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3.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5.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8" r:id="rId1"/>
    <p:sldMasterId id="2147483872" r:id="rId2"/>
    <p:sldMasterId id="2147483906" r:id="rId3"/>
    <p:sldMasterId id="2147483920" r:id="rId4"/>
    <p:sldMasterId id="2147483974" r:id="rId5"/>
    <p:sldMasterId id="2147484008" r:id="rId6"/>
  </p:sldMasterIdLst>
  <p:notesMasterIdLst>
    <p:notesMasterId r:id="rId30"/>
  </p:notesMasterIdLst>
  <p:sldIdLst>
    <p:sldId id="10285" r:id="rId7"/>
    <p:sldId id="10283" r:id="rId8"/>
    <p:sldId id="10286" r:id="rId9"/>
    <p:sldId id="259" r:id="rId10"/>
    <p:sldId id="260" r:id="rId11"/>
    <p:sldId id="10288" r:id="rId12"/>
    <p:sldId id="10289" r:id="rId13"/>
    <p:sldId id="10290" r:id="rId14"/>
    <p:sldId id="10295" r:id="rId15"/>
    <p:sldId id="10296" r:id="rId16"/>
    <p:sldId id="10301" r:id="rId17"/>
    <p:sldId id="10303" r:id="rId18"/>
    <p:sldId id="10304" r:id="rId19"/>
    <p:sldId id="10305" r:id="rId20"/>
    <p:sldId id="10306" r:id="rId21"/>
    <p:sldId id="10307" r:id="rId22"/>
    <p:sldId id="10308" r:id="rId23"/>
    <p:sldId id="10309" r:id="rId24"/>
    <p:sldId id="10314" r:id="rId25"/>
    <p:sldId id="10313" r:id="rId26"/>
    <p:sldId id="324" r:id="rId27"/>
    <p:sldId id="10312" r:id="rId28"/>
    <p:sldId id="10311" r:id="rId2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B92D96-B4AC-921E-2DBD-9DEA36EBDAFE}" name="Sahaana Manavalan" initials="SM" userId="S::sahaana.manavalan@oracle.com::dd0d1d41-3d49-4539-b9da-d04a6c65229a" providerId="AD"/>
  <p188:author id="{4387DFB4-9616-30FE-C118-BFEE2CD57A6A}" name="BOYANAPALLI SIVA RAMA KRISHNA SANTHOSH KUMAR" initials="BSRKSK" userId="S::santhosh.kumar.bvsrk@oracle.com::67ec8fe0-974f-46ee-8a51-f0862fff6c9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BF9F8"/>
    <a:srgbClr val="5C6767"/>
    <a:srgbClr val="00C200"/>
    <a:srgbClr val="053343"/>
    <a:srgbClr val="5079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p:restoredTop sz="83699"/>
  </p:normalViewPr>
  <p:slideViewPr>
    <p:cSldViewPr snapToGrid="0" snapToObjects="1">
      <p:cViewPr varScale="1">
        <p:scale>
          <a:sx n="105" d="100"/>
          <a:sy n="105" d="100"/>
        </p:scale>
        <p:origin x="240" y="192"/>
      </p:cViewPr>
      <p:guideLst/>
    </p:cSldViewPr>
  </p:slideViewPr>
  <p:notesTextViewPr>
    <p:cViewPr>
      <p:scale>
        <a:sx n="1" d="1"/>
        <a:sy n="1" d="1"/>
      </p:scale>
      <p:origin x="0" y="0"/>
    </p:cViewPr>
  </p:notesTextViewPr>
  <p:notesViewPr>
    <p:cSldViewPr snapToGrid="0" snapToObjects="1">
      <p:cViewPr varScale="1">
        <p:scale>
          <a:sx n="71" d="100"/>
          <a:sy n="71" d="100"/>
        </p:scale>
        <p:origin x="3312"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9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551205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9F543-9BFA-792E-8F5D-770FAEB1F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C261A-7A5A-5C02-402C-EF9B3AF4D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35A33B-054A-ECE0-8F59-CEC5E96FFA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68556-CE99-8032-1F3D-A49FDF6B939A}"/>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766394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6D622-B02C-4ABB-20C8-79AC387F4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5966-223F-D1CB-68A3-1466A7556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FE4BF-AC53-BE1A-0E97-0C4B992C22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809095-3FD5-BFED-10F5-ADA631D51898}"/>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73125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D19F7-902A-8937-4936-87C534B5B7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B6192-204C-891F-0B76-32FA0AF62A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102F6-D991-8844-B74A-C6138F8F40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D556B5-BC09-69EF-284D-72C9C7B65048}"/>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26022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61388-63D1-F31C-7C63-85C14F08B4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D741F8-521A-8CCA-E355-7C0989696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E394B-ACC3-E49B-1BFE-D0E63CACC2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3AB5AF-C363-1B0A-4DC2-C95AD249F6DB}"/>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607979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25BEF-0D16-3D4D-7B79-A6BCF9424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202FC3-116F-6789-D002-B6F61C02D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B28A4-839D-FFCD-507E-B27EE17192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B40FCF-C2DC-623A-0011-52B1E043C8F0}"/>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655379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128BD-E1A6-BED9-8CB1-5D4B43D72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35C0BE-C268-F2B4-EB64-FF6254B5B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2B3073-9ED0-4536-8E04-E9B10539DA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242DC2-8216-BB9F-4397-881B6DF88A6E}"/>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38222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A7CB9-E8AB-47BA-5FEC-36B0A62ED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DF97A-6981-2FA0-1A54-63E4476C3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0C0782-4A5B-82AD-A36A-ECA0D6A584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4B4F4F-7C00-0D38-D85F-E2A177A7D8C7}"/>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013793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7CF83-DE5F-350C-10EE-9401143AC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BF57F-8287-4234-8038-F3F49D125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AEFD4D-4010-5955-08A0-B620F21A6B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A3C2B9-8C2C-3DBD-CEBD-DB61F182B610}"/>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707463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3FF79-153A-DB88-D955-C82B76523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37B95-3896-26BD-0212-0A4FDEDBFD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5EE88-E5C5-FDC5-2058-BD43A8C3AC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061480-CB34-3409-69F0-1987292953D4}"/>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3291600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24245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438911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444032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981436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03AB7-AC61-CE05-2416-5C0D05CC3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AD450-2E99-9215-FDB6-626EE9C586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2D843-5812-7EA8-BA9D-0E33605AD6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7F846A-13E6-DD42-9094-150B7956B50B}"/>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326291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D491C-F989-4CEB-07AF-1DF449F83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1AA73-D189-5A8F-9D17-DCE66F8F5F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21505-2691-E218-7517-37B896056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5CBE03-A0B5-A19A-0B30-6B5CA96DDA9E}"/>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148152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E6B24-11D7-D144-613A-4B634AD73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626EF-3CE8-3D74-A40C-72894955C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7E1C6F-51DC-6BB1-3364-6905B8617A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10B775-DDE4-EE72-5593-E3C84BECE0E3}"/>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589335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42CBE-9C73-1589-B809-CC795BB0A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B63A4-3DC7-05CD-D3CC-03B0AEA1C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CFA54-ACD6-DC9B-5CA3-B64A1EDE45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C87EC0-732F-7820-116B-B0A6412FD5D8}"/>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8931988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
        <p:nvSpPr>
          <p:cNvPr id="10" name="Accent mark">
            <a:extLst>
              <a:ext uri="{FF2B5EF4-FFF2-40B4-BE49-F238E27FC236}">
                <a16:creationId xmlns:a16="http://schemas.microsoft.com/office/drawing/2014/main" id="{8908718B-EB31-EEC8-00F2-4E687F25A7F5}"/>
              </a:ext>
              <a:ext uri="{C183D7F6-B498-43B3-948B-1728B52AA6E4}">
                <adec:decorative xmlns:adec="http://schemas.microsoft.com/office/drawing/2017/decorative" val="1"/>
              </a:ext>
            </a:extLst>
          </p:cNvPr>
          <p:cNvSpPr/>
          <p:nvPr userDrawn="1"/>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211581E9-AF5B-BD49-86F6-42553CDE95C8}"/>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6" name="Picture 15" descr="A black background with white text&#10;&#10;AI-generated content may be incorrect.">
            <a:extLst>
              <a:ext uri="{FF2B5EF4-FFF2-40B4-BE49-F238E27FC236}">
                <a16:creationId xmlns:a16="http://schemas.microsoft.com/office/drawing/2014/main" id="{47F191CD-FDCD-B771-9140-DA19F2EB9CD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687" t="20788" r="9687" b="20788"/>
          <a:stretch/>
        </p:blipFill>
        <p:spPr>
          <a:xfrm>
            <a:off x="604838" y="602323"/>
            <a:ext cx="1404686" cy="475488"/>
          </a:xfrm>
          <a:prstGeom prst="rect">
            <a:avLst/>
          </a:prstGeom>
        </p:spPr>
      </p:pic>
      <p:sp>
        <p:nvSpPr>
          <p:cNvPr id="17" name="Slide Number">
            <a:extLst>
              <a:ext uri="{FF2B5EF4-FFF2-40B4-BE49-F238E27FC236}">
                <a16:creationId xmlns:a16="http://schemas.microsoft.com/office/drawing/2014/main" id="{57D92877-FA16-721F-8A4C-15B4AEE410F7}"/>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91A8564E-6660-4D2B-1008-F85EC3E03D7F}"/>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75FC9D27-672A-0A56-4C1C-4B51E834439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A81826F0-48A3-E944-A954-C702B209EB1C}" type="datetime1">
              <a:rPr lang="en-IN" smtClean="0"/>
              <a:t>15/08/26</a:t>
            </a:fld>
            <a:endParaRPr lang="en-US" dirty="0"/>
          </a:p>
        </p:txBody>
      </p:sp>
    </p:spTree>
    <p:extLst>
      <p:ext uri="{BB962C8B-B14F-4D97-AF65-F5344CB8AC3E}">
        <p14:creationId xmlns:p14="http://schemas.microsoft.com/office/powerpoint/2010/main" val="1443764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10" name="Rectangle 9">
            <a:extLst>
              <a:ext uri="{FF2B5EF4-FFF2-40B4-BE49-F238E27FC236}">
                <a16:creationId xmlns:a16="http://schemas.microsoft.com/office/drawing/2014/main" id="{14FFEACD-5822-3BB1-81F6-B032E4B16A27}"/>
              </a:ext>
            </a:extLst>
          </p:cNvPr>
          <p:cNvSpPr/>
          <p:nvPr/>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a:extLst>
              <a:ext uri="{FF2B5EF4-FFF2-40B4-BE49-F238E27FC236}">
                <a16:creationId xmlns:a16="http://schemas.microsoft.com/office/drawing/2014/main" id="{6293BE7C-3F1E-E021-49CA-E717F4F8F88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8" name="Footer">
            <a:extLst>
              <a:ext uri="{FF2B5EF4-FFF2-40B4-BE49-F238E27FC236}">
                <a16:creationId xmlns:a16="http://schemas.microsoft.com/office/drawing/2014/main" id="{2BAA63F5-6894-54B3-1DA5-5F0C46065B8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9" name="Date">
            <a:extLst>
              <a:ext uri="{FF2B5EF4-FFF2-40B4-BE49-F238E27FC236}">
                <a16:creationId xmlns:a16="http://schemas.microsoft.com/office/drawing/2014/main" id="{AD6EE92F-3DFC-02E8-ECD1-8C198C4C83A2}"/>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44C5818A-2E6D-354B-BAD6-704B92B3D6B6}" type="datetime1">
              <a:rPr lang="en-IN" smtClean="0"/>
              <a:t>15/08/26</a:t>
            </a:fld>
            <a:endParaRPr lang="en-US" dirty="0"/>
          </a:p>
        </p:txBody>
      </p:sp>
      <p:sp>
        <p:nvSpPr>
          <p:cNvPr id="3" name="Rectangle 2">
            <a:extLst>
              <a:ext uri="{FF2B5EF4-FFF2-40B4-BE49-F238E27FC236}">
                <a16:creationId xmlns:a16="http://schemas.microsoft.com/office/drawing/2014/main" id="{345AC9A3-2773-E08E-36BD-8DA7C2731D91}"/>
              </a:ext>
            </a:extLst>
          </p:cNvPr>
          <p:cNvSpPr/>
          <p:nvPr userDrawn="1"/>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73171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10" name="Rectangle 9">
            <a:extLst>
              <a:ext uri="{FF2B5EF4-FFF2-40B4-BE49-F238E27FC236}">
                <a16:creationId xmlns:a16="http://schemas.microsoft.com/office/drawing/2014/main" id="{14FFEACD-5822-3BB1-81F6-B032E4B16A27}"/>
              </a:ext>
            </a:extLst>
          </p:cNvPr>
          <p:cNvSpPr/>
          <p:nvPr/>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a:extLst>
              <a:ext uri="{FF2B5EF4-FFF2-40B4-BE49-F238E27FC236}">
                <a16:creationId xmlns:a16="http://schemas.microsoft.com/office/drawing/2014/main" id="{6293BE7C-3F1E-E021-49CA-E717F4F8F88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8" name="Footer">
            <a:extLst>
              <a:ext uri="{FF2B5EF4-FFF2-40B4-BE49-F238E27FC236}">
                <a16:creationId xmlns:a16="http://schemas.microsoft.com/office/drawing/2014/main" id="{2BAA63F5-6894-54B3-1DA5-5F0C46065B8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9" name="Date">
            <a:extLst>
              <a:ext uri="{FF2B5EF4-FFF2-40B4-BE49-F238E27FC236}">
                <a16:creationId xmlns:a16="http://schemas.microsoft.com/office/drawing/2014/main" id="{AD6EE92F-3DFC-02E8-ECD1-8C198C4C83A2}"/>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C867ADE3-AAC6-774B-9899-646F2A9CB9F5}" type="datetime1">
              <a:rPr lang="en-IN" smtClean="0"/>
              <a:t>15/08/26</a:t>
            </a:fld>
            <a:endParaRPr lang="en-US" dirty="0"/>
          </a:p>
        </p:txBody>
      </p:sp>
      <p:sp>
        <p:nvSpPr>
          <p:cNvPr id="3" name="Rectangle 2">
            <a:extLst>
              <a:ext uri="{FF2B5EF4-FFF2-40B4-BE49-F238E27FC236}">
                <a16:creationId xmlns:a16="http://schemas.microsoft.com/office/drawing/2014/main" id="{6A3898DD-BA74-12B2-ACC4-62F13CC6334C}"/>
              </a:ext>
            </a:extLst>
          </p:cNvPr>
          <p:cNvSpPr/>
          <p:nvPr userDrawn="1"/>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0375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644B9-0A45-6DCA-0B88-4D13FC44F19E}"/>
              </a:ext>
            </a:extLst>
          </p:cNvPr>
          <p:cNvSpPr>
            <a:spLocks noGrp="1"/>
          </p:cNvSpPr>
          <p:nvPr>
            <p:ph type="title"/>
          </p:nvPr>
        </p:nvSpPr>
        <p:spPr/>
        <p:txBody>
          <a:bodyPr/>
          <a:lstStyle/>
          <a:p>
            <a:r>
              <a:rPr lang="en-GB"/>
              <a:t>Click to edit Master title style</a:t>
            </a:r>
            <a:endParaRPr lang="en-US"/>
          </a:p>
        </p:txBody>
      </p:sp>
      <p:sp>
        <p:nvSpPr>
          <p:cNvPr id="6" name="Slide Number">
            <a:extLst>
              <a:ext uri="{FF2B5EF4-FFF2-40B4-BE49-F238E27FC236}">
                <a16:creationId xmlns:a16="http://schemas.microsoft.com/office/drawing/2014/main" id="{BE8173F0-DED0-4216-D80B-CDDA33081F2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7" name="Footer">
            <a:extLst>
              <a:ext uri="{FF2B5EF4-FFF2-40B4-BE49-F238E27FC236}">
                <a16:creationId xmlns:a16="http://schemas.microsoft.com/office/drawing/2014/main" id="{AC253C3D-FBBA-4026-3B3F-803AD020A25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936E0CF3-F964-1E11-F9BE-0B4C9E14BFF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4A1A04F8-1645-2445-8460-AE5B0CADA2D6}" type="datetime1">
              <a:rPr lang="en-IN" smtClean="0"/>
              <a:t>15/08/26</a:t>
            </a:fld>
            <a:endParaRPr lang="en-US" dirty="0"/>
          </a:p>
        </p:txBody>
      </p:sp>
    </p:spTree>
    <p:extLst>
      <p:ext uri="{BB962C8B-B14F-4D97-AF65-F5344CB8AC3E}">
        <p14:creationId xmlns:p14="http://schemas.microsoft.com/office/powerpoint/2010/main" val="28058939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19" name="Quote">
            <a:extLst>
              <a:ext uri="{FF2B5EF4-FFF2-40B4-BE49-F238E27FC236}">
                <a16:creationId xmlns:a16="http://schemas.microsoft.com/office/drawing/2014/main" id="{78D87FD2-6FC8-887F-D6EE-9DD365416196}"/>
              </a:ext>
            </a:extLst>
          </p:cNvPr>
          <p:cNvSpPr>
            <a:spLocks noGrp="1"/>
          </p:cNvSpPr>
          <p:nvPr>
            <p:ph type="title" hasCustomPrompt="1"/>
          </p:nvPr>
        </p:nvSpPr>
        <p:spPr>
          <a:xfrm>
            <a:off x="5220586" y="2965088"/>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20" name="Text Field">
            <a:extLst>
              <a:ext uri="{FF2B5EF4-FFF2-40B4-BE49-F238E27FC236}">
                <a16:creationId xmlns:a16="http://schemas.microsoft.com/office/drawing/2014/main" id="{85CCBF4B-774C-B65C-4D27-03559C819D12}"/>
              </a:ext>
            </a:extLst>
          </p:cNvPr>
          <p:cNvSpPr>
            <a:spLocks noGrp="1"/>
          </p:cNvSpPr>
          <p:nvPr>
            <p:ph type="body" sz="quarter" idx="37" hasCustomPrompt="1"/>
          </p:nvPr>
        </p:nvSpPr>
        <p:spPr>
          <a:xfrm>
            <a:off x="5385816" y="5052031"/>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21" name="Text Field 2">
            <a:extLst>
              <a:ext uri="{FF2B5EF4-FFF2-40B4-BE49-F238E27FC236}">
                <a16:creationId xmlns:a16="http://schemas.microsoft.com/office/drawing/2014/main" id="{2ACD5878-6851-9403-2B56-9BC60F7E9FC0}"/>
              </a:ext>
            </a:extLst>
          </p:cNvPr>
          <p:cNvSpPr>
            <a:spLocks noGrp="1"/>
          </p:cNvSpPr>
          <p:nvPr>
            <p:ph type="body" sz="quarter" idx="36" hasCustomPrompt="1"/>
          </p:nvPr>
        </p:nvSpPr>
        <p:spPr>
          <a:xfrm>
            <a:off x="5385816" y="5389624"/>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2" name="Content Placeholder 2">
            <a:extLst>
              <a:ext uri="{FF2B5EF4-FFF2-40B4-BE49-F238E27FC236}">
                <a16:creationId xmlns:a16="http://schemas.microsoft.com/office/drawing/2014/main" id="{1C3523CD-1DA6-A0FD-DD65-A3066E4BAC7A}"/>
              </a:ext>
            </a:extLst>
          </p:cNvPr>
          <p:cNvSpPr>
            <a:spLocks noGrp="1" noChangeAspect="1"/>
          </p:cNvSpPr>
          <p:nvPr>
            <p:ph sz="quarter" idx="47" hasCustomPrompt="1"/>
          </p:nvPr>
        </p:nvSpPr>
        <p:spPr>
          <a:xfrm>
            <a:off x="5372844" y="1272301"/>
            <a:ext cx="2447584" cy="673743"/>
          </a:xfrm>
        </p:spPr>
        <p:txBody>
          <a:bodyPr/>
          <a:lstStyle>
            <a:lvl5pPr marL="731520" indent="0">
              <a:buNone/>
              <a:defRPr/>
            </a:lvl5pPr>
          </a:lstStyle>
          <a:p>
            <a:pPr lvl="0"/>
            <a:r>
              <a:rPr lang="en-US" dirty="0"/>
              <a:t>Click to add logo</a:t>
            </a:r>
          </a:p>
        </p:txBody>
      </p:sp>
      <p:sp>
        <p:nvSpPr>
          <p:cNvPr id="23" name="Picture Placeholder 4">
            <a:extLst>
              <a:ext uri="{FF2B5EF4-FFF2-40B4-BE49-F238E27FC236}">
                <a16:creationId xmlns:a16="http://schemas.microsoft.com/office/drawing/2014/main" id="{89B27D62-F3FF-911D-1EB8-6DCFCF2267E4}"/>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27" name="Accent mark">
            <a:extLst>
              <a:ext uri="{FF2B5EF4-FFF2-40B4-BE49-F238E27FC236}">
                <a16:creationId xmlns:a16="http://schemas.microsoft.com/office/drawing/2014/main" id="{CACFCF75-7C17-7517-8CAA-88AE2565F076}"/>
              </a:ext>
              <a:ext uri="{C183D7F6-B498-43B3-948B-1728B52AA6E4}">
                <adec:decorative xmlns:adec="http://schemas.microsoft.com/office/drawing/2017/decorative" val="1"/>
              </a:ext>
            </a:extLst>
          </p:cNvPr>
          <p:cNvSpPr/>
          <p:nvPr/>
        </p:nvSpPr>
        <p:spPr>
          <a:xfrm>
            <a:off x="5372844" y="4707483"/>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oter">
            <a:extLst>
              <a:ext uri="{FF2B5EF4-FFF2-40B4-BE49-F238E27FC236}">
                <a16:creationId xmlns:a16="http://schemas.microsoft.com/office/drawing/2014/main" id="{564B2DE2-DA5A-01F1-8930-A68DF17092C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30" name="Date">
            <a:extLst>
              <a:ext uri="{FF2B5EF4-FFF2-40B4-BE49-F238E27FC236}">
                <a16:creationId xmlns:a16="http://schemas.microsoft.com/office/drawing/2014/main" id="{853AD41F-06D5-2D0E-827B-F38BAB1207F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D85C605-A290-A546-9804-1375ADE4A5D9}" type="datetime1">
              <a:rPr lang="en-IN" smtClean="0"/>
              <a:t>15/08/26</a:t>
            </a:fld>
            <a:endParaRPr lang="en-US" dirty="0"/>
          </a:p>
        </p:txBody>
      </p:sp>
      <p:sp>
        <p:nvSpPr>
          <p:cNvPr id="3" name="Accent mark">
            <a:extLst>
              <a:ext uri="{FF2B5EF4-FFF2-40B4-BE49-F238E27FC236}">
                <a16:creationId xmlns:a16="http://schemas.microsoft.com/office/drawing/2014/main" id="{7344E57A-0D5A-E9ED-2E85-B1C85505FBCE}"/>
              </a:ext>
              <a:ext uri="{C183D7F6-B498-43B3-948B-1728B52AA6E4}">
                <adec:decorative xmlns:adec="http://schemas.microsoft.com/office/drawing/2017/decorative" val="1"/>
              </a:ext>
            </a:extLst>
          </p:cNvPr>
          <p:cNvSpPr/>
          <p:nvPr/>
        </p:nvSpPr>
        <p:spPr>
          <a:xfrm>
            <a:off x="5372844" y="4707483"/>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1923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68E80E-1566-8940-AB28-97B6D65F5BC3}"/>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3" name="Subtitle">
            <a:extLst>
              <a:ext uri="{FF2B5EF4-FFF2-40B4-BE49-F238E27FC236}">
                <a16:creationId xmlns:a16="http://schemas.microsoft.com/office/drawing/2014/main" id="{7065A451-0649-F69E-D316-C7A078F4B44E}"/>
              </a:ext>
            </a:extLst>
          </p:cNvPr>
          <p:cNvSpPr>
            <a:spLocks noGrp="1"/>
          </p:cNvSpPr>
          <p:nvPr>
            <p:ph type="body" sz="quarter" idx="13"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4" name="Content">
            <a:extLst>
              <a:ext uri="{FF2B5EF4-FFF2-40B4-BE49-F238E27FC236}">
                <a16:creationId xmlns:a16="http://schemas.microsoft.com/office/drawing/2014/main" id="{25063D30-FECA-C19F-7AC5-9659A001804C}"/>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Content">
            <a:extLst>
              <a:ext uri="{FF2B5EF4-FFF2-40B4-BE49-F238E27FC236}">
                <a16:creationId xmlns:a16="http://schemas.microsoft.com/office/drawing/2014/main" id="{880FDE36-7B0E-FD9D-82E2-A9AFF21E321D}"/>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Content">
            <a:extLst>
              <a:ext uri="{FF2B5EF4-FFF2-40B4-BE49-F238E27FC236}">
                <a16:creationId xmlns:a16="http://schemas.microsoft.com/office/drawing/2014/main" id="{F940339B-34E5-07E0-9019-87EF0578743B}"/>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7" name="Column Divider" descr="Column Divider">
            <a:extLst>
              <a:ext uri="{FF2B5EF4-FFF2-40B4-BE49-F238E27FC236}">
                <a16:creationId xmlns:a16="http://schemas.microsoft.com/office/drawing/2014/main" id="{4F38C256-40A1-4006-B7AE-F445E90751F5}"/>
              </a:ext>
            </a:extLst>
          </p:cNvPr>
          <p:cNvCxnSpPr>
            <a:cxnSpLocks/>
          </p:cNvCxnSpPr>
          <p:nvPr/>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8" name="Column Divider 2" descr="Column Divider">
            <a:extLst>
              <a:ext uri="{FF2B5EF4-FFF2-40B4-BE49-F238E27FC236}">
                <a16:creationId xmlns:a16="http://schemas.microsoft.com/office/drawing/2014/main" id="{AE82F648-C9DC-CE95-7662-C60D4254F652}"/>
              </a:ext>
            </a:extLst>
          </p:cNvPr>
          <p:cNvCxnSpPr>
            <a:cxnSpLocks/>
          </p:cNvCxnSpPr>
          <p:nvPr/>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9" name="Slide Number">
            <a:extLst>
              <a:ext uri="{FF2B5EF4-FFF2-40B4-BE49-F238E27FC236}">
                <a16:creationId xmlns:a16="http://schemas.microsoft.com/office/drawing/2014/main" id="{23203B6F-42DC-6C31-54B7-D2E4FEBB398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0" name="Footer">
            <a:extLst>
              <a:ext uri="{FF2B5EF4-FFF2-40B4-BE49-F238E27FC236}">
                <a16:creationId xmlns:a16="http://schemas.microsoft.com/office/drawing/2014/main" id="{49AD744E-80EE-B5BF-0ADD-A00D15E20A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1" name="Date">
            <a:extLst>
              <a:ext uri="{FF2B5EF4-FFF2-40B4-BE49-F238E27FC236}">
                <a16:creationId xmlns:a16="http://schemas.microsoft.com/office/drawing/2014/main" id="{836ACC22-9D99-CA20-E626-85A8511B9F6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076A122-1440-AE48-94DE-5BA43E33B5A1}" type="datetime1">
              <a:rPr lang="en-IN" smtClean="0"/>
              <a:t>15/08/26</a:t>
            </a:fld>
            <a:endParaRPr lang="en-US" dirty="0"/>
          </a:p>
        </p:txBody>
      </p:sp>
      <p:cxnSp>
        <p:nvCxnSpPr>
          <p:cNvPr id="2" name="Column Divider" descr="Column Divider">
            <a:extLst>
              <a:ext uri="{FF2B5EF4-FFF2-40B4-BE49-F238E27FC236}">
                <a16:creationId xmlns:a16="http://schemas.microsoft.com/office/drawing/2014/main" id="{31311723-C510-73D2-8CA4-257D6A57AEAE}"/>
              </a:ext>
            </a:extLst>
          </p:cNvPr>
          <p:cNvCxnSpPr>
            <a:cxnSpLocks/>
          </p:cNvCxnSpPr>
          <p:nvPr/>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2" descr="Column Divider">
            <a:extLst>
              <a:ext uri="{FF2B5EF4-FFF2-40B4-BE49-F238E27FC236}">
                <a16:creationId xmlns:a16="http://schemas.microsoft.com/office/drawing/2014/main" id="{1F54F74D-EAAD-C9C1-6DB8-7C6DB3AEF5D9}"/>
              </a:ext>
            </a:extLst>
          </p:cNvPr>
          <p:cNvCxnSpPr>
            <a:cxnSpLocks/>
          </p:cNvCxnSpPr>
          <p:nvPr/>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7461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68199AF-60C6-190F-702D-DF25DF7D7A57}"/>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ontent 2">
            <a:extLst>
              <a:ext uri="{FF2B5EF4-FFF2-40B4-BE49-F238E27FC236}">
                <a16:creationId xmlns:a16="http://schemas.microsoft.com/office/drawing/2014/main" id="{A8588DD1-988C-F635-D498-C871C1EE6A0F}"/>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Content 3">
            <a:extLst>
              <a:ext uri="{FF2B5EF4-FFF2-40B4-BE49-F238E27FC236}">
                <a16:creationId xmlns:a16="http://schemas.microsoft.com/office/drawing/2014/main" id="{1C2754E6-6196-3AB9-88AC-E00EAA05E017}"/>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itle 1">
            <a:extLst>
              <a:ext uri="{FF2B5EF4-FFF2-40B4-BE49-F238E27FC236}">
                <a16:creationId xmlns:a16="http://schemas.microsoft.com/office/drawing/2014/main" id="{E85F3C6D-4496-79FA-D187-0D70032C8B0D}"/>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0" name="Subtitle">
            <a:extLst>
              <a:ext uri="{FF2B5EF4-FFF2-40B4-BE49-F238E27FC236}">
                <a16:creationId xmlns:a16="http://schemas.microsoft.com/office/drawing/2014/main" id="{BBFF5FED-0EE5-73B4-2906-E87DA720BBB7}"/>
              </a:ext>
            </a:extLst>
          </p:cNvPr>
          <p:cNvSpPr>
            <a:spLocks noGrp="1"/>
          </p:cNvSpPr>
          <p:nvPr>
            <p:ph type="body" sz="quarter" idx="17"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1" name="Content 3">
            <a:extLst>
              <a:ext uri="{FF2B5EF4-FFF2-40B4-BE49-F238E27FC236}">
                <a16:creationId xmlns:a16="http://schemas.microsoft.com/office/drawing/2014/main" id="{3530FD7B-4879-87DB-27F6-1568A178A240}"/>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2" name="Column Divider" descr="Column Divider">
            <a:extLst>
              <a:ext uri="{FF2B5EF4-FFF2-40B4-BE49-F238E27FC236}">
                <a16:creationId xmlns:a16="http://schemas.microsoft.com/office/drawing/2014/main" id="{94958C1B-D9DB-854D-8D98-60F2C43FEF36}"/>
              </a:ext>
            </a:extLst>
          </p:cNvPr>
          <p:cNvCxnSpPr>
            <a:cxnSpLocks/>
          </p:cNvCxnSpPr>
          <p:nvPr/>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3" name="Column Divider" descr="Column Divider">
            <a:extLst>
              <a:ext uri="{FF2B5EF4-FFF2-40B4-BE49-F238E27FC236}">
                <a16:creationId xmlns:a16="http://schemas.microsoft.com/office/drawing/2014/main" id="{12368CAA-83DC-4AF5-0145-A93FD813DA24}"/>
              </a:ext>
            </a:extLst>
          </p:cNvPr>
          <p:cNvCxnSpPr>
            <a:cxnSpLocks/>
          </p:cNvCxnSpPr>
          <p:nvPr/>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 name="Column Divider" descr="Column Divider">
            <a:extLst>
              <a:ext uri="{FF2B5EF4-FFF2-40B4-BE49-F238E27FC236}">
                <a16:creationId xmlns:a16="http://schemas.microsoft.com/office/drawing/2014/main" id="{CBBA96D6-0CFB-463D-DAE7-488389FE2C97}"/>
              </a:ext>
            </a:extLst>
          </p:cNvPr>
          <p:cNvCxnSpPr>
            <a:cxnSpLocks/>
          </p:cNvCxnSpPr>
          <p:nvPr/>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9B286CAB-4736-6361-197B-1653011164A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6" name="Footer">
            <a:extLst>
              <a:ext uri="{FF2B5EF4-FFF2-40B4-BE49-F238E27FC236}">
                <a16:creationId xmlns:a16="http://schemas.microsoft.com/office/drawing/2014/main" id="{29760795-EDDC-16BC-98BE-F1A5C340763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7" name="Date">
            <a:extLst>
              <a:ext uri="{FF2B5EF4-FFF2-40B4-BE49-F238E27FC236}">
                <a16:creationId xmlns:a16="http://schemas.microsoft.com/office/drawing/2014/main" id="{0B026589-A45D-2E2B-C105-C3469AA80DA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BBFD0BB-FABE-0145-95A0-9860362CB1F4}" type="datetime1">
              <a:rPr lang="en-IN" smtClean="0"/>
              <a:t>15/08/26</a:t>
            </a:fld>
            <a:endParaRPr lang="en-US" dirty="0"/>
          </a:p>
        </p:txBody>
      </p:sp>
      <p:cxnSp>
        <p:nvCxnSpPr>
          <p:cNvPr id="2" name="Column Divider" descr="Column Divider">
            <a:extLst>
              <a:ext uri="{FF2B5EF4-FFF2-40B4-BE49-F238E27FC236}">
                <a16:creationId xmlns:a16="http://schemas.microsoft.com/office/drawing/2014/main" id="{8D152469-2368-F404-2FA7-59CA19FB8705}"/>
              </a:ext>
            </a:extLst>
          </p:cNvPr>
          <p:cNvCxnSpPr>
            <a:cxnSpLocks/>
          </p:cNvCxnSpPr>
          <p:nvPr/>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187BF96E-EF87-6131-9A06-F7B5BF01AD22}"/>
              </a:ext>
            </a:extLst>
          </p:cNvPr>
          <p:cNvCxnSpPr>
            <a:cxnSpLocks/>
          </p:cNvCxnSpPr>
          <p:nvPr/>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4" name="Column Divider" descr="Column Divider">
            <a:extLst>
              <a:ext uri="{FF2B5EF4-FFF2-40B4-BE49-F238E27FC236}">
                <a16:creationId xmlns:a16="http://schemas.microsoft.com/office/drawing/2014/main" id="{8012D484-7B16-FFEB-B0B1-5AC62D8F37E3}"/>
              </a:ext>
            </a:extLst>
          </p:cNvPr>
          <p:cNvCxnSpPr>
            <a:cxnSpLocks/>
          </p:cNvCxnSpPr>
          <p:nvPr/>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5157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_Light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05C906-CB13-9F5D-AF65-A61CBA48EE3C}"/>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4" name="Subtitle">
            <a:extLst>
              <a:ext uri="{FF2B5EF4-FFF2-40B4-BE49-F238E27FC236}">
                <a16:creationId xmlns:a16="http://schemas.microsoft.com/office/drawing/2014/main" id="{12A8DF18-93F9-9266-4A7C-596A65197D50}"/>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Content">
            <a:extLst>
              <a:ext uri="{FF2B5EF4-FFF2-40B4-BE49-F238E27FC236}">
                <a16:creationId xmlns:a16="http://schemas.microsoft.com/office/drawing/2014/main" id="{48615F56-E0F1-B79B-706A-D5E8CDCA771B}"/>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Graphic 7">
            <a:extLst>
              <a:ext uri="{FF2B5EF4-FFF2-40B4-BE49-F238E27FC236}">
                <a16:creationId xmlns:a16="http://schemas.microsoft.com/office/drawing/2014/main" id="{037AEA02-6B8A-B356-857E-A7649BF4449E}"/>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9" name="Slide Number">
            <a:extLst>
              <a:ext uri="{FF2B5EF4-FFF2-40B4-BE49-F238E27FC236}">
                <a16:creationId xmlns:a16="http://schemas.microsoft.com/office/drawing/2014/main" id="{BF9D1ED3-A925-8CCD-E77D-0F75D702948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D11AEB4D-A4D0-AAA4-735C-F33EFF72D2E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BD7506F3-5DF3-8C3F-099B-241887ECD5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02E042E-0285-974B-A5AA-83CB49D079E4}" type="datetime1">
              <a:rPr lang="en-IN" smtClean="0"/>
              <a:t>15/08/26</a:t>
            </a:fld>
            <a:endParaRPr lang="en-US" dirty="0"/>
          </a:p>
        </p:txBody>
      </p:sp>
      <p:pic>
        <p:nvPicPr>
          <p:cNvPr id="2" name="Graphic 1">
            <a:extLst>
              <a:ext uri="{FF2B5EF4-FFF2-40B4-BE49-F238E27FC236}">
                <a16:creationId xmlns:a16="http://schemas.microsoft.com/office/drawing/2014/main" id="{A4CDA8BD-318E-834B-42F6-662B909BD0AD}"/>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Tree>
    <p:extLst>
      <p:ext uri="{BB962C8B-B14F-4D97-AF65-F5344CB8AC3E}">
        <p14:creationId xmlns:p14="http://schemas.microsoft.com/office/powerpoint/2010/main" val="21932855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0D4ABF6E-5392-C3F7-3716-2A662B91DD5D}"/>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2">
            <a:extLst>
              <a:ext uri="{FF2B5EF4-FFF2-40B4-BE49-F238E27FC236}">
                <a16:creationId xmlns:a16="http://schemas.microsoft.com/office/drawing/2014/main" id="{B78E64CC-87A5-D930-D16A-4C93F941AD6B}"/>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8" name="Picture Placeholder 9">
            <a:extLst>
              <a:ext uri="{FF2B5EF4-FFF2-40B4-BE49-F238E27FC236}">
                <a16:creationId xmlns:a16="http://schemas.microsoft.com/office/drawing/2014/main" id="{38DE59BC-6B5E-6A4A-25FA-7BBA328B666B}"/>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9" name="Slide Number">
            <a:extLst>
              <a:ext uri="{FF2B5EF4-FFF2-40B4-BE49-F238E27FC236}">
                <a16:creationId xmlns:a16="http://schemas.microsoft.com/office/drawing/2014/main" id="{321F471C-FFFB-E8C7-C29C-DC037EED48E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B84466F2-BEEE-8A9E-2A5A-673D883F67B1}"/>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7A019392-42CA-D232-EECD-263413DA7DC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39DF251-30DD-154E-B8CC-A934CE34D7E7}" type="datetime1">
              <a:rPr lang="en-IN" smtClean="0"/>
              <a:t>15/08/26</a:t>
            </a:fld>
            <a:endParaRPr lang="en-US" dirty="0"/>
          </a:p>
        </p:txBody>
      </p:sp>
      <p:pic>
        <p:nvPicPr>
          <p:cNvPr id="12" name="OTag" descr="A small square in Oracle Red with the Oracle logo in the center in white">
            <a:extLst>
              <a:ext uri="{FF2B5EF4-FFF2-40B4-BE49-F238E27FC236}">
                <a16:creationId xmlns:a16="http://schemas.microsoft.com/office/drawing/2014/main" id="{30C316E4-17B4-A51B-9829-02CF5CD9C563}"/>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pic>
        <p:nvPicPr>
          <p:cNvPr id="2" name="OTag" descr="A small square in Oracle Red with the Oracle logo in the center in white">
            <a:extLst>
              <a:ext uri="{FF2B5EF4-FFF2-40B4-BE49-F238E27FC236}">
                <a16:creationId xmlns:a16="http://schemas.microsoft.com/office/drawing/2014/main" id="{D7AE9163-5C77-AF93-97CF-193576CBC67B}"/>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5290077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4" name="Picture Placeholder 17">
            <a:extLst>
              <a:ext uri="{FF2B5EF4-FFF2-40B4-BE49-F238E27FC236}">
                <a16:creationId xmlns:a16="http://schemas.microsoft.com/office/drawing/2014/main" id="{403B1DE0-33AE-743F-C5EF-7C5490381111}"/>
              </a:ext>
            </a:extLst>
          </p:cNvPr>
          <p:cNvSpPr>
            <a:spLocks noGrp="1"/>
          </p:cNvSpPr>
          <p:nvPr>
            <p:ph type="pic" sz="quarter" idx="47"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6" name="Title 1">
            <a:extLst>
              <a:ext uri="{FF2B5EF4-FFF2-40B4-BE49-F238E27FC236}">
                <a16:creationId xmlns:a16="http://schemas.microsoft.com/office/drawing/2014/main" id="{09EB147C-E9A8-2B29-518C-B5B143BCD381}"/>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A6781631-D00D-6706-C76A-535629D54E19}"/>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8" name="Text Placeholder 21">
            <a:extLst>
              <a:ext uri="{FF2B5EF4-FFF2-40B4-BE49-F238E27FC236}">
                <a16:creationId xmlns:a16="http://schemas.microsoft.com/office/drawing/2014/main" id="{5890C207-ED62-66B5-F901-F51C019B0138}"/>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9" name="Text Placeholder 19">
            <a:extLst>
              <a:ext uri="{FF2B5EF4-FFF2-40B4-BE49-F238E27FC236}">
                <a16:creationId xmlns:a16="http://schemas.microsoft.com/office/drawing/2014/main" id="{1002FFB6-CAAE-08E6-26A6-BC68E9868574}"/>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0" name="Text Placeholder 21">
            <a:extLst>
              <a:ext uri="{FF2B5EF4-FFF2-40B4-BE49-F238E27FC236}">
                <a16:creationId xmlns:a16="http://schemas.microsoft.com/office/drawing/2014/main" id="{9F4AA584-0133-B145-6428-877E53169A68}"/>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19">
            <a:extLst>
              <a:ext uri="{FF2B5EF4-FFF2-40B4-BE49-F238E27FC236}">
                <a16:creationId xmlns:a16="http://schemas.microsoft.com/office/drawing/2014/main" id="{5385DECE-FAC0-C547-10B9-523B8EEF5596}"/>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2" name="Text Placeholder 21">
            <a:extLst>
              <a:ext uri="{FF2B5EF4-FFF2-40B4-BE49-F238E27FC236}">
                <a16:creationId xmlns:a16="http://schemas.microsoft.com/office/drawing/2014/main" id="{CA3441A8-CA8D-35C6-9DA9-F3D185E161EB}"/>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3" name="Text Placeholder 19">
            <a:extLst>
              <a:ext uri="{FF2B5EF4-FFF2-40B4-BE49-F238E27FC236}">
                <a16:creationId xmlns:a16="http://schemas.microsoft.com/office/drawing/2014/main" id="{8B0A6BEC-BEB4-F14C-6DC2-9BD1BC7026F0}"/>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pic>
        <p:nvPicPr>
          <p:cNvPr id="15" name="OTag">
            <a:extLst>
              <a:ext uri="{FF2B5EF4-FFF2-40B4-BE49-F238E27FC236}">
                <a16:creationId xmlns:a16="http://schemas.microsoft.com/office/drawing/2014/main" id="{089FBC3D-E1F4-36DD-28C5-A4BAC1F95D3D}"/>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6" name="Slide Number">
            <a:extLst>
              <a:ext uri="{FF2B5EF4-FFF2-40B4-BE49-F238E27FC236}">
                <a16:creationId xmlns:a16="http://schemas.microsoft.com/office/drawing/2014/main" id="{778E3712-F1C7-DEE9-4D53-1A0579A1B44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7" name="Footer">
            <a:extLst>
              <a:ext uri="{FF2B5EF4-FFF2-40B4-BE49-F238E27FC236}">
                <a16:creationId xmlns:a16="http://schemas.microsoft.com/office/drawing/2014/main" id="{8A915A09-53E7-4FC2-ADBE-09426D0898B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8" name="Date">
            <a:extLst>
              <a:ext uri="{FF2B5EF4-FFF2-40B4-BE49-F238E27FC236}">
                <a16:creationId xmlns:a16="http://schemas.microsoft.com/office/drawing/2014/main" id="{D9ECC4A2-872C-8130-E5B0-8B62FA3D778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C22AB55-E40A-8143-9002-66FF445493FF}" type="datetime1">
              <a:rPr lang="en-IN" smtClean="0"/>
              <a:t>15/08/26</a:t>
            </a:fld>
            <a:endParaRPr lang="en-US" dirty="0"/>
          </a:p>
        </p:txBody>
      </p:sp>
      <p:pic>
        <p:nvPicPr>
          <p:cNvPr id="2" name="OTag">
            <a:extLst>
              <a:ext uri="{FF2B5EF4-FFF2-40B4-BE49-F238E27FC236}">
                <a16:creationId xmlns:a16="http://schemas.microsoft.com/office/drawing/2014/main" id="{58155DC2-0E69-A1C2-881D-26D4B21DCBAE}"/>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2419393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1_Light - Divider_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2383"/>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8" name="Title 1">
            <a:extLst>
              <a:ext uri="{FF2B5EF4-FFF2-40B4-BE49-F238E27FC236}">
                <a16:creationId xmlns:a16="http://schemas.microsoft.com/office/drawing/2014/main" id="{21D9C52A-E9B3-4BD9-1271-2B302655B76B}"/>
              </a:ext>
            </a:extLst>
          </p:cNvPr>
          <p:cNvSpPr txBox="1">
            <a:spLocks/>
          </p:cNvSpPr>
          <p:nvPr/>
        </p:nvSpPr>
        <p:spPr>
          <a:xfrm>
            <a:off x="768875" y="182403"/>
            <a:ext cx="304115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endParaRPr lang="en-IN" dirty="0"/>
          </a:p>
          <a:p>
            <a:r>
              <a:rPr lang="en-IN" dirty="0"/>
              <a:t>Title</a:t>
            </a:r>
          </a:p>
        </p:txBody>
      </p:sp>
      <p:sp>
        <p:nvSpPr>
          <p:cNvPr id="13" name="Content">
            <a:extLst>
              <a:ext uri="{FF2B5EF4-FFF2-40B4-BE49-F238E27FC236}">
                <a16:creationId xmlns:a16="http://schemas.microsoft.com/office/drawing/2014/main" id="{B5444B6F-7DFF-95C5-6BBF-97BE431B7225}"/>
              </a:ext>
            </a:extLst>
          </p:cNvPr>
          <p:cNvSpPr>
            <a:spLocks noGrp="1"/>
          </p:cNvSpPr>
          <p:nvPr>
            <p:ph sz="quarter" idx="14"/>
          </p:nvPr>
        </p:nvSpPr>
        <p:spPr>
          <a:xfrm>
            <a:off x="764650" y="153698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Subtitle">
            <a:extLst>
              <a:ext uri="{FF2B5EF4-FFF2-40B4-BE49-F238E27FC236}">
                <a16:creationId xmlns:a16="http://schemas.microsoft.com/office/drawing/2014/main" id="{E914AA8F-B3B7-A2FB-5EB0-227B7DAF7EEE}"/>
              </a:ext>
            </a:extLst>
          </p:cNvPr>
          <p:cNvSpPr>
            <a:spLocks noGrp="1"/>
          </p:cNvSpPr>
          <p:nvPr>
            <p:ph type="body" sz="quarter" idx="11" hasCustomPrompt="1"/>
          </p:nvPr>
        </p:nvSpPr>
        <p:spPr>
          <a:xfrm>
            <a:off x="792480" y="1069055"/>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Slide Number">
            <a:extLst>
              <a:ext uri="{FF2B5EF4-FFF2-40B4-BE49-F238E27FC236}">
                <a16:creationId xmlns:a16="http://schemas.microsoft.com/office/drawing/2014/main" id="{2B31CC6E-7AC7-AF96-EA4D-D17B15DF701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D7109F6F-2895-2EE8-1097-2EAF5C7252E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C62CB027-2411-0320-3A0E-34DD6F98B96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AC4AB62-48A4-DC4B-B433-7F44BF28037B}" type="datetime1">
              <a:rPr lang="en-IN" smtClean="0"/>
              <a:t>15/08/26</a:t>
            </a:fld>
            <a:endParaRPr lang="en-US" dirty="0"/>
          </a:p>
        </p:txBody>
      </p:sp>
      <p:sp>
        <p:nvSpPr>
          <p:cNvPr id="2" name="Title 1">
            <a:extLst>
              <a:ext uri="{FF2B5EF4-FFF2-40B4-BE49-F238E27FC236}">
                <a16:creationId xmlns:a16="http://schemas.microsoft.com/office/drawing/2014/main" id="{08106BD5-F638-252C-1AE3-9904D1B085B8}"/>
              </a:ext>
            </a:extLst>
          </p:cNvPr>
          <p:cNvSpPr txBox="1">
            <a:spLocks/>
          </p:cNvSpPr>
          <p:nvPr/>
        </p:nvSpPr>
        <p:spPr>
          <a:xfrm>
            <a:off x="768875" y="182403"/>
            <a:ext cx="304115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endParaRPr lang="en-IN" dirty="0"/>
          </a:p>
          <a:p>
            <a:r>
              <a:rPr lang="en-IN" dirty="0"/>
              <a:t>Title</a:t>
            </a:r>
          </a:p>
        </p:txBody>
      </p:sp>
    </p:spTree>
    <p:extLst>
      <p:ext uri="{BB962C8B-B14F-4D97-AF65-F5344CB8AC3E}">
        <p14:creationId xmlns:p14="http://schemas.microsoft.com/office/powerpoint/2010/main" val="22940095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6198-787A-8620-5E7B-472B02AFBB4F}"/>
              </a:ext>
            </a:extLst>
          </p:cNvPr>
          <p:cNvSpPr>
            <a:spLocks noGrp="1"/>
          </p:cNvSpPr>
          <p:nvPr>
            <p:ph type="title"/>
          </p:nvPr>
        </p:nvSpPr>
        <p:spPr/>
        <p:txBody>
          <a:bodyPr/>
          <a:lstStyle/>
          <a:p>
            <a:r>
              <a:rPr lang="en-GB"/>
              <a:t>Click to edit Master title style</a:t>
            </a:r>
            <a:endParaRPr lang="en-US"/>
          </a:p>
        </p:txBody>
      </p:sp>
      <p:sp>
        <p:nvSpPr>
          <p:cNvPr id="6" name="Picture Placeholder 2">
            <a:extLst>
              <a:ext uri="{FF2B5EF4-FFF2-40B4-BE49-F238E27FC236}">
                <a16:creationId xmlns:a16="http://schemas.microsoft.com/office/drawing/2014/main" id="{DA1EBB75-45A4-187C-C47B-E68C9C80CE92}"/>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Text Placeholder 21">
            <a:extLst>
              <a:ext uri="{FF2B5EF4-FFF2-40B4-BE49-F238E27FC236}">
                <a16:creationId xmlns:a16="http://schemas.microsoft.com/office/drawing/2014/main" id="{0DFB9063-3ECC-E723-AFC0-754C845DDDB0}"/>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Text Placeholder 21">
            <a:extLst>
              <a:ext uri="{FF2B5EF4-FFF2-40B4-BE49-F238E27FC236}">
                <a16:creationId xmlns:a16="http://schemas.microsoft.com/office/drawing/2014/main" id="{2AC873D7-E4AB-9329-B960-FD1E7237BC0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9" name="Straight Connector 8">
            <a:extLst>
              <a:ext uri="{FF2B5EF4-FFF2-40B4-BE49-F238E27FC236}">
                <a16:creationId xmlns:a16="http://schemas.microsoft.com/office/drawing/2014/main" id="{5C9A877F-8FC6-BCEE-6B09-F3FD9F764825}"/>
              </a:ext>
              <a:ext uri="{C183D7F6-B498-43B3-948B-1728B52AA6E4}">
                <adec:decorative xmlns:adec="http://schemas.microsoft.com/office/drawing/2017/decorative" val="1"/>
              </a:ext>
            </a:extLst>
          </p:cNvPr>
          <p:cNvCxnSpPr>
            <a:cxnSpLocks/>
          </p:cNvCxnSpPr>
          <p:nvPr/>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Picture Placeholder 2">
            <a:extLst>
              <a:ext uri="{FF2B5EF4-FFF2-40B4-BE49-F238E27FC236}">
                <a16:creationId xmlns:a16="http://schemas.microsoft.com/office/drawing/2014/main" id="{60FDB84C-7CC1-B564-F9DC-3F12F89C3ED8}"/>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Text Placeholder 21">
            <a:extLst>
              <a:ext uri="{FF2B5EF4-FFF2-40B4-BE49-F238E27FC236}">
                <a16:creationId xmlns:a16="http://schemas.microsoft.com/office/drawing/2014/main" id="{E23577CC-4909-E4D5-A8C6-C3E462BE2362}"/>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Text Placeholder 21">
            <a:extLst>
              <a:ext uri="{FF2B5EF4-FFF2-40B4-BE49-F238E27FC236}">
                <a16:creationId xmlns:a16="http://schemas.microsoft.com/office/drawing/2014/main" id="{281A4149-D5C6-5F3C-0683-040ED43200B7}"/>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13" name="Straight Connector 12">
            <a:extLst>
              <a:ext uri="{FF2B5EF4-FFF2-40B4-BE49-F238E27FC236}">
                <a16:creationId xmlns:a16="http://schemas.microsoft.com/office/drawing/2014/main" id="{35AFB360-C0ED-4632-7EB4-3E387D703087}"/>
              </a:ext>
              <a:ext uri="{C183D7F6-B498-43B3-948B-1728B52AA6E4}">
                <adec:decorative xmlns:adec="http://schemas.microsoft.com/office/drawing/2017/decorative" val="1"/>
              </a:ext>
            </a:extLst>
          </p:cNvPr>
          <p:cNvCxnSpPr>
            <a:cxnSpLocks/>
          </p:cNvCxnSpPr>
          <p:nvPr/>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45BE2AD9-FC61-6BEC-C504-AD1B0A39C1A9}"/>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Text Placeholder 21">
            <a:extLst>
              <a:ext uri="{FF2B5EF4-FFF2-40B4-BE49-F238E27FC236}">
                <a16:creationId xmlns:a16="http://schemas.microsoft.com/office/drawing/2014/main" id="{E46475D8-EB4F-A616-7196-D755B6C26AD4}"/>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Text Placeholder 21">
            <a:extLst>
              <a:ext uri="{FF2B5EF4-FFF2-40B4-BE49-F238E27FC236}">
                <a16:creationId xmlns:a16="http://schemas.microsoft.com/office/drawing/2014/main" id="{1F7D1A77-A662-66CF-4FA5-D5A81DD587A4}"/>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7" name="Slide Number">
            <a:extLst>
              <a:ext uri="{FF2B5EF4-FFF2-40B4-BE49-F238E27FC236}">
                <a16:creationId xmlns:a16="http://schemas.microsoft.com/office/drawing/2014/main" id="{0BCB7E0A-E749-2633-757E-8C096EFB6CC5}"/>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36718F50-25FE-5DBA-54CA-0705DBF991E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D86F21E4-00E6-AD5C-43FA-968F6FA408A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7D34DE8-3C6D-2541-B199-F6D4587A245A}" type="datetime1">
              <a:rPr lang="en-IN" smtClean="0"/>
              <a:t>15/08/26</a:t>
            </a:fld>
            <a:endParaRPr lang="en-US" dirty="0"/>
          </a:p>
        </p:txBody>
      </p:sp>
      <p:cxnSp>
        <p:nvCxnSpPr>
          <p:cNvPr id="3" name="Straight Connector 2">
            <a:extLst>
              <a:ext uri="{FF2B5EF4-FFF2-40B4-BE49-F238E27FC236}">
                <a16:creationId xmlns:a16="http://schemas.microsoft.com/office/drawing/2014/main" id="{02496D45-537C-C8A1-A1D8-CDE7EAF419D9}"/>
              </a:ext>
              <a:ext uri="{C183D7F6-B498-43B3-948B-1728B52AA6E4}">
                <adec:decorative xmlns:adec="http://schemas.microsoft.com/office/drawing/2017/decorative" val="1"/>
              </a:ext>
            </a:extLst>
          </p:cNvPr>
          <p:cNvCxnSpPr>
            <a:cxnSpLocks/>
          </p:cNvCxnSpPr>
          <p:nvPr/>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B7D58E7-861B-3570-80C5-FA913AE55295}"/>
              </a:ext>
              <a:ext uri="{C183D7F6-B498-43B3-948B-1728B52AA6E4}">
                <adec:decorative xmlns:adec="http://schemas.microsoft.com/office/drawing/2017/decorative" val="1"/>
              </a:ext>
            </a:extLst>
          </p:cNvPr>
          <p:cNvCxnSpPr>
            <a:cxnSpLocks/>
          </p:cNvCxnSpPr>
          <p:nvPr/>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5630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644B9-0A45-6DCA-0B88-4D13FC44F19E}"/>
              </a:ext>
            </a:extLst>
          </p:cNvPr>
          <p:cNvSpPr>
            <a:spLocks noGrp="1"/>
          </p:cNvSpPr>
          <p:nvPr>
            <p:ph type="title"/>
          </p:nvPr>
        </p:nvSpPr>
        <p:spPr/>
        <p:txBody>
          <a:bodyPr/>
          <a:lstStyle/>
          <a:p>
            <a:r>
              <a:rPr lang="en-GB"/>
              <a:t>Click to edit Master title style</a:t>
            </a:r>
            <a:endParaRPr lang="en-US"/>
          </a:p>
        </p:txBody>
      </p:sp>
      <p:sp>
        <p:nvSpPr>
          <p:cNvPr id="6" name="Slide Number">
            <a:extLst>
              <a:ext uri="{FF2B5EF4-FFF2-40B4-BE49-F238E27FC236}">
                <a16:creationId xmlns:a16="http://schemas.microsoft.com/office/drawing/2014/main" id="{BE8173F0-DED0-4216-D80B-CDDA33081F2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7" name="Footer">
            <a:extLst>
              <a:ext uri="{FF2B5EF4-FFF2-40B4-BE49-F238E27FC236}">
                <a16:creationId xmlns:a16="http://schemas.microsoft.com/office/drawing/2014/main" id="{AC253C3D-FBBA-4026-3B3F-803AD020A25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936E0CF3-F964-1E11-F9BE-0B4C9E14BFF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275650E9-58F8-B34F-9402-2B91F25C67C3}" type="datetime1">
              <a:rPr lang="en-IN" smtClean="0"/>
              <a:t>15/08/26</a:t>
            </a:fld>
            <a:endParaRPr lang="en-US" dirty="0"/>
          </a:p>
        </p:txBody>
      </p:sp>
    </p:spTree>
    <p:extLst>
      <p:ext uri="{BB962C8B-B14F-4D97-AF65-F5344CB8AC3E}">
        <p14:creationId xmlns:p14="http://schemas.microsoft.com/office/powerpoint/2010/main" val="4953263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676F-3B97-F4BB-A01B-078296BC19E5}"/>
              </a:ext>
            </a:extLst>
          </p:cNvPr>
          <p:cNvSpPr>
            <a:spLocks noGrp="1"/>
          </p:cNvSpPr>
          <p:nvPr>
            <p:ph type="title"/>
          </p:nvPr>
        </p:nvSpPr>
        <p:spPr/>
        <p:txBody>
          <a:bodyPr/>
          <a:lstStyle/>
          <a:p>
            <a:r>
              <a:rPr lang="en-GB"/>
              <a:t>Click to edit Master title style</a:t>
            </a:r>
            <a:endParaRPr lang="en-US"/>
          </a:p>
        </p:txBody>
      </p:sp>
      <p:sp>
        <p:nvSpPr>
          <p:cNvPr id="6" name="Icon 1">
            <a:extLst>
              <a:ext uri="{FF2B5EF4-FFF2-40B4-BE49-F238E27FC236}">
                <a16:creationId xmlns:a16="http://schemas.microsoft.com/office/drawing/2014/main" id="{22DC461B-7C77-AD2B-DCE3-0471CE3F2681}"/>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Column 1 Header">
            <a:extLst>
              <a:ext uri="{FF2B5EF4-FFF2-40B4-BE49-F238E27FC236}">
                <a16:creationId xmlns:a16="http://schemas.microsoft.com/office/drawing/2014/main" id="{C96F559B-4263-3CFB-4277-F14809B9A6D8}"/>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Column 1 body">
            <a:extLst>
              <a:ext uri="{FF2B5EF4-FFF2-40B4-BE49-F238E27FC236}">
                <a16:creationId xmlns:a16="http://schemas.microsoft.com/office/drawing/2014/main" id="{B3AA1543-C754-DBE9-5A26-9250091C8D34}"/>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9" name="Divider 1">
            <a:extLst>
              <a:ext uri="{FF2B5EF4-FFF2-40B4-BE49-F238E27FC236}">
                <a16:creationId xmlns:a16="http://schemas.microsoft.com/office/drawing/2014/main" id="{120B7374-D33B-87AB-98B3-23E9250B2D2F}"/>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Icon 2">
            <a:extLst>
              <a:ext uri="{FF2B5EF4-FFF2-40B4-BE49-F238E27FC236}">
                <a16:creationId xmlns:a16="http://schemas.microsoft.com/office/drawing/2014/main" id="{8C9BF03D-5504-90F7-7633-3FDF917A92D9}"/>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Column 2 header">
            <a:extLst>
              <a:ext uri="{FF2B5EF4-FFF2-40B4-BE49-F238E27FC236}">
                <a16:creationId xmlns:a16="http://schemas.microsoft.com/office/drawing/2014/main" id="{9ED89A4F-A973-30EC-40A1-E1500F6C378A}"/>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Column 2 body">
            <a:extLst>
              <a:ext uri="{FF2B5EF4-FFF2-40B4-BE49-F238E27FC236}">
                <a16:creationId xmlns:a16="http://schemas.microsoft.com/office/drawing/2014/main" id="{026B15C0-C05B-296F-5067-14E1573E2719}"/>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3" name="Divider 2">
            <a:extLst>
              <a:ext uri="{FF2B5EF4-FFF2-40B4-BE49-F238E27FC236}">
                <a16:creationId xmlns:a16="http://schemas.microsoft.com/office/drawing/2014/main" id="{2574728C-A2E2-8C1D-F06F-0E33E95DE955}"/>
              </a:ext>
              <a:ext uri="{C183D7F6-B498-43B3-948B-1728B52AA6E4}">
                <adec:decorative xmlns:adec="http://schemas.microsoft.com/office/drawing/2017/decorative" val="1"/>
              </a:ext>
            </a:extLst>
          </p:cNvPr>
          <p:cNvCxnSpPr>
            <a:cxnSpLocks/>
          </p:cNvCxnSpPr>
          <p:nvPr/>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Icon 3">
            <a:extLst>
              <a:ext uri="{FF2B5EF4-FFF2-40B4-BE49-F238E27FC236}">
                <a16:creationId xmlns:a16="http://schemas.microsoft.com/office/drawing/2014/main" id="{F26291DC-9D02-F6A4-66A1-D31FFD409B84}"/>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Column 3 header">
            <a:extLst>
              <a:ext uri="{FF2B5EF4-FFF2-40B4-BE49-F238E27FC236}">
                <a16:creationId xmlns:a16="http://schemas.microsoft.com/office/drawing/2014/main" id="{B7148158-4D56-0664-7082-B72D10743AB7}"/>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Column 3 body">
            <a:extLst>
              <a:ext uri="{FF2B5EF4-FFF2-40B4-BE49-F238E27FC236}">
                <a16:creationId xmlns:a16="http://schemas.microsoft.com/office/drawing/2014/main" id="{8943E666-7BF4-F635-EFE8-075E47481116}"/>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7" name="Divider 3">
            <a:extLst>
              <a:ext uri="{FF2B5EF4-FFF2-40B4-BE49-F238E27FC236}">
                <a16:creationId xmlns:a16="http://schemas.microsoft.com/office/drawing/2014/main" id="{70FD96A0-16D9-0FAD-23DE-75E65493C390}"/>
              </a:ext>
              <a:ext uri="{C183D7F6-B498-43B3-948B-1728B52AA6E4}">
                <adec:decorative xmlns:adec="http://schemas.microsoft.com/office/drawing/2017/decorative" val="1"/>
              </a:ext>
            </a:extLst>
          </p:cNvPr>
          <p:cNvCxnSpPr>
            <a:cxnSpLocks/>
          </p:cNvCxnSpPr>
          <p:nvPr/>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8" name="Icon 4">
            <a:extLst>
              <a:ext uri="{FF2B5EF4-FFF2-40B4-BE49-F238E27FC236}">
                <a16:creationId xmlns:a16="http://schemas.microsoft.com/office/drawing/2014/main" id="{174B90A9-5935-3FF3-3C3B-612DA65B9763}"/>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4 header">
            <a:extLst>
              <a:ext uri="{FF2B5EF4-FFF2-40B4-BE49-F238E27FC236}">
                <a16:creationId xmlns:a16="http://schemas.microsoft.com/office/drawing/2014/main" id="{12731AA4-8B59-AF5F-1FF0-6D677159E996}"/>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Column 4 body">
            <a:extLst>
              <a:ext uri="{FF2B5EF4-FFF2-40B4-BE49-F238E27FC236}">
                <a16:creationId xmlns:a16="http://schemas.microsoft.com/office/drawing/2014/main" id="{C15AF4D4-DE0C-C422-66AF-ED266AE4C7C3}"/>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21" name="Slide Number">
            <a:extLst>
              <a:ext uri="{FF2B5EF4-FFF2-40B4-BE49-F238E27FC236}">
                <a16:creationId xmlns:a16="http://schemas.microsoft.com/office/drawing/2014/main" id="{7F4891ED-0CEE-0E17-C734-1854850936E8}"/>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2" name="Footer">
            <a:extLst>
              <a:ext uri="{FF2B5EF4-FFF2-40B4-BE49-F238E27FC236}">
                <a16:creationId xmlns:a16="http://schemas.microsoft.com/office/drawing/2014/main" id="{B4C48CAB-D81B-FD73-175F-3D3472C68AF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3" name="Date">
            <a:extLst>
              <a:ext uri="{FF2B5EF4-FFF2-40B4-BE49-F238E27FC236}">
                <a16:creationId xmlns:a16="http://schemas.microsoft.com/office/drawing/2014/main" id="{DDED9C1A-DD6F-A905-4767-47FB2DB7A9AA}"/>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9FAD00A9-A9D3-C44B-B452-DEBE253C5643}" type="datetime1">
              <a:rPr lang="en-IN" smtClean="0"/>
              <a:t>15/08/26</a:t>
            </a:fld>
            <a:endParaRPr lang="en-US" dirty="0"/>
          </a:p>
        </p:txBody>
      </p:sp>
      <p:cxnSp>
        <p:nvCxnSpPr>
          <p:cNvPr id="3" name="Divider 1">
            <a:extLst>
              <a:ext uri="{FF2B5EF4-FFF2-40B4-BE49-F238E27FC236}">
                <a16:creationId xmlns:a16="http://schemas.microsoft.com/office/drawing/2014/main" id="{8B456450-035B-CA69-647B-BDE0EF66F175}"/>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cxnSp>
        <p:nvCxnSpPr>
          <p:cNvPr id="4" name="Divider 2">
            <a:extLst>
              <a:ext uri="{FF2B5EF4-FFF2-40B4-BE49-F238E27FC236}">
                <a16:creationId xmlns:a16="http://schemas.microsoft.com/office/drawing/2014/main" id="{383FBF36-1902-A13B-DE9B-3350CEECA672}"/>
              </a:ext>
              <a:ext uri="{C183D7F6-B498-43B3-948B-1728B52AA6E4}">
                <adec:decorative xmlns:adec="http://schemas.microsoft.com/office/drawing/2017/decorative" val="1"/>
              </a:ext>
            </a:extLst>
          </p:cNvPr>
          <p:cNvCxnSpPr>
            <a:cxnSpLocks/>
          </p:cNvCxnSpPr>
          <p:nvPr/>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cxnSp>
        <p:nvCxnSpPr>
          <p:cNvPr id="5" name="Divider 3">
            <a:extLst>
              <a:ext uri="{FF2B5EF4-FFF2-40B4-BE49-F238E27FC236}">
                <a16:creationId xmlns:a16="http://schemas.microsoft.com/office/drawing/2014/main" id="{50A5054F-DFE6-3984-330D-4EE6449A846C}"/>
              </a:ext>
              <a:ext uri="{C183D7F6-B498-43B3-948B-1728B52AA6E4}">
                <adec:decorative xmlns:adec="http://schemas.microsoft.com/office/drawing/2017/decorative" val="1"/>
              </a:ext>
            </a:extLst>
          </p:cNvPr>
          <p:cNvCxnSpPr>
            <a:cxnSpLocks/>
          </p:cNvCxnSpPr>
          <p:nvPr/>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17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Dark - Split content with line">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p:nvCxnSpPr>
        <p:spPr>
          <a:xfrm>
            <a:off x="4076567" y="1600210"/>
            <a:ext cx="0" cy="36575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Graphic 21">
            <a:extLst>
              <a:ext uri="{FF2B5EF4-FFF2-40B4-BE49-F238E27FC236}">
                <a16:creationId xmlns:a16="http://schemas.microsoft.com/office/drawing/2014/main" id="{1AD352FD-B80F-9794-8F06-C77A94D30F2C}"/>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2" name="Graphic 23">
            <a:extLst>
              <a:ext uri="{FF2B5EF4-FFF2-40B4-BE49-F238E27FC236}">
                <a16:creationId xmlns:a16="http://schemas.microsoft.com/office/drawing/2014/main" id="{E3DF858A-749C-3DDC-3050-7F68618CD53A}"/>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13" name="Slide Number">
            <a:extLst>
              <a:ext uri="{FF2B5EF4-FFF2-40B4-BE49-F238E27FC236}">
                <a16:creationId xmlns:a16="http://schemas.microsoft.com/office/drawing/2014/main" id="{A5323684-FBB3-7C7E-8014-B99BC9A09D6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4" name="Footer">
            <a:extLst>
              <a:ext uri="{FF2B5EF4-FFF2-40B4-BE49-F238E27FC236}">
                <a16:creationId xmlns:a16="http://schemas.microsoft.com/office/drawing/2014/main" id="{B614A811-FBAF-7BF7-46E7-6939FD7E9B73}"/>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5" name="Date">
            <a:extLst>
              <a:ext uri="{FF2B5EF4-FFF2-40B4-BE49-F238E27FC236}">
                <a16:creationId xmlns:a16="http://schemas.microsoft.com/office/drawing/2014/main" id="{C22491EE-58AC-865F-F5E4-18C2BB7B3E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5EB6E61-0F65-734B-A02C-8E23F4E3930D}" type="datetime1">
              <a:rPr lang="en-IN" smtClean="0"/>
              <a:t>15/08/26</a:t>
            </a:fld>
            <a:endParaRPr lang="en-US" dirty="0"/>
          </a:p>
        </p:txBody>
      </p:sp>
      <p:cxnSp>
        <p:nvCxnSpPr>
          <p:cNvPr id="2" name="Straight Connector 1">
            <a:extLst>
              <a:ext uri="{FF2B5EF4-FFF2-40B4-BE49-F238E27FC236}">
                <a16:creationId xmlns:a16="http://schemas.microsoft.com/office/drawing/2014/main" id="{E8B0ACBB-2408-7B29-1F47-9F4756C55916}"/>
              </a:ext>
              <a:ext uri="{C183D7F6-B498-43B3-948B-1728B52AA6E4}">
                <adec:decorative xmlns:adec="http://schemas.microsoft.com/office/drawing/2017/decorative" val="1"/>
              </a:ext>
            </a:extLst>
          </p:cNvPr>
          <p:cNvCxnSpPr>
            <a:cxnSpLocks/>
          </p:cNvCxnSpPr>
          <p:nvPr/>
        </p:nvCxnSpPr>
        <p:spPr>
          <a:xfrm>
            <a:off x="4076567" y="1600210"/>
            <a:ext cx="0" cy="36575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Graphic 21">
            <a:extLst>
              <a:ext uri="{FF2B5EF4-FFF2-40B4-BE49-F238E27FC236}">
                <a16:creationId xmlns:a16="http://schemas.microsoft.com/office/drawing/2014/main" id="{D05AA565-C319-2E47-861F-3BE4E4D729BE}"/>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6" name="Graphic 23">
            <a:extLst>
              <a:ext uri="{FF2B5EF4-FFF2-40B4-BE49-F238E27FC236}">
                <a16:creationId xmlns:a16="http://schemas.microsoft.com/office/drawing/2014/main" id="{77917B3C-2C0B-15F6-80C5-C06BF928730B}"/>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Tree>
    <p:extLst>
      <p:ext uri="{BB962C8B-B14F-4D97-AF65-F5344CB8AC3E}">
        <p14:creationId xmlns:p14="http://schemas.microsoft.com/office/powerpoint/2010/main" val="636316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40585C6-2B32-F54A-B9D4-1FEAA30AA017}" type="datetime1">
              <a:rPr lang="en-IN" smtClean="0"/>
              <a:t>15/08/26</a:t>
            </a:fld>
            <a:endParaRPr lang="en-US" dirty="0"/>
          </a:p>
        </p:txBody>
      </p:sp>
    </p:spTree>
    <p:extLst>
      <p:ext uri="{BB962C8B-B14F-4D97-AF65-F5344CB8AC3E}">
        <p14:creationId xmlns:p14="http://schemas.microsoft.com/office/powerpoint/2010/main" val="15309123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1AF2F33-EE5A-E94F-A87F-6AB5090922CC}" type="datetime1">
              <a:rPr lang="en-IN" smtClean="0"/>
              <a:t>15/08/26</a:t>
            </a:fld>
            <a:endParaRPr lang="en-US" dirty="0"/>
          </a:p>
        </p:txBody>
      </p:sp>
      <p:sp>
        <p:nvSpPr>
          <p:cNvPr id="3" name="Graphic 21">
            <a:extLst>
              <a:ext uri="{FF2B5EF4-FFF2-40B4-BE49-F238E27FC236}">
                <a16:creationId xmlns:a16="http://schemas.microsoft.com/office/drawing/2014/main" id="{D1595864-BC74-C4F0-31B8-C56098E2B42E}"/>
              </a:ext>
            </a:extLst>
          </p:cNvPr>
          <p:cNvSpPr/>
          <p:nvPr/>
        </p:nvSpPr>
        <p:spPr>
          <a:xfrm rot="6277808">
            <a:off x="-3129257" y="214813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6" name="Graphic 21">
            <a:extLst>
              <a:ext uri="{FF2B5EF4-FFF2-40B4-BE49-F238E27FC236}">
                <a16:creationId xmlns:a16="http://schemas.microsoft.com/office/drawing/2014/main" id="{4AE56DFC-FED6-CCC9-0C25-49F1BA84B0F1}"/>
              </a:ext>
            </a:extLst>
          </p:cNvPr>
          <p:cNvSpPr/>
          <p:nvPr/>
        </p:nvSpPr>
        <p:spPr>
          <a:xfrm rot="6277808">
            <a:off x="-3129257" y="214813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12975051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Slide Number">
            <a:extLst>
              <a:ext uri="{FF2B5EF4-FFF2-40B4-BE49-F238E27FC236}">
                <a16:creationId xmlns:a16="http://schemas.microsoft.com/office/drawing/2014/main" id="{D92864D0-F261-D50F-565D-3BD2315F2783}"/>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5" name="Footer">
            <a:extLst>
              <a:ext uri="{FF2B5EF4-FFF2-40B4-BE49-F238E27FC236}">
                <a16:creationId xmlns:a16="http://schemas.microsoft.com/office/drawing/2014/main" id="{19CDF5A4-D562-E82E-7296-19C5FFE77704}"/>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7CED4240-733A-07DF-145A-266088FFF37C}"/>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FA00923-6803-8845-A8C2-50EB245C3917}" type="datetime1">
              <a:rPr lang="en-IN" smtClean="0"/>
              <a:t>15/08/26</a:t>
            </a:fld>
            <a:endParaRPr lang="en-US" dirty="0"/>
          </a:p>
        </p:txBody>
      </p:sp>
      <p:sp>
        <p:nvSpPr>
          <p:cNvPr id="4" name="Accent mark">
            <a:extLst>
              <a:ext uri="{FF2B5EF4-FFF2-40B4-BE49-F238E27FC236}">
                <a16:creationId xmlns:a16="http://schemas.microsoft.com/office/drawing/2014/main" id="{FAC10E33-9C8B-EB5E-9CEB-0A14D7661B62}"/>
              </a:ext>
              <a:ext uri="{C183D7F6-B498-43B3-948B-1728B52AA6E4}">
                <adec:decorative xmlns:adec="http://schemas.microsoft.com/office/drawing/2017/decorative" val="1"/>
              </a:ext>
            </a:extLst>
          </p:cNvPr>
          <p:cNvSpPr/>
          <p:nvPr userDrawn="1"/>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Tag" descr="A small square in Oracle Red with the Oracle logo in the center in white">
            <a:extLst>
              <a:ext uri="{FF2B5EF4-FFF2-40B4-BE49-F238E27FC236}">
                <a16:creationId xmlns:a16="http://schemas.microsoft.com/office/drawing/2014/main" id="{40C8B55B-5AB7-7F92-06A8-C2FD0D8F92A4}"/>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4216514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Light - Screensho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a:effectLst>
            <a:innerShdw blurRad="63500" dist="50800" dir="16200000">
              <a:prstClr val="black">
                <a:alpha val="50000"/>
              </a:prstClr>
            </a:innerShdw>
          </a:effectLst>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a:extLst>
              <a:ext uri="{FF2B5EF4-FFF2-40B4-BE49-F238E27FC236}">
                <a16:creationId xmlns:a16="http://schemas.microsoft.com/office/drawing/2014/main" id="{C7D4E3CE-4D05-77FB-28A2-49A31F8B63B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B8F44AC4-D375-F3A1-FF7D-BB66A729376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BC350FF3-E4BE-24DC-845F-E3D0CD638CC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A998B930-81D1-5D4E-9D23-9C4D356D8681}" type="datetime1">
              <a:rPr lang="en-IN" smtClean="0"/>
              <a:t>15/08/26</a:t>
            </a:fld>
            <a:endParaRPr lang="en-US" dirty="0"/>
          </a:p>
        </p:txBody>
      </p:sp>
      <p:pic>
        <p:nvPicPr>
          <p:cNvPr id="6" name="Picture 5">
            <a:extLst>
              <a:ext uri="{FF2B5EF4-FFF2-40B4-BE49-F238E27FC236}">
                <a16:creationId xmlns:a16="http://schemas.microsoft.com/office/drawing/2014/main" id="{6D8546A5-D498-A7B1-45A2-568804CB0515}"/>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a:effectLst>
            <a:innerShdw blurRad="63500" dist="50800" dir="16200000">
              <a:prstClr val="black">
                <a:alpha val="50000"/>
              </a:prstClr>
            </a:innerShdw>
          </a:effectLst>
        </p:spPr>
      </p:pic>
    </p:spTree>
    <p:extLst>
      <p:ext uri="{BB962C8B-B14F-4D97-AF65-F5344CB8AC3E}">
        <p14:creationId xmlns:p14="http://schemas.microsoft.com/office/powerpoint/2010/main" val="93498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1"/>
            <a:ext cx="5943600" cy="6858000"/>
          </a:xfrm>
          <a:prstGeom prst="rect">
            <a:avLst/>
          </a:prstGeom>
          <a:solidFill>
            <a:srgbClr val="0C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E6AAC1F-CF33-AB4E-9235-02DCEDA618AA}" type="datetime1">
              <a:rPr lang="en-IN" smtClean="0"/>
              <a:t>15/08/26</a:t>
            </a:fld>
            <a:endParaRPr lang="en-US" dirty="0"/>
          </a:p>
        </p:txBody>
      </p:sp>
      <p:sp>
        <p:nvSpPr>
          <p:cNvPr id="3" name="Rectangle 2">
            <a:extLst>
              <a:ext uri="{FF2B5EF4-FFF2-40B4-BE49-F238E27FC236}">
                <a16:creationId xmlns:a16="http://schemas.microsoft.com/office/drawing/2014/main" id="{1E2C36DA-2448-6B36-45A7-27214D050FB5}"/>
              </a:ext>
            </a:extLst>
          </p:cNvPr>
          <p:cNvSpPr/>
          <p:nvPr/>
        </p:nvSpPr>
        <p:spPr>
          <a:xfrm>
            <a:off x="0" y="-1"/>
            <a:ext cx="5943600" cy="6858000"/>
          </a:xfrm>
          <a:prstGeom prst="rect">
            <a:avLst/>
          </a:prstGeom>
          <a:solidFill>
            <a:srgbClr val="0C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21">
            <a:extLst>
              <a:ext uri="{FF2B5EF4-FFF2-40B4-BE49-F238E27FC236}">
                <a16:creationId xmlns:a16="http://schemas.microsoft.com/office/drawing/2014/main" id="{4B0AA169-FE10-CDA7-5BEC-71AEB885460A}"/>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6" name="Graphic 23">
            <a:extLst>
              <a:ext uri="{FF2B5EF4-FFF2-40B4-BE49-F238E27FC236}">
                <a16:creationId xmlns:a16="http://schemas.microsoft.com/office/drawing/2014/main" id="{D60655D3-5E20-8F3E-7472-7C96033760B3}"/>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12" name="Slide Number">
            <a:extLst>
              <a:ext uri="{FF2B5EF4-FFF2-40B4-BE49-F238E27FC236}">
                <a16:creationId xmlns:a16="http://schemas.microsoft.com/office/drawing/2014/main" id="{EC2DD545-4DA0-2793-18D8-F8BC729B6171}"/>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Tree>
    <p:extLst>
      <p:ext uri="{BB962C8B-B14F-4D97-AF65-F5344CB8AC3E}">
        <p14:creationId xmlns:p14="http://schemas.microsoft.com/office/powerpoint/2010/main" val="27327903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GB"/>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GB"/>
              <a:t>Click to edit Master text styles</a:t>
            </a:r>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Slide Number">
            <a:extLst>
              <a:ext uri="{FF2B5EF4-FFF2-40B4-BE49-F238E27FC236}">
                <a16:creationId xmlns:a16="http://schemas.microsoft.com/office/drawing/2014/main" id="{513EBB7F-F9B5-AD7B-73C0-249CDB2876B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6" name="Footer">
            <a:extLst>
              <a:ext uri="{FF2B5EF4-FFF2-40B4-BE49-F238E27FC236}">
                <a16:creationId xmlns:a16="http://schemas.microsoft.com/office/drawing/2014/main" id="{B60DEE74-35A0-C353-D670-DE2937D26B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7A243D38-9AF4-DFA1-EC16-B9B8173235B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FD4A92C-20E5-3D45-91AC-1257E7A0EC4C}" type="datetime1">
              <a:rPr lang="en-IN" smtClean="0"/>
              <a:t>15/08/26</a:t>
            </a:fld>
            <a:endParaRPr lang="en-US" dirty="0"/>
          </a:p>
        </p:txBody>
      </p:sp>
      <p:sp>
        <p:nvSpPr>
          <p:cNvPr id="8" name="Graphic 21">
            <a:extLst>
              <a:ext uri="{FF2B5EF4-FFF2-40B4-BE49-F238E27FC236}">
                <a16:creationId xmlns:a16="http://schemas.microsoft.com/office/drawing/2014/main" id="{7835687D-A7C3-E86E-D215-F582DFE6FA5D}"/>
              </a:ext>
            </a:extLst>
          </p:cNvPr>
          <p:cNvSpPr/>
          <p:nvPr userDrawn="1"/>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9" name="Accent mark">
            <a:extLst>
              <a:ext uri="{FF2B5EF4-FFF2-40B4-BE49-F238E27FC236}">
                <a16:creationId xmlns:a16="http://schemas.microsoft.com/office/drawing/2014/main" id="{07A5F2C5-2246-396D-7576-21C57FCCA272}"/>
              </a:ext>
              <a:ext uri="{C183D7F6-B498-43B3-948B-1728B52AA6E4}">
                <adec:decorative xmlns:adec="http://schemas.microsoft.com/office/drawing/2017/decorative" val="1"/>
              </a:ext>
            </a:extLst>
          </p:cNvPr>
          <p:cNvSpPr/>
          <p:nvPr userDrawn="1"/>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23">
            <a:extLst>
              <a:ext uri="{FF2B5EF4-FFF2-40B4-BE49-F238E27FC236}">
                <a16:creationId xmlns:a16="http://schemas.microsoft.com/office/drawing/2014/main" id="{A89E7AF6-A21E-ABF2-7B4E-18AD67764315}"/>
              </a:ext>
            </a:extLst>
          </p:cNvPr>
          <p:cNvSpPr/>
          <p:nvPr userDrawn="1"/>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13" name="Graphic 12">
            <a:extLst>
              <a:ext uri="{FF2B5EF4-FFF2-40B4-BE49-F238E27FC236}">
                <a16:creationId xmlns:a16="http://schemas.microsoft.com/office/drawing/2014/main" id="{C77FAB49-F055-FC36-6A88-178BB08E2668}"/>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Tree>
    <p:extLst>
      <p:ext uri="{BB962C8B-B14F-4D97-AF65-F5344CB8AC3E}">
        <p14:creationId xmlns:p14="http://schemas.microsoft.com/office/powerpoint/2010/main" val="2016570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pic>
        <p:nvPicPr>
          <p:cNvPr id="3" name="Oracle Logo" descr="Oracle Logo">
            <a:extLst>
              <a:ext uri="{FF2B5EF4-FFF2-40B4-BE49-F238E27FC236}">
                <a16:creationId xmlns:a16="http://schemas.microsoft.com/office/drawing/2014/main" id="{507F0B41-9223-5264-BDE3-9B0278728BC6}"/>
              </a:ext>
            </a:extLst>
          </p:cNvPr>
          <p:cNvPicPr>
            <a:picLocks noChangeAspect="1"/>
          </p:cNvPicPr>
          <p:nvPr userDrawn="1"/>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3019182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STOP">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grpSp>
        <p:nvGrpSpPr>
          <p:cNvPr id="2" name="Group 4" descr="An image of a hand with an X on it indicating stop">
            <a:extLst>
              <a:ext uri="{FF2B5EF4-FFF2-40B4-BE49-F238E27FC236}">
                <a16:creationId xmlns:a16="http://schemas.microsoft.com/office/drawing/2014/main" id="{B7EA3482-63A9-7626-ADC0-DFE361FA232B}"/>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3" name="Freeform 5">
              <a:extLst>
                <a:ext uri="{FF2B5EF4-FFF2-40B4-BE49-F238E27FC236}">
                  <a16:creationId xmlns:a16="http://schemas.microsoft.com/office/drawing/2014/main" id="{01F4A43C-133A-442E-C718-B44F81AB4786}"/>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 name="Freeform 6">
              <a:extLst>
                <a:ext uri="{FF2B5EF4-FFF2-40B4-BE49-F238E27FC236}">
                  <a16:creationId xmlns:a16="http://schemas.microsoft.com/office/drawing/2014/main" id="{C627B013-673E-5860-7A4B-B574879D0F6D}"/>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5" name="Freeform 7">
              <a:extLst>
                <a:ext uri="{FF2B5EF4-FFF2-40B4-BE49-F238E27FC236}">
                  <a16:creationId xmlns:a16="http://schemas.microsoft.com/office/drawing/2014/main" id="{954904CC-4909-59D8-324B-C321E4669752}"/>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3" name="Freeform 8">
              <a:extLst>
                <a:ext uri="{FF2B5EF4-FFF2-40B4-BE49-F238E27FC236}">
                  <a16:creationId xmlns:a16="http://schemas.microsoft.com/office/drawing/2014/main" id="{C5FE9344-9EF7-A775-6350-4777C9716C35}"/>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4" name="Freeform 9">
              <a:extLst>
                <a:ext uri="{FF2B5EF4-FFF2-40B4-BE49-F238E27FC236}">
                  <a16:creationId xmlns:a16="http://schemas.microsoft.com/office/drawing/2014/main" id="{C715C3D4-8F68-C87A-AA8C-4218569A0119}"/>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5" name="TextBox 14">
            <a:extLst>
              <a:ext uri="{FF2B5EF4-FFF2-40B4-BE49-F238E27FC236}">
                <a16:creationId xmlns:a16="http://schemas.microsoft.com/office/drawing/2014/main" id="{C68439BC-72A5-68AC-D02D-9AF47802D367}"/>
              </a:ext>
            </a:extLst>
          </p:cNvPr>
          <p:cNvSpPr txBox="1"/>
          <p:nvPr userDrawn="1"/>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19441325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a:prstGeom prst="rect">
            <a:avLst/>
          </a:prstGeo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19" name="Quote">
            <a:extLst>
              <a:ext uri="{FF2B5EF4-FFF2-40B4-BE49-F238E27FC236}">
                <a16:creationId xmlns:a16="http://schemas.microsoft.com/office/drawing/2014/main" id="{78D87FD2-6FC8-887F-D6EE-9DD365416196}"/>
              </a:ext>
            </a:extLst>
          </p:cNvPr>
          <p:cNvSpPr>
            <a:spLocks noGrp="1"/>
          </p:cNvSpPr>
          <p:nvPr>
            <p:ph type="title" hasCustomPrompt="1"/>
          </p:nvPr>
        </p:nvSpPr>
        <p:spPr>
          <a:xfrm>
            <a:off x="5220586" y="2965088"/>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20" name="Text Field">
            <a:extLst>
              <a:ext uri="{FF2B5EF4-FFF2-40B4-BE49-F238E27FC236}">
                <a16:creationId xmlns:a16="http://schemas.microsoft.com/office/drawing/2014/main" id="{85CCBF4B-774C-B65C-4D27-03559C819D12}"/>
              </a:ext>
            </a:extLst>
          </p:cNvPr>
          <p:cNvSpPr>
            <a:spLocks noGrp="1"/>
          </p:cNvSpPr>
          <p:nvPr>
            <p:ph type="body" sz="quarter" idx="37" hasCustomPrompt="1"/>
          </p:nvPr>
        </p:nvSpPr>
        <p:spPr>
          <a:xfrm>
            <a:off x="5385816" y="5052031"/>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21" name="Text Field 2">
            <a:extLst>
              <a:ext uri="{FF2B5EF4-FFF2-40B4-BE49-F238E27FC236}">
                <a16:creationId xmlns:a16="http://schemas.microsoft.com/office/drawing/2014/main" id="{2ACD5878-6851-9403-2B56-9BC60F7E9FC0}"/>
              </a:ext>
            </a:extLst>
          </p:cNvPr>
          <p:cNvSpPr>
            <a:spLocks noGrp="1"/>
          </p:cNvSpPr>
          <p:nvPr>
            <p:ph type="body" sz="quarter" idx="36" hasCustomPrompt="1"/>
          </p:nvPr>
        </p:nvSpPr>
        <p:spPr>
          <a:xfrm>
            <a:off x="5385816" y="5389624"/>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2" name="Content Placeholder 2">
            <a:extLst>
              <a:ext uri="{FF2B5EF4-FFF2-40B4-BE49-F238E27FC236}">
                <a16:creationId xmlns:a16="http://schemas.microsoft.com/office/drawing/2014/main" id="{1C3523CD-1DA6-A0FD-DD65-A3066E4BAC7A}"/>
              </a:ext>
            </a:extLst>
          </p:cNvPr>
          <p:cNvSpPr>
            <a:spLocks noGrp="1" noChangeAspect="1"/>
          </p:cNvSpPr>
          <p:nvPr>
            <p:ph sz="quarter" idx="47" hasCustomPrompt="1"/>
          </p:nvPr>
        </p:nvSpPr>
        <p:spPr>
          <a:xfrm>
            <a:off x="5372844" y="1272301"/>
            <a:ext cx="2447584" cy="673743"/>
          </a:xfrm>
        </p:spPr>
        <p:txBody>
          <a:bodyPr/>
          <a:lstStyle>
            <a:lvl5pPr marL="731520" indent="0">
              <a:buNone/>
              <a:defRPr/>
            </a:lvl5pPr>
          </a:lstStyle>
          <a:p>
            <a:pPr lvl="0"/>
            <a:r>
              <a:rPr lang="en-US" dirty="0"/>
              <a:t>Click to add logo</a:t>
            </a:r>
          </a:p>
        </p:txBody>
      </p:sp>
      <p:sp>
        <p:nvSpPr>
          <p:cNvPr id="23" name="Picture Placeholder 4">
            <a:extLst>
              <a:ext uri="{FF2B5EF4-FFF2-40B4-BE49-F238E27FC236}">
                <a16:creationId xmlns:a16="http://schemas.microsoft.com/office/drawing/2014/main" id="{89B27D62-F3FF-911D-1EB8-6DCFCF2267E4}"/>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27" name="Accent mark">
            <a:extLst>
              <a:ext uri="{FF2B5EF4-FFF2-40B4-BE49-F238E27FC236}">
                <a16:creationId xmlns:a16="http://schemas.microsoft.com/office/drawing/2014/main" id="{CACFCF75-7C17-7517-8CAA-88AE2565F076}"/>
              </a:ext>
              <a:ext uri="{C183D7F6-B498-43B3-948B-1728B52AA6E4}">
                <adec:decorative xmlns:adec="http://schemas.microsoft.com/office/drawing/2017/decorative" val="1"/>
              </a:ext>
            </a:extLst>
          </p:cNvPr>
          <p:cNvSpPr/>
          <p:nvPr/>
        </p:nvSpPr>
        <p:spPr>
          <a:xfrm>
            <a:off x="5372844" y="4707483"/>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oter">
            <a:extLst>
              <a:ext uri="{FF2B5EF4-FFF2-40B4-BE49-F238E27FC236}">
                <a16:creationId xmlns:a16="http://schemas.microsoft.com/office/drawing/2014/main" id="{564B2DE2-DA5A-01F1-8930-A68DF17092C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30" name="Date">
            <a:extLst>
              <a:ext uri="{FF2B5EF4-FFF2-40B4-BE49-F238E27FC236}">
                <a16:creationId xmlns:a16="http://schemas.microsoft.com/office/drawing/2014/main" id="{853AD41F-06D5-2D0E-827B-F38BAB1207F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D42A5D9-0239-1740-B0F0-C38A70078592}" type="datetime1">
              <a:rPr lang="en-IN" smtClean="0"/>
              <a:t>15/08/26</a:t>
            </a:fld>
            <a:endParaRPr lang="en-US" dirty="0"/>
          </a:p>
        </p:txBody>
      </p:sp>
    </p:spTree>
    <p:extLst>
      <p:ext uri="{BB962C8B-B14F-4D97-AF65-F5344CB8AC3E}">
        <p14:creationId xmlns:p14="http://schemas.microsoft.com/office/powerpoint/2010/main" val="15060633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46039-8F86-92EB-583F-752EB120BFA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18EB7DC-C7C0-E57C-1F6B-9C4240809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2917907-F7C6-2665-8361-56D962AA2707}"/>
              </a:ext>
            </a:extLst>
          </p:cNvPr>
          <p:cNvSpPr>
            <a:spLocks noGrp="1"/>
          </p:cNvSpPr>
          <p:nvPr>
            <p:ph type="dt" sz="half" idx="10"/>
          </p:nvPr>
        </p:nvSpPr>
        <p:spPr/>
        <p:txBody>
          <a:bodyPr/>
          <a:lstStyle/>
          <a:p>
            <a:fld id="{E8D8E402-EE73-C549-8854-361DDAE18D5F}" type="datetime1">
              <a:rPr lang="en-IN" smtClean="0"/>
              <a:t>15/08/26</a:t>
            </a:fld>
            <a:endParaRPr lang="en-US" dirty="0"/>
          </a:p>
        </p:txBody>
      </p:sp>
      <p:sp>
        <p:nvSpPr>
          <p:cNvPr id="5" name="Footer Placeholder 4">
            <a:extLst>
              <a:ext uri="{FF2B5EF4-FFF2-40B4-BE49-F238E27FC236}">
                <a16:creationId xmlns:a16="http://schemas.microsoft.com/office/drawing/2014/main" id="{DE8A6218-834E-1342-835A-814AA6151B5A}"/>
              </a:ext>
            </a:extLst>
          </p:cNvPr>
          <p:cNvSpPr>
            <a:spLocks noGrp="1"/>
          </p:cNvSpPr>
          <p:nvPr>
            <p:ph type="ftr" sz="quarter" idx="11"/>
          </p:nvPr>
        </p:nvSpPr>
        <p:spPr/>
        <p:txBody>
          <a:bodyPr/>
          <a:lstStyle/>
          <a:p>
            <a:r>
              <a:rPr lang="en-US"/>
              <a:t>Copyright © 2026, Oracle and/or its affiliates</a:t>
            </a:r>
            <a:endParaRPr lang="en-US" dirty="0"/>
          </a:p>
        </p:txBody>
      </p:sp>
      <p:sp>
        <p:nvSpPr>
          <p:cNvPr id="6" name="Slide Number Placeholder 5">
            <a:extLst>
              <a:ext uri="{FF2B5EF4-FFF2-40B4-BE49-F238E27FC236}">
                <a16:creationId xmlns:a16="http://schemas.microsoft.com/office/drawing/2014/main" id="{FF3951E0-8B97-F596-0C9D-1DEDABD12950}"/>
              </a:ext>
            </a:extLst>
          </p:cNvPr>
          <p:cNvSpPr>
            <a:spLocks noGrp="1"/>
          </p:cNvSpPr>
          <p:nvPr>
            <p:ph type="sldNum" sz="quarter" idx="12"/>
          </p:nvPr>
        </p:nvSpPr>
        <p:spPr/>
        <p:txBody>
          <a:body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68876515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2_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BDD21A78-9324-C45B-6FD1-A6579F9D3212}"/>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7" name="Date Placeholder 3">
            <a:extLst>
              <a:ext uri="{FF2B5EF4-FFF2-40B4-BE49-F238E27FC236}">
                <a16:creationId xmlns:a16="http://schemas.microsoft.com/office/drawing/2014/main" id="{EDC73E77-DC92-0E29-FAF1-A1189901A1A9}"/>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2D395AED-0646-AB42-BE6E-1E3F9B8C6074}" type="datetime1">
              <a:rPr lang="en-IN" smtClean="0"/>
              <a:t>15/08/26</a:t>
            </a:fld>
            <a:endParaRPr lang="en-US" dirty="0"/>
          </a:p>
        </p:txBody>
      </p:sp>
    </p:spTree>
    <p:extLst>
      <p:ext uri="{BB962C8B-B14F-4D97-AF65-F5344CB8AC3E}">
        <p14:creationId xmlns:p14="http://schemas.microsoft.com/office/powerpoint/2010/main" val="36203982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fld id="{C921386F-1954-F54F-B2D0-D1FF81A4F892}" type="datetime1">
              <a:rPr lang="en-IN" smtClean="0"/>
              <a:t>15/08/26</a:t>
            </a:fld>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2026, Oracle and/or its affiliates</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568293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3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791489"/>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3B8C3D09-9AFA-1A4F-A9D0-B7980917B884}" type="datetime1">
              <a:rPr lang="en-IN" smtClean="0"/>
              <a:t>15/08/26</a:t>
            </a:fld>
            <a:endParaRPr lang="en-US" dirty="0"/>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Tree>
    <p:extLst>
      <p:ext uri="{BB962C8B-B14F-4D97-AF65-F5344CB8AC3E}">
        <p14:creationId xmlns:p14="http://schemas.microsoft.com/office/powerpoint/2010/main" val="1530586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1_Light - 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71AD558-F9F1-BA6D-5B53-90BB75A74E7D}"/>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7" name="Picture Placeholder 4">
            <a:extLst>
              <a:ext uri="{FF2B5EF4-FFF2-40B4-BE49-F238E27FC236}">
                <a16:creationId xmlns:a16="http://schemas.microsoft.com/office/drawing/2014/main" id="{850DE4CC-08E6-DA06-8F3F-0112A1454423}"/>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9" name="Text Placeholder 33">
            <a:extLst>
              <a:ext uri="{FF2B5EF4-FFF2-40B4-BE49-F238E27FC236}">
                <a16:creationId xmlns:a16="http://schemas.microsoft.com/office/drawing/2014/main" id="{74F97059-9B61-6D59-FD68-9AC03B42DF4C}"/>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0" name="Text Placeholder 33">
            <a:extLst>
              <a:ext uri="{FF2B5EF4-FFF2-40B4-BE49-F238E27FC236}">
                <a16:creationId xmlns:a16="http://schemas.microsoft.com/office/drawing/2014/main" id="{367A2EBA-23FE-F6D8-53F3-5B4FB01BE6AB}"/>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Date Placeholder 2">
            <a:extLst>
              <a:ext uri="{FF2B5EF4-FFF2-40B4-BE49-F238E27FC236}">
                <a16:creationId xmlns:a16="http://schemas.microsoft.com/office/drawing/2014/main" id="{1270C5E3-27D6-82A3-3421-35917714B431}"/>
              </a:ext>
            </a:extLst>
          </p:cNvPr>
          <p:cNvSpPr txBox="1">
            <a:spLocks/>
          </p:cNvSpPr>
          <p:nvPr/>
        </p:nvSpPr>
        <p:spPr>
          <a:xfrm>
            <a:off x="6096000" y="6257921"/>
            <a:ext cx="3367938" cy="298454"/>
          </a:xfrm>
          <a:prstGeom prst="rect">
            <a:avLst/>
          </a:prstGeom>
        </p:spPr>
        <p:txBody>
          <a:bodyPr vert="horz" lIns="0" tIns="0" rIns="0" bIns="0" rtlCol="0" anchor="ctr"/>
          <a:lstStyle>
            <a:defPPr>
              <a:defRPr lang="en-US"/>
            </a:defPPr>
            <a:lvl1pPr marL="0" algn="l" defTabSz="914400" rtl="0" eaLnBrk="1" latinLnBrk="0" hangingPunct="1">
              <a:defRPr lang="en-US"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8AF407-CA20-9343-9790-E9EC8ACC5C83}" type="datetimeFigureOut">
              <a:rPr lang="en-IN" smtClean="0"/>
              <a:pPr/>
              <a:t>15/08/26</a:t>
            </a:fld>
            <a:endParaRPr lang="en-IN"/>
          </a:p>
        </p:txBody>
      </p:sp>
      <p:pic>
        <p:nvPicPr>
          <p:cNvPr id="13" name="Graphic 12">
            <a:extLst>
              <a:ext uri="{FF2B5EF4-FFF2-40B4-BE49-F238E27FC236}">
                <a16:creationId xmlns:a16="http://schemas.microsoft.com/office/drawing/2014/main" id="{B78DBBE4-1F91-9561-B5DE-738F5980A8B0}"/>
              </a:ext>
            </a:extLst>
          </p:cNvPr>
          <p:cNvPicPr>
            <a:picLocks noChangeAspect="1"/>
          </p:cNvPicPr>
          <p:nvPr/>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
        <p:nvSpPr>
          <p:cNvPr id="18" name="Slide Number">
            <a:extLst>
              <a:ext uri="{FF2B5EF4-FFF2-40B4-BE49-F238E27FC236}">
                <a16:creationId xmlns:a16="http://schemas.microsoft.com/office/drawing/2014/main" id="{8F9CCC6B-C1EE-13DD-F139-87361DA0EC8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CEA95574-2F54-BC58-522F-F6B1E2C0AD8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18046313-0E61-4D26-E0F3-C4F48BB4BEE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F8D9598-B057-5645-B7AB-E001514BC52B}" type="datetime1">
              <a:rPr lang="en-IN" smtClean="0"/>
              <a:t>15/08/26</a:t>
            </a:fld>
            <a:endParaRPr lang="en-US" dirty="0"/>
          </a:p>
        </p:txBody>
      </p:sp>
    </p:spTree>
    <p:extLst>
      <p:ext uri="{BB962C8B-B14F-4D97-AF65-F5344CB8AC3E}">
        <p14:creationId xmlns:p14="http://schemas.microsoft.com/office/powerpoint/2010/main" val="41566241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16AB-18EE-53F2-B796-3EB5499A173D}"/>
              </a:ext>
            </a:extLst>
          </p:cNvPr>
          <p:cNvSpPr>
            <a:spLocks noGrp="1"/>
          </p:cNvSpPr>
          <p:nvPr>
            <p:ph type="title"/>
          </p:nvPr>
        </p:nvSpPr>
        <p:spPr/>
        <p:txBody>
          <a:bodyPr/>
          <a:lstStyle/>
          <a:p>
            <a:r>
              <a:rPr lang="en-GB"/>
              <a:t>Click to edit Master title style</a:t>
            </a:r>
            <a:endParaRPr lang="en-US"/>
          </a:p>
        </p:txBody>
      </p:sp>
      <p:sp>
        <p:nvSpPr>
          <p:cNvPr id="6" name="Picture Placeholder 4">
            <a:extLst>
              <a:ext uri="{FF2B5EF4-FFF2-40B4-BE49-F238E27FC236}">
                <a16:creationId xmlns:a16="http://schemas.microsoft.com/office/drawing/2014/main" id="{8DECABF3-1216-2BC6-B9D1-A38B2AB08A23}"/>
              </a:ext>
            </a:extLst>
          </p:cNvPr>
          <p:cNvSpPr>
            <a:spLocks noGrp="1"/>
          </p:cNvSpPr>
          <p:nvPr>
            <p:ph type="pic" sz="quarter" idx="13"/>
          </p:nvPr>
        </p:nvSpPr>
        <p:spPr>
          <a:xfrm>
            <a:off x="797039" y="1583270"/>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7" name="Text Placeholder 33">
            <a:extLst>
              <a:ext uri="{FF2B5EF4-FFF2-40B4-BE49-F238E27FC236}">
                <a16:creationId xmlns:a16="http://schemas.microsoft.com/office/drawing/2014/main" id="{D5DB129F-1796-16F7-98AD-20AB29020F1F}"/>
              </a:ext>
            </a:extLst>
          </p:cNvPr>
          <p:cNvSpPr>
            <a:spLocks noGrp="1"/>
          </p:cNvSpPr>
          <p:nvPr>
            <p:ph type="body" sz="quarter" idx="14"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ext Placeholder 33">
            <a:extLst>
              <a:ext uri="{FF2B5EF4-FFF2-40B4-BE49-F238E27FC236}">
                <a16:creationId xmlns:a16="http://schemas.microsoft.com/office/drawing/2014/main" id="{B81D31E2-4307-EE1A-38D0-E29273E48090}"/>
              </a:ext>
            </a:extLst>
          </p:cNvPr>
          <p:cNvSpPr>
            <a:spLocks noGrp="1"/>
          </p:cNvSpPr>
          <p:nvPr>
            <p:ph type="body" sz="quarter" idx="15"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Content Placeholder 4">
            <a:extLst>
              <a:ext uri="{FF2B5EF4-FFF2-40B4-BE49-F238E27FC236}">
                <a16:creationId xmlns:a16="http://schemas.microsoft.com/office/drawing/2014/main" id="{12D1FE9E-2267-4B8A-CCBC-AD454DAAD0E9}"/>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Graphic 9">
            <a:extLst>
              <a:ext uri="{FF2B5EF4-FFF2-40B4-BE49-F238E27FC236}">
                <a16:creationId xmlns:a16="http://schemas.microsoft.com/office/drawing/2014/main" id="{50D45D9D-7BE7-22BE-D6DB-AF204FDC86CB}"/>
              </a:ext>
            </a:extLst>
          </p:cNvPr>
          <p:cNvPicPr>
            <a:picLocks noChangeAspect="1"/>
          </p:cNvPicPr>
          <p:nvPr/>
        </p:nvPicPr>
        <p:blipFill rotWithShape="1">
          <a:blip>
            <a:extLst>
              <a:ext uri="{96DAC541-7B7A-43D3-8B79-37D633B846F1}">
                <asvg:svgBlip xmlns:asvg="http://schemas.microsoft.com/office/drawing/2016/SVG/main" r:embed="rId2"/>
              </a:ext>
            </a:extLst>
          </a:blip>
          <a:srcRect l="27431" t="9963" r="23483" b="37989"/>
          <a:stretch>
            <a:fillRect/>
          </a:stretch>
        </p:blipFill>
        <p:spPr>
          <a:xfrm flipH="1">
            <a:off x="-1116440" y="992891"/>
            <a:ext cx="5658278" cy="4015837"/>
          </a:xfrm>
          <a:prstGeom prst="rect">
            <a:avLst/>
          </a:prstGeom>
        </p:spPr>
      </p:pic>
      <p:sp>
        <p:nvSpPr>
          <p:cNvPr id="11" name="Slide Number">
            <a:extLst>
              <a:ext uri="{FF2B5EF4-FFF2-40B4-BE49-F238E27FC236}">
                <a16:creationId xmlns:a16="http://schemas.microsoft.com/office/drawing/2014/main" id="{20164EC8-4342-0DA3-12C6-CE0A2CCCFDC1}"/>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2" name="Footer">
            <a:extLst>
              <a:ext uri="{FF2B5EF4-FFF2-40B4-BE49-F238E27FC236}">
                <a16:creationId xmlns:a16="http://schemas.microsoft.com/office/drawing/2014/main" id="{6CEAEAA3-820B-3E1F-4EB9-2BB3A5665F0E}"/>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3" name="Date">
            <a:extLst>
              <a:ext uri="{FF2B5EF4-FFF2-40B4-BE49-F238E27FC236}">
                <a16:creationId xmlns:a16="http://schemas.microsoft.com/office/drawing/2014/main" id="{77A5A83E-977C-75F1-32D6-4DB62979FA8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DBCC7E0-A7F6-7048-9B78-9040E8E31F2A}" type="datetime1">
              <a:rPr lang="en-IN" smtClean="0"/>
              <a:t>15/08/26</a:t>
            </a:fld>
            <a:endParaRPr lang="en-US" dirty="0"/>
          </a:p>
        </p:txBody>
      </p:sp>
    </p:spTree>
    <p:extLst>
      <p:ext uri="{BB962C8B-B14F-4D97-AF65-F5344CB8AC3E}">
        <p14:creationId xmlns:p14="http://schemas.microsoft.com/office/powerpoint/2010/main" val="3931395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A789835-52F9-A331-48B0-37CECEEAE2A8}"/>
              </a:ext>
            </a:extLst>
          </p:cNvPr>
          <p:cNvSpPr txBox="1">
            <a:spLocks/>
          </p:cNvSpPr>
          <p:nvPr/>
        </p:nvSpPr>
        <p:spPr>
          <a:xfrm>
            <a:off x="712620" y="553616"/>
            <a:ext cx="538338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IN" dirty="0"/>
              <a:t>Agenda</a:t>
            </a:r>
          </a:p>
        </p:txBody>
      </p:sp>
      <p:sp>
        <p:nvSpPr>
          <p:cNvPr id="7" name="Content">
            <a:extLst>
              <a:ext uri="{FF2B5EF4-FFF2-40B4-BE49-F238E27FC236}">
                <a16:creationId xmlns:a16="http://schemas.microsoft.com/office/drawing/2014/main" id="{C114A3F5-5B8A-563A-6DAB-C8DDF56A118B}"/>
              </a:ext>
            </a:extLst>
          </p:cNvPr>
          <p:cNvSpPr>
            <a:spLocks noGrp="1"/>
          </p:cNvSpPr>
          <p:nvPr>
            <p:ph sz="quarter" idx="14" hasCustomPrompt="1"/>
          </p:nvPr>
        </p:nvSpPr>
        <p:spPr>
          <a:xfrm>
            <a:off x="713684" y="1658041"/>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8" name="Content">
            <a:extLst>
              <a:ext uri="{FF2B5EF4-FFF2-40B4-BE49-F238E27FC236}">
                <a16:creationId xmlns:a16="http://schemas.microsoft.com/office/drawing/2014/main" id="{D662AAFB-210B-8AC0-20A6-94DB7EE34109}"/>
              </a:ext>
            </a:extLst>
          </p:cNvPr>
          <p:cNvSpPr>
            <a:spLocks noGrp="1"/>
          </p:cNvSpPr>
          <p:nvPr>
            <p:ph sz="quarter" idx="18"/>
          </p:nvPr>
        </p:nvSpPr>
        <p:spPr>
          <a:xfrm>
            <a:off x="1333444" y="1658041"/>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Graphic 8">
            <a:extLst>
              <a:ext uri="{FF2B5EF4-FFF2-40B4-BE49-F238E27FC236}">
                <a16:creationId xmlns:a16="http://schemas.microsoft.com/office/drawing/2014/main" id="{EE678701-0B4A-7C94-3956-B39C3CD97AFD}"/>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10" name="Slide Number">
            <a:extLst>
              <a:ext uri="{FF2B5EF4-FFF2-40B4-BE49-F238E27FC236}">
                <a16:creationId xmlns:a16="http://schemas.microsoft.com/office/drawing/2014/main" id="{B0F41EC2-DF1B-BCC7-75DF-543547DEC902}"/>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1" name="Footer">
            <a:extLst>
              <a:ext uri="{FF2B5EF4-FFF2-40B4-BE49-F238E27FC236}">
                <a16:creationId xmlns:a16="http://schemas.microsoft.com/office/drawing/2014/main" id="{18467E63-1ED6-C307-24F9-B8F7BF7B0BF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DE19BAEC-B994-9744-A6CA-830AC782CD05}"/>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476FE872-D6D6-D34A-8D74-F7CB7B6A0BE6}" type="datetime1">
              <a:rPr lang="en-IN" smtClean="0"/>
              <a:t>15/08/26</a:t>
            </a:fld>
            <a:endParaRPr lang="en-US" dirty="0"/>
          </a:p>
        </p:txBody>
      </p:sp>
    </p:spTree>
    <p:extLst>
      <p:ext uri="{BB962C8B-B14F-4D97-AF65-F5344CB8AC3E}">
        <p14:creationId xmlns:p14="http://schemas.microsoft.com/office/powerpoint/2010/main" val="3883841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644B9-0A45-6DCA-0B88-4D13FC44F19E}"/>
              </a:ext>
            </a:extLst>
          </p:cNvPr>
          <p:cNvSpPr>
            <a:spLocks noGrp="1"/>
          </p:cNvSpPr>
          <p:nvPr>
            <p:ph type="title"/>
          </p:nvPr>
        </p:nvSpPr>
        <p:spPr/>
        <p:txBody>
          <a:bodyPr/>
          <a:lstStyle/>
          <a:p>
            <a:r>
              <a:rPr lang="en-GB"/>
              <a:t>Click to edit Master title style</a:t>
            </a:r>
            <a:endParaRPr lang="en-US"/>
          </a:p>
        </p:txBody>
      </p:sp>
      <p:sp>
        <p:nvSpPr>
          <p:cNvPr id="6" name="Slide Number">
            <a:extLst>
              <a:ext uri="{FF2B5EF4-FFF2-40B4-BE49-F238E27FC236}">
                <a16:creationId xmlns:a16="http://schemas.microsoft.com/office/drawing/2014/main" id="{BE8173F0-DED0-4216-D80B-CDDA33081F2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7" name="Footer">
            <a:extLst>
              <a:ext uri="{FF2B5EF4-FFF2-40B4-BE49-F238E27FC236}">
                <a16:creationId xmlns:a16="http://schemas.microsoft.com/office/drawing/2014/main" id="{AC253C3D-FBBA-4026-3B3F-803AD020A25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936E0CF3-F964-1E11-F9BE-0B4C9E14BFF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EA9F8B76-6A1A-2545-B0FE-6D8973BB0493}" type="datetime1">
              <a:rPr lang="en-IN" smtClean="0"/>
              <a:t>15/08/26</a:t>
            </a:fld>
            <a:endParaRPr lang="en-US" dirty="0"/>
          </a:p>
        </p:txBody>
      </p:sp>
    </p:spTree>
    <p:extLst>
      <p:ext uri="{BB962C8B-B14F-4D97-AF65-F5344CB8AC3E}">
        <p14:creationId xmlns:p14="http://schemas.microsoft.com/office/powerpoint/2010/main" val="732101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3_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19" name="Quote">
            <a:extLst>
              <a:ext uri="{FF2B5EF4-FFF2-40B4-BE49-F238E27FC236}">
                <a16:creationId xmlns:a16="http://schemas.microsoft.com/office/drawing/2014/main" id="{78D87FD2-6FC8-887F-D6EE-9DD365416196}"/>
              </a:ext>
            </a:extLst>
          </p:cNvPr>
          <p:cNvSpPr>
            <a:spLocks noGrp="1"/>
          </p:cNvSpPr>
          <p:nvPr>
            <p:ph type="title" hasCustomPrompt="1"/>
          </p:nvPr>
        </p:nvSpPr>
        <p:spPr>
          <a:xfrm>
            <a:off x="5220586" y="2965088"/>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20" name="Text Field">
            <a:extLst>
              <a:ext uri="{FF2B5EF4-FFF2-40B4-BE49-F238E27FC236}">
                <a16:creationId xmlns:a16="http://schemas.microsoft.com/office/drawing/2014/main" id="{85CCBF4B-774C-B65C-4D27-03559C819D12}"/>
              </a:ext>
            </a:extLst>
          </p:cNvPr>
          <p:cNvSpPr>
            <a:spLocks noGrp="1"/>
          </p:cNvSpPr>
          <p:nvPr>
            <p:ph type="body" sz="quarter" idx="37" hasCustomPrompt="1"/>
          </p:nvPr>
        </p:nvSpPr>
        <p:spPr>
          <a:xfrm>
            <a:off x="5385816" y="5052031"/>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21" name="Text Field 2">
            <a:extLst>
              <a:ext uri="{FF2B5EF4-FFF2-40B4-BE49-F238E27FC236}">
                <a16:creationId xmlns:a16="http://schemas.microsoft.com/office/drawing/2014/main" id="{2ACD5878-6851-9403-2B56-9BC60F7E9FC0}"/>
              </a:ext>
            </a:extLst>
          </p:cNvPr>
          <p:cNvSpPr>
            <a:spLocks noGrp="1"/>
          </p:cNvSpPr>
          <p:nvPr>
            <p:ph type="body" sz="quarter" idx="36" hasCustomPrompt="1"/>
          </p:nvPr>
        </p:nvSpPr>
        <p:spPr>
          <a:xfrm>
            <a:off x="5385816" y="5389624"/>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2" name="Content Placeholder 2">
            <a:extLst>
              <a:ext uri="{FF2B5EF4-FFF2-40B4-BE49-F238E27FC236}">
                <a16:creationId xmlns:a16="http://schemas.microsoft.com/office/drawing/2014/main" id="{1C3523CD-1DA6-A0FD-DD65-A3066E4BAC7A}"/>
              </a:ext>
            </a:extLst>
          </p:cNvPr>
          <p:cNvSpPr>
            <a:spLocks noGrp="1" noChangeAspect="1"/>
          </p:cNvSpPr>
          <p:nvPr>
            <p:ph sz="quarter" idx="47" hasCustomPrompt="1"/>
          </p:nvPr>
        </p:nvSpPr>
        <p:spPr>
          <a:xfrm>
            <a:off x="5372844" y="1272301"/>
            <a:ext cx="2447584" cy="673743"/>
          </a:xfrm>
        </p:spPr>
        <p:txBody>
          <a:bodyPr/>
          <a:lstStyle>
            <a:lvl5pPr marL="731520" indent="0">
              <a:buNone/>
              <a:defRPr/>
            </a:lvl5pPr>
          </a:lstStyle>
          <a:p>
            <a:pPr lvl="0"/>
            <a:r>
              <a:rPr lang="en-US" dirty="0"/>
              <a:t>Click to add logo</a:t>
            </a:r>
          </a:p>
        </p:txBody>
      </p:sp>
      <p:sp>
        <p:nvSpPr>
          <p:cNvPr id="23" name="Picture Placeholder 4">
            <a:extLst>
              <a:ext uri="{FF2B5EF4-FFF2-40B4-BE49-F238E27FC236}">
                <a16:creationId xmlns:a16="http://schemas.microsoft.com/office/drawing/2014/main" id="{89B27D62-F3FF-911D-1EB8-6DCFCF2267E4}"/>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27" name="Accent mark">
            <a:extLst>
              <a:ext uri="{FF2B5EF4-FFF2-40B4-BE49-F238E27FC236}">
                <a16:creationId xmlns:a16="http://schemas.microsoft.com/office/drawing/2014/main" id="{CACFCF75-7C17-7517-8CAA-88AE2565F076}"/>
              </a:ext>
              <a:ext uri="{C183D7F6-B498-43B3-948B-1728B52AA6E4}">
                <adec:decorative xmlns:adec="http://schemas.microsoft.com/office/drawing/2017/decorative" val="1"/>
              </a:ext>
            </a:extLst>
          </p:cNvPr>
          <p:cNvSpPr/>
          <p:nvPr/>
        </p:nvSpPr>
        <p:spPr>
          <a:xfrm>
            <a:off x="5372844" y="4707483"/>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oter">
            <a:extLst>
              <a:ext uri="{FF2B5EF4-FFF2-40B4-BE49-F238E27FC236}">
                <a16:creationId xmlns:a16="http://schemas.microsoft.com/office/drawing/2014/main" id="{564B2DE2-DA5A-01F1-8930-A68DF17092C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30" name="Date">
            <a:extLst>
              <a:ext uri="{FF2B5EF4-FFF2-40B4-BE49-F238E27FC236}">
                <a16:creationId xmlns:a16="http://schemas.microsoft.com/office/drawing/2014/main" id="{853AD41F-06D5-2D0E-827B-F38BAB1207F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39C521D-0A18-F94E-956D-5C3EA8D54849}" type="datetime1">
              <a:rPr lang="en-IN" smtClean="0"/>
              <a:t>15/08/26</a:t>
            </a:fld>
            <a:endParaRPr lang="en-US" dirty="0"/>
          </a:p>
        </p:txBody>
      </p:sp>
    </p:spTree>
    <p:extLst>
      <p:ext uri="{BB962C8B-B14F-4D97-AF65-F5344CB8AC3E}">
        <p14:creationId xmlns:p14="http://schemas.microsoft.com/office/powerpoint/2010/main" val="15238027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68E80E-1566-8940-AB28-97B6D65F5BC3}"/>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3" name="Subtitle">
            <a:extLst>
              <a:ext uri="{FF2B5EF4-FFF2-40B4-BE49-F238E27FC236}">
                <a16:creationId xmlns:a16="http://schemas.microsoft.com/office/drawing/2014/main" id="{7065A451-0649-F69E-D316-C7A078F4B44E}"/>
              </a:ext>
            </a:extLst>
          </p:cNvPr>
          <p:cNvSpPr>
            <a:spLocks noGrp="1"/>
          </p:cNvSpPr>
          <p:nvPr>
            <p:ph type="body" sz="quarter" idx="13"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4" name="Content">
            <a:extLst>
              <a:ext uri="{FF2B5EF4-FFF2-40B4-BE49-F238E27FC236}">
                <a16:creationId xmlns:a16="http://schemas.microsoft.com/office/drawing/2014/main" id="{25063D30-FECA-C19F-7AC5-9659A001804C}"/>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Content">
            <a:extLst>
              <a:ext uri="{FF2B5EF4-FFF2-40B4-BE49-F238E27FC236}">
                <a16:creationId xmlns:a16="http://schemas.microsoft.com/office/drawing/2014/main" id="{880FDE36-7B0E-FD9D-82E2-A9AFF21E321D}"/>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Content">
            <a:extLst>
              <a:ext uri="{FF2B5EF4-FFF2-40B4-BE49-F238E27FC236}">
                <a16:creationId xmlns:a16="http://schemas.microsoft.com/office/drawing/2014/main" id="{F940339B-34E5-07E0-9019-87EF0578743B}"/>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7" name="Column Divider" descr="Column Divider">
            <a:extLst>
              <a:ext uri="{FF2B5EF4-FFF2-40B4-BE49-F238E27FC236}">
                <a16:creationId xmlns:a16="http://schemas.microsoft.com/office/drawing/2014/main" id="{4F38C256-40A1-4006-B7AE-F445E90751F5}"/>
              </a:ext>
            </a:extLst>
          </p:cNvPr>
          <p:cNvCxnSpPr>
            <a:cxnSpLocks/>
          </p:cNvCxnSpPr>
          <p:nvPr/>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8" name="Column Divider 2" descr="Column Divider">
            <a:extLst>
              <a:ext uri="{FF2B5EF4-FFF2-40B4-BE49-F238E27FC236}">
                <a16:creationId xmlns:a16="http://schemas.microsoft.com/office/drawing/2014/main" id="{AE82F648-C9DC-CE95-7662-C60D4254F652}"/>
              </a:ext>
            </a:extLst>
          </p:cNvPr>
          <p:cNvCxnSpPr>
            <a:cxnSpLocks/>
          </p:cNvCxnSpPr>
          <p:nvPr/>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9" name="Slide Number">
            <a:extLst>
              <a:ext uri="{FF2B5EF4-FFF2-40B4-BE49-F238E27FC236}">
                <a16:creationId xmlns:a16="http://schemas.microsoft.com/office/drawing/2014/main" id="{23203B6F-42DC-6C31-54B7-D2E4FEBB398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0" name="Footer">
            <a:extLst>
              <a:ext uri="{FF2B5EF4-FFF2-40B4-BE49-F238E27FC236}">
                <a16:creationId xmlns:a16="http://schemas.microsoft.com/office/drawing/2014/main" id="{49AD744E-80EE-B5BF-0ADD-A00D15E20A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1" name="Date">
            <a:extLst>
              <a:ext uri="{FF2B5EF4-FFF2-40B4-BE49-F238E27FC236}">
                <a16:creationId xmlns:a16="http://schemas.microsoft.com/office/drawing/2014/main" id="{836ACC22-9D99-CA20-E626-85A8511B9F6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5645787-03D5-844D-9352-BD0C588B8833}" type="datetime1">
              <a:rPr lang="en-IN" smtClean="0"/>
              <a:t>15/08/26</a:t>
            </a:fld>
            <a:endParaRPr lang="en-US" dirty="0"/>
          </a:p>
        </p:txBody>
      </p:sp>
    </p:spTree>
    <p:extLst>
      <p:ext uri="{BB962C8B-B14F-4D97-AF65-F5344CB8AC3E}">
        <p14:creationId xmlns:p14="http://schemas.microsoft.com/office/powerpoint/2010/main" val="11189081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68E80E-1566-8940-AB28-97B6D65F5BC3}"/>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3" name="Subtitle">
            <a:extLst>
              <a:ext uri="{FF2B5EF4-FFF2-40B4-BE49-F238E27FC236}">
                <a16:creationId xmlns:a16="http://schemas.microsoft.com/office/drawing/2014/main" id="{7065A451-0649-F69E-D316-C7A078F4B44E}"/>
              </a:ext>
            </a:extLst>
          </p:cNvPr>
          <p:cNvSpPr>
            <a:spLocks noGrp="1"/>
          </p:cNvSpPr>
          <p:nvPr>
            <p:ph type="body" sz="quarter" idx="13"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4" name="Content">
            <a:extLst>
              <a:ext uri="{FF2B5EF4-FFF2-40B4-BE49-F238E27FC236}">
                <a16:creationId xmlns:a16="http://schemas.microsoft.com/office/drawing/2014/main" id="{25063D30-FECA-C19F-7AC5-9659A001804C}"/>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Content">
            <a:extLst>
              <a:ext uri="{FF2B5EF4-FFF2-40B4-BE49-F238E27FC236}">
                <a16:creationId xmlns:a16="http://schemas.microsoft.com/office/drawing/2014/main" id="{880FDE36-7B0E-FD9D-82E2-A9AFF21E321D}"/>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Content">
            <a:extLst>
              <a:ext uri="{FF2B5EF4-FFF2-40B4-BE49-F238E27FC236}">
                <a16:creationId xmlns:a16="http://schemas.microsoft.com/office/drawing/2014/main" id="{F940339B-34E5-07E0-9019-87EF0578743B}"/>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7" name="Column Divider" descr="Column Divider">
            <a:extLst>
              <a:ext uri="{FF2B5EF4-FFF2-40B4-BE49-F238E27FC236}">
                <a16:creationId xmlns:a16="http://schemas.microsoft.com/office/drawing/2014/main" id="{4F38C256-40A1-4006-B7AE-F445E90751F5}"/>
              </a:ext>
            </a:extLst>
          </p:cNvPr>
          <p:cNvCxnSpPr>
            <a:cxnSpLocks/>
          </p:cNvCxnSpPr>
          <p:nvPr/>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8" name="Column Divider 2" descr="Column Divider">
            <a:extLst>
              <a:ext uri="{FF2B5EF4-FFF2-40B4-BE49-F238E27FC236}">
                <a16:creationId xmlns:a16="http://schemas.microsoft.com/office/drawing/2014/main" id="{AE82F648-C9DC-CE95-7662-C60D4254F652}"/>
              </a:ext>
            </a:extLst>
          </p:cNvPr>
          <p:cNvCxnSpPr>
            <a:cxnSpLocks/>
          </p:cNvCxnSpPr>
          <p:nvPr/>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9" name="Slide Number">
            <a:extLst>
              <a:ext uri="{FF2B5EF4-FFF2-40B4-BE49-F238E27FC236}">
                <a16:creationId xmlns:a16="http://schemas.microsoft.com/office/drawing/2014/main" id="{23203B6F-42DC-6C31-54B7-D2E4FEBB398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0" name="Footer">
            <a:extLst>
              <a:ext uri="{FF2B5EF4-FFF2-40B4-BE49-F238E27FC236}">
                <a16:creationId xmlns:a16="http://schemas.microsoft.com/office/drawing/2014/main" id="{49AD744E-80EE-B5BF-0ADD-A00D15E20A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1" name="Date">
            <a:extLst>
              <a:ext uri="{FF2B5EF4-FFF2-40B4-BE49-F238E27FC236}">
                <a16:creationId xmlns:a16="http://schemas.microsoft.com/office/drawing/2014/main" id="{836ACC22-9D99-CA20-E626-85A8511B9F6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C062F13A-0F4B-3043-ACF0-FA70D5DB8FAF}" type="datetime1">
              <a:rPr lang="en-IN" smtClean="0"/>
              <a:t>15/08/26</a:t>
            </a:fld>
            <a:endParaRPr lang="en-US" dirty="0"/>
          </a:p>
        </p:txBody>
      </p:sp>
    </p:spTree>
    <p:extLst>
      <p:ext uri="{BB962C8B-B14F-4D97-AF65-F5344CB8AC3E}">
        <p14:creationId xmlns:p14="http://schemas.microsoft.com/office/powerpoint/2010/main" val="27375819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68199AF-60C6-190F-702D-DF25DF7D7A57}"/>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ontent 2">
            <a:extLst>
              <a:ext uri="{FF2B5EF4-FFF2-40B4-BE49-F238E27FC236}">
                <a16:creationId xmlns:a16="http://schemas.microsoft.com/office/drawing/2014/main" id="{A8588DD1-988C-F635-D498-C871C1EE6A0F}"/>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Content 3">
            <a:extLst>
              <a:ext uri="{FF2B5EF4-FFF2-40B4-BE49-F238E27FC236}">
                <a16:creationId xmlns:a16="http://schemas.microsoft.com/office/drawing/2014/main" id="{1C2754E6-6196-3AB9-88AC-E00EAA05E017}"/>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itle 1">
            <a:extLst>
              <a:ext uri="{FF2B5EF4-FFF2-40B4-BE49-F238E27FC236}">
                <a16:creationId xmlns:a16="http://schemas.microsoft.com/office/drawing/2014/main" id="{E85F3C6D-4496-79FA-D187-0D70032C8B0D}"/>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0" name="Subtitle">
            <a:extLst>
              <a:ext uri="{FF2B5EF4-FFF2-40B4-BE49-F238E27FC236}">
                <a16:creationId xmlns:a16="http://schemas.microsoft.com/office/drawing/2014/main" id="{BBFF5FED-0EE5-73B4-2906-E87DA720BBB7}"/>
              </a:ext>
            </a:extLst>
          </p:cNvPr>
          <p:cNvSpPr>
            <a:spLocks noGrp="1"/>
          </p:cNvSpPr>
          <p:nvPr>
            <p:ph type="body" sz="quarter" idx="17"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1" name="Content 3">
            <a:extLst>
              <a:ext uri="{FF2B5EF4-FFF2-40B4-BE49-F238E27FC236}">
                <a16:creationId xmlns:a16="http://schemas.microsoft.com/office/drawing/2014/main" id="{3530FD7B-4879-87DB-27F6-1568A178A240}"/>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2" name="Column Divider" descr="Column Divider">
            <a:extLst>
              <a:ext uri="{FF2B5EF4-FFF2-40B4-BE49-F238E27FC236}">
                <a16:creationId xmlns:a16="http://schemas.microsoft.com/office/drawing/2014/main" id="{94958C1B-D9DB-854D-8D98-60F2C43FEF36}"/>
              </a:ext>
            </a:extLst>
          </p:cNvPr>
          <p:cNvCxnSpPr>
            <a:cxnSpLocks/>
          </p:cNvCxnSpPr>
          <p:nvPr/>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3" name="Column Divider" descr="Column Divider">
            <a:extLst>
              <a:ext uri="{FF2B5EF4-FFF2-40B4-BE49-F238E27FC236}">
                <a16:creationId xmlns:a16="http://schemas.microsoft.com/office/drawing/2014/main" id="{12368CAA-83DC-4AF5-0145-A93FD813DA24}"/>
              </a:ext>
            </a:extLst>
          </p:cNvPr>
          <p:cNvCxnSpPr>
            <a:cxnSpLocks/>
          </p:cNvCxnSpPr>
          <p:nvPr/>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 name="Column Divider" descr="Column Divider">
            <a:extLst>
              <a:ext uri="{FF2B5EF4-FFF2-40B4-BE49-F238E27FC236}">
                <a16:creationId xmlns:a16="http://schemas.microsoft.com/office/drawing/2014/main" id="{CBBA96D6-0CFB-463D-DAE7-488389FE2C97}"/>
              </a:ext>
            </a:extLst>
          </p:cNvPr>
          <p:cNvCxnSpPr>
            <a:cxnSpLocks/>
          </p:cNvCxnSpPr>
          <p:nvPr/>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9B286CAB-4736-6361-197B-1653011164A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6" name="Footer">
            <a:extLst>
              <a:ext uri="{FF2B5EF4-FFF2-40B4-BE49-F238E27FC236}">
                <a16:creationId xmlns:a16="http://schemas.microsoft.com/office/drawing/2014/main" id="{29760795-EDDC-16BC-98BE-F1A5C340763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7" name="Date">
            <a:extLst>
              <a:ext uri="{FF2B5EF4-FFF2-40B4-BE49-F238E27FC236}">
                <a16:creationId xmlns:a16="http://schemas.microsoft.com/office/drawing/2014/main" id="{0B026589-A45D-2E2B-C105-C3469AA80DA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E3540115-ED28-AC47-AAD6-E8EAE4923224}" type="datetime1">
              <a:rPr lang="en-IN" smtClean="0"/>
              <a:t>15/08/26</a:t>
            </a:fld>
            <a:endParaRPr lang="en-US" dirty="0"/>
          </a:p>
        </p:txBody>
      </p:sp>
    </p:spTree>
    <p:extLst>
      <p:ext uri="{BB962C8B-B14F-4D97-AF65-F5344CB8AC3E}">
        <p14:creationId xmlns:p14="http://schemas.microsoft.com/office/powerpoint/2010/main" val="3513983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4_Light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05C906-CB13-9F5D-AF65-A61CBA48EE3C}"/>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4" name="Subtitle">
            <a:extLst>
              <a:ext uri="{FF2B5EF4-FFF2-40B4-BE49-F238E27FC236}">
                <a16:creationId xmlns:a16="http://schemas.microsoft.com/office/drawing/2014/main" id="{12A8DF18-93F9-9266-4A7C-596A65197D50}"/>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Content">
            <a:extLst>
              <a:ext uri="{FF2B5EF4-FFF2-40B4-BE49-F238E27FC236}">
                <a16:creationId xmlns:a16="http://schemas.microsoft.com/office/drawing/2014/main" id="{48615F56-E0F1-B79B-706A-D5E8CDCA771B}"/>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Graphic 7">
            <a:extLst>
              <a:ext uri="{FF2B5EF4-FFF2-40B4-BE49-F238E27FC236}">
                <a16:creationId xmlns:a16="http://schemas.microsoft.com/office/drawing/2014/main" id="{037AEA02-6B8A-B356-857E-A7649BF4449E}"/>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9" name="Slide Number">
            <a:extLst>
              <a:ext uri="{FF2B5EF4-FFF2-40B4-BE49-F238E27FC236}">
                <a16:creationId xmlns:a16="http://schemas.microsoft.com/office/drawing/2014/main" id="{BF9D1ED3-A925-8CCD-E77D-0F75D702948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D11AEB4D-A4D0-AAA4-735C-F33EFF72D2E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BD7506F3-5DF3-8C3F-099B-241887ECD5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9F17FF6-E084-6F45-8AE6-2617028F1C54}" type="datetime1">
              <a:rPr lang="en-IN" smtClean="0"/>
              <a:t>15/08/26</a:t>
            </a:fld>
            <a:endParaRPr lang="en-US" dirty="0"/>
          </a:p>
        </p:txBody>
      </p:sp>
    </p:spTree>
    <p:extLst>
      <p:ext uri="{BB962C8B-B14F-4D97-AF65-F5344CB8AC3E}">
        <p14:creationId xmlns:p14="http://schemas.microsoft.com/office/powerpoint/2010/main" val="18577313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0D4ABF6E-5392-C3F7-3716-2A662B91DD5D}"/>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2">
            <a:extLst>
              <a:ext uri="{FF2B5EF4-FFF2-40B4-BE49-F238E27FC236}">
                <a16:creationId xmlns:a16="http://schemas.microsoft.com/office/drawing/2014/main" id="{B78E64CC-87A5-D930-D16A-4C93F941AD6B}"/>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8" name="Picture Placeholder 9">
            <a:extLst>
              <a:ext uri="{FF2B5EF4-FFF2-40B4-BE49-F238E27FC236}">
                <a16:creationId xmlns:a16="http://schemas.microsoft.com/office/drawing/2014/main" id="{38DE59BC-6B5E-6A4A-25FA-7BBA328B666B}"/>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9" name="Slide Number">
            <a:extLst>
              <a:ext uri="{FF2B5EF4-FFF2-40B4-BE49-F238E27FC236}">
                <a16:creationId xmlns:a16="http://schemas.microsoft.com/office/drawing/2014/main" id="{321F471C-FFFB-E8C7-C29C-DC037EED48E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B84466F2-BEEE-8A9E-2A5A-673D883F67B1}"/>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7A019392-42CA-D232-EECD-263413DA7DC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36E468F-EDD2-B544-A45D-48CF72609C70}" type="datetime1">
              <a:rPr lang="en-IN" smtClean="0"/>
              <a:t>15/08/26</a:t>
            </a:fld>
            <a:endParaRPr lang="en-US" dirty="0"/>
          </a:p>
        </p:txBody>
      </p:sp>
      <p:pic>
        <p:nvPicPr>
          <p:cNvPr id="12" name="OTag" descr="A small square in Oracle Red with the Oracle logo in the center in white">
            <a:extLst>
              <a:ext uri="{FF2B5EF4-FFF2-40B4-BE49-F238E27FC236}">
                <a16:creationId xmlns:a16="http://schemas.microsoft.com/office/drawing/2014/main" id="{30C316E4-17B4-A51B-9829-02CF5CD9C563}"/>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1247083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14" name="Picture Placeholder 17">
            <a:extLst>
              <a:ext uri="{FF2B5EF4-FFF2-40B4-BE49-F238E27FC236}">
                <a16:creationId xmlns:a16="http://schemas.microsoft.com/office/drawing/2014/main" id="{403B1DE0-33AE-743F-C5EF-7C5490381111}"/>
              </a:ext>
            </a:extLst>
          </p:cNvPr>
          <p:cNvSpPr>
            <a:spLocks noGrp="1"/>
          </p:cNvSpPr>
          <p:nvPr>
            <p:ph type="pic" sz="quarter" idx="47"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6" name="Title 1">
            <a:extLst>
              <a:ext uri="{FF2B5EF4-FFF2-40B4-BE49-F238E27FC236}">
                <a16:creationId xmlns:a16="http://schemas.microsoft.com/office/drawing/2014/main" id="{09EB147C-E9A8-2B29-518C-B5B143BCD381}"/>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A6781631-D00D-6706-C76A-535629D54E19}"/>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8" name="Text Placeholder 21">
            <a:extLst>
              <a:ext uri="{FF2B5EF4-FFF2-40B4-BE49-F238E27FC236}">
                <a16:creationId xmlns:a16="http://schemas.microsoft.com/office/drawing/2014/main" id="{5890C207-ED62-66B5-F901-F51C019B0138}"/>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9" name="Text Placeholder 19">
            <a:extLst>
              <a:ext uri="{FF2B5EF4-FFF2-40B4-BE49-F238E27FC236}">
                <a16:creationId xmlns:a16="http://schemas.microsoft.com/office/drawing/2014/main" id="{1002FFB6-CAAE-08E6-26A6-BC68E9868574}"/>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0" name="Text Placeholder 21">
            <a:extLst>
              <a:ext uri="{FF2B5EF4-FFF2-40B4-BE49-F238E27FC236}">
                <a16:creationId xmlns:a16="http://schemas.microsoft.com/office/drawing/2014/main" id="{9F4AA584-0133-B145-6428-877E53169A68}"/>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19">
            <a:extLst>
              <a:ext uri="{FF2B5EF4-FFF2-40B4-BE49-F238E27FC236}">
                <a16:creationId xmlns:a16="http://schemas.microsoft.com/office/drawing/2014/main" id="{5385DECE-FAC0-C547-10B9-523B8EEF5596}"/>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2" name="Text Placeholder 21">
            <a:extLst>
              <a:ext uri="{FF2B5EF4-FFF2-40B4-BE49-F238E27FC236}">
                <a16:creationId xmlns:a16="http://schemas.microsoft.com/office/drawing/2014/main" id="{CA3441A8-CA8D-35C6-9DA9-F3D185E161EB}"/>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3" name="Text Placeholder 19">
            <a:extLst>
              <a:ext uri="{FF2B5EF4-FFF2-40B4-BE49-F238E27FC236}">
                <a16:creationId xmlns:a16="http://schemas.microsoft.com/office/drawing/2014/main" id="{8B0A6BEC-BEB4-F14C-6DC2-9BD1BC7026F0}"/>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pic>
        <p:nvPicPr>
          <p:cNvPr id="15" name="OTag">
            <a:extLst>
              <a:ext uri="{FF2B5EF4-FFF2-40B4-BE49-F238E27FC236}">
                <a16:creationId xmlns:a16="http://schemas.microsoft.com/office/drawing/2014/main" id="{089FBC3D-E1F4-36DD-28C5-A4BAC1F95D3D}"/>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6" name="Slide Number">
            <a:extLst>
              <a:ext uri="{FF2B5EF4-FFF2-40B4-BE49-F238E27FC236}">
                <a16:creationId xmlns:a16="http://schemas.microsoft.com/office/drawing/2014/main" id="{778E3712-F1C7-DEE9-4D53-1A0579A1B44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7" name="Footer">
            <a:extLst>
              <a:ext uri="{FF2B5EF4-FFF2-40B4-BE49-F238E27FC236}">
                <a16:creationId xmlns:a16="http://schemas.microsoft.com/office/drawing/2014/main" id="{8A915A09-53E7-4FC2-ADBE-09426D0898B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8" name="Date">
            <a:extLst>
              <a:ext uri="{FF2B5EF4-FFF2-40B4-BE49-F238E27FC236}">
                <a16:creationId xmlns:a16="http://schemas.microsoft.com/office/drawing/2014/main" id="{D9ECC4A2-872C-8130-E5B0-8B62FA3D778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3CBF893-C34F-0E49-9FFF-F13710034C63}" type="datetime1">
              <a:rPr lang="en-IN" smtClean="0"/>
              <a:t>15/08/26</a:t>
            </a:fld>
            <a:endParaRPr lang="en-US" dirty="0"/>
          </a:p>
        </p:txBody>
      </p:sp>
    </p:spTree>
    <p:extLst>
      <p:ext uri="{BB962C8B-B14F-4D97-AF65-F5344CB8AC3E}">
        <p14:creationId xmlns:p14="http://schemas.microsoft.com/office/powerpoint/2010/main" val="401869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Light - Divider_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2383"/>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8" name="Title 1">
            <a:extLst>
              <a:ext uri="{FF2B5EF4-FFF2-40B4-BE49-F238E27FC236}">
                <a16:creationId xmlns:a16="http://schemas.microsoft.com/office/drawing/2014/main" id="{21D9C52A-E9B3-4BD9-1271-2B302655B76B}"/>
              </a:ext>
            </a:extLst>
          </p:cNvPr>
          <p:cNvSpPr txBox="1">
            <a:spLocks/>
          </p:cNvSpPr>
          <p:nvPr/>
        </p:nvSpPr>
        <p:spPr>
          <a:xfrm>
            <a:off x="768875" y="182403"/>
            <a:ext cx="304115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endParaRPr lang="en-IN" dirty="0"/>
          </a:p>
          <a:p>
            <a:r>
              <a:rPr lang="en-IN" dirty="0"/>
              <a:t>Title</a:t>
            </a:r>
          </a:p>
        </p:txBody>
      </p:sp>
      <p:sp>
        <p:nvSpPr>
          <p:cNvPr id="13" name="Content">
            <a:extLst>
              <a:ext uri="{FF2B5EF4-FFF2-40B4-BE49-F238E27FC236}">
                <a16:creationId xmlns:a16="http://schemas.microsoft.com/office/drawing/2014/main" id="{B5444B6F-7DFF-95C5-6BBF-97BE431B7225}"/>
              </a:ext>
            </a:extLst>
          </p:cNvPr>
          <p:cNvSpPr>
            <a:spLocks noGrp="1"/>
          </p:cNvSpPr>
          <p:nvPr>
            <p:ph sz="quarter" idx="14"/>
          </p:nvPr>
        </p:nvSpPr>
        <p:spPr>
          <a:xfrm>
            <a:off x="764650" y="153698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Subtitle">
            <a:extLst>
              <a:ext uri="{FF2B5EF4-FFF2-40B4-BE49-F238E27FC236}">
                <a16:creationId xmlns:a16="http://schemas.microsoft.com/office/drawing/2014/main" id="{E914AA8F-B3B7-A2FB-5EB0-227B7DAF7EEE}"/>
              </a:ext>
            </a:extLst>
          </p:cNvPr>
          <p:cNvSpPr>
            <a:spLocks noGrp="1"/>
          </p:cNvSpPr>
          <p:nvPr>
            <p:ph type="body" sz="quarter" idx="11" hasCustomPrompt="1"/>
          </p:nvPr>
        </p:nvSpPr>
        <p:spPr>
          <a:xfrm>
            <a:off x="792480" y="1069055"/>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Slide Number">
            <a:extLst>
              <a:ext uri="{FF2B5EF4-FFF2-40B4-BE49-F238E27FC236}">
                <a16:creationId xmlns:a16="http://schemas.microsoft.com/office/drawing/2014/main" id="{2B31CC6E-7AC7-AF96-EA4D-D17B15DF701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D7109F6F-2895-2EE8-1097-2EAF5C7252E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C62CB027-2411-0320-3A0E-34DD6F98B96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94FB3906-33C1-3D42-AD06-DA7997ABE449}" type="datetime1">
              <a:rPr lang="en-IN" smtClean="0"/>
              <a:t>15/08/26</a:t>
            </a:fld>
            <a:endParaRPr lang="en-US" dirty="0"/>
          </a:p>
        </p:txBody>
      </p:sp>
    </p:spTree>
    <p:extLst>
      <p:ext uri="{BB962C8B-B14F-4D97-AF65-F5344CB8AC3E}">
        <p14:creationId xmlns:p14="http://schemas.microsoft.com/office/powerpoint/2010/main" val="23638752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1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6198-787A-8620-5E7B-472B02AFBB4F}"/>
              </a:ext>
            </a:extLst>
          </p:cNvPr>
          <p:cNvSpPr>
            <a:spLocks noGrp="1"/>
          </p:cNvSpPr>
          <p:nvPr>
            <p:ph type="title"/>
          </p:nvPr>
        </p:nvSpPr>
        <p:spPr/>
        <p:txBody>
          <a:bodyPr/>
          <a:lstStyle/>
          <a:p>
            <a:r>
              <a:rPr lang="en-GB"/>
              <a:t>Click to edit Master title style</a:t>
            </a:r>
            <a:endParaRPr lang="en-US"/>
          </a:p>
        </p:txBody>
      </p:sp>
      <p:sp>
        <p:nvSpPr>
          <p:cNvPr id="6" name="Picture Placeholder 2">
            <a:extLst>
              <a:ext uri="{FF2B5EF4-FFF2-40B4-BE49-F238E27FC236}">
                <a16:creationId xmlns:a16="http://schemas.microsoft.com/office/drawing/2014/main" id="{DA1EBB75-45A4-187C-C47B-E68C9C80CE92}"/>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Text Placeholder 21">
            <a:extLst>
              <a:ext uri="{FF2B5EF4-FFF2-40B4-BE49-F238E27FC236}">
                <a16:creationId xmlns:a16="http://schemas.microsoft.com/office/drawing/2014/main" id="{0DFB9063-3ECC-E723-AFC0-754C845DDDB0}"/>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Text Placeholder 21">
            <a:extLst>
              <a:ext uri="{FF2B5EF4-FFF2-40B4-BE49-F238E27FC236}">
                <a16:creationId xmlns:a16="http://schemas.microsoft.com/office/drawing/2014/main" id="{2AC873D7-E4AB-9329-B960-FD1E7237BC0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9" name="Straight Connector 8">
            <a:extLst>
              <a:ext uri="{FF2B5EF4-FFF2-40B4-BE49-F238E27FC236}">
                <a16:creationId xmlns:a16="http://schemas.microsoft.com/office/drawing/2014/main" id="{5C9A877F-8FC6-BCEE-6B09-F3FD9F764825}"/>
              </a:ext>
              <a:ext uri="{C183D7F6-B498-43B3-948B-1728B52AA6E4}">
                <adec:decorative xmlns:adec="http://schemas.microsoft.com/office/drawing/2017/decorative" val="1"/>
              </a:ext>
            </a:extLst>
          </p:cNvPr>
          <p:cNvCxnSpPr>
            <a:cxnSpLocks/>
          </p:cNvCxnSpPr>
          <p:nvPr/>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Picture Placeholder 2">
            <a:extLst>
              <a:ext uri="{FF2B5EF4-FFF2-40B4-BE49-F238E27FC236}">
                <a16:creationId xmlns:a16="http://schemas.microsoft.com/office/drawing/2014/main" id="{60FDB84C-7CC1-B564-F9DC-3F12F89C3ED8}"/>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Text Placeholder 21">
            <a:extLst>
              <a:ext uri="{FF2B5EF4-FFF2-40B4-BE49-F238E27FC236}">
                <a16:creationId xmlns:a16="http://schemas.microsoft.com/office/drawing/2014/main" id="{E23577CC-4909-E4D5-A8C6-C3E462BE2362}"/>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Text Placeholder 21">
            <a:extLst>
              <a:ext uri="{FF2B5EF4-FFF2-40B4-BE49-F238E27FC236}">
                <a16:creationId xmlns:a16="http://schemas.microsoft.com/office/drawing/2014/main" id="{281A4149-D5C6-5F3C-0683-040ED43200B7}"/>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13" name="Straight Connector 12">
            <a:extLst>
              <a:ext uri="{FF2B5EF4-FFF2-40B4-BE49-F238E27FC236}">
                <a16:creationId xmlns:a16="http://schemas.microsoft.com/office/drawing/2014/main" id="{35AFB360-C0ED-4632-7EB4-3E387D703087}"/>
              </a:ext>
              <a:ext uri="{C183D7F6-B498-43B3-948B-1728B52AA6E4}">
                <adec:decorative xmlns:adec="http://schemas.microsoft.com/office/drawing/2017/decorative" val="1"/>
              </a:ext>
            </a:extLst>
          </p:cNvPr>
          <p:cNvCxnSpPr>
            <a:cxnSpLocks/>
          </p:cNvCxnSpPr>
          <p:nvPr/>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45BE2AD9-FC61-6BEC-C504-AD1B0A39C1A9}"/>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Text Placeholder 21">
            <a:extLst>
              <a:ext uri="{FF2B5EF4-FFF2-40B4-BE49-F238E27FC236}">
                <a16:creationId xmlns:a16="http://schemas.microsoft.com/office/drawing/2014/main" id="{E46475D8-EB4F-A616-7196-D755B6C26AD4}"/>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Text Placeholder 21">
            <a:extLst>
              <a:ext uri="{FF2B5EF4-FFF2-40B4-BE49-F238E27FC236}">
                <a16:creationId xmlns:a16="http://schemas.microsoft.com/office/drawing/2014/main" id="{1F7D1A77-A662-66CF-4FA5-D5A81DD587A4}"/>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7" name="Slide Number">
            <a:extLst>
              <a:ext uri="{FF2B5EF4-FFF2-40B4-BE49-F238E27FC236}">
                <a16:creationId xmlns:a16="http://schemas.microsoft.com/office/drawing/2014/main" id="{0BCB7E0A-E749-2633-757E-8C096EFB6CC5}"/>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36718F50-25FE-5DBA-54CA-0705DBF991E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D86F21E4-00E6-AD5C-43FA-968F6FA408A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4E8289D-1A53-084A-A929-DB0AC5D3A894}" type="datetime1">
              <a:rPr lang="en-IN" smtClean="0"/>
              <a:t>15/08/26</a:t>
            </a:fld>
            <a:endParaRPr lang="en-US" dirty="0"/>
          </a:p>
        </p:txBody>
      </p:sp>
    </p:spTree>
    <p:extLst>
      <p:ext uri="{BB962C8B-B14F-4D97-AF65-F5344CB8AC3E}">
        <p14:creationId xmlns:p14="http://schemas.microsoft.com/office/powerpoint/2010/main" val="21288093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676F-3B97-F4BB-A01B-078296BC19E5}"/>
              </a:ext>
            </a:extLst>
          </p:cNvPr>
          <p:cNvSpPr>
            <a:spLocks noGrp="1"/>
          </p:cNvSpPr>
          <p:nvPr>
            <p:ph type="title"/>
          </p:nvPr>
        </p:nvSpPr>
        <p:spPr/>
        <p:txBody>
          <a:bodyPr/>
          <a:lstStyle/>
          <a:p>
            <a:r>
              <a:rPr lang="en-GB"/>
              <a:t>Click to edit Master title style</a:t>
            </a:r>
            <a:endParaRPr lang="en-US"/>
          </a:p>
        </p:txBody>
      </p:sp>
      <p:sp>
        <p:nvSpPr>
          <p:cNvPr id="6" name="Icon 1">
            <a:extLst>
              <a:ext uri="{FF2B5EF4-FFF2-40B4-BE49-F238E27FC236}">
                <a16:creationId xmlns:a16="http://schemas.microsoft.com/office/drawing/2014/main" id="{22DC461B-7C77-AD2B-DCE3-0471CE3F2681}"/>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Column 1 Header">
            <a:extLst>
              <a:ext uri="{FF2B5EF4-FFF2-40B4-BE49-F238E27FC236}">
                <a16:creationId xmlns:a16="http://schemas.microsoft.com/office/drawing/2014/main" id="{C96F559B-4263-3CFB-4277-F14809B9A6D8}"/>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Column 1 body">
            <a:extLst>
              <a:ext uri="{FF2B5EF4-FFF2-40B4-BE49-F238E27FC236}">
                <a16:creationId xmlns:a16="http://schemas.microsoft.com/office/drawing/2014/main" id="{B3AA1543-C754-DBE9-5A26-9250091C8D34}"/>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9" name="Divider 1">
            <a:extLst>
              <a:ext uri="{FF2B5EF4-FFF2-40B4-BE49-F238E27FC236}">
                <a16:creationId xmlns:a16="http://schemas.microsoft.com/office/drawing/2014/main" id="{120B7374-D33B-87AB-98B3-23E9250B2D2F}"/>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Icon 2">
            <a:extLst>
              <a:ext uri="{FF2B5EF4-FFF2-40B4-BE49-F238E27FC236}">
                <a16:creationId xmlns:a16="http://schemas.microsoft.com/office/drawing/2014/main" id="{8C9BF03D-5504-90F7-7633-3FDF917A92D9}"/>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Column 2 header">
            <a:extLst>
              <a:ext uri="{FF2B5EF4-FFF2-40B4-BE49-F238E27FC236}">
                <a16:creationId xmlns:a16="http://schemas.microsoft.com/office/drawing/2014/main" id="{9ED89A4F-A973-30EC-40A1-E1500F6C378A}"/>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Column 2 body">
            <a:extLst>
              <a:ext uri="{FF2B5EF4-FFF2-40B4-BE49-F238E27FC236}">
                <a16:creationId xmlns:a16="http://schemas.microsoft.com/office/drawing/2014/main" id="{026B15C0-C05B-296F-5067-14E1573E2719}"/>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3" name="Divider 2">
            <a:extLst>
              <a:ext uri="{FF2B5EF4-FFF2-40B4-BE49-F238E27FC236}">
                <a16:creationId xmlns:a16="http://schemas.microsoft.com/office/drawing/2014/main" id="{2574728C-A2E2-8C1D-F06F-0E33E95DE955}"/>
              </a:ext>
              <a:ext uri="{C183D7F6-B498-43B3-948B-1728B52AA6E4}">
                <adec:decorative xmlns:adec="http://schemas.microsoft.com/office/drawing/2017/decorative" val="1"/>
              </a:ext>
            </a:extLst>
          </p:cNvPr>
          <p:cNvCxnSpPr>
            <a:cxnSpLocks/>
          </p:cNvCxnSpPr>
          <p:nvPr/>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Icon 3">
            <a:extLst>
              <a:ext uri="{FF2B5EF4-FFF2-40B4-BE49-F238E27FC236}">
                <a16:creationId xmlns:a16="http://schemas.microsoft.com/office/drawing/2014/main" id="{F26291DC-9D02-F6A4-66A1-D31FFD409B84}"/>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Column 3 header">
            <a:extLst>
              <a:ext uri="{FF2B5EF4-FFF2-40B4-BE49-F238E27FC236}">
                <a16:creationId xmlns:a16="http://schemas.microsoft.com/office/drawing/2014/main" id="{B7148158-4D56-0664-7082-B72D10743AB7}"/>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Column 3 body">
            <a:extLst>
              <a:ext uri="{FF2B5EF4-FFF2-40B4-BE49-F238E27FC236}">
                <a16:creationId xmlns:a16="http://schemas.microsoft.com/office/drawing/2014/main" id="{8943E666-7BF4-F635-EFE8-075E47481116}"/>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7" name="Divider 3">
            <a:extLst>
              <a:ext uri="{FF2B5EF4-FFF2-40B4-BE49-F238E27FC236}">
                <a16:creationId xmlns:a16="http://schemas.microsoft.com/office/drawing/2014/main" id="{70FD96A0-16D9-0FAD-23DE-75E65493C390}"/>
              </a:ext>
              <a:ext uri="{C183D7F6-B498-43B3-948B-1728B52AA6E4}">
                <adec:decorative xmlns:adec="http://schemas.microsoft.com/office/drawing/2017/decorative" val="1"/>
              </a:ext>
            </a:extLst>
          </p:cNvPr>
          <p:cNvCxnSpPr>
            <a:cxnSpLocks/>
          </p:cNvCxnSpPr>
          <p:nvPr/>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8" name="Icon 4">
            <a:extLst>
              <a:ext uri="{FF2B5EF4-FFF2-40B4-BE49-F238E27FC236}">
                <a16:creationId xmlns:a16="http://schemas.microsoft.com/office/drawing/2014/main" id="{174B90A9-5935-3FF3-3C3B-612DA65B9763}"/>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4 header">
            <a:extLst>
              <a:ext uri="{FF2B5EF4-FFF2-40B4-BE49-F238E27FC236}">
                <a16:creationId xmlns:a16="http://schemas.microsoft.com/office/drawing/2014/main" id="{12731AA4-8B59-AF5F-1FF0-6D677159E996}"/>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Column 4 body">
            <a:extLst>
              <a:ext uri="{FF2B5EF4-FFF2-40B4-BE49-F238E27FC236}">
                <a16:creationId xmlns:a16="http://schemas.microsoft.com/office/drawing/2014/main" id="{C15AF4D4-DE0C-C422-66AF-ED266AE4C7C3}"/>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21" name="Slide Number">
            <a:extLst>
              <a:ext uri="{FF2B5EF4-FFF2-40B4-BE49-F238E27FC236}">
                <a16:creationId xmlns:a16="http://schemas.microsoft.com/office/drawing/2014/main" id="{7F4891ED-0CEE-0E17-C734-1854850936E8}"/>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2" name="Footer">
            <a:extLst>
              <a:ext uri="{FF2B5EF4-FFF2-40B4-BE49-F238E27FC236}">
                <a16:creationId xmlns:a16="http://schemas.microsoft.com/office/drawing/2014/main" id="{B4C48CAB-D81B-FD73-175F-3D3472C68AF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3" name="Date">
            <a:extLst>
              <a:ext uri="{FF2B5EF4-FFF2-40B4-BE49-F238E27FC236}">
                <a16:creationId xmlns:a16="http://schemas.microsoft.com/office/drawing/2014/main" id="{DDED9C1A-DD6F-A905-4767-47FB2DB7A9AA}"/>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9B74D59-0EA3-A544-BC8E-56DE6F4D188B}" type="datetime1">
              <a:rPr lang="en-IN" smtClean="0"/>
              <a:t>15/08/26</a:t>
            </a:fld>
            <a:endParaRPr lang="en-US" dirty="0"/>
          </a:p>
        </p:txBody>
      </p:sp>
    </p:spTree>
    <p:extLst>
      <p:ext uri="{BB962C8B-B14F-4D97-AF65-F5344CB8AC3E}">
        <p14:creationId xmlns:p14="http://schemas.microsoft.com/office/powerpoint/2010/main" val="25274203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_Dark - Split content with line">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p:nvCxnSpPr>
        <p:spPr>
          <a:xfrm>
            <a:off x="4076567" y="1600210"/>
            <a:ext cx="0" cy="36575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Graphic 21">
            <a:extLst>
              <a:ext uri="{FF2B5EF4-FFF2-40B4-BE49-F238E27FC236}">
                <a16:creationId xmlns:a16="http://schemas.microsoft.com/office/drawing/2014/main" id="{1AD352FD-B80F-9794-8F06-C77A94D30F2C}"/>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2" name="Graphic 23">
            <a:extLst>
              <a:ext uri="{FF2B5EF4-FFF2-40B4-BE49-F238E27FC236}">
                <a16:creationId xmlns:a16="http://schemas.microsoft.com/office/drawing/2014/main" id="{E3DF858A-749C-3DDC-3050-7F68618CD53A}"/>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13" name="Slide Number">
            <a:extLst>
              <a:ext uri="{FF2B5EF4-FFF2-40B4-BE49-F238E27FC236}">
                <a16:creationId xmlns:a16="http://schemas.microsoft.com/office/drawing/2014/main" id="{A5323684-FBB3-7C7E-8014-B99BC9A09D6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4" name="Footer">
            <a:extLst>
              <a:ext uri="{FF2B5EF4-FFF2-40B4-BE49-F238E27FC236}">
                <a16:creationId xmlns:a16="http://schemas.microsoft.com/office/drawing/2014/main" id="{B614A811-FBAF-7BF7-46E7-6939FD7E9B73}"/>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5" name="Date">
            <a:extLst>
              <a:ext uri="{FF2B5EF4-FFF2-40B4-BE49-F238E27FC236}">
                <a16:creationId xmlns:a16="http://schemas.microsoft.com/office/drawing/2014/main" id="{C22491EE-58AC-865F-F5E4-18C2BB7B3E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E49A7C8-FEAF-5A4A-80E6-854212EBBD9E}" type="datetime1">
              <a:rPr lang="en-IN" smtClean="0"/>
              <a:t>15/08/26</a:t>
            </a:fld>
            <a:endParaRPr lang="en-US" dirty="0"/>
          </a:p>
        </p:txBody>
      </p:sp>
    </p:spTree>
    <p:extLst>
      <p:ext uri="{BB962C8B-B14F-4D97-AF65-F5344CB8AC3E}">
        <p14:creationId xmlns:p14="http://schemas.microsoft.com/office/powerpoint/2010/main" val="38060370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cSld name="2_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8E1C22D-58B5-2D49-8743-68AED0651F9B}" type="datetime1">
              <a:rPr lang="en-IN" smtClean="0"/>
              <a:t>15/08/26</a:t>
            </a:fld>
            <a:endParaRPr lang="en-US" dirty="0"/>
          </a:p>
        </p:txBody>
      </p:sp>
    </p:spTree>
    <p:extLst>
      <p:ext uri="{BB962C8B-B14F-4D97-AF65-F5344CB8AC3E}">
        <p14:creationId xmlns:p14="http://schemas.microsoft.com/office/powerpoint/2010/main" val="800303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3_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455FB5DF-44FE-CD4F-98DA-6A8B03E18B65}" type="datetime1">
              <a:rPr lang="en-IN" smtClean="0"/>
              <a:t>15/08/26</a:t>
            </a:fld>
            <a:endParaRPr lang="en-US" dirty="0"/>
          </a:p>
        </p:txBody>
      </p:sp>
      <p:sp>
        <p:nvSpPr>
          <p:cNvPr id="3" name="Graphic 21">
            <a:extLst>
              <a:ext uri="{FF2B5EF4-FFF2-40B4-BE49-F238E27FC236}">
                <a16:creationId xmlns:a16="http://schemas.microsoft.com/office/drawing/2014/main" id="{D1595864-BC74-C4F0-31B8-C56098E2B42E}"/>
              </a:ext>
            </a:extLst>
          </p:cNvPr>
          <p:cNvSpPr/>
          <p:nvPr/>
        </p:nvSpPr>
        <p:spPr>
          <a:xfrm rot="6277808">
            <a:off x="-3129257" y="214813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3732547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68199AF-60C6-190F-702D-DF25DF7D7A57}"/>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ontent 2">
            <a:extLst>
              <a:ext uri="{FF2B5EF4-FFF2-40B4-BE49-F238E27FC236}">
                <a16:creationId xmlns:a16="http://schemas.microsoft.com/office/drawing/2014/main" id="{A8588DD1-988C-F635-D498-C871C1EE6A0F}"/>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Content 3">
            <a:extLst>
              <a:ext uri="{FF2B5EF4-FFF2-40B4-BE49-F238E27FC236}">
                <a16:creationId xmlns:a16="http://schemas.microsoft.com/office/drawing/2014/main" id="{1C2754E6-6196-3AB9-88AC-E00EAA05E017}"/>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itle 1">
            <a:extLst>
              <a:ext uri="{FF2B5EF4-FFF2-40B4-BE49-F238E27FC236}">
                <a16:creationId xmlns:a16="http://schemas.microsoft.com/office/drawing/2014/main" id="{E85F3C6D-4496-79FA-D187-0D70032C8B0D}"/>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0" name="Subtitle">
            <a:extLst>
              <a:ext uri="{FF2B5EF4-FFF2-40B4-BE49-F238E27FC236}">
                <a16:creationId xmlns:a16="http://schemas.microsoft.com/office/drawing/2014/main" id="{BBFF5FED-0EE5-73B4-2906-E87DA720BBB7}"/>
              </a:ext>
            </a:extLst>
          </p:cNvPr>
          <p:cNvSpPr>
            <a:spLocks noGrp="1"/>
          </p:cNvSpPr>
          <p:nvPr>
            <p:ph type="body" sz="quarter" idx="17"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1" name="Content 3">
            <a:extLst>
              <a:ext uri="{FF2B5EF4-FFF2-40B4-BE49-F238E27FC236}">
                <a16:creationId xmlns:a16="http://schemas.microsoft.com/office/drawing/2014/main" id="{3530FD7B-4879-87DB-27F6-1568A178A240}"/>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2" name="Column Divider" descr="Column Divider">
            <a:extLst>
              <a:ext uri="{FF2B5EF4-FFF2-40B4-BE49-F238E27FC236}">
                <a16:creationId xmlns:a16="http://schemas.microsoft.com/office/drawing/2014/main" id="{94958C1B-D9DB-854D-8D98-60F2C43FEF36}"/>
              </a:ext>
            </a:extLst>
          </p:cNvPr>
          <p:cNvCxnSpPr>
            <a:cxnSpLocks/>
          </p:cNvCxnSpPr>
          <p:nvPr/>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3" name="Column Divider" descr="Column Divider">
            <a:extLst>
              <a:ext uri="{FF2B5EF4-FFF2-40B4-BE49-F238E27FC236}">
                <a16:creationId xmlns:a16="http://schemas.microsoft.com/office/drawing/2014/main" id="{12368CAA-83DC-4AF5-0145-A93FD813DA24}"/>
              </a:ext>
            </a:extLst>
          </p:cNvPr>
          <p:cNvCxnSpPr>
            <a:cxnSpLocks/>
          </p:cNvCxnSpPr>
          <p:nvPr/>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 name="Column Divider" descr="Column Divider">
            <a:extLst>
              <a:ext uri="{FF2B5EF4-FFF2-40B4-BE49-F238E27FC236}">
                <a16:creationId xmlns:a16="http://schemas.microsoft.com/office/drawing/2014/main" id="{CBBA96D6-0CFB-463D-DAE7-488389FE2C97}"/>
              </a:ext>
            </a:extLst>
          </p:cNvPr>
          <p:cNvCxnSpPr>
            <a:cxnSpLocks/>
          </p:cNvCxnSpPr>
          <p:nvPr/>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9B286CAB-4736-6361-197B-1653011164A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6" name="Footer">
            <a:extLst>
              <a:ext uri="{FF2B5EF4-FFF2-40B4-BE49-F238E27FC236}">
                <a16:creationId xmlns:a16="http://schemas.microsoft.com/office/drawing/2014/main" id="{29760795-EDDC-16BC-98BE-F1A5C340763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7" name="Date">
            <a:extLst>
              <a:ext uri="{FF2B5EF4-FFF2-40B4-BE49-F238E27FC236}">
                <a16:creationId xmlns:a16="http://schemas.microsoft.com/office/drawing/2014/main" id="{0B026589-A45D-2E2B-C105-C3469AA80DA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AF6196C-8961-8C4A-90A5-CDADA3A899B1}" type="datetime1">
              <a:rPr lang="en-IN" smtClean="0"/>
              <a:t>15/08/26</a:t>
            </a:fld>
            <a:endParaRPr lang="en-US" dirty="0"/>
          </a:p>
        </p:txBody>
      </p:sp>
    </p:spTree>
    <p:extLst>
      <p:ext uri="{BB962C8B-B14F-4D97-AF65-F5344CB8AC3E}">
        <p14:creationId xmlns:p14="http://schemas.microsoft.com/office/powerpoint/2010/main" val="943078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1_Light - Screensho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a:effectLst>
            <a:innerShdw blurRad="63500" dist="50800" dir="16200000">
              <a:prstClr val="black">
                <a:alpha val="50000"/>
              </a:prstClr>
            </a:innerShdw>
          </a:effectLst>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a:extLst>
              <a:ext uri="{FF2B5EF4-FFF2-40B4-BE49-F238E27FC236}">
                <a16:creationId xmlns:a16="http://schemas.microsoft.com/office/drawing/2014/main" id="{C7D4E3CE-4D05-77FB-28A2-49A31F8B63B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B8F44AC4-D375-F3A1-FF7D-BB66A729376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BC350FF3-E4BE-24DC-845F-E3D0CD638CC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28E3073-A356-4443-8F0F-9B67298FDD27}" type="datetime1">
              <a:rPr lang="en-IN" smtClean="0"/>
              <a:t>15/08/26</a:t>
            </a:fld>
            <a:endParaRPr lang="en-US" dirty="0"/>
          </a:p>
        </p:txBody>
      </p:sp>
    </p:spTree>
    <p:extLst>
      <p:ext uri="{BB962C8B-B14F-4D97-AF65-F5344CB8AC3E}">
        <p14:creationId xmlns:p14="http://schemas.microsoft.com/office/powerpoint/2010/main" val="1519875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1_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1"/>
            <a:ext cx="5943600" cy="6858000"/>
          </a:xfrm>
          <a:prstGeom prst="rect">
            <a:avLst/>
          </a:prstGeom>
          <a:solidFill>
            <a:srgbClr val="0C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EA605EC0-1C65-0A43-8B18-928356A334C3}" type="datetime1">
              <a:rPr lang="en-IN" smtClean="0"/>
              <a:t>15/08/26</a:t>
            </a:fld>
            <a:endParaRPr lang="en-US" dirty="0"/>
          </a:p>
        </p:txBody>
      </p:sp>
    </p:spTree>
    <p:extLst>
      <p:ext uri="{BB962C8B-B14F-4D97-AF65-F5344CB8AC3E}">
        <p14:creationId xmlns:p14="http://schemas.microsoft.com/office/powerpoint/2010/main" val="3530955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cSld name="5_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BDD21A78-9324-C45B-6FD1-A6579F9D3212}"/>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7" name="Date Placeholder 3">
            <a:extLst>
              <a:ext uri="{FF2B5EF4-FFF2-40B4-BE49-F238E27FC236}">
                <a16:creationId xmlns:a16="http://schemas.microsoft.com/office/drawing/2014/main" id="{EDC73E77-DC92-0E29-FAF1-A1189901A1A9}"/>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44E361AD-C447-5C4E-9E7B-4453894ADC4B}" type="datetime1">
              <a:rPr lang="en-IN" smtClean="0"/>
              <a:t>15/08/26</a:t>
            </a:fld>
            <a:endParaRPr lang="en-US" dirty="0"/>
          </a:p>
        </p:txBody>
      </p:sp>
    </p:spTree>
    <p:extLst>
      <p:ext uri="{BB962C8B-B14F-4D97-AF65-F5344CB8AC3E}">
        <p14:creationId xmlns:p14="http://schemas.microsoft.com/office/powerpoint/2010/main" val="36533047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cSld name="1_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fld id="{8257F929-4B9D-8649-994C-5C55D5D9FA70}" type="datetime1">
              <a:rPr lang="en-IN" smtClean="0"/>
              <a:t>15/08/26</a:t>
            </a:fld>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2026, Oracle and/or its affiliates</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9608208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766B4A5F-AE5C-6B4D-A0D8-689C8C1B0247}" type="slidenum">
              <a:rPr lang="en-US" smtClean="0"/>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7674BED4-5208-5942-93D6-607E3E62F746}" type="datetime1">
              <a:rPr lang="en-IN" smtClean="0"/>
              <a:t>15/08/26</a:t>
            </a:fld>
            <a:endParaRPr lang="en-US"/>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
        <p:nvSpPr>
          <p:cNvPr id="11" name="Slide Number">
            <a:extLst>
              <a:ext uri="{FF2B5EF4-FFF2-40B4-BE49-F238E27FC236}">
                <a16:creationId xmlns:a16="http://schemas.microsoft.com/office/drawing/2014/main" id="{77CCCB4C-C645-F2D4-FC9A-403FD1A3C7AC}"/>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2" name="Footer">
            <a:extLst>
              <a:ext uri="{FF2B5EF4-FFF2-40B4-BE49-F238E27FC236}">
                <a16:creationId xmlns:a16="http://schemas.microsoft.com/office/drawing/2014/main" id="{90C9C004-80C0-A12A-94C5-EF17FAB94E3B}"/>
              </a:ext>
            </a:extLst>
          </p:cNvPr>
          <p:cNvSpPr txBox="1">
            <a:spLocks/>
          </p:cNvSpPr>
          <p:nvPr/>
        </p:nvSpPr>
        <p:spPr>
          <a:xfrm>
            <a:off x="975361" y="6252231"/>
            <a:ext cx="5120640" cy="303104"/>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Copyright © 2026, Oracle and/or its affiliates |  Confidential: Internal/Restricted/Highly Restricted</a:t>
            </a:r>
          </a:p>
        </p:txBody>
      </p:sp>
      <p:sp>
        <p:nvSpPr>
          <p:cNvPr id="13" name="Date">
            <a:extLst>
              <a:ext uri="{FF2B5EF4-FFF2-40B4-BE49-F238E27FC236}">
                <a16:creationId xmlns:a16="http://schemas.microsoft.com/office/drawing/2014/main" id="{0F197538-5261-5613-3047-02659273D6E4}"/>
              </a:ext>
            </a:extLst>
          </p:cNvPr>
          <p:cNvSpPr txBox="1">
            <a:spLocks/>
          </p:cNvSpPr>
          <p:nvPr/>
        </p:nvSpPr>
        <p:spPr>
          <a:xfrm>
            <a:off x="6099110" y="6254620"/>
            <a:ext cx="2743200" cy="301755"/>
          </a:xfrm>
          <a:prstGeom prst="rect">
            <a:avLst/>
          </a:prstGeom>
        </p:spPr>
        <p:txBody>
          <a:bodyPr vert="horz" lIns="0" tIns="0" rIns="0" bIns="0" rtlCol="0" anchor="ctr"/>
          <a:lstStyle>
            <a:defPPr>
              <a:defRPr lang="en-US"/>
            </a:defPPr>
            <a:lvl1pPr marL="0" algn="l" defTabSz="914400" rtl="0" eaLnBrk="1" latinLnBrk="0" hangingPunct="1">
              <a:defRPr lang="en-US" sz="800" kern="1200" smtClean="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193AF1-E5D5-9242-83E0-66008397DB45}" type="datetime1">
              <a:rPr lang="en-IN" smtClean="0"/>
              <a:pPr/>
              <a:t>15/08/26</a:t>
            </a:fld>
            <a:endParaRPr lang="en-IN" dirty="0"/>
          </a:p>
        </p:txBody>
      </p:sp>
    </p:spTree>
    <p:extLst>
      <p:ext uri="{BB962C8B-B14F-4D97-AF65-F5344CB8AC3E}">
        <p14:creationId xmlns:p14="http://schemas.microsoft.com/office/powerpoint/2010/main" val="3337414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2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791489"/>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766B4A5F-AE5C-6B4D-A0D8-689C8C1B0247}" type="slidenum">
              <a:rPr lang="en-US" smtClean="0"/>
              <a:t>‹#›</a:t>
            </a:fld>
            <a:endParaRPr lang="en-US"/>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E6B23E64-08BB-6947-A285-B498FBB9D8A2}" type="datetime1">
              <a:rPr lang="en-IN" smtClean="0"/>
              <a:t>15/08/26</a:t>
            </a:fld>
            <a:endParaRPr lang="en-US"/>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Tree>
    <p:extLst>
      <p:ext uri="{BB962C8B-B14F-4D97-AF65-F5344CB8AC3E}">
        <p14:creationId xmlns:p14="http://schemas.microsoft.com/office/powerpoint/2010/main" val="15513979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a:t>
            </a:r>
          </a:p>
        </p:txBody>
      </p:sp>
      <p:sp>
        <p:nvSpPr>
          <p:cNvPr id="5" name="TextBox 4">
            <a:extLst>
              <a:ext uri="{FF2B5EF4-FFF2-40B4-BE49-F238E27FC236}">
                <a16:creationId xmlns:a16="http://schemas.microsoft.com/office/drawing/2014/main" id="{CA4392FF-7C2C-D37B-DD7D-60C8C946E8C6}"/>
              </a:ext>
            </a:extLst>
          </p:cNvPr>
          <p:cNvSpPr txBox="1"/>
          <p:nvPr/>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7" name="Slide Number">
            <a:extLst>
              <a:ext uri="{FF2B5EF4-FFF2-40B4-BE49-F238E27FC236}">
                <a16:creationId xmlns:a16="http://schemas.microsoft.com/office/drawing/2014/main" id="{0F34525A-0657-47B3-6B7E-5255199A174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1" name="Footer">
            <a:extLst>
              <a:ext uri="{FF2B5EF4-FFF2-40B4-BE49-F238E27FC236}">
                <a16:creationId xmlns:a16="http://schemas.microsoft.com/office/drawing/2014/main" id="{B0088C73-5CA3-47A2-B0CC-CD91BA902F67}"/>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FCBB3697-7FD2-C9C6-D906-A6D14E35A3E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51AFB26-0AA9-E242-9A20-6B6E6FE98547}" type="datetime1">
              <a:rPr lang="en-IN" smtClean="0"/>
              <a:t>15/08/26</a:t>
            </a:fld>
            <a:endParaRPr lang="en-US" dirty="0"/>
          </a:p>
        </p:txBody>
      </p:sp>
    </p:spTree>
    <p:extLst>
      <p:ext uri="{BB962C8B-B14F-4D97-AF65-F5344CB8AC3E}">
        <p14:creationId xmlns:p14="http://schemas.microsoft.com/office/powerpoint/2010/main" val="1277553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17" name="TextBox 16">
            <a:extLst>
              <a:ext uri="{FF2B5EF4-FFF2-40B4-BE49-F238E27FC236}">
                <a16:creationId xmlns:a16="http://schemas.microsoft.com/office/drawing/2014/main" id="{E5EA32E2-5AE7-3199-6814-98A3082209E7}"/>
              </a:ext>
            </a:extLst>
          </p:cNvPr>
          <p:cNvSpPr txBox="1"/>
          <p:nvPr/>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2" name="Slide Number">
            <a:extLst>
              <a:ext uri="{FF2B5EF4-FFF2-40B4-BE49-F238E27FC236}">
                <a16:creationId xmlns:a16="http://schemas.microsoft.com/office/drawing/2014/main" id="{3C7421F4-BA99-5D17-8C02-BAFE0BD44A3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5" name="Footer">
            <a:extLst>
              <a:ext uri="{FF2B5EF4-FFF2-40B4-BE49-F238E27FC236}">
                <a16:creationId xmlns:a16="http://schemas.microsoft.com/office/drawing/2014/main" id="{81545B40-4639-D824-0FE3-EB2054D9C55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68BA2AF4-7A2F-080D-0ED2-3C3061C2232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C1FB936A-42E2-5B46-B7EB-60C1FFE2B6E3}" type="datetime1">
              <a:rPr lang="en-IN" smtClean="0"/>
              <a:t>15/08/26</a:t>
            </a:fld>
            <a:endParaRPr lang="en-US" dirty="0"/>
          </a:p>
        </p:txBody>
      </p:sp>
    </p:spTree>
    <p:extLst>
      <p:ext uri="{BB962C8B-B14F-4D97-AF65-F5344CB8AC3E}">
        <p14:creationId xmlns:p14="http://schemas.microsoft.com/office/powerpoint/2010/main" val="2200949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Light - 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71AD558-F9F1-BA6D-5B53-90BB75A74E7D}"/>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7" name="Picture Placeholder 4">
            <a:extLst>
              <a:ext uri="{FF2B5EF4-FFF2-40B4-BE49-F238E27FC236}">
                <a16:creationId xmlns:a16="http://schemas.microsoft.com/office/drawing/2014/main" id="{850DE4CC-08E6-DA06-8F3F-0112A1454423}"/>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9" name="Text Placeholder 33">
            <a:extLst>
              <a:ext uri="{FF2B5EF4-FFF2-40B4-BE49-F238E27FC236}">
                <a16:creationId xmlns:a16="http://schemas.microsoft.com/office/drawing/2014/main" id="{74F97059-9B61-6D59-FD68-9AC03B42DF4C}"/>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0" name="Text Placeholder 33">
            <a:extLst>
              <a:ext uri="{FF2B5EF4-FFF2-40B4-BE49-F238E27FC236}">
                <a16:creationId xmlns:a16="http://schemas.microsoft.com/office/drawing/2014/main" id="{367A2EBA-23FE-F6D8-53F3-5B4FB01BE6AB}"/>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Date Placeholder 2">
            <a:extLst>
              <a:ext uri="{FF2B5EF4-FFF2-40B4-BE49-F238E27FC236}">
                <a16:creationId xmlns:a16="http://schemas.microsoft.com/office/drawing/2014/main" id="{1270C5E3-27D6-82A3-3421-35917714B431}"/>
              </a:ext>
            </a:extLst>
          </p:cNvPr>
          <p:cNvSpPr txBox="1">
            <a:spLocks/>
          </p:cNvSpPr>
          <p:nvPr/>
        </p:nvSpPr>
        <p:spPr>
          <a:xfrm>
            <a:off x="6096000" y="6257921"/>
            <a:ext cx="3367938" cy="298454"/>
          </a:xfrm>
          <a:prstGeom prst="rect">
            <a:avLst/>
          </a:prstGeom>
        </p:spPr>
        <p:txBody>
          <a:bodyPr vert="horz" lIns="0" tIns="0" rIns="0" bIns="0" rtlCol="0" anchor="ctr"/>
          <a:lstStyle>
            <a:defPPr>
              <a:defRPr lang="en-US"/>
            </a:defPPr>
            <a:lvl1pPr marL="0" algn="l" defTabSz="914400" rtl="0" eaLnBrk="1" latinLnBrk="0" hangingPunct="1">
              <a:defRPr lang="en-US"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8AF407-CA20-9343-9790-E9EC8ACC5C83}" type="datetimeFigureOut">
              <a:rPr lang="en-IN" smtClean="0"/>
              <a:pPr/>
              <a:t>15/08/26</a:t>
            </a:fld>
            <a:endParaRPr lang="en-IN"/>
          </a:p>
        </p:txBody>
      </p:sp>
      <p:pic>
        <p:nvPicPr>
          <p:cNvPr id="13" name="Graphic 12">
            <a:extLst>
              <a:ext uri="{FF2B5EF4-FFF2-40B4-BE49-F238E27FC236}">
                <a16:creationId xmlns:a16="http://schemas.microsoft.com/office/drawing/2014/main" id="{B78DBBE4-1F91-9561-B5DE-738F5980A8B0}"/>
              </a:ext>
            </a:extLst>
          </p:cNvPr>
          <p:cNvPicPr>
            <a:picLocks noChangeAspect="1"/>
          </p:cNvPicPr>
          <p:nvPr/>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
        <p:nvSpPr>
          <p:cNvPr id="18" name="Slide Number">
            <a:extLst>
              <a:ext uri="{FF2B5EF4-FFF2-40B4-BE49-F238E27FC236}">
                <a16:creationId xmlns:a16="http://schemas.microsoft.com/office/drawing/2014/main" id="{8F9CCC6B-C1EE-13DD-F139-87361DA0EC8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9" name="Footer">
            <a:extLst>
              <a:ext uri="{FF2B5EF4-FFF2-40B4-BE49-F238E27FC236}">
                <a16:creationId xmlns:a16="http://schemas.microsoft.com/office/drawing/2014/main" id="{CEA95574-2F54-BC58-522F-F6B1E2C0AD8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18046313-0E61-4D26-E0F3-C4F48BB4BEE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80C1C46-3F0F-E841-AA18-BC98C505F639}" type="datetime1">
              <a:rPr lang="en-IN" smtClean="0"/>
              <a:t>15/08/26</a:t>
            </a:fld>
            <a:endParaRPr lang="en-US" dirty="0"/>
          </a:p>
        </p:txBody>
      </p:sp>
    </p:spTree>
    <p:extLst>
      <p:ext uri="{BB962C8B-B14F-4D97-AF65-F5344CB8AC3E}">
        <p14:creationId xmlns:p14="http://schemas.microsoft.com/office/powerpoint/2010/main" val="1194500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16AB-18EE-53F2-B796-3EB5499A173D}"/>
              </a:ext>
            </a:extLst>
          </p:cNvPr>
          <p:cNvSpPr>
            <a:spLocks noGrp="1"/>
          </p:cNvSpPr>
          <p:nvPr>
            <p:ph type="title"/>
          </p:nvPr>
        </p:nvSpPr>
        <p:spPr/>
        <p:txBody>
          <a:bodyPr/>
          <a:lstStyle/>
          <a:p>
            <a:r>
              <a:rPr lang="en-GB"/>
              <a:t>Click to edit Master title style</a:t>
            </a:r>
            <a:endParaRPr lang="en-US"/>
          </a:p>
        </p:txBody>
      </p:sp>
      <p:sp>
        <p:nvSpPr>
          <p:cNvPr id="6" name="Picture Placeholder 4">
            <a:extLst>
              <a:ext uri="{FF2B5EF4-FFF2-40B4-BE49-F238E27FC236}">
                <a16:creationId xmlns:a16="http://schemas.microsoft.com/office/drawing/2014/main" id="{8DECABF3-1216-2BC6-B9D1-A38B2AB08A23}"/>
              </a:ext>
            </a:extLst>
          </p:cNvPr>
          <p:cNvSpPr>
            <a:spLocks noGrp="1"/>
          </p:cNvSpPr>
          <p:nvPr>
            <p:ph type="pic" sz="quarter" idx="13"/>
          </p:nvPr>
        </p:nvSpPr>
        <p:spPr>
          <a:xfrm>
            <a:off x="797039" y="1583270"/>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7" name="Text Placeholder 33">
            <a:extLst>
              <a:ext uri="{FF2B5EF4-FFF2-40B4-BE49-F238E27FC236}">
                <a16:creationId xmlns:a16="http://schemas.microsoft.com/office/drawing/2014/main" id="{D5DB129F-1796-16F7-98AD-20AB29020F1F}"/>
              </a:ext>
            </a:extLst>
          </p:cNvPr>
          <p:cNvSpPr>
            <a:spLocks noGrp="1"/>
          </p:cNvSpPr>
          <p:nvPr>
            <p:ph type="body" sz="quarter" idx="14"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ext Placeholder 33">
            <a:extLst>
              <a:ext uri="{FF2B5EF4-FFF2-40B4-BE49-F238E27FC236}">
                <a16:creationId xmlns:a16="http://schemas.microsoft.com/office/drawing/2014/main" id="{B81D31E2-4307-EE1A-38D0-E29273E48090}"/>
              </a:ext>
            </a:extLst>
          </p:cNvPr>
          <p:cNvSpPr>
            <a:spLocks noGrp="1"/>
          </p:cNvSpPr>
          <p:nvPr>
            <p:ph type="body" sz="quarter" idx="15"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Content Placeholder 4">
            <a:extLst>
              <a:ext uri="{FF2B5EF4-FFF2-40B4-BE49-F238E27FC236}">
                <a16:creationId xmlns:a16="http://schemas.microsoft.com/office/drawing/2014/main" id="{12D1FE9E-2267-4B8A-CCBC-AD454DAAD0E9}"/>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Graphic 9">
            <a:extLst>
              <a:ext uri="{FF2B5EF4-FFF2-40B4-BE49-F238E27FC236}">
                <a16:creationId xmlns:a16="http://schemas.microsoft.com/office/drawing/2014/main" id="{50D45D9D-7BE7-22BE-D6DB-AF204FDC86CB}"/>
              </a:ext>
            </a:extLst>
          </p:cNvPr>
          <p:cNvPicPr>
            <a:picLocks noChangeAspect="1"/>
          </p:cNvPicPr>
          <p:nvPr/>
        </p:nvPicPr>
        <p:blipFill rotWithShape="1">
          <a:blip>
            <a:extLst>
              <a:ext uri="{96DAC541-7B7A-43D3-8B79-37D633B846F1}">
                <asvg:svgBlip xmlns:asvg="http://schemas.microsoft.com/office/drawing/2016/SVG/main" r:embed="rId2"/>
              </a:ext>
            </a:extLst>
          </a:blip>
          <a:srcRect l="27431" t="9963" r="23483" b="37989"/>
          <a:stretch>
            <a:fillRect/>
          </a:stretch>
        </p:blipFill>
        <p:spPr>
          <a:xfrm flipH="1">
            <a:off x="-1116440" y="992891"/>
            <a:ext cx="5658278" cy="4015837"/>
          </a:xfrm>
          <a:prstGeom prst="rect">
            <a:avLst/>
          </a:prstGeom>
        </p:spPr>
      </p:pic>
      <p:sp>
        <p:nvSpPr>
          <p:cNvPr id="11" name="Slide Number">
            <a:extLst>
              <a:ext uri="{FF2B5EF4-FFF2-40B4-BE49-F238E27FC236}">
                <a16:creationId xmlns:a16="http://schemas.microsoft.com/office/drawing/2014/main" id="{20164EC8-4342-0DA3-12C6-CE0A2CCCFDC1}"/>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2" name="Footer">
            <a:extLst>
              <a:ext uri="{FF2B5EF4-FFF2-40B4-BE49-F238E27FC236}">
                <a16:creationId xmlns:a16="http://schemas.microsoft.com/office/drawing/2014/main" id="{6CEAEAA3-820B-3E1F-4EB9-2BB3A5665F0E}"/>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3" name="Date">
            <a:extLst>
              <a:ext uri="{FF2B5EF4-FFF2-40B4-BE49-F238E27FC236}">
                <a16:creationId xmlns:a16="http://schemas.microsoft.com/office/drawing/2014/main" id="{77A5A83E-977C-75F1-32D6-4DB62979FA8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D1BCF5A-FC79-0240-9D1D-53A4CCFEBE6D}" type="datetime1">
              <a:rPr lang="en-IN" smtClean="0"/>
              <a:t>15/08/26</a:t>
            </a:fld>
            <a:endParaRPr lang="en-US" dirty="0"/>
          </a:p>
        </p:txBody>
      </p:sp>
    </p:spTree>
    <p:extLst>
      <p:ext uri="{BB962C8B-B14F-4D97-AF65-F5344CB8AC3E}">
        <p14:creationId xmlns:p14="http://schemas.microsoft.com/office/powerpoint/2010/main" val="3229064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Light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05C906-CB13-9F5D-AF65-A61CBA48EE3C}"/>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4" name="Subtitle">
            <a:extLst>
              <a:ext uri="{FF2B5EF4-FFF2-40B4-BE49-F238E27FC236}">
                <a16:creationId xmlns:a16="http://schemas.microsoft.com/office/drawing/2014/main" id="{12A8DF18-93F9-9266-4A7C-596A65197D50}"/>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Content">
            <a:extLst>
              <a:ext uri="{FF2B5EF4-FFF2-40B4-BE49-F238E27FC236}">
                <a16:creationId xmlns:a16="http://schemas.microsoft.com/office/drawing/2014/main" id="{48615F56-E0F1-B79B-706A-D5E8CDCA771B}"/>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Graphic 7">
            <a:extLst>
              <a:ext uri="{FF2B5EF4-FFF2-40B4-BE49-F238E27FC236}">
                <a16:creationId xmlns:a16="http://schemas.microsoft.com/office/drawing/2014/main" id="{037AEA02-6B8A-B356-857E-A7649BF4449E}"/>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9" name="Slide Number">
            <a:extLst>
              <a:ext uri="{FF2B5EF4-FFF2-40B4-BE49-F238E27FC236}">
                <a16:creationId xmlns:a16="http://schemas.microsoft.com/office/drawing/2014/main" id="{BF9D1ED3-A925-8CCD-E77D-0F75D702948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D11AEB4D-A4D0-AAA4-735C-F33EFF72D2E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BD7506F3-5DF3-8C3F-099B-241887ECD5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1414997-590C-AC40-92D7-2F39F50993C7}" type="datetime1">
              <a:rPr lang="en-IN" smtClean="0"/>
              <a:t>15/08/26</a:t>
            </a:fld>
            <a:endParaRPr lang="en-US" dirty="0"/>
          </a:p>
        </p:txBody>
      </p:sp>
    </p:spTree>
    <p:extLst>
      <p:ext uri="{BB962C8B-B14F-4D97-AF65-F5344CB8AC3E}">
        <p14:creationId xmlns:p14="http://schemas.microsoft.com/office/powerpoint/2010/main" val="23955473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A789835-52F9-A331-48B0-37CECEEAE2A8}"/>
              </a:ext>
            </a:extLst>
          </p:cNvPr>
          <p:cNvSpPr txBox="1">
            <a:spLocks/>
          </p:cNvSpPr>
          <p:nvPr/>
        </p:nvSpPr>
        <p:spPr>
          <a:xfrm>
            <a:off x="712620" y="553616"/>
            <a:ext cx="538338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IN" dirty="0"/>
              <a:t>Agenda</a:t>
            </a:r>
          </a:p>
        </p:txBody>
      </p:sp>
      <p:sp>
        <p:nvSpPr>
          <p:cNvPr id="7" name="Content">
            <a:extLst>
              <a:ext uri="{FF2B5EF4-FFF2-40B4-BE49-F238E27FC236}">
                <a16:creationId xmlns:a16="http://schemas.microsoft.com/office/drawing/2014/main" id="{C114A3F5-5B8A-563A-6DAB-C8DDF56A118B}"/>
              </a:ext>
            </a:extLst>
          </p:cNvPr>
          <p:cNvSpPr>
            <a:spLocks noGrp="1"/>
          </p:cNvSpPr>
          <p:nvPr>
            <p:ph sz="quarter" idx="14" hasCustomPrompt="1"/>
          </p:nvPr>
        </p:nvSpPr>
        <p:spPr>
          <a:xfrm>
            <a:off x="713684" y="1658041"/>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8" name="Content">
            <a:extLst>
              <a:ext uri="{FF2B5EF4-FFF2-40B4-BE49-F238E27FC236}">
                <a16:creationId xmlns:a16="http://schemas.microsoft.com/office/drawing/2014/main" id="{D662AAFB-210B-8AC0-20A6-94DB7EE34109}"/>
              </a:ext>
            </a:extLst>
          </p:cNvPr>
          <p:cNvSpPr>
            <a:spLocks noGrp="1"/>
          </p:cNvSpPr>
          <p:nvPr>
            <p:ph sz="quarter" idx="18"/>
          </p:nvPr>
        </p:nvSpPr>
        <p:spPr>
          <a:xfrm>
            <a:off x="1333444" y="1658041"/>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Graphic 8">
            <a:extLst>
              <a:ext uri="{FF2B5EF4-FFF2-40B4-BE49-F238E27FC236}">
                <a16:creationId xmlns:a16="http://schemas.microsoft.com/office/drawing/2014/main" id="{EE678701-0B4A-7C94-3956-B39C3CD97AFD}"/>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10" name="Slide Number">
            <a:extLst>
              <a:ext uri="{FF2B5EF4-FFF2-40B4-BE49-F238E27FC236}">
                <a16:creationId xmlns:a16="http://schemas.microsoft.com/office/drawing/2014/main" id="{B0F41EC2-DF1B-BCC7-75DF-543547DEC902}"/>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1" name="Footer">
            <a:extLst>
              <a:ext uri="{FF2B5EF4-FFF2-40B4-BE49-F238E27FC236}">
                <a16:creationId xmlns:a16="http://schemas.microsoft.com/office/drawing/2014/main" id="{18467E63-1ED6-C307-24F9-B8F7BF7B0BF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DE19BAEC-B994-9744-A6CA-830AC782CD05}"/>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4BBC9DA-37D0-7347-B9C9-F068A1C28C71}" type="datetime1">
              <a:rPr lang="en-IN" smtClean="0"/>
              <a:t>15/08/26</a:t>
            </a:fld>
            <a:endParaRPr lang="en-US" dirty="0"/>
          </a:p>
        </p:txBody>
      </p:sp>
    </p:spTree>
    <p:extLst>
      <p:ext uri="{BB962C8B-B14F-4D97-AF65-F5344CB8AC3E}">
        <p14:creationId xmlns:p14="http://schemas.microsoft.com/office/powerpoint/2010/main" val="17985179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Slide Number">
            <a:extLst>
              <a:ext uri="{FF2B5EF4-FFF2-40B4-BE49-F238E27FC236}">
                <a16:creationId xmlns:a16="http://schemas.microsoft.com/office/drawing/2014/main" id="{EDAA4195-B7BD-9D87-7524-93DCEF6CD1F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ECF280A6-8376-1A2F-E654-88325CE8C052}"/>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185F30C2-AFC5-7755-BB67-1F39554A221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4AF7D3CD-7372-1642-B36C-5E46338700B3}" type="datetime1">
              <a:rPr lang="en-IN" smtClean="0"/>
              <a:t>15/08/26</a:t>
            </a:fld>
            <a:endParaRPr lang="en-US" dirty="0"/>
          </a:p>
        </p:txBody>
      </p:sp>
    </p:spTree>
    <p:extLst>
      <p:ext uri="{BB962C8B-B14F-4D97-AF65-F5344CB8AC3E}">
        <p14:creationId xmlns:p14="http://schemas.microsoft.com/office/powerpoint/2010/main" val="3529909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a:extLst>
              <a:ext uri="{FF2B5EF4-FFF2-40B4-BE49-F238E27FC236}">
                <a16:creationId xmlns:a16="http://schemas.microsoft.com/office/drawing/2014/main" id="{00A528F8-C661-2155-5328-2BEE7ADF808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0" name="Footer">
            <a:extLst>
              <a:ext uri="{FF2B5EF4-FFF2-40B4-BE49-F238E27FC236}">
                <a16:creationId xmlns:a16="http://schemas.microsoft.com/office/drawing/2014/main" id="{1091CA46-328E-1295-5618-9F7A6532663A}"/>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0AA7E056-7830-309E-E8E5-B58F7347920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E57466CF-4261-5446-A4AF-88B8D1F7F48D}" type="datetime1">
              <a:rPr lang="en-IN" smtClean="0"/>
              <a:t>15/08/26</a:t>
            </a:fld>
            <a:endParaRPr lang="en-US" dirty="0"/>
          </a:p>
        </p:txBody>
      </p:sp>
    </p:spTree>
    <p:extLst>
      <p:ext uri="{BB962C8B-B14F-4D97-AF65-F5344CB8AC3E}">
        <p14:creationId xmlns:p14="http://schemas.microsoft.com/office/powerpoint/2010/main" val="11925623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10" name="Rectangle 9">
            <a:extLst>
              <a:ext uri="{FF2B5EF4-FFF2-40B4-BE49-F238E27FC236}">
                <a16:creationId xmlns:a16="http://schemas.microsoft.com/office/drawing/2014/main" id="{14FFEACD-5822-3BB1-81F6-B032E4B16A27}"/>
              </a:ext>
            </a:extLst>
          </p:cNvPr>
          <p:cNvSpPr/>
          <p:nvPr/>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a:extLst>
              <a:ext uri="{FF2B5EF4-FFF2-40B4-BE49-F238E27FC236}">
                <a16:creationId xmlns:a16="http://schemas.microsoft.com/office/drawing/2014/main" id="{6293BE7C-3F1E-E021-49CA-E717F4F8F88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8" name="Footer">
            <a:extLst>
              <a:ext uri="{FF2B5EF4-FFF2-40B4-BE49-F238E27FC236}">
                <a16:creationId xmlns:a16="http://schemas.microsoft.com/office/drawing/2014/main" id="{2BAA63F5-6894-54B3-1DA5-5F0C46065B8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9" name="Date">
            <a:extLst>
              <a:ext uri="{FF2B5EF4-FFF2-40B4-BE49-F238E27FC236}">
                <a16:creationId xmlns:a16="http://schemas.microsoft.com/office/drawing/2014/main" id="{AD6EE92F-3DFC-02E8-ECD1-8C198C4C83A2}"/>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5BFAE5E-1DAB-6243-A2BB-98586F8DE239}" type="datetime1">
              <a:rPr lang="en-IN" smtClean="0"/>
              <a:t>15/08/26</a:t>
            </a:fld>
            <a:endParaRPr lang="en-US" dirty="0"/>
          </a:p>
        </p:txBody>
      </p:sp>
    </p:spTree>
    <p:extLst>
      <p:ext uri="{BB962C8B-B14F-4D97-AF65-F5344CB8AC3E}">
        <p14:creationId xmlns:p14="http://schemas.microsoft.com/office/powerpoint/2010/main" val="32925188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644B9-0A45-6DCA-0B88-4D13FC44F19E}"/>
              </a:ext>
            </a:extLst>
          </p:cNvPr>
          <p:cNvSpPr>
            <a:spLocks noGrp="1"/>
          </p:cNvSpPr>
          <p:nvPr>
            <p:ph type="title"/>
          </p:nvPr>
        </p:nvSpPr>
        <p:spPr/>
        <p:txBody>
          <a:bodyPr/>
          <a:lstStyle/>
          <a:p>
            <a:r>
              <a:rPr lang="en-GB"/>
              <a:t>Click to edit Master title style</a:t>
            </a:r>
            <a:endParaRPr lang="en-US"/>
          </a:p>
        </p:txBody>
      </p:sp>
      <p:sp>
        <p:nvSpPr>
          <p:cNvPr id="6" name="Slide Number">
            <a:extLst>
              <a:ext uri="{FF2B5EF4-FFF2-40B4-BE49-F238E27FC236}">
                <a16:creationId xmlns:a16="http://schemas.microsoft.com/office/drawing/2014/main" id="{BE8173F0-DED0-4216-D80B-CDDA33081F2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7" name="Footer">
            <a:extLst>
              <a:ext uri="{FF2B5EF4-FFF2-40B4-BE49-F238E27FC236}">
                <a16:creationId xmlns:a16="http://schemas.microsoft.com/office/drawing/2014/main" id="{AC253C3D-FBBA-4026-3B3F-803AD020A25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936E0CF3-F964-1E11-F9BE-0B4C9E14BFF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4C4FA67E-63BA-9F4B-A7E6-E81545BBD7A1}" type="datetime1">
              <a:rPr lang="en-IN" smtClean="0"/>
              <a:t>15/08/26</a:t>
            </a:fld>
            <a:endParaRPr lang="en-US" dirty="0"/>
          </a:p>
        </p:txBody>
      </p:sp>
    </p:spTree>
    <p:extLst>
      <p:ext uri="{BB962C8B-B14F-4D97-AF65-F5344CB8AC3E}">
        <p14:creationId xmlns:p14="http://schemas.microsoft.com/office/powerpoint/2010/main" val="1470621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766B4A5F-AE5C-6B4D-A0D8-689C8C1B0247}" type="slidenum">
              <a:rPr lang="en-US" smtClean="0"/>
              <a:t>‹#›</a:t>
            </a:fld>
            <a:endParaRPr lang="en-US"/>
          </a:p>
        </p:txBody>
      </p:sp>
      <p:sp>
        <p:nvSpPr>
          <p:cNvPr id="19" name="Quote">
            <a:extLst>
              <a:ext uri="{FF2B5EF4-FFF2-40B4-BE49-F238E27FC236}">
                <a16:creationId xmlns:a16="http://schemas.microsoft.com/office/drawing/2014/main" id="{78D87FD2-6FC8-887F-D6EE-9DD365416196}"/>
              </a:ext>
            </a:extLst>
          </p:cNvPr>
          <p:cNvSpPr>
            <a:spLocks noGrp="1"/>
          </p:cNvSpPr>
          <p:nvPr>
            <p:ph type="title" hasCustomPrompt="1"/>
          </p:nvPr>
        </p:nvSpPr>
        <p:spPr>
          <a:xfrm>
            <a:off x="5220586" y="2965088"/>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20" name="Text Field">
            <a:extLst>
              <a:ext uri="{FF2B5EF4-FFF2-40B4-BE49-F238E27FC236}">
                <a16:creationId xmlns:a16="http://schemas.microsoft.com/office/drawing/2014/main" id="{85CCBF4B-774C-B65C-4D27-03559C819D12}"/>
              </a:ext>
            </a:extLst>
          </p:cNvPr>
          <p:cNvSpPr>
            <a:spLocks noGrp="1"/>
          </p:cNvSpPr>
          <p:nvPr>
            <p:ph type="body" sz="quarter" idx="37" hasCustomPrompt="1"/>
          </p:nvPr>
        </p:nvSpPr>
        <p:spPr>
          <a:xfrm>
            <a:off x="5385816" y="5052031"/>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21" name="Text Field 2">
            <a:extLst>
              <a:ext uri="{FF2B5EF4-FFF2-40B4-BE49-F238E27FC236}">
                <a16:creationId xmlns:a16="http://schemas.microsoft.com/office/drawing/2014/main" id="{2ACD5878-6851-9403-2B56-9BC60F7E9FC0}"/>
              </a:ext>
            </a:extLst>
          </p:cNvPr>
          <p:cNvSpPr>
            <a:spLocks noGrp="1"/>
          </p:cNvSpPr>
          <p:nvPr>
            <p:ph type="body" sz="quarter" idx="36" hasCustomPrompt="1"/>
          </p:nvPr>
        </p:nvSpPr>
        <p:spPr>
          <a:xfrm>
            <a:off x="5385816" y="5389624"/>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2" name="Content Placeholder 2">
            <a:extLst>
              <a:ext uri="{FF2B5EF4-FFF2-40B4-BE49-F238E27FC236}">
                <a16:creationId xmlns:a16="http://schemas.microsoft.com/office/drawing/2014/main" id="{1C3523CD-1DA6-A0FD-DD65-A3066E4BAC7A}"/>
              </a:ext>
            </a:extLst>
          </p:cNvPr>
          <p:cNvSpPr>
            <a:spLocks noGrp="1" noChangeAspect="1"/>
          </p:cNvSpPr>
          <p:nvPr>
            <p:ph sz="quarter" idx="47" hasCustomPrompt="1"/>
          </p:nvPr>
        </p:nvSpPr>
        <p:spPr>
          <a:xfrm>
            <a:off x="5372844" y="1272301"/>
            <a:ext cx="2447584" cy="673743"/>
          </a:xfrm>
        </p:spPr>
        <p:txBody>
          <a:bodyPr/>
          <a:lstStyle>
            <a:lvl5pPr marL="731520" indent="0">
              <a:buNone/>
              <a:defRPr/>
            </a:lvl5pPr>
          </a:lstStyle>
          <a:p>
            <a:pPr lvl="0"/>
            <a:r>
              <a:rPr lang="en-US" dirty="0"/>
              <a:t>Click to add logo</a:t>
            </a:r>
          </a:p>
        </p:txBody>
      </p:sp>
      <p:sp>
        <p:nvSpPr>
          <p:cNvPr id="23" name="Picture Placeholder 4">
            <a:extLst>
              <a:ext uri="{FF2B5EF4-FFF2-40B4-BE49-F238E27FC236}">
                <a16:creationId xmlns:a16="http://schemas.microsoft.com/office/drawing/2014/main" id="{89B27D62-F3FF-911D-1EB8-6DCFCF2267E4}"/>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27" name="Accent mark">
            <a:extLst>
              <a:ext uri="{FF2B5EF4-FFF2-40B4-BE49-F238E27FC236}">
                <a16:creationId xmlns:a16="http://schemas.microsoft.com/office/drawing/2014/main" id="{CACFCF75-7C17-7517-8CAA-88AE2565F076}"/>
              </a:ext>
              <a:ext uri="{C183D7F6-B498-43B3-948B-1728B52AA6E4}">
                <adec:decorative xmlns:adec="http://schemas.microsoft.com/office/drawing/2017/decorative" val="1"/>
              </a:ext>
            </a:extLst>
          </p:cNvPr>
          <p:cNvSpPr/>
          <p:nvPr/>
        </p:nvSpPr>
        <p:spPr>
          <a:xfrm>
            <a:off x="5372844" y="4707483"/>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oter">
            <a:extLst>
              <a:ext uri="{FF2B5EF4-FFF2-40B4-BE49-F238E27FC236}">
                <a16:creationId xmlns:a16="http://schemas.microsoft.com/office/drawing/2014/main" id="{564B2DE2-DA5A-01F1-8930-A68DF17092C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30" name="Date">
            <a:extLst>
              <a:ext uri="{FF2B5EF4-FFF2-40B4-BE49-F238E27FC236}">
                <a16:creationId xmlns:a16="http://schemas.microsoft.com/office/drawing/2014/main" id="{853AD41F-06D5-2D0E-827B-F38BAB1207F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5030004-BCAB-744C-9066-C77EFE76F1ED}" type="datetime1">
              <a:rPr lang="en-IN" smtClean="0"/>
              <a:t>15/08/26</a:t>
            </a:fld>
            <a:endParaRPr lang="en-US" dirty="0"/>
          </a:p>
        </p:txBody>
      </p:sp>
    </p:spTree>
    <p:extLst>
      <p:ext uri="{BB962C8B-B14F-4D97-AF65-F5344CB8AC3E}">
        <p14:creationId xmlns:p14="http://schemas.microsoft.com/office/powerpoint/2010/main" val="294746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68E80E-1566-8940-AB28-97B6D65F5BC3}"/>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3" name="Subtitle">
            <a:extLst>
              <a:ext uri="{FF2B5EF4-FFF2-40B4-BE49-F238E27FC236}">
                <a16:creationId xmlns:a16="http://schemas.microsoft.com/office/drawing/2014/main" id="{7065A451-0649-F69E-D316-C7A078F4B44E}"/>
              </a:ext>
            </a:extLst>
          </p:cNvPr>
          <p:cNvSpPr>
            <a:spLocks noGrp="1"/>
          </p:cNvSpPr>
          <p:nvPr>
            <p:ph type="body" sz="quarter" idx="13"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4" name="Content">
            <a:extLst>
              <a:ext uri="{FF2B5EF4-FFF2-40B4-BE49-F238E27FC236}">
                <a16:creationId xmlns:a16="http://schemas.microsoft.com/office/drawing/2014/main" id="{25063D30-FECA-C19F-7AC5-9659A001804C}"/>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Content">
            <a:extLst>
              <a:ext uri="{FF2B5EF4-FFF2-40B4-BE49-F238E27FC236}">
                <a16:creationId xmlns:a16="http://schemas.microsoft.com/office/drawing/2014/main" id="{880FDE36-7B0E-FD9D-82E2-A9AFF21E321D}"/>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Content">
            <a:extLst>
              <a:ext uri="{FF2B5EF4-FFF2-40B4-BE49-F238E27FC236}">
                <a16:creationId xmlns:a16="http://schemas.microsoft.com/office/drawing/2014/main" id="{F940339B-34E5-07E0-9019-87EF0578743B}"/>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7" name="Column Divider" descr="Column Divider">
            <a:extLst>
              <a:ext uri="{FF2B5EF4-FFF2-40B4-BE49-F238E27FC236}">
                <a16:creationId xmlns:a16="http://schemas.microsoft.com/office/drawing/2014/main" id="{4F38C256-40A1-4006-B7AE-F445E90751F5}"/>
              </a:ext>
            </a:extLst>
          </p:cNvPr>
          <p:cNvCxnSpPr>
            <a:cxnSpLocks/>
          </p:cNvCxnSpPr>
          <p:nvPr/>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8" name="Column Divider 2" descr="Column Divider">
            <a:extLst>
              <a:ext uri="{FF2B5EF4-FFF2-40B4-BE49-F238E27FC236}">
                <a16:creationId xmlns:a16="http://schemas.microsoft.com/office/drawing/2014/main" id="{AE82F648-C9DC-CE95-7662-C60D4254F652}"/>
              </a:ext>
            </a:extLst>
          </p:cNvPr>
          <p:cNvCxnSpPr>
            <a:cxnSpLocks/>
          </p:cNvCxnSpPr>
          <p:nvPr/>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9" name="Slide Number">
            <a:extLst>
              <a:ext uri="{FF2B5EF4-FFF2-40B4-BE49-F238E27FC236}">
                <a16:creationId xmlns:a16="http://schemas.microsoft.com/office/drawing/2014/main" id="{23203B6F-42DC-6C31-54B7-D2E4FEBB398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20" name="Footer">
            <a:extLst>
              <a:ext uri="{FF2B5EF4-FFF2-40B4-BE49-F238E27FC236}">
                <a16:creationId xmlns:a16="http://schemas.microsoft.com/office/drawing/2014/main" id="{49AD744E-80EE-B5BF-0ADD-A00D15E20A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1" name="Date">
            <a:extLst>
              <a:ext uri="{FF2B5EF4-FFF2-40B4-BE49-F238E27FC236}">
                <a16:creationId xmlns:a16="http://schemas.microsoft.com/office/drawing/2014/main" id="{836ACC22-9D99-CA20-E626-85A8511B9F6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17F3845-0AE5-1643-B992-C9B3818A9491}" type="datetime1">
              <a:rPr lang="en-IN" smtClean="0"/>
              <a:t>15/08/26</a:t>
            </a:fld>
            <a:endParaRPr lang="en-US" dirty="0"/>
          </a:p>
        </p:txBody>
      </p:sp>
    </p:spTree>
    <p:extLst>
      <p:ext uri="{BB962C8B-B14F-4D97-AF65-F5344CB8AC3E}">
        <p14:creationId xmlns:p14="http://schemas.microsoft.com/office/powerpoint/2010/main" val="2643417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68199AF-60C6-190F-702D-DF25DF7D7A57}"/>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ontent 2">
            <a:extLst>
              <a:ext uri="{FF2B5EF4-FFF2-40B4-BE49-F238E27FC236}">
                <a16:creationId xmlns:a16="http://schemas.microsoft.com/office/drawing/2014/main" id="{A8588DD1-988C-F635-D498-C871C1EE6A0F}"/>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Content 3">
            <a:extLst>
              <a:ext uri="{FF2B5EF4-FFF2-40B4-BE49-F238E27FC236}">
                <a16:creationId xmlns:a16="http://schemas.microsoft.com/office/drawing/2014/main" id="{1C2754E6-6196-3AB9-88AC-E00EAA05E017}"/>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itle 1">
            <a:extLst>
              <a:ext uri="{FF2B5EF4-FFF2-40B4-BE49-F238E27FC236}">
                <a16:creationId xmlns:a16="http://schemas.microsoft.com/office/drawing/2014/main" id="{E85F3C6D-4496-79FA-D187-0D70032C8B0D}"/>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0" name="Subtitle">
            <a:extLst>
              <a:ext uri="{FF2B5EF4-FFF2-40B4-BE49-F238E27FC236}">
                <a16:creationId xmlns:a16="http://schemas.microsoft.com/office/drawing/2014/main" id="{BBFF5FED-0EE5-73B4-2906-E87DA720BBB7}"/>
              </a:ext>
            </a:extLst>
          </p:cNvPr>
          <p:cNvSpPr>
            <a:spLocks noGrp="1"/>
          </p:cNvSpPr>
          <p:nvPr>
            <p:ph type="body" sz="quarter" idx="17"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1" name="Content 3">
            <a:extLst>
              <a:ext uri="{FF2B5EF4-FFF2-40B4-BE49-F238E27FC236}">
                <a16:creationId xmlns:a16="http://schemas.microsoft.com/office/drawing/2014/main" id="{3530FD7B-4879-87DB-27F6-1568A178A240}"/>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2" name="Column Divider" descr="Column Divider">
            <a:extLst>
              <a:ext uri="{FF2B5EF4-FFF2-40B4-BE49-F238E27FC236}">
                <a16:creationId xmlns:a16="http://schemas.microsoft.com/office/drawing/2014/main" id="{94958C1B-D9DB-854D-8D98-60F2C43FEF36}"/>
              </a:ext>
            </a:extLst>
          </p:cNvPr>
          <p:cNvCxnSpPr>
            <a:cxnSpLocks/>
          </p:cNvCxnSpPr>
          <p:nvPr/>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3" name="Column Divider" descr="Column Divider">
            <a:extLst>
              <a:ext uri="{FF2B5EF4-FFF2-40B4-BE49-F238E27FC236}">
                <a16:creationId xmlns:a16="http://schemas.microsoft.com/office/drawing/2014/main" id="{12368CAA-83DC-4AF5-0145-A93FD813DA24}"/>
              </a:ext>
            </a:extLst>
          </p:cNvPr>
          <p:cNvCxnSpPr>
            <a:cxnSpLocks/>
          </p:cNvCxnSpPr>
          <p:nvPr/>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 name="Column Divider" descr="Column Divider">
            <a:extLst>
              <a:ext uri="{FF2B5EF4-FFF2-40B4-BE49-F238E27FC236}">
                <a16:creationId xmlns:a16="http://schemas.microsoft.com/office/drawing/2014/main" id="{CBBA96D6-0CFB-463D-DAE7-488389FE2C97}"/>
              </a:ext>
            </a:extLst>
          </p:cNvPr>
          <p:cNvCxnSpPr>
            <a:cxnSpLocks/>
          </p:cNvCxnSpPr>
          <p:nvPr/>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9B286CAB-4736-6361-197B-1653011164A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6" name="Footer">
            <a:extLst>
              <a:ext uri="{FF2B5EF4-FFF2-40B4-BE49-F238E27FC236}">
                <a16:creationId xmlns:a16="http://schemas.microsoft.com/office/drawing/2014/main" id="{29760795-EDDC-16BC-98BE-F1A5C340763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7" name="Date">
            <a:extLst>
              <a:ext uri="{FF2B5EF4-FFF2-40B4-BE49-F238E27FC236}">
                <a16:creationId xmlns:a16="http://schemas.microsoft.com/office/drawing/2014/main" id="{0B026589-A45D-2E2B-C105-C3469AA80DA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F611073-5213-D240-BFD9-ED100FF63E0B}" type="datetime1">
              <a:rPr lang="en-IN" smtClean="0"/>
              <a:t>15/08/26</a:t>
            </a:fld>
            <a:endParaRPr lang="en-US" dirty="0"/>
          </a:p>
        </p:txBody>
      </p:sp>
    </p:spTree>
    <p:extLst>
      <p:ext uri="{BB962C8B-B14F-4D97-AF65-F5344CB8AC3E}">
        <p14:creationId xmlns:p14="http://schemas.microsoft.com/office/powerpoint/2010/main" val="862634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Light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05C906-CB13-9F5D-AF65-A61CBA48EE3C}"/>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4" name="Subtitle">
            <a:extLst>
              <a:ext uri="{FF2B5EF4-FFF2-40B4-BE49-F238E27FC236}">
                <a16:creationId xmlns:a16="http://schemas.microsoft.com/office/drawing/2014/main" id="{12A8DF18-93F9-9266-4A7C-596A65197D50}"/>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Content">
            <a:extLst>
              <a:ext uri="{FF2B5EF4-FFF2-40B4-BE49-F238E27FC236}">
                <a16:creationId xmlns:a16="http://schemas.microsoft.com/office/drawing/2014/main" id="{48615F56-E0F1-B79B-706A-D5E8CDCA771B}"/>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Graphic 7">
            <a:extLst>
              <a:ext uri="{FF2B5EF4-FFF2-40B4-BE49-F238E27FC236}">
                <a16:creationId xmlns:a16="http://schemas.microsoft.com/office/drawing/2014/main" id="{037AEA02-6B8A-B356-857E-A7649BF4449E}"/>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9" name="Slide Number">
            <a:extLst>
              <a:ext uri="{FF2B5EF4-FFF2-40B4-BE49-F238E27FC236}">
                <a16:creationId xmlns:a16="http://schemas.microsoft.com/office/drawing/2014/main" id="{BF9D1ED3-A925-8CCD-E77D-0F75D702948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0" name="Footer">
            <a:extLst>
              <a:ext uri="{FF2B5EF4-FFF2-40B4-BE49-F238E27FC236}">
                <a16:creationId xmlns:a16="http://schemas.microsoft.com/office/drawing/2014/main" id="{D11AEB4D-A4D0-AAA4-735C-F33EFF72D2E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BD7506F3-5DF3-8C3F-099B-241887ECD5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1369632-87E1-1640-8782-D3C3B428CC17}" type="datetime1">
              <a:rPr lang="en-IN" smtClean="0"/>
              <a:t>15/08/26</a:t>
            </a:fld>
            <a:endParaRPr lang="en-US" dirty="0"/>
          </a:p>
        </p:txBody>
      </p:sp>
    </p:spTree>
    <p:extLst>
      <p:ext uri="{BB962C8B-B14F-4D97-AF65-F5344CB8AC3E}">
        <p14:creationId xmlns:p14="http://schemas.microsoft.com/office/powerpoint/2010/main" val="416926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0D4ABF6E-5392-C3F7-3716-2A662B91DD5D}"/>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2">
            <a:extLst>
              <a:ext uri="{FF2B5EF4-FFF2-40B4-BE49-F238E27FC236}">
                <a16:creationId xmlns:a16="http://schemas.microsoft.com/office/drawing/2014/main" id="{B78E64CC-87A5-D930-D16A-4C93F941AD6B}"/>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8" name="Picture Placeholder 9">
            <a:extLst>
              <a:ext uri="{FF2B5EF4-FFF2-40B4-BE49-F238E27FC236}">
                <a16:creationId xmlns:a16="http://schemas.microsoft.com/office/drawing/2014/main" id="{38DE59BC-6B5E-6A4A-25FA-7BBA328B666B}"/>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9" name="Slide Number">
            <a:extLst>
              <a:ext uri="{FF2B5EF4-FFF2-40B4-BE49-F238E27FC236}">
                <a16:creationId xmlns:a16="http://schemas.microsoft.com/office/drawing/2014/main" id="{321F471C-FFFB-E8C7-C29C-DC037EED48E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0" name="Footer">
            <a:extLst>
              <a:ext uri="{FF2B5EF4-FFF2-40B4-BE49-F238E27FC236}">
                <a16:creationId xmlns:a16="http://schemas.microsoft.com/office/drawing/2014/main" id="{B84466F2-BEEE-8A9E-2A5A-673D883F67B1}"/>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7A019392-42CA-D232-EECD-263413DA7DC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761EEF0-D008-F44D-851E-D544E962A66A}" type="datetime1">
              <a:rPr lang="en-IN" smtClean="0"/>
              <a:t>15/08/26</a:t>
            </a:fld>
            <a:endParaRPr lang="en-US" dirty="0"/>
          </a:p>
        </p:txBody>
      </p:sp>
      <p:pic>
        <p:nvPicPr>
          <p:cNvPr id="12" name="OTag" descr="A small square in Oracle Red with the Oracle logo in the center in white">
            <a:extLst>
              <a:ext uri="{FF2B5EF4-FFF2-40B4-BE49-F238E27FC236}">
                <a16:creationId xmlns:a16="http://schemas.microsoft.com/office/drawing/2014/main" id="{30C316E4-17B4-A51B-9829-02CF5CD9C563}"/>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2677152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0D4ABF6E-5392-C3F7-3716-2A662B91DD5D}"/>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2">
            <a:extLst>
              <a:ext uri="{FF2B5EF4-FFF2-40B4-BE49-F238E27FC236}">
                <a16:creationId xmlns:a16="http://schemas.microsoft.com/office/drawing/2014/main" id="{B78E64CC-87A5-D930-D16A-4C93F941AD6B}"/>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8" name="Picture Placeholder 9">
            <a:extLst>
              <a:ext uri="{FF2B5EF4-FFF2-40B4-BE49-F238E27FC236}">
                <a16:creationId xmlns:a16="http://schemas.microsoft.com/office/drawing/2014/main" id="{38DE59BC-6B5E-6A4A-25FA-7BBA328B666B}"/>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9" name="Slide Number">
            <a:extLst>
              <a:ext uri="{FF2B5EF4-FFF2-40B4-BE49-F238E27FC236}">
                <a16:creationId xmlns:a16="http://schemas.microsoft.com/office/drawing/2014/main" id="{321F471C-FFFB-E8C7-C29C-DC037EED48E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B84466F2-BEEE-8A9E-2A5A-673D883F67B1}"/>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7A019392-42CA-D232-EECD-263413DA7DC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A76FA8E8-130A-C843-9BE0-4EF24F98F06E}" type="datetime1">
              <a:rPr lang="en-IN" smtClean="0"/>
              <a:t>15/08/26</a:t>
            </a:fld>
            <a:endParaRPr lang="en-US" dirty="0"/>
          </a:p>
        </p:txBody>
      </p:sp>
      <p:pic>
        <p:nvPicPr>
          <p:cNvPr id="12" name="OTag" descr="A small square in Oracle Red with the Oracle logo in the center in white">
            <a:extLst>
              <a:ext uri="{FF2B5EF4-FFF2-40B4-BE49-F238E27FC236}">
                <a16:creationId xmlns:a16="http://schemas.microsoft.com/office/drawing/2014/main" id="{30C316E4-17B4-A51B-9829-02CF5CD9C563}"/>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157547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4" name="Picture Placeholder 17">
            <a:extLst>
              <a:ext uri="{FF2B5EF4-FFF2-40B4-BE49-F238E27FC236}">
                <a16:creationId xmlns:a16="http://schemas.microsoft.com/office/drawing/2014/main" id="{403B1DE0-33AE-743F-C5EF-7C5490381111}"/>
              </a:ext>
            </a:extLst>
          </p:cNvPr>
          <p:cNvSpPr>
            <a:spLocks noGrp="1"/>
          </p:cNvSpPr>
          <p:nvPr>
            <p:ph type="pic" sz="quarter" idx="47"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6" name="Title 1">
            <a:extLst>
              <a:ext uri="{FF2B5EF4-FFF2-40B4-BE49-F238E27FC236}">
                <a16:creationId xmlns:a16="http://schemas.microsoft.com/office/drawing/2014/main" id="{09EB147C-E9A8-2B29-518C-B5B143BCD381}"/>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A6781631-D00D-6706-C76A-535629D54E19}"/>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8" name="Text Placeholder 21">
            <a:extLst>
              <a:ext uri="{FF2B5EF4-FFF2-40B4-BE49-F238E27FC236}">
                <a16:creationId xmlns:a16="http://schemas.microsoft.com/office/drawing/2014/main" id="{5890C207-ED62-66B5-F901-F51C019B0138}"/>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9" name="Text Placeholder 19">
            <a:extLst>
              <a:ext uri="{FF2B5EF4-FFF2-40B4-BE49-F238E27FC236}">
                <a16:creationId xmlns:a16="http://schemas.microsoft.com/office/drawing/2014/main" id="{1002FFB6-CAAE-08E6-26A6-BC68E9868574}"/>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0" name="Text Placeholder 21">
            <a:extLst>
              <a:ext uri="{FF2B5EF4-FFF2-40B4-BE49-F238E27FC236}">
                <a16:creationId xmlns:a16="http://schemas.microsoft.com/office/drawing/2014/main" id="{9F4AA584-0133-B145-6428-877E53169A68}"/>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19">
            <a:extLst>
              <a:ext uri="{FF2B5EF4-FFF2-40B4-BE49-F238E27FC236}">
                <a16:creationId xmlns:a16="http://schemas.microsoft.com/office/drawing/2014/main" id="{5385DECE-FAC0-C547-10B9-523B8EEF5596}"/>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2" name="Text Placeholder 21">
            <a:extLst>
              <a:ext uri="{FF2B5EF4-FFF2-40B4-BE49-F238E27FC236}">
                <a16:creationId xmlns:a16="http://schemas.microsoft.com/office/drawing/2014/main" id="{CA3441A8-CA8D-35C6-9DA9-F3D185E161EB}"/>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3" name="Text Placeholder 19">
            <a:extLst>
              <a:ext uri="{FF2B5EF4-FFF2-40B4-BE49-F238E27FC236}">
                <a16:creationId xmlns:a16="http://schemas.microsoft.com/office/drawing/2014/main" id="{8B0A6BEC-BEB4-F14C-6DC2-9BD1BC7026F0}"/>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pic>
        <p:nvPicPr>
          <p:cNvPr id="15" name="OTag">
            <a:extLst>
              <a:ext uri="{FF2B5EF4-FFF2-40B4-BE49-F238E27FC236}">
                <a16:creationId xmlns:a16="http://schemas.microsoft.com/office/drawing/2014/main" id="{089FBC3D-E1F4-36DD-28C5-A4BAC1F95D3D}"/>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6" name="Slide Number">
            <a:extLst>
              <a:ext uri="{FF2B5EF4-FFF2-40B4-BE49-F238E27FC236}">
                <a16:creationId xmlns:a16="http://schemas.microsoft.com/office/drawing/2014/main" id="{778E3712-F1C7-DEE9-4D53-1A0579A1B44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7" name="Footer">
            <a:extLst>
              <a:ext uri="{FF2B5EF4-FFF2-40B4-BE49-F238E27FC236}">
                <a16:creationId xmlns:a16="http://schemas.microsoft.com/office/drawing/2014/main" id="{8A915A09-53E7-4FC2-ADBE-09426D0898B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8" name="Date">
            <a:extLst>
              <a:ext uri="{FF2B5EF4-FFF2-40B4-BE49-F238E27FC236}">
                <a16:creationId xmlns:a16="http://schemas.microsoft.com/office/drawing/2014/main" id="{D9ECC4A2-872C-8130-E5B0-8B62FA3D778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AEBA8E0F-7623-FF41-8607-770E5C66C556}" type="datetime1">
              <a:rPr lang="en-IN" smtClean="0"/>
              <a:t>15/08/26</a:t>
            </a:fld>
            <a:endParaRPr lang="en-US" dirty="0"/>
          </a:p>
        </p:txBody>
      </p:sp>
    </p:spTree>
    <p:extLst>
      <p:ext uri="{BB962C8B-B14F-4D97-AF65-F5344CB8AC3E}">
        <p14:creationId xmlns:p14="http://schemas.microsoft.com/office/powerpoint/2010/main" val="32077465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1_Light - Divider_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2383"/>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8" name="Title 1">
            <a:extLst>
              <a:ext uri="{FF2B5EF4-FFF2-40B4-BE49-F238E27FC236}">
                <a16:creationId xmlns:a16="http://schemas.microsoft.com/office/drawing/2014/main" id="{21D9C52A-E9B3-4BD9-1271-2B302655B76B}"/>
              </a:ext>
            </a:extLst>
          </p:cNvPr>
          <p:cNvSpPr txBox="1">
            <a:spLocks/>
          </p:cNvSpPr>
          <p:nvPr/>
        </p:nvSpPr>
        <p:spPr>
          <a:xfrm>
            <a:off x="768875" y="182403"/>
            <a:ext cx="304115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endParaRPr lang="en-IN" dirty="0"/>
          </a:p>
          <a:p>
            <a:r>
              <a:rPr lang="en-IN" dirty="0"/>
              <a:t>Title</a:t>
            </a:r>
          </a:p>
        </p:txBody>
      </p:sp>
      <p:sp>
        <p:nvSpPr>
          <p:cNvPr id="13" name="Content">
            <a:extLst>
              <a:ext uri="{FF2B5EF4-FFF2-40B4-BE49-F238E27FC236}">
                <a16:creationId xmlns:a16="http://schemas.microsoft.com/office/drawing/2014/main" id="{B5444B6F-7DFF-95C5-6BBF-97BE431B7225}"/>
              </a:ext>
            </a:extLst>
          </p:cNvPr>
          <p:cNvSpPr>
            <a:spLocks noGrp="1"/>
          </p:cNvSpPr>
          <p:nvPr>
            <p:ph sz="quarter" idx="14"/>
          </p:nvPr>
        </p:nvSpPr>
        <p:spPr>
          <a:xfrm>
            <a:off x="764650" y="153698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Subtitle">
            <a:extLst>
              <a:ext uri="{FF2B5EF4-FFF2-40B4-BE49-F238E27FC236}">
                <a16:creationId xmlns:a16="http://schemas.microsoft.com/office/drawing/2014/main" id="{E914AA8F-B3B7-A2FB-5EB0-227B7DAF7EEE}"/>
              </a:ext>
            </a:extLst>
          </p:cNvPr>
          <p:cNvSpPr>
            <a:spLocks noGrp="1"/>
          </p:cNvSpPr>
          <p:nvPr>
            <p:ph type="body" sz="quarter" idx="11" hasCustomPrompt="1"/>
          </p:nvPr>
        </p:nvSpPr>
        <p:spPr>
          <a:xfrm>
            <a:off x="792480" y="1069055"/>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Slide Number">
            <a:extLst>
              <a:ext uri="{FF2B5EF4-FFF2-40B4-BE49-F238E27FC236}">
                <a16:creationId xmlns:a16="http://schemas.microsoft.com/office/drawing/2014/main" id="{2B31CC6E-7AC7-AF96-EA4D-D17B15DF701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9" name="Footer">
            <a:extLst>
              <a:ext uri="{FF2B5EF4-FFF2-40B4-BE49-F238E27FC236}">
                <a16:creationId xmlns:a16="http://schemas.microsoft.com/office/drawing/2014/main" id="{D7109F6F-2895-2EE8-1097-2EAF5C7252E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C62CB027-2411-0320-3A0E-34DD6F98B96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E26E2A4-03CE-A540-975B-AC994633BD01}" type="datetime1">
              <a:rPr lang="en-IN" smtClean="0"/>
              <a:t>15/08/26</a:t>
            </a:fld>
            <a:endParaRPr lang="en-US" dirty="0"/>
          </a:p>
        </p:txBody>
      </p:sp>
    </p:spTree>
    <p:extLst>
      <p:ext uri="{BB962C8B-B14F-4D97-AF65-F5344CB8AC3E}">
        <p14:creationId xmlns:p14="http://schemas.microsoft.com/office/powerpoint/2010/main" val="2506197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6198-787A-8620-5E7B-472B02AFBB4F}"/>
              </a:ext>
            </a:extLst>
          </p:cNvPr>
          <p:cNvSpPr>
            <a:spLocks noGrp="1"/>
          </p:cNvSpPr>
          <p:nvPr>
            <p:ph type="title"/>
          </p:nvPr>
        </p:nvSpPr>
        <p:spPr/>
        <p:txBody>
          <a:bodyPr/>
          <a:lstStyle/>
          <a:p>
            <a:r>
              <a:rPr lang="en-GB"/>
              <a:t>Click to edit Master title style</a:t>
            </a:r>
            <a:endParaRPr lang="en-US"/>
          </a:p>
        </p:txBody>
      </p:sp>
      <p:sp>
        <p:nvSpPr>
          <p:cNvPr id="6" name="Picture Placeholder 2">
            <a:extLst>
              <a:ext uri="{FF2B5EF4-FFF2-40B4-BE49-F238E27FC236}">
                <a16:creationId xmlns:a16="http://schemas.microsoft.com/office/drawing/2014/main" id="{DA1EBB75-45A4-187C-C47B-E68C9C80CE92}"/>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Text Placeholder 21">
            <a:extLst>
              <a:ext uri="{FF2B5EF4-FFF2-40B4-BE49-F238E27FC236}">
                <a16:creationId xmlns:a16="http://schemas.microsoft.com/office/drawing/2014/main" id="{0DFB9063-3ECC-E723-AFC0-754C845DDDB0}"/>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Text Placeholder 21">
            <a:extLst>
              <a:ext uri="{FF2B5EF4-FFF2-40B4-BE49-F238E27FC236}">
                <a16:creationId xmlns:a16="http://schemas.microsoft.com/office/drawing/2014/main" id="{2AC873D7-E4AB-9329-B960-FD1E7237BC0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9" name="Straight Connector 8">
            <a:extLst>
              <a:ext uri="{FF2B5EF4-FFF2-40B4-BE49-F238E27FC236}">
                <a16:creationId xmlns:a16="http://schemas.microsoft.com/office/drawing/2014/main" id="{5C9A877F-8FC6-BCEE-6B09-F3FD9F764825}"/>
              </a:ext>
              <a:ext uri="{C183D7F6-B498-43B3-948B-1728B52AA6E4}">
                <adec:decorative xmlns:adec="http://schemas.microsoft.com/office/drawing/2017/decorative" val="1"/>
              </a:ext>
            </a:extLst>
          </p:cNvPr>
          <p:cNvCxnSpPr>
            <a:cxnSpLocks/>
          </p:cNvCxnSpPr>
          <p:nvPr/>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Picture Placeholder 2">
            <a:extLst>
              <a:ext uri="{FF2B5EF4-FFF2-40B4-BE49-F238E27FC236}">
                <a16:creationId xmlns:a16="http://schemas.microsoft.com/office/drawing/2014/main" id="{60FDB84C-7CC1-B564-F9DC-3F12F89C3ED8}"/>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Text Placeholder 21">
            <a:extLst>
              <a:ext uri="{FF2B5EF4-FFF2-40B4-BE49-F238E27FC236}">
                <a16:creationId xmlns:a16="http://schemas.microsoft.com/office/drawing/2014/main" id="{E23577CC-4909-E4D5-A8C6-C3E462BE2362}"/>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Text Placeholder 21">
            <a:extLst>
              <a:ext uri="{FF2B5EF4-FFF2-40B4-BE49-F238E27FC236}">
                <a16:creationId xmlns:a16="http://schemas.microsoft.com/office/drawing/2014/main" id="{281A4149-D5C6-5F3C-0683-040ED43200B7}"/>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13" name="Straight Connector 12">
            <a:extLst>
              <a:ext uri="{FF2B5EF4-FFF2-40B4-BE49-F238E27FC236}">
                <a16:creationId xmlns:a16="http://schemas.microsoft.com/office/drawing/2014/main" id="{35AFB360-C0ED-4632-7EB4-3E387D703087}"/>
              </a:ext>
              <a:ext uri="{C183D7F6-B498-43B3-948B-1728B52AA6E4}">
                <adec:decorative xmlns:adec="http://schemas.microsoft.com/office/drawing/2017/decorative" val="1"/>
              </a:ext>
            </a:extLst>
          </p:cNvPr>
          <p:cNvCxnSpPr>
            <a:cxnSpLocks/>
          </p:cNvCxnSpPr>
          <p:nvPr/>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45BE2AD9-FC61-6BEC-C504-AD1B0A39C1A9}"/>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Text Placeholder 21">
            <a:extLst>
              <a:ext uri="{FF2B5EF4-FFF2-40B4-BE49-F238E27FC236}">
                <a16:creationId xmlns:a16="http://schemas.microsoft.com/office/drawing/2014/main" id="{E46475D8-EB4F-A616-7196-D755B6C26AD4}"/>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Text Placeholder 21">
            <a:extLst>
              <a:ext uri="{FF2B5EF4-FFF2-40B4-BE49-F238E27FC236}">
                <a16:creationId xmlns:a16="http://schemas.microsoft.com/office/drawing/2014/main" id="{1F7D1A77-A662-66CF-4FA5-D5A81DD587A4}"/>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7" name="Slide Number">
            <a:extLst>
              <a:ext uri="{FF2B5EF4-FFF2-40B4-BE49-F238E27FC236}">
                <a16:creationId xmlns:a16="http://schemas.microsoft.com/office/drawing/2014/main" id="{0BCB7E0A-E749-2633-757E-8C096EFB6CC5}"/>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36718F50-25FE-5DBA-54CA-0705DBF991E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D86F21E4-00E6-AD5C-43FA-968F6FA408A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1E7D41D-F4A2-6A44-9BD4-85CA8A9FC6BB}" type="datetime1">
              <a:rPr lang="en-IN" smtClean="0"/>
              <a:t>15/08/26</a:t>
            </a:fld>
            <a:endParaRPr lang="en-US" dirty="0"/>
          </a:p>
        </p:txBody>
      </p:sp>
    </p:spTree>
    <p:extLst>
      <p:ext uri="{BB962C8B-B14F-4D97-AF65-F5344CB8AC3E}">
        <p14:creationId xmlns:p14="http://schemas.microsoft.com/office/powerpoint/2010/main" val="536544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676F-3B97-F4BB-A01B-078296BC19E5}"/>
              </a:ext>
            </a:extLst>
          </p:cNvPr>
          <p:cNvSpPr>
            <a:spLocks noGrp="1"/>
          </p:cNvSpPr>
          <p:nvPr>
            <p:ph type="title"/>
          </p:nvPr>
        </p:nvSpPr>
        <p:spPr/>
        <p:txBody>
          <a:bodyPr/>
          <a:lstStyle/>
          <a:p>
            <a:r>
              <a:rPr lang="en-GB"/>
              <a:t>Click to edit Master title style</a:t>
            </a:r>
            <a:endParaRPr lang="en-US"/>
          </a:p>
        </p:txBody>
      </p:sp>
      <p:sp>
        <p:nvSpPr>
          <p:cNvPr id="6" name="Icon 1">
            <a:extLst>
              <a:ext uri="{FF2B5EF4-FFF2-40B4-BE49-F238E27FC236}">
                <a16:creationId xmlns:a16="http://schemas.microsoft.com/office/drawing/2014/main" id="{22DC461B-7C77-AD2B-DCE3-0471CE3F2681}"/>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Column 1 Header">
            <a:extLst>
              <a:ext uri="{FF2B5EF4-FFF2-40B4-BE49-F238E27FC236}">
                <a16:creationId xmlns:a16="http://schemas.microsoft.com/office/drawing/2014/main" id="{C96F559B-4263-3CFB-4277-F14809B9A6D8}"/>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Column 1 body">
            <a:extLst>
              <a:ext uri="{FF2B5EF4-FFF2-40B4-BE49-F238E27FC236}">
                <a16:creationId xmlns:a16="http://schemas.microsoft.com/office/drawing/2014/main" id="{B3AA1543-C754-DBE9-5A26-9250091C8D34}"/>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9" name="Divider 1">
            <a:extLst>
              <a:ext uri="{FF2B5EF4-FFF2-40B4-BE49-F238E27FC236}">
                <a16:creationId xmlns:a16="http://schemas.microsoft.com/office/drawing/2014/main" id="{120B7374-D33B-87AB-98B3-23E9250B2D2F}"/>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Icon 2">
            <a:extLst>
              <a:ext uri="{FF2B5EF4-FFF2-40B4-BE49-F238E27FC236}">
                <a16:creationId xmlns:a16="http://schemas.microsoft.com/office/drawing/2014/main" id="{8C9BF03D-5504-90F7-7633-3FDF917A92D9}"/>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Column 2 header">
            <a:extLst>
              <a:ext uri="{FF2B5EF4-FFF2-40B4-BE49-F238E27FC236}">
                <a16:creationId xmlns:a16="http://schemas.microsoft.com/office/drawing/2014/main" id="{9ED89A4F-A973-30EC-40A1-E1500F6C378A}"/>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Column 2 body">
            <a:extLst>
              <a:ext uri="{FF2B5EF4-FFF2-40B4-BE49-F238E27FC236}">
                <a16:creationId xmlns:a16="http://schemas.microsoft.com/office/drawing/2014/main" id="{026B15C0-C05B-296F-5067-14E1573E2719}"/>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3" name="Divider 2">
            <a:extLst>
              <a:ext uri="{FF2B5EF4-FFF2-40B4-BE49-F238E27FC236}">
                <a16:creationId xmlns:a16="http://schemas.microsoft.com/office/drawing/2014/main" id="{2574728C-A2E2-8C1D-F06F-0E33E95DE955}"/>
              </a:ext>
              <a:ext uri="{C183D7F6-B498-43B3-948B-1728B52AA6E4}">
                <adec:decorative xmlns:adec="http://schemas.microsoft.com/office/drawing/2017/decorative" val="1"/>
              </a:ext>
            </a:extLst>
          </p:cNvPr>
          <p:cNvCxnSpPr>
            <a:cxnSpLocks/>
          </p:cNvCxnSpPr>
          <p:nvPr/>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Icon 3">
            <a:extLst>
              <a:ext uri="{FF2B5EF4-FFF2-40B4-BE49-F238E27FC236}">
                <a16:creationId xmlns:a16="http://schemas.microsoft.com/office/drawing/2014/main" id="{F26291DC-9D02-F6A4-66A1-D31FFD409B84}"/>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Column 3 header">
            <a:extLst>
              <a:ext uri="{FF2B5EF4-FFF2-40B4-BE49-F238E27FC236}">
                <a16:creationId xmlns:a16="http://schemas.microsoft.com/office/drawing/2014/main" id="{B7148158-4D56-0664-7082-B72D10743AB7}"/>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Column 3 body">
            <a:extLst>
              <a:ext uri="{FF2B5EF4-FFF2-40B4-BE49-F238E27FC236}">
                <a16:creationId xmlns:a16="http://schemas.microsoft.com/office/drawing/2014/main" id="{8943E666-7BF4-F635-EFE8-075E47481116}"/>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7" name="Divider 3">
            <a:extLst>
              <a:ext uri="{FF2B5EF4-FFF2-40B4-BE49-F238E27FC236}">
                <a16:creationId xmlns:a16="http://schemas.microsoft.com/office/drawing/2014/main" id="{70FD96A0-16D9-0FAD-23DE-75E65493C390}"/>
              </a:ext>
              <a:ext uri="{C183D7F6-B498-43B3-948B-1728B52AA6E4}">
                <adec:decorative xmlns:adec="http://schemas.microsoft.com/office/drawing/2017/decorative" val="1"/>
              </a:ext>
            </a:extLst>
          </p:cNvPr>
          <p:cNvCxnSpPr>
            <a:cxnSpLocks/>
          </p:cNvCxnSpPr>
          <p:nvPr/>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8" name="Icon 4">
            <a:extLst>
              <a:ext uri="{FF2B5EF4-FFF2-40B4-BE49-F238E27FC236}">
                <a16:creationId xmlns:a16="http://schemas.microsoft.com/office/drawing/2014/main" id="{174B90A9-5935-3FF3-3C3B-612DA65B9763}"/>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4 header">
            <a:extLst>
              <a:ext uri="{FF2B5EF4-FFF2-40B4-BE49-F238E27FC236}">
                <a16:creationId xmlns:a16="http://schemas.microsoft.com/office/drawing/2014/main" id="{12731AA4-8B59-AF5F-1FF0-6D677159E996}"/>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Column 4 body">
            <a:extLst>
              <a:ext uri="{FF2B5EF4-FFF2-40B4-BE49-F238E27FC236}">
                <a16:creationId xmlns:a16="http://schemas.microsoft.com/office/drawing/2014/main" id="{C15AF4D4-DE0C-C422-66AF-ED266AE4C7C3}"/>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21" name="Slide Number">
            <a:extLst>
              <a:ext uri="{FF2B5EF4-FFF2-40B4-BE49-F238E27FC236}">
                <a16:creationId xmlns:a16="http://schemas.microsoft.com/office/drawing/2014/main" id="{7F4891ED-0CEE-0E17-C734-1854850936E8}"/>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22" name="Footer">
            <a:extLst>
              <a:ext uri="{FF2B5EF4-FFF2-40B4-BE49-F238E27FC236}">
                <a16:creationId xmlns:a16="http://schemas.microsoft.com/office/drawing/2014/main" id="{B4C48CAB-D81B-FD73-175F-3D3472C68AF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3" name="Date">
            <a:extLst>
              <a:ext uri="{FF2B5EF4-FFF2-40B4-BE49-F238E27FC236}">
                <a16:creationId xmlns:a16="http://schemas.microsoft.com/office/drawing/2014/main" id="{DDED9C1A-DD6F-A905-4767-47FB2DB7A9AA}"/>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C0FB74A-397D-F34E-B176-2D6ECB966350}" type="datetime1">
              <a:rPr lang="en-IN" smtClean="0"/>
              <a:t>15/08/26</a:t>
            </a:fld>
            <a:endParaRPr lang="en-US" dirty="0"/>
          </a:p>
        </p:txBody>
      </p:sp>
    </p:spTree>
    <p:extLst>
      <p:ext uri="{BB962C8B-B14F-4D97-AF65-F5344CB8AC3E}">
        <p14:creationId xmlns:p14="http://schemas.microsoft.com/office/powerpoint/2010/main" val="3713451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Dark - Split content with line">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p:nvCxnSpPr>
        <p:spPr>
          <a:xfrm>
            <a:off x="4076567" y="1600210"/>
            <a:ext cx="0" cy="36575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Graphic 21">
            <a:extLst>
              <a:ext uri="{FF2B5EF4-FFF2-40B4-BE49-F238E27FC236}">
                <a16:creationId xmlns:a16="http://schemas.microsoft.com/office/drawing/2014/main" id="{1AD352FD-B80F-9794-8F06-C77A94D30F2C}"/>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2" name="Graphic 23">
            <a:extLst>
              <a:ext uri="{FF2B5EF4-FFF2-40B4-BE49-F238E27FC236}">
                <a16:creationId xmlns:a16="http://schemas.microsoft.com/office/drawing/2014/main" id="{E3DF858A-749C-3DDC-3050-7F68618CD53A}"/>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13" name="Slide Number">
            <a:extLst>
              <a:ext uri="{FF2B5EF4-FFF2-40B4-BE49-F238E27FC236}">
                <a16:creationId xmlns:a16="http://schemas.microsoft.com/office/drawing/2014/main" id="{A5323684-FBB3-7C7E-8014-B99BC9A09D6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4" name="Footer">
            <a:extLst>
              <a:ext uri="{FF2B5EF4-FFF2-40B4-BE49-F238E27FC236}">
                <a16:creationId xmlns:a16="http://schemas.microsoft.com/office/drawing/2014/main" id="{B614A811-FBAF-7BF7-46E7-6939FD7E9B73}"/>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5" name="Date">
            <a:extLst>
              <a:ext uri="{FF2B5EF4-FFF2-40B4-BE49-F238E27FC236}">
                <a16:creationId xmlns:a16="http://schemas.microsoft.com/office/drawing/2014/main" id="{C22491EE-58AC-865F-F5E4-18C2BB7B3E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D6B495A-EE10-244B-B952-F43411BB4760}" type="datetime1">
              <a:rPr lang="en-IN" smtClean="0"/>
              <a:t>15/08/26</a:t>
            </a:fld>
            <a:endParaRPr lang="en-US" dirty="0"/>
          </a:p>
        </p:txBody>
      </p:sp>
    </p:spTree>
    <p:extLst>
      <p:ext uri="{BB962C8B-B14F-4D97-AF65-F5344CB8AC3E}">
        <p14:creationId xmlns:p14="http://schemas.microsoft.com/office/powerpoint/2010/main" val="1882586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cSld name="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5372936-EFE2-8047-B11A-13C0B7EAF494}" type="datetime1">
              <a:rPr lang="en-IN" smtClean="0"/>
              <a:t>15/08/26</a:t>
            </a:fld>
            <a:endParaRPr lang="en-US" dirty="0"/>
          </a:p>
        </p:txBody>
      </p:sp>
    </p:spTree>
    <p:extLst>
      <p:ext uri="{BB962C8B-B14F-4D97-AF65-F5344CB8AC3E}">
        <p14:creationId xmlns:p14="http://schemas.microsoft.com/office/powerpoint/2010/main" val="1730276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1_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D41651C-1CC0-1542-82A4-936D91B425D2}" type="datetime1">
              <a:rPr lang="en-IN" smtClean="0"/>
              <a:t>15/08/26</a:t>
            </a:fld>
            <a:endParaRPr lang="en-US" dirty="0"/>
          </a:p>
        </p:txBody>
      </p:sp>
      <p:sp>
        <p:nvSpPr>
          <p:cNvPr id="3" name="Graphic 21">
            <a:extLst>
              <a:ext uri="{FF2B5EF4-FFF2-40B4-BE49-F238E27FC236}">
                <a16:creationId xmlns:a16="http://schemas.microsoft.com/office/drawing/2014/main" id="{D1595864-BC74-C4F0-31B8-C56098E2B42E}"/>
              </a:ext>
            </a:extLst>
          </p:cNvPr>
          <p:cNvSpPr/>
          <p:nvPr/>
        </p:nvSpPr>
        <p:spPr>
          <a:xfrm rot="6277808">
            <a:off x="-3129257" y="214813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13349451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Slide Number">
            <a:extLst>
              <a:ext uri="{FF2B5EF4-FFF2-40B4-BE49-F238E27FC236}">
                <a16:creationId xmlns:a16="http://schemas.microsoft.com/office/drawing/2014/main" id="{D92864D0-F261-D50F-565D-3BD2315F2783}"/>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5" name="Footer">
            <a:extLst>
              <a:ext uri="{FF2B5EF4-FFF2-40B4-BE49-F238E27FC236}">
                <a16:creationId xmlns:a16="http://schemas.microsoft.com/office/drawing/2014/main" id="{19CDF5A4-D562-E82E-7296-19C5FFE77704}"/>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7CED4240-733A-07DF-145A-266088FFF37C}"/>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3B7B865-05F8-5E44-B479-475B472639A5}" type="datetime1">
              <a:rPr lang="en-IN" smtClean="0"/>
              <a:t>15/08/26</a:t>
            </a:fld>
            <a:endParaRPr lang="en-US" dirty="0"/>
          </a:p>
        </p:txBody>
      </p:sp>
    </p:spTree>
    <p:extLst>
      <p:ext uri="{BB962C8B-B14F-4D97-AF65-F5344CB8AC3E}">
        <p14:creationId xmlns:p14="http://schemas.microsoft.com/office/powerpoint/2010/main" val="9337617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Light - Screensho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a:effectLst>
            <a:innerShdw blurRad="63500" dist="50800" dir="16200000">
              <a:prstClr val="black">
                <a:alpha val="50000"/>
              </a:prstClr>
            </a:innerShdw>
          </a:effectLst>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a:extLst>
              <a:ext uri="{FF2B5EF4-FFF2-40B4-BE49-F238E27FC236}">
                <a16:creationId xmlns:a16="http://schemas.microsoft.com/office/drawing/2014/main" id="{C7D4E3CE-4D05-77FB-28A2-49A31F8B63B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B8F44AC4-D375-F3A1-FF7D-BB66A729376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BC350FF3-E4BE-24DC-845F-E3D0CD638CC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3C3EED8-B6D6-F645-8406-92110FB935A4}" type="datetime1">
              <a:rPr lang="en-IN" smtClean="0"/>
              <a:t>15/08/26</a:t>
            </a:fld>
            <a:endParaRPr lang="en-US" dirty="0"/>
          </a:p>
        </p:txBody>
      </p:sp>
    </p:spTree>
    <p:extLst>
      <p:ext uri="{BB962C8B-B14F-4D97-AF65-F5344CB8AC3E}">
        <p14:creationId xmlns:p14="http://schemas.microsoft.com/office/powerpoint/2010/main" val="14657979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1"/>
            <a:ext cx="5943600" cy="6858000"/>
          </a:xfrm>
          <a:prstGeom prst="rect">
            <a:avLst/>
          </a:prstGeom>
          <a:solidFill>
            <a:srgbClr val="0C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0A407A2-C79A-564C-9F7E-DBB2EAD045B6}" type="datetime1">
              <a:rPr lang="en-IN" smtClean="0"/>
              <a:t>15/08/26</a:t>
            </a:fld>
            <a:endParaRPr lang="en-US" dirty="0"/>
          </a:p>
        </p:txBody>
      </p:sp>
    </p:spTree>
    <p:extLst>
      <p:ext uri="{BB962C8B-B14F-4D97-AF65-F5344CB8AC3E}">
        <p14:creationId xmlns:p14="http://schemas.microsoft.com/office/powerpoint/2010/main" val="2096688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4" name="Picture Placeholder 17">
            <a:extLst>
              <a:ext uri="{FF2B5EF4-FFF2-40B4-BE49-F238E27FC236}">
                <a16:creationId xmlns:a16="http://schemas.microsoft.com/office/drawing/2014/main" id="{403B1DE0-33AE-743F-C5EF-7C5490381111}"/>
              </a:ext>
            </a:extLst>
          </p:cNvPr>
          <p:cNvSpPr>
            <a:spLocks noGrp="1"/>
          </p:cNvSpPr>
          <p:nvPr>
            <p:ph type="pic" sz="quarter" idx="47"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6" name="Title 1">
            <a:extLst>
              <a:ext uri="{FF2B5EF4-FFF2-40B4-BE49-F238E27FC236}">
                <a16:creationId xmlns:a16="http://schemas.microsoft.com/office/drawing/2014/main" id="{09EB147C-E9A8-2B29-518C-B5B143BCD381}"/>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A6781631-D00D-6706-C76A-535629D54E19}"/>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8" name="Text Placeholder 21">
            <a:extLst>
              <a:ext uri="{FF2B5EF4-FFF2-40B4-BE49-F238E27FC236}">
                <a16:creationId xmlns:a16="http://schemas.microsoft.com/office/drawing/2014/main" id="{5890C207-ED62-66B5-F901-F51C019B0138}"/>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9" name="Text Placeholder 19">
            <a:extLst>
              <a:ext uri="{FF2B5EF4-FFF2-40B4-BE49-F238E27FC236}">
                <a16:creationId xmlns:a16="http://schemas.microsoft.com/office/drawing/2014/main" id="{1002FFB6-CAAE-08E6-26A6-BC68E9868574}"/>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0" name="Text Placeholder 21">
            <a:extLst>
              <a:ext uri="{FF2B5EF4-FFF2-40B4-BE49-F238E27FC236}">
                <a16:creationId xmlns:a16="http://schemas.microsoft.com/office/drawing/2014/main" id="{9F4AA584-0133-B145-6428-877E53169A68}"/>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19">
            <a:extLst>
              <a:ext uri="{FF2B5EF4-FFF2-40B4-BE49-F238E27FC236}">
                <a16:creationId xmlns:a16="http://schemas.microsoft.com/office/drawing/2014/main" id="{5385DECE-FAC0-C547-10B9-523B8EEF5596}"/>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2" name="Text Placeholder 21">
            <a:extLst>
              <a:ext uri="{FF2B5EF4-FFF2-40B4-BE49-F238E27FC236}">
                <a16:creationId xmlns:a16="http://schemas.microsoft.com/office/drawing/2014/main" id="{CA3441A8-CA8D-35C6-9DA9-F3D185E161EB}"/>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3" name="Text Placeholder 19">
            <a:extLst>
              <a:ext uri="{FF2B5EF4-FFF2-40B4-BE49-F238E27FC236}">
                <a16:creationId xmlns:a16="http://schemas.microsoft.com/office/drawing/2014/main" id="{8B0A6BEC-BEB4-F14C-6DC2-9BD1BC7026F0}"/>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pic>
        <p:nvPicPr>
          <p:cNvPr id="15" name="OTag">
            <a:extLst>
              <a:ext uri="{FF2B5EF4-FFF2-40B4-BE49-F238E27FC236}">
                <a16:creationId xmlns:a16="http://schemas.microsoft.com/office/drawing/2014/main" id="{089FBC3D-E1F4-36DD-28C5-A4BAC1F95D3D}"/>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6" name="Slide Number">
            <a:extLst>
              <a:ext uri="{FF2B5EF4-FFF2-40B4-BE49-F238E27FC236}">
                <a16:creationId xmlns:a16="http://schemas.microsoft.com/office/drawing/2014/main" id="{778E3712-F1C7-DEE9-4D53-1A0579A1B44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7" name="Footer">
            <a:extLst>
              <a:ext uri="{FF2B5EF4-FFF2-40B4-BE49-F238E27FC236}">
                <a16:creationId xmlns:a16="http://schemas.microsoft.com/office/drawing/2014/main" id="{8A915A09-53E7-4FC2-ADBE-09426D0898B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8" name="Date">
            <a:extLst>
              <a:ext uri="{FF2B5EF4-FFF2-40B4-BE49-F238E27FC236}">
                <a16:creationId xmlns:a16="http://schemas.microsoft.com/office/drawing/2014/main" id="{D9ECC4A2-872C-8130-E5B0-8B62FA3D778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936E3D3-73C9-6E41-8B5B-678E581C25E2}" type="datetime1">
              <a:rPr lang="en-IN" smtClean="0"/>
              <a:t>15/08/26</a:t>
            </a:fld>
            <a:endParaRPr lang="en-US" dirty="0"/>
          </a:p>
        </p:txBody>
      </p:sp>
    </p:spTree>
    <p:extLst>
      <p:ext uri="{BB962C8B-B14F-4D97-AF65-F5344CB8AC3E}">
        <p14:creationId xmlns:p14="http://schemas.microsoft.com/office/powerpoint/2010/main" val="14002273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GB"/>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GB"/>
              <a:t>Click to edit Master text styles</a:t>
            </a:r>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Slide Number">
            <a:extLst>
              <a:ext uri="{FF2B5EF4-FFF2-40B4-BE49-F238E27FC236}">
                <a16:creationId xmlns:a16="http://schemas.microsoft.com/office/drawing/2014/main" id="{513EBB7F-F9B5-AD7B-73C0-249CDB2876B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6" name="Footer">
            <a:extLst>
              <a:ext uri="{FF2B5EF4-FFF2-40B4-BE49-F238E27FC236}">
                <a16:creationId xmlns:a16="http://schemas.microsoft.com/office/drawing/2014/main" id="{B60DEE74-35A0-C353-D670-DE2937D26B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7A243D38-9AF4-DFA1-EC16-B9B8173235B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21E11877-84B8-7A48-91C2-6F065FEB6D43}" type="datetime1">
              <a:rPr lang="en-IN" smtClean="0"/>
              <a:t>15/08/26</a:t>
            </a:fld>
            <a:endParaRPr lang="en-US" dirty="0"/>
          </a:p>
        </p:txBody>
      </p:sp>
    </p:spTree>
    <p:extLst>
      <p:ext uri="{BB962C8B-B14F-4D97-AF65-F5344CB8AC3E}">
        <p14:creationId xmlns:p14="http://schemas.microsoft.com/office/powerpoint/2010/main" val="35555910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4174594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STOP">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3725194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46039-8F86-92EB-583F-752EB120BFA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18EB7DC-C7C0-E57C-1F6B-9C4240809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2917907-F7C6-2665-8361-56D962AA2707}"/>
              </a:ext>
            </a:extLst>
          </p:cNvPr>
          <p:cNvSpPr>
            <a:spLocks noGrp="1"/>
          </p:cNvSpPr>
          <p:nvPr>
            <p:ph type="dt" sz="half" idx="10"/>
          </p:nvPr>
        </p:nvSpPr>
        <p:spPr/>
        <p:txBody>
          <a:bodyPr/>
          <a:lstStyle/>
          <a:p>
            <a:fld id="{36337EE7-5335-AE46-A193-66C1496FEC45}" type="datetime1">
              <a:rPr lang="en-IN" smtClean="0"/>
              <a:t>15/08/26</a:t>
            </a:fld>
            <a:endParaRPr lang="en-IN" dirty="0"/>
          </a:p>
        </p:txBody>
      </p:sp>
      <p:sp>
        <p:nvSpPr>
          <p:cNvPr id="5" name="Footer Placeholder 4">
            <a:extLst>
              <a:ext uri="{FF2B5EF4-FFF2-40B4-BE49-F238E27FC236}">
                <a16:creationId xmlns:a16="http://schemas.microsoft.com/office/drawing/2014/main" id="{DE8A6218-834E-1342-835A-814AA6151B5A}"/>
              </a:ext>
            </a:extLst>
          </p:cNvPr>
          <p:cNvSpPr>
            <a:spLocks noGrp="1"/>
          </p:cNvSpPr>
          <p:nvPr>
            <p:ph type="ftr" sz="quarter" idx="11"/>
          </p:nvPr>
        </p:nvSpPr>
        <p:spPr/>
        <p:txBody>
          <a:bodyPr/>
          <a:lstStyle/>
          <a:p>
            <a:r>
              <a:rPr lang="en-US"/>
              <a:t>Copyright © 2026, Oracle and/or its affiliates</a:t>
            </a:r>
            <a:endParaRPr lang="en-US" dirty="0"/>
          </a:p>
        </p:txBody>
      </p:sp>
      <p:sp>
        <p:nvSpPr>
          <p:cNvPr id="6" name="Slide Number Placeholder 5">
            <a:extLst>
              <a:ext uri="{FF2B5EF4-FFF2-40B4-BE49-F238E27FC236}">
                <a16:creationId xmlns:a16="http://schemas.microsoft.com/office/drawing/2014/main" id="{FF3951E0-8B97-F596-0C9D-1DEDABD12950}"/>
              </a:ext>
            </a:extLst>
          </p:cNvPr>
          <p:cNvSpPr>
            <a:spLocks noGrp="1"/>
          </p:cNvSpPr>
          <p:nvPr>
            <p:ph type="sldNum" sz="quarter" idx="12"/>
          </p:nvPr>
        </p:nvSpPr>
        <p:spPr/>
        <p:txBody>
          <a:bodyPr/>
          <a:lstStyle/>
          <a:p>
            <a:fld id="{766B4A5F-AE5C-6B4D-A0D8-689C8C1B0247}" type="slidenum">
              <a:rPr lang="en-US" smtClean="0"/>
              <a:t>‹#›</a:t>
            </a:fld>
            <a:endParaRPr lang="en-US"/>
          </a:p>
        </p:txBody>
      </p:sp>
    </p:spTree>
    <p:extLst>
      <p:ext uri="{BB962C8B-B14F-4D97-AF65-F5344CB8AC3E}">
        <p14:creationId xmlns:p14="http://schemas.microsoft.com/office/powerpoint/2010/main" val="1627471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cSld name="2_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7" name="Date Placeholder 3">
            <a:extLst>
              <a:ext uri="{FF2B5EF4-FFF2-40B4-BE49-F238E27FC236}">
                <a16:creationId xmlns:a16="http://schemas.microsoft.com/office/drawing/2014/main" id="{EDC73E77-DC92-0E29-FAF1-A1189901A1A9}"/>
              </a:ext>
            </a:extLst>
          </p:cNvPr>
          <p:cNvSpPr>
            <a:spLocks noGrp="1"/>
          </p:cNvSpPr>
          <p:nvPr>
            <p:ph type="dt" sz="half" idx="38"/>
          </p:nvPr>
        </p:nvSpPr>
        <p:spPr>
          <a:xfrm>
            <a:off x="6111137" y="6245226"/>
            <a:ext cx="2743200" cy="311150"/>
          </a:xfrm>
        </p:spPr>
        <p:txBody>
          <a:bodyPr/>
          <a:lstStyle>
            <a:lvl1pPr>
              <a:defRPr>
                <a:solidFill>
                  <a:srgbClr val="000000"/>
                </a:solidFill>
              </a:defRPr>
            </a:lvl1pPr>
          </a:lstStyle>
          <a:p>
            <a:fld id="{30FA35D3-8BD0-064E-A1E4-47171CFBCCA7}" type="datetime1">
              <a:rPr lang="en-IN" smtClean="0"/>
              <a:t>15/08/26</a:t>
            </a:fld>
            <a:endParaRPr lang="en-IN" dirty="0"/>
          </a:p>
        </p:txBody>
      </p:sp>
      <p:sp>
        <p:nvSpPr>
          <p:cNvPr id="3" name="Footer Placeholder 4">
            <a:extLst>
              <a:ext uri="{FF2B5EF4-FFF2-40B4-BE49-F238E27FC236}">
                <a16:creationId xmlns:a16="http://schemas.microsoft.com/office/drawing/2014/main" id="{D299A794-5610-A89A-A40E-7477EEDCB888}"/>
              </a:ext>
            </a:extLst>
          </p:cNvPr>
          <p:cNvSpPr>
            <a:spLocks noGrp="1"/>
          </p:cNvSpPr>
          <p:nvPr>
            <p:ph type="ftr" sz="quarter" idx="11"/>
          </p:nvPr>
        </p:nvSpPr>
        <p:spPr>
          <a:xfrm>
            <a:off x="975361" y="6252231"/>
            <a:ext cx="5120640" cy="303104"/>
          </a:xfrm>
        </p:spPr>
        <p:txBody>
          <a:bodyPr/>
          <a:lstStyle/>
          <a:p>
            <a:r>
              <a:rPr lang="en-US"/>
              <a:t>Copyright © 2026, Oracle and/or its affiliates</a:t>
            </a:r>
            <a:endParaRPr lang="en-US" dirty="0"/>
          </a:p>
        </p:txBody>
      </p:sp>
      <p:sp>
        <p:nvSpPr>
          <p:cNvPr id="4" name="Date Placeholder 3">
            <a:extLst>
              <a:ext uri="{FF2B5EF4-FFF2-40B4-BE49-F238E27FC236}">
                <a16:creationId xmlns:a16="http://schemas.microsoft.com/office/drawing/2014/main" id="{9DA64FD1-2F5C-CC36-CE73-5595FDDCCA59}"/>
              </a:ext>
            </a:extLst>
          </p:cNvPr>
          <p:cNvSpPr txBox="1">
            <a:spLocks/>
          </p:cNvSpPr>
          <p:nvPr userDrawn="1"/>
        </p:nvSpPr>
        <p:spPr>
          <a:xfrm>
            <a:off x="6099110" y="6254620"/>
            <a:ext cx="2743200" cy="301755"/>
          </a:xfrm>
          <a:prstGeom prst="rect">
            <a:avLst/>
          </a:prstGeom>
        </p:spPr>
        <p:txBody>
          <a:bodyPr vert="horz" lIns="0" tIns="0" rIns="0" bIns="0" rtlCol="0" anchor="ctr"/>
          <a:lstStyle>
            <a:lvl1pPr marL="0" algn="l" defTabSz="914400" rtl="0" eaLnBrk="1" latinLnBrk="0" hangingPunct="1">
              <a:defRPr lang="en-US" sz="800" kern="1200" smtClean="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0A01BD9-FAEB-B347-A9D1-096D34D0DBA7}" type="datetime1">
              <a:rPr lang="en-IN" smtClean="0"/>
              <a:pPr/>
              <a:t>15/08/26</a:t>
            </a:fld>
            <a:endParaRPr lang="en-IN" dirty="0"/>
          </a:p>
        </p:txBody>
      </p:sp>
      <p:sp>
        <p:nvSpPr>
          <p:cNvPr id="5" name="Footer Placeholder 4">
            <a:extLst>
              <a:ext uri="{FF2B5EF4-FFF2-40B4-BE49-F238E27FC236}">
                <a16:creationId xmlns:a16="http://schemas.microsoft.com/office/drawing/2014/main" id="{AE94AC79-3A07-8B6C-FC02-B2ED4FA04D2B}"/>
              </a:ext>
            </a:extLst>
          </p:cNvPr>
          <p:cNvSpPr txBox="1">
            <a:spLocks/>
          </p:cNvSpPr>
          <p:nvPr userDrawn="1"/>
        </p:nvSpPr>
        <p:spPr>
          <a:xfrm>
            <a:off x="975361" y="6252231"/>
            <a:ext cx="5120640" cy="303104"/>
          </a:xfrm>
          <a:prstGeom prst="rect">
            <a:avLst/>
          </a:prstGeom>
        </p:spPr>
        <p:txBody>
          <a:bodyPr vert="horz" lIns="0" tIns="0" rIns="0" bIns="0" rtlCol="0" anchor="ctr"/>
          <a:lstStyle>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 2026, Oracle and/or its affiliates | Confidential: Internal/Restricted/Highly Restricted</a:t>
            </a:r>
            <a:endParaRPr lang="en-US" dirty="0"/>
          </a:p>
        </p:txBody>
      </p:sp>
      <p:sp>
        <p:nvSpPr>
          <p:cNvPr id="8" name="Slide Number Placeholder 5">
            <a:extLst>
              <a:ext uri="{FF2B5EF4-FFF2-40B4-BE49-F238E27FC236}">
                <a16:creationId xmlns:a16="http://schemas.microsoft.com/office/drawing/2014/main" id="{3F08FC42-F2DC-0466-3681-84D165FF06E3}"/>
              </a:ext>
            </a:extLst>
          </p:cNvPr>
          <p:cNvSpPr txBox="1">
            <a:spLocks/>
          </p:cNvSpPr>
          <p:nvPr userDrawn="1"/>
        </p:nvSpPr>
        <p:spPr>
          <a:xfrm>
            <a:off x="609600" y="6251613"/>
            <a:ext cx="365760" cy="303631"/>
          </a:xfrm>
          <a:prstGeom prst="rect">
            <a:avLst/>
          </a:prstGeom>
        </p:spPr>
        <p:txBody>
          <a:bodyPr vert="horz" lIns="0" tIns="0" rIns="0" bIns="0" rtlCol="0" anchor="ctr"/>
          <a:lstStyle>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a:p>
        </p:txBody>
      </p:sp>
    </p:spTree>
    <p:extLst>
      <p:ext uri="{BB962C8B-B14F-4D97-AF65-F5344CB8AC3E}">
        <p14:creationId xmlns:p14="http://schemas.microsoft.com/office/powerpoint/2010/main" val="2125810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1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a:prstGeom prst="rect">
            <a:avLst/>
          </a:prstGeo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766B4A5F-AE5C-6B4D-A0D8-689C8C1B0247}" type="slidenum">
              <a:rPr lang="en-US" smtClean="0"/>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a:prstGeom prst="rect">
            <a:avLst/>
          </a:prstGeo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a:prstGeom prst="rect">
            <a:avLst/>
          </a:prstGeo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E81237BA-22C6-FA42-85CC-7CF3E67B26EE}" type="datetime1">
              <a:rPr lang="en-IN" smtClean="0"/>
              <a:t>15/08/26</a:t>
            </a:fld>
            <a:endParaRPr lang="en-US"/>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Tree>
    <p:extLst>
      <p:ext uri="{BB962C8B-B14F-4D97-AF65-F5344CB8AC3E}">
        <p14:creationId xmlns:p14="http://schemas.microsoft.com/office/powerpoint/2010/main" val="1284435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DF31F006-0497-BA42-9BD6-652591E7AEBA}" type="datetime1">
              <a:rPr lang="en-IN" smtClean="0"/>
              <a:t>15/08/26</a:t>
            </a:fld>
            <a:endParaRPr lang="en-US" dirty="0"/>
          </a:p>
        </p:txBody>
      </p:sp>
    </p:spTree>
    <p:extLst>
      <p:ext uri="{BB962C8B-B14F-4D97-AF65-F5344CB8AC3E}">
        <p14:creationId xmlns:p14="http://schemas.microsoft.com/office/powerpoint/2010/main" val="24708315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Slide Number">
            <a:extLst>
              <a:ext uri="{FF2B5EF4-FFF2-40B4-BE49-F238E27FC236}">
                <a16:creationId xmlns:a16="http://schemas.microsoft.com/office/drawing/2014/main" id="{231415F9-46B3-ABAE-5ACD-58F0069D4824}"/>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3" name="Footer">
            <a:extLst>
              <a:ext uri="{FF2B5EF4-FFF2-40B4-BE49-F238E27FC236}">
                <a16:creationId xmlns:a16="http://schemas.microsoft.com/office/drawing/2014/main" id="{F310562D-751D-E3FC-2878-B9C245F2B0F2}"/>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4" name="Date">
            <a:extLst>
              <a:ext uri="{FF2B5EF4-FFF2-40B4-BE49-F238E27FC236}">
                <a16:creationId xmlns:a16="http://schemas.microsoft.com/office/drawing/2014/main" id="{5B36136D-A8E4-F7B7-3A82-75D553D2840D}"/>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4E02F55A-DDCF-8248-A34B-B269B3D1821D}" type="datetime1">
              <a:rPr lang="en-IN" smtClean="0"/>
              <a:t>15/08/26</a:t>
            </a:fld>
            <a:endParaRPr lang="en-US" dirty="0"/>
          </a:p>
        </p:txBody>
      </p:sp>
    </p:spTree>
    <p:extLst>
      <p:ext uri="{BB962C8B-B14F-4D97-AF65-F5344CB8AC3E}">
        <p14:creationId xmlns:p14="http://schemas.microsoft.com/office/powerpoint/2010/main" val="2092944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Light - Title">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609600" y="541019"/>
            <a:ext cx="10972799"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a:extLst>
              <a:ext uri="{FF2B5EF4-FFF2-40B4-BE49-F238E27FC236}">
                <a16:creationId xmlns:a16="http://schemas.microsoft.com/office/drawing/2014/main" id="{68B924EC-481A-7F24-E3B8-C50367989CA8}"/>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6" name="Footer">
            <a:extLst>
              <a:ext uri="{FF2B5EF4-FFF2-40B4-BE49-F238E27FC236}">
                <a16:creationId xmlns:a16="http://schemas.microsoft.com/office/drawing/2014/main" id="{7E23FB30-0D61-04D8-188F-1AF6B42A32B9}"/>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D0279D5E-15D7-6E92-96D4-4126570DA3E3}"/>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0939D9C6-C59E-A147-8ACC-3276EF67FA9A}" type="datetime1">
              <a:rPr lang="en-IN" smtClean="0"/>
              <a:t>15/08/26</a:t>
            </a:fld>
            <a:endParaRPr lang="en-US" dirty="0"/>
          </a:p>
        </p:txBody>
      </p:sp>
    </p:spTree>
    <p:extLst>
      <p:ext uri="{BB962C8B-B14F-4D97-AF65-F5344CB8AC3E}">
        <p14:creationId xmlns:p14="http://schemas.microsoft.com/office/powerpoint/2010/main" val="2252009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Light - Blank">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5F68D9D0-CCA3-1B10-49CE-FDE26E0B9D04}"/>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8BE2ED55-B3DB-F433-3E46-6D60E6013706}"/>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CB3AA31A-27C8-07CB-16F2-448B9AFF3A08}"/>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4F683736-6D89-C146-AD01-27BB5F849EBD}" type="datetime1">
              <a:rPr lang="en-IN" smtClean="0"/>
              <a:t>15/08/26</a:t>
            </a:fld>
            <a:endParaRPr lang="en-US" dirty="0"/>
          </a:p>
        </p:txBody>
      </p:sp>
    </p:spTree>
    <p:extLst>
      <p:ext uri="{BB962C8B-B14F-4D97-AF65-F5344CB8AC3E}">
        <p14:creationId xmlns:p14="http://schemas.microsoft.com/office/powerpoint/2010/main" val="2203838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Light - Divider_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2383"/>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8" name="Title 1">
            <a:extLst>
              <a:ext uri="{FF2B5EF4-FFF2-40B4-BE49-F238E27FC236}">
                <a16:creationId xmlns:a16="http://schemas.microsoft.com/office/drawing/2014/main" id="{21D9C52A-E9B3-4BD9-1271-2B302655B76B}"/>
              </a:ext>
            </a:extLst>
          </p:cNvPr>
          <p:cNvSpPr txBox="1">
            <a:spLocks/>
          </p:cNvSpPr>
          <p:nvPr/>
        </p:nvSpPr>
        <p:spPr>
          <a:xfrm>
            <a:off x="768875" y="182403"/>
            <a:ext cx="304115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endParaRPr lang="en-IN" dirty="0"/>
          </a:p>
          <a:p>
            <a:r>
              <a:rPr lang="en-IN" dirty="0"/>
              <a:t>Title</a:t>
            </a:r>
          </a:p>
        </p:txBody>
      </p:sp>
      <p:sp>
        <p:nvSpPr>
          <p:cNvPr id="13" name="Content">
            <a:extLst>
              <a:ext uri="{FF2B5EF4-FFF2-40B4-BE49-F238E27FC236}">
                <a16:creationId xmlns:a16="http://schemas.microsoft.com/office/drawing/2014/main" id="{B5444B6F-7DFF-95C5-6BBF-97BE431B7225}"/>
              </a:ext>
            </a:extLst>
          </p:cNvPr>
          <p:cNvSpPr>
            <a:spLocks noGrp="1"/>
          </p:cNvSpPr>
          <p:nvPr>
            <p:ph sz="quarter" idx="14"/>
          </p:nvPr>
        </p:nvSpPr>
        <p:spPr>
          <a:xfrm>
            <a:off x="764650" y="153698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Subtitle">
            <a:extLst>
              <a:ext uri="{FF2B5EF4-FFF2-40B4-BE49-F238E27FC236}">
                <a16:creationId xmlns:a16="http://schemas.microsoft.com/office/drawing/2014/main" id="{E914AA8F-B3B7-A2FB-5EB0-227B7DAF7EEE}"/>
              </a:ext>
            </a:extLst>
          </p:cNvPr>
          <p:cNvSpPr>
            <a:spLocks noGrp="1"/>
          </p:cNvSpPr>
          <p:nvPr>
            <p:ph type="body" sz="quarter" idx="11" hasCustomPrompt="1"/>
          </p:nvPr>
        </p:nvSpPr>
        <p:spPr>
          <a:xfrm>
            <a:off x="792480" y="1069055"/>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Slide Number">
            <a:extLst>
              <a:ext uri="{FF2B5EF4-FFF2-40B4-BE49-F238E27FC236}">
                <a16:creationId xmlns:a16="http://schemas.microsoft.com/office/drawing/2014/main" id="{2B31CC6E-7AC7-AF96-EA4D-D17B15DF701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D7109F6F-2895-2EE8-1097-2EAF5C7252E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C62CB027-2411-0320-3A0E-34DD6F98B96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DFE6BF7-35D7-AA4C-BD1E-2AD86EBE30DF}" type="datetime1">
              <a:rPr lang="en-IN" smtClean="0"/>
              <a:t>15/08/26</a:t>
            </a:fld>
            <a:endParaRPr lang="en-US" dirty="0"/>
          </a:p>
        </p:txBody>
      </p:sp>
    </p:spTree>
    <p:extLst>
      <p:ext uri="{BB962C8B-B14F-4D97-AF65-F5344CB8AC3E}">
        <p14:creationId xmlns:p14="http://schemas.microsoft.com/office/powerpoint/2010/main" val="38850992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10" name="Rectangle 9">
            <a:extLst>
              <a:ext uri="{FF2B5EF4-FFF2-40B4-BE49-F238E27FC236}">
                <a16:creationId xmlns:a16="http://schemas.microsoft.com/office/drawing/2014/main" id="{14FFEACD-5822-3BB1-81F6-B032E4B16A27}"/>
              </a:ext>
            </a:extLst>
          </p:cNvPr>
          <p:cNvSpPr/>
          <p:nvPr/>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a:extLst>
              <a:ext uri="{FF2B5EF4-FFF2-40B4-BE49-F238E27FC236}">
                <a16:creationId xmlns:a16="http://schemas.microsoft.com/office/drawing/2014/main" id="{44B9CA68-B983-1B7C-F85F-FD13B049E11B}"/>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8" name="Footer">
            <a:extLst>
              <a:ext uri="{FF2B5EF4-FFF2-40B4-BE49-F238E27FC236}">
                <a16:creationId xmlns:a16="http://schemas.microsoft.com/office/drawing/2014/main" id="{A62EDE95-DB08-ABC9-8E04-EF8275FE6287}"/>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9" name="Date">
            <a:extLst>
              <a:ext uri="{FF2B5EF4-FFF2-40B4-BE49-F238E27FC236}">
                <a16:creationId xmlns:a16="http://schemas.microsoft.com/office/drawing/2014/main" id="{455CCC16-179C-1EEB-27BD-6259EBB9A0C9}"/>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9C334C14-34B9-B043-A651-D29455319597}" type="datetime1">
              <a:rPr lang="en-IN" smtClean="0"/>
              <a:t>15/08/26</a:t>
            </a:fld>
            <a:endParaRPr lang="en-US" dirty="0"/>
          </a:p>
        </p:txBody>
      </p:sp>
    </p:spTree>
    <p:extLst>
      <p:ext uri="{BB962C8B-B14F-4D97-AF65-F5344CB8AC3E}">
        <p14:creationId xmlns:p14="http://schemas.microsoft.com/office/powerpoint/2010/main" val="5139170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Slide Number">
            <a:extLst>
              <a:ext uri="{FF2B5EF4-FFF2-40B4-BE49-F238E27FC236}">
                <a16:creationId xmlns:a16="http://schemas.microsoft.com/office/drawing/2014/main" id="{B13C5150-A52E-7E10-772F-094D7710E0A9}"/>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5" name="Footer">
            <a:extLst>
              <a:ext uri="{FF2B5EF4-FFF2-40B4-BE49-F238E27FC236}">
                <a16:creationId xmlns:a16="http://schemas.microsoft.com/office/drawing/2014/main" id="{AD31C010-ABF8-9647-E682-B5ACC10BAD7C}"/>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9CECFBD4-D31F-BC80-3BE2-87415BAF978F}"/>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66F507B1-0284-474A-B28B-E424336A973D}" type="datetime1">
              <a:rPr lang="en-IN" smtClean="0"/>
              <a:t>15/08/26</a:t>
            </a:fld>
            <a:endParaRPr lang="en-US" dirty="0"/>
          </a:p>
        </p:txBody>
      </p:sp>
    </p:spTree>
    <p:extLst>
      <p:ext uri="{BB962C8B-B14F-4D97-AF65-F5344CB8AC3E}">
        <p14:creationId xmlns:p14="http://schemas.microsoft.com/office/powerpoint/2010/main" val="5318767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GB"/>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GB"/>
              <a:t>Click to edit Master text styles</a:t>
            </a:r>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Slide Number">
            <a:extLst>
              <a:ext uri="{FF2B5EF4-FFF2-40B4-BE49-F238E27FC236}">
                <a16:creationId xmlns:a16="http://schemas.microsoft.com/office/drawing/2014/main" id="{D47315B6-2642-5823-A392-BCEE39C63EE5}"/>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6" name="Footer">
            <a:extLst>
              <a:ext uri="{FF2B5EF4-FFF2-40B4-BE49-F238E27FC236}">
                <a16:creationId xmlns:a16="http://schemas.microsoft.com/office/drawing/2014/main" id="{8BDBDCEE-37FD-DFDE-ECAE-3391250F2C64}"/>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0E1F80E5-8A54-643C-535F-2232E86C3D18}"/>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36855132-3556-EA41-BF03-A7F70781C75D}" type="datetime1">
              <a:rPr lang="en-IN" smtClean="0"/>
              <a:t>15/08/26</a:t>
            </a:fld>
            <a:endParaRPr lang="en-US" dirty="0"/>
          </a:p>
        </p:txBody>
      </p:sp>
    </p:spTree>
    <p:extLst>
      <p:ext uri="{BB962C8B-B14F-4D97-AF65-F5344CB8AC3E}">
        <p14:creationId xmlns:p14="http://schemas.microsoft.com/office/powerpoint/2010/main" val="13247997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 statement</a:t>
            </a:r>
          </a:p>
        </p:txBody>
      </p:sp>
      <p:sp>
        <p:nvSpPr>
          <p:cNvPr id="5" name="TextBox 4">
            <a:extLst>
              <a:ext uri="{FF2B5EF4-FFF2-40B4-BE49-F238E27FC236}">
                <a16:creationId xmlns:a16="http://schemas.microsoft.com/office/drawing/2014/main" id="{CA4392FF-7C2C-D37B-DD7D-60C8C946E8C6}"/>
              </a:ext>
            </a:extLst>
          </p:cNvPr>
          <p:cNvSpPr txBox="1"/>
          <p:nvPr/>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8" name="Date Placeholder 32">
            <a:extLst>
              <a:ext uri="{FF2B5EF4-FFF2-40B4-BE49-F238E27FC236}">
                <a16:creationId xmlns:a16="http://schemas.microsoft.com/office/drawing/2014/main" id="{878B8F6A-8106-3265-398F-DC76ADD53AF5}"/>
              </a:ext>
            </a:extLst>
          </p:cNvPr>
          <p:cNvSpPr>
            <a:spLocks noGrp="1"/>
          </p:cNvSpPr>
          <p:nvPr>
            <p:ph type="dt" sz="half" idx="38"/>
          </p:nvPr>
        </p:nvSpPr>
        <p:spPr>
          <a:xfrm>
            <a:off x="6099110" y="6254620"/>
            <a:ext cx="2743200" cy="301755"/>
          </a:xfrm>
          <a:prstGeom prst="rect">
            <a:avLst/>
          </a:prstGeom>
        </p:spPr>
        <p:txBody>
          <a:bodyPr/>
          <a:lstStyle>
            <a:lvl1pPr>
              <a:defRPr>
                <a:gradFill>
                  <a:gsLst>
                    <a:gs pos="0">
                      <a:schemeClr val="bg1">
                        <a:lumMod val="50000"/>
                        <a:lumOff val="50000"/>
                      </a:schemeClr>
                    </a:gs>
                    <a:gs pos="100000">
                      <a:schemeClr val="bg1">
                        <a:lumMod val="50000"/>
                        <a:lumOff val="50000"/>
                      </a:schemeClr>
                    </a:gs>
                  </a:gsLst>
                </a:gradFill>
              </a:defRPr>
            </a:lvl1pPr>
          </a:lstStyle>
          <a:p>
            <a:fld id="{A0C3D7C5-83B6-7947-877B-3BB2DB053400}" type="datetime1">
              <a:rPr lang="en-IN" smtClean="0"/>
              <a:t>15/08/26</a:t>
            </a:fld>
            <a:endParaRPr lang="en-US" dirty="0"/>
          </a:p>
        </p:txBody>
      </p:sp>
      <p:sp>
        <p:nvSpPr>
          <p:cNvPr id="9" name="Footer Placeholder 33">
            <a:extLst>
              <a:ext uri="{FF2B5EF4-FFF2-40B4-BE49-F238E27FC236}">
                <a16:creationId xmlns:a16="http://schemas.microsoft.com/office/drawing/2014/main" id="{2F9D3B91-A7A4-FB21-0A7E-9B637AE40B8E}"/>
              </a:ext>
            </a:extLst>
          </p:cNvPr>
          <p:cNvSpPr>
            <a:spLocks noGrp="1"/>
          </p:cNvSpPr>
          <p:nvPr>
            <p:ph type="ftr" sz="quarter" idx="39"/>
          </p:nvPr>
        </p:nvSpPr>
        <p:spPr>
          <a:xfrm>
            <a:off x="975361" y="6252231"/>
            <a:ext cx="5120640" cy="303104"/>
          </a:xfrm>
          <a:prstGeom prst="rect">
            <a:avLst/>
          </a:prstGeom>
        </p:spPr>
        <p:txBody>
          <a:bodyPr/>
          <a:lstStyle>
            <a:lvl1pPr>
              <a:defRPr>
                <a:gradFill>
                  <a:gsLst>
                    <a:gs pos="0">
                      <a:schemeClr val="bg1">
                        <a:lumMod val="50000"/>
                        <a:lumOff val="50000"/>
                      </a:schemeClr>
                    </a:gs>
                    <a:gs pos="100000">
                      <a:schemeClr val="bg1">
                        <a:lumMod val="50000"/>
                        <a:lumOff val="50000"/>
                      </a:schemeClr>
                    </a:gs>
                  </a:gsLst>
                </a:gradFill>
              </a:defRPr>
            </a:lvl1pPr>
          </a:lstStyle>
          <a:p>
            <a:r>
              <a:rPr lang="en-US"/>
              <a:t>Copyright © 2026, Oracle and/or its affiliates</a:t>
            </a:r>
            <a:endParaRPr lang="en-US" dirty="0"/>
          </a:p>
        </p:txBody>
      </p:sp>
      <p:sp>
        <p:nvSpPr>
          <p:cNvPr id="10" name="Slide Number Placeholder 34">
            <a:extLst>
              <a:ext uri="{FF2B5EF4-FFF2-40B4-BE49-F238E27FC236}">
                <a16:creationId xmlns:a16="http://schemas.microsoft.com/office/drawing/2014/main" id="{D028DE55-D8F2-8FD4-55A4-CC3167FC35D7}"/>
              </a:ext>
            </a:extLst>
          </p:cNvPr>
          <p:cNvSpPr>
            <a:spLocks noGrp="1"/>
          </p:cNvSpPr>
          <p:nvPr>
            <p:ph type="sldNum" sz="quarter" idx="40"/>
          </p:nvPr>
        </p:nvSpPr>
        <p:spPr>
          <a:xfrm>
            <a:off x="609600" y="6251613"/>
            <a:ext cx="365760" cy="303631"/>
          </a:xfrm>
          <a:prstGeom prst="rect">
            <a:avLst/>
          </a:prstGeom>
        </p:spPr>
        <p:txBody>
          <a:bodyPr/>
          <a:lstStyle>
            <a:lvl1pPr>
              <a:defRPr>
                <a:gradFill>
                  <a:gsLst>
                    <a:gs pos="0">
                      <a:schemeClr val="bg1">
                        <a:lumMod val="50000"/>
                        <a:lumOff val="50000"/>
                      </a:schemeClr>
                    </a:gs>
                    <a:gs pos="100000">
                      <a:schemeClr val="bg1">
                        <a:lumMod val="50000"/>
                        <a:lumOff val="50000"/>
                      </a:schemeClr>
                    </a:gs>
                  </a:gsLst>
                </a:gradFill>
              </a:defRPr>
            </a:lvl1pPr>
          </a:lstStyle>
          <a:p>
            <a:fld id="{766B4A5F-AE5C-6B4D-A0D8-689C8C1B0247}" type="slidenum">
              <a:rPr lang="en-US" smtClean="0"/>
              <a:t>‹#›</a:t>
            </a:fld>
            <a:endParaRPr lang="en-US" dirty="0"/>
          </a:p>
        </p:txBody>
      </p:sp>
    </p:spTree>
    <p:extLst>
      <p:ext uri="{BB962C8B-B14F-4D97-AF65-F5344CB8AC3E}">
        <p14:creationId xmlns:p14="http://schemas.microsoft.com/office/powerpoint/2010/main" val="353075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17" name="TextBox 16">
            <a:extLst>
              <a:ext uri="{FF2B5EF4-FFF2-40B4-BE49-F238E27FC236}">
                <a16:creationId xmlns:a16="http://schemas.microsoft.com/office/drawing/2014/main" id="{E5EA32E2-5AE7-3199-6814-98A3082209E7}"/>
              </a:ext>
            </a:extLst>
          </p:cNvPr>
          <p:cNvSpPr txBox="1"/>
          <p:nvPr/>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2" name="Slide Number">
            <a:extLst>
              <a:ext uri="{FF2B5EF4-FFF2-40B4-BE49-F238E27FC236}">
                <a16:creationId xmlns:a16="http://schemas.microsoft.com/office/drawing/2014/main" id="{F4EF12E7-1D93-24BF-5698-5377A14D58B3}"/>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5" name="Footer">
            <a:extLst>
              <a:ext uri="{FF2B5EF4-FFF2-40B4-BE49-F238E27FC236}">
                <a16:creationId xmlns:a16="http://schemas.microsoft.com/office/drawing/2014/main" id="{341B42FD-9E7C-868A-03CE-209F45F38D47}"/>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CD978FB9-F7CE-B968-98DB-3FEB861C8674}"/>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92FF5498-A2F6-2B43-BE2D-304E1F841B4A}" type="datetime1">
              <a:rPr lang="en-IN" smtClean="0"/>
              <a:t>15/08/26</a:t>
            </a:fld>
            <a:endParaRPr lang="en-US" dirty="0"/>
          </a:p>
        </p:txBody>
      </p:sp>
    </p:spTree>
    <p:extLst>
      <p:ext uri="{BB962C8B-B14F-4D97-AF65-F5344CB8AC3E}">
        <p14:creationId xmlns:p14="http://schemas.microsoft.com/office/powerpoint/2010/main" val="30222324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39621282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STOP">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23736058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8409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6198-787A-8620-5E7B-472B02AFBB4F}"/>
              </a:ext>
            </a:extLst>
          </p:cNvPr>
          <p:cNvSpPr>
            <a:spLocks noGrp="1"/>
          </p:cNvSpPr>
          <p:nvPr>
            <p:ph type="title"/>
          </p:nvPr>
        </p:nvSpPr>
        <p:spPr/>
        <p:txBody>
          <a:bodyPr/>
          <a:lstStyle/>
          <a:p>
            <a:r>
              <a:rPr lang="en-GB"/>
              <a:t>Click to edit Master title style</a:t>
            </a:r>
            <a:endParaRPr lang="en-US"/>
          </a:p>
        </p:txBody>
      </p:sp>
      <p:sp>
        <p:nvSpPr>
          <p:cNvPr id="6" name="Picture Placeholder 2">
            <a:extLst>
              <a:ext uri="{FF2B5EF4-FFF2-40B4-BE49-F238E27FC236}">
                <a16:creationId xmlns:a16="http://schemas.microsoft.com/office/drawing/2014/main" id="{DA1EBB75-45A4-187C-C47B-E68C9C80CE92}"/>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Text Placeholder 21">
            <a:extLst>
              <a:ext uri="{FF2B5EF4-FFF2-40B4-BE49-F238E27FC236}">
                <a16:creationId xmlns:a16="http://schemas.microsoft.com/office/drawing/2014/main" id="{0DFB9063-3ECC-E723-AFC0-754C845DDDB0}"/>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Text Placeholder 21">
            <a:extLst>
              <a:ext uri="{FF2B5EF4-FFF2-40B4-BE49-F238E27FC236}">
                <a16:creationId xmlns:a16="http://schemas.microsoft.com/office/drawing/2014/main" id="{2AC873D7-E4AB-9329-B960-FD1E7237BC0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9" name="Straight Connector 8">
            <a:extLst>
              <a:ext uri="{FF2B5EF4-FFF2-40B4-BE49-F238E27FC236}">
                <a16:creationId xmlns:a16="http://schemas.microsoft.com/office/drawing/2014/main" id="{5C9A877F-8FC6-BCEE-6B09-F3FD9F764825}"/>
              </a:ext>
              <a:ext uri="{C183D7F6-B498-43B3-948B-1728B52AA6E4}">
                <adec:decorative xmlns:adec="http://schemas.microsoft.com/office/drawing/2017/decorative" val="1"/>
              </a:ext>
            </a:extLst>
          </p:cNvPr>
          <p:cNvCxnSpPr>
            <a:cxnSpLocks/>
          </p:cNvCxnSpPr>
          <p:nvPr/>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Picture Placeholder 2">
            <a:extLst>
              <a:ext uri="{FF2B5EF4-FFF2-40B4-BE49-F238E27FC236}">
                <a16:creationId xmlns:a16="http://schemas.microsoft.com/office/drawing/2014/main" id="{60FDB84C-7CC1-B564-F9DC-3F12F89C3ED8}"/>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Text Placeholder 21">
            <a:extLst>
              <a:ext uri="{FF2B5EF4-FFF2-40B4-BE49-F238E27FC236}">
                <a16:creationId xmlns:a16="http://schemas.microsoft.com/office/drawing/2014/main" id="{E23577CC-4909-E4D5-A8C6-C3E462BE2362}"/>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Text Placeholder 21">
            <a:extLst>
              <a:ext uri="{FF2B5EF4-FFF2-40B4-BE49-F238E27FC236}">
                <a16:creationId xmlns:a16="http://schemas.microsoft.com/office/drawing/2014/main" id="{281A4149-D5C6-5F3C-0683-040ED43200B7}"/>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13" name="Straight Connector 12">
            <a:extLst>
              <a:ext uri="{FF2B5EF4-FFF2-40B4-BE49-F238E27FC236}">
                <a16:creationId xmlns:a16="http://schemas.microsoft.com/office/drawing/2014/main" id="{35AFB360-C0ED-4632-7EB4-3E387D703087}"/>
              </a:ext>
              <a:ext uri="{C183D7F6-B498-43B3-948B-1728B52AA6E4}">
                <adec:decorative xmlns:adec="http://schemas.microsoft.com/office/drawing/2017/decorative" val="1"/>
              </a:ext>
            </a:extLst>
          </p:cNvPr>
          <p:cNvCxnSpPr>
            <a:cxnSpLocks/>
          </p:cNvCxnSpPr>
          <p:nvPr/>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45BE2AD9-FC61-6BEC-C504-AD1B0A39C1A9}"/>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Text Placeholder 21">
            <a:extLst>
              <a:ext uri="{FF2B5EF4-FFF2-40B4-BE49-F238E27FC236}">
                <a16:creationId xmlns:a16="http://schemas.microsoft.com/office/drawing/2014/main" id="{E46475D8-EB4F-A616-7196-D755B6C26AD4}"/>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Text Placeholder 21">
            <a:extLst>
              <a:ext uri="{FF2B5EF4-FFF2-40B4-BE49-F238E27FC236}">
                <a16:creationId xmlns:a16="http://schemas.microsoft.com/office/drawing/2014/main" id="{1F7D1A77-A662-66CF-4FA5-D5A81DD587A4}"/>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7" name="Slide Number">
            <a:extLst>
              <a:ext uri="{FF2B5EF4-FFF2-40B4-BE49-F238E27FC236}">
                <a16:creationId xmlns:a16="http://schemas.microsoft.com/office/drawing/2014/main" id="{0BCB7E0A-E749-2633-757E-8C096EFB6CC5}"/>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36718F50-25FE-5DBA-54CA-0705DBF991E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D86F21E4-00E6-AD5C-43FA-968F6FA408A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9E5327B-E32C-4443-9F77-7CE8EFF4F64D}" type="datetime1">
              <a:rPr lang="en-IN" smtClean="0"/>
              <a:t>15/08/26</a:t>
            </a:fld>
            <a:endParaRPr lang="en-US" dirty="0"/>
          </a:p>
        </p:txBody>
      </p:sp>
    </p:spTree>
    <p:extLst>
      <p:ext uri="{BB962C8B-B14F-4D97-AF65-F5344CB8AC3E}">
        <p14:creationId xmlns:p14="http://schemas.microsoft.com/office/powerpoint/2010/main" val="130497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791489"/>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
        <p:nvSpPr>
          <p:cNvPr id="7" name="Slide Number">
            <a:extLst>
              <a:ext uri="{FF2B5EF4-FFF2-40B4-BE49-F238E27FC236}">
                <a16:creationId xmlns:a16="http://schemas.microsoft.com/office/drawing/2014/main" id="{FB5EE3AF-509F-1D9A-337F-F009DD98B1F6}"/>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0" name="Footer">
            <a:extLst>
              <a:ext uri="{FF2B5EF4-FFF2-40B4-BE49-F238E27FC236}">
                <a16:creationId xmlns:a16="http://schemas.microsoft.com/office/drawing/2014/main" id="{07ACA6D1-FFC7-EF01-A6E6-4CEF1AF518A6}"/>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E5151D6E-95D3-385E-3327-4A6E858E51C9}"/>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0586745E-A9E8-E242-8D60-048B02564FA8}" type="datetime1">
              <a:rPr lang="en-IN" smtClean="0"/>
              <a:t>15/08/26</a:t>
            </a:fld>
            <a:endParaRPr lang="en-US" dirty="0"/>
          </a:p>
        </p:txBody>
      </p:sp>
    </p:spTree>
    <p:extLst>
      <p:ext uri="{BB962C8B-B14F-4D97-AF65-F5344CB8AC3E}">
        <p14:creationId xmlns:p14="http://schemas.microsoft.com/office/powerpoint/2010/main" val="24227969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676F-3B97-F4BB-A01B-078296BC19E5}"/>
              </a:ext>
            </a:extLst>
          </p:cNvPr>
          <p:cNvSpPr>
            <a:spLocks noGrp="1"/>
          </p:cNvSpPr>
          <p:nvPr>
            <p:ph type="title"/>
          </p:nvPr>
        </p:nvSpPr>
        <p:spPr/>
        <p:txBody>
          <a:bodyPr/>
          <a:lstStyle/>
          <a:p>
            <a:r>
              <a:rPr lang="en-GB"/>
              <a:t>Click to edit Master title style</a:t>
            </a:r>
            <a:endParaRPr lang="en-US"/>
          </a:p>
        </p:txBody>
      </p:sp>
      <p:sp>
        <p:nvSpPr>
          <p:cNvPr id="6" name="Icon 1">
            <a:extLst>
              <a:ext uri="{FF2B5EF4-FFF2-40B4-BE49-F238E27FC236}">
                <a16:creationId xmlns:a16="http://schemas.microsoft.com/office/drawing/2014/main" id="{22DC461B-7C77-AD2B-DCE3-0471CE3F2681}"/>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Column 1 Header">
            <a:extLst>
              <a:ext uri="{FF2B5EF4-FFF2-40B4-BE49-F238E27FC236}">
                <a16:creationId xmlns:a16="http://schemas.microsoft.com/office/drawing/2014/main" id="{C96F559B-4263-3CFB-4277-F14809B9A6D8}"/>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Column 1 body">
            <a:extLst>
              <a:ext uri="{FF2B5EF4-FFF2-40B4-BE49-F238E27FC236}">
                <a16:creationId xmlns:a16="http://schemas.microsoft.com/office/drawing/2014/main" id="{B3AA1543-C754-DBE9-5A26-9250091C8D34}"/>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9" name="Divider 1">
            <a:extLst>
              <a:ext uri="{FF2B5EF4-FFF2-40B4-BE49-F238E27FC236}">
                <a16:creationId xmlns:a16="http://schemas.microsoft.com/office/drawing/2014/main" id="{120B7374-D33B-87AB-98B3-23E9250B2D2F}"/>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Icon 2">
            <a:extLst>
              <a:ext uri="{FF2B5EF4-FFF2-40B4-BE49-F238E27FC236}">
                <a16:creationId xmlns:a16="http://schemas.microsoft.com/office/drawing/2014/main" id="{8C9BF03D-5504-90F7-7633-3FDF917A92D9}"/>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Column 2 header">
            <a:extLst>
              <a:ext uri="{FF2B5EF4-FFF2-40B4-BE49-F238E27FC236}">
                <a16:creationId xmlns:a16="http://schemas.microsoft.com/office/drawing/2014/main" id="{9ED89A4F-A973-30EC-40A1-E1500F6C378A}"/>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Column 2 body">
            <a:extLst>
              <a:ext uri="{FF2B5EF4-FFF2-40B4-BE49-F238E27FC236}">
                <a16:creationId xmlns:a16="http://schemas.microsoft.com/office/drawing/2014/main" id="{026B15C0-C05B-296F-5067-14E1573E2719}"/>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3" name="Divider 2">
            <a:extLst>
              <a:ext uri="{FF2B5EF4-FFF2-40B4-BE49-F238E27FC236}">
                <a16:creationId xmlns:a16="http://schemas.microsoft.com/office/drawing/2014/main" id="{2574728C-A2E2-8C1D-F06F-0E33E95DE955}"/>
              </a:ext>
              <a:ext uri="{C183D7F6-B498-43B3-948B-1728B52AA6E4}">
                <adec:decorative xmlns:adec="http://schemas.microsoft.com/office/drawing/2017/decorative" val="1"/>
              </a:ext>
            </a:extLst>
          </p:cNvPr>
          <p:cNvCxnSpPr>
            <a:cxnSpLocks/>
          </p:cNvCxnSpPr>
          <p:nvPr/>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Icon 3">
            <a:extLst>
              <a:ext uri="{FF2B5EF4-FFF2-40B4-BE49-F238E27FC236}">
                <a16:creationId xmlns:a16="http://schemas.microsoft.com/office/drawing/2014/main" id="{F26291DC-9D02-F6A4-66A1-D31FFD409B84}"/>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Column 3 header">
            <a:extLst>
              <a:ext uri="{FF2B5EF4-FFF2-40B4-BE49-F238E27FC236}">
                <a16:creationId xmlns:a16="http://schemas.microsoft.com/office/drawing/2014/main" id="{B7148158-4D56-0664-7082-B72D10743AB7}"/>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Column 3 body">
            <a:extLst>
              <a:ext uri="{FF2B5EF4-FFF2-40B4-BE49-F238E27FC236}">
                <a16:creationId xmlns:a16="http://schemas.microsoft.com/office/drawing/2014/main" id="{8943E666-7BF4-F635-EFE8-075E47481116}"/>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7" name="Divider 3">
            <a:extLst>
              <a:ext uri="{FF2B5EF4-FFF2-40B4-BE49-F238E27FC236}">
                <a16:creationId xmlns:a16="http://schemas.microsoft.com/office/drawing/2014/main" id="{70FD96A0-16D9-0FAD-23DE-75E65493C390}"/>
              </a:ext>
              <a:ext uri="{C183D7F6-B498-43B3-948B-1728B52AA6E4}">
                <adec:decorative xmlns:adec="http://schemas.microsoft.com/office/drawing/2017/decorative" val="1"/>
              </a:ext>
            </a:extLst>
          </p:cNvPr>
          <p:cNvCxnSpPr>
            <a:cxnSpLocks/>
          </p:cNvCxnSpPr>
          <p:nvPr/>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8" name="Icon 4">
            <a:extLst>
              <a:ext uri="{FF2B5EF4-FFF2-40B4-BE49-F238E27FC236}">
                <a16:creationId xmlns:a16="http://schemas.microsoft.com/office/drawing/2014/main" id="{174B90A9-5935-3FF3-3C3B-612DA65B9763}"/>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4 header">
            <a:extLst>
              <a:ext uri="{FF2B5EF4-FFF2-40B4-BE49-F238E27FC236}">
                <a16:creationId xmlns:a16="http://schemas.microsoft.com/office/drawing/2014/main" id="{12731AA4-8B59-AF5F-1FF0-6D677159E996}"/>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Column 4 body">
            <a:extLst>
              <a:ext uri="{FF2B5EF4-FFF2-40B4-BE49-F238E27FC236}">
                <a16:creationId xmlns:a16="http://schemas.microsoft.com/office/drawing/2014/main" id="{C15AF4D4-DE0C-C422-66AF-ED266AE4C7C3}"/>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21" name="Slide Number">
            <a:extLst>
              <a:ext uri="{FF2B5EF4-FFF2-40B4-BE49-F238E27FC236}">
                <a16:creationId xmlns:a16="http://schemas.microsoft.com/office/drawing/2014/main" id="{7F4891ED-0CEE-0E17-C734-1854850936E8}"/>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2" name="Footer">
            <a:extLst>
              <a:ext uri="{FF2B5EF4-FFF2-40B4-BE49-F238E27FC236}">
                <a16:creationId xmlns:a16="http://schemas.microsoft.com/office/drawing/2014/main" id="{B4C48CAB-D81B-FD73-175F-3D3472C68AF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3" name="Date">
            <a:extLst>
              <a:ext uri="{FF2B5EF4-FFF2-40B4-BE49-F238E27FC236}">
                <a16:creationId xmlns:a16="http://schemas.microsoft.com/office/drawing/2014/main" id="{DDED9C1A-DD6F-A905-4767-47FB2DB7A9AA}"/>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F17F1FF-9B59-F949-9EFC-3BC0977CB5BE}" type="datetime1">
              <a:rPr lang="en-IN" smtClean="0"/>
              <a:t>15/08/26</a:t>
            </a:fld>
            <a:endParaRPr lang="en-US" dirty="0"/>
          </a:p>
        </p:txBody>
      </p:sp>
    </p:spTree>
    <p:extLst>
      <p:ext uri="{BB962C8B-B14F-4D97-AF65-F5344CB8AC3E}">
        <p14:creationId xmlns:p14="http://schemas.microsoft.com/office/powerpoint/2010/main" val="1643730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ark - Split content with line">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p:nvCxnSpPr>
        <p:spPr>
          <a:xfrm>
            <a:off x="4076567" y="1600210"/>
            <a:ext cx="0" cy="36575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Graphic 21">
            <a:extLst>
              <a:ext uri="{FF2B5EF4-FFF2-40B4-BE49-F238E27FC236}">
                <a16:creationId xmlns:a16="http://schemas.microsoft.com/office/drawing/2014/main" id="{1AD352FD-B80F-9794-8F06-C77A94D30F2C}"/>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2" name="Graphic 23">
            <a:extLst>
              <a:ext uri="{FF2B5EF4-FFF2-40B4-BE49-F238E27FC236}">
                <a16:creationId xmlns:a16="http://schemas.microsoft.com/office/drawing/2014/main" id="{E3DF858A-749C-3DDC-3050-7F68618CD53A}"/>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13" name="Slide Number">
            <a:extLst>
              <a:ext uri="{FF2B5EF4-FFF2-40B4-BE49-F238E27FC236}">
                <a16:creationId xmlns:a16="http://schemas.microsoft.com/office/drawing/2014/main" id="{A5323684-FBB3-7C7E-8014-B99BC9A09D6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4" name="Footer">
            <a:extLst>
              <a:ext uri="{FF2B5EF4-FFF2-40B4-BE49-F238E27FC236}">
                <a16:creationId xmlns:a16="http://schemas.microsoft.com/office/drawing/2014/main" id="{B614A811-FBAF-7BF7-46E7-6939FD7E9B73}"/>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5" name="Date">
            <a:extLst>
              <a:ext uri="{FF2B5EF4-FFF2-40B4-BE49-F238E27FC236}">
                <a16:creationId xmlns:a16="http://schemas.microsoft.com/office/drawing/2014/main" id="{C22491EE-58AC-865F-F5E4-18C2BB7B3E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2770BBB-419A-8C46-94DE-A392E4E82B4E}" type="datetime1">
              <a:rPr lang="en-IN" smtClean="0"/>
              <a:t>15/08/26</a:t>
            </a:fld>
            <a:endParaRPr lang="en-US" dirty="0"/>
          </a:p>
        </p:txBody>
      </p:sp>
    </p:spTree>
    <p:extLst>
      <p:ext uri="{BB962C8B-B14F-4D97-AF65-F5344CB8AC3E}">
        <p14:creationId xmlns:p14="http://schemas.microsoft.com/office/powerpoint/2010/main" val="17865273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D6D5EE4-FBE5-C34C-A2D7-642ED24CD8C0}" type="datetime1">
              <a:rPr lang="en-IN" smtClean="0"/>
              <a:t>15/08/26</a:t>
            </a:fld>
            <a:endParaRPr lang="en-US" dirty="0"/>
          </a:p>
        </p:txBody>
      </p:sp>
    </p:spTree>
    <p:extLst>
      <p:ext uri="{BB962C8B-B14F-4D97-AF65-F5344CB8AC3E}">
        <p14:creationId xmlns:p14="http://schemas.microsoft.com/office/powerpoint/2010/main" val="1939352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870A449-118F-384B-BC6C-2290355D31C9}" type="datetime1">
              <a:rPr lang="en-IN" smtClean="0"/>
              <a:t>15/08/26</a:t>
            </a:fld>
            <a:endParaRPr lang="en-US" dirty="0"/>
          </a:p>
        </p:txBody>
      </p:sp>
      <p:sp>
        <p:nvSpPr>
          <p:cNvPr id="3" name="Graphic 21">
            <a:extLst>
              <a:ext uri="{FF2B5EF4-FFF2-40B4-BE49-F238E27FC236}">
                <a16:creationId xmlns:a16="http://schemas.microsoft.com/office/drawing/2014/main" id="{D1595864-BC74-C4F0-31B8-C56098E2B42E}"/>
              </a:ext>
            </a:extLst>
          </p:cNvPr>
          <p:cNvSpPr/>
          <p:nvPr/>
        </p:nvSpPr>
        <p:spPr>
          <a:xfrm rot="6277808">
            <a:off x="-3129257" y="214813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7703267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Slide Number">
            <a:extLst>
              <a:ext uri="{FF2B5EF4-FFF2-40B4-BE49-F238E27FC236}">
                <a16:creationId xmlns:a16="http://schemas.microsoft.com/office/drawing/2014/main" id="{D92864D0-F261-D50F-565D-3BD2315F2783}"/>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5" name="Footer">
            <a:extLst>
              <a:ext uri="{FF2B5EF4-FFF2-40B4-BE49-F238E27FC236}">
                <a16:creationId xmlns:a16="http://schemas.microsoft.com/office/drawing/2014/main" id="{19CDF5A4-D562-E82E-7296-19C5FFE77704}"/>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7CED4240-733A-07DF-145A-266088FFF37C}"/>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F8660B1-73DC-1540-8098-6C58E22EE6B6}" type="datetime1">
              <a:rPr lang="en-IN" smtClean="0"/>
              <a:t>15/08/26</a:t>
            </a:fld>
            <a:endParaRPr lang="en-US" dirty="0"/>
          </a:p>
        </p:txBody>
      </p:sp>
      <p:sp>
        <p:nvSpPr>
          <p:cNvPr id="4" name="Accent mark">
            <a:extLst>
              <a:ext uri="{FF2B5EF4-FFF2-40B4-BE49-F238E27FC236}">
                <a16:creationId xmlns:a16="http://schemas.microsoft.com/office/drawing/2014/main" id="{5D0632EB-7378-A44D-9B0F-2D4D2C83CF63}"/>
              </a:ext>
              <a:ext uri="{C183D7F6-B498-43B3-948B-1728B52AA6E4}">
                <adec:decorative xmlns:adec="http://schemas.microsoft.com/office/drawing/2017/decorative" val="1"/>
              </a:ext>
            </a:extLst>
          </p:cNvPr>
          <p:cNvSpPr/>
          <p:nvPr userDrawn="1"/>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Tag" descr="A small square in Oracle Red with the Oracle logo in the center in white">
            <a:extLst>
              <a:ext uri="{FF2B5EF4-FFF2-40B4-BE49-F238E27FC236}">
                <a16:creationId xmlns:a16="http://schemas.microsoft.com/office/drawing/2014/main" id="{CCDC6594-1A9D-3527-5199-983C225F3614}"/>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3087614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Light - Screensho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a:effectLst>
            <a:innerShdw blurRad="63500" dist="50800" dir="16200000">
              <a:prstClr val="black">
                <a:alpha val="50000"/>
              </a:prstClr>
            </a:innerShdw>
          </a:effectLst>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a:extLst>
              <a:ext uri="{FF2B5EF4-FFF2-40B4-BE49-F238E27FC236}">
                <a16:creationId xmlns:a16="http://schemas.microsoft.com/office/drawing/2014/main" id="{C7D4E3CE-4D05-77FB-28A2-49A31F8B63B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B8F44AC4-D375-F3A1-FF7D-BB66A729376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BC350FF3-E4BE-24DC-845F-E3D0CD638CC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81BC469-8674-EA40-A252-9C67672C02D6}" type="datetime1">
              <a:rPr lang="en-IN" smtClean="0"/>
              <a:t>15/08/26</a:t>
            </a:fld>
            <a:endParaRPr lang="en-US" dirty="0"/>
          </a:p>
        </p:txBody>
      </p:sp>
    </p:spTree>
    <p:extLst>
      <p:ext uri="{BB962C8B-B14F-4D97-AF65-F5344CB8AC3E}">
        <p14:creationId xmlns:p14="http://schemas.microsoft.com/office/powerpoint/2010/main" val="35810188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1"/>
            <a:ext cx="5943600" cy="6858000"/>
          </a:xfrm>
          <a:prstGeom prst="rect">
            <a:avLst/>
          </a:prstGeom>
          <a:solidFill>
            <a:srgbClr val="0C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9C1AA68-0558-2348-8474-AF7214787BB2}" type="datetime1">
              <a:rPr lang="en-IN" smtClean="0"/>
              <a:t>15/08/26</a:t>
            </a:fld>
            <a:endParaRPr lang="en-US" dirty="0"/>
          </a:p>
        </p:txBody>
      </p:sp>
    </p:spTree>
    <p:extLst>
      <p:ext uri="{BB962C8B-B14F-4D97-AF65-F5344CB8AC3E}">
        <p14:creationId xmlns:p14="http://schemas.microsoft.com/office/powerpoint/2010/main" val="1593794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GB"/>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GB"/>
              <a:t>Click to edit Master text styles</a:t>
            </a:r>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Slide Number">
            <a:extLst>
              <a:ext uri="{FF2B5EF4-FFF2-40B4-BE49-F238E27FC236}">
                <a16:creationId xmlns:a16="http://schemas.microsoft.com/office/drawing/2014/main" id="{513EBB7F-F9B5-AD7B-73C0-249CDB2876B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6" name="Footer">
            <a:extLst>
              <a:ext uri="{FF2B5EF4-FFF2-40B4-BE49-F238E27FC236}">
                <a16:creationId xmlns:a16="http://schemas.microsoft.com/office/drawing/2014/main" id="{B60DEE74-35A0-C353-D670-DE2937D26B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7A243D38-9AF4-DFA1-EC16-B9B8173235B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BE74586-7BED-ED4A-89EE-089FB6962AA8}" type="datetime1">
              <a:rPr lang="en-IN" smtClean="0"/>
              <a:t>15/08/26</a:t>
            </a:fld>
            <a:endParaRPr lang="en-US" dirty="0"/>
          </a:p>
        </p:txBody>
      </p:sp>
      <p:sp>
        <p:nvSpPr>
          <p:cNvPr id="8" name="Graphic 21">
            <a:extLst>
              <a:ext uri="{FF2B5EF4-FFF2-40B4-BE49-F238E27FC236}">
                <a16:creationId xmlns:a16="http://schemas.microsoft.com/office/drawing/2014/main" id="{F74FED5E-4E7B-1C7C-CBC5-9A301CB40F46}"/>
              </a:ext>
            </a:extLst>
          </p:cNvPr>
          <p:cNvSpPr/>
          <p:nvPr userDrawn="1"/>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9" name="Accent mark">
            <a:extLst>
              <a:ext uri="{FF2B5EF4-FFF2-40B4-BE49-F238E27FC236}">
                <a16:creationId xmlns:a16="http://schemas.microsoft.com/office/drawing/2014/main" id="{F7D7F305-8269-4BED-E79A-C282DDEE260B}"/>
              </a:ext>
              <a:ext uri="{C183D7F6-B498-43B3-948B-1728B52AA6E4}">
                <adec:decorative xmlns:adec="http://schemas.microsoft.com/office/drawing/2017/decorative" val="1"/>
              </a:ext>
            </a:extLst>
          </p:cNvPr>
          <p:cNvSpPr/>
          <p:nvPr userDrawn="1"/>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23">
            <a:extLst>
              <a:ext uri="{FF2B5EF4-FFF2-40B4-BE49-F238E27FC236}">
                <a16:creationId xmlns:a16="http://schemas.microsoft.com/office/drawing/2014/main" id="{0993063E-E968-6E50-2120-3C2F551C3193}"/>
              </a:ext>
            </a:extLst>
          </p:cNvPr>
          <p:cNvSpPr/>
          <p:nvPr userDrawn="1"/>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13" name="Graphic 12">
            <a:extLst>
              <a:ext uri="{FF2B5EF4-FFF2-40B4-BE49-F238E27FC236}">
                <a16:creationId xmlns:a16="http://schemas.microsoft.com/office/drawing/2014/main" id="{D0265EF4-1D0D-F79C-8D99-2533D0C00F9F}"/>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Tree>
    <p:extLst>
      <p:ext uri="{BB962C8B-B14F-4D97-AF65-F5344CB8AC3E}">
        <p14:creationId xmlns:p14="http://schemas.microsoft.com/office/powerpoint/2010/main" val="2191519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pic>
        <p:nvPicPr>
          <p:cNvPr id="3" name="Oracle Logo" descr="Oracle Logo">
            <a:extLst>
              <a:ext uri="{FF2B5EF4-FFF2-40B4-BE49-F238E27FC236}">
                <a16:creationId xmlns:a16="http://schemas.microsoft.com/office/drawing/2014/main" id="{F88B90E3-5643-3836-7460-B5D9F08FBFFF}"/>
              </a:ext>
            </a:extLst>
          </p:cNvPr>
          <p:cNvPicPr>
            <a:picLocks noChangeAspect="1"/>
          </p:cNvPicPr>
          <p:nvPr userDrawn="1"/>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264648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TOP">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grpSp>
        <p:nvGrpSpPr>
          <p:cNvPr id="2" name="Group 4" descr="An image of a hand with an X on it indicating stop">
            <a:extLst>
              <a:ext uri="{FF2B5EF4-FFF2-40B4-BE49-F238E27FC236}">
                <a16:creationId xmlns:a16="http://schemas.microsoft.com/office/drawing/2014/main" id="{ED871A8F-81C8-EDC6-F958-97934222DE5D}"/>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3" name="Freeform 5">
              <a:extLst>
                <a:ext uri="{FF2B5EF4-FFF2-40B4-BE49-F238E27FC236}">
                  <a16:creationId xmlns:a16="http://schemas.microsoft.com/office/drawing/2014/main" id="{044DBF76-EDBA-5FDF-48B1-4EC33159BF44}"/>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 name="Freeform 6">
              <a:extLst>
                <a:ext uri="{FF2B5EF4-FFF2-40B4-BE49-F238E27FC236}">
                  <a16:creationId xmlns:a16="http://schemas.microsoft.com/office/drawing/2014/main" id="{6AC28776-5472-3F24-12EE-2CD46B5FF47D}"/>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5" name="Freeform 7">
              <a:extLst>
                <a:ext uri="{FF2B5EF4-FFF2-40B4-BE49-F238E27FC236}">
                  <a16:creationId xmlns:a16="http://schemas.microsoft.com/office/drawing/2014/main" id="{24A4766C-EF80-ACEF-030E-A608511FE91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3" name="Freeform 8">
              <a:extLst>
                <a:ext uri="{FF2B5EF4-FFF2-40B4-BE49-F238E27FC236}">
                  <a16:creationId xmlns:a16="http://schemas.microsoft.com/office/drawing/2014/main" id="{7AB3137E-B8BA-A26E-C526-3FAB87E81B3E}"/>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4" name="Freeform 9">
              <a:extLst>
                <a:ext uri="{FF2B5EF4-FFF2-40B4-BE49-F238E27FC236}">
                  <a16:creationId xmlns:a16="http://schemas.microsoft.com/office/drawing/2014/main" id="{CB15CFCE-CD2C-5026-9C23-99864C4009F1}"/>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5" name="TextBox 14">
            <a:extLst>
              <a:ext uri="{FF2B5EF4-FFF2-40B4-BE49-F238E27FC236}">
                <a16:creationId xmlns:a16="http://schemas.microsoft.com/office/drawing/2014/main" id="{225C3611-F1B6-3191-2C4A-72432DA47B66}"/>
              </a:ext>
            </a:extLst>
          </p:cNvPr>
          <p:cNvSpPr txBox="1"/>
          <p:nvPr userDrawn="1"/>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14217839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a:t>
            </a:r>
          </a:p>
        </p:txBody>
      </p:sp>
      <p:sp>
        <p:nvSpPr>
          <p:cNvPr id="5" name="TextBox 4">
            <a:extLst>
              <a:ext uri="{FF2B5EF4-FFF2-40B4-BE49-F238E27FC236}">
                <a16:creationId xmlns:a16="http://schemas.microsoft.com/office/drawing/2014/main" id="{CA4392FF-7C2C-D37B-DD7D-60C8C946E8C6}"/>
              </a:ext>
            </a:extLst>
          </p:cNvPr>
          <p:cNvSpPr txBox="1"/>
          <p:nvPr/>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2" name="TextBox 1">
            <a:extLst>
              <a:ext uri="{FF2B5EF4-FFF2-40B4-BE49-F238E27FC236}">
                <a16:creationId xmlns:a16="http://schemas.microsoft.com/office/drawing/2014/main" id="{FA2C4127-42D3-BC26-09B3-51369F4F89FF}"/>
              </a:ext>
            </a:extLst>
          </p:cNvPr>
          <p:cNvSpPr txBox="1"/>
          <p:nvPr userDrawn="1"/>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4" name="Slide Number">
            <a:extLst>
              <a:ext uri="{FF2B5EF4-FFF2-40B4-BE49-F238E27FC236}">
                <a16:creationId xmlns:a16="http://schemas.microsoft.com/office/drawing/2014/main" id="{736B766D-C36C-77FE-9EC1-A464F11BD271}"/>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6" name="Footer">
            <a:extLst>
              <a:ext uri="{FF2B5EF4-FFF2-40B4-BE49-F238E27FC236}">
                <a16:creationId xmlns:a16="http://schemas.microsoft.com/office/drawing/2014/main" id="{0E5C226F-FFF5-2945-40F7-78F469CFFA0E}"/>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1E302678-52BF-1867-771F-B79A4856001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DD1F1ADE-FF42-DB40-9F9F-2211F0192A04}" type="datetime1">
              <a:rPr lang="en-IN" smtClean="0"/>
              <a:t>15/08/26</a:t>
            </a:fld>
            <a:endParaRPr lang="en-US" dirty="0"/>
          </a:p>
        </p:txBody>
      </p:sp>
    </p:spTree>
    <p:extLst>
      <p:ext uri="{BB962C8B-B14F-4D97-AF65-F5344CB8AC3E}">
        <p14:creationId xmlns:p14="http://schemas.microsoft.com/office/powerpoint/2010/main" val="3748233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46039-8F86-92EB-583F-752EB120BFA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18EB7DC-C7C0-E57C-1F6B-9C4240809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2917907-F7C6-2665-8361-56D962AA2707}"/>
              </a:ext>
            </a:extLst>
          </p:cNvPr>
          <p:cNvSpPr>
            <a:spLocks noGrp="1"/>
          </p:cNvSpPr>
          <p:nvPr>
            <p:ph type="dt" sz="half" idx="10"/>
          </p:nvPr>
        </p:nvSpPr>
        <p:spPr>
          <a:xfrm>
            <a:off x="6099110" y="6254620"/>
            <a:ext cx="2743200" cy="301755"/>
          </a:xfrm>
          <a:prstGeom prst="rect">
            <a:avLst/>
          </a:prstGeom>
        </p:spPr>
        <p:txBody>
          <a:bodyPr/>
          <a:lstStyle/>
          <a:p>
            <a:fld id="{E7850C46-8EE3-8D4D-BFD6-430C14BC813F}" type="datetime1">
              <a:rPr lang="en-IN" smtClean="0"/>
              <a:t>15/08/26</a:t>
            </a:fld>
            <a:endParaRPr lang="en-US" dirty="0"/>
          </a:p>
        </p:txBody>
      </p:sp>
      <p:sp>
        <p:nvSpPr>
          <p:cNvPr id="5" name="Footer Placeholder 4">
            <a:extLst>
              <a:ext uri="{FF2B5EF4-FFF2-40B4-BE49-F238E27FC236}">
                <a16:creationId xmlns:a16="http://schemas.microsoft.com/office/drawing/2014/main" id="{DE8A6218-834E-1342-835A-814AA6151B5A}"/>
              </a:ext>
            </a:extLst>
          </p:cNvPr>
          <p:cNvSpPr>
            <a:spLocks noGrp="1"/>
          </p:cNvSpPr>
          <p:nvPr>
            <p:ph type="ftr" sz="quarter" idx="11"/>
          </p:nvPr>
        </p:nvSpPr>
        <p:spPr>
          <a:xfrm>
            <a:off x="975361" y="6252231"/>
            <a:ext cx="5120640" cy="303104"/>
          </a:xfrm>
          <a:prstGeom prst="rect">
            <a:avLst/>
          </a:prstGeom>
        </p:spPr>
        <p:txBody>
          <a:bodyPr/>
          <a:lstStyle/>
          <a:p>
            <a:r>
              <a:rPr lang="en-US"/>
              <a:t>Copyright © 2026, Oracle and/or its affiliates</a:t>
            </a:r>
            <a:endParaRPr lang="en-US" dirty="0"/>
          </a:p>
        </p:txBody>
      </p:sp>
      <p:sp>
        <p:nvSpPr>
          <p:cNvPr id="6" name="Slide Number Placeholder 5">
            <a:extLst>
              <a:ext uri="{FF2B5EF4-FFF2-40B4-BE49-F238E27FC236}">
                <a16:creationId xmlns:a16="http://schemas.microsoft.com/office/drawing/2014/main" id="{FF3951E0-8B97-F596-0C9D-1DEDABD12950}"/>
              </a:ext>
            </a:extLst>
          </p:cNvPr>
          <p:cNvSpPr>
            <a:spLocks noGrp="1"/>
          </p:cNvSpPr>
          <p:nvPr>
            <p:ph type="sldNum" sz="quarter" idx="12"/>
          </p:nvPr>
        </p:nvSpPr>
        <p:spPr>
          <a:xfrm>
            <a:off x="609600" y="6251613"/>
            <a:ext cx="365760" cy="303631"/>
          </a:xfrm>
          <a:prstGeom prst="rect">
            <a:avLst/>
          </a:prstGeom>
        </p:spPr>
        <p:txBody>
          <a:body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437830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Light - Blank">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54055F91-4C1E-9E55-D5B9-E939E6306B1E}"/>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92ADEA1E-A780-8D64-37BF-135982CB4543}"/>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82B61D55-3169-1723-F7A7-CD08A2AE351E}"/>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0956D3C1-FA95-9547-82B6-CC04AD31EB64}" type="datetime1">
              <a:rPr lang="en-IN" smtClean="0"/>
              <a:t>15/08/26</a:t>
            </a:fld>
            <a:endParaRPr lang="en-US" dirty="0"/>
          </a:p>
        </p:txBody>
      </p:sp>
    </p:spTree>
    <p:extLst>
      <p:ext uri="{BB962C8B-B14F-4D97-AF65-F5344CB8AC3E}">
        <p14:creationId xmlns:p14="http://schemas.microsoft.com/office/powerpoint/2010/main" val="1323439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92" name="Picture 191" descr="A black background with white text&#10;&#10;AI-generated content may be incorrect.">
            <a:extLst>
              <a:ext uri="{FF2B5EF4-FFF2-40B4-BE49-F238E27FC236}">
                <a16:creationId xmlns:a16="http://schemas.microsoft.com/office/drawing/2014/main" id="{8EEEE90A-266B-59CE-5316-EB6B2FF5A9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9687" t="20788" r="9687" b="20788"/>
          <a:stretch/>
        </p:blipFill>
        <p:spPr>
          <a:xfrm>
            <a:off x="604838" y="602323"/>
            <a:ext cx="1404686" cy="475488"/>
          </a:xfrm>
          <a:prstGeom prst="rect">
            <a:avLst/>
          </a:prstGeom>
        </p:spPr>
      </p:pic>
      <p:sp>
        <p:nvSpPr>
          <p:cNvPr id="10" name="Slide Number">
            <a:extLst>
              <a:ext uri="{FF2B5EF4-FFF2-40B4-BE49-F238E27FC236}">
                <a16:creationId xmlns:a16="http://schemas.microsoft.com/office/drawing/2014/main" id="{AD34C3F8-CABD-7DED-EB2E-A03F0828523F}"/>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1" name="Footer">
            <a:extLst>
              <a:ext uri="{FF2B5EF4-FFF2-40B4-BE49-F238E27FC236}">
                <a16:creationId xmlns:a16="http://schemas.microsoft.com/office/drawing/2014/main" id="{2F82E4A1-B5B6-8D3D-AA49-E4AB6F54F0AB}"/>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F1449FEA-7D46-F438-9E77-2CB3D343DA6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6108253C-85DF-094D-92E1-F7EC1529017B}" type="datetime1">
              <a:rPr lang="en-IN" smtClean="0"/>
              <a:t>15/08/26</a:t>
            </a:fld>
            <a:endParaRPr lang="en-US" dirty="0"/>
          </a:p>
        </p:txBody>
      </p:sp>
    </p:spTree>
    <p:extLst>
      <p:ext uri="{BB962C8B-B14F-4D97-AF65-F5344CB8AC3E}">
        <p14:creationId xmlns:p14="http://schemas.microsoft.com/office/powerpoint/2010/main" val="36667296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73820471-1189-EB48-9E4E-3FD4ED0094EC}" type="datetime1">
              <a:rPr lang="en-IN" smtClean="0"/>
              <a:t>15/08/26</a:t>
            </a:fld>
            <a:endParaRPr lang="en-US" dirty="0"/>
          </a:p>
        </p:txBody>
      </p:sp>
    </p:spTree>
    <p:extLst>
      <p:ext uri="{BB962C8B-B14F-4D97-AF65-F5344CB8AC3E}">
        <p14:creationId xmlns:p14="http://schemas.microsoft.com/office/powerpoint/2010/main" val="2401876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a:extLst>
              <a:ext uri="{FF2B5EF4-FFF2-40B4-BE49-F238E27FC236}">
                <a16:creationId xmlns:a16="http://schemas.microsoft.com/office/drawing/2014/main" id="{E38B60AE-C51C-DFA0-0BDF-923260F32B32}"/>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0" name="Footer">
            <a:extLst>
              <a:ext uri="{FF2B5EF4-FFF2-40B4-BE49-F238E27FC236}">
                <a16:creationId xmlns:a16="http://schemas.microsoft.com/office/drawing/2014/main" id="{6DF68826-CF2E-AC70-BAC3-920E435101D1}"/>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80FB5F7C-2B9C-808E-96DF-524808BB75E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794E9BAA-B3C1-7F43-9B15-A22B2135E77C}" type="datetime1">
              <a:rPr lang="en-IN" smtClean="0"/>
              <a:t>15/08/26</a:t>
            </a:fld>
            <a:endParaRPr lang="en-US" dirty="0"/>
          </a:p>
        </p:txBody>
      </p:sp>
    </p:spTree>
    <p:extLst>
      <p:ext uri="{BB962C8B-B14F-4D97-AF65-F5344CB8AC3E}">
        <p14:creationId xmlns:p14="http://schemas.microsoft.com/office/powerpoint/2010/main" val="41948352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Light - Title">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609600" y="541019"/>
            <a:ext cx="10972799"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a:extLst>
              <a:ext uri="{FF2B5EF4-FFF2-40B4-BE49-F238E27FC236}">
                <a16:creationId xmlns:a16="http://schemas.microsoft.com/office/drawing/2014/main" id="{C077BB00-36B2-690B-3076-F65C920F6090}"/>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6" name="Footer">
            <a:extLst>
              <a:ext uri="{FF2B5EF4-FFF2-40B4-BE49-F238E27FC236}">
                <a16:creationId xmlns:a16="http://schemas.microsoft.com/office/drawing/2014/main" id="{5D4E73B4-598E-7ADD-7E85-0913FEC547D1}"/>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BF7EDB1E-829C-7A73-2C94-4AE89E712666}"/>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2FC1FEC1-7280-5047-BDE1-F5B5FD7E751B}" type="datetime1">
              <a:rPr lang="en-IN" smtClean="0"/>
              <a:t>15/08/26</a:t>
            </a:fld>
            <a:endParaRPr lang="en-US" dirty="0"/>
          </a:p>
        </p:txBody>
      </p:sp>
    </p:spTree>
    <p:extLst>
      <p:ext uri="{BB962C8B-B14F-4D97-AF65-F5344CB8AC3E}">
        <p14:creationId xmlns:p14="http://schemas.microsoft.com/office/powerpoint/2010/main" val="33195374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Light - Blank">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122F634D-1816-2C27-D3E2-7D8126A25925}"/>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172D5C28-1EB7-93FB-A201-19CDF94F5348}"/>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BFD46307-AFCC-42A5-B1E7-25CE8E25CEDB}"/>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56D272B7-CC78-1E4F-8D73-5AB473AC77A1}" type="datetime1">
              <a:rPr lang="en-IN" smtClean="0"/>
              <a:t>15/08/26</a:t>
            </a:fld>
            <a:endParaRPr lang="en-US" dirty="0"/>
          </a:p>
        </p:txBody>
      </p:sp>
    </p:spTree>
    <p:extLst>
      <p:ext uri="{BB962C8B-B14F-4D97-AF65-F5344CB8AC3E}">
        <p14:creationId xmlns:p14="http://schemas.microsoft.com/office/powerpoint/2010/main" val="2640520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10" name="Rectangle 9">
            <a:extLst>
              <a:ext uri="{FF2B5EF4-FFF2-40B4-BE49-F238E27FC236}">
                <a16:creationId xmlns:a16="http://schemas.microsoft.com/office/drawing/2014/main" id="{14FFEACD-5822-3BB1-81F6-B032E4B16A27}"/>
              </a:ext>
            </a:extLst>
          </p:cNvPr>
          <p:cNvSpPr/>
          <p:nvPr userDrawn="1"/>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a:extLst>
              <a:ext uri="{FF2B5EF4-FFF2-40B4-BE49-F238E27FC236}">
                <a16:creationId xmlns:a16="http://schemas.microsoft.com/office/drawing/2014/main" id="{88864F01-B268-CAC6-C06C-577225C3B428}"/>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8" name="Footer">
            <a:extLst>
              <a:ext uri="{FF2B5EF4-FFF2-40B4-BE49-F238E27FC236}">
                <a16:creationId xmlns:a16="http://schemas.microsoft.com/office/drawing/2014/main" id="{2B7F3B8E-D521-E6DA-FFF6-B9266FD135CF}"/>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9" name="Date">
            <a:extLst>
              <a:ext uri="{FF2B5EF4-FFF2-40B4-BE49-F238E27FC236}">
                <a16:creationId xmlns:a16="http://schemas.microsoft.com/office/drawing/2014/main" id="{FA30A676-F7C5-8912-7FED-378143B8A44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C2E36D25-AE52-F14C-AE6E-2BDC902072E3}" type="datetime1">
              <a:rPr lang="en-IN" smtClean="0"/>
              <a:t>15/08/26</a:t>
            </a:fld>
            <a:endParaRPr lang="en-US" dirty="0"/>
          </a:p>
        </p:txBody>
      </p:sp>
    </p:spTree>
    <p:extLst>
      <p:ext uri="{BB962C8B-B14F-4D97-AF65-F5344CB8AC3E}">
        <p14:creationId xmlns:p14="http://schemas.microsoft.com/office/powerpoint/2010/main" val="104405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Slide Number">
            <a:extLst>
              <a:ext uri="{FF2B5EF4-FFF2-40B4-BE49-F238E27FC236}">
                <a16:creationId xmlns:a16="http://schemas.microsoft.com/office/drawing/2014/main" id="{8A549DF6-CB45-F56F-244E-FD5907B0DD59}"/>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5" name="Footer">
            <a:extLst>
              <a:ext uri="{FF2B5EF4-FFF2-40B4-BE49-F238E27FC236}">
                <a16:creationId xmlns:a16="http://schemas.microsoft.com/office/drawing/2014/main" id="{B665535B-0ED0-E8CE-E83E-BC41DBC45F31}"/>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A26BBF1C-F69F-9974-C885-19EF8B1356A5}"/>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FCFD6304-998F-FF4C-BFCE-764EDB27C3E0}" type="datetime1">
              <a:rPr lang="en-IN" smtClean="0"/>
              <a:t>15/08/26</a:t>
            </a:fld>
            <a:endParaRPr lang="en-US" dirty="0"/>
          </a:p>
        </p:txBody>
      </p:sp>
    </p:spTree>
    <p:extLst>
      <p:ext uri="{BB962C8B-B14F-4D97-AF65-F5344CB8AC3E}">
        <p14:creationId xmlns:p14="http://schemas.microsoft.com/office/powerpoint/2010/main" val="2532130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userDrawn="1"/>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US"/>
              <a:t>Click to edit Master text styles</a:t>
            </a:r>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userDrawn="1"/>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Slide Number">
            <a:extLst>
              <a:ext uri="{FF2B5EF4-FFF2-40B4-BE49-F238E27FC236}">
                <a16:creationId xmlns:a16="http://schemas.microsoft.com/office/drawing/2014/main" id="{93B65CE2-7846-A03B-FC8A-84FE574A883F}"/>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6" name="Footer">
            <a:extLst>
              <a:ext uri="{FF2B5EF4-FFF2-40B4-BE49-F238E27FC236}">
                <a16:creationId xmlns:a16="http://schemas.microsoft.com/office/drawing/2014/main" id="{CE816EC9-E68E-3C19-8D95-714042F93EAA}"/>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E5A50A30-F7C5-87B3-FBD8-CBCAB1634F81}"/>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954B0416-975A-1D43-B439-FC7D936D8082}" type="datetime1">
              <a:rPr lang="en-IN" smtClean="0"/>
              <a:t>15/08/26</a:t>
            </a:fld>
            <a:endParaRPr lang="en-US" dirty="0"/>
          </a:p>
        </p:txBody>
      </p:sp>
    </p:spTree>
    <p:extLst>
      <p:ext uri="{BB962C8B-B14F-4D97-AF65-F5344CB8AC3E}">
        <p14:creationId xmlns:p14="http://schemas.microsoft.com/office/powerpoint/2010/main" val="2309240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17" name="TextBox 16">
            <a:extLst>
              <a:ext uri="{FF2B5EF4-FFF2-40B4-BE49-F238E27FC236}">
                <a16:creationId xmlns:a16="http://schemas.microsoft.com/office/drawing/2014/main" id="{E5EA32E2-5AE7-3199-6814-98A3082209E7}"/>
              </a:ext>
            </a:extLst>
          </p:cNvPr>
          <p:cNvSpPr txBox="1"/>
          <p:nvPr/>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4" name="TextBox 3">
            <a:extLst>
              <a:ext uri="{FF2B5EF4-FFF2-40B4-BE49-F238E27FC236}">
                <a16:creationId xmlns:a16="http://schemas.microsoft.com/office/drawing/2014/main" id="{24B21F70-E66B-C4E4-D423-45160ED4175F}"/>
              </a:ext>
            </a:extLst>
          </p:cNvPr>
          <p:cNvSpPr txBox="1"/>
          <p:nvPr userDrawn="1"/>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6" name="TextBox 5">
            <a:extLst>
              <a:ext uri="{FF2B5EF4-FFF2-40B4-BE49-F238E27FC236}">
                <a16:creationId xmlns:a16="http://schemas.microsoft.com/office/drawing/2014/main" id="{528FCA48-2600-39EC-BF74-A2A4F88D9188}"/>
              </a:ext>
            </a:extLst>
          </p:cNvPr>
          <p:cNvSpPr txBox="1"/>
          <p:nvPr userDrawn="1"/>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7" name="Slide Number">
            <a:extLst>
              <a:ext uri="{FF2B5EF4-FFF2-40B4-BE49-F238E27FC236}">
                <a16:creationId xmlns:a16="http://schemas.microsoft.com/office/drawing/2014/main" id="{CA130B10-A37F-838A-E2A8-67F7D77D0DF8}"/>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9" name="Footer">
            <a:extLst>
              <a:ext uri="{FF2B5EF4-FFF2-40B4-BE49-F238E27FC236}">
                <a16:creationId xmlns:a16="http://schemas.microsoft.com/office/drawing/2014/main" id="{00648E02-90D0-D031-B136-B1A68FF4C24B}"/>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0" name="Date">
            <a:extLst>
              <a:ext uri="{FF2B5EF4-FFF2-40B4-BE49-F238E27FC236}">
                <a16:creationId xmlns:a16="http://schemas.microsoft.com/office/drawing/2014/main" id="{8C58078C-D587-1ED4-AB49-D228CB3D9039}"/>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511CF51F-2239-C345-BC05-8E9665374527}" type="datetime1">
              <a:rPr lang="en-IN" smtClean="0"/>
              <a:t>15/08/26</a:t>
            </a:fld>
            <a:endParaRPr lang="en-US" dirty="0"/>
          </a:p>
        </p:txBody>
      </p:sp>
    </p:spTree>
    <p:extLst>
      <p:ext uri="{BB962C8B-B14F-4D97-AF65-F5344CB8AC3E}">
        <p14:creationId xmlns:p14="http://schemas.microsoft.com/office/powerpoint/2010/main" val="2441892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 statement</a:t>
            </a:r>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2" name="Slide Number">
            <a:extLst>
              <a:ext uri="{FF2B5EF4-FFF2-40B4-BE49-F238E27FC236}">
                <a16:creationId xmlns:a16="http://schemas.microsoft.com/office/drawing/2014/main" id="{31203FC7-844B-DC03-826A-7710F0183CC0}"/>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AE1E4FBE-B15B-D322-DEEE-DEA746639C02}"/>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165B0D35-54F8-3DF2-C635-295B265028ED}"/>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8775FAD1-D2AD-F742-A6CB-B4ACF0C972AA}" type="datetime1">
              <a:rPr lang="en-IN" smtClean="0"/>
              <a:t>15/08/26</a:t>
            </a:fld>
            <a:endParaRPr lang="en-US" dirty="0"/>
          </a:p>
        </p:txBody>
      </p:sp>
    </p:spTree>
    <p:extLst>
      <p:ext uri="{BB962C8B-B14F-4D97-AF65-F5344CB8AC3E}">
        <p14:creationId xmlns:p14="http://schemas.microsoft.com/office/powerpoint/2010/main" val="2517036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2" name="Slide Number">
            <a:extLst>
              <a:ext uri="{FF2B5EF4-FFF2-40B4-BE49-F238E27FC236}">
                <a16:creationId xmlns:a16="http://schemas.microsoft.com/office/drawing/2014/main" id="{C8064531-76A1-4DD4-8DF6-229524BEA58B}"/>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5" name="Footer">
            <a:extLst>
              <a:ext uri="{FF2B5EF4-FFF2-40B4-BE49-F238E27FC236}">
                <a16:creationId xmlns:a16="http://schemas.microsoft.com/office/drawing/2014/main" id="{7D38A702-DCB1-3281-DFB0-97EFCFA6078F}"/>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8984A0FB-CC9D-C77F-43A5-839E60E25876}"/>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31D75AF1-98C6-874A-B4EE-6D3FCF306011}" type="datetime1">
              <a:rPr lang="en-IN" smtClean="0"/>
              <a:t>15/08/26</a:t>
            </a:fld>
            <a:endParaRPr lang="en-US" dirty="0"/>
          </a:p>
        </p:txBody>
      </p:sp>
    </p:spTree>
    <p:extLst>
      <p:ext uri="{BB962C8B-B14F-4D97-AF65-F5344CB8AC3E}">
        <p14:creationId xmlns:p14="http://schemas.microsoft.com/office/powerpoint/2010/main" val="3182558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
        <p:nvSpPr>
          <p:cNvPr id="10" name="Accent mark">
            <a:extLst>
              <a:ext uri="{FF2B5EF4-FFF2-40B4-BE49-F238E27FC236}">
                <a16:creationId xmlns:a16="http://schemas.microsoft.com/office/drawing/2014/main" id="{926F6AF5-59EB-3FE1-AA48-D889CC0733B5}"/>
              </a:ext>
              <a:ext uri="{C183D7F6-B498-43B3-948B-1728B52AA6E4}">
                <adec:decorative xmlns:adec="http://schemas.microsoft.com/office/drawing/2017/decorative" val="1"/>
              </a:ext>
            </a:extLst>
          </p:cNvPr>
          <p:cNvSpPr/>
          <p:nvPr userDrawn="1"/>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86CB1B6B-C44F-DAD2-DE93-60B0A6A52CCF}"/>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6" name="Picture 15" descr="A black background with white text&#10;&#10;AI-generated content may be incorrect.">
            <a:extLst>
              <a:ext uri="{FF2B5EF4-FFF2-40B4-BE49-F238E27FC236}">
                <a16:creationId xmlns:a16="http://schemas.microsoft.com/office/drawing/2014/main" id="{CF485040-F18A-BD13-BA5A-908FBDD98FD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687" t="20788" r="9687" b="20788"/>
          <a:stretch/>
        </p:blipFill>
        <p:spPr>
          <a:xfrm>
            <a:off x="604838" y="602323"/>
            <a:ext cx="1404686" cy="475488"/>
          </a:xfrm>
          <a:prstGeom prst="rect">
            <a:avLst/>
          </a:prstGeom>
        </p:spPr>
      </p:pic>
      <p:sp>
        <p:nvSpPr>
          <p:cNvPr id="17" name="Slide Number">
            <a:extLst>
              <a:ext uri="{FF2B5EF4-FFF2-40B4-BE49-F238E27FC236}">
                <a16:creationId xmlns:a16="http://schemas.microsoft.com/office/drawing/2014/main" id="{8F65DEA7-990C-97E3-43E5-62887366C0C2}"/>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13F50DA9-DF4F-E681-60D2-3132FD21572D}"/>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6B11BA06-69C0-C5E4-7381-E8BA685FDE51}"/>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7D5988FC-BB87-C849-8DFA-05CBB3E0FAD9}" type="datetime1">
              <a:rPr lang="en-IN" smtClean="0"/>
              <a:t>15/08/26</a:t>
            </a:fld>
            <a:endParaRPr lang="en-US" dirty="0"/>
          </a:p>
        </p:txBody>
      </p:sp>
    </p:spTree>
    <p:extLst>
      <p:ext uri="{BB962C8B-B14F-4D97-AF65-F5344CB8AC3E}">
        <p14:creationId xmlns:p14="http://schemas.microsoft.com/office/powerpoint/2010/main" val="815518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791489"/>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CEC8E88F-1662-204F-8418-C24AF28146F0}" type="datetime1">
              <a:rPr lang="en-IN" smtClean="0"/>
              <a:t>15/08/26</a:t>
            </a:fld>
            <a:endParaRPr lang="en-US" dirty="0"/>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Tree>
    <p:extLst>
      <p:ext uri="{BB962C8B-B14F-4D97-AF65-F5344CB8AC3E}">
        <p14:creationId xmlns:p14="http://schemas.microsoft.com/office/powerpoint/2010/main" val="3357504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a:t>
            </a:r>
          </a:p>
        </p:txBody>
      </p:sp>
      <p:sp>
        <p:nvSpPr>
          <p:cNvPr id="5" name="TextBox 4">
            <a:extLst>
              <a:ext uri="{FF2B5EF4-FFF2-40B4-BE49-F238E27FC236}">
                <a16:creationId xmlns:a16="http://schemas.microsoft.com/office/drawing/2014/main" id="{CA4392FF-7C2C-D37B-DD7D-60C8C946E8C6}"/>
              </a:ext>
            </a:extLst>
          </p:cNvPr>
          <p:cNvSpPr txBox="1"/>
          <p:nvPr/>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7" name="Slide Number">
            <a:extLst>
              <a:ext uri="{FF2B5EF4-FFF2-40B4-BE49-F238E27FC236}">
                <a16:creationId xmlns:a16="http://schemas.microsoft.com/office/drawing/2014/main" id="{0F34525A-0657-47B3-6B7E-5255199A174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1" name="Footer">
            <a:extLst>
              <a:ext uri="{FF2B5EF4-FFF2-40B4-BE49-F238E27FC236}">
                <a16:creationId xmlns:a16="http://schemas.microsoft.com/office/drawing/2014/main" id="{B0088C73-5CA3-47A2-B0CC-CD91BA902F67}"/>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FCBB3697-7FD2-C9C6-D906-A6D14E35A3E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7D13A6A-DC7F-134F-87F9-A19096593915}" type="datetime1">
              <a:rPr lang="en-IN" smtClean="0"/>
              <a:t>15/08/26</a:t>
            </a:fld>
            <a:endParaRPr lang="en-US" dirty="0"/>
          </a:p>
        </p:txBody>
      </p:sp>
      <p:sp>
        <p:nvSpPr>
          <p:cNvPr id="2" name="TextBox 1">
            <a:extLst>
              <a:ext uri="{FF2B5EF4-FFF2-40B4-BE49-F238E27FC236}">
                <a16:creationId xmlns:a16="http://schemas.microsoft.com/office/drawing/2014/main" id="{82DC0123-D945-D05A-2D1D-40339A91D76F}"/>
              </a:ext>
            </a:extLst>
          </p:cNvPr>
          <p:cNvSpPr txBox="1"/>
          <p:nvPr userDrawn="1"/>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0162490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17" name="TextBox 16">
            <a:extLst>
              <a:ext uri="{FF2B5EF4-FFF2-40B4-BE49-F238E27FC236}">
                <a16:creationId xmlns:a16="http://schemas.microsoft.com/office/drawing/2014/main" id="{E5EA32E2-5AE7-3199-6814-98A3082209E7}"/>
              </a:ext>
            </a:extLst>
          </p:cNvPr>
          <p:cNvSpPr txBox="1"/>
          <p:nvPr/>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2" name="Slide Number">
            <a:extLst>
              <a:ext uri="{FF2B5EF4-FFF2-40B4-BE49-F238E27FC236}">
                <a16:creationId xmlns:a16="http://schemas.microsoft.com/office/drawing/2014/main" id="{3C7421F4-BA99-5D17-8C02-BAFE0BD44A3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5" name="Footer">
            <a:extLst>
              <a:ext uri="{FF2B5EF4-FFF2-40B4-BE49-F238E27FC236}">
                <a16:creationId xmlns:a16="http://schemas.microsoft.com/office/drawing/2014/main" id="{81545B40-4639-D824-0FE3-EB2054D9C55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68BA2AF4-7A2F-080D-0ED2-3C3061C2232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F91452B-7234-ED42-B22D-F686BC479304}" type="datetime1">
              <a:rPr lang="en-IN" smtClean="0"/>
              <a:t>15/08/26</a:t>
            </a:fld>
            <a:endParaRPr lang="en-US" dirty="0"/>
          </a:p>
        </p:txBody>
      </p:sp>
      <p:sp>
        <p:nvSpPr>
          <p:cNvPr id="4" name="TextBox 3">
            <a:extLst>
              <a:ext uri="{FF2B5EF4-FFF2-40B4-BE49-F238E27FC236}">
                <a16:creationId xmlns:a16="http://schemas.microsoft.com/office/drawing/2014/main" id="{41AE73FC-43CB-6680-F2B0-83CB073D0947}"/>
              </a:ext>
            </a:extLst>
          </p:cNvPr>
          <p:cNvSpPr txBox="1"/>
          <p:nvPr userDrawn="1"/>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6" name="TextBox 5">
            <a:extLst>
              <a:ext uri="{FF2B5EF4-FFF2-40B4-BE49-F238E27FC236}">
                <a16:creationId xmlns:a16="http://schemas.microsoft.com/office/drawing/2014/main" id="{6BC7B73F-B5E0-4991-2D21-20F4525DECBC}"/>
              </a:ext>
            </a:extLst>
          </p:cNvPr>
          <p:cNvSpPr txBox="1"/>
          <p:nvPr userDrawn="1"/>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Tree>
    <p:extLst>
      <p:ext uri="{BB962C8B-B14F-4D97-AF65-F5344CB8AC3E}">
        <p14:creationId xmlns:p14="http://schemas.microsoft.com/office/powerpoint/2010/main" val="4008326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Light - 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71AD558-F9F1-BA6D-5B53-90BB75A74E7D}"/>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7" name="Picture Placeholder 4">
            <a:extLst>
              <a:ext uri="{FF2B5EF4-FFF2-40B4-BE49-F238E27FC236}">
                <a16:creationId xmlns:a16="http://schemas.microsoft.com/office/drawing/2014/main" id="{850DE4CC-08E6-DA06-8F3F-0112A1454423}"/>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9" name="Text Placeholder 33">
            <a:extLst>
              <a:ext uri="{FF2B5EF4-FFF2-40B4-BE49-F238E27FC236}">
                <a16:creationId xmlns:a16="http://schemas.microsoft.com/office/drawing/2014/main" id="{74F97059-9B61-6D59-FD68-9AC03B42DF4C}"/>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0" name="Text Placeholder 33">
            <a:extLst>
              <a:ext uri="{FF2B5EF4-FFF2-40B4-BE49-F238E27FC236}">
                <a16:creationId xmlns:a16="http://schemas.microsoft.com/office/drawing/2014/main" id="{367A2EBA-23FE-F6D8-53F3-5B4FB01BE6AB}"/>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Date Placeholder 2">
            <a:extLst>
              <a:ext uri="{FF2B5EF4-FFF2-40B4-BE49-F238E27FC236}">
                <a16:creationId xmlns:a16="http://schemas.microsoft.com/office/drawing/2014/main" id="{1270C5E3-27D6-82A3-3421-35917714B431}"/>
              </a:ext>
            </a:extLst>
          </p:cNvPr>
          <p:cNvSpPr txBox="1">
            <a:spLocks/>
          </p:cNvSpPr>
          <p:nvPr/>
        </p:nvSpPr>
        <p:spPr>
          <a:xfrm>
            <a:off x="6096000" y="6257921"/>
            <a:ext cx="3367938" cy="298454"/>
          </a:xfrm>
          <a:prstGeom prst="rect">
            <a:avLst/>
          </a:prstGeom>
        </p:spPr>
        <p:txBody>
          <a:bodyPr vert="horz" lIns="0" tIns="0" rIns="0" bIns="0" rtlCol="0" anchor="ctr"/>
          <a:lstStyle>
            <a:defPPr>
              <a:defRPr lang="en-US"/>
            </a:defPPr>
            <a:lvl1pPr marL="0" algn="l" defTabSz="914400" rtl="0" eaLnBrk="1" latinLnBrk="0" hangingPunct="1">
              <a:defRPr lang="en-US"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8AF407-CA20-9343-9790-E9EC8ACC5C83}" type="datetimeFigureOut">
              <a:rPr lang="en-IN" smtClean="0"/>
              <a:pPr/>
              <a:t>15/08/26</a:t>
            </a:fld>
            <a:endParaRPr lang="en-IN"/>
          </a:p>
        </p:txBody>
      </p:sp>
      <p:pic>
        <p:nvPicPr>
          <p:cNvPr id="13" name="Graphic 12">
            <a:extLst>
              <a:ext uri="{FF2B5EF4-FFF2-40B4-BE49-F238E27FC236}">
                <a16:creationId xmlns:a16="http://schemas.microsoft.com/office/drawing/2014/main" id="{B78DBBE4-1F91-9561-B5DE-738F5980A8B0}"/>
              </a:ext>
            </a:extLst>
          </p:cNvPr>
          <p:cNvPicPr>
            <a:picLocks noChangeAspect="1"/>
          </p:cNvPicPr>
          <p:nvPr/>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
        <p:nvSpPr>
          <p:cNvPr id="18" name="Slide Number">
            <a:extLst>
              <a:ext uri="{FF2B5EF4-FFF2-40B4-BE49-F238E27FC236}">
                <a16:creationId xmlns:a16="http://schemas.microsoft.com/office/drawing/2014/main" id="{8F9CCC6B-C1EE-13DD-F139-87361DA0EC8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CEA95574-2F54-BC58-522F-F6B1E2C0AD8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18046313-0E61-4D26-E0F3-C4F48BB4BEE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C03739D9-3E8F-014D-83AB-A6FB18EE5644}" type="datetime1">
              <a:rPr lang="en-IN" smtClean="0"/>
              <a:t>15/08/26</a:t>
            </a:fld>
            <a:endParaRPr lang="en-US" dirty="0"/>
          </a:p>
        </p:txBody>
      </p:sp>
    </p:spTree>
    <p:extLst>
      <p:ext uri="{BB962C8B-B14F-4D97-AF65-F5344CB8AC3E}">
        <p14:creationId xmlns:p14="http://schemas.microsoft.com/office/powerpoint/2010/main" val="1029661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16AB-18EE-53F2-B796-3EB5499A173D}"/>
              </a:ext>
            </a:extLst>
          </p:cNvPr>
          <p:cNvSpPr>
            <a:spLocks noGrp="1"/>
          </p:cNvSpPr>
          <p:nvPr>
            <p:ph type="title"/>
          </p:nvPr>
        </p:nvSpPr>
        <p:spPr/>
        <p:txBody>
          <a:bodyPr/>
          <a:lstStyle/>
          <a:p>
            <a:r>
              <a:rPr lang="en-GB"/>
              <a:t>Click to edit Master title style</a:t>
            </a:r>
            <a:endParaRPr lang="en-US"/>
          </a:p>
        </p:txBody>
      </p:sp>
      <p:sp>
        <p:nvSpPr>
          <p:cNvPr id="6" name="Picture Placeholder 4">
            <a:extLst>
              <a:ext uri="{FF2B5EF4-FFF2-40B4-BE49-F238E27FC236}">
                <a16:creationId xmlns:a16="http://schemas.microsoft.com/office/drawing/2014/main" id="{8DECABF3-1216-2BC6-B9D1-A38B2AB08A23}"/>
              </a:ext>
            </a:extLst>
          </p:cNvPr>
          <p:cNvSpPr>
            <a:spLocks noGrp="1"/>
          </p:cNvSpPr>
          <p:nvPr>
            <p:ph type="pic" sz="quarter" idx="13"/>
          </p:nvPr>
        </p:nvSpPr>
        <p:spPr>
          <a:xfrm>
            <a:off x="797039" y="1583270"/>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7" name="Text Placeholder 33">
            <a:extLst>
              <a:ext uri="{FF2B5EF4-FFF2-40B4-BE49-F238E27FC236}">
                <a16:creationId xmlns:a16="http://schemas.microsoft.com/office/drawing/2014/main" id="{D5DB129F-1796-16F7-98AD-20AB29020F1F}"/>
              </a:ext>
            </a:extLst>
          </p:cNvPr>
          <p:cNvSpPr>
            <a:spLocks noGrp="1"/>
          </p:cNvSpPr>
          <p:nvPr>
            <p:ph type="body" sz="quarter" idx="14"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ext Placeholder 33">
            <a:extLst>
              <a:ext uri="{FF2B5EF4-FFF2-40B4-BE49-F238E27FC236}">
                <a16:creationId xmlns:a16="http://schemas.microsoft.com/office/drawing/2014/main" id="{B81D31E2-4307-EE1A-38D0-E29273E48090}"/>
              </a:ext>
            </a:extLst>
          </p:cNvPr>
          <p:cNvSpPr>
            <a:spLocks noGrp="1"/>
          </p:cNvSpPr>
          <p:nvPr>
            <p:ph type="body" sz="quarter" idx="15"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Content Placeholder 4">
            <a:extLst>
              <a:ext uri="{FF2B5EF4-FFF2-40B4-BE49-F238E27FC236}">
                <a16:creationId xmlns:a16="http://schemas.microsoft.com/office/drawing/2014/main" id="{12D1FE9E-2267-4B8A-CCBC-AD454DAAD0E9}"/>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Graphic 9">
            <a:extLst>
              <a:ext uri="{FF2B5EF4-FFF2-40B4-BE49-F238E27FC236}">
                <a16:creationId xmlns:a16="http://schemas.microsoft.com/office/drawing/2014/main" id="{50D45D9D-7BE7-22BE-D6DB-AF204FDC86CB}"/>
              </a:ext>
            </a:extLst>
          </p:cNvPr>
          <p:cNvPicPr>
            <a:picLocks noChangeAspect="1"/>
          </p:cNvPicPr>
          <p:nvPr/>
        </p:nvPicPr>
        <p:blipFill rotWithShape="1">
          <a:blip>
            <a:extLst>
              <a:ext uri="{96DAC541-7B7A-43D3-8B79-37D633B846F1}">
                <asvg:svgBlip xmlns:asvg="http://schemas.microsoft.com/office/drawing/2016/SVG/main" r:embed="rId2"/>
              </a:ext>
            </a:extLst>
          </a:blip>
          <a:srcRect l="27431" t="9963" r="23483" b="37989"/>
          <a:stretch>
            <a:fillRect/>
          </a:stretch>
        </p:blipFill>
        <p:spPr>
          <a:xfrm flipH="1">
            <a:off x="-1116440" y="992891"/>
            <a:ext cx="5658278" cy="4015837"/>
          </a:xfrm>
          <a:prstGeom prst="rect">
            <a:avLst/>
          </a:prstGeom>
        </p:spPr>
      </p:pic>
      <p:sp>
        <p:nvSpPr>
          <p:cNvPr id="11" name="Slide Number">
            <a:extLst>
              <a:ext uri="{FF2B5EF4-FFF2-40B4-BE49-F238E27FC236}">
                <a16:creationId xmlns:a16="http://schemas.microsoft.com/office/drawing/2014/main" id="{20164EC8-4342-0DA3-12C6-CE0A2CCCFDC1}"/>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2" name="Footer">
            <a:extLst>
              <a:ext uri="{FF2B5EF4-FFF2-40B4-BE49-F238E27FC236}">
                <a16:creationId xmlns:a16="http://schemas.microsoft.com/office/drawing/2014/main" id="{6CEAEAA3-820B-3E1F-4EB9-2BB3A5665F0E}"/>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3" name="Date">
            <a:extLst>
              <a:ext uri="{FF2B5EF4-FFF2-40B4-BE49-F238E27FC236}">
                <a16:creationId xmlns:a16="http://schemas.microsoft.com/office/drawing/2014/main" id="{77A5A83E-977C-75F1-32D6-4DB62979FA8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26BF9A06-084F-874E-9EB1-33C30E1884F0}" type="datetime1">
              <a:rPr lang="en-IN" smtClean="0"/>
              <a:t>15/08/26</a:t>
            </a:fld>
            <a:endParaRPr lang="en-US" dirty="0"/>
          </a:p>
        </p:txBody>
      </p:sp>
    </p:spTree>
    <p:extLst>
      <p:ext uri="{BB962C8B-B14F-4D97-AF65-F5344CB8AC3E}">
        <p14:creationId xmlns:p14="http://schemas.microsoft.com/office/powerpoint/2010/main" val="40637855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A789835-52F9-A331-48B0-37CECEEAE2A8}"/>
              </a:ext>
            </a:extLst>
          </p:cNvPr>
          <p:cNvSpPr txBox="1">
            <a:spLocks/>
          </p:cNvSpPr>
          <p:nvPr/>
        </p:nvSpPr>
        <p:spPr>
          <a:xfrm>
            <a:off x="712620" y="553616"/>
            <a:ext cx="538338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IN" dirty="0"/>
              <a:t>Agenda</a:t>
            </a:r>
          </a:p>
        </p:txBody>
      </p:sp>
      <p:sp>
        <p:nvSpPr>
          <p:cNvPr id="7" name="Content">
            <a:extLst>
              <a:ext uri="{FF2B5EF4-FFF2-40B4-BE49-F238E27FC236}">
                <a16:creationId xmlns:a16="http://schemas.microsoft.com/office/drawing/2014/main" id="{C114A3F5-5B8A-563A-6DAB-C8DDF56A118B}"/>
              </a:ext>
            </a:extLst>
          </p:cNvPr>
          <p:cNvSpPr>
            <a:spLocks noGrp="1"/>
          </p:cNvSpPr>
          <p:nvPr>
            <p:ph sz="quarter" idx="14" hasCustomPrompt="1"/>
          </p:nvPr>
        </p:nvSpPr>
        <p:spPr>
          <a:xfrm>
            <a:off x="713684" y="1658041"/>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8" name="Content">
            <a:extLst>
              <a:ext uri="{FF2B5EF4-FFF2-40B4-BE49-F238E27FC236}">
                <a16:creationId xmlns:a16="http://schemas.microsoft.com/office/drawing/2014/main" id="{D662AAFB-210B-8AC0-20A6-94DB7EE34109}"/>
              </a:ext>
            </a:extLst>
          </p:cNvPr>
          <p:cNvSpPr>
            <a:spLocks noGrp="1"/>
          </p:cNvSpPr>
          <p:nvPr>
            <p:ph sz="quarter" idx="18"/>
          </p:nvPr>
        </p:nvSpPr>
        <p:spPr>
          <a:xfrm>
            <a:off x="1333444" y="1658041"/>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Graphic 8">
            <a:extLst>
              <a:ext uri="{FF2B5EF4-FFF2-40B4-BE49-F238E27FC236}">
                <a16:creationId xmlns:a16="http://schemas.microsoft.com/office/drawing/2014/main" id="{EE678701-0B4A-7C94-3956-B39C3CD97AFD}"/>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10" name="Slide Number">
            <a:extLst>
              <a:ext uri="{FF2B5EF4-FFF2-40B4-BE49-F238E27FC236}">
                <a16:creationId xmlns:a16="http://schemas.microsoft.com/office/drawing/2014/main" id="{B0F41EC2-DF1B-BCC7-75DF-543547DEC902}"/>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1" name="Footer">
            <a:extLst>
              <a:ext uri="{FF2B5EF4-FFF2-40B4-BE49-F238E27FC236}">
                <a16:creationId xmlns:a16="http://schemas.microsoft.com/office/drawing/2014/main" id="{18467E63-1ED6-C307-24F9-B8F7BF7B0BF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DE19BAEC-B994-9744-A6CA-830AC782CD05}"/>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262143C-CDBA-F34E-8251-00B728A048C7}" type="datetime1">
              <a:rPr lang="en-IN" smtClean="0"/>
              <a:t>15/08/26</a:t>
            </a:fld>
            <a:endParaRPr lang="en-US" dirty="0"/>
          </a:p>
        </p:txBody>
      </p:sp>
    </p:spTree>
    <p:extLst>
      <p:ext uri="{BB962C8B-B14F-4D97-AF65-F5344CB8AC3E}">
        <p14:creationId xmlns:p14="http://schemas.microsoft.com/office/powerpoint/2010/main" val="3380443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Slide Number">
            <a:extLst>
              <a:ext uri="{FF2B5EF4-FFF2-40B4-BE49-F238E27FC236}">
                <a16:creationId xmlns:a16="http://schemas.microsoft.com/office/drawing/2014/main" id="{EDAA4195-B7BD-9D87-7524-93DCEF6CD1F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ECF280A6-8376-1A2F-E654-88325CE8C052}"/>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185F30C2-AFC5-7755-BB67-1F39554A221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E1A6B4F-04EE-C54A-AC6B-D495F95D0A97}" type="datetime1">
              <a:rPr lang="en-IN" smtClean="0"/>
              <a:t>15/08/26</a:t>
            </a:fld>
            <a:endParaRPr lang="en-US" dirty="0"/>
          </a:p>
        </p:txBody>
      </p:sp>
    </p:spTree>
    <p:extLst>
      <p:ext uri="{BB962C8B-B14F-4D97-AF65-F5344CB8AC3E}">
        <p14:creationId xmlns:p14="http://schemas.microsoft.com/office/powerpoint/2010/main" val="16425324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ight - 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71AD558-F9F1-BA6D-5B53-90BB75A74E7D}"/>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7" name="Picture Placeholder 4">
            <a:extLst>
              <a:ext uri="{FF2B5EF4-FFF2-40B4-BE49-F238E27FC236}">
                <a16:creationId xmlns:a16="http://schemas.microsoft.com/office/drawing/2014/main" id="{850DE4CC-08E6-DA06-8F3F-0112A1454423}"/>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9" name="Text Placeholder 33">
            <a:extLst>
              <a:ext uri="{FF2B5EF4-FFF2-40B4-BE49-F238E27FC236}">
                <a16:creationId xmlns:a16="http://schemas.microsoft.com/office/drawing/2014/main" id="{74F97059-9B61-6D59-FD68-9AC03B42DF4C}"/>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0" name="Text Placeholder 33">
            <a:extLst>
              <a:ext uri="{FF2B5EF4-FFF2-40B4-BE49-F238E27FC236}">
                <a16:creationId xmlns:a16="http://schemas.microsoft.com/office/drawing/2014/main" id="{367A2EBA-23FE-F6D8-53F3-5B4FB01BE6AB}"/>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Date Placeholder 2">
            <a:extLst>
              <a:ext uri="{FF2B5EF4-FFF2-40B4-BE49-F238E27FC236}">
                <a16:creationId xmlns:a16="http://schemas.microsoft.com/office/drawing/2014/main" id="{1270C5E3-27D6-82A3-3421-35917714B431}"/>
              </a:ext>
            </a:extLst>
          </p:cNvPr>
          <p:cNvSpPr txBox="1">
            <a:spLocks/>
          </p:cNvSpPr>
          <p:nvPr/>
        </p:nvSpPr>
        <p:spPr>
          <a:xfrm>
            <a:off x="6096000" y="6257921"/>
            <a:ext cx="3367938" cy="298454"/>
          </a:xfrm>
          <a:prstGeom prst="rect">
            <a:avLst/>
          </a:prstGeom>
        </p:spPr>
        <p:txBody>
          <a:bodyPr vert="horz" lIns="0" tIns="0" rIns="0" bIns="0" rtlCol="0" anchor="ctr"/>
          <a:lstStyle>
            <a:defPPr>
              <a:defRPr lang="en-US"/>
            </a:defPPr>
            <a:lvl1pPr marL="0" algn="l" defTabSz="914400" rtl="0" eaLnBrk="1" latinLnBrk="0" hangingPunct="1">
              <a:defRPr lang="en-US"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8AF407-CA20-9343-9790-E9EC8ACC5C83}" type="datetimeFigureOut">
              <a:rPr lang="en-IN" smtClean="0"/>
              <a:pPr/>
              <a:t>15/08/26</a:t>
            </a:fld>
            <a:endParaRPr lang="en-IN"/>
          </a:p>
        </p:txBody>
      </p:sp>
      <p:pic>
        <p:nvPicPr>
          <p:cNvPr id="13" name="Graphic 12">
            <a:extLst>
              <a:ext uri="{FF2B5EF4-FFF2-40B4-BE49-F238E27FC236}">
                <a16:creationId xmlns:a16="http://schemas.microsoft.com/office/drawing/2014/main" id="{B78DBBE4-1F91-9561-B5DE-738F5980A8B0}"/>
              </a:ext>
            </a:extLst>
          </p:cNvPr>
          <p:cNvPicPr>
            <a:picLocks noChangeAspect="1"/>
          </p:cNvPicPr>
          <p:nvPr/>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
        <p:nvSpPr>
          <p:cNvPr id="2" name="Slide Number">
            <a:extLst>
              <a:ext uri="{FF2B5EF4-FFF2-40B4-BE49-F238E27FC236}">
                <a16:creationId xmlns:a16="http://schemas.microsoft.com/office/drawing/2014/main" id="{6D2CD1E7-976A-0CC3-3419-97DFCB4CDE35}"/>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3" name="Footer">
            <a:extLst>
              <a:ext uri="{FF2B5EF4-FFF2-40B4-BE49-F238E27FC236}">
                <a16:creationId xmlns:a16="http://schemas.microsoft.com/office/drawing/2014/main" id="{F0E634EE-58EA-A5D5-8294-6094FE40D0D5}"/>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4" name="Date">
            <a:extLst>
              <a:ext uri="{FF2B5EF4-FFF2-40B4-BE49-F238E27FC236}">
                <a16:creationId xmlns:a16="http://schemas.microsoft.com/office/drawing/2014/main" id="{C30E587D-70A3-0DD3-2F30-E5FB5E0A3D59}"/>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41392387-5542-3C4F-B1D8-664CDF6929A7}" type="datetime1">
              <a:rPr lang="en-IN" smtClean="0"/>
              <a:t>15/08/26</a:t>
            </a:fld>
            <a:endParaRPr lang="en-US" dirty="0"/>
          </a:p>
        </p:txBody>
      </p:sp>
    </p:spTree>
    <p:extLst>
      <p:ext uri="{BB962C8B-B14F-4D97-AF65-F5344CB8AC3E}">
        <p14:creationId xmlns:p14="http://schemas.microsoft.com/office/powerpoint/2010/main" val="2942248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a:extLst>
              <a:ext uri="{FF2B5EF4-FFF2-40B4-BE49-F238E27FC236}">
                <a16:creationId xmlns:a16="http://schemas.microsoft.com/office/drawing/2014/main" id="{00A528F8-C661-2155-5328-2BEE7ADF808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1091CA46-328E-1295-5618-9F7A6532663A}"/>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0AA7E056-7830-309E-E8E5-B58F7347920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8997C82-1761-2148-8BD7-78142F0350B9}" type="datetime1">
              <a:rPr lang="en-IN" smtClean="0"/>
              <a:t>15/08/26</a:t>
            </a:fld>
            <a:endParaRPr lang="en-US" dirty="0"/>
          </a:p>
        </p:txBody>
      </p:sp>
    </p:spTree>
    <p:extLst>
      <p:ext uri="{BB962C8B-B14F-4D97-AF65-F5344CB8AC3E}">
        <p14:creationId xmlns:p14="http://schemas.microsoft.com/office/powerpoint/2010/main" val="1014214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10" name="Rectangle 9">
            <a:extLst>
              <a:ext uri="{FF2B5EF4-FFF2-40B4-BE49-F238E27FC236}">
                <a16:creationId xmlns:a16="http://schemas.microsoft.com/office/drawing/2014/main" id="{14FFEACD-5822-3BB1-81F6-B032E4B16A27}"/>
              </a:ext>
            </a:extLst>
          </p:cNvPr>
          <p:cNvSpPr/>
          <p:nvPr/>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a:extLst>
              <a:ext uri="{FF2B5EF4-FFF2-40B4-BE49-F238E27FC236}">
                <a16:creationId xmlns:a16="http://schemas.microsoft.com/office/drawing/2014/main" id="{6293BE7C-3F1E-E021-49CA-E717F4F8F88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8" name="Footer">
            <a:extLst>
              <a:ext uri="{FF2B5EF4-FFF2-40B4-BE49-F238E27FC236}">
                <a16:creationId xmlns:a16="http://schemas.microsoft.com/office/drawing/2014/main" id="{2BAA63F5-6894-54B3-1DA5-5F0C46065B8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9" name="Date">
            <a:extLst>
              <a:ext uri="{FF2B5EF4-FFF2-40B4-BE49-F238E27FC236}">
                <a16:creationId xmlns:a16="http://schemas.microsoft.com/office/drawing/2014/main" id="{AD6EE92F-3DFC-02E8-ECD1-8C198C4C83A2}"/>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3FB3836-591D-F44E-9539-E56BEDCFB5AB}" type="datetime1">
              <a:rPr lang="en-IN" smtClean="0"/>
              <a:t>15/08/26</a:t>
            </a:fld>
            <a:endParaRPr lang="en-US" dirty="0"/>
          </a:p>
        </p:txBody>
      </p:sp>
      <p:sp>
        <p:nvSpPr>
          <p:cNvPr id="3" name="Rectangle 2">
            <a:extLst>
              <a:ext uri="{FF2B5EF4-FFF2-40B4-BE49-F238E27FC236}">
                <a16:creationId xmlns:a16="http://schemas.microsoft.com/office/drawing/2014/main" id="{FDC82F31-AF15-2902-E837-4DC8584F5920}"/>
              </a:ext>
            </a:extLst>
          </p:cNvPr>
          <p:cNvSpPr/>
          <p:nvPr userDrawn="1"/>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56664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644B9-0A45-6DCA-0B88-4D13FC44F19E}"/>
              </a:ext>
            </a:extLst>
          </p:cNvPr>
          <p:cNvSpPr>
            <a:spLocks noGrp="1"/>
          </p:cNvSpPr>
          <p:nvPr>
            <p:ph type="title"/>
          </p:nvPr>
        </p:nvSpPr>
        <p:spPr/>
        <p:txBody>
          <a:bodyPr/>
          <a:lstStyle/>
          <a:p>
            <a:r>
              <a:rPr lang="en-GB"/>
              <a:t>Click to edit Master title style</a:t>
            </a:r>
            <a:endParaRPr lang="en-US"/>
          </a:p>
        </p:txBody>
      </p:sp>
      <p:sp>
        <p:nvSpPr>
          <p:cNvPr id="6" name="Slide Number">
            <a:extLst>
              <a:ext uri="{FF2B5EF4-FFF2-40B4-BE49-F238E27FC236}">
                <a16:creationId xmlns:a16="http://schemas.microsoft.com/office/drawing/2014/main" id="{BE8173F0-DED0-4216-D80B-CDDA33081F2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7" name="Footer">
            <a:extLst>
              <a:ext uri="{FF2B5EF4-FFF2-40B4-BE49-F238E27FC236}">
                <a16:creationId xmlns:a16="http://schemas.microsoft.com/office/drawing/2014/main" id="{AC253C3D-FBBA-4026-3B3F-803AD020A25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936E0CF3-F964-1E11-F9BE-0B4C9E14BFF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37943E6-2A65-854D-990D-72D46E32D35A}" type="datetime1">
              <a:rPr lang="en-IN" smtClean="0"/>
              <a:t>15/08/26</a:t>
            </a:fld>
            <a:endParaRPr lang="en-US" dirty="0"/>
          </a:p>
        </p:txBody>
      </p:sp>
    </p:spTree>
    <p:extLst>
      <p:ext uri="{BB962C8B-B14F-4D97-AF65-F5344CB8AC3E}">
        <p14:creationId xmlns:p14="http://schemas.microsoft.com/office/powerpoint/2010/main" val="417925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19" name="Quote">
            <a:extLst>
              <a:ext uri="{FF2B5EF4-FFF2-40B4-BE49-F238E27FC236}">
                <a16:creationId xmlns:a16="http://schemas.microsoft.com/office/drawing/2014/main" id="{78D87FD2-6FC8-887F-D6EE-9DD365416196}"/>
              </a:ext>
            </a:extLst>
          </p:cNvPr>
          <p:cNvSpPr>
            <a:spLocks noGrp="1"/>
          </p:cNvSpPr>
          <p:nvPr>
            <p:ph type="title" hasCustomPrompt="1"/>
          </p:nvPr>
        </p:nvSpPr>
        <p:spPr>
          <a:xfrm>
            <a:off x="5220586" y="2965088"/>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20" name="Text Field">
            <a:extLst>
              <a:ext uri="{FF2B5EF4-FFF2-40B4-BE49-F238E27FC236}">
                <a16:creationId xmlns:a16="http://schemas.microsoft.com/office/drawing/2014/main" id="{85CCBF4B-774C-B65C-4D27-03559C819D12}"/>
              </a:ext>
            </a:extLst>
          </p:cNvPr>
          <p:cNvSpPr>
            <a:spLocks noGrp="1"/>
          </p:cNvSpPr>
          <p:nvPr>
            <p:ph type="body" sz="quarter" idx="37" hasCustomPrompt="1"/>
          </p:nvPr>
        </p:nvSpPr>
        <p:spPr>
          <a:xfrm>
            <a:off x="5385816" y="5052031"/>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21" name="Text Field 2">
            <a:extLst>
              <a:ext uri="{FF2B5EF4-FFF2-40B4-BE49-F238E27FC236}">
                <a16:creationId xmlns:a16="http://schemas.microsoft.com/office/drawing/2014/main" id="{2ACD5878-6851-9403-2B56-9BC60F7E9FC0}"/>
              </a:ext>
            </a:extLst>
          </p:cNvPr>
          <p:cNvSpPr>
            <a:spLocks noGrp="1"/>
          </p:cNvSpPr>
          <p:nvPr>
            <p:ph type="body" sz="quarter" idx="36" hasCustomPrompt="1"/>
          </p:nvPr>
        </p:nvSpPr>
        <p:spPr>
          <a:xfrm>
            <a:off x="5385816" y="5389624"/>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2" name="Content Placeholder 2">
            <a:extLst>
              <a:ext uri="{FF2B5EF4-FFF2-40B4-BE49-F238E27FC236}">
                <a16:creationId xmlns:a16="http://schemas.microsoft.com/office/drawing/2014/main" id="{1C3523CD-1DA6-A0FD-DD65-A3066E4BAC7A}"/>
              </a:ext>
            </a:extLst>
          </p:cNvPr>
          <p:cNvSpPr>
            <a:spLocks noGrp="1" noChangeAspect="1"/>
          </p:cNvSpPr>
          <p:nvPr>
            <p:ph sz="quarter" idx="47" hasCustomPrompt="1"/>
          </p:nvPr>
        </p:nvSpPr>
        <p:spPr>
          <a:xfrm>
            <a:off x="5372844" y="1272301"/>
            <a:ext cx="2447584" cy="673743"/>
          </a:xfrm>
        </p:spPr>
        <p:txBody>
          <a:bodyPr/>
          <a:lstStyle>
            <a:lvl5pPr marL="731520" indent="0">
              <a:buNone/>
              <a:defRPr/>
            </a:lvl5pPr>
          </a:lstStyle>
          <a:p>
            <a:pPr lvl="0"/>
            <a:r>
              <a:rPr lang="en-US" dirty="0"/>
              <a:t>Click to add logo</a:t>
            </a:r>
          </a:p>
        </p:txBody>
      </p:sp>
      <p:sp>
        <p:nvSpPr>
          <p:cNvPr id="23" name="Picture Placeholder 4">
            <a:extLst>
              <a:ext uri="{FF2B5EF4-FFF2-40B4-BE49-F238E27FC236}">
                <a16:creationId xmlns:a16="http://schemas.microsoft.com/office/drawing/2014/main" id="{89B27D62-F3FF-911D-1EB8-6DCFCF2267E4}"/>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27" name="Accent mark">
            <a:extLst>
              <a:ext uri="{FF2B5EF4-FFF2-40B4-BE49-F238E27FC236}">
                <a16:creationId xmlns:a16="http://schemas.microsoft.com/office/drawing/2014/main" id="{CACFCF75-7C17-7517-8CAA-88AE2565F076}"/>
              </a:ext>
              <a:ext uri="{C183D7F6-B498-43B3-948B-1728B52AA6E4}">
                <adec:decorative xmlns:adec="http://schemas.microsoft.com/office/drawing/2017/decorative" val="1"/>
              </a:ext>
            </a:extLst>
          </p:cNvPr>
          <p:cNvSpPr/>
          <p:nvPr/>
        </p:nvSpPr>
        <p:spPr>
          <a:xfrm>
            <a:off x="5372844" y="4707483"/>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ooter">
            <a:extLst>
              <a:ext uri="{FF2B5EF4-FFF2-40B4-BE49-F238E27FC236}">
                <a16:creationId xmlns:a16="http://schemas.microsoft.com/office/drawing/2014/main" id="{564B2DE2-DA5A-01F1-8930-A68DF17092C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30" name="Date">
            <a:extLst>
              <a:ext uri="{FF2B5EF4-FFF2-40B4-BE49-F238E27FC236}">
                <a16:creationId xmlns:a16="http://schemas.microsoft.com/office/drawing/2014/main" id="{853AD41F-06D5-2D0E-827B-F38BAB1207F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FBCA4897-F958-B248-BC50-BF0CA914AE03}" type="datetime1">
              <a:rPr lang="en-IN" smtClean="0"/>
              <a:t>15/08/26</a:t>
            </a:fld>
            <a:endParaRPr lang="en-US" dirty="0"/>
          </a:p>
        </p:txBody>
      </p:sp>
    </p:spTree>
    <p:extLst>
      <p:ext uri="{BB962C8B-B14F-4D97-AF65-F5344CB8AC3E}">
        <p14:creationId xmlns:p14="http://schemas.microsoft.com/office/powerpoint/2010/main" val="24494364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68E80E-1566-8940-AB28-97B6D65F5BC3}"/>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3" name="Subtitle">
            <a:extLst>
              <a:ext uri="{FF2B5EF4-FFF2-40B4-BE49-F238E27FC236}">
                <a16:creationId xmlns:a16="http://schemas.microsoft.com/office/drawing/2014/main" id="{7065A451-0649-F69E-D316-C7A078F4B44E}"/>
              </a:ext>
            </a:extLst>
          </p:cNvPr>
          <p:cNvSpPr>
            <a:spLocks noGrp="1"/>
          </p:cNvSpPr>
          <p:nvPr>
            <p:ph type="body" sz="quarter" idx="13"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4" name="Content">
            <a:extLst>
              <a:ext uri="{FF2B5EF4-FFF2-40B4-BE49-F238E27FC236}">
                <a16:creationId xmlns:a16="http://schemas.microsoft.com/office/drawing/2014/main" id="{25063D30-FECA-C19F-7AC5-9659A001804C}"/>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Content">
            <a:extLst>
              <a:ext uri="{FF2B5EF4-FFF2-40B4-BE49-F238E27FC236}">
                <a16:creationId xmlns:a16="http://schemas.microsoft.com/office/drawing/2014/main" id="{880FDE36-7B0E-FD9D-82E2-A9AFF21E321D}"/>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Content">
            <a:extLst>
              <a:ext uri="{FF2B5EF4-FFF2-40B4-BE49-F238E27FC236}">
                <a16:creationId xmlns:a16="http://schemas.microsoft.com/office/drawing/2014/main" id="{F940339B-34E5-07E0-9019-87EF0578743B}"/>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7" name="Column Divider" descr="Column Divider">
            <a:extLst>
              <a:ext uri="{FF2B5EF4-FFF2-40B4-BE49-F238E27FC236}">
                <a16:creationId xmlns:a16="http://schemas.microsoft.com/office/drawing/2014/main" id="{4F38C256-40A1-4006-B7AE-F445E90751F5}"/>
              </a:ext>
            </a:extLst>
          </p:cNvPr>
          <p:cNvCxnSpPr>
            <a:cxnSpLocks/>
          </p:cNvCxnSpPr>
          <p:nvPr/>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8" name="Column Divider 2" descr="Column Divider">
            <a:extLst>
              <a:ext uri="{FF2B5EF4-FFF2-40B4-BE49-F238E27FC236}">
                <a16:creationId xmlns:a16="http://schemas.microsoft.com/office/drawing/2014/main" id="{AE82F648-C9DC-CE95-7662-C60D4254F652}"/>
              </a:ext>
            </a:extLst>
          </p:cNvPr>
          <p:cNvCxnSpPr>
            <a:cxnSpLocks/>
          </p:cNvCxnSpPr>
          <p:nvPr/>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9" name="Slide Number">
            <a:extLst>
              <a:ext uri="{FF2B5EF4-FFF2-40B4-BE49-F238E27FC236}">
                <a16:creationId xmlns:a16="http://schemas.microsoft.com/office/drawing/2014/main" id="{23203B6F-42DC-6C31-54B7-D2E4FEBB398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0" name="Footer">
            <a:extLst>
              <a:ext uri="{FF2B5EF4-FFF2-40B4-BE49-F238E27FC236}">
                <a16:creationId xmlns:a16="http://schemas.microsoft.com/office/drawing/2014/main" id="{49AD744E-80EE-B5BF-0ADD-A00D15E20A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1" name="Date">
            <a:extLst>
              <a:ext uri="{FF2B5EF4-FFF2-40B4-BE49-F238E27FC236}">
                <a16:creationId xmlns:a16="http://schemas.microsoft.com/office/drawing/2014/main" id="{836ACC22-9D99-CA20-E626-85A8511B9F6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9C062DC-364C-1348-A953-E47EC848F71B}" type="datetime1">
              <a:rPr lang="en-IN" smtClean="0"/>
              <a:t>15/08/26</a:t>
            </a:fld>
            <a:endParaRPr lang="en-US" dirty="0"/>
          </a:p>
        </p:txBody>
      </p:sp>
    </p:spTree>
    <p:extLst>
      <p:ext uri="{BB962C8B-B14F-4D97-AF65-F5344CB8AC3E}">
        <p14:creationId xmlns:p14="http://schemas.microsoft.com/office/powerpoint/2010/main" val="2372589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68199AF-60C6-190F-702D-DF25DF7D7A57}"/>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ontent 2">
            <a:extLst>
              <a:ext uri="{FF2B5EF4-FFF2-40B4-BE49-F238E27FC236}">
                <a16:creationId xmlns:a16="http://schemas.microsoft.com/office/drawing/2014/main" id="{A8588DD1-988C-F635-D498-C871C1EE6A0F}"/>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Content 3">
            <a:extLst>
              <a:ext uri="{FF2B5EF4-FFF2-40B4-BE49-F238E27FC236}">
                <a16:creationId xmlns:a16="http://schemas.microsoft.com/office/drawing/2014/main" id="{1C2754E6-6196-3AB9-88AC-E00EAA05E017}"/>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itle 1">
            <a:extLst>
              <a:ext uri="{FF2B5EF4-FFF2-40B4-BE49-F238E27FC236}">
                <a16:creationId xmlns:a16="http://schemas.microsoft.com/office/drawing/2014/main" id="{E85F3C6D-4496-79FA-D187-0D70032C8B0D}"/>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10" name="Subtitle">
            <a:extLst>
              <a:ext uri="{FF2B5EF4-FFF2-40B4-BE49-F238E27FC236}">
                <a16:creationId xmlns:a16="http://schemas.microsoft.com/office/drawing/2014/main" id="{BBFF5FED-0EE5-73B4-2906-E87DA720BBB7}"/>
              </a:ext>
            </a:extLst>
          </p:cNvPr>
          <p:cNvSpPr>
            <a:spLocks noGrp="1"/>
          </p:cNvSpPr>
          <p:nvPr>
            <p:ph type="body" sz="quarter" idx="17"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1" name="Content 3">
            <a:extLst>
              <a:ext uri="{FF2B5EF4-FFF2-40B4-BE49-F238E27FC236}">
                <a16:creationId xmlns:a16="http://schemas.microsoft.com/office/drawing/2014/main" id="{3530FD7B-4879-87DB-27F6-1568A178A240}"/>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2" name="Column Divider" descr="Column Divider">
            <a:extLst>
              <a:ext uri="{FF2B5EF4-FFF2-40B4-BE49-F238E27FC236}">
                <a16:creationId xmlns:a16="http://schemas.microsoft.com/office/drawing/2014/main" id="{94958C1B-D9DB-854D-8D98-60F2C43FEF36}"/>
              </a:ext>
            </a:extLst>
          </p:cNvPr>
          <p:cNvCxnSpPr>
            <a:cxnSpLocks/>
          </p:cNvCxnSpPr>
          <p:nvPr/>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3" name="Column Divider" descr="Column Divider">
            <a:extLst>
              <a:ext uri="{FF2B5EF4-FFF2-40B4-BE49-F238E27FC236}">
                <a16:creationId xmlns:a16="http://schemas.microsoft.com/office/drawing/2014/main" id="{12368CAA-83DC-4AF5-0145-A93FD813DA24}"/>
              </a:ext>
            </a:extLst>
          </p:cNvPr>
          <p:cNvCxnSpPr>
            <a:cxnSpLocks/>
          </p:cNvCxnSpPr>
          <p:nvPr/>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4" name="Column Divider" descr="Column Divider">
            <a:extLst>
              <a:ext uri="{FF2B5EF4-FFF2-40B4-BE49-F238E27FC236}">
                <a16:creationId xmlns:a16="http://schemas.microsoft.com/office/drawing/2014/main" id="{CBBA96D6-0CFB-463D-DAE7-488389FE2C97}"/>
              </a:ext>
            </a:extLst>
          </p:cNvPr>
          <p:cNvCxnSpPr>
            <a:cxnSpLocks/>
          </p:cNvCxnSpPr>
          <p:nvPr/>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9B286CAB-4736-6361-197B-1653011164A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6" name="Footer">
            <a:extLst>
              <a:ext uri="{FF2B5EF4-FFF2-40B4-BE49-F238E27FC236}">
                <a16:creationId xmlns:a16="http://schemas.microsoft.com/office/drawing/2014/main" id="{29760795-EDDC-16BC-98BE-F1A5C340763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7" name="Date">
            <a:extLst>
              <a:ext uri="{FF2B5EF4-FFF2-40B4-BE49-F238E27FC236}">
                <a16:creationId xmlns:a16="http://schemas.microsoft.com/office/drawing/2014/main" id="{0B026589-A45D-2E2B-C105-C3469AA80DA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EA52F2F-F008-C543-ABF1-E30DF901EE40}" type="datetime1">
              <a:rPr lang="en-IN" smtClean="0"/>
              <a:t>15/08/26</a:t>
            </a:fld>
            <a:endParaRPr lang="en-US" dirty="0"/>
          </a:p>
        </p:txBody>
      </p:sp>
    </p:spTree>
    <p:extLst>
      <p:ext uri="{BB962C8B-B14F-4D97-AF65-F5344CB8AC3E}">
        <p14:creationId xmlns:p14="http://schemas.microsoft.com/office/powerpoint/2010/main" val="3008339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Light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05C906-CB13-9F5D-AF65-A61CBA48EE3C}"/>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4" name="Subtitle">
            <a:extLst>
              <a:ext uri="{FF2B5EF4-FFF2-40B4-BE49-F238E27FC236}">
                <a16:creationId xmlns:a16="http://schemas.microsoft.com/office/drawing/2014/main" id="{12A8DF18-93F9-9266-4A7C-596A65197D50}"/>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Content">
            <a:extLst>
              <a:ext uri="{FF2B5EF4-FFF2-40B4-BE49-F238E27FC236}">
                <a16:creationId xmlns:a16="http://schemas.microsoft.com/office/drawing/2014/main" id="{48615F56-E0F1-B79B-706A-D5E8CDCA771B}"/>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Graphic 7">
            <a:extLst>
              <a:ext uri="{FF2B5EF4-FFF2-40B4-BE49-F238E27FC236}">
                <a16:creationId xmlns:a16="http://schemas.microsoft.com/office/drawing/2014/main" id="{037AEA02-6B8A-B356-857E-A7649BF4449E}"/>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9" name="Slide Number">
            <a:extLst>
              <a:ext uri="{FF2B5EF4-FFF2-40B4-BE49-F238E27FC236}">
                <a16:creationId xmlns:a16="http://schemas.microsoft.com/office/drawing/2014/main" id="{BF9D1ED3-A925-8CCD-E77D-0F75D702948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D11AEB4D-A4D0-AAA4-735C-F33EFF72D2E6}"/>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BD7506F3-5DF3-8C3F-099B-241887ECD5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E8B5C757-D656-2A42-A256-F89FFABBC2A1}" type="datetime1">
              <a:rPr lang="en-IN" smtClean="0"/>
              <a:t>15/08/26</a:t>
            </a:fld>
            <a:endParaRPr lang="en-US" dirty="0"/>
          </a:p>
        </p:txBody>
      </p:sp>
    </p:spTree>
    <p:extLst>
      <p:ext uri="{BB962C8B-B14F-4D97-AF65-F5344CB8AC3E}">
        <p14:creationId xmlns:p14="http://schemas.microsoft.com/office/powerpoint/2010/main" val="3429253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0D4ABF6E-5392-C3F7-3716-2A662B91DD5D}"/>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2">
            <a:extLst>
              <a:ext uri="{FF2B5EF4-FFF2-40B4-BE49-F238E27FC236}">
                <a16:creationId xmlns:a16="http://schemas.microsoft.com/office/drawing/2014/main" id="{B78E64CC-87A5-D930-D16A-4C93F941AD6B}"/>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br>
              <a:rPr lang="en-US" dirty="0"/>
            </a:br>
            <a:r>
              <a:rPr lang="en-US" dirty="0"/>
              <a:t>Title</a:t>
            </a:r>
          </a:p>
        </p:txBody>
      </p:sp>
      <p:sp>
        <p:nvSpPr>
          <p:cNvPr id="8" name="Picture Placeholder 9">
            <a:extLst>
              <a:ext uri="{FF2B5EF4-FFF2-40B4-BE49-F238E27FC236}">
                <a16:creationId xmlns:a16="http://schemas.microsoft.com/office/drawing/2014/main" id="{38DE59BC-6B5E-6A4A-25FA-7BBA328B666B}"/>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9" name="Slide Number">
            <a:extLst>
              <a:ext uri="{FF2B5EF4-FFF2-40B4-BE49-F238E27FC236}">
                <a16:creationId xmlns:a16="http://schemas.microsoft.com/office/drawing/2014/main" id="{321F471C-FFFB-E8C7-C29C-DC037EED48E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B84466F2-BEEE-8A9E-2A5A-673D883F67B1}"/>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7A019392-42CA-D232-EECD-263413DA7DC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2A699C81-A6BB-B244-B8DC-683B21763F3B}" type="datetime1">
              <a:rPr lang="en-IN" smtClean="0"/>
              <a:t>15/08/26</a:t>
            </a:fld>
            <a:endParaRPr lang="en-US" dirty="0"/>
          </a:p>
        </p:txBody>
      </p:sp>
      <p:pic>
        <p:nvPicPr>
          <p:cNvPr id="12" name="OTag" descr="A small square in Oracle Red with the Oracle logo in the center in white">
            <a:extLst>
              <a:ext uri="{FF2B5EF4-FFF2-40B4-BE49-F238E27FC236}">
                <a16:creationId xmlns:a16="http://schemas.microsoft.com/office/drawing/2014/main" id="{30C316E4-17B4-A51B-9829-02CF5CD9C563}"/>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1947868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4" name="Picture Placeholder 17">
            <a:extLst>
              <a:ext uri="{FF2B5EF4-FFF2-40B4-BE49-F238E27FC236}">
                <a16:creationId xmlns:a16="http://schemas.microsoft.com/office/drawing/2014/main" id="{403B1DE0-33AE-743F-C5EF-7C5490381111}"/>
              </a:ext>
            </a:extLst>
          </p:cNvPr>
          <p:cNvSpPr>
            <a:spLocks noGrp="1"/>
          </p:cNvSpPr>
          <p:nvPr>
            <p:ph type="pic" sz="quarter" idx="47"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6" name="Title 1">
            <a:extLst>
              <a:ext uri="{FF2B5EF4-FFF2-40B4-BE49-F238E27FC236}">
                <a16:creationId xmlns:a16="http://schemas.microsoft.com/office/drawing/2014/main" id="{09EB147C-E9A8-2B29-518C-B5B143BCD381}"/>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A6781631-D00D-6706-C76A-535629D54E19}"/>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8" name="Text Placeholder 21">
            <a:extLst>
              <a:ext uri="{FF2B5EF4-FFF2-40B4-BE49-F238E27FC236}">
                <a16:creationId xmlns:a16="http://schemas.microsoft.com/office/drawing/2014/main" id="{5890C207-ED62-66B5-F901-F51C019B0138}"/>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9" name="Text Placeholder 19">
            <a:extLst>
              <a:ext uri="{FF2B5EF4-FFF2-40B4-BE49-F238E27FC236}">
                <a16:creationId xmlns:a16="http://schemas.microsoft.com/office/drawing/2014/main" id="{1002FFB6-CAAE-08E6-26A6-BC68E9868574}"/>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0" name="Text Placeholder 21">
            <a:extLst>
              <a:ext uri="{FF2B5EF4-FFF2-40B4-BE49-F238E27FC236}">
                <a16:creationId xmlns:a16="http://schemas.microsoft.com/office/drawing/2014/main" id="{9F4AA584-0133-B145-6428-877E53169A68}"/>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19">
            <a:extLst>
              <a:ext uri="{FF2B5EF4-FFF2-40B4-BE49-F238E27FC236}">
                <a16:creationId xmlns:a16="http://schemas.microsoft.com/office/drawing/2014/main" id="{5385DECE-FAC0-C547-10B9-523B8EEF5596}"/>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sp>
        <p:nvSpPr>
          <p:cNvPr id="12" name="Text Placeholder 21">
            <a:extLst>
              <a:ext uri="{FF2B5EF4-FFF2-40B4-BE49-F238E27FC236}">
                <a16:creationId xmlns:a16="http://schemas.microsoft.com/office/drawing/2014/main" id="{CA3441A8-CA8D-35C6-9DA9-F3D185E161EB}"/>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3" name="Text Placeholder 19">
            <a:extLst>
              <a:ext uri="{FF2B5EF4-FFF2-40B4-BE49-F238E27FC236}">
                <a16:creationId xmlns:a16="http://schemas.microsoft.com/office/drawing/2014/main" id="{8B0A6BEC-BEB4-F14C-6DC2-9BD1BC7026F0}"/>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GB"/>
              <a:t>Click to edit Master text styles</a:t>
            </a:r>
          </a:p>
          <a:p>
            <a:pPr lvl="1"/>
            <a:r>
              <a:rPr lang="en-GB"/>
              <a:t>Second level</a:t>
            </a:r>
          </a:p>
        </p:txBody>
      </p:sp>
      <p:pic>
        <p:nvPicPr>
          <p:cNvPr id="15" name="OTag">
            <a:extLst>
              <a:ext uri="{FF2B5EF4-FFF2-40B4-BE49-F238E27FC236}">
                <a16:creationId xmlns:a16="http://schemas.microsoft.com/office/drawing/2014/main" id="{089FBC3D-E1F4-36DD-28C5-A4BAC1F95D3D}"/>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6" name="Slide Number">
            <a:extLst>
              <a:ext uri="{FF2B5EF4-FFF2-40B4-BE49-F238E27FC236}">
                <a16:creationId xmlns:a16="http://schemas.microsoft.com/office/drawing/2014/main" id="{778E3712-F1C7-DEE9-4D53-1A0579A1B449}"/>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7" name="Footer">
            <a:extLst>
              <a:ext uri="{FF2B5EF4-FFF2-40B4-BE49-F238E27FC236}">
                <a16:creationId xmlns:a16="http://schemas.microsoft.com/office/drawing/2014/main" id="{8A915A09-53E7-4FC2-ADBE-09426D0898B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8" name="Date">
            <a:extLst>
              <a:ext uri="{FF2B5EF4-FFF2-40B4-BE49-F238E27FC236}">
                <a16:creationId xmlns:a16="http://schemas.microsoft.com/office/drawing/2014/main" id="{D9ECC4A2-872C-8130-E5B0-8B62FA3D778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A5B5CEA-BF0A-EF4D-8A93-3BCC25A66E3B}" type="datetime1">
              <a:rPr lang="en-IN" smtClean="0"/>
              <a:t>15/08/26</a:t>
            </a:fld>
            <a:endParaRPr lang="en-US" dirty="0"/>
          </a:p>
        </p:txBody>
      </p:sp>
    </p:spTree>
    <p:extLst>
      <p:ext uri="{BB962C8B-B14F-4D97-AF65-F5344CB8AC3E}">
        <p14:creationId xmlns:p14="http://schemas.microsoft.com/office/powerpoint/2010/main" val="3242095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Light - Divider_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2383"/>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8" name="Title 1">
            <a:extLst>
              <a:ext uri="{FF2B5EF4-FFF2-40B4-BE49-F238E27FC236}">
                <a16:creationId xmlns:a16="http://schemas.microsoft.com/office/drawing/2014/main" id="{21D9C52A-E9B3-4BD9-1271-2B302655B76B}"/>
              </a:ext>
            </a:extLst>
          </p:cNvPr>
          <p:cNvSpPr txBox="1">
            <a:spLocks/>
          </p:cNvSpPr>
          <p:nvPr/>
        </p:nvSpPr>
        <p:spPr>
          <a:xfrm>
            <a:off x="768875" y="182403"/>
            <a:ext cx="304115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endParaRPr lang="en-IN" dirty="0"/>
          </a:p>
          <a:p>
            <a:r>
              <a:rPr lang="en-IN" dirty="0"/>
              <a:t>Title</a:t>
            </a:r>
          </a:p>
        </p:txBody>
      </p:sp>
      <p:sp>
        <p:nvSpPr>
          <p:cNvPr id="13" name="Content">
            <a:extLst>
              <a:ext uri="{FF2B5EF4-FFF2-40B4-BE49-F238E27FC236}">
                <a16:creationId xmlns:a16="http://schemas.microsoft.com/office/drawing/2014/main" id="{B5444B6F-7DFF-95C5-6BBF-97BE431B7225}"/>
              </a:ext>
            </a:extLst>
          </p:cNvPr>
          <p:cNvSpPr>
            <a:spLocks noGrp="1"/>
          </p:cNvSpPr>
          <p:nvPr>
            <p:ph sz="quarter" idx="14"/>
          </p:nvPr>
        </p:nvSpPr>
        <p:spPr>
          <a:xfrm>
            <a:off x="764650" y="153698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Subtitle">
            <a:extLst>
              <a:ext uri="{FF2B5EF4-FFF2-40B4-BE49-F238E27FC236}">
                <a16:creationId xmlns:a16="http://schemas.microsoft.com/office/drawing/2014/main" id="{E914AA8F-B3B7-A2FB-5EB0-227B7DAF7EEE}"/>
              </a:ext>
            </a:extLst>
          </p:cNvPr>
          <p:cNvSpPr>
            <a:spLocks noGrp="1"/>
          </p:cNvSpPr>
          <p:nvPr>
            <p:ph type="body" sz="quarter" idx="11" hasCustomPrompt="1"/>
          </p:nvPr>
        </p:nvSpPr>
        <p:spPr>
          <a:xfrm>
            <a:off x="792480" y="1069055"/>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Slide Number">
            <a:extLst>
              <a:ext uri="{FF2B5EF4-FFF2-40B4-BE49-F238E27FC236}">
                <a16:creationId xmlns:a16="http://schemas.microsoft.com/office/drawing/2014/main" id="{2B31CC6E-7AC7-AF96-EA4D-D17B15DF701A}"/>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D7109F6F-2895-2EE8-1097-2EAF5C7252E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C62CB027-2411-0320-3A0E-34DD6F98B96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090928A-EE3B-E14D-8FD2-F465103726CF}" type="datetime1">
              <a:rPr lang="en-IN" smtClean="0"/>
              <a:t>15/08/26</a:t>
            </a:fld>
            <a:endParaRPr lang="en-US" dirty="0"/>
          </a:p>
        </p:txBody>
      </p:sp>
    </p:spTree>
    <p:extLst>
      <p:ext uri="{BB962C8B-B14F-4D97-AF65-F5344CB8AC3E}">
        <p14:creationId xmlns:p14="http://schemas.microsoft.com/office/powerpoint/2010/main" val="4162273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16AB-18EE-53F2-B796-3EB5499A173D}"/>
              </a:ext>
            </a:extLst>
          </p:cNvPr>
          <p:cNvSpPr>
            <a:spLocks noGrp="1"/>
          </p:cNvSpPr>
          <p:nvPr>
            <p:ph type="title"/>
          </p:nvPr>
        </p:nvSpPr>
        <p:spPr/>
        <p:txBody>
          <a:bodyPr/>
          <a:lstStyle/>
          <a:p>
            <a:r>
              <a:rPr lang="en-GB"/>
              <a:t>Click to edit Master title style</a:t>
            </a:r>
            <a:endParaRPr lang="en-US"/>
          </a:p>
        </p:txBody>
      </p:sp>
      <p:sp>
        <p:nvSpPr>
          <p:cNvPr id="6" name="Picture Placeholder 4">
            <a:extLst>
              <a:ext uri="{FF2B5EF4-FFF2-40B4-BE49-F238E27FC236}">
                <a16:creationId xmlns:a16="http://schemas.microsoft.com/office/drawing/2014/main" id="{8DECABF3-1216-2BC6-B9D1-A38B2AB08A23}"/>
              </a:ext>
            </a:extLst>
          </p:cNvPr>
          <p:cNvSpPr>
            <a:spLocks noGrp="1"/>
          </p:cNvSpPr>
          <p:nvPr>
            <p:ph type="pic" sz="quarter" idx="13"/>
          </p:nvPr>
        </p:nvSpPr>
        <p:spPr>
          <a:xfrm>
            <a:off x="797039" y="1583270"/>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7" name="Text Placeholder 33">
            <a:extLst>
              <a:ext uri="{FF2B5EF4-FFF2-40B4-BE49-F238E27FC236}">
                <a16:creationId xmlns:a16="http://schemas.microsoft.com/office/drawing/2014/main" id="{D5DB129F-1796-16F7-98AD-20AB29020F1F}"/>
              </a:ext>
            </a:extLst>
          </p:cNvPr>
          <p:cNvSpPr>
            <a:spLocks noGrp="1"/>
          </p:cNvSpPr>
          <p:nvPr>
            <p:ph type="body" sz="quarter" idx="14"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ext Placeholder 33">
            <a:extLst>
              <a:ext uri="{FF2B5EF4-FFF2-40B4-BE49-F238E27FC236}">
                <a16:creationId xmlns:a16="http://schemas.microsoft.com/office/drawing/2014/main" id="{B81D31E2-4307-EE1A-38D0-E29273E48090}"/>
              </a:ext>
            </a:extLst>
          </p:cNvPr>
          <p:cNvSpPr>
            <a:spLocks noGrp="1"/>
          </p:cNvSpPr>
          <p:nvPr>
            <p:ph type="body" sz="quarter" idx="15"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Content Placeholder 4">
            <a:extLst>
              <a:ext uri="{FF2B5EF4-FFF2-40B4-BE49-F238E27FC236}">
                <a16:creationId xmlns:a16="http://schemas.microsoft.com/office/drawing/2014/main" id="{12D1FE9E-2267-4B8A-CCBC-AD454DAAD0E9}"/>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Graphic 9">
            <a:extLst>
              <a:ext uri="{FF2B5EF4-FFF2-40B4-BE49-F238E27FC236}">
                <a16:creationId xmlns:a16="http://schemas.microsoft.com/office/drawing/2014/main" id="{50D45D9D-7BE7-22BE-D6DB-AF204FDC86CB}"/>
              </a:ext>
            </a:extLst>
          </p:cNvPr>
          <p:cNvPicPr>
            <a:picLocks noChangeAspect="1"/>
          </p:cNvPicPr>
          <p:nvPr/>
        </p:nvPicPr>
        <p:blipFill rotWithShape="1">
          <a:blip>
            <a:extLst>
              <a:ext uri="{96DAC541-7B7A-43D3-8B79-37D633B846F1}">
                <asvg:svgBlip xmlns:asvg="http://schemas.microsoft.com/office/drawing/2016/SVG/main" r:embed="rId2"/>
              </a:ext>
            </a:extLst>
          </a:blip>
          <a:srcRect l="27431" t="9963" r="23483" b="37989"/>
          <a:stretch>
            <a:fillRect/>
          </a:stretch>
        </p:blipFill>
        <p:spPr>
          <a:xfrm flipH="1">
            <a:off x="-1116440" y="992891"/>
            <a:ext cx="5658278" cy="4015837"/>
          </a:xfrm>
          <a:prstGeom prst="rect">
            <a:avLst/>
          </a:prstGeom>
        </p:spPr>
      </p:pic>
      <p:sp>
        <p:nvSpPr>
          <p:cNvPr id="3" name="Slide Number">
            <a:extLst>
              <a:ext uri="{FF2B5EF4-FFF2-40B4-BE49-F238E27FC236}">
                <a16:creationId xmlns:a16="http://schemas.microsoft.com/office/drawing/2014/main" id="{069E94D1-9C11-030A-9129-8EF318DAEC8A}"/>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4" name="Footer">
            <a:extLst>
              <a:ext uri="{FF2B5EF4-FFF2-40B4-BE49-F238E27FC236}">
                <a16:creationId xmlns:a16="http://schemas.microsoft.com/office/drawing/2014/main" id="{58CADBBF-D279-AF09-7CC7-83B87FF85486}"/>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2528278E-C2E5-95CC-17D8-1906C511F069}"/>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9E389FE3-7250-E145-A24E-7F4344A7AEB6}" type="datetime1">
              <a:rPr lang="en-IN" smtClean="0"/>
              <a:t>15/08/26</a:t>
            </a:fld>
            <a:endParaRPr lang="en-US" dirty="0"/>
          </a:p>
        </p:txBody>
      </p:sp>
    </p:spTree>
    <p:extLst>
      <p:ext uri="{BB962C8B-B14F-4D97-AF65-F5344CB8AC3E}">
        <p14:creationId xmlns:p14="http://schemas.microsoft.com/office/powerpoint/2010/main" val="4020144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6198-787A-8620-5E7B-472B02AFBB4F}"/>
              </a:ext>
            </a:extLst>
          </p:cNvPr>
          <p:cNvSpPr>
            <a:spLocks noGrp="1"/>
          </p:cNvSpPr>
          <p:nvPr>
            <p:ph type="title"/>
          </p:nvPr>
        </p:nvSpPr>
        <p:spPr/>
        <p:txBody>
          <a:bodyPr/>
          <a:lstStyle/>
          <a:p>
            <a:r>
              <a:rPr lang="en-GB"/>
              <a:t>Click to edit Master title style</a:t>
            </a:r>
            <a:endParaRPr lang="en-US"/>
          </a:p>
        </p:txBody>
      </p:sp>
      <p:sp>
        <p:nvSpPr>
          <p:cNvPr id="6" name="Picture Placeholder 2">
            <a:extLst>
              <a:ext uri="{FF2B5EF4-FFF2-40B4-BE49-F238E27FC236}">
                <a16:creationId xmlns:a16="http://schemas.microsoft.com/office/drawing/2014/main" id="{DA1EBB75-45A4-187C-C47B-E68C9C80CE92}"/>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Text Placeholder 21">
            <a:extLst>
              <a:ext uri="{FF2B5EF4-FFF2-40B4-BE49-F238E27FC236}">
                <a16:creationId xmlns:a16="http://schemas.microsoft.com/office/drawing/2014/main" id="{0DFB9063-3ECC-E723-AFC0-754C845DDDB0}"/>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Text Placeholder 21">
            <a:extLst>
              <a:ext uri="{FF2B5EF4-FFF2-40B4-BE49-F238E27FC236}">
                <a16:creationId xmlns:a16="http://schemas.microsoft.com/office/drawing/2014/main" id="{2AC873D7-E4AB-9329-B960-FD1E7237BC0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9" name="Straight Connector 8">
            <a:extLst>
              <a:ext uri="{FF2B5EF4-FFF2-40B4-BE49-F238E27FC236}">
                <a16:creationId xmlns:a16="http://schemas.microsoft.com/office/drawing/2014/main" id="{5C9A877F-8FC6-BCEE-6B09-F3FD9F764825}"/>
              </a:ext>
              <a:ext uri="{C183D7F6-B498-43B3-948B-1728B52AA6E4}">
                <adec:decorative xmlns:adec="http://schemas.microsoft.com/office/drawing/2017/decorative" val="1"/>
              </a:ext>
            </a:extLst>
          </p:cNvPr>
          <p:cNvCxnSpPr>
            <a:cxnSpLocks/>
          </p:cNvCxnSpPr>
          <p:nvPr/>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Picture Placeholder 2">
            <a:extLst>
              <a:ext uri="{FF2B5EF4-FFF2-40B4-BE49-F238E27FC236}">
                <a16:creationId xmlns:a16="http://schemas.microsoft.com/office/drawing/2014/main" id="{60FDB84C-7CC1-B564-F9DC-3F12F89C3ED8}"/>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Text Placeholder 21">
            <a:extLst>
              <a:ext uri="{FF2B5EF4-FFF2-40B4-BE49-F238E27FC236}">
                <a16:creationId xmlns:a16="http://schemas.microsoft.com/office/drawing/2014/main" id="{E23577CC-4909-E4D5-A8C6-C3E462BE2362}"/>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Text Placeholder 21">
            <a:extLst>
              <a:ext uri="{FF2B5EF4-FFF2-40B4-BE49-F238E27FC236}">
                <a16:creationId xmlns:a16="http://schemas.microsoft.com/office/drawing/2014/main" id="{281A4149-D5C6-5F3C-0683-040ED43200B7}"/>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13" name="Straight Connector 12">
            <a:extLst>
              <a:ext uri="{FF2B5EF4-FFF2-40B4-BE49-F238E27FC236}">
                <a16:creationId xmlns:a16="http://schemas.microsoft.com/office/drawing/2014/main" id="{35AFB360-C0ED-4632-7EB4-3E387D703087}"/>
              </a:ext>
              <a:ext uri="{C183D7F6-B498-43B3-948B-1728B52AA6E4}">
                <adec:decorative xmlns:adec="http://schemas.microsoft.com/office/drawing/2017/decorative" val="1"/>
              </a:ext>
            </a:extLst>
          </p:cNvPr>
          <p:cNvCxnSpPr>
            <a:cxnSpLocks/>
          </p:cNvCxnSpPr>
          <p:nvPr/>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45BE2AD9-FC61-6BEC-C504-AD1B0A39C1A9}"/>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Text Placeholder 21">
            <a:extLst>
              <a:ext uri="{FF2B5EF4-FFF2-40B4-BE49-F238E27FC236}">
                <a16:creationId xmlns:a16="http://schemas.microsoft.com/office/drawing/2014/main" id="{E46475D8-EB4F-A616-7196-D755B6C26AD4}"/>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Text Placeholder 21">
            <a:extLst>
              <a:ext uri="{FF2B5EF4-FFF2-40B4-BE49-F238E27FC236}">
                <a16:creationId xmlns:a16="http://schemas.microsoft.com/office/drawing/2014/main" id="{1F7D1A77-A662-66CF-4FA5-D5A81DD587A4}"/>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7" name="Slide Number">
            <a:extLst>
              <a:ext uri="{FF2B5EF4-FFF2-40B4-BE49-F238E27FC236}">
                <a16:creationId xmlns:a16="http://schemas.microsoft.com/office/drawing/2014/main" id="{0BCB7E0A-E749-2633-757E-8C096EFB6CC5}"/>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36718F50-25FE-5DBA-54CA-0705DBF991EF}"/>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D86F21E4-00E6-AD5C-43FA-968F6FA408A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C77DE4D-6E73-B24F-98FD-9C3B0555C662}" type="datetime1">
              <a:rPr lang="en-IN" smtClean="0"/>
              <a:t>15/08/26</a:t>
            </a:fld>
            <a:endParaRPr lang="en-US" dirty="0"/>
          </a:p>
        </p:txBody>
      </p:sp>
    </p:spTree>
    <p:extLst>
      <p:ext uri="{BB962C8B-B14F-4D97-AF65-F5344CB8AC3E}">
        <p14:creationId xmlns:p14="http://schemas.microsoft.com/office/powerpoint/2010/main" val="19803142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676F-3B97-F4BB-A01B-078296BC19E5}"/>
              </a:ext>
            </a:extLst>
          </p:cNvPr>
          <p:cNvSpPr>
            <a:spLocks noGrp="1"/>
          </p:cNvSpPr>
          <p:nvPr>
            <p:ph type="title"/>
          </p:nvPr>
        </p:nvSpPr>
        <p:spPr/>
        <p:txBody>
          <a:bodyPr/>
          <a:lstStyle/>
          <a:p>
            <a:r>
              <a:rPr lang="en-GB"/>
              <a:t>Click to edit Master title style</a:t>
            </a:r>
            <a:endParaRPr lang="en-US"/>
          </a:p>
        </p:txBody>
      </p:sp>
      <p:sp>
        <p:nvSpPr>
          <p:cNvPr id="6" name="Icon 1">
            <a:extLst>
              <a:ext uri="{FF2B5EF4-FFF2-40B4-BE49-F238E27FC236}">
                <a16:creationId xmlns:a16="http://schemas.microsoft.com/office/drawing/2014/main" id="{22DC461B-7C77-AD2B-DCE3-0471CE3F2681}"/>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7" name="Column 1 Header">
            <a:extLst>
              <a:ext uri="{FF2B5EF4-FFF2-40B4-BE49-F238E27FC236}">
                <a16:creationId xmlns:a16="http://schemas.microsoft.com/office/drawing/2014/main" id="{C96F559B-4263-3CFB-4277-F14809B9A6D8}"/>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8" name="Column 1 body">
            <a:extLst>
              <a:ext uri="{FF2B5EF4-FFF2-40B4-BE49-F238E27FC236}">
                <a16:creationId xmlns:a16="http://schemas.microsoft.com/office/drawing/2014/main" id="{B3AA1543-C754-DBE9-5A26-9250091C8D34}"/>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9" name="Divider 1">
            <a:extLst>
              <a:ext uri="{FF2B5EF4-FFF2-40B4-BE49-F238E27FC236}">
                <a16:creationId xmlns:a16="http://schemas.microsoft.com/office/drawing/2014/main" id="{120B7374-D33B-87AB-98B3-23E9250B2D2F}"/>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0" name="Icon 2">
            <a:extLst>
              <a:ext uri="{FF2B5EF4-FFF2-40B4-BE49-F238E27FC236}">
                <a16:creationId xmlns:a16="http://schemas.microsoft.com/office/drawing/2014/main" id="{8C9BF03D-5504-90F7-7633-3FDF917A92D9}"/>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1" name="Column 2 header">
            <a:extLst>
              <a:ext uri="{FF2B5EF4-FFF2-40B4-BE49-F238E27FC236}">
                <a16:creationId xmlns:a16="http://schemas.microsoft.com/office/drawing/2014/main" id="{9ED89A4F-A973-30EC-40A1-E1500F6C378A}"/>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2" name="Column 2 body">
            <a:extLst>
              <a:ext uri="{FF2B5EF4-FFF2-40B4-BE49-F238E27FC236}">
                <a16:creationId xmlns:a16="http://schemas.microsoft.com/office/drawing/2014/main" id="{026B15C0-C05B-296F-5067-14E1573E2719}"/>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3" name="Divider 2">
            <a:extLst>
              <a:ext uri="{FF2B5EF4-FFF2-40B4-BE49-F238E27FC236}">
                <a16:creationId xmlns:a16="http://schemas.microsoft.com/office/drawing/2014/main" id="{2574728C-A2E2-8C1D-F06F-0E33E95DE955}"/>
              </a:ext>
              <a:ext uri="{C183D7F6-B498-43B3-948B-1728B52AA6E4}">
                <adec:decorative xmlns:adec="http://schemas.microsoft.com/office/drawing/2017/decorative" val="1"/>
              </a:ext>
            </a:extLst>
          </p:cNvPr>
          <p:cNvCxnSpPr>
            <a:cxnSpLocks/>
          </p:cNvCxnSpPr>
          <p:nvPr/>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4" name="Icon 3">
            <a:extLst>
              <a:ext uri="{FF2B5EF4-FFF2-40B4-BE49-F238E27FC236}">
                <a16:creationId xmlns:a16="http://schemas.microsoft.com/office/drawing/2014/main" id="{F26291DC-9D02-F6A4-66A1-D31FFD409B84}"/>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5" name="Column 3 header">
            <a:extLst>
              <a:ext uri="{FF2B5EF4-FFF2-40B4-BE49-F238E27FC236}">
                <a16:creationId xmlns:a16="http://schemas.microsoft.com/office/drawing/2014/main" id="{B7148158-4D56-0664-7082-B72D10743AB7}"/>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6" name="Column 3 body">
            <a:extLst>
              <a:ext uri="{FF2B5EF4-FFF2-40B4-BE49-F238E27FC236}">
                <a16:creationId xmlns:a16="http://schemas.microsoft.com/office/drawing/2014/main" id="{8943E666-7BF4-F635-EFE8-075E47481116}"/>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17" name="Divider 3">
            <a:extLst>
              <a:ext uri="{FF2B5EF4-FFF2-40B4-BE49-F238E27FC236}">
                <a16:creationId xmlns:a16="http://schemas.microsoft.com/office/drawing/2014/main" id="{70FD96A0-16D9-0FAD-23DE-75E65493C390}"/>
              </a:ext>
              <a:ext uri="{C183D7F6-B498-43B3-948B-1728B52AA6E4}">
                <adec:decorative xmlns:adec="http://schemas.microsoft.com/office/drawing/2017/decorative" val="1"/>
              </a:ext>
            </a:extLst>
          </p:cNvPr>
          <p:cNvCxnSpPr>
            <a:cxnSpLocks/>
          </p:cNvCxnSpPr>
          <p:nvPr/>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18" name="Icon 4">
            <a:extLst>
              <a:ext uri="{FF2B5EF4-FFF2-40B4-BE49-F238E27FC236}">
                <a16:creationId xmlns:a16="http://schemas.microsoft.com/office/drawing/2014/main" id="{174B90A9-5935-3FF3-3C3B-612DA65B9763}"/>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4 header">
            <a:extLst>
              <a:ext uri="{FF2B5EF4-FFF2-40B4-BE49-F238E27FC236}">
                <a16:creationId xmlns:a16="http://schemas.microsoft.com/office/drawing/2014/main" id="{12731AA4-8B59-AF5F-1FF0-6D677159E996}"/>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Column 4 body">
            <a:extLst>
              <a:ext uri="{FF2B5EF4-FFF2-40B4-BE49-F238E27FC236}">
                <a16:creationId xmlns:a16="http://schemas.microsoft.com/office/drawing/2014/main" id="{C15AF4D4-DE0C-C422-66AF-ED266AE4C7C3}"/>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21" name="Slide Number">
            <a:extLst>
              <a:ext uri="{FF2B5EF4-FFF2-40B4-BE49-F238E27FC236}">
                <a16:creationId xmlns:a16="http://schemas.microsoft.com/office/drawing/2014/main" id="{7F4891ED-0CEE-0E17-C734-1854850936E8}"/>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22" name="Footer">
            <a:extLst>
              <a:ext uri="{FF2B5EF4-FFF2-40B4-BE49-F238E27FC236}">
                <a16:creationId xmlns:a16="http://schemas.microsoft.com/office/drawing/2014/main" id="{B4C48CAB-D81B-FD73-175F-3D3472C68AF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3" name="Date">
            <a:extLst>
              <a:ext uri="{FF2B5EF4-FFF2-40B4-BE49-F238E27FC236}">
                <a16:creationId xmlns:a16="http://schemas.microsoft.com/office/drawing/2014/main" id="{DDED9C1A-DD6F-A905-4767-47FB2DB7A9AA}"/>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A34D09B-F7CF-134A-9383-516B35AB74CC}" type="datetime1">
              <a:rPr lang="en-IN" smtClean="0"/>
              <a:t>15/08/26</a:t>
            </a:fld>
            <a:endParaRPr lang="en-US" dirty="0"/>
          </a:p>
        </p:txBody>
      </p:sp>
    </p:spTree>
    <p:extLst>
      <p:ext uri="{BB962C8B-B14F-4D97-AF65-F5344CB8AC3E}">
        <p14:creationId xmlns:p14="http://schemas.microsoft.com/office/powerpoint/2010/main" val="3465570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Dark - Split content with line">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p:nvCxnSpPr>
        <p:spPr>
          <a:xfrm>
            <a:off x="4076567" y="1600210"/>
            <a:ext cx="0" cy="36575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Graphic 21">
            <a:extLst>
              <a:ext uri="{FF2B5EF4-FFF2-40B4-BE49-F238E27FC236}">
                <a16:creationId xmlns:a16="http://schemas.microsoft.com/office/drawing/2014/main" id="{1AD352FD-B80F-9794-8F06-C77A94D30F2C}"/>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2" name="Graphic 23">
            <a:extLst>
              <a:ext uri="{FF2B5EF4-FFF2-40B4-BE49-F238E27FC236}">
                <a16:creationId xmlns:a16="http://schemas.microsoft.com/office/drawing/2014/main" id="{E3DF858A-749C-3DDC-3050-7F68618CD53A}"/>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13" name="Slide Number">
            <a:extLst>
              <a:ext uri="{FF2B5EF4-FFF2-40B4-BE49-F238E27FC236}">
                <a16:creationId xmlns:a16="http://schemas.microsoft.com/office/drawing/2014/main" id="{A5323684-FBB3-7C7E-8014-B99BC9A09D6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4" name="Footer">
            <a:extLst>
              <a:ext uri="{FF2B5EF4-FFF2-40B4-BE49-F238E27FC236}">
                <a16:creationId xmlns:a16="http://schemas.microsoft.com/office/drawing/2014/main" id="{B614A811-FBAF-7BF7-46E7-6939FD7E9B73}"/>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5" name="Date">
            <a:extLst>
              <a:ext uri="{FF2B5EF4-FFF2-40B4-BE49-F238E27FC236}">
                <a16:creationId xmlns:a16="http://schemas.microsoft.com/office/drawing/2014/main" id="{C22491EE-58AC-865F-F5E4-18C2BB7B3E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493BC2E-F860-024A-B826-44FFF925CC87}" type="datetime1">
              <a:rPr lang="en-IN" smtClean="0"/>
              <a:t>15/08/26</a:t>
            </a:fld>
            <a:endParaRPr lang="en-US" dirty="0"/>
          </a:p>
        </p:txBody>
      </p:sp>
    </p:spTree>
    <p:extLst>
      <p:ext uri="{BB962C8B-B14F-4D97-AF65-F5344CB8AC3E}">
        <p14:creationId xmlns:p14="http://schemas.microsoft.com/office/powerpoint/2010/main" val="2912220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Dark - Split content with line">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2630927"/>
            <a:ext cx="3132585" cy="1833497"/>
          </a:xfrm>
        </p:spPr>
        <p:txBody>
          <a:bodyPr anchor="ctr"/>
          <a:lstStyle>
            <a:lvl1pPr marL="0" marR="0" indent="0" algn="l" defTabSz="914400" rtl="0" eaLnBrk="1" fontAlgn="auto" latinLnBrk="0" hangingPunct="1">
              <a:lnSpc>
                <a:spcPct val="100000"/>
              </a:lnSpc>
              <a:spcBef>
                <a:spcPct val="0"/>
              </a:spcBef>
              <a:spcAft>
                <a:spcPts val="0"/>
              </a:spcAft>
              <a:buClrTx/>
              <a:buSzTx/>
              <a:buFontTx/>
              <a:buNone/>
              <a:tabLst/>
              <a:defRPr sz="3200" b="1" i="0">
                <a:latin typeface="Oracle Sans Tab" panose="020B0503020204020204" pitchFamily="34" charset="0"/>
                <a:cs typeface="Oracle Sans Tab" panose="020B0503020204020204" pitchFamily="34" charset="0"/>
              </a:defRPr>
            </a:lvl1pPr>
          </a:lstStyle>
          <a:p>
            <a:r>
              <a:rPr kumimoji="0" lang="en-US" sz="1600" b="0" i="0" u="none" strike="noStrike" kern="1200" cap="none" spc="0" normalizeH="0" baseline="0" noProof="0" dirty="0">
                <a:ln>
                  <a:noFill/>
                </a:ln>
                <a:gradFill>
                  <a:gsLst>
                    <a:gs pos="0">
                      <a:srgbClr val="FFFFFF"/>
                    </a:gs>
                    <a:gs pos="100000">
                      <a:srgbClr val="FFFFFF"/>
                    </a:gs>
                  </a:gsLst>
                  <a:lin ang="2700000" scaled="1"/>
                </a:gradFill>
                <a:effectLst/>
                <a:uLnTx/>
                <a:uFillTx/>
                <a:latin typeface="Oracle Sans Tab" panose="020B0503020204020204" pitchFamily="34" charset="0"/>
                <a:ea typeface="+mn-ea"/>
                <a:cs typeface="Oracle Sans Tab" panose="020B0503020204020204" pitchFamily="34" charset="0"/>
              </a:rPr>
              <a:t>Subtitle</a:t>
            </a:r>
            <a:endParaRPr lang="en-US" dirty="0"/>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833497"/>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p:nvCxnSpPr>
        <p:spPr>
          <a:xfrm>
            <a:off x="4076567" y="2259106"/>
            <a:ext cx="0" cy="24877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lide Number">
            <a:extLst>
              <a:ext uri="{FF2B5EF4-FFF2-40B4-BE49-F238E27FC236}">
                <a16:creationId xmlns:a16="http://schemas.microsoft.com/office/drawing/2014/main" id="{FC1B1D30-E7FC-8B27-E9BB-36E04A6EDF6D}"/>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8" name="Footer">
            <a:extLst>
              <a:ext uri="{FF2B5EF4-FFF2-40B4-BE49-F238E27FC236}">
                <a16:creationId xmlns:a16="http://schemas.microsoft.com/office/drawing/2014/main" id="{785F012E-F69D-0EDB-A3D7-6851F36BF5C2}"/>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0" name="Date">
            <a:extLst>
              <a:ext uri="{FF2B5EF4-FFF2-40B4-BE49-F238E27FC236}">
                <a16:creationId xmlns:a16="http://schemas.microsoft.com/office/drawing/2014/main" id="{4ED85C52-7718-D8EE-BA1A-3558E112BEB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D4B9C7A6-18A4-8F4D-8010-E9061C00063B}" type="datetime1">
              <a:rPr lang="en-IN" smtClean="0"/>
              <a:t>15/08/26</a:t>
            </a:fld>
            <a:endParaRPr lang="en-US" dirty="0"/>
          </a:p>
        </p:txBody>
      </p:sp>
    </p:spTree>
    <p:extLst>
      <p:ext uri="{BB962C8B-B14F-4D97-AF65-F5344CB8AC3E}">
        <p14:creationId xmlns:p14="http://schemas.microsoft.com/office/powerpoint/2010/main" val="4221165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0CAFEA5A-483C-054B-9FAB-EA53D1B52666}" type="datetime1">
              <a:rPr lang="en-IN" smtClean="0"/>
              <a:t>15/08/26</a:t>
            </a:fld>
            <a:endParaRPr lang="en-US" dirty="0"/>
          </a:p>
        </p:txBody>
      </p:sp>
    </p:spTree>
    <p:extLst>
      <p:ext uri="{BB962C8B-B14F-4D97-AF65-F5344CB8AC3E}">
        <p14:creationId xmlns:p14="http://schemas.microsoft.com/office/powerpoint/2010/main" val="67757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Left Rail - Dar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Slide Number">
            <a:extLst>
              <a:ext uri="{FF2B5EF4-FFF2-40B4-BE49-F238E27FC236}">
                <a16:creationId xmlns:a16="http://schemas.microsoft.com/office/drawing/2014/main" id="{C93EB584-316B-B19B-2901-5FF2A55539B6}"/>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C7F8239D-9ACA-6A33-4B82-2450196C924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AE45DFB0-579D-8301-33E4-8EED051620C6}"/>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A6BA54F3-9F56-254A-BE55-0F64FAFDCBD4}" type="datetime1">
              <a:rPr lang="en-IN" smtClean="0"/>
              <a:t>15/08/26</a:t>
            </a:fld>
            <a:endParaRPr lang="en-US" dirty="0"/>
          </a:p>
        </p:txBody>
      </p:sp>
      <p:sp>
        <p:nvSpPr>
          <p:cNvPr id="3" name="Graphic 21">
            <a:extLst>
              <a:ext uri="{FF2B5EF4-FFF2-40B4-BE49-F238E27FC236}">
                <a16:creationId xmlns:a16="http://schemas.microsoft.com/office/drawing/2014/main" id="{D1595864-BC74-C4F0-31B8-C56098E2B42E}"/>
              </a:ext>
            </a:extLst>
          </p:cNvPr>
          <p:cNvSpPr/>
          <p:nvPr/>
        </p:nvSpPr>
        <p:spPr>
          <a:xfrm rot="6277808">
            <a:off x="-3129257" y="214813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2753075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Slide Number">
            <a:extLst>
              <a:ext uri="{FF2B5EF4-FFF2-40B4-BE49-F238E27FC236}">
                <a16:creationId xmlns:a16="http://schemas.microsoft.com/office/drawing/2014/main" id="{D92864D0-F261-D50F-565D-3BD2315F2783}"/>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5" name="Footer">
            <a:extLst>
              <a:ext uri="{FF2B5EF4-FFF2-40B4-BE49-F238E27FC236}">
                <a16:creationId xmlns:a16="http://schemas.microsoft.com/office/drawing/2014/main" id="{19CDF5A4-D562-E82E-7296-19C5FFE77704}"/>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6" name="Date">
            <a:extLst>
              <a:ext uri="{FF2B5EF4-FFF2-40B4-BE49-F238E27FC236}">
                <a16:creationId xmlns:a16="http://schemas.microsoft.com/office/drawing/2014/main" id="{7CED4240-733A-07DF-145A-266088FFF37C}"/>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1F92D998-AA24-B446-9A2B-FFBDEA5F241F}" type="datetime1">
              <a:rPr lang="en-IN" smtClean="0"/>
              <a:t>15/08/26</a:t>
            </a:fld>
            <a:endParaRPr lang="en-US" dirty="0"/>
          </a:p>
        </p:txBody>
      </p:sp>
      <p:sp>
        <p:nvSpPr>
          <p:cNvPr id="4" name="Accent mark">
            <a:extLst>
              <a:ext uri="{FF2B5EF4-FFF2-40B4-BE49-F238E27FC236}">
                <a16:creationId xmlns:a16="http://schemas.microsoft.com/office/drawing/2014/main" id="{CFC8F564-5F4D-3252-540A-0AAEF61BE753}"/>
              </a:ext>
              <a:ext uri="{C183D7F6-B498-43B3-948B-1728B52AA6E4}">
                <adec:decorative xmlns:adec="http://schemas.microsoft.com/office/drawing/2017/decorative" val="1"/>
              </a:ext>
            </a:extLst>
          </p:cNvPr>
          <p:cNvSpPr/>
          <p:nvPr userDrawn="1"/>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Tag" descr="A small square in Oracle Red with the Oracle logo in the center in white">
            <a:extLst>
              <a:ext uri="{FF2B5EF4-FFF2-40B4-BE49-F238E27FC236}">
                <a16:creationId xmlns:a16="http://schemas.microsoft.com/office/drawing/2014/main" id="{33817DBF-B2D0-F43F-C8ED-C934D7B1AF15}"/>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39269147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Light - Screensho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a:effectLst>
            <a:innerShdw blurRad="63500" dist="50800" dir="16200000">
              <a:prstClr val="black">
                <a:alpha val="50000"/>
              </a:prstClr>
            </a:innerShdw>
          </a:effectLst>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a:extLst>
              <a:ext uri="{FF2B5EF4-FFF2-40B4-BE49-F238E27FC236}">
                <a16:creationId xmlns:a16="http://schemas.microsoft.com/office/drawing/2014/main" id="{C7D4E3CE-4D05-77FB-28A2-49A31F8B63B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B8F44AC4-D375-F3A1-FF7D-BB66A729376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BC350FF3-E4BE-24DC-845F-E3D0CD638CC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9874CA1A-06F4-1F4E-B6B8-E24326BA3496}" type="datetime1">
              <a:rPr lang="en-IN" smtClean="0"/>
              <a:t>15/08/26</a:t>
            </a:fld>
            <a:endParaRPr lang="en-US" dirty="0"/>
          </a:p>
        </p:txBody>
      </p:sp>
    </p:spTree>
    <p:extLst>
      <p:ext uri="{BB962C8B-B14F-4D97-AF65-F5344CB8AC3E}">
        <p14:creationId xmlns:p14="http://schemas.microsoft.com/office/powerpoint/2010/main" val="3728377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1"/>
            <a:ext cx="5943600" cy="6858000"/>
          </a:xfrm>
          <a:prstGeom prst="rect">
            <a:avLst/>
          </a:prstGeom>
          <a:solidFill>
            <a:srgbClr val="0C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C991F303-6AFD-3E43-BCFB-4FBE00816419}" type="datetime1">
              <a:rPr lang="en-IN" smtClean="0"/>
              <a:t>15/08/26</a:t>
            </a:fld>
            <a:endParaRPr lang="en-US" dirty="0"/>
          </a:p>
        </p:txBody>
      </p:sp>
    </p:spTree>
    <p:extLst>
      <p:ext uri="{BB962C8B-B14F-4D97-AF65-F5344CB8AC3E}">
        <p14:creationId xmlns:p14="http://schemas.microsoft.com/office/powerpoint/2010/main" val="2899052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0"/>
            <a:ext cx="8362122" cy="6858000"/>
          </a:xfrm>
          <a:prstGeom prst="rect">
            <a:avLst/>
          </a:prstGeom>
          <a:solidFill>
            <a:srgbClr val="053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92480" y="1758564"/>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userDrawn="1"/>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userDrawn="1"/>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58CD9D0-6883-CA41-A11A-7989E0F40C34}" type="datetime1">
              <a:rPr lang="en-IN" smtClean="0"/>
              <a:t>15/08/26</a:t>
            </a:fld>
            <a:endParaRPr lang="en-US" dirty="0"/>
          </a:p>
        </p:txBody>
      </p:sp>
      <p:sp>
        <p:nvSpPr>
          <p:cNvPr id="3" name="TextBox 2">
            <a:extLst>
              <a:ext uri="{FF2B5EF4-FFF2-40B4-BE49-F238E27FC236}">
                <a16:creationId xmlns:a16="http://schemas.microsoft.com/office/drawing/2014/main" id="{94E3BE3A-123A-1E47-83DB-700E81764D17}"/>
              </a:ext>
            </a:extLst>
          </p:cNvPr>
          <p:cNvSpPr txBox="1"/>
          <p:nvPr userDrawn="1"/>
        </p:nvSpPr>
        <p:spPr>
          <a:xfrm>
            <a:off x="7779026" y="3472070"/>
            <a:ext cx="184731" cy="369332"/>
          </a:xfrm>
          <a:prstGeom prst="rect">
            <a:avLst/>
          </a:prstGeom>
          <a:noFill/>
        </p:spPr>
        <p:txBody>
          <a:bodyPr wrap="none" rtlCol="0">
            <a:spAutoFit/>
          </a:bodyPr>
          <a:lstStyle/>
          <a:p>
            <a:endParaRPr lang="en-US"/>
          </a:p>
        </p:txBody>
      </p:sp>
      <p:sp>
        <p:nvSpPr>
          <p:cNvPr id="12" name="Title 1">
            <a:extLst>
              <a:ext uri="{FF2B5EF4-FFF2-40B4-BE49-F238E27FC236}">
                <a16:creationId xmlns:a16="http://schemas.microsoft.com/office/drawing/2014/main" id="{EFEF1514-5BD1-01AC-F7AC-ADFF8948DF10}"/>
              </a:ext>
            </a:extLst>
          </p:cNvPr>
          <p:cNvSpPr txBox="1">
            <a:spLocks/>
          </p:cNvSpPr>
          <p:nvPr userDrawn="1"/>
        </p:nvSpPr>
        <p:spPr>
          <a:xfrm>
            <a:off x="808772" y="2851921"/>
            <a:ext cx="7394324" cy="3096936"/>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GB"/>
              <a:t>Click to edit Master title style</a:t>
            </a:r>
            <a:endParaRPr lang="en-GB" dirty="0"/>
          </a:p>
        </p:txBody>
      </p:sp>
    </p:spTree>
    <p:extLst>
      <p:ext uri="{BB962C8B-B14F-4D97-AF65-F5344CB8AC3E}">
        <p14:creationId xmlns:p14="http://schemas.microsoft.com/office/powerpoint/2010/main" val="2182060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A789835-52F9-A331-48B0-37CECEEAE2A8}"/>
              </a:ext>
            </a:extLst>
          </p:cNvPr>
          <p:cNvSpPr txBox="1">
            <a:spLocks/>
          </p:cNvSpPr>
          <p:nvPr/>
        </p:nvSpPr>
        <p:spPr>
          <a:xfrm>
            <a:off x="712620" y="553616"/>
            <a:ext cx="538338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IN" dirty="0"/>
              <a:t>Agenda</a:t>
            </a:r>
          </a:p>
        </p:txBody>
      </p:sp>
      <p:sp>
        <p:nvSpPr>
          <p:cNvPr id="7" name="Content">
            <a:extLst>
              <a:ext uri="{FF2B5EF4-FFF2-40B4-BE49-F238E27FC236}">
                <a16:creationId xmlns:a16="http://schemas.microsoft.com/office/drawing/2014/main" id="{C114A3F5-5B8A-563A-6DAB-C8DDF56A118B}"/>
              </a:ext>
            </a:extLst>
          </p:cNvPr>
          <p:cNvSpPr>
            <a:spLocks noGrp="1"/>
          </p:cNvSpPr>
          <p:nvPr>
            <p:ph sz="quarter" idx="14" hasCustomPrompt="1"/>
          </p:nvPr>
        </p:nvSpPr>
        <p:spPr>
          <a:xfrm>
            <a:off x="713684" y="1658041"/>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8" name="Content">
            <a:extLst>
              <a:ext uri="{FF2B5EF4-FFF2-40B4-BE49-F238E27FC236}">
                <a16:creationId xmlns:a16="http://schemas.microsoft.com/office/drawing/2014/main" id="{D662AAFB-210B-8AC0-20A6-94DB7EE34109}"/>
              </a:ext>
            </a:extLst>
          </p:cNvPr>
          <p:cNvSpPr>
            <a:spLocks noGrp="1"/>
          </p:cNvSpPr>
          <p:nvPr>
            <p:ph sz="quarter" idx="18"/>
          </p:nvPr>
        </p:nvSpPr>
        <p:spPr>
          <a:xfrm>
            <a:off x="1333444" y="1658041"/>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Graphic 8">
            <a:extLst>
              <a:ext uri="{FF2B5EF4-FFF2-40B4-BE49-F238E27FC236}">
                <a16:creationId xmlns:a16="http://schemas.microsoft.com/office/drawing/2014/main" id="{EE678701-0B4A-7C94-3956-B39C3CD97AFD}"/>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2" name="Slide Number">
            <a:extLst>
              <a:ext uri="{FF2B5EF4-FFF2-40B4-BE49-F238E27FC236}">
                <a16:creationId xmlns:a16="http://schemas.microsoft.com/office/drawing/2014/main" id="{9537A223-7D48-499B-DE96-EDB1121CCC20}"/>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3" name="Footer">
            <a:extLst>
              <a:ext uri="{FF2B5EF4-FFF2-40B4-BE49-F238E27FC236}">
                <a16:creationId xmlns:a16="http://schemas.microsoft.com/office/drawing/2014/main" id="{9E14C454-BCA9-D4DE-37CE-1549FF5C5ADD}"/>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4" name="Date">
            <a:extLst>
              <a:ext uri="{FF2B5EF4-FFF2-40B4-BE49-F238E27FC236}">
                <a16:creationId xmlns:a16="http://schemas.microsoft.com/office/drawing/2014/main" id="{04C817C8-E68B-F637-D2B5-9B9A76DFD76D}"/>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5D4F9605-B4BA-B64C-BEF8-E9524E738879}" type="datetime1">
              <a:rPr lang="en-IN" smtClean="0"/>
              <a:t>15/08/26</a:t>
            </a:fld>
            <a:endParaRPr lang="en-US" dirty="0"/>
          </a:p>
        </p:txBody>
      </p:sp>
    </p:spTree>
    <p:extLst>
      <p:ext uri="{BB962C8B-B14F-4D97-AF65-F5344CB8AC3E}">
        <p14:creationId xmlns:p14="http://schemas.microsoft.com/office/powerpoint/2010/main" val="1443853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Dark - half color 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p:nvSpPr>
        <p:spPr>
          <a:xfrm>
            <a:off x="0" y="0"/>
            <a:ext cx="8362122" cy="6858000"/>
          </a:xfrm>
          <a:prstGeom prst="rect">
            <a:avLst/>
          </a:prstGeom>
          <a:solidFill>
            <a:srgbClr val="053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GB"/>
              <a:t>Click to edit Master title style</a:t>
            </a:r>
            <a:endParaRPr lang="en-US" dirty="0"/>
          </a:p>
        </p:txBody>
      </p:sp>
      <p:sp>
        <p:nvSpPr>
          <p:cNvPr id="4" name="Graphic 21">
            <a:extLst>
              <a:ext uri="{FF2B5EF4-FFF2-40B4-BE49-F238E27FC236}">
                <a16:creationId xmlns:a16="http://schemas.microsoft.com/office/drawing/2014/main" id="{964834BD-251A-89AF-01B7-1ACB9CCDF044}"/>
              </a:ext>
            </a:extLst>
          </p:cNvPr>
          <p:cNvSpPr/>
          <p:nvPr userDrawn="1"/>
        </p:nvSpPr>
        <p:spPr>
          <a:xfrm rot="1800000">
            <a:off x="8966030" y="-71728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8" name="Graphic 23">
            <a:extLst>
              <a:ext uri="{FF2B5EF4-FFF2-40B4-BE49-F238E27FC236}">
                <a16:creationId xmlns:a16="http://schemas.microsoft.com/office/drawing/2014/main" id="{E695BB14-2779-590B-F514-6C610597CB06}"/>
              </a:ext>
            </a:extLst>
          </p:cNvPr>
          <p:cNvSpPr/>
          <p:nvPr userDrawn="1"/>
        </p:nvSpPr>
        <p:spPr>
          <a:xfrm rot="324777">
            <a:off x="5746581" y="-78004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sp>
        <p:nvSpPr>
          <p:cNvPr id="9" name="Slide Number">
            <a:extLst>
              <a:ext uri="{FF2B5EF4-FFF2-40B4-BE49-F238E27FC236}">
                <a16:creationId xmlns:a16="http://schemas.microsoft.com/office/drawing/2014/main" id="{40B5D9DB-9273-A121-9982-AE6B4B0DE208}"/>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0" name="Footer">
            <a:extLst>
              <a:ext uri="{FF2B5EF4-FFF2-40B4-BE49-F238E27FC236}">
                <a16:creationId xmlns:a16="http://schemas.microsoft.com/office/drawing/2014/main" id="{909E237D-DF1F-87A5-C09B-6509273B5C40}"/>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FC64621F-73D3-C4B4-7990-452F17FB4FA4}"/>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015AB82-ED62-1149-844B-F8E1E42BFB9E}" type="datetime1">
              <a:rPr lang="en-IN" smtClean="0"/>
              <a:t>15/08/26</a:t>
            </a:fld>
            <a:endParaRPr lang="en-US" dirty="0"/>
          </a:p>
        </p:txBody>
      </p:sp>
      <p:sp>
        <p:nvSpPr>
          <p:cNvPr id="3" name="TextBox 2">
            <a:extLst>
              <a:ext uri="{FF2B5EF4-FFF2-40B4-BE49-F238E27FC236}">
                <a16:creationId xmlns:a16="http://schemas.microsoft.com/office/drawing/2014/main" id="{94E3BE3A-123A-1E47-83DB-700E81764D17}"/>
              </a:ext>
            </a:extLst>
          </p:cNvPr>
          <p:cNvSpPr txBox="1"/>
          <p:nvPr userDrawn="1"/>
        </p:nvSpPr>
        <p:spPr>
          <a:xfrm>
            <a:off x="7779026" y="3472070"/>
            <a:ext cx="184731" cy="369332"/>
          </a:xfrm>
          <a:prstGeom prst="rect">
            <a:avLst/>
          </a:prstGeom>
          <a:noFill/>
        </p:spPr>
        <p:txBody>
          <a:bodyPr wrap="none" rtlCol="0">
            <a:spAutoFit/>
          </a:bodyPr>
          <a:lstStyle/>
          <a:p>
            <a:endParaRPr lang="en-US"/>
          </a:p>
        </p:txBody>
      </p:sp>
      <p:pic>
        <p:nvPicPr>
          <p:cNvPr id="5" name="Graphic 4">
            <a:extLst>
              <a:ext uri="{FF2B5EF4-FFF2-40B4-BE49-F238E27FC236}">
                <a16:creationId xmlns:a16="http://schemas.microsoft.com/office/drawing/2014/main" id="{A661AA96-99A0-11AC-29DD-11CDE530B432}"/>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Tree>
    <p:extLst>
      <p:ext uri="{BB962C8B-B14F-4D97-AF65-F5344CB8AC3E}">
        <p14:creationId xmlns:p14="http://schemas.microsoft.com/office/powerpoint/2010/main" val="598107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GB"/>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GB"/>
              <a:t>Click to edit Master text styles</a:t>
            </a:r>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Slide Number">
            <a:extLst>
              <a:ext uri="{FF2B5EF4-FFF2-40B4-BE49-F238E27FC236}">
                <a16:creationId xmlns:a16="http://schemas.microsoft.com/office/drawing/2014/main" id="{513EBB7F-F9B5-AD7B-73C0-249CDB2876B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6" name="Footer">
            <a:extLst>
              <a:ext uri="{FF2B5EF4-FFF2-40B4-BE49-F238E27FC236}">
                <a16:creationId xmlns:a16="http://schemas.microsoft.com/office/drawing/2014/main" id="{B60DEE74-35A0-C353-D670-DE2937D26BB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7" name="Date">
            <a:extLst>
              <a:ext uri="{FF2B5EF4-FFF2-40B4-BE49-F238E27FC236}">
                <a16:creationId xmlns:a16="http://schemas.microsoft.com/office/drawing/2014/main" id="{7A243D38-9AF4-DFA1-EC16-B9B8173235BB}"/>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B3DA4B0-11DA-0645-AE99-52728B824547}" type="datetime1">
              <a:rPr lang="en-IN" smtClean="0"/>
              <a:t>15/08/26</a:t>
            </a:fld>
            <a:endParaRPr lang="en-US" dirty="0"/>
          </a:p>
        </p:txBody>
      </p:sp>
      <p:sp>
        <p:nvSpPr>
          <p:cNvPr id="8" name="Graphic 21">
            <a:extLst>
              <a:ext uri="{FF2B5EF4-FFF2-40B4-BE49-F238E27FC236}">
                <a16:creationId xmlns:a16="http://schemas.microsoft.com/office/drawing/2014/main" id="{FE6B6918-6AEC-7A88-F7A3-A6107F6EEA71}"/>
              </a:ext>
            </a:extLst>
          </p:cNvPr>
          <p:cNvSpPr/>
          <p:nvPr userDrawn="1"/>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9" name="Accent mark">
            <a:extLst>
              <a:ext uri="{FF2B5EF4-FFF2-40B4-BE49-F238E27FC236}">
                <a16:creationId xmlns:a16="http://schemas.microsoft.com/office/drawing/2014/main" id="{8ABF0D47-A54F-FE85-2065-77C16E3042EB}"/>
              </a:ext>
              <a:ext uri="{C183D7F6-B498-43B3-948B-1728B52AA6E4}">
                <adec:decorative xmlns:adec="http://schemas.microsoft.com/office/drawing/2017/decorative" val="1"/>
              </a:ext>
            </a:extLst>
          </p:cNvPr>
          <p:cNvSpPr/>
          <p:nvPr userDrawn="1"/>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23">
            <a:extLst>
              <a:ext uri="{FF2B5EF4-FFF2-40B4-BE49-F238E27FC236}">
                <a16:creationId xmlns:a16="http://schemas.microsoft.com/office/drawing/2014/main" id="{08861170-19F9-F03F-9114-FE09C7B2AE93}"/>
              </a:ext>
            </a:extLst>
          </p:cNvPr>
          <p:cNvSpPr/>
          <p:nvPr userDrawn="1"/>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13" name="Graphic 12">
            <a:extLst>
              <a:ext uri="{FF2B5EF4-FFF2-40B4-BE49-F238E27FC236}">
                <a16:creationId xmlns:a16="http://schemas.microsoft.com/office/drawing/2014/main" id="{B32C9AC0-951F-6003-ED70-83ABCCC6006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Tree>
    <p:extLst>
      <p:ext uri="{BB962C8B-B14F-4D97-AF65-F5344CB8AC3E}">
        <p14:creationId xmlns:p14="http://schemas.microsoft.com/office/powerpoint/2010/main" val="39564383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pic>
        <p:nvPicPr>
          <p:cNvPr id="3" name="Oracle Logo" descr="Oracle Logo">
            <a:extLst>
              <a:ext uri="{FF2B5EF4-FFF2-40B4-BE49-F238E27FC236}">
                <a16:creationId xmlns:a16="http://schemas.microsoft.com/office/drawing/2014/main" id="{5AC3C1D7-CFA9-7EC3-608A-6E65A2405180}"/>
              </a:ext>
            </a:extLst>
          </p:cNvPr>
          <p:cNvPicPr>
            <a:picLocks noChangeAspect="1"/>
          </p:cNvPicPr>
          <p:nvPr userDrawn="1"/>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40133286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TOP">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grpSp>
        <p:nvGrpSpPr>
          <p:cNvPr id="2" name="Group 4" descr="An image of a hand with an X on it indicating stop">
            <a:extLst>
              <a:ext uri="{FF2B5EF4-FFF2-40B4-BE49-F238E27FC236}">
                <a16:creationId xmlns:a16="http://schemas.microsoft.com/office/drawing/2014/main" id="{1D91E996-B476-0F07-DBC6-7DA6D7AF6039}"/>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3" name="Freeform 5">
              <a:extLst>
                <a:ext uri="{FF2B5EF4-FFF2-40B4-BE49-F238E27FC236}">
                  <a16:creationId xmlns:a16="http://schemas.microsoft.com/office/drawing/2014/main" id="{32B2088E-D37D-0FC3-7C58-3EE4929DD5A8}"/>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 name="Freeform 6">
              <a:extLst>
                <a:ext uri="{FF2B5EF4-FFF2-40B4-BE49-F238E27FC236}">
                  <a16:creationId xmlns:a16="http://schemas.microsoft.com/office/drawing/2014/main" id="{37AE322B-5E54-DB27-FBA3-411C05D334A6}"/>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5" name="Freeform 7">
              <a:extLst>
                <a:ext uri="{FF2B5EF4-FFF2-40B4-BE49-F238E27FC236}">
                  <a16:creationId xmlns:a16="http://schemas.microsoft.com/office/drawing/2014/main" id="{2F4F05E2-61E3-903E-0983-42E246CF3073}"/>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3" name="Freeform 8">
              <a:extLst>
                <a:ext uri="{FF2B5EF4-FFF2-40B4-BE49-F238E27FC236}">
                  <a16:creationId xmlns:a16="http://schemas.microsoft.com/office/drawing/2014/main" id="{BE2F0C22-A20A-B97C-992E-D411E81C2658}"/>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4" name="Freeform 9">
              <a:extLst>
                <a:ext uri="{FF2B5EF4-FFF2-40B4-BE49-F238E27FC236}">
                  <a16:creationId xmlns:a16="http://schemas.microsoft.com/office/drawing/2014/main" id="{95BCB6C2-EA60-9B69-7793-492CAD284797}"/>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5" name="TextBox 14">
            <a:extLst>
              <a:ext uri="{FF2B5EF4-FFF2-40B4-BE49-F238E27FC236}">
                <a16:creationId xmlns:a16="http://schemas.microsoft.com/office/drawing/2014/main" id="{7A102558-28C4-E2E4-AB39-7ED2CC1E4C41}"/>
              </a:ext>
            </a:extLst>
          </p:cNvPr>
          <p:cNvSpPr txBox="1"/>
          <p:nvPr userDrawn="1"/>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368502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46039-8F86-92EB-583F-752EB120BFA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18EB7DC-C7C0-E57C-1F6B-9C4240809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2917907-F7C6-2665-8361-56D962AA2707}"/>
              </a:ext>
            </a:extLst>
          </p:cNvPr>
          <p:cNvSpPr>
            <a:spLocks noGrp="1"/>
          </p:cNvSpPr>
          <p:nvPr>
            <p:ph type="dt" sz="half" idx="10"/>
          </p:nvPr>
        </p:nvSpPr>
        <p:spPr/>
        <p:txBody>
          <a:bodyPr/>
          <a:lstStyle/>
          <a:p>
            <a:fld id="{4A50FDA2-1E8F-0E4D-8547-2BD4364AF119}" type="datetime1">
              <a:rPr lang="en-IN" smtClean="0"/>
              <a:t>15/08/26</a:t>
            </a:fld>
            <a:endParaRPr lang="en-US" dirty="0"/>
          </a:p>
        </p:txBody>
      </p:sp>
      <p:sp>
        <p:nvSpPr>
          <p:cNvPr id="5" name="Footer Placeholder 4">
            <a:extLst>
              <a:ext uri="{FF2B5EF4-FFF2-40B4-BE49-F238E27FC236}">
                <a16:creationId xmlns:a16="http://schemas.microsoft.com/office/drawing/2014/main" id="{DE8A6218-834E-1342-835A-814AA6151B5A}"/>
              </a:ext>
            </a:extLst>
          </p:cNvPr>
          <p:cNvSpPr>
            <a:spLocks noGrp="1"/>
          </p:cNvSpPr>
          <p:nvPr>
            <p:ph type="ftr" sz="quarter" idx="11"/>
          </p:nvPr>
        </p:nvSpPr>
        <p:spPr/>
        <p:txBody>
          <a:bodyPr/>
          <a:lstStyle/>
          <a:p>
            <a:r>
              <a:rPr lang="en-US"/>
              <a:t>Copyright © 2026, Oracle and/or its affiliates</a:t>
            </a:r>
            <a:endParaRPr lang="en-US" dirty="0"/>
          </a:p>
        </p:txBody>
      </p:sp>
      <p:sp>
        <p:nvSpPr>
          <p:cNvPr id="6" name="Slide Number Placeholder 5">
            <a:extLst>
              <a:ext uri="{FF2B5EF4-FFF2-40B4-BE49-F238E27FC236}">
                <a16:creationId xmlns:a16="http://schemas.microsoft.com/office/drawing/2014/main" id="{FF3951E0-8B97-F596-0C9D-1DEDABD12950}"/>
              </a:ext>
            </a:extLst>
          </p:cNvPr>
          <p:cNvSpPr>
            <a:spLocks noGrp="1"/>
          </p:cNvSpPr>
          <p:nvPr>
            <p:ph type="sldNum" sz="quarter" idx="12"/>
          </p:nvPr>
        </p:nvSpPr>
        <p:spPr/>
        <p:txBody>
          <a:body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3959644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2_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BDD21A78-9324-C45B-6FD1-A6579F9D3212}"/>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7" name="Date Placeholder 3">
            <a:extLst>
              <a:ext uri="{FF2B5EF4-FFF2-40B4-BE49-F238E27FC236}">
                <a16:creationId xmlns:a16="http://schemas.microsoft.com/office/drawing/2014/main" id="{EDC73E77-DC92-0E29-FAF1-A1189901A1A9}"/>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DEDE16C5-0D0E-AB4F-8B12-E99F145EB7A9}" type="datetime1">
              <a:rPr lang="en-IN" smtClean="0"/>
              <a:t>15/08/26</a:t>
            </a:fld>
            <a:endParaRPr lang="en-US" dirty="0"/>
          </a:p>
        </p:txBody>
      </p:sp>
    </p:spTree>
    <p:extLst>
      <p:ext uri="{BB962C8B-B14F-4D97-AF65-F5344CB8AC3E}">
        <p14:creationId xmlns:p14="http://schemas.microsoft.com/office/powerpoint/2010/main" val="854990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fld id="{6F6A5FBC-988D-FB46-A42A-0D6487A82219}" type="datetime1">
              <a:rPr lang="en-IN" smtClean="0"/>
              <a:t>15/08/26</a:t>
            </a:fld>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2026, Oracle and/or its affiliates</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8087708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980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91BE93AF-EDD2-6743-9BE6-7F9598E949DF}" type="datetime1">
              <a:rPr lang="en-IN" smtClean="0"/>
              <a:t>15/08/26</a:t>
            </a:fld>
            <a:endParaRPr lang="en-US" dirty="0"/>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
        <p:nvSpPr>
          <p:cNvPr id="10" name="Accent mark">
            <a:extLst>
              <a:ext uri="{FF2B5EF4-FFF2-40B4-BE49-F238E27FC236}">
                <a16:creationId xmlns:a16="http://schemas.microsoft.com/office/drawing/2014/main" id="{CA86A789-F2D6-D424-1CD8-05509B46627E}"/>
              </a:ext>
              <a:ext uri="{C183D7F6-B498-43B3-948B-1728B52AA6E4}">
                <adec:decorative xmlns:adec="http://schemas.microsoft.com/office/drawing/2017/decorative" val="1"/>
              </a:ext>
            </a:extLst>
          </p:cNvPr>
          <p:cNvSpPr/>
          <p:nvPr userDrawn="1"/>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29CE401E-93C9-AF49-A722-3626FE607E46}"/>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2" name="Picture 11" descr="A black background with white text&#10;&#10;AI-generated content may be incorrect.">
            <a:extLst>
              <a:ext uri="{FF2B5EF4-FFF2-40B4-BE49-F238E27FC236}">
                <a16:creationId xmlns:a16="http://schemas.microsoft.com/office/drawing/2014/main" id="{FA95A5D3-569B-B0E1-7C84-1F55157730A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687" t="20788" r="9687" b="20788"/>
          <a:stretch/>
        </p:blipFill>
        <p:spPr>
          <a:xfrm>
            <a:off x="604838" y="602323"/>
            <a:ext cx="1404686" cy="475488"/>
          </a:xfrm>
          <a:prstGeom prst="rect">
            <a:avLst/>
          </a:prstGeom>
        </p:spPr>
      </p:pic>
    </p:spTree>
    <p:extLst>
      <p:ext uri="{BB962C8B-B14F-4D97-AF65-F5344CB8AC3E}">
        <p14:creationId xmlns:p14="http://schemas.microsoft.com/office/powerpoint/2010/main" val="1316332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8AE48409-3F40-A34E-9617-74C028B34EF6}" type="datetime1">
              <a:rPr lang="en-IN" smtClean="0"/>
              <a:t>15/08/26</a:t>
            </a:fld>
            <a:endParaRPr lang="en-US" dirty="0"/>
          </a:p>
        </p:txBody>
      </p:sp>
    </p:spTree>
    <p:extLst>
      <p:ext uri="{BB962C8B-B14F-4D97-AF65-F5344CB8AC3E}">
        <p14:creationId xmlns:p14="http://schemas.microsoft.com/office/powerpoint/2010/main" val="3295663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a:extLst>
              <a:ext uri="{FF2B5EF4-FFF2-40B4-BE49-F238E27FC236}">
                <a16:creationId xmlns:a16="http://schemas.microsoft.com/office/drawing/2014/main" id="{216557F9-1ED7-E199-FECD-5088EF4A470E}"/>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7" name="Footer">
            <a:extLst>
              <a:ext uri="{FF2B5EF4-FFF2-40B4-BE49-F238E27FC236}">
                <a16:creationId xmlns:a16="http://schemas.microsoft.com/office/drawing/2014/main" id="{B998584C-64C8-07DC-2230-55C75696E449}"/>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A87041B9-B36A-3798-E3E5-4DE07C272FA3}"/>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EC63E508-3CC4-E848-92D7-5CDC2543A00E}" type="datetime1">
              <a:rPr lang="en-IN" smtClean="0"/>
              <a:t>15/08/26</a:t>
            </a:fld>
            <a:endParaRPr lang="en-US" dirty="0"/>
          </a:p>
        </p:txBody>
      </p:sp>
    </p:spTree>
    <p:extLst>
      <p:ext uri="{BB962C8B-B14F-4D97-AF65-F5344CB8AC3E}">
        <p14:creationId xmlns:p14="http://schemas.microsoft.com/office/powerpoint/2010/main" val="18500247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gradFill>
                  <a:gsLst>
                    <a:gs pos="0">
                      <a:schemeClr val="tx1"/>
                    </a:gs>
                    <a:gs pos="100000">
                      <a:schemeClr val="tx1"/>
                    </a:gs>
                  </a:gsLst>
                  <a:lin ang="2700000" scaled="1"/>
                </a:gradFill>
              </a:defRPr>
            </a:lvl1pPr>
          </a:lstStyle>
          <a:p>
            <a:fld id="{9645D09E-8A81-844E-8FC9-AB6F786A6B7A}" type="datetime1">
              <a:rPr lang="en-IN" smtClean="0"/>
              <a:t>15/08/26</a:t>
            </a:fld>
            <a:endParaRPr lang="en-US" dirty="0"/>
          </a:p>
        </p:txBody>
      </p:sp>
    </p:spTree>
    <p:extLst>
      <p:ext uri="{BB962C8B-B14F-4D97-AF65-F5344CB8AC3E}">
        <p14:creationId xmlns:p14="http://schemas.microsoft.com/office/powerpoint/2010/main" val="30181482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Light - Title">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609600" y="541019"/>
            <a:ext cx="10972799"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766B4A5F-AE5C-6B4D-A0D8-689C8C1B0247}" type="slidenum">
              <a:rPr lang="en-US" smtClean="0"/>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9DFB3DEE-386D-A54E-96A7-DED65C2E94E2}" type="datetime1">
              <a:rPr lang="en-IN" smtClean="0"/>
              <a:t>15/08/26</a:t>
            </a:fld>
            <a:endParaRPr lang="en-US" dirty="0"/>
          </a:p>
        </p:txBody>
      </p:sp>
    </p:spTree>
    <p:extLst>
      <p:ext uri="{BB962C8B-B14F-4D97-AF65-F5344CB8AC3E}">
        <p14:creationId xmlns:p14="http://schemas.microsoft.com/office/powerpoint/2010/main" val="3163767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Light - 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CFA17F5-B1F8-5F24-F9F9-341BF683DDD5}"/>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766B4A5F-AE5C-6B4D-A0D8-689C8C1B0247}" type="slidenum">
              <a:rPr lang="en-US" smtClean="0"/>
              <a:t>‹#›</a:t>
            </a:fld>
            <a:endParaRPr lang="en-US" dirty="0"/>
          </a:p>
        </p:txBody>
      </p:sp>
      <p:sp>
        <p:nvSpPr>
          <p:cNvPr id="6" name="Footer Placeholder 4">
            <a:extLst>
              <a:ext uri="{FF2B5EF4-FFF2-40B4-BE49-F238E27FC236}">
                <a16:creationId xmlns:a16="http://schemas.microsoft.com/office/drawing/2014/main" id="{BDD21A78-9324-C45B-6FD1-A6579F9D3212}"/>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7" name="Date Placeholder 3">
            <a:extLst>
              <a:ext uri="{FF2B5EF4-FFF2-40B4-BE49-F238E27FC236}">
                <a16:creationId xmlns:a16="http://schemas.microsoft.com/office/drawing/2014/main" id="{EDC73E77-DC92-0E29-FAF1-A1189901A1A9}"/>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5D8D8862-D915-A544-9C7A-B108CE7A9AD7}" type="datetime1">
              <a:rPr lang="en-IN" smtClean="0"/>
              <a:t>15/08/26</a:t>
            </a:fld>
            <a:endParaRPr lang="en-US" dirty="0"/>
          </a:p>
        </p:txBody>
      </p:sp>
    </p:spTree>
    <p:extLst>
      <p:ext uri="{BB962C8B-B14F-4D97-AF65-F5344CB8AC3E}">
        <p14:creationId xmlns:p14="http://schemas.microsoft.com/office/powerpoint/2010/main" val="344216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ection-full-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609600" y="2253312"/>
            <a:ext cx="64008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Cross-pillar, Industries, </a:t>
            </a:r>
            <a:br>
              <a:rPr lang="en-US" dirty="0"/>
            </a:br>
            <a:r>
              <a:rPr lang="en-US" dirty="0"/>
              <a:t>and General Divider Title</a:t>
            </a:r>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617418" y="4051373"/>
            <a:ext cx="6400800" cy="322507"/>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3" name="Slide Number Placeholder 5">
            <a:extLst>
              <a:ext uri="{FF2B5EF4-FFF2-40B4-BE49-F238E27FC236}">
                <a16:creationId xmlns:a16="http://schemas.microsoft.com/office/drawing/2014/main" id="{96050C45-A645-647B-D413-62B242385C16}"/>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24690B6-183A-3063-3A91-B38B41596145}"/>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6" name="Date Placeholder 3">
            <a:extLst>
              <a:ext uri="{FF2B5EF4-FFF2-40B4-BE49-F238E27FC236}">
                <a16:creationId xmlns:a16="http://schemas.microsoft.com/office/drawing/2014/main" id="{03417A2D-8978-7007-D12B-9655F48F4296}"/>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0E0404BE-5C30-EE45-BAF7-0189ECE7443D}" type="datetime1">
              <a:rPr lang="en-IN" smtClean="0"/>
              <a:t>15/08/26</a:t>
            </a:fld>
            <a:endParaRPr lang="en-US" dirty="0"/>
          </a:p>
        </p:txBody>
      </p:sp>
      <p:sp>
        <p:nvSpPr>
          <p:cNvPr id="10" name="Rectangle 9">
            <a:extLst>
              <a:ext uri="{FF2B5EF4-FFF2-40B4-BE49-F238E27FC236}">
                <a16:creationId xmlns:a16="http://schemas.microsoft.com/office/drawing/2014/main" id="{14FFEACD-5822-3BB1-81F6-B032E4B16A27}"/>
              </a:ext>
            </a:extLst>
          </p:cNvPr>
          <p:cNvSpPr/>
          <p:nvPr/>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7769B51-3624-E504-C676-8B4AB6111A97}"/>
              </a:ext>
            </a:extLst>
          </p:cNvPr>
          <p:cNvSpPr/>
          <p:nvPr userDrawn="1"/>
        </p:nvSpPr>
        <p:spPr>
          <a:xfrm flipH="1">
            <a:off x="6372224" y="0"/>
            <a:ext cx="5819775" cy="5341257"/>
          </a:xfrm>
          <a:prstGeom prst="rect">
            <a:avLst/>
          </a:prstGeom>
          <a:blipFill>
            <a:blip>
              <a:extLst>
                <a:ext uri="{96DAC541-7B7A-43D3-8B79-37D633B846F1}">
                  <asvg:svgBlip xmlns:asvg="http://schemas.microsoft.com/office/drawing/2016/SVG/main" r:embed="rId3"/>
                </a:ext>
              </a:extLst>
            </a:blip>
            <a:stretch>
              <a:fillRect l="-37577" t="-52507" r="-42097" b="-35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2997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Light - Divider_Image">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609600" y="2253312"/>
            <a:ext cx="4321300" cy="1280160"/>
          </a:xfrm>
          <a:noFill/>
        </p:spPr>
        <p:txBody>
          <a:bodyPr vert="horz" wrap="square" lIns="0" tIns="0" rIns="0" bIns="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 divider</a:t>
            </a:r>
            <a:br>
              <a:rPr lang="en-US" dirty="0"/>
            </a:br>
            <a:r>
              <a:rPr lang="en-US" dirty="0"/>
              <a:t>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6038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20414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46995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73189 w 6096000"/>
              <a:gd name="connsiteY5" fmla="*/ 6541008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58000"/>
              <a:gd name="connsiteX1" fmla="*/ 6096000 w 6096000"/>
              <a:gd name="connsiteY1" fmla="*/ 0 h 6858000"/>
              <a:gd name="connsiteX2" fmla="*/ 6096000 w 6096000"/>
              <a:gd name="connsiteY2" fmla="*/ 6858000 h 6858000"/>
              <a:gd name="connsiteX3" fmla="*/ 5487800 w 6096000"/>
              <a:gd name="connsiteY3" fmla="*/ 6858000 h 6858000"/>
              <a:gd name="connsiteX4" fmla="*/ 5492562 w 6096000"/>
              <a:gd name="connsiteY4" fmla="*/ 6557676 h 6858000"/>
              <a:gd name="connsiteX5" fmla="*/ 5185096 w 6096000"/>
              <a:gd name="connsiteY5" fmla="*/ 6555295 h 6858000"/>
              <a:gd name="connsiteX6" fmla="*/ 5180332 w 6096000"/>
              <a:gd name="connsiteY6" fmla="*/ 6858000 h 6858000"/>
              <a:gd name="connsiteX7" fmla="*/ 0 w 6096000"/>
              <a:gd name="connsiteY7" fmla="*/ 6858000 h 6858000"/>
              <a:gd name="connsiteX8" fmla="*/ 0 w 6096000"/>
              <a:gd name="connsiteY8" fmla="*/ 0 h 6858000"/>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92562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 name="connsiteX0" fmla="*/ 0 w 6096000"/>
              <a:gd name="connsiteY0" fmla="*/ 0 h 6860382"/>
              <a:gd name="connsiteX1" fmla="*/ 6096000 w 6096000"/>
              <a:gd name="connsiteY1" fmla="*/ 0 h 6860382"/>
              <a:gd name="connsiteX2" fmla="*/ 6096000 w 6096000"/>
              <a:gd name="connsiteY2" fmla="*/ 6858000 h 6860382"/>
              <a:gd name="connsiteX3" fmla="*/ 5487800 w 6096000"/>
              <a:gd name="connsiteY3" fmla="*/ 6858000 h 6860382"/>
              <a:gd name="connsiteX4" fmla="*/ 5485418 w 6096000"/>
              <a:gd name="connsiteY4" fmla="*/ 6557676 h 6860382"/>
              <a:gd name="connsiteX5" fmla="*/ 5185096 w 6096000"/>
              <a:gd name="connsiteY5" fmla="*/ 6555295 h 6860382"/>
              <a:gd name="connsiteX6" fmla="*/ 5185095 w 6096000"/>
              <a:gd name="connsiteY6" fmla="*/ 6860382 h 6860382"/>
              <a:gd name="connsiteX7" fmla="*/ 0 w 6096000"/>
              <a:gd name="connsiteY7" fmla="*/ 6858000 h 6860382"/>
              <a:gd name="connsiteX8" fmla="*/ 0 w 6096000"/>
              <a:gd name="connsiteY8" fmla="*/ 0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60382">
                <a:moveTo>
                  <a:pt x="0" y="0"/>
                </a:moveTo>
                <a:lnTo>
                  <a:pt x="6096000" y="0"/>
                </a:lnTo>
                <a:lnTo>
                  <a:pt x="6096000" y="6858000"/>
                </a:lnTo>
                <a:lnTo>
                  <a:pt x="5487800" y="6858000"/>
                </a:lnTo>
                <a:cubicBezTo>
                  <a:pt x="5489387" y="6757892"/>
                  <a:pt x="5483831" y="6657784"/>
                  <a:pt x="5485418" y="6557676"/>
                </a:cubicBezTo>
                <a:lnTo>
                  <a:pt x="5185096" y="6555295"/>
                </a:lnTo>
                <a:cubicBezTo>
                  <a:pt x="5185096" y="6656991"/>
                  <a:pt x="5185095" y="6758686"/>
                  <a:pt x="5185095" y="6860382"/>
                </a:cubicBezTo>
                <a:lnTo>
                  <a:pt x="0" y="6858000"/>
                </a:lnTo>
                <a:lnTo>
                  <a:pt x="0" y="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617418" y="405137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gradFill>
                  <a:gsLst>
                    <a:gs pos="0">
                      <a:schemeClr val="tx1"/>
                    </a:gs>
                    <a:gs pos="100000">
                      <a:schemeClr val="tx1"/>
                    </a:gs>
                  </a:gsLst>
                  <a:lin ang="2700000" scaled="1"/>
                </a:gra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4" name="Slide Number Placeholder 5">
            <a:extLst>
              <a:ext uri="{FF2B5EF4-FFF2-40B4-BE49-F238E27FC236}">
                <a16:creationId xmlns:a16="http://schemas.microsoft.com/office/drawing/2014/main" id="{5E8B4818-D1A5-4DAA-51DC-168467688124}"/>
              </a:ext>
            </a:extLst>
          </p:cNvPr>
          <p:cNvSpPr>
            <a:spLocks noGrp="1"/>
          </p:cNvSpPr>
          <p:nvPr>
            <p:ph type="sldNum" sz="quarter" idx="40"/>
          </p:nvPr>
        </p:nvSpPr>
        <p:spPr>
          <a:xfrm>
            <a:off x="609600" y="6242160"/>
            <a:ext cx="365760" cy="313084"/>
          </a:xfrm>
        </p:spPr>
        <p:txBody>
          <a:bodyPr/>
          <a:lstStyle>
            <a:lvl1pPr>
              <a:defRPr>
                <a:gradFill>
                  <a:gsLst>
                    <a:gs pos="0">
                      <a:schemeClr val="tx1"/>
                    </a:gs>
                    <a:gs pos="100000">
                      <a:schemeClr val="tx1"/>
                    </a:gs>
                  </a:gsLst>
                  <a:lin ang="2700000" scaled="1"/>
                </a:gra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8DA654B0-8A43-C03F-C25C-A8EACA8CEBE5}"/>
              </a:ext>
            </a:extLst>
          </p:cNvPr>
          <p:cNvSpPr>
            <a:spLocks noGrp="1"/>
          </p:cNvSpPr>
          <p:nvPr>
            <p:ph type="ftr" sz="quarter" idx="39"/>
          </p:nvPr>
        </p:nvSpPr>
        <p:spPr>
          <a:xfrm>
            <a:off x="975359" y="6242794"/>
            <a:ext cx="5120641" cy="312541"/>
          </a:xfrm>
        </p:spPr>
        <p:txBody>
          <a:bodyPr/>
          <a:lstStyle>
            <a:lvl1pPr>
              <a:defRPr>
                <a:gradFill>
                  <a:gsLst>
                    <a:gs pos="0">
                      <a:schemeClr val="tx1"/>
                    </a:gs>
                    <a:gs pos="100000">
                      <a:schemeClr val="tx1"/>
                    </a:gs>
                  </a:gsLst>
                  <a:lin ang="2700000" scaled="1"/>
                </a:gradFill>
              </a:defRPr>
            </a:lvl1pPr>
          </a:lstStyle>
          <a:p>
            <a:r>
              <a:rPr lang="en-US"/>
              <a:t>Copyright © 2026, Oracle and/or its affiliates</a:t>
            </a:r>
            <a:endParaRPr lang="en-US" dirty="0"/>
          </a:p>
        </p:txBody>
      </p:sp>
      <p:sp>
        <p:nvSpPr>
          <p:cNvPr id="11" name="Date Placeholder 3">
            <a:extLst>
              <a:ext uri="{FF2B5EF4-FFF2-40B4-BE49-F238E27FC236}">
                <a16:creationId xmlns:a16="http://schemas.microsoft.com/office/drawing/2014/main" id="{8DB8E2D0-221D-39AB-52D8-AAA7A46F9D98}"/>
              </a:ext>
            </a:extLst>
          </p:cNvPr>
          <p:cNvSpPr>
            <a:spLocks noGrp="1"/>
          </p:cNvSpPr>
          <p:nvPr>
            <p:ph type="dt" sz="half" idx="38"/>
          </p:nvPr>
        </p:nvSpPr>
        <p:spPr>
          <a:xfrm>
            <a:off x="6111137" y="6245226"/>
            <a:ext cx="2743200" cy="311150"/>
          </a:xfrm>
        </p:spPr>
        <p:txBody>
          <a:bodyPr/>
          <a:lstStyle>
            <a:lvl1pPr>
              <a:defRPr>
                <a:gradFill>
                  <a:gsLst>
                    <a:gs pos="0">
                      <a:schemeClr val="tx1"/>
                    </a:gs>
                    <a:gs pos="100000">
                      <a:schemeClr val="tx1"/>
                    </a:gs>
                  </a:gsLst>
                  <a:lin ang="2700000" scaled="1"/>
                </a:gradFill>
              </a:defRPr>
            </a:lvl1pPr>
          </a:lstStyle>
          <a:p>
            <a:fld id="{20F2E52D-A2FC-4340-811A-EDCBEB2CF130}" type="datetime1">
              <a:rPr lang="en-IN" smtClean="0"/>
              <a:t>15/08/26</a:t>
            </a:fld>
            <a:endParaRPr lang="en-US" dirty="0"/>
          </a:p>
        </p:txBody>
      </p:sp>
      <p:pic>
        <p:nvPicPr>
          <p:cNvPr id="12" name="OTag" descr="A small square in Oracle Red with the Oracle logo in the center in white">
            <a:extLst>
              <a:ext uri="{FF2B5EF4-FFF2-40B4-BE49-F238E27FC236}">
                <a16:creationId xmlns:a16="http://schemas.microsoft.com/office/drawing/2014/main" id="{F39ED019-08DF-7C5C-5356-96376C883FF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
        <p:nvSpPr>
          <p:cNvPr id="3" name="Accent mark">
            <a:extLst>
              <a:ext uri="{FF2B5EF4-FFF2-40B4-BE49-F238E27FC236}">
                <a16:creationId xmlns:a16="http://schemas.microsoft.com/office/drawing/2014/main" id="{CCB0C251-ECD5-6299-64D2-32A5BD7CC260}"/>
              </a:ext>
              <a:ext uri="{C183D7F6-B498-43B3-948B-1728B52AA6E4}">
                <adec:decorative xmlns:adec="http://schemas.microsoft.com/office/drawing/2017/decorative" val="1"/>
              </a:ext>
            </a:extLst>
          </p:cNvPr>
          <p:cNvSpPr/>
          <p:nvPr userDrawn="1"/>
        </p:nvSpPr>
        <p:spPr>
          <a:xfrm>
            <a:off x="609600" y="3784087"/>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Tag" descr="A small square in Oracle Red with the Oracle logo in the center in white">
            <a:extLst>
              <a:ext uri="{FF2B5EF4-FFF2-40B4-BE49-F238E27FC236}">
                <a16:creationId xmlns:a16="http://schemas.microsoft.com/office/drawing/2014/main" id="{89AE10C2-BAB4-7AE2-E892-B7978106FD18}"/>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80774" y="6556374"/>
            <a:ext cx="301625" cy="301625"/>
          </a:xfrm>
          <a:prstGeom prst="rect">
            <a:avLst/>
          </a:prstGeom>
        </p:spPr>
      </p:pic>
    </p:spTree>
    <p:extLst>
      <p:ext uri="{BB962C8B-B14F-4D97-AF65-F5344CB8AC3E}">
        <p14:creationId xmlns:p14="http://schemas.microsoft.com/office/powerpoint/2010/main" val="2576558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Light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raphic 21">
            <a:extLst>
              <a:ext uri="{FF2B5EF4-FFF2-40B4-BE49-F238E27FC236}">
                <a16:creationId xmlns:a16="http://schemas.microsoft.com/office/drawing/2014/main" id="{7174ED35-6B0B-3C0A-B359-E8D4B36657EB}"/>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593615" y="3055510"/>
            <a:ext cx="5022325" cy="822960"/>
          </a:xfrm>
          <a:noFill/>
        </p:spPr>
        <p:txBody>
          <a:bodyPr vert="horz" lIns="0" tIns="0" rIns="0" bIns="0" rtlCol="0" anchor="b" anchorCtr="0">
            <a:noAutofit/>
          </a:bodyPr>
          <a:lstStyle>
            <a:lvl1pPr>
              <a:lnSpc>
                <a:spcPct val="100000"/>
              </a:lnSpc>
              <a:defRPr lang="en-US" sz="4000" b="0" i="0">
                <a:latin typeface="Oracle Sans Tab Semi Bold" panose="020B0603020204020204" pitchFamily="34" charset="0"/>
                <a:cs typeface="Oracle Sans Tab Semi Bold" panose="020B06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586740" y="4346865"/>
            <a:ext cx="5029200" cy="266291"/>
          </a:xfrm>
          <a:prstGeom prst="rect">
            <a:avLst/>
          </a:prstGeom>
        </p:spPr>
        <p:txBody>
          <a:bodyPr>
            <a:noAutofit/>
          </a:bodyPr>
          <a:lstStyle>
            <a:lvl1pPr>
              <a:lnSpc>
                <a:spcPct val="100000"/>
              </a:lnSpc>
              <a:defRPr b="1"/>
            </a:lvl1pPr>
          </a:lstStyle>
          <a:p>
            <a:pPr lvl="0"/>
            <a:r>
              <a:rPr lang="en-GB"/>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586740" y="4684458"/>
            <a:ext cx="5029200" cy="895181"/>
          </a:xfrm>
          <a:prstGeom prst="rect">
            <a:avLst/>
          </a:prstGeom>
        </p:spPr>
        <p:txBody>
          <a:bodyPr>
            <a:noAutofit/>
          </a:bodyPr>
          <a:lstStyle>
            <a:lvl1pPr>
              <a:lnSpc>
                <a:spcPct val="100000"/>
              </a:lnSpc>
              <a:defRPr/>
            </a:lvl1pPr>
          </a:lstStyle>
          <a:p>
            <a:pPr lvl="0"/>
            <a:r>
              <a:rPr lang="en-GB"/>
              <a:t>Click to edit Master text styles</a:t>
            </a:r>
          </a:p>
        </p:txBody>
      </p:sp>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fld id="{8C795A68-7381-F445-9D8F-042652DDFB02}" type="datetime1">
              <a:rPr lang="en-IN" smtClean="0"/>
              <a:t>15/08/26</a:t>
            </a:fld>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2026, Oracle and/or its affiliates</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raphic 23">
            <a:extLst>
              <a:ext uri="{FF2B5EF4-FFF2-40B4-BE49-F238E27FC236}">
                <a16:creationId xmlns:a16="http://schemas.microsoft.com/office/drawing/2014/main" id="{2CD1337A-3F6C-52F7-A6BD-5E1109AAE047}"/>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21" name="Graphic 20">
            <a:extLst>
              <a:ext uri="{FF2B5EF4-FFF2-40B4-BE49-F238E27FC236}">
                <a16:creationId xmlns:a16="http://schemas.microsoft.com/office/drawing/2014/main" id="{BCA9A777-CA5D-97A1-C49A-0DBF2488DDEA}"/>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
        <p:nvSpPr>
          <p:cNvPr id="5" name="Graphic 21">
            <a:extLst>
              <a:ext uri="{FF2B5EF4-FFF2-40B4-BE49-F238E27FC236}">
                <a16:creationId xmlns:a16="http://schemas.microsoft.com/office/drawing/2014/main" id="{F039E285-8F51-52E7-B03E-5E64E401E156}"/>
              </a:ext>
            </a:extLst>
          </p:cNvPr>
          <p:cNvSpPr/>
          <p:nvPr userDrawn="1"/>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6" name="Accent mark">
            <a:extLst>
              <a:ext uri="{FF2B5EF4-FFF2-40B4-BE49-F238E27FC236}">
                <a16:creationId xmlns:a16="http://schemas.microsoft.com/office/drawing/2014/main" id="{80AD6C4A-818C-1C24-EDF4-ADF9C27D442A}"/>
              </a:ext>
              <a:ext uri="{C183D7F6-B498-43B3-948B-1728B52AA6E4}">
                <adec:decorative xmlns:adec="http://schemas.microsoft.com/office/drawing/2017/decorative" val="1"/>
              </a:ext>
            </a:extLst>
          </p:cNvPr>
          <p:cNvSpPr/>
          <p:nvPr userDrawn="1"/>
        </p:nvSpPr>
        <p:spPr>
          <a:xfrm>
            <a:off x="617278" y="4076091"/>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23">
            <a:extLst>
              <a:ext uri="{FF2B5EF4-FFF2-40B4-BE49-F238E27FC236}">
                <a16:creationId xmlns:a16="http://schemas.microsoft.com/office/drawing/2014/main" id="{105BD7F3-027A-98BA-B8C7-AC8AA906887B}"/>
              </a:ext>
            </a:extLst>
          </p:cNvPr>
          <p:cNvSpPr/>
          <p:nvPr userDrawn="1"/>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8" name="Graphic 7">
            <a:extLst>
              <a:ext uri="{FF2B5EF4-FFF2-40B4-BE49-F238E27FC236}">
                <a16:creationId xmlns:a16="http://schemas.microsoft.com/office/drawing/2014/main" id="{B18358EC-F316-1B7B-BFF1-CA176210C62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spTree>
    <p:extLst>
      <p:ext uri="{BB962C8B-B14F-4D97-AF65-F5344CB8AC3E}">
        <p14:creationId xmlns:p14="http://schemas.microsoft.com/office/powerpoint/2010/main" val="1051154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 statement</a:t>
            </a:r>
          </a:p>
        </p:txBody>
      </p:sp>
      <p:sp>
        <p:nvSpPr>
          <p:cNvPr id="5" name="TextBox 4">
            <a:extLst>
              <a:ext uri="{FF2B5EF4-FFF2-40B4-BE49-F238E27FC236}">
                <a16:creationId xmlns:a16="http://schemas.microsoft.com/office/drawing/2014/main" id="{CA4392FF-7C2C-D37B-DD7D-60C8C946E8C6}"/>
              </a:ext>
            </a:extLst>
          </p:cNvPr>
          <p:cNvSpPr txBox="1"/>
          <p:nvPr/>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8" name="Date Placeholder 32">
            <a:extLst>
              <a:ext uri="{FF2B5EF4-FFF2-40B4-BE49-F238E27FC236}">
                <a16:creationId xmlns:a16="http://schemas.microsoft.com/office/drawing/2014/main" id="{878B8F6A-8106-3265-398F-DC76ADD53AF5}"/>
              </a:ext>
            </a:extLst>
          </p:cNvPr>
          <p:cNvSpPr>
            <a:spLocks noGrp="1"/>
          </p:cNvSpPr>
          <p:nvPr>
            <p:ph type="dt" sz="half" idx="38"/>
          </p:nvPr>
        </p:nvSpPr>
        <p:spPr>
          <a:xfrm>
            <a:off x="6099110" y="6254620"/>
            <a:ext cx="2743200" cy="301755"/>
          </a:xfrm>
        </p:spPr>
        <p:txBody>
          <a:bodyPr/>
          <a:lstStyle>
            <a:lvl1pPr>
              <a:defRPr>
                <a:gradFill>
                  <a:gsLst>
                    <a:gs pos="0">
                      <a:schemeClr val="bg1">
                        <a:lumMod val="50000"/>
                        <a:lumOff val="50000"/>
                      </a:schemeClr>
                    </a:gs>
                    <a:gs pos="100000">
                      <a:schemeClr val="bg1">
                        <a:lumMod val="50000"/>
                        <a:lumOff val="50000"/>
                      </a:schemeClr>
                    </a:gs>
                  </a:gsLst>
                </a:gradFill>
              </a:defRPr>
            </a:lvl1pPr>
          </a:lstStyle>
          <a:p>
            <a:fld id="{BD8B85E4-5069-1548-ADC9-1BCA79751844}" type="datetime1">
              <a:rPr lang="en-IN" smtClean="0"/>
              <a:t>15/08/26</a:t>
            </a:fld>
            <a:endParaRPr lang="en-US" dirty="0"/>
          </a:p>
        </p:txBody>
      </p:sp>
      <p:sp>
        <p:nvSpPr>
          <p:cNvPr id="9" name="Footer Placeholder 33">
            <a:extLst>
              <a:ext uri="{FF2B5EF4-FFF2-40B4-BE49-F238E27FC236}">
                <a16:creationId xmlns:a16="http://schemas.microsoft.com/office/drawing/2014/main" id="{2F9D3B91-A7A4-FB21-0A7E-9B637AE40B8E}"/>
              </a:ext>
            </a:extLst>
          </p:cNvPr>
          <p:cNvSpPr>
            <a:spLocks noGrp="1"/>
          </p:cNvSpPr>
          <p:nvPr>
            <p:ph type="ftr" sz="quarter" idx="39"/>
          </p:nvPr>
        </p:nvSpPr>
        <p:spPr>
          <a:xfrm>
            <a:off x="975361" y="6252231"/>
            <a:ext cx="5120640" cy="303104"/>
          </a:xfrm>
        </p:spPr>
        <p:txBody>
          <a:bodyPr/>
          <a:lstStyle>
            <a:lvl1pPr>
              <a:defRPr>
                <a:gradFill>
                  <a:gsLst>
                    <a:gs pos="0">
                      <a:schemeClr val="bg1">
                        <a:lumMod val="50000"/>
                        <a:lumOff val="50000"/>
                      </a:schemeClr>
                    </a:gs>
                    <a:gs pos="100000">
                      <a:schemeClr val="bg1">
                        <a:lumMod val="50000"/>
                        <a:lumOff val="50000"/>
                      </a:schemeClr>
                    </a:gs>
                  </a:gsLst>
                </a:gradFill>
              </a:defRPr>
            </a:lvl1pPr>
          </a:lstStyle>
          <a:p>
            <a:r>
              <a:rPr lang="en-US"/>
              <a:t>Copyright © 2026, Oracle and/or its affiliates</a:t>
            </a:r>
            <a:endParaRPr lang="en-US" dirty="0"/>
          </a:p>
        </p:txBody>
      </p:sp>
      <p:sp>
        <p:nvSpPr>
          <p:cNvPr id="10" name="Slide Number Placeholder 34">
            <a:extLst>
              <a:ext uri="{FF2B5EF4-FFF2-40B4-BE49-F238E27FC236}">
                <a16:creationId xmlns:a16="http://schemas.microsoft.com/office/drawing/2014/main" id="{D028DE55-D8F2-8FD4-55A4-CC3167FC35D7}"/>
              </a:ext>
            </a:extLst>
          </p:cNvPr>
          <p:cNvSpPr>
            <a:spLocks noGrp="1"/>
          </p:cNvSpPr>
          <p:nvPr>
            <p:ph type="sldNum" sz="quarter" idx="40"/>
          </p:nvPr>
        </p:nvSpPr>
        <p:spPr>
          <a:xfrm>
            <a:off x="609600" y="6251613"/>
            <a:ext cx="365760" cy="303631"/>
          </a:xfrm>
        </p:spPr>
        <p:txBody>
          <a:bodyPr/>
          <a:lstStyle>
            <a:lvl1pPr>
              <a:defRPr>
                <a:gradFill>
                  <a:gsLst>
                    <a:gs pos="0">
                      <a:schemeClr val="bg1">
                        <a:lumMod val="50000"/>
                        <a:lumOff val="50000"/>
                      </a:schemeClr>
                    </a:gs>
                    <a:gs pos="100000">
                      <a:schemeClr val="bg1">
                        <a:lumMod val="50000"/>
                        <a:lumOff val="50000"/>
                      </a:schemeClr>
                    </a:gs>
                  </a:gsLst>
                </a:gradFill>
              </a:defRPr>
            </a:lvl1pPr>
          </a:lstStyle>
          <a:p>
            <a:fld id="{345D60D9-5372-5F40-9443-0F9AE5BDC3C8}" type="slidenum">
              <a:rPr lang="en-US" smtClean="0"/>
              <a:pPr/>
              <a:t>‹#›</a:t>
            </a:fld>
            <a:endParaRPr lang="en-US" dirty="0"/>
          </a:p>
        </p:txBody>
      </p:sp>
      <p:sp>
        <p:nvSpPr>
          <p:cNvPr id="2" name="TextBox 1">
            <a:extLst>
              <a:ext uri="{FF2B5EF4-FFF2-40B4-BE49-F238E27FC236}">
                <a16:creationId xmlns:a16="http://schemas.microsoft.com/office/drawing/2014/main" id="{D05221FE-9F69-D842-BDBE-5C59BBC5D00C}"/>
              </a:ext>
            </a:extLst>
          </p:cNvPr>
          <p:cNvSpPr txBox="1"/>
          <p:nvPr userDrawn="1"/>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3052858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gradFill>
                  <a:gsLst>
                    <a:gs pos="0">
                      <a:schemeClr val="bg1">
                        <a:lumMod val="50000"/>
                        <a:lumOff val="50000"/>
                      </a:schemeClr>
                    </a:gs>
                    <a:gs pos="100000">
                      <a:schemeClr val="bg1">
                        <a:lumMod val="50000"/>
                        <a:lumOff val="50000"/>
                      </a:schemeClr>
                    </a:gs>
                  </a:gsLst>
                </a:gra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gradFill>
                  <a:gsLst>
                    <a:gs pos="0">
                      <a:schemeClr val="bg1">
                        <a:lumMod val="50000"/>
                        <a:lumOff val="50000"/>
                      </a:schemeClr>
                    </a:gs>
                    <a:gs pos="100000">
                      <a:schemeClr val="bg1">
                        <a:lumMod val="50000"/>
                        <a:lumOff val="50000"/>
                      </a:schemeClr>
                    </a:gs>
                  </a:gsLst>
                </a:gradFill>
              </a:defRPr>
            </a:lvl1pPr>
          </a:lstStyle>
          <a:p>
            <a:r>
              <a:rPr lang="en-US"/>
              <a:t>Copyright © 2026, Oracle and/or its affiliates</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gradFill>
                  <a:gsLst>
                    <a:gs pos="0">
                      <a:schemeClr val="bg1">
                        <a:lumMod val="50000"/>
                        <a:lumOff val="50000"/>
                      </a:schemeClr>
                    </a:gs>
                    <a:gs pos="100000">
                      <a:schemeClr val="bg1">
                        <a:lumMod val="50000"/>
                        <a:lumOff val="50000"/>
                      </a:schemeClr>
                    </a:gs>
                  </a:gsLst>
                </a:gradFill>
              </a:defRPr>
            </a:lvl1pPr>
          </a:lstStyle>
          <a:p>
            <a:fld id="{700B3FAC-E667-9C45-A49D-1B49B7E40A46}" type="datetime1">
              <a:rPr lang="en-IN" smtClean="0"/>
              <a:t>15/08/26</a:t>
            </a:fld>
            <a:endParaRPr lang="en-US" dirty="0"/>
          </a:p>
        </p:txBody>
      </p:sp>
      <p:sp>
        <p:nvSpPr>
          <p:cNvPr id="17" name="TextBox 16">
            <a:extLst>
              <a:ext uri="{FF2B5EF4-FFF2-40B4-BE49-F238E27FC236}">
                <a16:creationId xmlns:a16="http://schemas.microsoft.com/office/drawing/2014/main" id="{E5EA32E2-5AE7-3199-6814-98A3082209E7}"/>
              </a:ext>
            </a:extLst>
          </p:cNvPr>
          <p:cNvSpPr txBox="1"/>
          <p:nvPr/>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2" name="TextBox 1">
            <a:extLst>
              <a:ext uri="{FF2B5EF4-FFF2-40B4-BE49-F238E27FC236}">
                <a16:creationId xmlns:a16="http://schemas.microsoft.com/office/drawing/2014/main" id="{6013ADE5-15D8-127D-3C75-639BE7541002}"/>
              </a:ext>
            </a:extLst>
          </p:cNvPr>
          <p:cNvSpPr txBox="1"/>
          <p:nvPr userDrawn="1"/>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5" name="TextBox 4">
            <a:extLst>
              <a:ext uri="{FF2B5EF4-FFF2-40B4-BE49-F238E27FC236}">
                <a16:creationId xmlns:a16="http://schemas.microsoft.com/office/drawing/2014/main" id="{83B6A107-5492-B84F-22DA-F524AC1D0A0C}"/>
              </a:ext>
            </a:extLst>
          </p:cNvPr>
          <p:cNvSpPr txBox="1"/>
          <p:nvPr userDrawn="1"/>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Tree>
    <p:extLst>
      <p:ext uri="{BB962C8B-B14F-4D97-AF65-F5344CB8AC3E}">
        <p14:creationId xmlns:p14="http://schemas.microsoft.com/office/powerpoint/2010/main" val="1250458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pic>
        <p:nvPicPr>
          <p:cNvPr id="3" name="Oracle Logo" descr="Oracle Logo">
            <a:extLst>
              <a:ext uri="{FF2B5EF4-FFF2-40B4-BE49-F238E27FC236}">
                <a16:creationId xmlns:a16="http://schemas.microsoft.com/office/drawing/2014/main" id="{3B17CC8F-2ECC-3B53-6203-58D45720731C}"/>
              </a:ext>
            </a:extLst>
          </p:cNvPr>
          <p:cNvPicPr>
            <a:picLocks noChangeAspect="1"/>
          </p:cNvPicPr>
          <p:nvPr userDrawn="1"/>
        </p:nvPicPr>
        <p:blipFill>
          <a:blip>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3345403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STOP">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grpSp>
        <p:nvGrpSpPr>
          <p:cNvPr id="2" name="Group 4" descr="An image of a hand with an X on it indicating stop">
            <a:extLst>
              <a:ext uri="{FF2B5EF4-FFF2-40B4-BE49-F238E27FC236}">
                <a16:creationId xmlns:a16="http://schemas.microsoft.com/office/drawing/2014/main" id="{194E8766-EB37-7EC3-73F1-C79FF3CB47A1}"/>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3" name="Freeform 5">
              <a:extLst>
                <a:ext uri="{FF2B5EF4-FFF2-40B4-BE49-F238E27FC236}">
                  <a16:creationId xmlns:a16="http://schemas.microsoft.com/office/drawing/2014/main" id="{9F666DE8-8962-3FBB-0AB7-621264E3D7B0}"/>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 name="Freeform 6">
              <a:extLst>
                <a:ext uri="{FF2B5EF4-FFF2-40B4-BE49-F238E27FC236}">
                  <a16:creationId xmlns:a16="http://schemas.microsoft.com/office/drawing/2014/main" id="{4C30A83D-ACFD-11BD-AFF8-19977F88A12F}"/>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5" name="Freeform 7">
              <a:extLst>
                <a:ext uri="{FF2B5EF4-FFF2-40B4-BE49-F238E27FC236}">
                  <a16:creationId xmlns:a16="http://schemas.microsoft.com/office/drawing/2014/main" id="{7D220F18-4104-89E3-33D6-6C44B1516D70}"/>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3" name="Freeform 8">
              <a:extLst>
                <a:ext uri="{FF2B5EF4-FFF2-40B4-BE49-F238E27FC236}">
                  <a16:creationId xmlns:a16="http://schemas.microsoft.com/office/drawing/2014/main" id="{5064AE67-31BF-C952-855D-FF048CB3E911}"/>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4" name="Freeform 9">
              <a:extLst>
                <a:ext uri="{FF2B5EF4-FFF2-40B4-BE49-F238E27FC236}">
                  <a16:creationId xmlns:a16="http://schemas.microsoft.com/office/drawing/2014/main" id="{ADC37C20-32D4-3700-908E-B11D8171ADE7}"/>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5" name="TextBox 14">
            <a:extLst>
              <a:ext uri="{FF2B5EF4-FFF2-40B4-BE49-F238E27FC236}">
                <a16:creationId xmlns:a16="http://schemas.microsoft.com/office/drawing/2014/main" id="{79F3B5C1-0791-CFD8-B88F-419891288C55}"/>
              </a:ext>
            </a:extLst>
          </p:cNvPr>
          <p:cNvSpPr txBox="1"/>
          <p:nvPr userDrawn="1"/>
        </p:nvSpPr>
        <p:spPr>
          <a:xfrm>
            <a:off x="3261391" y="2485152"/>
            <a:ext cx="7232682" cy="1733808"/>
          </a:xfrm>
          <a:prstGeom prst="rect">
            <a:avLst/>
          </a:prstGeom>
          <a:noFill/>
        </p:spPr>
        <p:txBody>
          <a:bodyPr wrap="square" rtlCol="0">
            <a:spAutoFit/>
          </a:bodyPr>
          <a:lstStyle/>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b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1800" b="0" i="0" dirty="0">
                <a:gradFill>
                  <a:gsLst>
                    <a:gs pos="0">
                      <a:schemeClr val="tx1"/>
                    </a:gs>
                    <a:gs pos="100000">
                      <a:schemeClr val="tx1"/>
                    </a:gs>
                  </a:gsLst>
                  <a:lin ang="0" scaled="1"/>
                </a:gra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33936682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a:extLst>
              <a:ext uri="{FF2B5EF4-FFF2-40B4-BE49-F238E27FC236}">
                <a16:creationId xmlns:a16="http://schemas.microsoft.com/office/drawing/2014/main" id="{00A528F8-C661-2155-5328-2BEE7ADF808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1091CA46-328E-1295-5618-9F7A6532663A}"/>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0AA7E056-7830-309E-E8E5-B58F7347920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32AC3430-7931-724F-ADBB-8E0B31C21BC4}" type="datetime1">
              <a:rPr lang="en-IN" smtClean="0"/>
              <a:t>15/08/26</a:t>
            </a:fld>
            <a:endParaRPr lang="en-US" dirty="0"/>
          </a:p>
        </p:txBody>
      </p:sp>
    </p:spTree>
    <p:extLst>
      <p:ext uri="{BB962C8B-B14F-4D97-AF65-F5344CB8AC3E}">
        <p14:creationId xmlns:p14="http://schemas.microsoft.com/office/powerpoint/2010/main" val="36143236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90246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148840"/>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609600" y="3519553"/>
            <a:ext cx="54864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345D60D9-5372-5F40-9443-0F9AE5BDC3C8}" type="slidenum">
              <a:rPr lang="en-US" smtClean="0"/>
              <a:pPr/>
              <a:t>‹#›</a:t>
            </a:fld>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CB996796-FC0C-AE44-A16E-5AE5D4E85A0E}" type="datetime1">
              <a:rPr lang="en-IN" smtClean="0"/>
              <a:t>15/08/26</a:t>
            </a:fld>
            <a:endParaRPr lang="en-US" dirty="0"/>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
        <p:nvSpPr>
          <p:cNvPr id="11" name="Slide Number">
            <a:extLst>
              <a:ext uri="{FF2B5EF4-FFF2-40B4-BE49-F238E27FC236}">
                <a16:creationId xmlns:a16="http://schemas.microsoft.com/office/drawing/2014/main" id="{77CCCB4C-C645-F2D4-FC9A-403FD1A3C7AC}"/>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2" name="Footer">
            <a:extLst>
              <a:ext uri="{FF2B5EF4-FFF2-40B4-BE49-F238E27FC236}">
                <a16:creationId xmlns:a16="http://schemas.microsoft.com/office/drawing/2014/main" id="{90C9C004-80C0-A12A-94C5-EF17FAB94E3B}"/>
              </a:ext>
            </a:extLst>
          </p:cNvPr>
          <p:cNvSpPr txBox="1">
            <a:spLocks/>
          </p:cNvSpPr>
          <p:nvPr/>
        </p:nvSpPr>
        <p:spPr>
          <a:xfrm>
            <a:off x="975361" y="6252231"/>
            <a:ext cx="5120640" cy="303104"/>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 2026, Oracle and/or its affiliates |  Confidential: Internal/Restricted/Highly Restricted</a:t>
            </a:r>
          </a:p>
        </p:txBody>
      </p:sp>
      <p:sp>
        <p:nvSpPr>
          <p:cNvPr id="13" name="Date">
            <a:extLst>
              <a:ext uri="{FF2B5EF4-FFF2-40B4-BE49-F238E27FC236}">
                <a16:creationId xmlns:a16="http://schemas.microsoft.com/office/drawing/2014/main" id="{0F197538-5261-5613-3047-02659273D6E4}"/>
              </a:ext>
            </a:extLst>
          </p:cNvPr>
          <p:cNvSpPr txBox="1">
            <a:spLocks/>
          </p:cNvSpPr>
          <p:nvPr/>
        </p:nvSpPr>
        <p:spPr>
          <a:xfrm>
            <a:off x="6099110" y="6254620"/>
            <a:ext cx="2743200" cy="301755"/>
          </a:xfrm>
          <a:prstGeom prst="rect">
            <a:avLst/>
          </a:prstGeom>
        </p:spPr>
        <p:txBody>
          <a:bodyPr vert="horz" lIns="0" tIns="0" rIns="0" bIns="0" rtlCol="0" anchor="ctr"/>
          <a:lstStyle>
            <a:defPPr>
              <a:defRPr lang="en-US"/>
            </a:defPPr>
            <a:lvl1pPr marL="0" algn="l" defTabSz="914400" rtl="0" eaLnBrk="1" latinLnBrk="0" hangingPunct="1">
              <a:defRPr lang="en-US" sz="800" kern="1200" smtClean="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193AF1-E5D5-9242-83E0-66008397DB45}" type="datetime1">
              <a:rPr lang="en-IN" smtClean="0"/>
              <a:pPr/>
              <a:t>15/08/26</a:t>
            </a:fld>
            <a:endParaRPr lang="en-IN" dirty="0"/>
          </a:p>
        </p:txBody>
      </p:sp>
      <p:sp>
        <p:nvSpPr>
          <p:cNvPr id="10" name="Slide Number">
            <a:extLst>
              <a:ext uri="{FF2B5EF4-FFF2-40B4-BE49-F238E27FC236}">
                <a16:creationId xmlns:a16="http://schemas.microsoft.com/office/drawing/2014/main" id="{0B75534D-F12C-529C-7D5E-708861407D07}"/>
              </a:ext>
            </a:extLst>
          </p:cNvPr>
          <p:cNvSpPr txBox="1">
            <a:spLocks/>
          </p:cNvSpPr>
          <p:nvPr/>
        </p:nvSpPr>
        <p:spPr>
          <a:xfrm>
            <a:off x="609600" y="6251613"/>
            <a:ext cx="365760" cy="303631"/>
          </a:xfrm>
          <a:prstGeom prst="rect">
            <a:avLst/>
          </a:prstGeom>
        </p:spPr>
        <p:txBody>
          <a:bodyPr vert="horz" lIns="0" tIns="0" rIns="0" bIns="0" rtlCol="0" anchor="ctr"/>
          <a:lstStyle>
            <a:defPPr>
              <a:defRPr lang="en-US"/>
            </a:defPPr>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a:t>
            </a:fld>
            <a:endParaRPr lang="en-US" dirty="0"/>
          </a:p>
        </p:txBody>
      </p:sp>
      <p:sp>
        <p:nvSpPr>
          <p:cNvPr id="16" name="Date">
            <a:extLst>
              <a:ext uri="{FF2B5EF4-FFF2-40B4-BE49-F238E27FC236}">
                <a16:creationId xmlns:a16="http://schemas.microsoft.com/office/drawing/2014/main" id="{8EB5BB08-A8A4-B174-02EF-45F13C74D85C}"/>
              </a:ext>
            </a:extLst>
          </p:cNvPr>
          <p:cNvSpPr txBox="1">
            <a:spLocks/>
          </p:cNvSpPr>
          <p:nvPr/>
        </p:nvSpPr>
        <p:spPr>
          <a:xfrm>
            <a:off x="6099110" y="6254620"/>
            <a:ext cx="2743200" cy="301755"/>
          </a:xfrm>
          <a:prstGeom prst="rect">
            <a:avLst/>
          </a:prstGeom>
        </p:spPr>
        <p:txBody>
          <a:bodyPr vert="horz" lIns="0" tIns="0" rIns="0" bIns="0" rtlCol="0" anchor="ctr"/>
          <a:lstStyle>
            <a:defPPr>
              <a:defRPr lang="en-US"/>
            </a:defPPr>
            <a:lvl1pPr marL="0" algn="l" defTabSz="914400" rtl="0" eaLnBrk="1" latinLnBrk="0" hangingPunct="1">
              <a:defRPr lang="en-US" sz="800" kern="1200" smtClean="0">
                <a:gradFill>
                  <a:gsLst>
                    <a:gs pos="0">
                      <a:schemeClr val="bg1">
                        <a:lumMod val="50000"/>
                        <a:lumOff val="50000"/>
                      </a:schemeClr>
                    </a:gs>
                    <a:gs pos="100000">
                      <a:schemeClr val="bg1">
                        <a:lumMod val="50000"/>
                        <a:lumOff val="50000"/>
                      </a:schemeClr>
                    </a:gs>
                  </a:gsLst>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193AF1-E5D5-9242-83E0-66008397DB45}" type="datetime1">
              <a:rPr lang="en-IN" smtClean="0"/>
              <a:pPr/>
              <a:t>15/08/26</a:t>
            </a:fld>
            <a:endParaRPr lang="en-IN" dirty="0"/>
          </a:p>
        </p:txBody>
      </p:sp>
      <p:sp>
        <p:nvSpPr>
          <p:cNvPr id="17" name="Accent mark">
            <a:extLst>
              <a:ext uri="{FF2B5EF4-FFF2-40B4-BE49-F238E27FC236}">
                <a16:creationId xmlns:a16="http://schemas.microsoft.com/office/drawing/2014/main" id="{5A19317A-36D0-EBC4-3C94-1B282E4D9F77}"/>
              </a:ext>
              <a:ext uri="{C183D7F6-B498-43B3-948B-1728B52AA6E4}">
                <adec:decorative xmlns:adec="http://schemas.microsoft.com/office/drawing/2017/decorative" val="1"/>
              </a:ext>
            </a:extLst>
          </p:cNvPr>
          <p:cNvSpPr/>
          <p:nvPr userDrawn="1"/>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685960DF-CFFB-FC1E-698C-7E614AAA2B1D}"/>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9" name="Picture 18" descr="A black background with white text&#10;&#10;AI-generated content may be incorrect.">
            <a:extLst>
              <a:ext uri="{FF2B5EF4-FFF2-40B4-BE49-F238E27FC236}">
                <a16:creationId xmlns:a16="http://schemas.microsoft.com/office/drawing/2014/main" id="{415CC687-5B20-C0A7-8E6E-6AA1F4EC948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687" t="20788" r="9687" b="20788"/>
          <a:stretch/>
        </p:blipFill>
        <p:spPr>
          <a:xfrm>
            <a:off x="604838" y="602323"/>
            <a:ext cx="1404686" cy="475488"/>
          </a:xfrm>
          <a:prstGeom prst="rect">
            <a:avLst/>
          </a:prstGeom>
        </p:spPr>
      </p:pic>
    </p:spTree>
    <p:extLst>
      <p:ext uri="{BB962C8B-B14F-4D97-AF65-F5344CB8AC3E}">
        <p14:creationId xmlns:p14="http://schemas.microsoft.com/office/powerpoint/2010/main" val="2911199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2_Light - 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Graphic 21">
            <a:extLst>
              <a:ext uri="{FF2B5EF4-FFF2-40B4-BE49-F238E27FC236}">
                <a16:creationId xmlns:a16="http://schemas.microsoft.com/office/drawing/2014/main" id="{3E05DA29-196E-6F41-0300-D4E1FBB4B8BA}"/>
              </a:ext>
            </a:extLst>
          </p:cNvPr>
          <p:cNvSpPr/>
          <p:nvPr/>
        </p:nvSpPr>
        <p:spPr>
          <a:xfrm rot="1800000">
            <a:off x="8611188" y="-471625"/>
            <a:ext cx="6012960" cy="3412121"/>
          </a:xfrm>
          <a:custGeom>
            <a:avLst/>
            <a:gdLst>
              <a:gd name="connsiteX0" fmla="*/ 1055 w 6012960"/>
              <a:gd name="connsiteY0" fmla="*/ 2712634 h 3412121"/>
              <a:gd name="connsiteX1" fmla="*/ 1677674 w 6012960"/>
              <a:gd name="connsiteY1" fmla="*/ 851860 h 3412121"/>
              <a:gd name="connsiteX2" fmla="*/ 4313490 w 6012960"/>
              <a:gd name="connsiteY2" fmla="*/ 26134 h 3412121"/>
              <a:gd name="connsiteX3" fmla="*/ 5865669 w 6012960"/>
              <a:gd name="connsiteY3" fmla="*/ 3122255 h 3412121"/>
              <a:gd name="connsiteX4" fmla="*/ 3364014 w 6012960"/>
              <a:gd name="connsiteY4" fmla="*/ 3125906 h 3412121"/>
              <a:gd name="connsiteX5" fmla="*/ 1055 w 6012960"/>
              <a:gd name="connsiteY5" fmla="*/ 2712634 h 341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960" h="3412121">
                <a:moveTo>
                  <a:pt x="1055" y="2712634"/>
                </a:moveTo>
                <a:cubicBezTo>
                  <a:pt x="1055" y="2712634"/>
                  <a:pt x="-100066" y="1824512"/>
                  <a:pt x="1677674" y="851860"/>
                </a:cubicBezTo>
                <a:cubicBezTo>
                  <a:pt x="2688248" y="298942"/>
                  <a:pt x="3637461" y="-109305"/>
                  <a:pt x="4313490" y="26134"/>
                </a:cubicBezTo>
                <a:cubicBezTo>
                  <a:pt x="5267642" y="217548"/>
                  <a:pt x="6427499" y="2567034"/>
                  <a:pt x="5865669" y="3122255"/>
                </a:cubicBezTo>
                <a:cubicBezTo>
                  <a:pt x="5366331" y="3615891"/>
                  <a:pt x="4636400" y="3134734"/>
                  <a:pt x="3364014" y="3125906"/>
                </a:cubicBezTo>
                <a:cubicBezTo>
                  <a:pt x="1523601" y="3111661"/>
                  <a:pt x="147857" y="4001699"/>
                  <a:pt x="1055" y="2712634"/>
                </a:cubicBezTo>
                <a:close/>
              </a:path>
            </a:pathLst>
          </a:custGeom>
          <a:gradFill flip="none" rotWithShape="1">
            <a:gsLst>
              <a:gs pos="0">
                <a:srgbClr val="467072"/>
              </a:gs>
              <a:gs pos="56000">
                <a:srgbClr val="315256"/>
              </a:gs>
            </a:gsLst>
            <a:lin ang="0" scaled="1"/>
            <a:tileRect/>
          </a:gra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609600" y="2791489"/>
            <a:ext cx="5486400" cy="1280160"/>
          </a:xfrm>
          <a:noFill/>
        </p:spPr>
        <p:txBody>
          <a:bodyPr vert="horz" wrap="square" lIns="0" tIns="0" rIns="0" bIns="91440" rtlCol="0" anchor="b">
            <a:noAutofit/>
          </a:bodyPr>
          <a:lstStyle>
            <a:lvl1pPr>
              <a:lnSpc>
                <a:spcPct val="100000"/>
              </a:lnSpc>
              <a:defRPr lang="en-US" sz="3600" b="0" i="0" dirty="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609600" y="4544568"/>
            <a:ext cx="5486400" cy="266291"/>
          </a:xfrm>
          <a:prstGeom prst="rect">
            <a:avLst/>
          </a:prstGeom>
          <a:noFill/>
        </p:spPr>
        <p:txBody>
          <a:bodyPr>
            <a:noAutofit/>
          </a:bodyPr>
          <a:lstStyle>
            <a:lvl1pPr>
              <a:lnSpc>
                <a:spcPct val="100000"/>
              </a:lnSpc>
              <a:defRPr b="1"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609600" y="4882896"/>
            <a:ext cx="5486400" cy="895181"/>
          </a:xfrm>
          <a:prstGeom prst="rect">
            <a:avLst/>
          </a:prstGeom>
          <a:noFill/>
        </p:spPr>
        <p:txBody>
          <a:bodyPr>
            <a:noAutofit/>
          </a:bodyPr>
          <a:lstStyle>
            <a:lvl1pPr>
              <a:lnSpc>
                <a:spcPct val="100000"/>
              </a:lnSpc>
              <a:defRPr b="0" i="0">
                <a:gradFill>
                  <a:gsLst>
                    <a:gs pos="0">
                      <a:schemeClr val="tx1"/>
                    </a:gs>
                    <a:gs pos="100000">
                      <a:schemeClr val="tx1"/>
                    </a:gs>
                  </a:gsLst>
                  <a:lin ang="2700000" scaled="1"/>
                </a:gradFill>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2026</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609600" y="6255977"/>
            <a:ext cx="365760" cy="300310"/>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975359" y="6256296"/>
            <a:ext cx="5120641" cy="299788"/>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r>
              <a:rPr lang="en-US"/>
              <a:t>Copyright © 2026, Oracle and/or its affiliates</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096000" y="6257921"/>
            <a:ext cx="3367938" cy="298454"/>
          </a:xfrm>
        </p:spPr>
        <p:txBody>
          <a:bodyPr/>
          <a:lstStyle>
            <a:lvl1pPr>
              <a:defRPr>
                <a:gradFill>
                  <a:gsLst>
                    <a:gs pos="0">
                      <a:schemeClr val="bg1">
                        <a:lumMod val="50000"/>
                        <a:lumOff val="50000"/>
                      </a:schemeClr>
                    </a:gs>
                    <a:gs pos="100000">
                      <a:schemeClr val="bg1">
                        <a:lumMod val="50000"/>
                        <a:lumOff val="50000"/>
                      </a:schemeClr>
                    </a:gs>
                  </a:gsLst>
                  <a:lin ang="2700000" scaled="1"/>
                </a:gradFill>
              </a:defRPr>
            </a:lvl1pPr>
          </a:lstStyle>
          <a:p>
            <a:fld id="{0D3D6CB5-7278-EC42-AEFA-9A1438C54EE7}" type="datetime1">
              <a:rPr lang="en-IN" smtClean="0"/>
              <a:t>15/08/26</a:t>
            </a:fld>
            <a:endParaRPr lang="en-US" dirty="0"/>
          </a:p>
        </p:txBody>
      </p:sp>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p:nvSpPr>
        <p:spPr>
          <a:xfrm>
            <a:off x="609600" y="4166108"/>
            <a:ext cx="365760" cy="365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raphic 23">
            <a:extLst>
              <a:ext uri="{FF2B5EF4-FFF2-40B4-BE49-F238E27FC236}">
                <a16:creationId xmlns:a16="http://schemas.microsoft.com/office/drawing/2014/main" id="{14A77B1C-C8C2-B258-1253-4714E6622D90}"/>
              </a:ext>
            </a:extLst>
          </p:cNvPr>
          <p:cNvSpPr/>
          <p:nvPr/>
        </p:nvSpPr>
        <p:spPr>
          <a:xfrm rot="324777">
            <a:off x="5391739" y="-534387"/>
            <a:ext cx="3724278" cy="1706958"/>
          </a:xfrm>
          <a:custGeom>
            <a:avLst/>
            <a:gdLst>
              <a:gd name="connsiteX0" fmla="*/ 2823867 w 3724278"/>
              <a:gd name="connsiteY0" fmla="*/ 1828 h 1706958"/>
              <a:gd name="connsiteX1" fmla="*/ 105934 w 3724278"/>
              <a:gd name="connsiteY1" fmla="*/ 550241 h 1706958"/>
              <a:gd name="connsiteX2" fmla="*/ 728841 w 3724278"/>
              <a:gd name="connsiteY2" fmla="*/ 1695463 h 1706958"/>
              <a:gd name="connsiteX3" fmla="*/ 2466621 w 3724278"/>
              <a:gd name="connsiteY3" fmla="*/ 1706959 h 1706958"/>
              <a:gd name="connsiteX4" fmla="*/ 3657484 w 3724278"/>
              <a:gd name="connsiteY4" fmla="*/ 269078 h 1706958"/>
              <a:gd name="connsiteX5" fmla="*/ 2824268 w 3724278"/>
              <a:gd name="connsiteY5" fmla="*/ 1340 h 1706958"/>
              <a:gd name="connsiteX6" fmla="*/ 2823867 w 3724278"/>
              <a:gd name="connsiteY6" fmla="*/ 1828 h 17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4278" h="1706958">
                <a:moveTo>
                  <a:pt x="2823867" y="1828"/>
                </a:moveTo>
                <a:cubicBezTo>
                  <a:pt x="2531641" y="14070"/>
                  <a:pt x="547778" y="-74753"/>
                  <a:pt x="105934" y="550241"/>
                </a:cubicBezTo>
                <a:cubicBezTo>
                  <a:pt x="-171725" y="942260"/>
                  <a:pt x="117356" y="1676234"/>
                  <a:pt x="728841" y="1695463"/>
                </a:cubicBezTo>
                <a:cubicBezTo>
                  <a:pt x="1094100" y="1706959"/>
                  <a:pt x="2177421" y="1706959"/>
                  <a:pt x="2466621" y="1706959"/>
                </a:cubicBezTo>
                <a:cubicBezTo>
                  <a:pt x="3069359" y="1680049"/>
                  <a:pt x="2443021" y="1126139"/>
                  <a:pt x="3657484" y="269078"/>
                </a:cubicBezTo>
                <a:cubicBezTo>
                  <a:pt x="3968370" y="49609"/>
                  <a:pt x="3108968" y="-10118"/>
                  <a:pt x="2824268" y="1340"/>
                </a:cubicBezTo>
                <a:lnTo>
                  <a:pt x="2823867" y="1828"/>
                </a:lnTo>
                <a:close/>
              </a:path>
            </a:pathLst>
          </a:custGeom>
          <a:gradFill flip="none" rotWithShape="1">
            <a:gsLst>
              <a:gs pos="0">
                <a:srgbClr val="88B1AF">
                  <a:alpha val="50000"/>
                </a:srgbClr>
              </a:gs>
              <a:gs pos="100000">
                <a:srgbClr val="6BA0B6"/>
              </a:gs>
            </a:gsLst>
            <a:lin ang="0" scaled="1"/>
            <a:tileRect/>
          </a:gradFill>
          <a:ln w="0" cap="flat">
            <a:noFill/>
            <a:prstDash val="solid"/>
            <a:miter/>
          </a:ln>
        </p:spPr>
        <p:txBody>
          <a:bodyPr rtlCol="0" anchor="ctr"/>
          <a:lstStyle/>
          <a:p>
            <a:pPr lvl="0"/>
            <a:endParaRPr lang="en-US"/>
          </a:p>
        </p:txBody>
      </p:sp>
      <p:pic>
        <p:nvPicPr>
          <p:cNvPr id="30" name="Graphic 29">
            <a:extLst>
              <a:ext uri="{FF2B5EF4-FFF2-40B4-BE49-F238E27FC236}">
                <a16:creationId xmlns:a16="http://schemas.microsoft.com/office/drawing/2014/main" id="{D9F9FEBB-3526-34D8-E4C0-BE1CECBED2B7}"/>
              </a:ext>
            </a:extLst>
          </p:cNvPr>
          <p:cNvPicPr>
            <a:picLocks noChangeAspect="1"/>
          </p:cNvPicPr>
          <p:nvPr/>
        </p:nvPicPr>
        <p:blipFill rotWithShape="1">
          <a:blip>
            <a:extLst>
              <a:ext uri="{96DAC541-7B7A-43D3-8B79-37D633B846F1}">
                <asvg:svgBlip xmlns:asvg="http://schemas.microsoft.com/office/drawing/2016/SVG/main" r:embed="rId3"/>
              </a:ext>
            </a:extLst>
          </a:blip>
          <a:srcRect l="22717" t="9963" r="23483" b="2245"/>
          <a:stretch/>
        </p:blipFill>
        <p:spPr>
          <a:xfrm flipH="1">
            <a:off x="5990266" y="0"/>
            <a:ext cx="6201733" cy="6773726"/>
          </a:xfrm>
          <a:prstGeom prst="rect">
            <a:avLst/>
          </a:prstGeom>
        </p:spPr>
      </p:pic>
      <p:pic>
        <p:nvPicPr>
          <p:cNvPr id="14" name="Picture 13">
            <a:extLst>
              <a:ext uri="{FF2B5EF4-FFF2-40B4-BE49-F238E27FC236}">
                <a16:creationId xmlns:a16="http://schemas.microsoft.com/office/drawing/2014/main" id="{BFD6AB87-645B-B542-757D-92BBCE358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56" y="440810"/>
            <a:ext cx="1762280" cy="776018"/>
          </a:xfrm>
          <a:prstGeom prst="rect">
            <a:avLst/>
          </a:prstGeom>
        </p:spPr>
      </p:pic>
    </p:spTree>
    <p:extLst>
      <p:ext uri="{BB962C8B-B14F-4D97-AF65-F5344CB8AC3E}">
        <p14:creationId xmlns:p14="http://schemas.microsoft.com/office/powerpoint/2010/main" val="31446545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Light - Safe harbor_Pilla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1295399"/>
            <a:ext cx="10972800" cy="395763"/>
          </a:xfrm>
        </p:spPr>
        <p:txBody>
          <a:bodyPr/>
          <a:lstStyle>
            <a:lvl1pPr>
              <a:lnSpc>
                <a:spcPct val="100000"/>
              </a:lnSpc>
              <a:defRPr b="0" i="0">
                <a:gradFill>
                  <a:gsLst>
                    <a:gs pos="0">
                      <a:schemeClr val="tx1"/>
                    </a:gs>
                    <a:gs pos="100000">
                      <a:schemeClr val="tx1"/>
                    </a:gs>
                  </a:gsLst>
                  <a:lin ang="2700000" scaled="1"/>
                </a:gradFill>
                <a:latin typeface="Oracle Sans Tab Semi Bold" panose="020B0603020204020204" pitchFamily="34" charset="0"/>
                <a:cs typeface="Oracle Sans Tab Semi Bold" panose="020B0603020204020204" pitchFamily="34" charset="0"/>
              </a:defRPr>
            </a:lvl1pPr>
          </a:lstStyle>
          <a:p>
            <a:r>
              <a:rPr lang="en-US" dirty="0"/>
              <a:t>Safe harbor</a:t>
            </a:r>
          </a:p>
        </p:txBody>
      </p:sp>
      <p:sp>
        <p:nvSpPr>
          <p:cNvPr id="5" name="TextBox 4">
            <a:extLst>
              <a:ext uri="{FF2B5EF4-FFF2-40B4-BE49-F238E27FC236}">
                <a16:creationId xmlns:a16="http://schemas.microsoft.com/office/drawing/2014/main" id="{CA4392FF-7C2C-D37B-DD7D-60C8C946E8C6}"/>
              </a:ext>
            </a:extLst>
          </p:cNvPr>
          <p:cNvSpPr txBox="1"/>
          <p:nvPr/>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
        <p:nvSpPr>
          <p:cNvPr id="7" name="Slide Number">
            <a:extLst>
              <a:ext uri="{FF2B5EF4-FFF2-40B4-BE49-F238E27FC236}">
                <a16:creationId xmlns:a16="http://schemas.microsoft.com/office/drawing/2014/main" id="{0F34525A-0657-47B3-6B7E-5255199A174C}"/>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1" name="Footer">
            <a:extLst>
              <a:ext uri="{FF2B5EF4-FFF2-40B4-BE49-F238E27FC236}">
                <a16:creationId xmlns:a16="http://schemas.microsoft.com/office/drawing/2014/main" id="{B0088C73-5CA3-47A2-B0CC-CD91BA902F67}"/>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FCBB3697-7FD2-C9C6-D906-A6D14E35A3E0}"/>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A1EC748-8664-3340-A652-3FEBBD8F3F37}" type="datetime1">
              <a:rPr lang="en-IN" smtClean="0"/>
              <a:t>15/08/26</a:t>
            </a:fld>
            <a:endParaRPr lang="en-US" dirty="0"/>
          </a:p>
        </p:txBody>
      </p:sp>
      <p:sp>
        <p:nvSpPr>
          <p:cNvPr id="2" name="TextBox 1">
            <a:extLst>
              <a:ext uri="{FF2B5EF4-FFF2-40B4-BE49-F238E27FC236}">
                <a16:creationId xmlns:a16="http://schemas.microsoft.com/office/drawing/2014/main" id="{A80B1B8F-D6DB-BA80-122E-FE11C94EE399}"/>
              </a:ext>
            </a:extLst>
          </p:cNvPr>
          <p:cNvSpPr txBox="1"/>
          <p:nvPr userDrawn="1"/>
        </p:nvSpPr>
        <p:spPr>
          <a:xfrm>
            <a:off x="609600" y="2344333"/>
            <a:ext cx="8854338" cy="1412631"/>
          </a:xfrm>
          <a:prstGeom prst="rect">
            <a:avLst/>
          </a:prstGeom>
          <a:noFill/>
        </p:spPr>
        <p:txBody>
          <a:bodyPr wrap="square" lIns="0">
            <a:spAutoFit/>
          </a:bodyPr>
          <a:lstStyle/>
          <a:p>
            <a:pPr>
              <a:lnSpc>
                <a:spcPts val="2120"/>
              </a:lnSpc>
              <a:spcAft>
                <a:spcPts val="0"/>
              </a:spcAft>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3895402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Note on safe harbor/forward lookin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609600" y="541019"/>
            <a:ext cx="10972800" cy="395763"/>
          </a:xfrm>
        </p:spPr>
        <p:txBody>
          <a:bodyPr/>
          <a:lstStyle>
            <a:lvl1pPr>
              <a:lnSpc>
                <a:spcPct val="100000"/>
              </a:lnSpc>
              <a:defRPr b="0" i="0">
                <a:latin typeface="Oracle Sans Tab Semi Bold" panose="020B0603020204020204" pitchFamily="34" charset="0"/>
                <a:cs typeface="Oracle Sans Tab Semi Bold" panose="020B0603020204020204" pitchFamily="34" charset="0"/>
              </a:defRPr>
            </a:lvl1pPr>
          </a:lstStyle>
          <a:p>
            <a:r>
              <a:rPr lang="en-US" dirty="0"/>
              <a:t>Safe harbor/forward looking</a:t>
            </a:r>
          </a:p>
        </p:txBody>
      </p:sp>
      <p:sp>
        <p:nvSpPr>
          <p:cNvPr id="17" name="TextBox 16">
            <a:extLst>
              <a:ext uri="{FF2B5EF4-FFF2-40B4-BE49-F238E27FC236}">
                <a16:creationId xmlns:a16="http://schemas.microsoft.com/office/drawing/2014/main" id="{E5EA32E2-5AE7-3199-6814-98A3082209E7}"/>
              </a:ext>
            </a:extLst>
          </p:cNvPr>
          <p:cNvSpPr txBox="1"/>
          <p:nvPr/>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
        <p:nvSpPr>
          <p:cNvPr id="2" name="Slide Number">
            <a:extLst>
              <a:ext uri="{FF2B5EF4-FFF2-40B4-BE49-F238E27FC236}">
                <a16:creationId xmlns:a16="http://schemas.microsoft.com/office/drawing/2014/main" id="{3C7421F4-BA99-5D17-8C02-BAFE0BD44A3E}"/>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5" name="Footer">
            <a:extLst>
              <a:ext uri="{FF2B5EF4-FFF2-40B4-BE49-F238E27FC236}">
                <a16:creationId xmlns:a16="http://schemas.microsoft.com/office/drawing/2014/main" id="{81545B40-4639-D824-0FE3-EB2054D9C55C}"/>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8" name="Date">
            <a:extLst>
              <a:ext uri="{FF2B5EF4-FFF2-40B4-BE49-F238E27FC236}">
                <a16:creationId xmlns:a16="http://schemas.microsoft.com/office/drawing/2014/main" id="{68BA2AF4-7A2F-080D-0ED2-3C3061C2232E}"/>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558C2B8-D7D6-2443-A30C-9A891952B277}" type="datetime1">
              <a:rPr lang="en-IN" smtClean="0"/>
              <a:t>15/08/26</a:t>
            </a:fld>
            <a:endParaRPr lang="en-US" dirty="0"/>
          </a:p>
        </p:txBody>
      </p:sp>
      <p:sp>
        <p:nvSpPr>
          <p:cNvPr id="4" name="TextBox 3">
            <a:extLst>
              <a:ext uri="{FF2B5EF4-FFF2-40B4-BE49-F238E27FC236}">
                <a16:creationId xmlns:a16="http://schemas.microsoft.com/office/drawing/2014/main" id="{38A103DD-1D57-D79B-16DA-E45A26D937FE}"/>
              </a:ext>
            </a:extLst>
          </p:cNvPr>
          <p:cNvSpPr txBox="1"/>
          <p:nvPr userDrawn="1"/>
        </p:nvSpPr>
        <p:spPr>
          <a:xfrm>
            <a:off x="609600" y="1309539"/>
            <a:ext cx="5236464" cy="3278398"/>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rPr>
              <a:t>Events attended by financial analysts</a:t>
            </a:r>
          </a:p>
        </p:txBody>
      </p:sp>
      <p:sp>
        <p:nvSpPr>
          <p:cNvPr id="6" name="TextBox 5">
            <a:extLst>
              <a:ext uri="{FF2B5EF4-FFF2-40B4-BE49-F238E27FC236}">
                <a16:creationId xmlns:a16="http://schemas.microsoft.com/office/drawing/2014/main" id="{FEE28624-9BD8-58A9-34C7-88A1E43C3B57}"/>
              </a:ext>
            </a:extLst>
          </p:cNvPr>
          <p:cNvSpPr txBox="1"/>
          <p:nvPr userDrawn="1"/>
        </p:nvSpPr>
        <p:spPr>
          <a:xfrm>
            <a:off x="6345936" y="1309539"/>
            <a:ext cx="5236464" cy="2367892"/>
          </a:xfrm>
          <a:prstGeom prst="rect">
            <a:avLst/>
          </a:prstGeom>
          <a:noFill/>
        </p:spPr>
        <p:txBody>
          <a:bodyPr wrap="square" lIns="0" tIns="0">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chemeClr val="tx1"/>
                    </a:gs>
                    <a:gs pos="100000">
                      <a:schemeClr val="tx1"/>
                    </a:gs>
                  </a:gsLst>
                  <a:lin ang="2700000" scaled="1"/>
                </a:gra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gradFill>
                  <a:gsLst>
                    <a:gs pos="0">
                      <a:srgbClr val="C74634"/>
                    </a:gs>
                    <a:gs pos="100000">
                      <a:srgbClr val="C74634"/>
                    </a:gs>
                  </a:gsLst>
                  <a:lin ang="2700000" scaled="1"/>
                </a:gra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spTree>
    <p:extLst>
      <p:ext uri="{BB962C8B-B14F-4D97-AF65-F5344CB8AC3E}">
        <p14:creationId xmlns:p14="http://schemas.microsoft.com/office/powerpoint/2010/main" val="17927875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ight - 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71AD558-F9F1-BA6D-5B53-90BB75A74E7D}"/>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7" name="Picture Placeholder 4">
            <a:extLst>
              <a:ext uri="{FF2B5EF4-FFF2-40B4-BE49-F238E27FC236}">
                <a16:creationId xmlns:a16="http://schemas.microsoft.com/office/drawing/2014/main" id="{850DE4CC-08E6-DA06-8F3F-0112A1454423}"/>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9" name="Text Placeholder 33">
            <a:extLst>
              <a:ext uri="{FF2B5EF4-FFF2-40B4-BE49-F238E27FC236}">
                <a16:creationId xmlns:a16="http://schemas.microsoft.com/office/drawing/2014/main" id="{74F97059-9B61-6D59-FD68-9AC03B42DF4C}"/>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0" name="Text Placeholder 33">
            <a:extLst>
              <a:ext uri="{FF2B5EF4-FFF2-40B4-BE49-F238E27FC236}">
                <a16:creationId xmlns:a16="http://schemas.microsoft.com/office/drawing/2014/main" id="{367A2EBA-23FE-F6D8-53F3-5B4FB01BE6AB}"/>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Date Placeholder 2">
            <a:extLst>
              <a:ext uri="{FF2B5EF4-FFF2-40B4-BE49-F238E27FC236}">
                <a16:creationId xmlns:a16="http://schemas.microsoft.com/office/drawing/2014/main" id="{1270C5E3-27D6-82A3-3421-35917714B431}"/>
              </a:ext>
            </a:extLst>
          </p:cNvPr>
          <p:cNvSpPr txBox="1">
            <a:spLocks/>
          </p:cNvSpPr>
          <p:nvPr/>
        </p:nvSpPr>
        <p:spPr>
          <a:xfrm>
            <a:off x="6096000" y="6257921"/>
            <a:ext cx="3367938" cy="298454"/>
          </a:xfrm>
          <a:prstGeom prst="rect">
            <a:avLst/>
          </a:prstGeom>
        </p:spPr>
        <p:txBody>
          <a:bodyPr vert="horz" lIns="0" tIns="0" rIns="0" bIns="0" rtlCol="0" anchor="ctr"/>
          <a:lstStyle>
            <a:defPPr>
              <a:defRPr lang="en-US"/>
            </a:defPPr>
            <a:lvl1pPr marL="0" algn="l" defTabSz="914400" rtl="0" eaLnBrk="1" latinLnBrk="0" hangingPunct="1">
              <a:defRPr lang="en-US"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8AF407-CA20-9343-9790-E9EC8ACC5C83}" type="datetimeFigureOut">
              <a:rPr lang="en-IN" smtClean="0"/>
              <a:pPr/>
              <a:t>15/08/26</a:t>
            </a:fld>
            <a:endParaRPr lang="en-IN"/>
          </a:p>
        </p:txBody>
      </p:sp>
      <p:pic>
        <p:nvPicPr>
          <p:cNvPr id="13" name="Graphic 12">
            <a:extLst>
              <a:ext uri="{FF2B5EF4-FFF2-40B4-BE49-F238E27FC236}">
                <a16:creationId xmlns:a16="http://schemas.microsoft.com/office/drawing/2014/main" id="{B78DBBE4-1F91-9561-B5DE-738F5980A8B0}"/>
              </a:ext>
            </a:extLst>
          </p:cNvPr>
          <p:cNvPicPr>
            <a:picLocks noChangeAspect="1"/>
          </p:cNvPicPr>
          <p:nvPr/>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
        <p:nvSpPr>
          <p:cNvPr id="18" name="Slide Number">
            <a:extLst>
              <a:ext uri="{FF2B5EF4-FFF2-40B4-BE49-F238E27FC236}">
                <a16:creationId xmlns:a16="http://schemas.microsoft.com/office/drawing/2014/main" id="{8F9CCC6B-C1EE-13DD-F139-87361DA0EC80}"/>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9" name="Footer">
            <a:extLst>
              <a:ext uri="{FF2B5EF4-FFF2-40B4-BE49-F238E27FC236}">
                <a16:creationId xmlns:a16="http://schemas.microsoft.com/office/drawing/2014/main" id="{CEA95574-2F54-BC58-522F-F6B1E2C0AD8D}"/>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18046313-0E61-4D26-E0F3-C4F48BB4BEE8}"/>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58307DE7-CCFC-0A41-8236-C1AEB8673DD9}" type="datetime1">
              <a:rPr lang="en-IN" smtClean="0"/>
              <a:t>15/08/26</a:t>
            </a:fld>
            <a:endParaRPr lang="en-US" dirty="0"/>
          </a:p>
        </p:txBody>
      </p:sp>
      <p:sp>
        <p:nvSpPr>
          <p:cNvPr id="2" name="Date Placeholder 2">
            <a:extLst>
              <a:ext uri="{FF2B5EF4-FFF2-40B4-BE49-F238E27FC236}">
                <a16:creationId xmlns:a16="http://schemas.microsoft.com/office/drawing/2014/main" id="{B121F3A1-4C20-11BC-8FC5-AB99E95DA069}"/>
              </a:ext>
            </a:extLst>
          </p:cNvPr>
          <p:cNvSpPr txBox="1">
            <a:spLocks/>
          </p:cNvSpPr>
          <p:nvPr/>
        </p:nvSpPr>
        <p:spPr>
          <a:xfrm>
            <a:off x="6096000" y="6257921"/>
            <a:ext cx="3367938" cy="298454"/>
          </a:xfrm>
          <a:prstGeom prst="rect">
            <a:avLst/>
          </a:prstGeom>
        </p:spPr>
        <p:txBody>
          <a:bodyPr vert="horz" lIns="0" tIns="0" rIns="0" bIns="0" rtlCol="0" anchor="ctr"/>
          <a:lstStyle>
            <a:defPPr>
              <a:defRPr lang="en-US"/>
            </a:defPPr>
            <a:lvl1pPr marL="0" algn="l" defTabSz="914400" rtl="0" eaLnBrk="1" latinLnBrk="0" hangingPunct="1">
              <a:defRPr lang="en-US"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8AF407-CA20-9343-9790-E9EC8ACC5C83}" type="datetimeFigureOut">
              <a:rPr lang="en-IN" smtClean="0"/>
              <a:pPr/>
              <a:t>15/08/26</a:t>
            </a:fld>
            <a:endParaRPr lang="en-IN"/>
          </a:p>
        </p:txBody>
      </p:sp>
      <p:pic>
        <p:nvPicPr>
          <p:cNvPr id="3" name="Graphic 2">
            <a:extLst>
              <a:ext uri="{FF2B5EF4-FFF2-40B4-BE49-F238E27FC236}">
                <a16:creationId xmlns:a16="http://schemas.microsoft.com/office/drawing/2014/main" id="{AB9CB86A-02E7-1575-122A-31C1668FE6B6}"/>
              </a:ext>
            </a:extLst>
          </p:cNvPr>
          <p:cNvPicPr>
            <a:picLocks noChangeAspect="1"/>
          </p:cNvPicPr>
          <p:nvPr/>
        </p:nvPicPr>
        <p:blipFill rotWithShape="1">
          <a:blip>
            <a:extLst>
              <a:ext uri="{96DAC541-7B7A-43D3-8B79-37D633B846F1}">
                <asvg:svgBlip xmlns:asvg="http://schemas.microsoft.com/office/drawing/2016/SVG/main" r:embed="rId2"/>
              </a:ext>
            </a:extLst>
          </a:blip>
          <a:srcRect l="22717" t="9963" r="23483" b="2245"/>
          <a:stretch/>
        </p:blipFill>
        <p:spPr>
          <a:xfrm flipH="1">
            <a:off x="5990266" y="0"/>
            <a:ext cx="6201733" cy="6773726"/>
          </a:xfrm>
          <a:prstGeom prst="rect">
            <a:avLst/>
          </a:prstGeom>
        </p:spPr>
      </p:pic>
    </p:spTree>
    <p:extLst>
      <p:ext uri="{BB962C8B-B14F-4D97-AF65-F5344CB8AC3E}">
        <p14:creationId xmlns:p14="http://schemas.microsoft.com/office/powerpoint/2010/main" val="4238775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16AB-18EE-53F2-B796-3EB5499A173D}"/>
              </a:ext>
            </a:extLst>
          </p:cNvPr>
          <p:cNvSpPr>
            <a:spLocks noGrp="1"/>
          </p:cNvSpPr>
          <p:nvPr>
            <p:ph type="title"/>
          </p:nvPr>
        </p:nvSpPr>
        <p:spPr/>
        <p:txBody>
          <a:bodyPr/>
          <a:lstStyle/>
          <a:p>
            <a:r>
              <a:rPr lang="en-GB"/>
              <a:t>Click to edit Master title style</a:t>
            </a:r>
            <a:endParaRPr lang="en-US"/>
          </a:p>
        </p:txBody>
      </p:sp>
      <p:sp>
        <p:nvSpPr>
          <p:cNvPr id="6" name="Picture Placeholder 4">
            <a:extLst>
              <a:ext uri="{FF2B5EF4-FFF2-40B4-BE49-F238E27FC236}">
                <a16:creationId xmlns:a16="http://schemas.microsoft.com/office/drawing/2014/main" id="{8DECABF3-1216-2BC6-B9D1-A38B2AB08A23}"/>
              </a:ext>
            </a:extLst>
          </p:cNvPr>
          <p:cNvSpPr>
            <a:spLocks noGrp="1"/>
          </p:cNvSpPr>
          <p:nvPr>
            <p:ph type="pic" sz="quarter" idx="13"/>
          </p:nvPr>
        </p:nvSpPr>
        <p:spPr>
          <a:xfrm>
            <a:off x="797039" y="1583270"/>
            <a:ext cx="3227476" cy="3247119"/>
          </a:xfrm>
          <a:prstGeom prst="ellipse">
            <a:avLst/>
          </a:prstGeom>
        </p:spPr>
        <p:txBody>
          <a:bodyPr/>
          <a:lstStyle>
            <a:lvl1pPr algn="ctr">
              <a:defRPr>
                <a:solidFill>
                  <a:schemeClr val="tx1"/>
                </a:solidFill>
              </a:defRPr>
            </a:lvl1pPr>
          </a:lstStyle>
          <a:p>
            <a:r>
              <a:rPr lang="en-GB"/>
              <a:t>Click icon to add picture</a:t>
            </a:r>
            <a:endParaRPr lang="en-US" dirty="0"/>
          </a:p>
        </p:txBody>
      </p:sp>
      <p:sp>
        <p:nvSpPr>
          <p:cNvPr id="7" name="Text Placeholder 33">
            <a:extLst>
              <a:ext uri="{FF2B5EF4-FFF2-40B4-BE49-F238E27FC236}">
                <a16:creationId xmlns:a16="http://schemas.microsoft.com/office/drawing/2014/main" id="{D5DB129F-1796-16F7-98AD-20AB29020F1F}"/>
              </a:ext>
            </a:extLst>
          </p:cNvPr>
          <p:cNvSpPr>
            <a:spLocks noGrp="1"/>
          </p:cNvSpPr>
          <p:nvPr>
            <p:ph type="body" sz="quarter" idx="14"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ext Placeholder 33">
            <a:extLst>
              <a:ext uri="{FF2B5EF4-FFF2-40B4-BE49-F238E27FC236}">
                <a16:creationId xmlns:a16="http://schemas.microsoft.com/office/drawing/2014/main" id="{B81D31E2-4307-EE1A-38D0-E29273E48090}"/>
              </a:ext>
            </a:extLst>
          </p:cNvPr>
          <p:cNvSpPr>
            <a:spLocks noGrp="1"/>
          </p:cNvSpPr>
          <p:nvPr>
            <p:ph type="body" sz="quarter" idx="15"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Content Placeholder 4">
            <a:extLst>
              <a:ext uri="{FF2B5EF4-FFF2-40B4-BE49-F238E27FC236}">
                <a16:creationId xmlns:a16="http://schemas.microsoft.com/office/drawing/2014/main" id="{12D1FE9E-2267-4B8A-CCBC-AD454DAAD0E9}"/>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Graphic 9">
            <a:extLst>
              <a:ext uri="{FF2B5EF4-FFF2-40B4-BE49-F238E27FC236}">
                <a16:creationId xmlns:a16="http://schemas.microsoft.com/office/drawing/2014/main" id="{50D45D9D-7BE7-22BE-D6DB-AF204FDC86CB}"/>
              </a:ext>
            </a:extLst>
          </p:cNvPr>
          <p:cNvPicPr>
            <a:picLocks noChangeAspect="1"/>
          </p:cNvPicPr>
          <p:nvPr/>
        </p:nvPicPr>
        <p:blipFill rotWithShape="1">
          <a:blip>
            <a:extLst>
              <a:ext uri="{96DAC541-7B7A-43D3-8B79-37D633B846F1}">
                <asvg:svgBlip xmlns:asvg="http://schemas.microsoft.com/office/drawing/2016/SVG/main" r:embed="rId2"/>
              </a:ext>
            </a:extLst>
          </a:blip>
          <a:srcRect l="27431" t="9963" r="23483" b="37989"/>
          <a:stretch>
            <a:fillRect/>
          </a:stretch>
        </p:blipFill>
        <p:spPr>
          <a:xfrm flipH="1">
            <a:off x="-1116440" y="992891"/>
            <a:ext cx="5658278" cy="4015837"/>
          </a:xfrm>
          <a:prstGeom prst="rect">
            <a:avLst/>
          </a:prstGeom>
        </p:spPr>
      </p:pic>
      <p:sp>
        <p:nvSpPr>
          <p:cNvPr id="11" name="Slide Number">
            <a:extLst>
              <a:ext uri="{FF2B5EF4-FFF2-40B4-BE49-F238E27FC236}">
                <a16:creationId xmlns:a16="http://schemas.microsoft.com/office/drawing/2014/main" id="{20164EC8-4342-0DA3-12C6-CE0A2CCCFDC1}"/>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2" name="Footer">
            <a:extLst>
              <a:ext uri="{FF2B5EF4-FFF2-40B4-BE49-F238E27FC236}">
                <a16:creationId xmlns:a16="http://schemas.microsoft.com/office/drawing/2014/main" id="{6CEAEAA3-820B-3E1F-4EB9-2BB3A5665F0E}"/>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3" name="Date">
            <a:extLst>
              <a:ext uri="{FF2B5EF4-FFF2-40B4-BE49-F238E27FC236}">
                <a16:creationId xmlns:a16="http://schemas.microsoft.com/office/drawing/2014/main" id="{77A5A83E-977C-75F1-32D6-4DB62979FA8F}"/>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93AC2FB3-2CBD-8C43-9302-BBF5BA4A7D46}" type="datetime1">
              <a:rPr lang="en-IN" smtClean="0"/>
              <a:t>15/08/26</a:t>
            </a:fld>
            <a:endParaRPr lang="en-US" dirty="0"/>
          </a:p>
        </p:txBody>
      </p:sp>
      <p:pic>
        <p:nvPicPr>
          <p:cNvPr id="3" name="Graphic 2">
            <a:extLst>
              <a:ext uri="{FF2B5EF4-FFF2-40B4-BE49-F238E27FC236}">
                <a16:creationId xmlns:a16="http://schemas.microsoft.com/office/drawing/2014/main" id="{4E609461-EBE6-CD08-0B38-556D286B1DDC}"/>
              </a:ext>
            </a:extLst>
          </p:cNvPr>
          <p:cNvPicPr>
            <a:picLocks noChangeAspect="1"/>
          </p:cNvPicPr>
          <p:nvPr/>
        </p:nvPicPr>
        <p:blipFill rotWithShape="1">
          <a:blip>
            <a:extLst>
              <a:ext uri="{96DAC541-7B7A-43D3-8B79-37D633B846F1}">
                <asvg:svgBlip xmlns:asvg="http://schemas.microsoft.com/office/drawing/2016/SVG/main" r:embed="rId2"/>
              </a:ext>
            </a:extLst>
          </a:blip>
          <a:srcRect l="27431" t="9963" r="23483" b="37989"/>
          <a:stretch>
            <a:fillRect/>
          </a:stretch>
        </p:blipFill>
        <p:spPr>
          <a:xfrm flipH="1">
            <a:off x="-1116440" y="992891"/>
            <a:ext cx="5658278" cy="4015837"/>
          </a:xfrm>
          <a:prstGeom prst="rect">
            <a:avLst/>
          </a:prstGeom>
        </p:spPr>
      </p:pic>
    </p:spTree>
    <p:extLst>
      <p:ext uri="{BB962C8B-B14F-4D97-AF65-F5344CB8AC3E}">
        <p14:creationId xmlns:p14="http://schemas.microsoft.com/office/powerpoint/2010/main" val="2905910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A789835-52F9-A331-48B0-37CECEEAE2A8}"/>
              </a:ext>
            </a:extLst>
          </p:cNvPr>
          <p:cNvSpPr txBox="1">
            <a:spLocks/>
          </p:cNvSpPr>
          <p:nvPr/>
        </p:nvSpPr>
        <p:spPr>
          <a:xfrm>
            <a:off x="712620" y="553616"/>
            <a:ext cx="538338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IN" dirty="0"/>
              <a:t>Agenda</a:t>
            </a:r>
          </a:p>
        </p:txBody>
      </p:sp>
      <p:sp>
        <p:nvSpPr>
          <p:cNvPr id="7" name="Content">
            <a:extLst>
              <a:ext uri="{FF2B5EF4-FFF2-40B4-BE49-F238E27FC236}">
                <a16:creationId xmlns:a16="http://schemas.microsoft.com/office/drawing/2014/main" id="{C114A3F5-5B8A-563A-6DAB-C8DDF56A118B}"/>
              </a:ext>
            </a:extLst>
          </p:cNvPr>
          <p:cNvSpPr>
            <a:spLocks noGrp="1"/>
          </p:cNvSpPr>
          <p:nvPr>
            <p:ph sz="quarter" idx="14" hasCustomPrompt="1"/>
          </p:nvPr>
        </p:nvSpPr>
        <p:spPr>
          <a:xfrm>
            <a:off x="713684" y="1658041"/>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8" name="Content">
            <a:extLst>
              <a:ext uri="{FF2B5EF4-FFF2-40B4-BE49-F238E27FC236}">
                <a16:creationId xmlns:a16="http://schemas.microsoft.com/office/drawing/2014/main" id="{D662AAFB-210B-8AC0-20A6-94DB7EE34109}"/>
              </a:ext>
            </a:extLst>
          </p:cNvPr>
          <p:cNvSpPr>
            <a:spLocks noGrp="1"/>
          </p:cNvSpPr>
          <p:nvPr>
            <p:ph sz="quarter" idx="18"/>
          </p:nvPr>
        </p:nvSpPr>
        <p:spPr>
          <a:xfrm>
            <a:off x="1333444" y="1658041"/>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Graphic 8">
            <a:extLst>
              <a:ext uri="{FF2B5EF4-FFF2-40B4-BE49-F238E27FC236}">
                <a16:creationId xmlns:a16="http://schemas.microsoft.com/office/drawing/2014/main" id="{EE678701-0B4A-7C94-3956-B39C3CD97AFD}"/>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
        <p:nvSpPr>
          <p:cNvPr id="10" name="Slide Number">
            <a:extLst>
              <a:ext uri="{FF2B5EF4-FFF2-40B4-BE49-F238E27FC236}">
                <a16:creationId xmlns:a16="http://schemas.microsoft.com/office/drawing/2014/main" id="{B0F41EC2-DF1B-BCC7-75DF-543547DEC902}"/>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1" name="Footer">
            <a:extLst>
              <a:ext uri="{FF2B5EF4-FFF2-40B4-BE49-F238E27FC236}">
                <a16:creationId xmlns:a16="http://schemas.microsoft.com/office/drawing/2014/main" id="{18467E63-1ED6-C307-24F9-B8F7BF7B0BFB}"/>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2" name="Date">
            <a:extLst>
              <a:ext uri="{FF2B5EF4-FFF2-40B4-BE49-F238E27FC236}">
                <a16:creationId xmlns:a16="http://schemas.microsoft.com/office/drawing/2014/main" id="{DE19BAEC-B994-9744-A6CA-830AC782CD05}"/>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B8C933DD-2E26-C441-A4AE-2039C780AB31}" type="datetime1">
              <a:rPr lang="en-IN" smtClean="0"/>
              <a:t>15/08/26</a:t>
            </a:fld>
            <a:endParaRPr lang="en-US" dirty="0"/>
          </a:p>
        </p:txBody>
      </p:sp>
      <p:sp>
        <p:nvSpPr>
          <p:cNvPr id="2" name="Title 2">
            <a:extLst>
              <a:ext uri="{FF2B5EF4-FFF2-40B4-BE49-F238E27FC236}">
                <a16:creationId xmlns:a16="http://schemas.microsoft.com/office/drawing/2014/main" id="{04427382-DC5F-DC7A-889E-60C1200FB212}"/>
              </a:ext>
            </a:extLst>
          </p:cNvPr>
          <p:cNvSpPr txBox="1">
            <a:spLocks/>
          </p:cNvSpPr>
          <p:nvPr/>
        </p:nvSpPr>
        <p:spPr>
          <a:xfrm>
            <a:off x="712620" y="553616"/>
            <a:ext cx="5383380" cy="82296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r>
              <a:rPr lang="en-IN" dirty="0"/>
              <a:t>Agenda</a:t>
            </a:r>
          </a:p>
        </p:txBody>
      </p:sp>
      <p:pic>
        <p:nvPicPr>
          <p:cNvPr id="3" name="Graphic 2">
            <a:extLst>
              <a:ext uri="{FF2B5EF4-FFF2-40B4-BE49-F238E27FC236}">
                <a16:creationId xmlns:a16="http://schemas.microsoft.com/office/drawing/2014/main" id="{139983A3-7BE9-C9E9-33DC-3DBBCA792A67}"/>
              </a:ext>
            </a:extLst>
          </p:cNvPr>
          <p:cNvPicPr>
            <a:picLocks noChangeAspect="1"/>
          </p:cNvPicPr>
          <p:nvPr/>
        </p:nvPicPr>
        <p:blipFill rotWithShape="1">
          <a:blip>
            <a:extLst>
              <a:ext uri="{96DAC541-7B7A-43D3-8B79-37D633B846F1}">
                <asvg:svgBlip xmlns:asvg="http://schemas.microsoft.com/office/drawing/2016/SVG/main" r:embed="rId2"/>
              </a:ext>
            </a:extLst>
          </a:blip>
          <a:srcRect l="22717" t="36487" r="23483" b="2245"/>
          <a:stretch>
            <a:fillRect/>
          </a:stretch>
        </p:blipFill>
        <p:spPr>
          <a:xfrm flipH="1">
            <a:off x="5990266" y="-1"/>
            <a:ext cx="6201733" cy="4727307"/>
          </a:xfrm>
          <a:prstGeom prst="rect">
            <a:avLst/>
          </a:prstGeom>
        </p:spPr>
      </p:pic>
    </p:spTree>
    <p:extLst>
      <p:ext uri="{BB962C8B-B14F-4D97-AF65-F5344CB8AC3E}">
        <p14:creationId xmlns:p14="http://schemas.microsoft.com/office/powerpoint/2010/main" val="1787334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ight - Title 1 Column">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609600" y="538376"/>
            <a:ext cx="10979020" cy="395763"/>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611000" y="1362075"/>
            <a:ext cx="10972800" cy="3657600"/>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Slide Number">
            <a:extLst>
              <a:ext uri="{FF2B5EF4-FFF2-40B4-BE49-F238E27FC236}">
                <a16:creationId xmlns:a16="http://schemas.microsoft.com/office/drawing/2014/main" id="{EDAA4195-B7BD-9D87-7524-93DCEF6CD1FD}"/>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4" name="Footer">
            <a:extLst>
              <a:ext uri="{FF2B5EF4-FFF2-40B4-BE49-F238E27FC236}">
                <a16:creationId xmlns:a16="http://schemas.microsoft.com/office/drawing/2014/main" id="{ECF280A6-8376-1A2F-E654-88325CE8C052}"/>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5" name="Date">
            <a:extLst>
              <a:ext uri="{FF2B5EF4-FFF2-40B4-BE49-F238E27FC236}">
                <a16:creationId xmlns:a16="http://schemas.microsoft.com/office/drawing/2014/main" id="{185F30C2-AFC5-7755-BB67-1F39554A2217}"/>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A346C45-8EC5-AC41-BC9E-A21478CDCD1C}" type="datetime1">
              <a:rPr lang="en-IN" smtClean="0"/>
              <a:t>15/08/26</a:t>
            </a:fld>
            <a:endParaRPr lang="en-US" dirty="0"/>
          </a:p>
        </p:txBody>
      </p:sp>
    </p:spTree>
    <p:extLst>
      <p:ext uri="{BB962C8B-B14F-4D97-AF65-F5344CB8AC3E}">
        <p14:creationId xmlns:p14="http://schemas.microsoft.com/office/powerpoint/2010/main" val="394375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ight - Title/Subtitle 2 Colum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a:xfrm>
            <a:off x="609600" y="538376"/>
            <a:ext cx="10979020" cy="395763"/>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609600" y="1009904"/>
            <a:ext cx="10972800" cy="330540"/>
          </a:xfrm>
          <a:prstGeom prst="rect">
            <a:avLst/>
          </a:prstGeom>
        </p:spPr>
        <p:txBody>
          <a:bodyPr lIns="0">
            <a:noAutofit/>
          </a:bodyPr>
          <a:lstStyle>
            <a:lvl1pPr marL="0" indent="0">
              <a:lnSpc>
                <a:spcPct val="100000"/>
              </a:lnSpc>
              <a:spcAft>
                <a:spcPts val="0"/>
              </a:spcAft>
              <a:buNone/>
              <a:defRPr sz="18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609600" y="1600199"/>
            <a:ext cx="5241226"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6" y="1600220"/>
            <a:ext cx="5212083" cy="3657600"/>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a:extLst>
              <a:ext uri="{FF2B5EF4-FFF2-40B4-BE49-F238E27FC236}">
                <a16:creationId xmlns:a16="http://schemas.microsoft.com/office/drawing/2014/main" id="{00A528F8-C661-2155-5328-2BEE7ADF808F}"/>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0" name="Footer">
            <a:extLst>
              <a:ext uri="{FF2B5EF4-FFF2-40B4-BE49-F238E27FC236}">
                <a16:creationId xmlns:a16="http://schemas.microsoft.com/office/drawing/2014/main" id="{1091CA46-328E-1295-5618-9F7A6532663A}"/>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0AA7E056-7830-309E-E8E5-B58F7347920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8E7109E2-FC6D-DD40-9699-AE3F336A755A}" type="datetime1">
              <a:rPr lang="en-IN" smtClean="0"/>
              <a:t>15/08/26</a:t>
            </a:fld>
            <a:endParaRPr lang="en-US" dirty="0"/>
          </a:p>
        </p:txBody>
      </p:sp>
    </p:spTree>
    <p:extLst>
      <p:ext uri="{BB962C8B-B14F-4D97-AF65-F5344CB8AC3E}">
        <p14:creationId xmlns:p14="http://schemas.microsoft.com/office/powerpoint/2010/main" val="1667233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jp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image" Target="../media/image2.emf"/><Relationship Id="rId21" Type="http://schemas.openxmlformats.org/officeDocument/2006/relationships/slideLayout" Target="../slideLayouts/slideLayout62.xml"/><Relationship Id="rId34" Type="http://schemas.openxmlformats.org/officeDocument/2006/relationships/slideLayout" Target="../slideLayouts/slideLayout75.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image" Target="../media/image1.jpg"/><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theme" Target="../theme/theme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8" Type="http://schemas.openxmlformats.org/officeDocument/2006/relationships/slideLayout" Target="../slideLayouts/slideLayout49.xml"/><Relationship Id="rId3"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6" Type="http://schemas.openxmlformats.org/officeDocument/2006/relationships/image" Target="../media/image2.emf"/><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1.jp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39" Type="http://schemas.openxmlformats.org/officeDocument/2006/relationships/slideLayout" Target="../slideLayouts/slideLayout129.xml"/><Relationship Id="rId21" Type="http://schemas.openxmlformats.org/officeDocument/2006/relationships/slideLayout" Target="../slideLayouts/slideLayout111.xml"/><Relationship Id="rId34" Type="http://schemas.openxmlformats.org/officeDocument/2006/relationships/slideLayout" Target="../slideLayouts/slideLayout124.xml"/><Relationship Id="rId42" Type="http://schemas.openxmlformats.org/officeDocument/2006/relationships/slideLayout" Target="../slideLayouts/slideLayout132.xml"/><Relationship Id="rId47" Type="http://schemas.openxmlformats.org/officeDocument/2006/relationships/slideLayout" Target="../slideLayouts/slideLayout137.xml"/><Relationship Id="rId50" Type="http://schemas.openxmlformats.org/officeDocument/2006/relationships/slideLayout" Target="../slideLayouts/slideLayout140.xml"/><Relationship Id="rId55" Type="http://schemas.openxmlformats.org/officeDocument/2006/relationships/image" Target="../media/image1.jpg"/><Relationship Id="rId7" Type="http://schemas.openxmlformats.org/officeDocument/2006/relationships/slideLayout" Target="../slideLayouts/slideLayout9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9" Type="http://schemas.openxmlformats.org/officeDocument/2006/relationships/slideLayout" Target="../slideLayouts/slideLayout119.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slideLayout" Target="../slideLayouts/slideLayout127.xml"/><Relationship Id="rId40" Type="http://schemas.openxmlformats.org/officeDocument/2006/relationships/slideLayout" Target="../slideLayouts/slideLayout130.xml"/><Relationship Id="rId45" Type="http://schemas.openxmlformats.org/officeDocument/2006/relationships/slideLayout" Target="../slideLayouts/slideLayout135.xml"/><Relationship Id="rId53" Type="http://schemas.openxmlformats.org/officeDocument/2006/relationships/slideLayout" Target="../slideLayouts/slideLayout143.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4" Type="http://schemas.openxmlformats.org/officeDocument/2006/relationships/slideLayout" Target="../slideLayouts/slideLayout134.xml"/><Relationship Id="rId52" Type="http://schemas.openxmlformats.org/officeDocument/2006/relationships/slideLayout" Target="../slideLayouts/slideLayout142.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43" Type="http://schemas.openxmlformats.org/officeDocument/2006/relationships/slideLayout" Target="../slideLayouts/slideLayout133.xml"/><Relationship Id="rId48" Type="http://schemas.openxmlformats.org/officeDocument/2006/relationships/slideLayout" Target="../slideLayouts/slideLayout138.xml"/><Relationship Id="rId56" Type="http://schemas.openxmlformats.org/officeDocument/2006/relationships/image" Target="../media/image2.emf"/><Relationship Id="rId8" Type="http://schemas.openxmlformats.org/officeDocument/2006/relationships/slideLayout" Target="../slideLayouts/slideLayout98.xml"/><Relationship Id="rId51" Type="http://schemas.openxmlformats.org/officeDocument/2006/relationships/slideLayout" Target="../slideLayouts/slideLayout141.xml"/><Relationship Id="rId3" Type="http://schemas.openxmlformats.org/officeDocument/2006/relationships/slideLayout" Target="../slideLayouts/slideLayout93.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slideLayout" Target="../slideLayouts/slideLayout128.xml"/><Relationship Id="rId46" Type="http://schemas.openxmlformats.org/officeDocument/2006/relationships/slideLayout" Target="../slideLayouts/slideLayout136.xml"/><Relationship Id="rId20" Type="http://schemas.openxmlformats.org/officeDocument/2006/relationships/slideLayout" Target="../slideLayouts/slideLayout110.xml"/><Relationship Id="rId41" Type="http://schemas.openxmlformats.org/officeDocument/2006/relationships/slideLayout" Target="../slideLayouts/slideLayout131.xml"/><Relationship Id="rId54" Type="http://schemas.openxmlformats.org/officeDocument/2006/relationships/theme" Target="../theme/theme4.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49" Type="http://schemas.openxmlformats.org/officeDocument/2006/relationships/slideLayout" Target="../slideLayouts/slideLayout13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slideLayout" Target="../slideLayouts/slideLayout169.xml"/><Relationship Id="rId3" Type="http://schemas.openxmlformats.org/officeDocument/2006/relationships/slideLayout" Target="../slideLayouts/slideLayout146.xml"/><Relationship Id="rId21" Type="http://schemas.openxmlformats.org/officeDocument/2006/relationships/slideLayout" Target="../slideLayouts/slideLayout164.xml"/><Relationship Id="rId34" Type="http://schemas.openxmlformats.org/officeDocument/2006/relationships/image" Target="../media/image2.emf"/><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33" Type="http://schemas.openxmlformats.org/officeDocument/2006/relationships/image" Target="../media/image1.jpg"/><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29" Type="http://schemas.openxmlformats.org/officeDocument/2006/relationships/slideLayout" Target="../slideLayouts/slideLayout172.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32" Type="http://schemas.openxmlformats.org/officeDocument/2006/relationships/theme" Target="../theme/theme5.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28" Type="http://schemas.openxmlformats.org/officeDocument/2006/relationships/slideLayout" Target="../slideLayouts/slideLayout171.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31" Type="http://schemas.openxmlformats.org/officeDocument/2006/relationships/slideLayout" Target="../slideLayouts/slideLayout174.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 Id="rId27" Type="http://schemas.openxmlformats.org/officeDocument/2006/relationships/slideLayout" Target="../slideLayouts/slideLayout170.xml"/><Relationship Id="rId30" Type="http://schemas.openxmlformats.org/officeDocument/2006/relationships/slideLayout" Target="../slideLayouts/slideLayout173.xml"/><Relationship Id="rId8" Type="http://schemas.openxmlformats.org/officeDocument/2006/relationships/slideLayout" Target="../slideLayouts/slideLayout1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2" Type="http://schemas.openxmlformats.org/officeDocument/2006/relationships/slideLayout" Target="../slideLayouts/slideLayout176.xml"/><Relationship Id="rId16" Type="http://schemas.openxmlformats.org/officeDocument/2006/relationships/image" Target="../media/image2.emf"/><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5" Type="http://schemas.openxmlformats.org/officeDocument/2006/relationships/image" Target="../media/image1.jpg"/><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3">
            <a:lum/>
          </a:blip>
          <a:srcRect/>
          <a:stretch>
            <a:fillRect/>
          </a:stretch>
        </a:blip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609600" y="553616"/>
            <a:ext cx="10979020" cy="395763"/>
          </a:xfrm>
          <a:prstGeom prst="rect">
            <a:avLst/>
          </a:prstGeom>
        </p:spPr>
        <p:txBody>
          <a:bodyPr vert="horz" lIns="0" tIns="0" rIns="0" bIns="0" rtlCol="0" anchor="t">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609600" y="1362076"/>
            <a:ext cx="10972800" cy="3657600"/>
          </a:xfrm>
          <a:prstGeom prst="rect">
            <a:avLst/>
          </a:prstGeom>
          <a:noFill/>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p:nvPicPr>
        <p:blipFill>
          <a:blip r:embed="rId44"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pic>
        <p:nvPicPr>
          <p:cNvPr id="5" name="OTag" descr="A small square in Oracle Red with the Oracle logo in the center in white">
            <a:extLst>
              <a:ext uri="{FF2B5EF4-FFF2-40B4-BE49-F238E27FC236}">
                <a16:creationId xmlns:a16="http://schemas.microsoft.com/office/drawing/2014/main" id="{11C1F1D5-01CB-CDA9-61D6-6B5385C7BFAE}"/>
              </a:ext>
              <a:ext uri="{C183D7F6-B498-43B3-948B-1728B52AA6E4}">
                <adec:decorative xmlns:adec="http://schemas.microsoft.com/office/drawing/2017/decorative" val="0"/>
              </a:ext>
            </a:extLst>
          </p:cNvPr>
          <p:cNvPicPr>
            <a:picLocks noChangeAspect="1"/>
          </p:cNvPicPr>
          <p:nvPr userDrawn="1"/>
        </p:nvPicPr>
        <p:blipFill>
          <a:blip r:embed="rId44"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sp>
        <p:nvSpPr>
          <p:cNvPr id="9" name="Slide Number">
            <a:extLst>
              <a:ext uri="{FF2B5EF4-FFF2-40B4-BE49-F238E27FC236}">
                <a16:creationId xmlns:a16="http://schemas.microsoft.com/office/drawing/2014/main" id="{251EA85C-0A92-87DC-376B-2AA1FCC21EC8}"/>
              </a:ext>
            </a:extLst>
          </p:cNvPr>
          <p:cNvSpPr>
            <a:spLocks noGrp="1"/>
          </p:cNvSpPr>
          <p:nvPr>
            <p:ph type="sldNum" sz="quarter" idx="4"/>
          </p:nvPr>
        </p:nvSpPr>
        <p:spPr>
          <a:xfrm>
            <a:off x="617220" y="6248400"/>
            <a:ext cx="365760" cy="30793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fld id="{766B4A5F-AE5C-6B4D-A0D8-689C8C1B0247}" type="slidenum">
              <a:rPr lang="en-US" smtClean="0"/>
              <a:t>‹#›</a:t>
            </a:fld>
            <a:endParaRPr lang="en-US" dirty="0"/>
          </a:p>
        </p:txBody>
      </p:sp>
      <p:sp>
        <p:nvSpPr>
          <p:cNvPr id="10" name="Footer">
            <a:extLst>
              <a:ext uri="{FF2B5EF4-FFF2-40B4-BE49-F238E27FC236}">
                <a16:creationId xmlns:a16="http://schemas.microsoft.com/office/drawing/2014/main" id="{4C2A0E73-9420-FD1E-F125-D538FB84635D}"/>
              </a:ext>
            </a:extLst>
          </p:cNvPr>
          <p:cNvSpPr>
            <a:spLocks noGrp="1"/>
          </p:cNvSpPr>
          <p:nvPr>
            <p:ph type="ftr" sz="quarter" idx="3"/>
          </p:nvPr>
        </p:nvSpPr>
        <p:spPr>
          <a:xfrm>
            <a:off x="982979" y="6248718"/>
            <a:ext cx="5113021" cy="307399"/>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lin ang="2700000" scaled="1"/>
                </a:gradFill>
                <a:latin typeface="+mn-lt"/>
              </a:defRPr>
            </a:lvl1pPr>
          </a:lstStyle>
          <a:p>
            <a:r>
              <a:rPr lang="en-US"/>
              <a:t>Copyright © 2026, Oracle and/or its affiliates</a:t>
            </a:r>
            <a:endParaRPr lang="en-US" dirty="0"/>
          </a:p>
        </p:txBody>
      </p:sp>
      <p:sp>
        <p:nvSpPr>
          <p:cNvPr id="11" name="Date">
            <a:extLst>
              <a:ext uri="{FF2B5EF4-FFF2-40B4-BE49-F238E27FC236}">
                <a16:creationId xmlns:a16="http://schemas.microsoft.com/office/drawing/2014/main" id="{6AAD0A23-9118-C8C0-E961-FB22E14E8435}"/>
              </a:ext>
            </a:extLst>
          </p:cNvPr>
          <p:cNvSpPr>
            <a:spLocks noGrp="1"/>
          </p:cNvSpPr>
          <p:nvPr>
            <p:ph type="dt" sz="half" idx="2"/>
          </p:nvPr>
        </p:nvSpPr>
        <p:spPr>
          <a:xfrm>
            <a:off x="6096000" y="6250344"/>
            <a:ext cx="3375558" cy="306031"/>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lin ang="2700000" scaled="1"/>
                </a:gradFill>
                <a:latin typeface="+mn-lt"/>
              </a:defRPr>
            </a:lvl1pPr>
          </a:lstStyle>
          <a:p>
            <a:fld id="{2B72BB58-4E5C-364D-B0B3-D9DA53AB519B}" type="datetime1">
              <a:rPr lang="en-IN" smtClean="0"/>
              <a:t>15/08/26</a:t>
            </a:fld>
            <a:endParaRPr lang="en-US" dirty="0"/>
          </a:p>
        </p:txBody>
      </p:sp>
    </p:spTree>
    <p:extLst>
      <p:ext uri="{BB962C8B-B14F-4D97-AF65-F5344CB8AC3E}">
        <p14:creationId xmlns:p14="http://schemas.microsoft.com/office/powerpoint/2010/main" val="3020547534"/>
      </p:ext>
    </p:extLst>
  </p:cSld>
  <p:clrMap bg1="dk1" tx1="lt1" bg2="dk2" tx2="lt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58" r:id="rId20"/>
    <p:sldLayoutId id="2147483859" r:id="rId21"/>
    <p:sldLayoutId id="2147483860" r:id="rId22"/>
    <p:sldLayoutId id="2147483861" r:id="rId23"/>
    <p:sldLayoutId id="2147483862" r:id="rId24"/>
    <p:sldLayoutId id="2147483863" r:id="rId25"/>
    <p:sldLayoutId id="2147483864" r:id="rId26"/>
    <p:sldLayoutId id="2147483865" r:id="rId27"/>
    <p:sldLayoutId id="2147483866" r:id="rId28"/>
    <p:sldLayoutId id="2147483867" r:id="rId29"/>
    <p:sldLayoutId id="2147483868" r:id="rId30"/>
    <p:sldLayoutId id="2147483869" r:id="rId31"/>
    <p:sldLayoutId id="2147483651" r:id="rId32"/>
    <p:sldLayoutId id="2147483652" r:id="rId33"/>
    <p:sldLayoutId id="2147483653" r:id="rId34"/>
    <p:sldLayoutId id="2147483654" r:id="rId35"/>
    <p:sldLayoutId id="2147483655" r:id="rId36"/>
    <p:sldLayoutId id="2147483656" r:id="rId37"/>
    <p:sldLayoutId id="2147483657" r:id="rId38"/>
    <p:sldLayoutId id="2147483658" r:id="rId39"/>
    <p:sldLayoutId id="2147483659" r:id="rId40"/>
    <p:sldLayoutId id="2147483660" r:id="rId4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5000"/>
        </a:lnSpc>
        <a:spcBef>
          <a:spcPct val="0"/>
        </a:spcBef>
        <a:buNone/>
        <a:defRPr lang="en-US" sz="2400" b="1" i="0" kern="1200" baseline="0" dirty="0">
          <a:gradFill>
            <a:gsLst>
              <a:gs pos="0">
                <a:schemeClr val="tx1"/>
              </a:gs>
              <a:gs pos="100000">
                <a:schemeClr val="tx1"/>
              </a:gs>
            </a:gsLst>
            <a:lin ang="2700000" scaled="1"/>
          </a:gra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58">
          <p15:clr>
            <a:srgbClr val="5ACBF0"/>
          </p15:clr>
        </p15:guide>
        <p15:guide id="4" orient="horz" pos="3934">
          <p15:clr>
            <a:srgbClr val="F26B43"/>
          </p15:clr>
        </p15:guide>
        <p15:guide id="5" pos="384">
          <p15:clr>
            <a:srgbClr val="F26B43"/>
          </p15:clr>
        </p15:guide>
        <p15:guide id="6" orient="horz" pos="188">
          <p15:clr>
            <a:srgbClr val="F26B43"/>
          </p15:clr>
        </p15:guide>
        <p15:guide id="7" orient="horz" pos="384">
          <p15:clr>
            <a:srgbClr val="F26B43"/>
          </p15:clr>
        </p15:guide>
        <p15:guide id="8" pos="7296">
          <p15:clr>
            <a:srgbClr val="F26B43"/>
          </p15:clr>
        </p15:guide>
        <p15:guide id="9" pos="192">
          <p15:clr>
            <a:srgbClr val="F26B43"/>
          </p15:clr>
        </p15:guide>
        <p15:guide id="10" pos="7492">
          <p15:clr>
            <a:srgbClr val="F26B43"/>
          </p15:clr>
        </p15:guide>
        <p15:guide id="11" orient="horz" pos="413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8">
            <a:lum/>
          </a:blip>
          <a:srcRect/>
          <a:stretch>
            <a:fillRect/>
          </a:stretch>
        </a:blip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609600" y="553616"/>
            <a:ext cx="10979020" cy="395763"/>
          </a:xfrm>
          <a:prstGeom prst="rect">
            <a:avLst/>
          </a:prstGeom>
        </p:spPr>
        <p:txBody>
          <a:bodyPr vert="horz" lIns="0" tIns="0" rIns="0" bIns="0" rtlCol="0" anchor="t">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609600" y="1362076"/>
            <a:ext cx="10972800" cy="3657600"/>
          </a:xfrm>
          <a:prstGeom prst="rect">
            <a:avLst/>
          </a:prstGeom>
          <a:noFill/>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4B6BF86-98A6-1E40-BFF5-F5DD42FE3FE8}" type="datetime1">
              <a:rPr lang="en-IN" smtClean="0"/>
              <a:t>15/08/26</a:t>
            </a:fld>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p:nvPicPr>
        <p:blipFill>
          <a:blip r:embed="rId39"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pic>
        <p:nvPicPr>
          <p:cNvPr id="5" name="OTag" descr="A small square in Oracle Red with the Oracle logo in the center in white">
            <a:extLst>
              <a:ext uri="{FF2B5EF4-FFF2-40B4-BE49-F238E27FC236}">
                <a16:creationId xmlns:a16="http://schemas.microsoft.com/office/drawing/2014/main" id="{CFFD8358-8EDA-BB04-097B-B071D0DAAEAE}"/>
              </a:ext>
              <a:ext uri="{C183D7F6-B498-43B3-948B-1728B52AA6E4}">
                <adec:decorative xmlns:adec="http://schemas.microsoft.com/office/drawing/2017/decorative" val="0"/>
              </a:ext>
            </a:extLst>
          </p:cNvPr>
          <p:cNvPicPr>
            <a:picLocks noChangeAspect="1"/>
          </p:cNvPicPr>
          <p:nvPr userDrawn="1"/>
        </p:nvPicPr>
        <p:blipFill>
          <a:blip r:embed="rId39"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spTree>
    <p:extLst>
      <p:ext uri="{BB962C8B-B14F-4D97-AF65-F5344CB8AC3E}">
        <p14:creationId xmlns:p14="http://schemas.microsoft.com/office/powerpoint/2010/main" val="3768947576"/>
      </p:ext>
    </p:extLst>
  </p:cSld>
  <p:clrMap bg1="dk1" tx1="lt1" bg2="dk2" tx2="lt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 id="2147483887" r:id="rId15"/>
    <p:sldLayoutId id="2147483888" r:id="rId16"/>
    <p:sldLayoutId id="2147483889" r:id="rId17"/>
    <p:sldLayoutId id="2147483890" r:id="rId18"/>
    <p:sldLayoutId id="2147483891" r:id="rId19"/>
    <p:sldLayoutId id="2147483892" r:id="rId20"/>
    <p:sldLayoutId id="2147483893" r:id="rId21"/>
    <p:sldLayoutId id="2147484024" r:id="rId22"/>
    <p:sldLayoutId id="2147483894" r:id="rId23"/>
    <p:sldLayoutId id="2147483895" r:id="rId24"/>
    <p:sldLayoutId id="2147483896" r:id="rId25"/>
    <p:sldLayoutId id="2147483897" r:id="rId26"/>
    <p:sldLayoutId id="2147483898" r:id="rId27"/>
    <p:sldLayoutId id="2147484022" r:id="rId28"/>
    <p:sldLayoutId id="2147484023" r:id="rId29"/>
    <p:sldLayoutId id="2147483899" r:id="rId30"/>
    <p:sldLayoutId id="2147483900" r:id="rId31"/>
    <p:sldLayoutId id="2147483901" r:id="rId32"/>
    <p:sldLayoutId id="2147483902" r:id="rId33"/>
    <p:sldLayoutId id="2147483903" r:id="rId34"/>
    <p:sldLayoutId id="2147483904" r:id="rId35"/>
    <p:sldLayoutId id="2147483905" r:id="rId3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5000"/>
        </a:lnSpc>
        <a:spcBef>
          <a:spcPct val="0"/>
        </a:spcBef>
        <a:buNone/>
        <a:defRPr lang="en-US" sz="2400" b="1" i="0" kern="1200" baseline="0" dirty="0">
          <a:gradFill>
            <a:gsLst>
              <a:gs pos="0">
                <a:schemeClr val="tx1"/>
              </a:gs>
              <a:gs pos="100000">
                <a:schemeClr val="tx1"/>
              </a:gs>
            </a:gsLst>
            <a:lin ang="2700000" scaled="1"/>
          </a:gra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58">
          <p15:clr>
            <a:srgbClr val="5ACBF0"/>
          </p15:clr>
        </p15:guide>
        <p15:guide id="4" orient="horz" pos="3934">
          <p15:clr>
            <a:srgbClr val="F26B43"/>
          </p15:clr>
        </p15:guide>
        <p15:guide id="5" pos="384">
          <p15:clr>
            <a:srgbClr val="F26B43"/>
          </p15:clr>
        </p15:guide>
        <p15:guide id="6" orient="horz" pos="188">
          <p15:clr>
            <a:srgbClr val="F26B43"/>
          </p15:clr>
        </p15:guide>
        <p15:guide id="7" orient="horz" pos="384">
          <p15:clr>
            <a:srgbClr val="F26B43"/>
          </p15:clr>
        </p15:guide>
        <p15:guide id="8" pos="7296">
          <p15:clr>
            <a:srgbClr val="F26B43"/>
          </p15:clr>
        </p15:guide>
        <p15:guide id="9" pos="192">
          <p15:clr>
            <a:srgbClr val="F26B43"/>
          </p15:clr>
        </p15:guide>
        <p15:guide id="10" pos="7492">
          <p15:clr>
            <a:srgbClr val="F26B43"/>
          </p15:clr>
        </p15:guide>
        <p15:guide id="11" orient="horz" pos="413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609600" y="553616"/>
            <a:ext cx="10979020" cy="395763"/>
          </a:xfrm>
          <a:prstGeom prst="rect">
            <a:avLst/>
          </a:prstGeom>
        </p:spPr>
        <p:txBody>
          <a:bodyPr vert="horz" lIns="0" tIns="0" rIns="0" bIns="0" rtlCol="0" anchor="t">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609600" y="1362076"/>
            <a:ext cx="10972800" cy="3657600"/>
          </a:xfrm>
          <a:prstGeom prst="rect">
            <a:avLst/>
          </a:prstGeom>
          <a:noFill/>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DC8D745A-71D9-7A40-B263-06D6329828B7}" type="datetime1">
              <a:rPr lang="en-IN" smtClean="0"/>
              <a:t>15/08/26</a:t>
            </a:fld>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pic>
        <p:nvPicPr>
          <p:cNvPr id="5" name="OTag" descr="A small square in Oracle Red with the Oracle logo in the center in white">
            <a:extLst>
              <a:ext uri="{FF2B5EF4-FFF2-40B4-BE49-F238E27FC236}">
                <a16:creationId xmlns:a16="http://schemas.microsoft.com/office/drawing/2014/main" id="{B5B15C7B-6BC6-E04D-D47D-5F533C8DA686}"/>
              </a:ext>
              <a:ext uri="{C183D7F6-B498-43B3-948B-1728B52AA6E4}">
                <adec:decorative xmlns:adec="http://schemas.microsoft.com/office/drawing/2017/decorative" val="0"/>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spTree>
    <p:extLst>
      <p:ext uri="{BB962C8B-B14F-4D97-AF65-F5344CB8AC3E}">
        <p14:creationId xmlns:p14="http://schemas.microsoft.com/office/powerpoint/2010/main" val="3940163069"/>
      </p:ext>
    </p:extLst>
  </p:cSld>
  <p:clrMap bg1="dk1" tx1="lt1" bg2="dk2" tx2="lt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5000"/>
        </a:lnSpc>
        <a:spcBef>
          <a:spcPct val="0"/>
        </a:spcBef>
        <a:buNone/>
        <a:defRPr lang="en-US" sz="2400" b="1" i="0" kern="1200" baseline="0" dirty="0">
          <a:gradFill>
            <a:gsLst>
              <a:gs pos="0">
                <a:schemeClr val="tx1"/>
              </a:gs>
              <a:gs pos="100000">
                <a:schemeClr val="tx1"/>
              </a:gs>
            </a:gsLst>
            <a:lin ang="2700000" scaled="1"/>
          </a:gra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58">
          <p15:clr>
            <a:srgbClr val="5ACBF0"/>
          </p15:clr>
        </p15:guide>
        <p15:guide id="4" orient="horz" pos="3934">
          <p15:clr>
            <a:srgbClr val="F26B43"/>
          </p15:clr>
        </p15:guide>
        <p15:guide id="5" pos="384">
          <p15:clr>
            <a:srgbClr val="F26B43"/>
          </p15:clr>
        </p15:guide>
        <p15:guide id="6" orient="horz" pos="188">
          <p15:clr>
            <a:srgbClr val="F26B43"/>
          </p15:clr>
        </p15:guide>
        <p15:guide id="7" orient="horz" pos="384">
          <p15:clr>
            <a:srgbClr val="F26B43"/>
          </p15:clr>
        </p15:guide>
        <p15:guide id="8" pos="7296">
          <p15:clr>
            <a:srgbClr val="F26B43"/>
          </p15:clr>
        </p15:guide>
        <p15:guide id="9" pos="192">
          <p15:clr>
            <a:srgbClr val="F26B43"/>
          </p15:clr>
        </p15:guide>
        <p15:guide id="10" pos="7492">
          <p15:clr>
            <a:srgbClr val="F26B43"/>
          </p15:clr>
        </p15:guide>
        <p15:guide id="11" orient="horz" pos="413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5">
            <a:lum/>
          </a:blip>
          <a:srcRect/>
          <a:stretch>
            <a:fillRect/>
          </a:stretch>
        </a:blip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609600" y="553616"/>
            <a:ext cx="10979020" cy="395763"/>
          </a:xfrm>
          <a:prstGeom prst="rect">
            <a:avLst/>
          </a:prstGeom>
        </p:spPr>
        <p:txBody>
          <a:bodyPr vert="horz" lIns="0" tIns="0" rIns="0" bIns="0" rtlCol="0" anchor="t">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609600" y="1362076"/>
            <a:ext cx="10972800" cy="3657600"/>
          </a:xfrm>
          <a:prstGeom prst="rect">
            <a:avLst/>
          </a:prstGeom>
          <a:noFill/>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75FE857D-66A9-2A4C-9E63-1C2887326917}" type="datetime1">
              <a:rPr lang="en-IN" smtClean="0"/>
              <a:t>15/08/26</a:t>
            </a:fld>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p:nvPicPr>
        <p:blipFill>
          <a:blip r:embed="rId56"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pic>
        <p:nvPicPr>
          <p:cNvPr id="5" name="OTag" descr="A small square in Oracle Red with the Oracle logo in the center in white">
            <a:extLst>
              <a:ext uri="{FF2B5EF4-FFF2-40B4-BE49-F238E27FC236}">
                <a16:creationId xmlns:a16="http://schemas.microsoft.com/office/drawing/2014/main" id="{0A0CA989-6896-6EE0-9D73-1D8165DF60DB}"/>
              </a:ext>
              <a:ext uri="{C183D7F6-B498-43B3-948B-1728B52AA6E4}">
                <adec:decorative xmlns:adec="http://schemas.microsoft.com/office/drawing/2017/decorative" val="0"/>
              </a:ext>
            </a:extLst>
          </p:cNvPr>
          <p:cNvPicPr>
            <a:picLocks noChangeAspect="1"/>
          </p:cNvPicPr>
          <p:nvPr userDrawn="1"/>
        </p:nvPicPr>
        <p:blipFill>
          <a:blip r:embed="rId56"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spTree>
    <p:extLst>
      <p:ext uri="{BB962C8B-B14F-4D97-AF65-F5344CB8AC3E}">
        <p14:creationId xmlns:p14="http://schemas.microsoft.com/office/powerpoint/2010/main" val="1106616875"/>
      </p:ext>
    </p:extLst>
  </p:cSld>
  <p:clrMap bg1="dk1" tx1="lt1" bg2="dk2" tx2="lt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40" r:id="rId20"/>
    <p:sldLayoutId id="2147483941"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 id="2147483951" r:id="rId31"/>
    <p:sldLayoutId id="2147483952" r:id="rId32"/>
    <p:sldLayoutId id="2147483953" r:id="rId33"/>
    <p:sldLayoutId id="2147483954" r:id="rId34"/>
    <p:sldLayoutId id="2147483955" r:id="rId35"/>
    <p:sldLayoutId id="2147483956" r:id="rId36"/>
    <p:sldLayoutId id="2147483957" r:id="rId37"/>
    <p:sldLayoutId id="2147483958" r:id="rId38"/>
    <p:sldLayoutId id="2147483959" r:id="rId39"/>
    <p:sldLayoutId id="2147483960" r:id="rId40"/>
    <p:sldLayoutId id="2147483961" r:id="rId41"/>
    <p:sldLayoutId id="2147483962" r:id="rId42"/>
    <p:sldLayoutId id="2147483963" r:id="rId43"/>
    <p:sldLayoutId id="2147483964" r:id="rId44"/>
    <p:sldLayoutId id="2147483965" r:id="rId45"/>
    <p:sldLayoutId id="2147483966" r:id="rId46"/>
    <p:sldLayoutId id="2147483967" r:id="rId47"/>
    <p:sldLayoutId id="2147483968" r:id="rId48"/>
    <p:sldLayoutId id="2147483969" r:id="rId49"/>
    <p:sldLayoutId id="2147483970" r:id="rId50"/>
    <p:sldLayoutId id="2147483971" r:id="rId51"/>
    <p:sldLayoutId id="2147483972" r:id="rId52"/>
    <p:sldLayoutId id="2147483973" r:id="rId5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5000"/>
        </a:lnSpc>
        <a:spcBef>
          <a:spcPct val="0"/>
        </a:spcBef>
        <a:buNone/>
        <a:defRPr lang="en-US" sz="2400" b="1" i="0" kern="1200" baseline="0" dirty="0">
          <a:gradFill>
            <a:gsLst>
              <a:gs pos="0">
                <a:schemeClr val="tx1"/>
              </a:gs>
              <a:gs pos="100000">
                <a:schemeClr val="tx1"/>
              </a:gs>
            </a:gsLst>
            <a:lin ang="2700000" scaled="1"/>
          </a:gra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58">
          <p15:clr>
            <a:srgbClr val="5ACBF0"/>
          </p15:clr>
        </p15:guide>
        <p15:guide id="4" orient="horz" pos="3934">
          <p15:clr>
            <a:srgbClr val="F26B43"/>
          </p15:clr>
        </p15:guide>
        <p15:guide id="5" pos="384">
          <p15:clr>
            <a:srgbClr val="F26B43"/>
          </p15:clr>
        </p15:guide>
        <p15:guide id="6" orient="horz" pos="188">
          <p15:clr>
            <a:srgbClr val="F26B43"/>
          </p15:clr>
        </p15:guide>
        <p15:guide id="7" orient="horz" pos="384">
          <p15:clr>
            <a:srgbClr val="F26B43"/>
          </p15:clr>
        </p15:guide>
        <p15:guide id="8" pos="7296">
          <p15:clr>
            <a:srgbClr val="F26B43"/>
          </p15:clr>
        </p15:guide>
        <p15:guide id="9" pos="192">
          <p15:clr>
            <a:srgbClr val="F26B43"/>
          </p15:clr>
        </p15:guide>
        <p15:guide id="10" pos="7492">
          <p15:clr>
            <a:srgbClr val="F26B43"/>
          </p15:clr>
        </p15:guide>
        <p15:guide id="11" orient="horz" pos="413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609600" y="553616"/>
            <a:ext cx="10979020" cy="395763"/>
          </a:xfrm>
          <a:prstGeom prst="rect">
            <a:avLst/>
          </a:prstGeom>
        </p:spPr>
        <p:txBody>
          <a:bodyPr vert="horz" lIns="0" tIns="0" rIns="0" bIns="0" rtlCol="0" anchor="t">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609600" y="1362076"/>
            <a:ext cx="10972800" cy="3657600"/>
          </a:xfrm>
          <a:prstGeom prst="rect">
            <a:avLst/>
          </a:prstGeom>
          <a:noFill/>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A4004DC6-5ED1-D442-9407-486642D75151}" type="datetime1">
              <a:rPr lang="en-IN" smtClean="0"/>
              <a:t>15/08/26</a:t>
            </a:fld>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p:nvPicPr>
        <p:blipFill>
          <a:blip r:embed="rId34"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spTree>
    <p:extLst>
      <p:ext uri="{BB962C8B-B14F-4D97-AF65-F5344CB8AC3E}">
        <p14:creationId xmlns:p14="http://schemas.microsoft.com/office/powerpoint/2010/main" val="3151361353"/>
      </p:ext>
    </p:extLst>
  </p:cSld>
  <p:clrMap bg1="dk1" tx1="lt1" bg2="dk2" tx2="lt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 id="2147483987" r:id="rId13"/>
    <p:sldLayoutId id="2147483988" r:id="rId14"/>
    <p:sldLayoutId id="2147483989" r:id="rId15"/>
    <p:sldLayoutId id="2147483990" r:id="rId16"/>
    <p:sldLayoutId id="2147483991" r:id="rId17"/>
    <p:sldLayoutId id="2147483992" r:id="rId18"/>
    <p:sldLayoutId id="2147483993" r:id="rId19"/>
    <p:sldLayoutId id="2147483994" r:id="rId20"/>
    <p:sldLayoutId id="2147483995" r:id="rId21"/>
    <p:sldLayoutId id="2147483996" r:id="rId22"/>
    <p:sldLayoutId id="2147483997" r:id="rId23"/>
    <p:sldLayoutId id="2147483998" r:id="rId24"/>
    <p:sldLayoutId id="2147483999" r:id="rId25"/>
    <p:sldLayoutId id="2147484000" r:id="rId26"/>
    <p:sldLayoutId id="2147484001" r:id="rId27"/>
    <p:sldLayoutId id="2147484002" r:id="rId28"/>
    <p:sldLayoutId id="2147484003" r:id="rId29"/>
    <p:sldLayoutId id="2147484004" r:id="rId30"/>
    <p:sldLayoutId id="2147484005" r:id="rId3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5000"/>
        </a:lnSpc>
        <a:spcBef>
          <a:spcPct val="0"/>
        </a:spcBef>
        <a:buNone/>
        <a:defRPr lang="en-US" sz="2400" b="1" i="0" kern="1200" baseline="0" dirty="0">
          <a:gradFill>
            <a:gsLst>
              <a:gs pos="0">
                <a:schemeClr val="tx1"/>
              </a:gs>
              <a:gs pos="100000">
                <a:schemeClr val="tx1"/>
              </a:gs>
            </a:gsLst>
            <a:lin ang="2700000" scaled="1"/>
          </a:gra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58">
          <p15:clr>
            <a:srgbClr val="5ACBF0"/>
          </p15:clr>
        </p15:guide>
        <p15:guide id="4" orient="horz" pos="3934">
          <p15:clr>
            <a:srgbClr val="F26B43"/>
          </p15:clr>
        </p15:guide>
        <p15:guide id="5" pos="384">
          <p15:clr>
            <a:srgbClr val="F26B43"/>
          </p15:clr>
        </p15:guide>
        <p15:guide id="6" orient="horz" pos="188">
          <p15:clr>
            <a:srgbClr val="F26B43"/>
          </p15:clr>
        </p15:guide>
        <p15:guide id="7" orient="horz" pos="384">
          <p15:clr>
            <a:srgbClr val="F26B43"/>
          </p15:clr>
        </p15:guide>
        <p15:guide id="8" pos="7296">
          <p15:clr>
            <a:srgbClr val="F26B43"/>
          </p15:clr>
        </p15:guide>
        <p15:guide id="9" pos="192">
          <p15:clr>
            <a:srgbClr val="F26B43"/>
          </p15:clr>
        </p15:guide>
        <p15:guide id="10" pos="7492">
          <p15:clr>
            <a:srgbClr val="F26B43"/>
          </p15:clr>
        </p15:guide>
        <p15:guide id="11" orient="horz" pos="413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609600" y="553616"/>
            <a:ext cx="10979020" cy="395763"/>
          </a:xfrm>
          <a:prstGeom prst="rect">
            <a:avLst/>
          </a:prstGeom>
        </p:spPr>
        <p:txBody>
          <a:bodyPr vert="horz" lIns="0" tIns="0" rIns="0" bIns="0" rtlCol="0" anchor="t">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609600" y="1362076"/>
            <a:ext cx="10972800" cy="3657600"/>
          </a:xfrm>
          <a:prstGeom prst="rect">
            <a:avLst/>
          </a:prstGeom>
          <a:noFill/>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609600" y="6251613"/>
            <a:ext cx="365760" cy="303631"/>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fld id="{766B4A5F-AE5C-6B4D-A0D8-689C8C1B0247}" type="slidenum">
              <a:rPr lang="en-US" smtClean="0"/>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975361" y="6252231"/>
            <a:ext cx="5120640" cy="303104"/>
          </a:xfrm>
          <a:prstGeom prst="rect">
            <a:avLst/>
          </a:prstGeom>
        </p:spPr>
        <p:txBody>
          <a:bodyPr vert="horz" lIns="0" tIns="0" rIns="0" bIns="0" rtlCol="0" anchor="ctr"/>
          <a:lstStyle>
            <a:lvl1pPr algn="l">
              <a:defRPr sz="800">
                <a:gradFill>
                  <a:gsLst>
                    <a:gs pos="0">
                      <a:schemeClr val="bg1">
                        <a:lumMod val="50000"/>
                        <a:lumOff val="50000"/>
                      </a:schemeClr>
                    </a:gs>
                    <a:gs pos="100000">
                      <a:schemeClr val="bg1">
                        <a:lumMod val="50000"/>
                        <a:lumOff val="50000"/>
                      </a:schemeClr>
                    </a:gs>
                  </a:gsLst>
                </a:gradFill>
                <a:latin typeface="+mn-lt"/>
              </a:defRPr>
            </a:lvl1pPr>
          </a:lstStyle>
          <a:p>
            <a:r>
              <a:rPr lang="en-US"/>
              <a:t>Copyright © 2026, Oracle and/or its affiliates</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099110" y="6254620"/>
            <a:ext cx="2743200" cy="301755"/>
          </a:xfrm>
          <a:prstGeom prst="rect">
            <a:avLst/>
          </a:prstGeom>
        </p:spPr>
        <p:txBody>
          <a:bodyPr vert="horz" lIns="0" tIns="0" rIns="0" bIns="0" rtlCol="0" anchor="ctr"/>
          <a:lstStyle>
            <a:lvl1pPr>
              <a:defRPr lang="en-US" sz="800" smtClean="0">
                <a:gradFill>
                  <a:gsLst>
                    <a:gs pos="0">
                      <a:schemeClr val="bg1">
                        <a:lumMod val="50000"/>
                        <a:lumOff val="50000"/>
                      </a:schemeClr>
                    </a:gs>
                    <a:gs pos="100000">
                      <a:schemeClr val="bg1">
                        <a:lumMod val="50000"/>
                        <a:lumOff val="50000"/>
                      </a:schemeClr>
                    </a:gs>
                  </a:gsLst>
                </a:gradFill>
                <a:latin typeface="+mn-lt"/>
              </a:defRPr>
            </a:lvl1pPr>
          </a:lstStyle>
          <a:p>
            <a:fld id="{6A93A679-ECB0-CA46-AA83-F6C17F4BF00E}" type="datetime1">
              <a:rPr lang="en-IN" smtClean="0"/>
              <a:t>15/08/26</a:t>
            </a:fld>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1280774" y="6556375"/>
            <a:ext cx="301625" cy="301625"/>
          </a:xfrm>
          <a:prstGeom prst="rect">
            <a:avLst/>
          </a:prstGeom>
        </p:spPr>
      </p:pic>
    </p:spTree>
    <p:extLst>
      <p:ext uri="{BB962C8B-B14F-4D97-AF65-F5344CB8AC3E}">
        <p14:creationId xmlns:p14="http://schemas.microsoft.com/office/powerpoint/2010/main" val="3144405586"/>
      </p:ext>
    </p:extLst>
  </p:cSld>
  <p:clrMap bg1="dk1" tx1="lt1" bg2="dk2"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5000"/>
        </a:lnSpc>
        <a:spcBef>
          <a:spcPct val="0"/>
        </a:spcBef>
        <a:buNone/>
        <a:defRPr lang="en-US" sz="2400" b="1" i="0" kern="1200" baseline="0" dirty="0">
          <a:gradFill>
            <a:gsLst>
              <a:gs pos="0">
                <a:schemeClr val="tx1"/>
              </a:gs>
              <a:gs pos="100000">
                <a:schemeClr val="tx1"/>
              </a:gs>
            </a:gsLst>
            <a:lin ang="2700000" scaled="1"/>
          </a:gra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58">
          <p15:clr>
            <a:srgbClr val="5ACBF0"/>
          </p15:clr>
        </p15:guide>
        <p15:guide id="4" orient="horz" pos="3934">
          <p15:clr>
            <a:srgbClr val="F26B43"/>
          </p15:clr>
        </p15:guide>
        <p15:guide id="5" pos="384">
          <p15:clr>
            <a:srgbClr val="F26B43"/>
          </p15:clr>
        </p15:guide>
        <p15:guide id="6" orient="horz" pos="188">
          <p15:clr>
            <a:srgbClr val="F26B43"/>
          </p15:clr>
        </p15:guide>
        <p15:guide id="7" orient="horz" pos="384">
          <p15:clr>
            <a:srgbClr val="F26B43"/>
          </p15:clr>
        </p15:guide>
        <p15:guide id="8" pos="7296">
          <p15:clr>
            <a:srgbClr val="F26B43"/>
          </p15:clr>
        </p15:guide>
        <p15:guide id="9" pos="192">
          <p15:clr>
            <a:srgbClr val="F26B43"/>
          </p15:clr>
        </p15:guide>
        <p15:guide id="10" pos="7492">
          <p15:clr>
            <a:srgbClr val="F26B43"/>
          </p15:clr>
        </p15:guide>
        <p15:guide id="11" orient="horz" pos="413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2.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7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79.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79.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79.xml"/><Relationship Id="rId6" Type="http://schemas.openxmlformats.org/officeDocument/2006/relationships/image" Target="../media/image20.png"/><Relationship Id="rId5" Type="http://schemas.openxmlformats.org/officeDocument/2006/relationships/image" Target="../media/image36.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79.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7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6.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hyperlink" Target="http://apex.oracle.com/go/ai" TargetMode="External"/><Relationship Id="rId2" Type="http://schemas.openxmlformats.org/officeDocument/2006/relationships/notesSlide" Target="../notesSlides/notesSlide20.xml"/><Relationship Id="rId1" Type="http://schemas.openxmlformats.org/officeDocument/2006/relationships/slideLayout" Target="../slideLayouts/slideLayout35.xml"/><Relationship Id="rId6" Type="http://schemas.openxmlformats.org/officeDocument/2006/relationships/hyperlink" Target="https://apex.oracle.com/education" TargetMode="External"/><Relationship Id="rId5" Type="http://schemas.openxmlformats.org/officeDocument/2006/relationships/hyperlink" Target="https://blogs.oracle.com/apex" TargetMode="External"/><Relationship Id="rId4" Type="http://schemas.openxmlformats.org/officeDocument/2006/relationships/hyperlink" Target="https://apex.oracle.com/communit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8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87.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7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8.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D7332-0224-EF18-61DA-1BBD29518539}"/>
              </a:ext>
            </a:extLst>
          </p:cNvPr>
          <p:cNvSpPr>
            <a:spLocks noGrp="1"/>
          </p:cNvSpPr>
          <p:nvPr>
            <p:ph type="ctrTitle"/>
          </p:nvPr>
        </p:nvSpPr>
        <p:spPr>
          <a:xfrm>
            <a:off x="609600" y="2366416"/>
            <a:ext cx="6741459" cy="1280160"/>
          </a:xfrm>
        </p:spPr>
        <p:txBody>
          <a:bodyPr/>
          <a:lstStyle/>
          <a:p>
            <a:r>
              <a:rPr lang="en-US" b="1" dirty="0">
                <a:solidFill>
                  <a:srgbClr val="FFFFFF"/>
                </a:solidFill>
                <a:latin typeface="+mn-lt"/>
                <a:ea typeface="Arial" pitchFamily="34" charset="-122"/>
                <a:cs typeface="Arial" pitchFamily="34" charset="-120"/>
              </a:rPr>
              <a:t>Building Low-Code SaaS Extensions with Oracle APEX</a:t>
            </a:r>
            <a:endParaRPr lang="en-US" dirty="0">
              <a:latin typeface="+mn-lt"/>
            </a:endParaRPr>
          </a:p>
        </p:txBody>
      </p:sp>
      <p:sp>
        <p:nvSpPr>
          <p:cNvPr id="4" name="Text Placeholder 3">
            <a:extLst>
              <a:ext uri="{FF2B5EF4-FFF2-40B4-BE49-F238E27FC236}">
                <a16:creationId xmlns:a16="http://schemas.microsoft.com/office/drawing/2014/main" id="{21F0017D-707C-0F1F-148A-543A3604BAA4}"/>
              </a:ext>
            </a:extLst>
          </p:cNvPr>
          <p:cNvSpPr>
            <a:spLocks noGrp="1"/>
          </p:cNvSpPr>
          <p:nvPr>
            <p:ph type="body" sz="quarter" idx="34"/>
          </p:nvPr>
        </p:nvSpPr>
        <p:spPr>
          <a:xfrm>
            <a:off x="609600" y="5270225"/>
            <a:ext cx="5486400" cy="895181"/>
          </a:xfrm>
        </p:spPr>
        <p:txBody>
          <a:bodyPr/>
          <a:lstStyle/>
          <a:p>
            <a:endParaRPr lang="en-US" dirty="0"/>
          </a:p>
        </p:txBody>
      </p:sp>
      <p:sp>
        <p:nvSpPr>
          <p:cNvPr id="7" name="Text Placeholder 4">
            <a:extLst>
              <a:ext uri="{FF2B5EF4-FFF2-40B4-BE49-F238E27FC236}">
                <a16:creationId xmlns:a16="http://schemas.microsoft.com/office/drawing/2014/main" id="{CB8C0278-636D-0060-ED85-8C3D0D31CDD4}"/>
              </a:ext>
            </a:extLst>
          </p:cNvPr>
          <p:cNvSpPr txBox="1">
            <a:spLocks/>
          </p:cNvSpPr>
          <p:nvPr/>
        </p:nvSpPr>
        <p:spPr>
          <a:xfrm>
            <a:off x="528918" y="3671395"/>
            <a:ext cx="7440706" cy="341247"/>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gradFill>
                  <a:gsLst>
                    <a:gs pos="0">
                      <a:schemeClr val="tx1"/>
                    </a:gs>
                    <a:gs pos="100000">
                      <a:schemeClr val="tx1"/>
                    </a:gs>
                  </a:gsLst>
                  <a:lin ang="2700000" scaled="1"/>
                </a:gra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gradFill>
                  <a:gsLst>
                    <a:gs pos="0">
                      <a:schemeClr val="tx1"/>
                    </a:gs>
                    <a:gs pos="100000">
                      <a:schemeClr val="tx1"/>
                    </a:gs>
                  </a:gsLst>
                  <a:lin ang="2700000" scaled="1"/>
                </a:gra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a:lstStyle>
          <a:p>
            <a:r>
              <a:rPr lang="en-US" dirty="0"/>
              <a:t>Integration, the Fusion Apps REST Catalog &amp; Enterprise Best Practices</a:t>
            </a:r>
          </a:p>
          <a:p>
            <a:endParaRPr lang="en-US" dirty="0"/>
          </a:p>
        </p:txBody>
      </p:sp>
      <p:sp>
        <p:nvSpPr>
          <p:cNvPr id="6" name="Text Placeholder 5">
            <a:extLst>
              <a:ext uri="{FF2B5EF4-FFF2-40B4-BE49-F238E27FC236}">
                <a16:creationId xmlns:a16="http://schemas.microsoft.com/office/drawing/2014/main" id="{D2A07F57-36E0-EFE1-0C3B-743A5C041C18}"/>
              </a:ext>
            </a:extLst>
          </p:cNvPr>
          <p:cNvSpPr>
            <a:spLocks noGrp="1"/>
          </p:cNvSpPr>
          <p:nvPr>
            <p:ph type="body" sz="quarter" idx="35"/>
          </p:nvPr>
        </p:nvSpPr>
        <p:spPr/>
        <p:txBody>
          <a:bodyPr/>
          <a:lstStyle/>
          <a:p>
            <a:endParaRPr lang="en-US"/>
          </a:p>
        </p:txBody>
      </p:sp>
    </p:spTree>
    <p:extLst>
      <p:ext uri="{BB962C8B-B14F-4D97-AF65-F5344CB8AC3E}">
        <p14:creationId xmlns:p14="http://schemas.microsoft.com/office/powerpoint/2010/main" val="206660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83D5A-084C-F044-7EF4-522CA7DDDCC9}"/>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E49871BC-57E0-08D7-1763-D2DE77F6AC27}"/>
              </a:ext>
            </a:extLst>
          </p:cNvPr>
          <p:cNvSpPr/>
          <p:nvPr/>
        </p:nvSpPr>
        <p:spPr>
          <a:xfrm>
            <a:off x="640080" y="649225"/>
            <a:ext cx="7498080" cy="320040"/>
          </a:xfrm>
          <a:prstGeom prst="rect">
            <a:avLst/>
          </a:prstGeom>
          <a:noFill/>
          <a:ln/>
        </p:spPr>
        <p:txBody>
          <a:bodyPr wrap="square" lIns="0" tIns="0" rIns="0" bIns="0" rtlCol="0" anchor="ctr"/>
          <a:lstStyle/>
          <a:p>
            <a:pPr marL="0" indent="0">
              <a:buNone/>
            </a:pPr>
            <a:r>
              <a:rPr lang="en-US" sz="1300" b="1" kern="0" spc="200" dirty="0">
                <a:solidFill>
                  <a:srgbClr val="C74634"/>
                </a:solidFill>
                <a:ea typeface="Calibri" pitchFamily="34" charset="-122"/>
                <a:cs typeface="Calibri" pitchFamily="34" charset="-120"/>
              </a:rPr>
              <a:t>FASTER EXTENSION DEVELOPMENT</a:t>
            </a:r>
            <a:endParaRPr lang="en-US" sz="1300" dirty="0"/>
          </a:p>
        </p:txBody>
      </p:sp>
      <p:sp>
        <p:nvSpPr>
          <p:cNvPr id="5" name="Text 2">
            <a:extLst>
              <a:ext uri="{FF2B5EF4-FFF2-40B4-BE49-F238E27FC236}">
                <a16:creationId xmlns:a16="http://schemas.microsoft.com/office/drawing/2014/main" id="{4A639526-2851-BDED-859A-AC0E8D032BB7}"/>
              </a:ext>
            </a:extLst>
          </p:cNvPr>
          <p:cNvSpPr/>
          <p:nvPr/>
        </p:nvSpPr>
        <p:spPr>
          <a:xfrm>
            <a:off x="640080" y="1034665"/>
            <a:ext cx="7708790" cy="777240"/>
          </a:xfrm>
          <a:prstGeom prst="rect">
            <a:avLst/>
          </a:prstGeom>
          <a:noFill/>
          <a:ln/>
        </p:spPr>
        <p:txBody>
          <a:bodyPr wrap="square" lIns="0" tIns="0" rIns="0" bIns="0" rtlCol="0" anchor="ctr"/>
          <a:lstStyle/>
          <a:p>
            <a:pPr marL="0" indent="0">
              <a:buNone/>
            </a:pPr>
            <a:r>
              <a:rPr lang="en-US" sz="3600" b="1" dirty="0">
                <a:solidFill>
                  <a:srgbClr val="FFFFFF"/>
                </a:solidFill>
                <a:ea typeface="Arial" pitchFamily="34" charset="-122"/>
                <a:cs typeface="Arial" pitchFamily="34" charset="-120"/>
              </a:rPr>
              <a:t>The Fusion Apps REST Catalog</a:t>
            </a:r>
            <a:endParaRPr lang="en-US" sz="3600" dirty="0"/>
          </a:p>
        </p:txBody>
      </p:sp>
      <p:sp>
        <p:nvSpPr>
          <p:cNvPr id="12" name="Slide Number Placeholder 11">
            <a:extLst>
              <a:ext uri="{FF2B5EF4-FFF2-40B4-BE49-F238E27FC236}">
                <a16:creationId xmlns:a16="http://schemas.microsoft.com/office/drawing/2014/main" id="{B9EF1CB8-7798-B8C5-5A26-B62AB296B409}"/>
              </a:ext>
            </a:extLst>
          </p:cNvPr>
          <p:cNvSpPr>
            <a:spLocks noGrp="1"/>
          </p:cNvSpPr>
          <p:nvPr>
            <p:ph type="sldNum" sz="quarter" idx="4"/>
          </p:nvPr>
        </p:nvSpPr>
        <p:spPr/>
        <p:txBody>
          <a:bodyPr/>
          <a:lstStyle/>
          <a:p>
            <a:fld id="{766B4A5F-AE5C-6B4D-A0D8-689C8C1B0247}" type="slidenum">
              <a:rPr lang="en-US" smtClean="0"/>
              <a:t>10</a:t>
            </a:fld>
            <a:endParaRPr lang="en-US" dirty="0"/>
          </a:p>
        </p:txBody>
      </p:sp>
      <p:sp>
        <p:nvSpPr>
          <p:cNvPr id="11" name="Footer Placeholder 10">
            <a:extLst>
              <a:ext uri="{FF2B5EF4-FFF2-40B4-BE49-F238E27FC236}">
                <a16:creationId xmlns:a16="http://schemas.microsoft.com/office/drawing/2014/main" id="{75F7BCE9-8D76-E578-FB91-F8FCEC9E7A53}"/>
              </a:ext>
            </a:extLst>
          </p:cNvPr>
          <p:cNvSpPr>
            <a:spLocks noGrp="1"/>
          </p:cNvSpPr>
          <p:nvPr>
            <p:ph type="ftr" sz="quarter" idx="3"/>
          </p:nvPr>
        </p:nvSpPr>
        <p:spPr/>
        <p:txBody>
          <a:bodyPr/>
          <a:lstStyle/>
          <a:p>
            <a:r>
              <a:rPr lang="en-US"/>
              <a:t>Copyright © 2026, Oracle and/or its affiliates</a:t>
            </a:r>
            <a:endParaRPr lang="en-US" dirty="0"/>
          </a:p>
        </p:txBody>
      </p:sp>
      <p:sp>
        <p:nvSpPr>
          <p:cNvPr id="15" name="Oval 14">
            <a:extLst>
              <a:ext uri="{FF2B5EF4-FFF2-40B4-BE49-F238E27FC236}">
                <a16:creationId xmlns:a16="http://schemas.microsoft.com/office/drawing/2014/main" id="{696B8F05-6E34-CF6A-0251-34301223318F}"/>
              </a:ext>
            </a:extLst>
          </p:cNvPr>
          <p:cNvSpPr/>
          <p:nvPr/>
        </p:nvSpPr>
        <p:spPr>
          <a:xfrm>
            <a:off x="1731264" y="2691622"/>
            <a:ext cx="1511809" cy="1547907"/>
          </a:xfrm>
          <a:prstGeom prst="ellipse">
            <a:avLst/>
          </a:prstGeom>
          <a:solidFill>
            <a:schemeClr val="bg2"/>
          </a:solidFill>
          <a:ln>
            <a:noFill/>
          </a:ln>
          <a:effectLst>
            <a:outerShdw blurRad="50800" dist="38100" dir="2700000" algn="tl" rotWithShape="0">
              <a:prstClr val="black">
                <a:alpha val="76000"/>
              </a:prstClr>
            </a:outerShdw>
          </a:effectLst>
        </p:spPr>
        <p:txBody>
          <a:bodyPr wrap="square" lIns="0" tIns="0" rIns="0" bIns="0" rtlCol="0" anchor="ctr"/>
          <a:lstStyle/>
          <a:p>
            <a:pPr algn="ctr"/>
            <a:endParaRPr lang="en-US" sz="1400" dirty="0">
              <a:solidFill>
                <a:schemeClr val="tx1"/>
              </a:solidFill>
            </a:endParaRPr>
          </a:p>
        </p:txBody>
      </p:sp>
      <p:pic>
        <p:nvPicPr>
          <p:cNvPr id="16" name="Picture 15">
            <a:extLst>
              <a:ext uri="{FF2B5EF4-FFF2-40B4-BE49-F238E27FC236}">
                <a16:creationId xmlns:a16="http://schemas.microsoft.com/office/drawing/2014/main" id="{DA10BD30-592B-3EC3-600B-B8D3D6FEFA70}"/>
              </a:ext>
            </a:extLst>
          </p:cNvPr>
          <p:cNvPicPr>
            <a:picLocks noChangeAspect="1"/>
          </p:cNvPicPr>
          <p:nvPr/>
        </p:nvPicPr>
        <p:blipFill>
          <a:blip r:embed="rId3"/>
          <a:stretch>
            <a:fillRect/>
          </a:stretch>
        </p:blipFill>
        <p:spPr>
          <a:xfrm>
            <a:off x="1950721" y="2884700"/>
            <a:ext cx="1072896" cy="1072896"/>
          </a:xfrm>
          <a:prstGeom prst="rect">
            <a:avLst/>
          </a:prstGeom>
        </p:spPr>
      </p:pic>
      <p:sp>
        <p:nvSpPr>
          <p:cNvPr id="17" name="Oval 16">
            <a:extLst>
              <a:ext uri="{FF2B5EF4-FFF2-40B4-BE49-F238E27FC236}">
                <a16:creationId xmlns:a16="http://schemas.microsoft.com/office/drawing/2014/main" id="{CFEDD0EF-EEF1-8E9C-34D3-AA503D8F1CED}"/>
              </a:ext>
            </a:extLst>
          </p:cNvPr>
          <p:cNvSpPr/>
          <p:nvPr/>
        </p:nvSpPr>
        <p:spPr>
          <a:xfrm>
            <a:off x="5213803" y="2691621"/>
            <a:ext cx="1511809" cy="1547907"/>
          </a:xfrm>
          <a:prstGeom prst="ellipse">
            <a:avLst/>
          </a:prstGeom>
          <a:solidFill>
            <a:schemeClr val="bg2"/>
          </a:solidFill>
          <a:ln>
            <a:noFill/>
          </a:ln>
          <a:effectLst>
            <a:outerShdw blurRad="50800" dist="38100" dir="2700000" algn="tl" rotWithShape="0">
              <a:prstClr val="black">
                <a:alpha val="76000"/>
              </a:prstClr>
            </a:outerShdw>
          </a:effectLst>
        </p:spPr>
        <p:txBody>
          <a:bodyPr wrap="square" lIns="0" tIns="0" rIns="0" bIns="0" rtlCol="0" anchor="ctr"/>
          <a:lstStyle/>
          <a:p>
            <a:pPr algn="ctr"/>
            <a:endParaRPr lang="en-US" sz="1400" dirty="0">
              <a:solidFill>
                <a:schemeClr val="tx1"/>
              </a:solidFill>
            </a:endParaRPr>
          </a:p>
        </p:txBody>
      </p:sp>
      <p:sp>
        <p:nvSpPr>
          <p:cNvPr id="18" name="Oval 17">
            <a:extLst>
              <a:ext uri="{FF2B5EF4-FFF2-40B4-BE49-F238E27FC236}">
                <a16:creationId xmlns:a16="http://schemas.microsoft.com/office/drawing/2014/main" id="{CC3954AD-4DD1-1872-7709-FA88AE7E1139}"/>
              </a:ext>
            </a:extLst>
          </p:cNvPr>
          <p:cNvSpPr/>
          <p:nvPr/>
        </p:nvSpPr>
        <p:spPr>
          <a:xfrm>
            <a:off x="8680705" y="2691620"/>
            <a:ext cx="1511809" cy="1547907"/>
          </a:xfrm>
          <a:prstGeom prst="ellipse">
            <a:avLst/>
          </a:prstGeom>
          <a:solidFill>
            <a:schemeClr val="bg2"/>
          </a:solidFill>
          <a:ln>
            <a:noFill/>
          </a:ln>
          <a:effectLst>
            <a:outerShdw blurRad="50800" dist="38100" dir="2700000" algn="tl" rotWithShape="0">
              <a:prstClr val="black">
                <a:alpha val="76000"/>
              </a:prstClr>
            </a:outerShdw>
          </a:effectLst>
        </p:spPr>
        <p:txBody>
          <a:bodyPr wrap="square" lIns="0" tIns="0" rIns="0" bIns="0" rtlCol="0" anchor="ctr"/>
          <a:lstStyle/>
          <a:p>
            <a:pPr algn="ctr"/>
            <a:endParaRPr lang="en-US" sz="1400" dirty="0">
              <a:solidFill>
                <a:schemeClr val="tx1"/>
              </a:solidFill>
            </a:endParaRPr>
          </a:p>
        </p:txBody>
      </p:sp>
      <p:pic>
        <p:nvPicPr>
          <p:cNvPr id="19" name="Picture 18">
            <a:extLst>
              <a:ext uri="{FF2B5EF4-FFF2-40B4-BE49-F238E27FC236}">
                <a16:creationId xmlns:a16="http://schemas.microsoft.com/office/drawing/2014/main" id="{4A09BA27-C09C-156C-B71D-100C9685E9C3}"/>
              </a:ext>
            </a:extLst>
          </p:cNvPr>
          <p:cNvPicPr>
            <a:picLocks noChangeAspect="1"/>
          </p:cNvPicPr>
          <p:nvPr/>
        </p:nvPicPr>
        <p:blipFill>
          <a:blip r:embed="rId4"/>
          <a:stretch>
            <a:fillRect/>
          </a:stretch>
        </p:blipFill>
        <p:spPr>
          <a:xfrm>
            <a:off x="5356198" y="2807639"/>
            <a:ext cx="1227018" cy="1227018"/>
          </a:xfrm>
          <a:prstGeom prst="rect">
            <a:avLst/>
          </a:prstGeom>
        </p:spPr>
      </p:pic>
      <p:pic>
        <p:nvPicPr>
          <p:cNvPr id="20" name="Picture 19">
            <a:extLst>
              <a:ext uri="{FF2B5EF4-FFF2-40B4-BE49-F238E27FC236}">
                <a16:creationId xmlns:a16="http://schemas.microsoft.com/office/drawing/2014/main" id="{58DF1C6D-EB0B-812B-BED4-8FF9FD23657C}"/>
              </a:ext>
            </a:extLst>
          </p:cNvPr>
          <p:cNvPicPr>
            <a:picLocks noChangeAspect="1"/>
          </p:cNvPicPr>
          <p:nvPr/>
        </p:nvPicPr>
        <p:blipFill>
          <a:blip r:embed="rId5"/>
          <a:stretch>
            <a:fillRect/>
          </a:stretch>
        </p:blipFill>
        <p:spPr>
          <a:xfrm>
            <a:off x="8900161" y="2926968"/>
            <a:ext cx="1072896" cy="1072896"/>
          </a:xfrm>
          <a:prstGeom prst="rect">
            <a:avLst/>
          </a:prstGeom>
        </p:spPr>
      </p:pic>
      <p:sp>
        <p:nvSpPr>
          <p:cNvPr id="24" name="Shape 8">
            <a:extLst>
              <a:ext uri="{FF2B5EF4-FFF2-40B4-BE49-F238E27FC236}">
                <a16:creationId xmlns:a16="http://schemas.microsoft.com/office/drawing/2014/main" id="{325B9CED-6D71-DE0B-95D5-766F7D5760B1}"/>
              </a:ext>
            </a:extLst>
          </p:cNvPr>
          <p:cNvSpPr/>
          <p:nvPr/>
        </p:nvSpPr>
        <p:spPr>
          <a:xfrm>
            <a:off x="6920684" y="3421147"/>
            <a:ext cx="1645919" cy="197589"/>
          </a:xfrm>
          <a:prstGeom prst="rightArrow">
            <a:avLst/>
          </a:prstGeom>
          <a:solidFill>
            <a:schemeClr val="accent3"/>
          </a:solidFill>
          <a:ln/>
        </p:spPr>
        <p:txBody>
          <a:bodyPr/>
          <a:lstStyle/>
          <a:p>
            <a:endParaRPr lang="en-US"/>
          </a:p>
        </p:txBody>
      </p:sp>
      <p:sp>
        <p:nvSpPr>
          <p:cNvPr id="25" name="TextBox 24">
            <a:extLst>
              <a:ext uri="{FF2B5EF4-FFF2-40B4-BE49-F238E27FC236}">
                <a16:creationId xmlns:a16="http://schemas.microsoft.com/office/drawing/2014/main" id="{5BF7416C-ABCF-1FB7-4612-FBAFC2FC6263}"/>
              </a:ext>
            </a:extLst>
          </p:cNvPr>
          <p:cNvSpPr txBox="1"/>
          <p:nvPr/>
        </p:nvSpPr>
        <p:spPr>
          <a:xfrm>
            <a:off x="1481328" y="4461377"/>
            <a:ext cx="2011680" cy="369332"/>
          </a:xfrm>
          <a:prstGeom prst="rect">
            <a:avLst/>
          </a:prstGeom>
          <a:noFill/>
        </p:spPr>
        <p:txBody>
          <a:bodyPr wrap="square" rtlCol="0">
            <a:spAutoFit/>
          </a:bodyPr>
          <a:lstStyle/>
          <a:p>
            <a:r>
              <a:rPr lang="en-US" dirty="0"/>
              <a:t>Import Catalogue</a:t>
            </a:r>
          </a:p>
        </p:txBody>
      </p:sp>
      <p:sp>
        <p:nvSpPr>
          <p:cNvPr id="26" name="TextBox 25">
            <a:extLst>
              <a:ext uri="{FF2B5EF4-FFF2-40B4-BE49-F238E27FC236}">
                <a16:creationId xmlns:a16="http://schemas.microsoft.com/office/drawing/2014/main" id="{EC485C26-B8FE-8C83-32EF-966EAA94F23B}"/>
              </a:ext>
            </a:extLst>
          </p:cNvPr>
          <p:cNvSpPr txBox="1"/>
          <p:nvPr/>
        </p:nvSpPr>
        <p:spPr>
          <a:xfrm>
            <a:off x="4971350" y="4461377"/>
            <a:ext cx="2011680" cy="369332"/>
          </a:xfrm>
          <a:prstGeom prst="rect">
            <a:avLst/>
          </a:prstGeom>
          <a:noFill/>
        </p:spPr>
        <p:txBody>
          <a:bodyPr wrap="square" rtlCol="0">
            <a:spAutoFit/>
          </a:bodyPr>
          <a:lstStyle/>
          <a:p>
            <a:pPr algn="ctr"/>
            <a:r>
              <a:rPr lang="en-US" dirty="0"/>
              <a:t>Pick APIs</a:t>
            </a:r>
          </a:p>
        </p:txBody>
      </p:sp>
      <p:sp>
        <p:nvSpPr>
          <p:cNvPr id="27" name="TextBox 26">
            <a:extLst>
              <a:ext uri="{FF2B5EF4-FFF2-40B4-BE49-F238E27FC236}">
                <a16:creationId xmlns:a16="http://schemas.microsoft.com/office/drawing/2014/main" id="{BE4B9BDA-A096-A6BA-34D1-B36664D106F0}"/>
              </a:ext>
            </a:extLst>
          </p:cNvPr>
          <p:cNvSpPr txBox="1"/>
          <p:nvPr/>
        </p:nvSpPr>
        <p:spPr>
          <a:xfrm>
            <a:off x="8012331" y="4461377"/>
            <a:ext cx="2848555" cy="369332"/>
          </a:xfrm>
          <a:prstGeom prst="rect">
            <a:avLst/>
          </a:prstGeom>
          <a:noFill/>
        </p:spPr>
        <p:txBody>
          <a:bodyPr wrap="square" rtlCol="0">
            <a:spAutoFit/>
          </a:bodyPr>
          <a:lstStyle/>
          <a:p>
            <a:pPr algn="ctr"/>
            <a:r>
              <a:rPr lang="en-US" dirty="0"/>
              <a:t>Create REST Data Source</a:t>
            </a:r>
          </a:p>
        </p:txBody>
      </p:sp>
      <p:sp>
        <p:nvSpPr>
          <p:cNvPr id="29" name="Shape 8">
            <a:extLst>
              <a:ext uri="{FF2B5EF4-FFF2-40B4-BE49-F238E27FC236}">
                <a16:creationId xmlns:a16="http://schemas.microsoft.com/office/drawing/2014/main" id="{F5EA72CD-0375-8238-1CDA-56B4ED8B818B}"/>
              </a:ext>
            </a:extLst>
          </p:cNvPr>
          <p:cNvSpPr/>
          <p:nvPr/>
        </p:nvSpPr>
        <p:spPr>
          <a:xfrm>
            <a:off x="3425488" y="3421146"/>
            <a:ext cx="1645919" cy="197589"/>
          </a:xfrm>
          <a:prstGeom prst="rightArrow">
            <a:avLst/>
          </a:prstGeom>
          <a:solidFill>
            <a:schemeClr val="accent3"/>
          </a:solidFill>
          <a:ln/>
        </p:spPr>
        <p:txBody>
          <a:bodyPr/>
          <a:lstStyle/>
          <a:p>
            <a:endParaRPr lang="en-US"/>
          </a:p>
        </p:txBody>
      </p:sp>
    </p:spTree>
    <p:extLst>
      <p:ext uri="{BB962C8B-B14F-4D97-AF65-F5344CB8AC3E}">
        <p14:creationId xmlns:p14="http://schemas.microsoft.com/office/powerpoint/2010/main" val="27429640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4" grpId="0" animBg="1"/>
      <p:bldP spid="26" grpId="0"/>
      <p:bldP spid="27" grpId="0"/>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0933E-69E7-E902-67DF-A7D477D4061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66CDEE0-3C8E-392C-E906-C6935BF33C2A}"/>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ONE CENTRAL SWITCH</a:t>
            </a:r>
            <a:endParaRPr lang="en-US" sz="1200" dirty="0"/>
          </a:p>
        </p:txBody>
      </p:sp>
      <p:sp>
        <p:nvSpPr>
          <p:cNvPr id="3" name="Text 1">
            <a:extLst>
              <a:ext uri="{FF2B5EF4-FFF2-40B4-BE49-F238E27FC236}">
                <a16:creationId xmlns:a16="http://schemas.microsoft.com/office/drawing/2014/main" id="{EAF66B2C-4EC5-CFA7-BF9E-961995D239BF}"/>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Flexible Remote Server - Point at Your Fusion Host</a:t>
            </a:r>
            <a:endParaRPr lang="en-US" sz="2800" dirty="0"/>
          </a:p>
        </p:txBody>
      </p:sp>
      <p:sp>
        <p:nvSpPr>
          <p:cNvPr id="5" name="Shape 3">
            <a:extLst>
              <a:ext uri="{FF2B5EF4-FFF2-40B4-BE49-F238E27FC236}">
                <a16:creationId xmlns:a16="http://schemas.microsoft.com/office/drawing/2014/main" id="{12B77946-3210-3752-5264-84BC7212DAEB}"/>
              </a:ext>
            </a:extLst>
          </p:cNvPr>
          <p:cNvSpPr/>
          <p:nvPr/>
        </p:nvSpPr>
        <p:spPr>
          <a:xfrm>
            <a:off x="457200" y="2197608"/>
            <a:ext cx="6309360" cy="2560320"/>
          </a:xfrm>
          <a:prstGeom prst="roundRect">
            <a:avLst>
              <a:gd name="adj" fmla="val 2143"/>
            </a:avLst>
          </a:prstGeom>
          <a:solidFill>
            <a:srgbClr val="201E1C"/>
          </a:solidFill>
          <a:ln/>
          <a:effectLst>
            <a:outerShdw blurRad="50800" dist="38100" dir="2700000" algn="tl" rotWithShape="0">
              <a:prstClr val="black">
                <a:alpha val="40000"/>
              </a:prstClr>
            </a:outerShdw>
          </a:effectLst>
        </p:spPr>
        <p:txBody>
          <a:bodyPr/>
          <a:lstStyle/>
          <a:p>
            <a:endParaRPr lang="en-US"/>
          </a:p>
        </p:txBody>
      </p:sp>
      <p:sp>
        <p:nvSpPr>
          <p:cNvPr id="6" name="Text 4">
            <a:extLst>
              <a:ext uri="{FF2B5EF4-FFF2-40B4-BE49-F238E27FC236}">
                <a16:creationId xmlns:a16="http://schemas.microsoft.com/office/drawing/2014/main" id="{4AB23EEC-4187-E947-BCBF-DD749E62D1FD}"/>
              </a:ext>
            </a:extLst>
          </p:cNvPr>
          <p:cNvSpPr/>
          <p:nvPr/>
        </p:nvSpPr>
        <p:spPr>
          <a:xfrm>
            <a:off x="685800" y="2426208"/>
            <a:ext cx="5897880" cy="2194560"/>
          </a:xfrm>
          <a:prstGeom prst="rect">
            <a:avLst/>
          </a:prstGeom>
          <a:noFill/>
          <a:ln/>
        </p:spPr>
        <p:txBody>
          <a:bodyPr wrap="square" lIns="0" tIns="0" rIns="0" bIns="0" rtlCol="0" anchor="t"/>
          <a:lstStyle/>
          <a:p>
            <a:pPr marL="0" indent="0">
              <a:lnSpc>
                <a:spcPct val="115000"/>
              </a:lnSpc>
              <a:buNone/>
            </a:pPr>
            <a:r>
              <a:rPr lang="en-US" sz="1200" dirty="0">
                <a:solidFill>
                  <a:srgbClr val="E8E4E0"/>
                </a:solidFill>
                <a:ea typeface="Courier New" pitchFamily="34" charset="-122"/>
                <a:cs typeface="Courier New" pitchFamily="34" charset="-120"/>
              </a:rPr>
              <a:t>procedure my_server_config(</a:t>
            </a:r>
            <a:endParaRPr lang="en-US" sz="1200" dirty="0"/>
          </a:p>
          <a:p>
            <a:pPr marL="0" indent="0">
              <a:lnSpc>
                <a:spcPct val="115000"/>
              </a:lnSpc>
              <a:buNone/>
            </a:pPr>
            <a:r>
              <a:rPr lang="en-US" sz="1200" dirty="0">
                <a:solidFill>
                  <a:srgbClr val="E8E4E0"/>
                </a:solidFill>
                <a:ea typeface="Courier New" pitchFamily="34" charset="-122"/>
                <a:cs typeface="Courier New" pitchFamily="34" charset="-120"/>
              </a:rPr>
              <a:t>    p_info   in  apex_plugin.t_remote_server_info,</a:t>
            </a:r>
            <a:endParaRPr lang="en-US" sz="1200" dirty="0"/>
          </a:p>
          <a:p>
            <a:pPr marL="0" indent="0">
              <a:lnSpc>
                <a:spcPct val="115000"/>
              </a:lnSpc>
              <a:buNone/>
            </a:pPr>
            <a:r>
              <a:rPr lang="en-US" sz="1200" dirty="0">
                <a:solidFill>
                  <a:srgbClr val="E8E4E0"/>
                </a:solidFill>
                <a:ea typeface="Courier New" pitchFamily="34" charset="-122"/>
                <a:cs typeface="Courier New" pitchFamily="34" charset="-120"/>
              </a:rPr>
              <a:t>    p_config out apex_plugin.t_remote_server_config )</a:t>
            </a:r>
            <a:endParaRPr lang="en-US" sz="1200" dirty="0"/>
          </a:p>
          <a:p>
            <a:pPr marL="0" indent="0">
              <a:lnSpc>
                <a:spcPct val="115000"/>
              </a:lnSpc>
              <a:buNone/>
            </a:pPr>
            <a:r>
              <a:rPr lang="en-US" sz="1200" dirty="0">
                <a:solidFill>
                  <a:srgbClr val="E8E4E0"/>
                </a:solidFill>
                <a:ea typeface="Courier New" pitchFamily="34" charset="-122"/>
                <a:cs typeface="Courier New" pitchFamily="34" charset="-120"/>
              </a:rPr>
              <a:t>is</a:t>
            </a:r>
            <a:endParaRPr lang="en-US" sz="1200" dirty="0"/>
          </a:p>
          <a:p>
            <a:pPr marL="0" indent="0">
              <a:lnSpc>
                <a:spcPct val="115000"/>
              </a:lnSpc>
              <a:buNone/>
            </a:pPr>
            <a:r>
              <a:rPr lang="en-US" sz="1200" dirty="0">
                <a:solidFill>
                  <a:srgbClr val="E8E4E0"/>
                </a:solidFill>
                <a:ea typeface="Courier New" pitchFamily="34" charset="-122"/>
                <a:cs typeface="Courier New" pitchFamily="34" charset="-120"/>
              </a:rPr>
              <a:t>begin</a:t>
            </a:r>
            <a:endParaRPr lang="en-US" sz="1200" dirty="0"/>
          </a:p>
          <a:p>
            <a:pPr marL="0" indent="0">
              <a:lnSpc>
                <a:spcPct val="115000"/>
              </a:lnSpc>
              <a:buNone/>
            </a:pPr>
            <a:r>
              <a:rPr lang="en-US" sz="1200" dirty="0">
                <a:solidFill>
                  <a:srgbClr val="E8E4E0"/>
                </a:solidFill>
                <a:ea typeface="Courier New" pitchFamily="34" charset="-122"/>
                <a:cs typeface="Courier New" pitchFamily="34" charset="-120"/>
              </a:rPr>
              <a:t>    p_config.base_url := 'https://{YourFusionHost}';</a:t>
            </a:r>
            <a:endParaRPr lang="en-US" sz="1200" dirty="0"/>
          </a:p>
          <a:p>
            <a:pPr marL="0" indent="0">
              <a:lnSpc>
                <a:spcPct val="115000"/>
              </a:lnSpc>
              <a:buNone/>
            </a:pPr>
            <a:r>
              <a:rPr lang="en-US" sz="1200" dirty="0">
                <a:solidFill>
                  <a:srgbClr val="E8E4E0"/>
                </a:solidFill>
                <a:ea typeface="Courier New" pitchFamily="34" charset="-122"/>
                <a:cs typeface="Courier New" pitchFamily="34" charset="-120"/>
              </a:rPr>
              <a:t>end;</a:t>
            </a:r>
            <a:endParaRPr lang="en-US" sz="1200" dirty="0"/>
          </a:p>
        </p:txBody>
      </p:sp>
      <p:sp>
        <p:nvSpPr>
          <p:cNvPr id="7" name="Shape 5">
            <a:extLst>
              <a:ext uri="{FF2B5EF4-FFF2-40B4-BE49-F238E27FC236}">
                <a16:creationId xmlns:a16="http://schemas.microsoft.com/office/drawing/2014/main" id="{3225C38C-263C-B6AC-0A51-002FD152142D}"/>
              </a:ext>
            </a:extLst>
          </p:cNvPr>
          <p:cNvSpPr/>
          <p:nvPr/>
        </p:nvSpPr>
        <p:spPr>
          <a:xfrm>
            <a:off x="7086600" y="2197608"/>
            <a:ext cx="3703320" cy="548640"/>
          </a:xfrm>
          <a:prstGeom prst="roundRect">
            <a:avLst>
              <a:gd name="adj" fmla="val 5357"/>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8" name="Shape 6">
            <a:extLst>
              <a:ext uri="{FF2B5EF4-FFF2-40B4-BE49-F238E27FC236}">
                <a16:creationId xmlns:a16="http://schemas.microsoft.com/office/drawing/2014/main" id="{ED215377-CEA3-D437-3BFC-366F79DAA105}"/>
              </a:ext>
            </a:extLst>
          </p:cNvPr>
          <p:cNvSpPr/>
          <p:nvPr/>
        </p:nvSpPr>
        <p:spPr>
          <a:xfrm>
            <a:off x="7296912" y="2273808"/>
            <a:ext cx="384048" cy="384048"/>
          </a:xfrm>
          <a:prstGeom prst="ellipse">
            <a:avLst/>
          </a:prstGeom>
          <a:solidFill>
            <a:srgbClr val="C74634"/>
          </a:solidFill>
          <a:ln/>
        </p:spPr>
        <p:txBody>
          <a:bodyPr/>
          <a:lstStyle/>
          <a:p>
            <a:endParaRPr lang="en-US"/>
          </a:p>
        </p:txBody>
      </p:sp>
      <p:sp>
        <p:nvSpPr>
          <p:cNvPr id="9" name="Text 7">
            <a:extLst>
              <a:ext uri="{FF2B5EF4-FFF2-40B4-BE49-F238E27FC236}">
                <a16:creationId xmlns:a16="http://schemas.microsoft.com/office/drawing/2014/main" id="{CCC7A511-CFF2-A49D-4627-41D70D1D4ACD}"/>
              </a:ext>
            </a:extLst>
          </p:cNvPr>
          <p:cNvSpPr/>
          <p:nvPr/>
        </p:nvSpPr>
        <p:spPr>
          <a:xfrm>
            <a:off x="7296912" y="2273808"/>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1</a:t>
            </a:r>
            <a:endParaRPr lang="en-US" sz="1300" dirty="0"/>
          </a:p>
        </p:txBody>
      </p:sp>
      <p:sp>
        <p:nvSpPr>
          <p:cNvPr id="10" name="Text 8">
            <a:extLst>
              <a:ext uri="{FF2B5EF4-FFF2-40B4-BE49-F238E27FC236}">
                <a16:creationId xmlns:a16="http://schemas.microsoft.com/office/drawing/2014/main" id="{8F85E970-0EB5-CAC8-EB42-D6C55C8DAEAA}"/>
              </a:ext>
            </a:extLst>
          </p:cNvPr>
          <p:cNvSpPr/>
          <p:nvPr/>
        </p:nvSpPr>
        <p:spPr>
          <a:xfrm>
            <a:off x="7863840" y="2289048"/>
            <a:ext cx="3703320" cy="274320"/>
          </a:xfrm>
          <a:prstGeom prst="rect">
            <a:avLst/>
          </a:prstGeom>
          <a:noFill/>
          <a:ln/>
        </p:spPr>
        <p:txBody>
          <a:bodyPr wrap="square" lIns="0" tIns="0" rIns="0" bIns="0" rtlCol="0" anchor="ctr"/>
          <a:lstStyle/>
          <a:p>
            <a:pPr marL="0" indent="0">
              <a:buNone/>
            </a:pPr>
            <a:r>
              <a:rPr lang="en-US" sz="1250" b="1" dirty="0">
                <a:ea typeface="Arial" pitchFamily="34" charset="-122"/>
                <a:cs typeface="Arial" pitchFamily="34" charset="-120"/>
              </a:rPr>
              <a:t>Edit the Remote Server</a:t>
            </a:r>
            <a:endParaRPr lang="en-US" sz="1250" dirty="0"/>
          </a:p>
        </p:txBody>
      </p:sp>
      <p:sp>
        <p:nvSpPr>
          <p:cNvPr id="12" name="Shape 10">
            <a:extLst>
              <a:ext uri="{FF2B5EF4-FFF2-40B4-BE49-F238E27FC236}">
                <a16:creationId xmlns:a16="http://schemas.microsoft.com/office/drawing/2014/main" id="{BC21E16E-7BF1-56EF-A291-A97450F2E8FB}"/>
              </a:ext>
            </a:extLst>
          </p:cNvPr>
          <p:cNvSpPr/>
          <p:nvPr/>
        </p:nvSpPr>
        <p:spPr>
          <a:xfrm>
            <a:off x="7086600" y="3368040"/>
            <a:ext cx="3703320" cy="548640"/>
          </a:xfrm>
          <a:prstGeom prst="roundRect">
            <a:avLst>
              <a:gd name="adj" fmla="val 5357"/>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13" name="Shape 11">
            <a:extLst>
              <a:ext uri="{FF2B5EF4-FFF2-40B4-BE49-F238E27FC236}">
                <a16:creationId xmlns:a16="http://schemas.microsoft.com/office/drawing/2014/main" id="{859A5F00-FFC8-2367-32A2-175CFBCB4C0D}"/>
              </a:ext>
            </a:extLst>
          </p:cNvPr>
          <p:cNvSpPr/>
          <p:nvPr/>
        </p:nvSpPr>
        <p:spPr>
          <a:xfrm>
            <a:off x="7296912" y="3444240"/>
            <a:ext cx="384048" cy="384048"/>
          </a:xfrm>
          <a:prstGeom prst="ellipse">
            <a:avLst/>
          </a:prstGeom>
          <a:solidFill>
            <a:srgbClr val="C74634"/>
          </a:solidFill>
          <a:ln/>
        </p:spPr>
        <p:txBody>
          <a:bodyPr/>
          <a:lstStyle/>
          <a:p>
            <a:endParaRPr lang="en-US"/>
          </a:p>
        </p:txBody>
      </p:sp>
      <p:sp>
        <p:nvSpPr>
          <p:cNvPr id="14" name="Text 12">
            <a:extLst>
              <a:ext uri="{FF2B5EF4-FFF2-40B4-BE49-F238E27FC236}">
                <a16:creationId xmlns:a16="http://schemas.microsoft.com/office/drawing/2014/main" id="{4E24CA9A-5AF1-BC61-FB06-E8040EA9253E}"/>
              </a:ext>
            </a:extLst>
          </p:cNvPr>
          <p:cNvSpPr/>
          <p:nvPr/>
        </p:nvSpPr>
        <p:spPr>
          <a:xfrm>
            <a:off x="7296912" y="344424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2</a:t>
            </a:r>
            <a:endParaRPr lang="en-US" sz="1300" dirty="0"/>
          </a:p>
        </p:txBody>
      </p:sp>
      <p:sp>
        <p:nvSpPr>
          <p:cNvPr id="15" name="Text 13">
            <a:extLst>
              <a:ext uri="{FF2B5EF4-FFF2-40B4-BE49-F238E27FC236}">
                <a16:creationId xmlns:a16="http://schemas.microsoft.com/office/drawing/2014/main" id="{160DEF3D-7845-F8A5-E2FE-E8DDE62C9D66}"/>
              </a:ext>
            </a:extLst>
          </p:cNvPr>
          <p:cNvSpPr/>
          <p:nvPr/>
        </p:nvSpPr>
        <p:spPr>
          <a:xfrm>
            <a:off x="7863840" y="3459480"/>
            <a:ext cx="3703320" cy="274320"/>
          </a:xfrm>
          <a:prstGeom prst="rect">
            <a:avLst/>
          </a:prstGeom>
          <a:noFill/>
          <a:ln/>
        </p:spPr>
        <p:txBody>
          <a:bodyPr wrap="square" lIns="0" tIns="0" rIns="0" bIns="0" rtlCol="0" anchor="ctr"/>
          <a:lstStyle/>
          <a:p>
            <a:pPr marL="0" indent="0">
              <a:buNone/>
            </a:pPr>
            <a:r>
              <a:rPr lang="en-US" sz="1250" b="1" dirty="0">
                <a:ea typeface="Arial" pitchFamily="34" charset="-122"/>
                <a:cs typeface="Arial" pitchFamily="34" charset="-120"/>
              </a:rPr>
              <a:t>Add the PL/SQL block</a:t>
            </a:r>
            <a:endParaRPr lang="en-US" sz="1250" dirty="0"/>
          </a:p>
        </p:txBody>
      </p:sp>
      <p:sp>
        <p:nvSpPr>
          <p:cNvPr id="17" name="Shape 15">
            <a:extLst>
              <a:ext uri="{FF2B5EF4-FFF2-40B4-BE49-F238E27FC236}">
                <a16:creationId xmlns:a16="http://schemas.microsoft.com/office/drawing/2014/main" id="{3DD4C701-EB15-211E-3CEC-A6E70092BBB6}"/>
              </a:ext>
            </a:extLst>
          </p:cNvPr>
          <p:cNvSpPr/>
          <p:nvPr/>
        </p:nvSpPr>
        <p:spPr>
          <a:xfrm>
            <a:off x="7086600" y="4538472"/>
            <a:ext cx="3703320" cy="548640"/>
          </a:xfrm>
          <a:prstGeom prst="roundRect">
            <a:avLst>
              <a:gd name="adj" fmla="val 5357"/>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18" name="Shape 16">
            <a:extLst>
              <a:ext uri="{FF2B5EF4-FFF2-40B4-BE49-F238E27FC236}">
                <a16:creationId xmlns:a16="http://schemas.microsoft.com/office/drawing/2014/main" id="{19BA0338-0AB8-9808-DE3F-FC9AA2B89247}"/>
              </a:ext>
            </a:extLst>
          </p:cNvPr>
          <p:cNvSpPr/>
          <p:nvPr/>
        </p:nvSpPr>
        <p:spPr>
          <a:xfrm>
            <a:off x="7296912" y="4614672"/>
            <a:ext cx="384048" cy="384048"/>
          </a:xfrm>
          <a:prstGeom prst="ellipse">
            <a:avLst/>
          </a:prstGeom>
          <a:solidFill>
            <a:srgbClr val="C74634"/>
          </a:solidFill>
          <a:ln/>
        </p:spPr>
        <p:txBody>
          <a:bodyPr/>
          <a:lstStyle/>
          <a:p>
            <a:endParaRPr lang="en-US"/>
          </a:p>
        </p:txBody>
      </p:sp>
      <p:sp>
        <p:nvSpPr>
          <p:cNvPr id="19" name="Text 17">
            <a:extLst>
              <a:ext uri="{FF2B5EF4-FFF2-40B4-BE49-F238E27FC236}">
                <a16:creationId xmlns:a16="http://schemas.microsoft.com/office/drawing/2014/main" id="{45C9A6F3-2E1E-C403-E1F1-12F99AF46EC0}"/>
              </a:ext>
            </a:extLst>
          </p:cNvPr>
          <p:cNvSpPr/>
          <p:nvPr/>
        </p:nvSpPr>
        <p:spPr>
          <a:xfrm>
            <a:off x="7296912" y="461467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3</a:t>
            </a:r>
            <a:endParaRPr lang="en-US" sz="1300" dirty="0"/>
          </a:p>
        </p:txBody>
      </p:sp>
      <p:sp>
        <p:nvSpPr>
          <p:cNvPr id="20" name="Text 18">
            <a:extLst>
              <a:ext uri="{FF2B5EF4-FFF2-40B4-BE49-F238E27FC236}">
                <a16:creationId xmlns:a16="http://schemas.microsoft.com/office/drawing/2014/main" id="{D82407EC-D403-9866-5538-A7262E22593F}"/>
              </a:ext>
            </a:extLst>
          </p:cNvPr>
          <p:cNvSpPr/>
          <p:nvPr/>
        </p:nvSpPr>
        <p:spPr>
          <a:xfrm>
            <a:off x="7863840" y="4629912"/>
            <a:ext cx="3703320" cy="274320"/>
          </a:xfrm>
          <a:prstGeom prst="rect">
            <a:avLst/>
          </a:prstGeom>
          <a:noFill/>
          <a:ln/>
        </p:spPr>
        <p:txBody>
          <a:bodyPr wrap="square" lIns="0" tIns="0" rIns="0" bIns="0" rtlCol="0" anchor="ctr"/>
          <a:lstStyle/>
          <a:p>
            <a:pPr marL="0" indent="0">
              <a:buNone/>
            </a:pPr>
            <a:r>
              <a:rPr lang="en-US" sz="1250" b="1" dirty="0">
                <a:ea typeface="Arial" pitchFamily="34" charset="-122"/>
                <a:cs typeface="Arial" pitchFamily="34" charset="-120"/>
              </a:rPr>
              <a:t>Repeat for the authentication server</a:t>
            </a:r>
            <a:endParaRPr lang="en-US" sz="1250" dirty="0"/>
          </a:p>
        </p:txBody>
      </p:sp>
      <p:sp>
        <p:nvSpPr>
          <p:cNvPr id="22" name="Text 20">
            <a:extLst>
              <a:ext uri="{FF2B5EF4-FFF2-40B4-BE49-F238E27FC236}">
                <a16:creationId xmlns:a16="http://schemas.microsoft.com/office/drawing/2014/main" id="{57E3FF26-2F88-66E2-3947-026B18947201}"/>
              </a:ext>
            </a:extLst>
          </p:cNvPr>
          <p:cNvSpPr/>
          <p:nvPr/>
        </p:nvSpPr>
        <p:spPr>
          <a:xfrm>
            <a:off x="480060" y="5013960"/>
            <a:ext cx="6286500" cy="548640"/>
          </a:xfrm>
          <a:prstGeom prst="rect">
            <a:avLst/>
          </a:prstGeom>
          <a:noFill/>
          <a:ln/>
        </p:spPr>
        <p:txBody>
          <a:bodyPr wrap="square" lIns="0" tIns="0" rIns="0" bIns="0" rtlCol="0" anchor="t"/>
          <a:lstStyle/>
          <a:p>
            <a:pPr marL="0" indent="0">
              <a:buNone/>
            </a:pPr>
            <a:r>
              <a:rPr lang="en-US" sz="1400" dirty="0">
                <a:ea typeface="Calibri" pitchFamily="34" charset="-122"/>
                <a:cs typeface="Calibri" pitchFamily="34" charset="-120"/>
              </a:rPr>
              <a:t>Verify the REST Data Source afterwards to confirm it operates against your Fusion environment as intended.</a:t>
            </a:r>
            <a:endParaRPr lang="en-US" sz="1400" dirty="0"/>
          </a:p>
        </p:txBody>
      </p:sp>
      <p:sp>
        <p:nvSpPr>
          <p:cNvPr id="16" name="Footer Placeholder 15">
            <a:extLst>
              <a:ext uri="{FF2B5EF4-FFF2-40B4-BE49-F238E27FC236}">
                <a16:creationId xmlns:a16="http://schemas.microsoft.com/office/drawing/2014/main" id="{E2B9E345-DB28-BCCF-F071-1D32BA9EEB70}"/>
              </a:ext>
            </a:extLst>
          </p:cNvPr>
          <p:cNvSpPr>
            <a:spLocks noGrp="1"/>
          </p:cNvSpPr>
          <p:nvPr>
            <p:ph type="ftr" sz="quarter" idx="3"/>
          </p:nvPr>
        </p:nvSpPr>
        <p:spPr/>
        <p:txBody>
          <a:bodyPr/>
          <a:lstStyle/>
          <a:p>
            <a:r>
              <a:rPr lang="en-US"/>
              <a:t>Copyright © 2026, Oracle and/or its affiliates</a:t>
            </a:r>
            <a:endParaRPr lang="en-US" dirty="0"/>
          </a:p>
        </p:txBody>
      </p:sp>
      <p:sp>
        <p:nvSpPr>
          <p:cNvPr id="21" name="Slide Number Placeholder 20">
            <a:extLst>
              <a:ext uri="{FF2B5EF4-FFF2-40B4-BE49-F238E27FC236}">
                <a16:creationId xmlns:a16="http://schemas.microsoft.com/office/drawing/2014/main" id="{A44B5FDA-6297-9D4D-BDC7-B5A031F8972E}"/>
              </a:ext>
            </a:extLst>
          </p:cNvPr>
          <p:cNvSpPr>
            <a:spLocks noGrp="1"/>
          </p:cNvSpPr>
          <p:nvPr>
            <p:ph type="sldNum" sz="quarter" idx="4"/>
          </p:nvPr>
        </p:nvSpPr>
        <p:spPr/>
        <p:txBody>
          <a:bodyPr/>
          <a:lstStyle/>
          <a:p>
            <a:fld id="{766B4A5F-AE5C-6B4D-A0D8-689C8C1B0247}" type="slidenum">
              <a:rPr lang="en-US" smtClean="0"/>
              <a:t>11</a:t>
            </a:fld>
            <a:endParaRPr lang="en-US" dirty="0"/>
          </a:p>
        </p:txBody>
      </p:sp>
    </p:spTree>
    <p:extLst>
      <p:ext uri="{BB962C8B-B14F-4D97-AF65-F5344CB8AC3E}">
        <p14:creationId xmlns:p14="http://schemas.microsoft.com/office/powerpoint/2010/main" val="1253289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84A7-E637-9580-0651-F021EF594F81}"/>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0E3D92DA-26AE-141D-A656-907E576A5105}"/>
              </a:ext>
            </a:extLst>
          </p:cNvPr>
          <p:cNvSpPr/>
          <p:nvPr/>
        </p:nvSpPr>
        <p:spPr>
          <a:xfrm>
            <a:off x="640080" y="1828800"/>
            <a:ext cx="7498080" cy="320040"/>
          </a:xfrm>
          <a:prstGeom prst="rect">
            <a:avLst/>
          </a:prstGeom>
          <a:noFill/>
          <a:ln/>
        </p:spPr>
        <p:txBody>
          <a:bodyPr wrap="square" lIns="0" tIns="0" rIns="0" bIns="0" rtlCol="0" anchor="ctr"/>
          <a:lstStyle/>
          <a:p>
            <a:pPr marL="0" indent="0">
              <a:buNone/>
            </a:pPr>
            <a:r>
              <a:rPr lang="en-US" sz="1300" b="1" kern="0" spc="200" dirty="0">
                <a:solidFill>
                  <a:srgbClr val="C74634"/>
                </a:solidFill>
                <a:ea typeface="Calibri" pitchFamily="34" charset="-122"/>
                <a:cs typeface="Calibri" pitchFamily="34" charset="-120"/>
              </a:rPr>
              <a:t>BUILDING FOR THE ENTERPRISE</a:t>
            </a:r>
            <a:endParaRPr lang="en-US" sz="1300" dirty="0"/>
          </a:p>
        </p:txBody>
      </p:sp>
      <p:sp>
        <p:nvSpPr>
          <p:cNvPr id="5" name="Text 2">
            <a:extLst>
              <a:ext uri="{FF2B5EF4-FFF2-40B4-BE49-F238E27FC236}">
                <a16:creationId xmlns:a16="http://schemas.microsoft.com/office/drawing/2014/main" id="{27719149-F2E4-5B9D-F185-19DB3C533034}"/>
              </a:ext>
            </a:extLst>
          </p:cNvPr>
          <p:cNvSpPr/>
          <p:nvPr/>
        </p:nvSpPr>
        <p:spPr>
          <a:xfrm>
            <a:off x="640080" y="2240280"/>
            <a:ext cx="7498080" cy="1371600"/>
          </a:xfrm>
          <a:prstGeom prst="rect">
            <a:avLst/>
          </a:prstGeom>
          <a:noFill/>
          <a:ln/>
        </p:spPr>
        <p:txBody>
          <a:bodyPr wrap="square" lIns="0" tIns="0" rIns="0" bIns="0" rtlCol="0" anchor="ctr"/>
          <a:lstStyle/>
          <a:p>
            <a:pPr marL="0" indent="0">
              <a:buNone/>
            </a:pPr>
            <a:r>
              <a:rPr lang="en-US" sz="3800" b="1" dirty="0">
                <a:solidFill>
                  <a:srgbClr val="FFFFFF"/>
                </a:solidFill>
                <a:ea typeface="Arial" pitchFamily="34" charset="-122"/>
                <a:cs typeface="Arial" pitchFamily="34" charset="-120"/>
              </a:rPr>
              <a:t>Best Practices for Fusion Extensions</a:t>
            </a:r>
            <a:endParaRPr lang="en-US" sz="3800" dirty="0"/>
          </a:p>
        </p:txBody>
      </p:sp>
      <p:sp>
        <p:nvSpPr>
          <p:cNvPr id="6" name="Text 3">
            <a:extLst>
              <a:ext uri="{FF2B5EF4-FFF2-40B4-BE49-F238E27FC236}">
                <a16:creationId xmlns:a16="http://schemas.microsoft.com/office/drawing/2014/main" id="{04E90B38-5394-7A9C-79CB-C613527FB088}"/>
              </a:ext>
            </a:extLst>
          </p:cNvPr>
          <p:cNvSpPr/>
          <p:nvPr/>
        </p:nvSpPr>
        <p:spPr>
          <a:xfrm>
            <a:off x="640080" y="3703320"/>
            <a:ext cx="7223760" cy="868680"/>
          </a:xfrm>
          <a:prstGeom prst="rect">
            <a:avLst/>
          </a:prstGeom>
          <a:noFill/>
          <a:ln/>
        </p:spPr>
        <p:txBody>
          <a:bodyPr wrap="square" lIns="0" tIns="0" rIns="0" bIns="0" rtlCol="0" anchor="ctr"/>
          <a:lstStyle/>
          <a:p>
            <a:pPr marL="0" indent="0">
              <a:buNone/>
            </a:pPr>
            <a:r>
              <a:rPr lang="en-US" sz="1600" dirty="0">
                <a:solidFill>
                  <a:srgbClr val="D9D4CF"/>
                </a:solidFill>
                <a:ea typeface="Calibri" pitchFamily="34" charset="-122"/>
                <a:cs typeface="Calibri" pitchFamily="34" charset="-120"/>
              </a:rPr>
              <a:t>Connecting APEX to Fusion is the easy part. Building extensions that stay secure, perform at scale, and survive every Fusion upgrade takes discipline.</a:t>
            </a:r>
            <a:endParaRPr lang="en-US" sz="1600" dirty="0"/>
          </a:p>
        </p:txBody>
      </p:sp>
      <p:sp>
        <p:nvSpPr>
          <p:cNvPr id="7" name="Text 4">
            <a:extLst>
              <a:ext uri="{FF2B5EF4-FFF2-40B4-BE49-F238E27FC236}">
                <a16:creationId xmlns:a16="http://schemas.microsoft.com/office/drawing/2014/main" id="{C84B7EA1-EE2B-152B-28BA-3AFBB3DD7F1C}"/>
              </a:ext>
            </a:extLst>
          </p:cNvPr>
          <p:cNvSpPr/>
          <p:nvPr/>
        </p:nvSpPr>
        <p:spPr>
          <a:xfrm>
            <a:off x="640080" y="4709160"/>
            <a:ext cx="10546080" cy="731520"/>
          </a:xfrm>
          <a:prstGeom prst="rect">
            <a:avLst/>
          </a:prstGeom>
          <a:noFill/>
          <a:ln/>
        </p:spPr>
        <p:txBody>
          <a:bodyPr wrap="square" lIns="0" tIns="0" rIns="0" bIns="0" rtlCol="0" anchor="ctr"/>
          <a:lstStyle/>
          <a:p>
            <a:pPr marL="0" indent="0">
              <a:buNone/>
            </a:pPr>
            <a:r>
              <a:rPr lang="en-US" sz="1400" i="1" dirty="0">
                <a:solidFill>
                  <a:srgbClr val="A8A29C"/>
                </a:solidFill>
                <a:ea typeface="Calibri" pitchFamily="34" charset="-122"/>
                <a:cs typeface="Calibri" pitchFamily="34" charset="-120"/>
              </a:rPr>
              <a:t>Design principles • Integration &amp; security • Performance &amp; operations • Development standards </a:t>
            </a:r>
          </a:p>
          <a:p>
            <a:pPr marL="0" indent="0">
              <a:buNone/>
            </a:pPr>
            <a:r>
              <a:rPr lang="en-US" sz="1400" i="1" dirty="0">
                <a:solidFill>
                  <a:srgbClr val="A8A29C"/>
                </a:solidFill>
                <a:ea typeface="Calibri" pitchFamily="34" charset="-122"/>
                <a:cs typeface="Calibri" pitchFamily="34" charset="-120"/>
              </a:rPr>
              <a:t>• AI patterns • Anti-patterns</a:t>
            </a:r>
            <a:endParaRPr lang="en-US" sz="1400" dirty="0"/>
          </a:p>
        </p:txBody>
      </p:sp>
      <p:sp>
        <p:nvSpPr>
          <p:cNvPr id="3" name="Footer Placeholder 2">
            <a:extLst>
              <a:ext uri="{FF2B5EF4-FFF2-40B4-BE49-F238E27FC236}">
                <a16:creationId xmlns:a16="http://schemas.microsoft.com/office/drawing/2014/main" id="{E309D4D2-91A4-26D5-EC82-81DAD57AE3F7}"/>
              </a:ext>
            </a:extLst>
          </p:cNvPr>
          <p:cNvSpPr>
            <a:spLocks noGrp="1"/>
          </p:cNvSpPr>
          <p:nvPr>
            <p:ph type="ftr" sz="quarter" idx="3"/>
          </p:nvPr>
        </p:nvSpPr>
        <p:spPr/>
        <p:txBody>
          <a:bodyPr/>
          <a:lstStyle/>
          <a:p>
            <a:r>
              <a:rPr lang="en-US"/>
              <a:t>Copyright © 2026, Oracle and/or its affiliates</a:t>
            </a:r>
            <a:endParaRPr lang="en-US" dirty="0"/>
          </a:p>
        </p:txBody>
      </p:sp>
      <p:sp>
        <p:nvSpPr>
          <p:cNvPr id="8" name="Slide Number Placeholder 7">
            <a:extLst>
              <a:ext uri="{FF2B5EF4-FFF2-40B4-BE49-F238E27FC236}">
                <a16:creationId xmlns:a16="http://schemas.microsoft.com/office/drawing/2014/main" id="{9D24129A-1005-402E-B5CF-DD001B68D634}"/>
              </a:ext>
            </a:extLst>
          </p:cNvPr>
          <p:cNvSpPr>
            <a:spLocks noGrp="1"/>
          </p:cNvSpPr>
          <p:nvPr>
            <p:ph type="sldNum" sz="quarter" idx="4"/>
          </p:nvPr>
        </p:nvSpPr>
        <p:spPr/>
        <p:txBody>
          <a:bodyPr/>
          <a:lstStyle/>
          <a:p>
            <a:fld id="{345D60D9-5372-5F40-9443-0F9AE5BDC3C8}" type="slidenum">
              <a:rPr lang="en-US" smtClean="0"/>
              <a:pPr/>
              <a:t>12</a:t>
            </a:fld>
            <a:endParaRPr lang="en-US" dirty="0"/>
          </a:p>
        </p:txBody>
      </p:sp>
    </p:spTree>
    <p:extLst>
      <p:ext uri="{BB962C8B-B14F-4D97-AF65-F5344CB8AC3E}">
        <p14:creationId xmlns:p14="http://schemas.microsoft.com/office/powerpoint/2010/main" val="2839449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D1E86-F325-5E40-DFDC-ECC843A2118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D479DEF-C05F-338D-CDAF-023BB0E0DB33}"/>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BEST PRACTICES - FOUNDATIONS</a:t>
            </a:r>
            <a:endParaRPr lang="en-US" sz="1200" dirty="0"/>
          </a:p>
        </p:txBody>
      </p:sp>
      <p:sp>
        <p:nvSpPr>
          <p:cNvPr id="3" name="Text 1">
            <a:extLst>
              <a:ext uri="{FF2B5EF4-FFF2-40B4-BE49-F238E27FC236}">
                <a16:creationId xmlns:a16="http://schemas.microsoft.com/office/drawing/2014/main" id="{11E669A1-5EF7-BC3A-04B8-5EEF10817F10}"/>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Design Principles &amp; Data Strategy</a:t>
            </a:r>
            <a:endParaRPr lang="en-US" sz="2800" dirty="0"/>
          </a:p>
        </p:txBody>
      </p:sp>
      <p:sp>
        <p:nvSpPr>
          <p:cNvPr id="4" name="Shape 2">
            <a:extLst>
              <a:ext uri="{FF2B5EF4-FFF2-40B4-BE49-F238E27FC236}">
                <a16:creationId xmlns:a16="http://schemas.microsoft.com/office/drawing/2014/main" id="{D535780E-AE21-4108-7A7A-0E755DA9A4D2}"/>
              </a:ext>
            </a:extLst>
          </p:cNvPr>
          <p:cNvSpPr/>
          <p:nvPr/>
        </p:nvSpPr>
        <p:spPr>
          <a:xfrm>
            <a:off x="1063752" y="1801051"/>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5" name="Shape 3">
            <a:extLst>
              <a:ext uri="{FF2B5EF4-FFF2-40B4-BE49-F238E27FC236}">
                <a16:creationId xmlns:a16="http://schemas.microsoft.com/office/drawing/2014/main" id="{38158E82-FBE5-2E4D-7A59-97B02A800AF9}"/>
              </a:ext>
            </a:extLst>
          </p:cNvPr>
          <p:cNvSpPr/>
          <p:nvPr/>
        </p:nvSpPr>
        <p:spPr>
          <a:xfrm>
            <a:off x="1289304" y="1936179"/>
            <a:ext cx="548640" cy="548640"/>
          </a:xfrm>
          <a:prstGeom prst="ellipse">
            <a:avLst/>
          </a:prstGeom>
          <a:solidFill>
            <a:srgbClr val="FFFFFF"/>
          </a:solidFill>
          <a:ln w="12700">
            <a:solidFill>
              <a:srgbClr val="C74634"/>
            </a:solidFill>
            <a:prstDash val="solid"/>
          </a:ln>
        </p:spPr>
        <p:txBody>
          <a:bodyPr/>
          <a:lstStyle/>
          <a:p>
            <a:endParaRPr lang="en-US"/>
          </a:p>
        </p:txBody>
      </p:sp>
      <p:pic>
        <p:nvPicPr>
          <p:cNvPr id="6" name="Image 0" descr="preencoded.png">
            <a:extLst>
              <a:ext uri="{FF2B5EF4-FFF2-40B4-BE49-F238E27FC236}">
                <a16:creationId xmlns:a16="http://schemas.microsoft.com/office/drawing/2014/main" id="{324DE408-22BE-5E3F-D8AC-C5E9C020A966}"/>
              </a:ext>
            </a:extLst>
          </p:cNvPr>
          <p:cNvPicPr>
            <a:picLocks noChangeAspect="1"/>
          </p:cNvPicPr>
          <p:nvPr/>
        </p:nvPicPr>
        <p:blipFill>
          <a:blip r:embed="rId3"/>
          <a:stretch>
            <a:fillRect/>
          </a:stretch>
        </p:blipFill>
        <p:spPr>
          <a:xfrm>
            <a:off x="1417320" y="2064195"/>
            <a:ext cx="292608" cy="292608"/>
          </a:xfrm>
          <a:prstGeom prst="rect">
            <a:avLst/>
          </a:prstGeom>
        </p:spPr>
      </p:pic>
      <p:sp>
        <p:nvSpPr>
          <p:cNvPr id="7" name="Text 4">
            <a:extLst>
              <a:ext uri="{FF2B5EF4-FFF2-40B4-BE49-F238E27FC236}">
                <a16:creationId xmlns:a16="http://schemas.microsoft.com/office/drawing/2014/main" id="{8A395FBD-5616-56DB-FC57-556B67BA4F6C}"/>
              </a:ext>
            </a:extLst>
          </p:cNvPr>
          <p:cNvSpPr/>
          <p:nvPr/>
        </p:nvSpPr>
        <p:spPr>
          <a:xfrm>
            <a:off x="1996440" y="2047939"/>
            <a:ext cx="3246120" cy="292608"/>
          </a:xfrm>
          <a:prstGeom prst="rect">
            <a:avLst/>
          </a:prstGeom>
          <a:noFill/>
          <a:ln/>
        </p:spPr>
        <p:txBody>
          <a:bodyPr wrap="square" lIns="0" tIns="0" rIns="0" bIns="0" rtlCol="0" anchor="ctr"/>
          <a:lstStyle/>
          <a:p>
            <a:pPr marL="0" indent="0">
              <a:buNone/>
            </a:pPr>
            <a:r>
              <a:rPr lang="en-US" sz="1600" b="1" dirty="0">
                <a:ea typeface="Arial" pitchFamily="34" charset="-122"/>
                <a:cs typeface="Arial" pitchFamily="34" charset="-120"/>
              </a:rPr>
              <a:t>Extend, don't customize</a:t>
            </a:r>
            <a:endParaRPr lang="en-US" sz="1600" dirty="0"/>
          </a:p>
        </p:txBody>
      </p:sp>
      <p:sp>
        <p:nvSpPr>
          <p:cNvPr id="9" name="Shape 6">
            <a:extLst>
              <a:ext uri="{FF2B5EF4-FFF2-40B4-BE49-F238E27FC236}">
                <a16:creationId xmlns:a16="http://schemas.microsoft.com/office/drawing/2014/main" id="{8D12EB11-B806-7D12-B432-8340FAF909DD}"/>
              </a:ext>
            </a:extLst>
          </p:cNvPr>
          <p:cNvSpPr/>
          <p:nvPr/>
        </p:nvSpPr>
        <p:spPr>
          <a:xfrm>
            <a:off x="6824472" y="1801051"/>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10" name="Shape 7">
            <a:extLst>
              <a:ext uri="{FF2B5EF4-FFF2-40B4-BE49-F238E27FC236}">
                <a16:creationId xmlns:a16="http://schemas.microsoft.com/office/drawing/2014/main" id="{E094B8D2-ED4C-1374-F024-22A19D9961CC}"/>
              </a:ext>
            </a:extLst>
          </p:cNvPr>
          <p:cNvSpPr/>
          <p:nvPr/>
        </p:nvSpPr>
        <p:spPr>
          <a:xfrm>
            <a:off x="7050024" y="1936179"/>
            <a:ext cx="548640" cy="548640"/>
          </a:xfrm>
          <a:prstGeom prst="ellipse">
            <a:avLst/>
          </a:prstGeom>
          <a:solidFill>
            <a:srgbClr val="FFFFFF"/>
          </a:solidFill>
          <a:ln w="12700">
            <a:solidFill>
              <a:srgbClr val="C74634"/>
            </a:solidFill>
            <a:prstDash val="solid"/>
          </a:ln>
        </p:spPr>
        <p:txBody>
          <a:bodyPr/>
          <a:lstStyle/>
          <a:p>
            <a:endParaRPr lang="en-US" sz="2000"/>
          </a:p>
        </p:txBody>
      </p:sp>
      <p:pic>
        <p:nvPicPr>
          <p:cNvPr id="11" name="Image 1" descr="preencoded.png">
            <a:extLst>
              <a:ext uri="{FF2B5EF4-FFF2-40B4-BE49-F238E27FC236}">
                <a16:creationId xmlns:a16="http://schemas.microsoft.com/office/drawing/2014/main" id="{D33AD676-ED42-850D-A2A1-BFF00B8D2DFF}"/>
              </a:ext>
            </a:extLst>
          </p:cNvPr>
          <p:cNvPicPr>
            <a:picLocks noChangeAspect="1"/>
          </p:cNvPicPr>
          <p:nvPr/>
        </p:nvPicPr>
        <p:blipFill>
          <a:blip r:embed="rId4"/>
          <a:stretch>
            <a:fillRect/>
          </a:stretch>
        </p:blipFill>
        <p:spPr>
          <a:xfrm>
            <a:off x="7178040" y="2064195"/>
            <a:ext cx="292608" cy="292608"/>
          </a:xfrm>
          <a:prstGeom prst="rect">
            <a:avLst/>
          </a:prstGeom>
        </p:spPr>
      </p:pic>
      <p:sp>
        <p:nvSpPr>
          <p:cNvPr id="12" name="Text 8">
            <a:extLst>
              <a:ext uri="{FF2B5EF4-FFF2-40B4-BE49-F238E27FC236}">
                <a16:creationId xmlns:a16="http://schemas.microsoft.com/office/drawing/2014/main" id="{E2818EEA-DCB7-F1E9-876E-A733CADDAB05}"/>
              </a:ext>
            </a:extLst>
          </p:cNvPr>
          <p:cNvSpPr/>
          <p:nvPr/>
        </p:nvSpPr>
        <p:spPr>
          <a:xfrm>
            <a:off x="7757160" y="2047939"/>
            <a:ext cx="3017520" cy="292608"/>
          </a:xfrm>
          <a:prstGeom prst="rect">
            <a:avLst/>
          </a:prstGeom>
          <a:noFill/>
          <a:ln/>
        </p:spPr>
        <p:txBody>
          <a:bodyPr wrap="square" lIns="0" tIns="0" rIns="0" bIns="0" rtlCol="0" anchor="ctr"/>
          <a:lstStyle/>
          <a:p>
            <a:pPr marL="0" indent="0">
              <a:buNone/>
            </a:pPr>
            <a:r>
              <a:rPr lang="en-US" sz="1600" b="1" dirty="0">
                <a:ea typeface="Arial" pitchFamily="34" charset="-122"/>
                <a:cs typeface="Arial" pitchFamily="34" charset="-120"/>
              </a:rPr>
              <a:t>Fusion is the system of record</a:t>
            </a:r>
            <a:endParaRPr lang="en-US" sz="1600" dirty="0"/>
          </a:p>
        </p:txBody>
      </p:sp>
      <p:sp>
        <p:nvSpPr>
          <p:cNvPr id="14" name="Shape 10">
            <a:extLst>
              <a:ext uri="{FF2B5EF4-FFF2-40B4-BE49-F238E27FC236}">
                <a16:creationId xmlns:a16="http://schemas.microsoft.com/office/drawing/2014/main" id="{609CB9EC-8D4D-531D-BB0B-BBE775ADB5EC}"/>
              </a:ext>
            </a:extLst>
          </p:cNvPr>
          <p:cNvSpPr/>
          <p:nvPr/>
        </p:nvSpPr>
        <p:spPr>
          <a:xfrm>
            <a:off x="1063752" y="3264091"/>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15" name="Shape 11">
            <a:extLst>
              <a:ext uri="{FF2B5EF4-FFF2-40B4-BE49-F238E27FC236}">
                <a16:creationId xmlns:a16="http://schemas.microsoft.com/office/drawing/2014/main" id="{1E4CD34E-3587-D1CC-9A49-9D617DE0D829}"/>
              </a:ext>
            </a:extLst>
          </p:cNvPr>
          <p:cNvSpPr/>
          <p:nvPr/>
        </p:nvSpPr>
        <p:spPr>
          <a:xfrm>
            <a:off x="1289304" y="3399219"/>
            <a:ext cx="548640" cy="548640"/>
          </a:xfrm>
          <a:prstGeom prst="ellipse">
            <a:avLst/>
          </a:prstGeom>
          <a:solidFill>
            <a:srgbClr val="FFFFFF"/>
          </a:solidFill>
          <a:ln w="12700">
            <a:solidFill>
              <a:srgbClr val="C74634"/>
            </a:solidFill>
            <a:prstDash val="solid"/>
          </a:ln>
        </p:spPr>
        <p:txBody>
          <a:bodyPr/>
          <a:lstStyle/>
          <a:p>
            <a:endParaRPr lang="en-US"/>
          </a:p>
        </p:txBody>
      </p:sp>
      <p:pic>
        <p:nvPicPr>
          <p:cNvPr id="16" name="Image 2" descr="preencoded.png">
            <a:extLst>
              <a:ext uri="{FF2B5EF4-FFF2-40B4-BE49-F238E27FC236}">
                <a16:creationId xmlns:a16="http://schemas.microsoft.com/office/drawing/2014/main" id="{BA482A5F-CF88-E807-7CF3-915164FBF9FD}"/>
              </a:ext>
            </a:extLst>
          </p:cNvPr>
          <p:cNvPicPr>
            <a:picLocks noChangeAspect="1"/>
          </p:cNvPicPr>
          <p:nvPr/>
        </p:nvPicPr>
        <p:blipFill>
          <a:blip r:embed="rId5"/>
          <a:stretch>
            <a:fillRect/>
          </a:stretch>
        </p:blipFill>
        <p:spPr>
          <a:xfrm>
            <a:off x="1417320" y="3527235"/>
            <a:ext cx="292608" cy="292608"/>
          </a:xfrm>
          <a:prstGeom prst="rect">
            <a:avLst/>
          </a:prstGeom>
        </p:spPr>
      </p:pic>
      <p:sp>
        <p:nvSpPr>
          <p:cNvPr id="17" name="Text 12">
            <a:extLst>
              <a:ext uri="{FF2B5EF4-FFF2-40B4-BE49-F238E27FC236}">
                <a16:creationId xmlns:a16="http://schemas.microsoft.com/office/drawing/2014/main" id="{E5EC0A3D-909E-5440-5D6D-0214E5C2496A}"/>
              </a:ext>
            </a:extLst>
          </p:cNvPr>
          <p:cNvSpPr/>
          <p:nvPr/>
        </p:nvSpPr>
        <p:spPr>
          <a:xfrm>
            <a:off x="1996440" y="3510979"/>
            <a:ext cx="3246120" cy="292608"/>
          </a:xfrm>
          <a:prstGeom prst="rect">
            <a:avLst/>
          </a:prstGeom>
          <a:noFill/>
          <a:ln/>
        </p:spPr>
        <p:txBody>
          <a:bodyPr wrap="square" lIns="0" tIns="0" rIns="0" bIns="0" rtlCol="0" anchor="ctr"/>
          <a:lstStyle/>
          <a:p>
            <a:pPr marL="0" indent="0">
              <a:buNone/>
            </a:pPr>
            <a:r>
              <a:rPr lang="en-US" sz="1600" b="1" dirty="0">
                <a:ea typeface="Arial" pitchFamily="34" charset="-122"/>
                <a:cs typeface="Arial" pitchFamily="34" charset="-120"/>
              </a:rPr>
              <a:t>Loose coupling</a:t>
            </a:r>
            <a:endParaRPr lang="en-US" sz="1600" dirty="0"/>
          </a:p>
        </p:txBody>
      </p:sp>
      <p:sp>
        <p:nvSpPr>
          <p:cNvPr id="19" name="Shape 14">
            <a:extLst>
              <a:ext uri="{FF2B5EF4-FFF2-40B4-BE49-F238E27FC236}">
                <a16:creationId xmlns:a16="http://schemas.microsoft.com/office/drawing/2014/main" id="{794BC990-E94E-6BE3-25DD-5BE1B3D89811}"/>
              </a:ext>
            </a:extLst>
          </p:cNvPr>
          <p:cNvSpPr/>
          <p:nvPr/>
        </p:nvSpPr>
        <p:spPr>
          <a:xfrm>
            <a:off x="6824472" y="3264091"/>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20" name="Shape 15">
            <a:extLst>
              <a:ext uri="{FF2B5EF4-FFF2-40B4-BE49-F238E27FC236}">
                <a16:creationId xmlns:a16="http://schemas.microsoft.com/office/drawing/2014/main" id="{0ECDDC70-60B0-9321-143B-AFAFF0E36DF4}"/>
              </a:ext>
            </a:extLst>
          </p:cNvPr>
          <p:cNvSpPr/>
          <p:nvPr/>
        </p:nvSpPr>
        <p:spPr>
          <a:xfrm>
            <a:off x="7050024" y="3399219"/>
            <a:ext cx="548640" cy="548640"/>
          </a:xfrm>
          <a:prstGeom prst="ellipse">
            <a:avLst/>
          </a:prstGeom>
          <a:solidFill>
            <a:srgbClr val="FFFFFF"/>
          </a:solidFill>
          <a:ln w="12700">
            <a:solidFill>
              <a:srgbClr val="C74634"/>
            </a:solidFill>
            <a:prstDash val="solid"/>
          </a:ln>
        </p:spPr>
        <p:txBody>
          <a:bodyPr/>
          <a:lstStyle/>
          <a:p>
            <a:endParaRPr lang="en-US" sz="2000"/>
          </a:p>
        </p:txBody>
      </p:sp>
      <p:pic>
        <p:nvPicPr>
          <p:cNvPr id="21" name="Image 3" descr="preencoded.png">
            <a:extLst>
              <a:ext uri="{FF2B5EF4-FFF2-40B4-BE49-F238E27FC236}">
                <a16:creationId xmlns:a16="http://schemas.microsoft.com/office/drawing/2014/main" id="{B299E7D9-4A6D-BB17-7FF0-12815BC70FE8}"/>
              </a:ext>
            </a:extLst>
          </p:cNvPr>
          <p:cNvPicPr>
            <a:picLocks noChangeAspect="1"/>
          </p:cNvPicPr>
          <p:nvPr/>
        </p:nvPicPr>
        <p:blipFill>
          <a:blip r:embed="rId6"/>
          <a:stretch>
            <a:fillRect/>
          </a:stretch>
        </p:blipFill>
        <p:spPr>
          <a:xfrm>
            <a:off x="7178040" y="3527235"/>
            <a:ext cx="292608" cy="292608"/>
          </a:xfrm>
          <a:prstGeom prst="rect">
            <a:avLst/>
          </a:prstGeom>
        </p:spPr>
      </p:pic>
      <p:sp>
        <p:nvSpPr>
          <p:cNvPr id="22" name="Text 16">
            <a:extLst>
              <a:ext uri="{FF2B5EF4-FFF2-40B4-BE49-F238E27FC236}">
                <a16:creationId xmlns:a16="http://schemas.microsoft.com/office/drawing/2014/main" id="{A21664D2-3836-3BB7-E171-3BDA99EAFA83}"/>
              </a:ext>
            </a:extLst>
          </p:cNvPr>
          <p:cNvSpPr/>
          <p:nvPr/>
        </p:nvSpPr>
        <p:spPr>
          <a:xfrm>
            <a:off x="7757160" y="3510979"/>
            <a:ext cx="3145536" cy="292608"/>
          </a:xfrm>
          <a:prstGeom prst="rect">
            <a:avLst/>
          </a:prstGeom>
          <a:noFill/>
          <a:ln/>
        </p:spPr>
        <p:txBody>
          <a:bodyPr wrap="square" lIns="0" tIns="0" rIns="0" bIns="0" rtlCol="0" anchor="ctr"/>
          <a:lstStyle/>
          <a:p>
            <a:pPr marL="0" indent="0">
              <a:buNone/>
            </a:pPr>
            <a:r>
              <a:rPr lang="en-US" sz="1600" b="1" dirty="0">
                <a:ea typeface="Arial" pitchFamily="34" charset="-122"/>
                <a:cs typeface="Arial" pitchFamily="34" charset="-120"/>
              </a:rPr>
              <a:t>Modular services</a:t>
            </a:r>
            <a:endParaRPr lang="en-US" sz="1600" dirty="0"/>
          </a:p>
        </p:txBody>
      </p:sp>
      <p:sp>
        <p:nvSpPr>
          <p:cNvPr id="24" name="Shape 18">
            <a:extLst>
              <a:ext uri="{FF2B5EF4-FFF2-40B4-BE49-F238E27FC236}">
                <a16:creationId xmlns:a16="http://schemas.microsoft.com/office/drawing/2014/main" id="{E106174E-EC5E-DB71-B26E-DAAC3D03026E}"/>
              </a:ext>
            </a:extLst>
          </p:cNvPr>
          <p:cNvSpPr/>
          <p:nvPr/>
        </p:nvSpPr>
        <p:spPr>
          <a:xfrm>
            <a:off x="457200" y="4800600"/>
            <a:ext cx="11292840" cy="1325880"/>
          </a:xfrm>
          <a:prstGeom prst="roundRect">
            <a:avLst>
              <a:gd name="adj" fmla="val 5517"/>
            </a:avLst>
          </a:prstGeom>
          <a:solidFill>
            <a:schemeClr val="accent5">
              <a:lumMod val="75000"/>
            </a:schemeClr>
          </a:solidFill>
          <a:ln/>
        </p:spPr>
        <p:txBody>
          <a:bodyPr/>
          <a:lstStyle/>
          <a:p>
            <a:endParaRPr lang="en-US"/>
          </a:p>
        </p:txBody>
      </p:sp>
      <p:pic>
        <p:nvPicPr>
          <p:cNvPr id="25" name="Image 4" descr="preencoded.png">
            <a:extLst>
              <a:ext uri="{FF2B5EF4-FFF2-40B4-BE49-F238E27FC236}">
                <a16:creationId xmlns:a16="http://schemas.microsoft.com/office/drawing/2014/main" id="{3DF390B2-9CED-8405-E98C-2ADE0B9CB435}"/>
              </a:ext>
            </a:extLst>
          </p:cNvPr>
          <p:cNvPicPr>
            <a:picLocks noChangeAspect="1"/>
          </p:cNvPicPr>
          <p:nvPr/>
        </p:nvPicPr>
        <p:blipFill>
          <a:blip r:embed="rId7"/>
          <a:stretch>
            <a:fillRect/>
          </a:stretch>
        </p:blipFill>
        <p:spPr>
          <a:xfrm>
            <a:off x="822960" y="5230368"/>
            <a:ext cx="457200" cy="457200"/>
          </a:xfrm>
          <a:prstGeom prst="rect">
            <a:avLst/>
          </a:prstGeom>
        </p:spPr>
      </p:pic>
      <p:sp>
        <p:nvSpPr>
          <p:cNvPr id="26" name="Text 19">
            <a:extLst>
              <a:ext uri="{FF2B5EF4-FFF2-40B4-BE49-F238E27FC236}">
                <a16:creationId xmlns:a16="http://schemas.microsoft.com/office/drawing/2014/main" id="{8FFC4713-FA5B-4E2F-9D79-B95075CBDD56}"/>
              </a:ext>
            </a:extLst>
          </p:cNvPr>
          <p:cNvSpPr/>
          <p:nvPr/>
        </p:nvSpPr>
        <p:spPr>
          <a:xfrm>
            <a:off x="1463040" y="4956048"/>
            <a:ext cx="9966960" cy="1051560"/>
          </a:xfrm>
          <a:prstGeom prst="rect">
            <a:avLst/>
          </a:prstGeom>
          <a:noFill/>
          <a:ln/>
        </p:spPr>
        <p:txBody>
          <a:bodyPr wrap="square" lIns="0" tIns="0" rIns="0" bIns="0" rtlCol="0" anchor="ctr"/>
          <a:lstStyle/>
          <a:p>
            <a:pPr marL="0" indent="0">
              <a:buNone/>
            </a:pPr>
            <a:r>
              <a:rPr lang="en-US" sz="1600" b="1" dirty="0">
                <a:solidFill>
                  <a:srgbClr val="FFFFFF"/>
                </a:solidFill>
                <a:ea typeface="Calibri" pitchFamily="34" charset="-122"/>
                <a:cs typeface="Calibri" pitchFamily="34" charset="-120"/>
              </a:rPr>
              <a:t>Data strategy:  cache reference data only.  </a:t>
            </a:r>
            <a:r>
              <a:rPr lang="en-US" sz="1600" dirty="0">
                <a:solidFill>
                  <a:schemeClr val="tx1">
                    <a:lumMod val="95000"/>
                  </a:schemeClr>
                </a:solidFill>
                <a:ea typeface="Calibri" pitchFamily="34" charset="-122"/>
                <a:cs typeface="Calibri" pitchFamily="34" charset="-120"/>
              </a:rPr>
              <a:t>Look-ups, codes, and hierarchies can be cached locally for speed - but avoid copying HR, Payroll, or Finance transactions into the extension. Transactional truth stays in Fusion; where local storage is unavoidable, protect it in the database (e.g. VPD).</a:t>
            </a:r>
            <a:endParaRPr lang="en-US" sz="1600" dirty="0">
              <a:solidFill>
                <a:schemeClr val="tx1">
                  <a:lumMod val="95000"/>
                </a:schemeClr>
              </a:solidFill>
            </a:endParaRPr>
          </a:p>
        </p:txBody>
      </p:sp>
      <p:sp>
        <p:nvSpPr>
          <p:cNvPr id="13" name="Footer Placeholder 12">
            <a:extLst>
              <a:ext uri="{FF2B5EF4-FFF2-40B4-BE49-F238E27FC236}">
                <a16:creationId xmlns:a16="http://schemas.microsoft.com/office/drawing/2014/main" id="{B2DC7D58-71A1-85A2-875A-4599F1B44B66}"/>
              </a:ext>
            </a:extLst>
          </p:cNvPr>
          <p:cNvSpPr>
            <a:spLocks noGrp="1"/>
          </p:cNvSpPr>
          <p:nvPr>
            <p:ph type="ftr" sz="quarter" idx="3"/>
          </p:nvPr>
        </p:nvSpPr>
        <p:spPr/>
        <p:txBody>
          <a:bodyPr/>
          <a:lstStyle/>
          <a:p>
            <a:r>
              <a:rPr lang="en-US"/>
              <a:t>Copyright © 2026, Oracle and/or its affiliates</a:t>
            </a:r>
            <a:endParaRPr lang="en-US" dirty="0"/>
          </a:p>
        </p:txBody>
      </p:sp>
      <p:sp>
        <p:nvSpPr>
          <p:cNvPr id="18" name="Slide Number Placeholder 17">
            <a:extLst>
              <a:ext uri="{FF2B5EF4-FFF2-40B4-BE49-F238E27FC236}">
                <a16:creationId xmlns:a16="http://schemas.microsoft.com/office/drawing/2014/main" id="{3F7EAF78-BC5E-7171-4B9A-8ED1C52DB9A4}"/>
              </a:ext>
            </a:extLst>
          </p:cNvPr>
          <p:cNvSpPr>
            <a:spLocks noGrp="1"/>
          </p:cNvSpPr>
          <p:nvPr>
            <p:ph type="sldNum" sz="quarter" idx="4"/>
          </p:nvPr>
        </p:nvSpPr>
        <p:spPr/>
        <p:txBody>
          <a:bodyPr/>
          <a:lstStyle/>
          <a:p>
            <a:fld id="{766B4A5F-AE5C-6B4D-A0D8-689C8C1B0247}" type="slidenum">
              <a:rPr lang="en-US" smtClean="0"/>
              <a:t>13</a:t>
            </a:fld>
            <a:endParaRPr lang="en-US" dirty="0"/>
          </a:p>
        </p:txBody>
      </p:sp>
    </p:spTree>
    <p:extLst>
      <p:ext uri="{BB962C8B-B14F-4D97-AF65-F5344CB8AC3E}">
        <p14:creationId xmlns:p14="http://schemas.microsoft.com/office/powerpoint/2010/main" val="2937495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142A8-0A78-15AF-D387-59DEF6F6F4F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A2CEE98-7A71-3FE5-A212-9704CEA4416C}"/>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BEST PRACTICES - CONNECTIVITY</a:t>
            </a:r>
            <a:endParaRPr lang="en-US" sz="1200" dirty="0"/>
          </a:p>
        </p:txBody>
      </p:sp>
      <p:sp>
        <p:nvSpPr>
          <p:cNvPr id="3" name="Text 1">
            <a:extLst>
              <a:ext uri="{FF2B5EF4-FFF2-40B4-BE49-F238E27FC236}">
                <a16:creationId xmlns:a16="http://schemas.microsoft.com/office/drawing/2014/main" id="{7C01BF06-652F-7017-0AC0-8F0F7916B7CB}"/>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Integration &amp; Security</a:t>
            </a:r>
            <a:endParaRPr lang="en-US" sz="2800" dirty="0"/>
          </a:p>
        </p:txBody>
      </p:sp>
      <p:sp>
        <p:nvSpPr>
          <p:cNvPr id="4" name="Shape 2">
            <a:extLst>
              <a:ext uri="{FF2B5EF4-FFF2-40B4-BE49-F238E27FC236}">
                <a16:creationId xmlns:a16="http://schemas.microsoft.com/office/drawing/2014/main" id="{4ADC198D-C5BB-5241-5178-3E32C8F29B4D}"/>
              </a:ext>
            </a:extLst>
          </p:cNvPr>
          <p:cNvSpPr/>
          <p:nvPr/>
        </p:nvSpPr>
        <p:spPr>
          <a:xfrm>
            <a:off x="941833" y="1691686"/>
            <a:ext cx="4277868" cy="4277360"/>
          </a:xfrm>
          <a:prstGeom prst="roundRect">
            <a:avLst>
              <a:gd name="adj" fmla="val 1649"/>
            </a:avLst>
          </a:prstGeom>
          <a:solidFill>
            <a:srgbClr val="FBF9F8"/>
          </a:solidFill>
          <a:ln w="12700">
            <a:solidFill>
              <a:srgbClr val="E4E1DE"/>
            </a:solidFill>
            <a:prstDash val="solid"/>
          </a:ln>
          <a:effectLst>
            <a:outerShdw blurRad="50800" dist="38100" dir="2700000" algn="tl" rotWithShape="0">
              <a:prstClr val="black">
                <a:alpha val="40000"/>
              </a:prstClr>
            </a:outerShdw>
          </a:effectLst>
        </p:spPr>
        <p:txBody>
          <a:bodyPr/>
          <a:lstStyle/>
          <a:p>
            <a:endParaRPr lang="en-US" sz="2000"/>
          </a:p>
        </p:txBody>
      </p:sp>
      <p:pic>
        <p:nvPicPr>
          <p:cNvPr id="5" name="Image 0" descr="preencoded.png">
            <a:extLst>
              <a:ext uri="{FF2B5EF4-FFF2-40B4-BE49-F238E27FC236}">
                <a16:creationId xmlns:a16="http://schemas.microsoft.com/office/drawing/2014/main" id="{4F6FF059-AFBD-D935-3115-72CEE18CB703}"/>
              </a:ext>
            </a:extLst>
          </p:cNvPr>
          <p:cNvPicPr>
            <a:picLocks noChangeAspect="1"/>
          </p:cNvPicPr>
          <p:nvPr/>
        </p:nvPicPr>
        <p:blipFill>
          <a:blip r:embed="rId3"/>
          <a:stretch>
            <a:fillRect/>
          </a:stretch>
        </p:blipFill>
        <p:spPr>
          <a:xfrm>
            <a:off x="1261872" y="1938574"/>
            <a:ext cx="384048" cy="384048"/>
          </a:xfrm>
          <a:prstGeom prst="rect">
            <a:avLst/>
          </a:prstGeom>
        </p:spPr>
      </p:pic>
      <p:sp>
        <p:nvSpPr>
          <p:cNvPr id="6" name="Text 3">
            <a:extLst>
              <a:ext uri="{FF2B5EF4-FFF2-40B4-BE49-F238E27FC236}">
                <a16:creationId xmlns:a16="http://schemas.microsoft.com/office/drawing/2014/main" id="{81CB0327-5EC6-D53E-40B6-19651A49A2B5}"/>
              </a:ext>
            </a:extLst>
          </p:cNvPr>
          <p:cNvSpPr/>
          <p:nvPr/>
        </p:nvSpPr>
        <p:spPr>
          <a:xfrm>
            <a:off x="1783080" y="1938574"/>
            <a:ext cx="4480560" cy="384048"/>
          </a:xfrm>
          <a:prstGeom prst="rect">
            <a:avLst/>
          </a:prstGeom>
          <a:noFill/>
          <a:ln/>
        </p:spPr>
        <p:txBody>
          <a:bodyPr wrap="square" lIns="0" tIns="0" rIns="0" bIns="0" rtlCol="0" anchor="ctr"/>
          <a:lstStyle/>
          <a:p>
            <a:pPr marL="0" indent="0">
              <a:buNone/>
            </a:pPr>
            <a:r>
              <a:rPr lang="en-US" b="1" dirty="0">
                <a:solidFill>
                  <a:srgbClr val="312D2A"/>
                </a:solidFill>
                <a:ea typeface="Arial" pitchFamily="34" charset="-122"/>
                <a:cs typeface="Arial" pitchFamily="34" charset="-120"/>
              </a:rPr>
              <a:t>Integration best practices</a:t>
            </a:r>
            <a:endParaRPr lang="en-US" dirty="0"/>
          </a:p>
        </p:txBody>
      </p:sp>
      <p:sp>
        <p:nvSpPr>
          <p:cNvPr id="7" name="Shape 4">
            <a:extLst>
              <a:ext uri="{FF2B5EF4-FFF2-40B4-BE49-F238E27FC236}">
                <a16:creationId xmlns:a16="http://schemas.microsoft.com/office/drawing/2014/main" id="{4018A2C0-8B0E-E480-A40D-B6DBDCC0228D}"/>
              </a:ext>
            </a:extLst>
          </p:cNvPr>
          <p:cNvSpPr/>
          <p:nvPr/>
        </p:nvSpPr>
        <p:spPr>
          <a:xfrm>
            <a:off x="1362456" y="2569510"/>
            <a:ext cx="146304" cy="146304"/>
          </a:xfrm>
          <a:prstGeom prst="ellipse">
            <a:avLst/>
          </a:prstGeom>
          <a:solidFill>
            <a:srgbClr val="C74634"/>
          </a:solidFill>
          <a:ln/>
        </p:spPr>
        <p:txBody>
          <a:bodyPr/>
          <a:lstStyle/>
          <a:p>
            <a:endParaRPr lang="en-US" sz="2000"/>
          </a:p>
        </p:txBody>
      </p:sp>
      <p:sp>
        <p:nvSpPr>
          <p:cNvPr id="8" name="Text 5">
            <a:extLst>
              <a:ext uri="{FF2B5EF4-FFF2-40B4-BE49-F238E27FC236}">
                <a16:creationId xmlns:a16="http://schemas.microsoft.com/office/drawing/2014/main" id="{1FC0348F-E569-6A10-2681-CD308CEB6ABF}"/>
              </a:ext>
            </a:extLst>
          </p:cNvPr>
          <p:cNvSpPr/>
          <p:nvPr/>
        </p:nvSpPr>
        <p:spPr>
          <a:xfrm>
            <a:off x="1856232" y="2551222"/>
            <a:ext cx="2387600" cy="384048"/>
          </a:xfrm>
          <a:prstGeom prst="rect">
            <a:avLst/>
          </a:prstGeom>
          <a:noFill/>
          <a:ln/>
        </p:spPr>
        <p:txBody>
          <a:bodyPr wrap="square" lIns="0" tIns="0" rIns="0" bIns="0" rtlCol="0" anchor="t"/>
          <a:lstStyle/>
          <a:p>
            <a:pPr marL="0" indent="0">
              <a:buNone/>
            </a:pPr>
            <a:r>
              <a:rPr lang="en-US" sz="1200" b="1" dirty="0">
                <a:solidFill>
                  <a:srgbClr val="312D2A"/>
                </a:solidFill>
                <a:ea typeface="Calibri" pitchFamily="34" charset="-122"/>
                <a:cs typeface="Calibri" pitchFamily="34" charset="-120"/>
              </a:rPr>
              <a:t>REST first </a:t>
            </a:r>
            <a:endParaRPr lang="en-US" sz="1200" dirty="0"/>
          </a:p>
        </p:txBody>
      </p:sp>
      <p:sp>
        <p:nvSpPr>
          <p:cNvPr id="9" name="Shape 6">
            <a:extLst>
              <a:ext uri="{FF2B5EF4-FFF2-40B4-BE49-F238E27FC236}">
                <a16:creationId xmlns:a16="http://schemas.microsoft.com/office/drawing/2014/main" id="{2BF9486F-BC37-7FC8-C3FC-5EA9D3472492}"/>
              </a:ext>
            </a:extLst>
          </p:cNvPr>
          <p:cNvSpPr/>
          <p:nvPr/>
        </p:nvSpPr>
        <p:spPr>
          <a:xfrm>
            <a:off x="1362456" y="3282742"/>
            <a:ext cx="146304" cy="146304"/>
          </a:xfrm>
          <a:prstGeom prst="ellipse">
            <a:avLst/>
          </a:prstGeom>
          <a:solidFill>
            <a:srgbClr val="C74634"/>
          </a:solidFill>
          <a:ln/>
        </p:spPr>
        <p:txBody>
          <a:bodyPr/>
          <a:lstStyle/>
          <a:p>
            <a:endParaRPr lang="en-US" sz="2000"/>
          </a:p>
        </p:txBody>
      </p:sp>
      <p:sp>
        <p:nvSpPr>
          <p:cNvPr id="10" name="Text 7">
            <a:extLst>
              <a:ext uri="{FF2B5EF4-FFF2-40B4-BE49-F238E27FC236}">
                <a16:creationId xmlns:a16="http://schemas.microsoft.com/office/drawing/2014/main" id="{73B0D7DF-CF2D-10F7-9883-454FD7D56F5C}"/>
              </a:ext>
            </a:extLst>
          </p:cNvPr>
          <p:cNvSpPr/>
          <p:nvPr/>
        </p:nvSpPr>
        <p:spPr>
          <a:xfrm>
            <a:off x="1856232" y="3264454"/>
            <a:ext cx="2387600" cy="384048"/>
          </a:xfrm>
          <a:prstGeom prst="rect">
            <a:avLst/>
          </a:prstGeom>
          <a:noFill/>
          <a:ln/>
        </p:spPr>
        <p:txBody>
          <a:bodyPr wrap="square" lIns="0" tIns="0" rIns="0" bIns="0" rtlCol="0" anchor="t"/>
          <a:lstStyle/>
          <a:p>
            <a:pPr marL="0" indent="0">
              <a:buNone/>
            </a:pPr>
            <a:r>
              <a:rPr lang="en-US" sz="1200" b="1" dirty="0">
                <a:solidFill>
                  <a:srgbClr val="312D2A"/>
                </a:solidFill>
                <a:ea typeface="Calibri" pitchFamily="34" charset="-122"/>
                <a:cs typeface="Calibri" pitchFamily="34" charset="-120"/>
              </a:rPr>
              <a:t>OAuth 2.0 everywhere</a:t>
            </a:r>
            <a:endParaRPr lang="en-US" sz="1200" dirty="0"/>
          </a:p>
        </p:txBody>
      </p:sp>
      <p:sp>
        <p:nvSpPr>
          <p:cNvPr id="11" name="Shape 8">
            <a:extLst>
              <a:ext uri="{FF2B5EF4-FFF2-40B4-BE49-F238E27FC236}">
                <a16:creationId xmlns:a16="http://schemas.microsoft.com/office/drawing/2014/main" id="{2B9956A0-5BF9-3D07-98D7-9A7B28B2F69A}"/>
              </a:ext>
            </a:extLst>
          </p:cNvPr>
          <p:cNvSpPr/>
          <p:nvPr/>
        </p:nvSpPr>
        <p:spPr>
          <a:xfrm>
            <a:off x="1362456" y="3995974"/>
            <a:ext cx="146304" cy="146304"/>
          </a:xfrm>
          <a:prstGeom prst="ellipse">
            <a:avLst/>
          </a:prstGeom>
          <a:solidFill>
            <a:srgbClr val="C74634"/>
          </a:solidFill>
          <a:ln/>
        </p:spPr>
        <p:txBody>
          <a:bodyPr/>
          <a:lstStyle/>
          <a:p>
            <a:endParaRPr lang="en-US" sz="2000"/>
          </a:p>
        </p:txBody>
      </p:sp>
      <p:sp>
        <p:nvSpPr>
          <p:cNvPr id="12" name="Text 9">
            <a:extLst>
              <a:ext uri="{FF2B5EF4-FFF2-40B4-BE49-F238E27FC236}">
                <a16:creationId xmlns:a16="http://schemas.microsoft.com/office/drawing/2014/main" id="{CEE35E9A-84EE-25DD-625B-1B27B3ED4375}"/>
              </a:ext>
            </a:extLst>
          </p:cNvPr>
          <p:cNvSpPr/>
          <p:nvPr/>
        </p:nvSpPr>
        <p:spPr>
          <a:xfrm>
            <a:off x="1856232" y="3977686"/>
            <a:ext cx="2387600" cy="384048"/>
          </a:xfrm>
          <a:prstGeom prst="rect">
            <a:avLst/>
          </a:prstGeom>
          <a:noFill/>
          <a:ln/>
        </p:spPr>
        <p:txBody>
          <a:bodyPr wrap="square" lIns="0" tIns="0" rIns="0" bIns="0" rtlCol="0" anchor="t"/>
          <a:lstStyle/>
          <a:p>
            <a:pPr marL="0" indent="0">
              <a:buNone/>
            </a:pPr>
            <a:r>
              <a:rPr lang="en-US" sz="1200" b="1" dirty="0">
                <a:solidFill>
                  <a:srgbClr val="312D2A"/>
                </a:solidFill>
                <a:ea typeface="Calibri" pitchFamily="34" charset="-122"/>
                <a:cs typeface="Calibri" pitchFamily="34" charset="-120"/>
              </a:rPr>
              <a:t>Retry logic</a:t>
            </a:r>
            <a:endParaRPr lang="en-US" sz="1200" dirty="0"/>
          </a:p>
        </p:txBody>
      </p:sp>
      <p:sp>
        <p:nvSpPr>
          <p:cNvPr id="13" name="Shape 10">
            <a:extLst>
              <a:ext uri="{FF2B5EF4-FFF2-40B4-BE49-F238E27FC236}">
                <a16:creationId xmlns:a16="http://schemas.microsoft.com/office/drawing/2014/main" id="{FCA18C7C-B8AB-AC40-9D21-401EA65F8A1A}"/>
              </a:ext>
            </a:extLst>
          </p:cNvPr>
          <p:cNvSpPr/>
          <p:nvPr/>
        </p:nvSpPr>
        <p:spPr>
          <a:xfrm>
            <a:off x="1362456" y="4709206"/>
            <a:ext cx="146304" cy="146304"/>
          </a:xfrm>
          <a:prstGeom prst="ellipse">
            <a:avLst/>
          </a:prstGeom>
          <a:solidFill>
            <a:srgbClr val="C74634"/>
          </a:solidFill>
          <a:ln/>
        </p:spPr>
        <p:txBody>
          <a:bodyPr/>
          <a:lstStyle/>
          <a:p>
            <a:endParaRPr lang="en-US" sz="2000"/>
          </a:p>
        </p:txBody>
      </p:sp>
      <p:sp>
        <p:nvSpPr>
          <p:cNvPr id="14" name="Text 11">
            <a:extLst>
              <a:ext uri="{FF2B5EF4-FFF2-40B4-BE49-F238E27FC236}">
                <a16:creationId xmlns:a16="http://schemas.microsoft.com/office/drawing/2014/main" id="{DF31DC70-7175-705B-513B-19216AFD65A6}"/>
              </a:ext>
            </a:extLst>
          </p:cNvPr>
          <p:cNvSpPr/>
          <p:nvPr/>
        </p:nvSpPr>
        <p:spPr>
          <a:xfrm>
            <a:off x="1856232" y="4690918"/>
            <a:ext cx="2387600" cy="384048"/>
          </a:xfrm>
          <a:prstGeom prst="rect">
            <a:avLst/>
          </a:prstGeom>
          <a:noFill/>
          <a:ln/>
        </p:spPr>
        <p:txBody>
          <a:bodyPr wrap="square" lIns="0" tIns="0" rIns="0" bIns="0" rtlCol="0" anchor="t"/>
          <a:lstStyle/>
          <a:p>
            <a:pPr marL="0" indent="0">
              <a:buNone/>
            </a:pPr>
            <a:r>
              <a:rPr lang="en-US" sz="1200" b="1" dirty="0">
                <a:solidFill>
                  <a:srgbClr val="312D2A"/>
                </a:solidFill>
                <a:ea typeface="Calibri" pitchFamily="34" charset="-122"/>
                <a:cs typeface="Calibri" pitchFamily="34" charset="-120"/>
              </a:rPr>
              <a:t>Pagination</a:t>
            </a:r>
            <a:endParaRPr lang="en-US" sz="1200" dirty="0"/>
          </a:p>
        </p:txBody>
      </p:sp>
      <p:sp>
        <p:nvSpPr>
          <p:cNvPr id="15" name="Shape 12">
            <a:extLst>
              <a:ext uri="{FF2B5EF4-FFF2-40B4-BE49-F238E27FC236}">
                <a16:creationId xmlns:a16="http://schemas.microsoft.com/office/drawing/2014/main" id="{F19C3F92-1817-7547-32FE-7EF37FBA066E}"/>
              </a:ext>
            </a:extLst>
          </p:cNvPr>
          <p:cNvSpPr/>
          <p:nvPr/>
        </p:nvSpPr>
        <p:spPr>
          <a:xfrm>
            <a:off x="1362456" y="5422438"/>
            <a:ext cx="146304" cy="146304"/>
          </a:xfrm>
          <a:prstGeom prst="ellipse">
            <a:avLst/>
          </a:prstGeom>
          <a:solidFill>
            <a:srgbClr val="C74634"/>
          </a:solidFill>
          <a:ln/>
        </p:spPr>
        <p:txBody>
          <a:bodyPr/>
          <a:lstStyle/>
          <a:p>
            <a:endParaRPr lang="en-US" sz="2000"/>
          </a:p>
        </p:txBody>
      </p:sp>
      <p:sp>
        <p:nvSpPr>
          <p:cNvPr id="16" name="Text 13">
            <a:extLst>
              <a:ext uri="{FF2B5EF4-FFF2-40B4-BE49-F238E27FC236}">
                <a16:creationId xmlns:a16="http://schemas.microsoft.com/office/drawing/2014/main" id="{15ECDEB0-CE75-58FD-290B-51D452E5DDCE}"/>
              </a:ext>
            </a:extLst>
          </p:cNvPr>
          <p:cNvSpPr/>
          <p:nvPr/>
        </p:nvSpPr>
        <p:spPr>
          <a:xfrm>
            <a:off x="1856232" y="5404150"/>
            <a:ext cx="2387600" cy="384048"/>
          </a:xfrm>
          <a:prstGeom prst="rect">
            <a:avLst/>
          </a:prstGeom>
          <a:noFill/>
          <a:ln/>
        </p:spPr>
        <p:txBody>
          <a:bodyPr wrap="square" lIns="0" tIns="0" rIns="0" bIns="0" rtlCol="0" anchor="t"/>
          <a:lstStyle/>
          <a:p>
            <a:pPr marL="0" indent="0">
              <a:buNone/>
            </a:pPr>
            <a:r>
              <a:rPr lang="en-US" sz="1200" b="1" dirty="0">
                <a:solidFill>
                  <a:srgbClr val="312D2A"/>
                </a:solidFill>
                <a:ea typeface="Calibri" pitchFamily="34" charset="-122"/>
                <a:cs typeface="Calibri" pitchFamily="34" charset="-120"/>
              </a:rPr>
              <a:t>Logging</a:t>
            </a:r>
            <a:endParaRPr lang="en-US" sz="1200" dirty="0"/>
          </a:p>
        </p:txBody>
      </p:sp>
      <p:sp>
        <p:nvSpPr>
          <p:cNvPr id="17" name="Shape 14">
            <a:extLst>
              <a:ext uri="{FF2B5EF4-FFF2-40B4-BE49-F238E27FC236}">
                <a16:creationId xmlns:a16="http://schemas.microsoft.com/office/drawing/2014/main" id="{BC8155D0-92E9-F611-F36B-A376461A0DAE}"/>
              </a:ext>
            </a:extLst>
          </p:cNvPr>
          <p:cNvSpPr/>
          <p:nvPr/>
        </p:nvSpPr>
        <p:spPr>
          <a:xfrm>
            <a:off x="6611112" y="1691686"/>
            <a:ext cx="4242514" cy="4277360"/>
          </a:xfrm>
          <a:prstGeom prst="roundRect">
            <a:avLst>
              <a:gd name="adj" fmla="val 1649"/>
            </a:avLst>
          </a:prstGeom>
          <a:solidFill>
            <a:srgbClr val="312D2A"/>
          </a:solidFill>
          <a:ln/>
          <a:effectLst>
            <a:outerShdw blurRad="50800" dist="38100" dir="2700000" algn="tl" rotWithShape="0">
              <a:prstClr val="black">
                <a:alpha val="40000"/>
              </a:prstClr>
            </a:outerShdw>
          </a:effectLst>
        </p:spPr>
        <p:txBody>
          <a:bodyPr/>
          <a:lstStyle/>
          <a:p>
            <a:endParaRPr lang="en-US" sz="2000"/>
          </a:p>
        </p:txBody>
      </p:sp>
      <p:pic>
        <p:nvPicPr>
          <p:cNvPr id="18" name="Image 1" descr="preencoded.png">
            <a:extLst>
              <a:ext uri="{FF2B5EF4-FFF2-40B4-BE49-F238E27FC236}">
                <a16:creationId xmlns:a16="http://schemas.microsoft.com/office/drawing/2014/main" id="{719DD39D-2B8F-09F3-574F-A23CEF58FCEF}"/>
              </a:ext>
            </a:extLst>
          </p:cNvPr>
          <p:cNvPicPr>
            <a:picLocks noChangeAspect="1"/>
          </p:cNvPicPr>
          <p:nvPr/>
        </p:nvPicPr>
        <p:blipFill>
          <a:blip r:embed="rId4"/>
          <a:stretch>
            <a:fillRect/>
          </a:stretch>
        </p:blipFill>
        <p:spPr>
          <a:xfrm>
            <a:off x="6931152" y="1938574"/>
            <a:ext cx="384048" cy="384048"/>
          </a:xfrm>
          <a:prstGeom prst="rect">
            <a:avLst/>
          </a:prstGeom>
        </p:spPr>
      </p:pic>
      <p:sp>
        <p:nvSpPr>
          <p:cNvPr id="19" name="Text 15">
            <a:extLst>
              <a:ext uri="{FF2B5EF4-FFF2-40B4-BE49-F238E27FC236}">
                <a16:creationId xmlns:a16="http://schemas.microsoft.com/office/drawing/2014/main" id="{B3A8BC3A-E24D-493F-2F0B-7133B41DBE38}"/>
              </a:ext>
            </a:extLst>
          </p:cNvPr>
          <p:cNvSpPr/>
          <p:nvPr/>
        </p:nvSpPr>
        <p:spPr>
          <a:xfrm>
            <a:off x="7452360" y="1938574"/>
            <a:ext cx="4389120" cy="384048"/>
          </a:xfrm>
          <a:prstGeom prst="rect">
            <a:avLst/>
          </a:prstGeom>
          <a:noFill/>
          <a:ln/>
        </p:spPr>
        <p:txBody>
          <a:bodyPr wrap="square" lIns="0" tIns="0" rIns="0" bIns="0" rtlCol="0" anchor="ctr"/>
          <a:lstStyle/>
          <a:p>
            <a:pPr marL="0" indent="0">
              <a:buNone/>
            </a:pPr>
            <a:r>
              <a:rPr lang="en-US" b="1" dirty="0">
                <a:solidFill>
                  <a:srgbClr val="FFFFFF"/>
                </a:solidFill>
                <a:ea typeface="Arial" pitchFamily="34" charset="-122"/>
                <a:cs typeface="Arial" pitchFamily="34" charset="-120"/>
              </a:rPr>
              <a:t>Security checklist</a:t>
            </a:r>
            <a:endParaRPr lang="en-US" dirty="0"/>
          </a:p>
        </p:txBody>
      </p:sp>
      <p:sp>
        <p:nvSpPr>
          <p:cNvPr id="20" name="Shape 16">
            <a:extLst>
              <a:ext uri="{FF2B5EF4-FFF2-40B4-BE49-F238E27FC236}">
                <a16:creationId xmlns:a16="http://schemas.microsoft.com/office/drawing/2014/main" id="{3C860623-B162-DDA9-75B4-B5EAE7F84B49}"/>
              </a:ext>
            </a:extLst>
          </p:cNvPr>
          <p:cNvSpPr/>
          <p:nvPr/>
        </p:nvSpPr>
        <p:spPr>
          <a:xfrm>
            <a:off x="7036816" y="2596942"/>
            <a:ext cx="146304" cy="146304"/>
          </a:xfrm>
          <a:prstGeom prst="ellipse">
            <a:avLst/>
          </a:prstGeom>
          <a:solidFill>
            <a:srgbClr val="C74634"/>
          </a:solidFill>
          <a:ln/>
        </p:spPr>
        <p:txBody>
          <a:bodyPr/>
          <a:lstStyle/>
          <a:p>
            <a:endParaRPr lang="en-US" sz="2000"/>
          </a:p>
        </p:txBody>
      </p:sp>
      <p:sp>
        <p:nvSpPr>
          <p:cNvPr id="21" name="Text 17">
            <a:extLst>
              <a:ext uri="{FF2B5EF4-FFF2-40B4-BE49-F238E27FC236}">
                <a16:creationId xmlns:a16="http://schemas.microsoft.com/office/drawing/2014/main" id="{71C55E68-3DE4-C278-6F1D-C1ECF04AC179}"/>
              </a:ext>
            </a:extLst>
          </p:cNvPr>
          <p:cNvSpPr/>
          <p:nvPr/>
        </p:nvSpPr>
        <p:spPr>
          <a:xfrm>
            <a:off x="7452360" y="2569510"/>
            <a:ext cx="2585720" cy="384048"/>
          </a:xfrm>
          <a:prstGeom prst="rect">
            <a:avLst/>
          </a:prstGeom>
          <a:noFill/>
          <a:ln/>
        </p:spPr>
        <p:txBody>
          <a:bodyPr wrap="square" lIns="0" tIns="0" rIns="0" bIns="0" rtlCol="0" anchor="t"/>
          <a:lstStyle/>
          <a:p>
            <a:pPr marL="0" indent="0">
              <a:buNone/>
            </a:pPr>
            <a:r>
              <a:rPr lang="en-US" sz="1200" b="1" dirty="0">
                <a:solidFill>
                  <a:srgbClr val="FFFFFF"/>
                </a:solidFill>
                <a:ea typeface="Calibri" pitchFamily="34" charset="-122"/>
                <a:cs typeface="Calibri" pitchFamily="34" charset="-120"/>
              </a:rPr>
              <a:t>OCI IAM / IDCS</a:t>
            </a:r>
            <a:endParaRPr lang="en-US" sz="1200" dirty="0"/>
          </a:p>
        </p:txBody>
      </p:sp>
      <p:sp>
        <p:nvSpPr>
          <p:cNvPr id="22" name="Shape 18">
            <a:extLst>
              <a:ext uri="{FF2B5EF4-FFF2-40B4-BE49-F238E27FC236}">
                <a16:creationId xmlns:a16="http://schemas.microsoft.com/office/drawing/2014/main" id="{781BFF65-B6B5-08FB-1355-65BDDF7992E3}"/>
              </a:ext>
            </a:extLst>
          </p:cNvPr>
          <p:cNvSpPr/>
          <p:nvPr/>
        </p:nvSpPr>
        <p:spPr>
          <a:xfrm>
            <a:off x="7036816" y="3310174"/>
            <a:ext cx="146304" cy="146304"/>
          </a:xfrm>
          <a:prstGeom prst="ellipse">
            <a:avLst/>
          </a:prstGeom>
          <a:solidFill>
            <a:srgbClr val="C74634"/>
          </a:solidFill>
          <a:ln/>
        </p:spPr>
        <p:txBody>
          <a:bodyPr/>
          <a:lstStyle/>
          <a:p>
            <a:endParaRPr lang="en-US" sz="2000"/>
          </a:p>
        </p:txBody>
      </p:sp>
      <p:sp>
        <p:nvSpPr>
          <p:cNvPr id="23" name="Text 19">
            <a:extLst>
              <a:ext uri="{FF2B5EF4-FFF2-40B4-BE49-F238E27FC236}">
                <a16:creationId xmlns:a16="http://schemas.microsoft.com/office/drawing/2014/main" id="{917291EF-536E-1108-411B-B8137EEAD618}"/>
              </a:ext>
            </a:extLst>
          </p:cNvPr>
          <p:cNvSpPr/>
          <p:nvPr/>
        </p:nvSpPr>
        <p:spPr>
          <a:xfrm>
            <a:off x="7452360" y="3282742"/>
            <a:ext cx="2585720" cy="384048"/>
          </a:xfrm>
          <a:prstGeom prst="rect">
            <a:avLst/>
          </a:prstGeom>
          <a:noFill/>
          <a:ln/>
        </p:spPr>
        <p:txBody>
          <a:bodyPr wrap="square" lIns="0" tIns="0" rIns="0" bIns="0" rtlCol="0" anchor="t"/>
          <a:lstStyle/>
          <a:p>
            <a:pPr marL="0" indent="0">
              <a:buNone/>
            </a:pPr>
            <a:r>
              <a:rPr lang="en-US" sz="1200" b="1" dirty="0">
                <a:solidFill>
                  <a:srgbClr val="FFFFFF"/>
                </a:solidFill>
                <a:ea typeface="Calibri" pitchFamily="34" charset="-122"/>
                <a:cs typeface="Calibri" pitchFamily="34" charset="-120"/>
              </a:rPr>
              <a:t>OAuth for every call</a:t>
            </a:r>
            <a:endParaRPr lang="en-US" sz="1200" dirty="0"/>
          </a:p>
        </p:txBody>
      </p:sp>
      <p:sp>
        <p:nvSpPr>
          <p:cNvPr id="24" name="Shape 20">
            <a:extLst>
              <a:ext uri="{FF2B5EF4-FFF2-40B4-BE49-F238E27FC236}">
                <a16:creationId xmlns:a16="http://schemas.microsoft.com/office/drawing/2014/main" id="{C9363194-A5FE-9FF3-0B80-FEB4AAE7E2F1}"/>
              </a:ext>
            </a:extLst>
          </p:cNvPr>
          <p:cNvSpPr/>
          <p:nvPr/>
        </p:nvSpPr>
        <p:spPr>
          <a:xfrm>
            <a:off x="7036816" y="4023406"/>
            <a:ext cx="146304" cy="146304"/>
          </a:xfrm>
          <a:prstGeom prst="ellipse">
            <a:avLst/>
          </a:prstGeom>
          <a:solidFill>
            <a:srgbClr val="C74634"/>
          </a:solidFill>
          <a:ln/>
        </p:spPr>
        <p:txBody>
          <a:bodyPr/>
          <a:lstStyle/>
          <a:p>
            <a:endParaRPr lang="en-US" sz="2000"/>
          </a:p>
        </p:txBody>
      </p:sp>
      <p:sp>
        <p:nvSpPr>
          <p:cNvPr id="25" name="Text 21">
            <a:extLst>
              <a:ext uri="{FF2B5EF4-FFF2-40B4-BE49-F238E27FC236}">
                <a16:creationId xmlns:a16="http://schemas.microsoft.com/office/drawing/2014/main" id="{1825D339-9B96-3D1C-76FE-C36C74604493}"/>
              </a:ext>
            </a:extLst>
          </p:cNvPr>
          <p:cNvSpPr/>
          <p:nvPr/>
        </p:nvSpPr>
        <p:spPr>
          <a:xfrm>
            <a:off x="7452360" y="3995974"/>
            <a:ext cx="2585720" cy="384048"/>
          </a:xfrm>
          <a:prstGeom prst="rect">
            <a:avLst/>
          </a:prstGeom>
          <a:noFill/>
          <a:ln/>
        </p:spPr>
        <p:txBody>
          <a:bodyPr wrap="square" lIns="0" tIns="0" rIns="0" bIns="0" rtlCol="0" anchor="t"/>
          <a:lstStyle/>
          <a:p>
            <a:pPr marL="0" indent="0">
              <a:buNone/>
            </a:pPr>
            <a:r>
              <a:rPr lang="en-US" sz="1200" b="1" dirty="0">
                <a:solidFill>
                  <a:srgbClr val="FFFFFF"/>
                </a:solidFill>
                <a:ea typeface="Calibri" pitchFamily="34" charset="-122"/>
                <a:cs typeface="Calibri" pitchFamily="34" charset="-120"/>
              </a:rPr>
              <a:t>Web</a:t>
            </a:r>
            <a:endParaRPr lang="en-US" sz="1200" dirty="0"/>
          </a:p>
        </p:txBody>
      </p:sp>
      <p:sp>
        <p:nvSpPr>
          <p:cNvPr id="26" name="Shape 22">
            <a:extLst>
              <a:ext uri="{FF2B5EF4-FFF2-40B4-BE49-F238E27FC236}">
                <a16:creationId xmlns:a16="http://schemas.microsoft.com/office/drawing/2014/main" id="{F2E93A5C-698E-554F-24C7-14F92C7AC6E7}"/>
              </a:ext>
            </a:extLst>
          </p:cNvPr>
          <p:cNvSpPr/>
          <p:nvPr/>
        </p:nvSpPr>
        <p:spPr>
          <a:xfrm>
            <a:off x="7036816" y="4736638"/>
            <a:ext cx="146304" cy="146304"/>
          </a:xfrm>
          <a:prstGeom prst="ellipse">
            <a:avLst/>
          </a:prstGeom>
          <a:solidFill>
            <a:srgbClr val="C74634"/>
          </a:solidFill>
          <a:ln/>
        </p:spPr>
        <p:txBody>
          <a:bodyPr/>
          <a:lstStyle/>
          <a:p>
            <a:endParaRPr lang="en-US" sz="2000"/>
          </a:p>
        </p:txBody>
      </p:sp>
      <p:sp>
        <p:nvSpPr>
          <p:cNvPr id="27" name="Text 23">
            <a:extLst>
              <a:ext uri="{FF2B5EF4-FFF2-40B4-BE49-F238E27FC236}">
                <a16:creationId xmlns:a16="http://schemas.microsoft.com/office/drawing/2014/main" id="{BF37ADEA-77C1-D96F-0850-FF6251D383E6}"/>
              </a:ext>
            </a:extLst>
          </p:cNvPr>
          <p:cNvSpPr/>
          <p:nvPr/>
        </p:nvSpPr>
        <p:spPr>
          <a:xfrm>
            <a:off x="7452360" y="4709206"/>
            <a:ext cx="2585720" cy="384048"/>
          </a:xfrm>
          <a:prstGeom prst="rect">
            <a:avLst/>
          </a:prstGeom>
          <a:noFill/>
          <a:ln/>
        </p:spPr>
        <p:txBody>
          <a:bodyPr wrap="square" lIns="0" tIns="0" rIns="0" bIns="0" rtlCol="0" anchor="t"/>
          <a:lstStyle/>
          <a:p>
            <a:pPr marL="0" indent="0">
              <a:buNone/>
            </a:pPr>
            <a:r>
              <a:rPr lang="en-US" sz="1200" b="1" dirty="0">
                <a:solidFill>
                  <a:srgbClr val="FFFFFF"/>
                </a:solidFill>
                <a:ea typeface="Calibri" pitchFamily="34" charset="-122"/>
                <a:cs typeface="Calibri" pitchFamily="34" charset="-120"/>
              </a:rPr>
              <a:t>Authorization Schemes</a:t>
            </a:r>
            <a:endParaRPr lang="en-US" sz="1200" dirty="0"/>
          </a:p>
        </p:txBody>
      </p:sp>
      <p:sp>
        <p:nvSpPr>
          <p:cNvPr id="28" name="Shape 24">
            <a:extLst>
              <a:ext uri="{FF2B5EF4-FFF2-40B4-BE49-F238E27FC236}">
                <a16:creationId xmlns:a16="http://schemas.microsoft.com/office/drawing/2014/main" id="{750B13A7-BC8F-A76C-F96B-EDB56C04E13E}"/>
              </a:ext>
            </a:extLst>
          </p:cNvPr>
          <p:cNvSpPr/>
          <p:nvPr/>
        </p:nvSpPr>
        <p:spPr>
          <a:xfrm>
            <a:off x="7036816" y="5449870"/>
            <a:ext cx="146304" cy="146304"/>
          </a:xfrm>
          <a:prstGeom prst="ellipse">
            <a:avLst/>
          </a:prstGeom>
          <a:solidFill>
            <a:srgbClr val="C74634"/>
          </a:solidFill>
          <a:ln/>
        </p:spPr>
        <p:txBody>
          <a:bodyPr/>
          <a:lstStyle/>
          <a:p>
            <a:endParaRPr lang="en-US" sz="2000"/>
          </a:p>
        </p:txBody>
      </p:sp>
      <p:sp>
        <p:nvSpPr>
          <p:cNvPr id="29" name="Text 25">
            <a:extLst>
              <a:ext uri="{FF2B5EF4-FFF2-40B4-BE49-F238E27FC236}">
                <a16:creationId xmlns:a16="http://schemas.microsoft.com/office/drawing/2014/main" id="{4658B6D1-FB80-68EA-6CD0-91022D3768C4}"/>
              </a:ext>
            </a:extLst>
          </p:cNvPr>
          <p:cNvSpPr/>
          <p:nvPr/>
        </p:nvSpPr>
        <p:spPr>
          <a:xfrm>
            <a:off x="7452360" y="5422438"/>
            <a:ext cx="2585720" cy="384048"/>
          </a:xfrm>
          <a:prstGeom prst="rect">
            <a:avLst/>
          </a:prstGeom>
          <a:noFill/>
          <a:ln/>
        </p:spPr>
        <p:txBody>
          <a:bodyPr wrap="square" lIns="0" tIns="0" rIns="0" bIns="0" rtlCol="0" anchor="t"/>
          <a:lstStyle/>
          <a:p>
            <a:pPr marL="0" indent="0">
              <a:buNone/>
            </a:pPr>
            <a:r>
              <a:rPr lang="en-US" sz="1200" b="1" dirty="0">
                <a:solidFill>
                  <a:srgbClr val="FFFFFF"/>
                </a:solidFill>
                <a:ea typeface="Calibri" pitchFamily="34" charset="-122"/>
                <a:cs typeface="Calibri" pitchFamily="34" charset="-120"/>
              </a:rPr>
              <a:t>Audit</a:t>
            </a:r>
            <a:endParaRPr lang="en-US" sz="1200" dirty="0"/>
          </a:p>
        </p:txBody>
      </p:sp>
      <p:sp>
        <p:nvSpPr>
          <p:cNvPr id="31" name="Footer Placeholder 30">
            <a:extLst>
              <a:ext uri="{FF2B5EF4-FFF2-40B4-BE49-F238E27FC236}">
                <a16:creationId xmlns:a16="http://schemas.microsoft.com/office/drawing/2014/main" id="{791CB57D-12DE-FA45-6002-65D78B99DC4C}"/>
              </a:ext>
            </a:extLst>
          </p:cNvPr>
          <p:cNvSpPr>
            <a:spLocks noGrp="1"/>
          </p:cNvSpPr>
          <p:nvPr>
            <p:ph type="ftr" sz="quarter" idx="3"/>
          </p:nvPr>
        </p:nvSpPr>
        <p:spPr/>
        <p:txBody>
          <a:bodyPr/>
          <a:lstStyle/>
          <a:p>
            <a:r>
              <a:rPr lang="en-US"/>
              <a:t>Copyright © 2026, Oracle and/or its affiliates</a:t>
            </a:r>
            <a:endParaRPr lang="en-US" dirty="0"/>
          </a:p>
        </p:txBody>
      </p:sp>
      <p:sp>
        <p:nvSpPr>
          <p:cNvPr id="32" name="Slide Number Placeholder 31">
            <a:extLst>
              <a:ext uri="{FF2B5EF4-FFF2-40B4-BE49-F238E27FC236}">
                <a16:creationId xmlns:a16="http://schemas.microsoft.com/office/drawing/2014/main" id="{8AC4F050-11C8-987F-95DB-D5284658ACEF}"/>
              </a:ext>
            </a:extLst>
          </p:cNvPr>
          <p:cNvSpPr>
            <a:spLocks noGrp="1"/>
          </p:cNvSpPr>
          <p:nvPr>
            <p:ph type="sldNum" sz="quarter" idx="4"/>
          </p:nvPr>
        </p:nvSpPr>
        <p:spPr/>
        <p:txBody>
          <a:bodyPr/>
          <a:lstStyle/>
          <a:p>
            <a:fld id="{766B4A5F-AE5C-6B4D-A0D8-689C8C1B0247}" type="slidenum">
              <a:rPr lang="en-US" smtClean="0"/>
              <a:t>14</a:t>
            </a:fld>
            <a:endParaRPr lang="en-US" dirty="0"/>
          </a:p>
        </p:txBody>
      </p:sp>
    </p:spTree>
    <p:extLst>
      <p:ext uri="{BB962C8B-B14F-4D97-AF65-F5344CB8AC3E}">
        <p14:creationId xmlns:p14="http://schemas.microsoft.com/office/powerpoint/2010/main" val="3212280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BE131-5833-B49D-A26E-A6E9D0D38F9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D7665EE-F86C-7FBF-069F-7A727A9168CD}"/>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BEST PRACTICES - RUN AT SCALE</a:t>
            </a:r>
            <a:endParaRPr lang="en-US" sz="1200" dirty="0"/>
          </a:p>
        </p:txBody>
      </p:sp>
      <p:sp>
        <p:nvSpPr>
          <p:cNvPr id="3" name="Text 1">
            <a:extLst>
              <a:ext uri="{FF2B5EF4-FFF2-40B4-BE49-F238E27FC236}">
                <a16:creationId xmlns:a16="http://schemas.microsoft.com/office/drawing/2014/main" id="{780DD7A4-DE9E-FE13-3AC7-59714879BFE3}"/>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Performance, Scalability &amp; Operations</a:t>
            </a:r>
            <a:endParaRPr lang="en-US" sz="2800" dirty="0"/>
          </a:p>
        </p:txBody>
      </p:sp>
      <p:sp>
        <p:nvSpPr>
          <p:cNvPr id="4" name="Shape 2">
            <a:extLst>
              <a:ext uri="{FF2B5EF4-FFF2-40B4-BE49-F238E27FC236}">
                <a16:creationId xmlns:a16="http://schemas.microsoft.com/office/drawing/2014/main" id="{EC4D5975-F8F9-4F02-E903-C7021F45FF2A}"/>
              </a:ext>
            </a:extLst>
          </p:cNvPr>
          <p:cNvSpPr/>
          <p:nvPr/>
        </p:nvSpPr>
        <p:spPr>
          <a:xfrm>
            <a:off x="457200" y="1691640"/>
            <a:ext cx="3611880" cy="4036060"/>
          </a:xfrm>
          <a:prstGeom prst="roundRect">
            <a:avLst>
              <a:gd name="adj" fmla="val 2025"/>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5" name="Shape 3">
            <a:extLst>
              <a:ext uri="{FF2B5EF4-FFF2-40B4-BE49-F238E27FC236}">
                <a16:creationId xmlns:a16="http://schemas.microsoft.com/office/drawing/2014/main" id="{55A595A3-A53F-E53F-9327-D4FA6A153343}"/>
              </a:ext>
            </a:extLst>
          </p:cNvPr>
          <p:cNvSpPr/>
          <p:nvPr/>
        </p:nvSpPr>
        <p:spPr>
          <a:xfrm>
            <a:off x="713232" y="1920240"/>
            <a:ext cx="502920" cy="502920"/>
          </a:xfrm>
          <a:prstGeom prst="ellipse">
            <a:avLst/>
          </a:prstGeom>
          <a:solidFill>
            <a:srgbClr val="FFFFFF"/>
          </a:solidFill>
          <a:ln w="12700">
            <a:solidFill>
              <a:srgbClr val="C74634"/>
            </a:solidFill>
            <a:prstDash val="solid"/>
          </a:ln>
        </p:spPr>
        <p:txBody>
          <a:bodyPr/>
          <a:lstStyle/>
          <a:p>
            <a:endParaRPr lang="en-US"/>
          </a:p>
        </p:txBody>
      </p:sp>
      <p:pic>
        <p:nvPicPr>
          <p:cNvPr id="6" name="Image 0" descr="preencoded.png">
            <a:extLst>
              <a:ext uri="{FF2B5EF4-FFF2-40B4-BE49-F238E27FC236}">
                <a16:creationId xmlns:a16="http://schemas.microsoft.com/office/drawing/2014/main" id="{40CD9777-52ED-F5AB-6C4A-06702401E564}"/>
              </a:ext>
            </a:extLst>
          </p:cNvPr>
          <p:cNvPicPr>
            <a:picLocks noChangeAspect="1"/>
          </p:cNvPicPr>
          <p:nvPr/>
        </p:nvPicPr>
        <p:blipFill>
          <a:blip r:embed="rId3"/>
          <a:stretch>
            <a:fillRect/>
          </a:stretch>
        </p:blipFill>
        <p:spPr>
          <a:xfrm>
            <a:off x="832104" y="2039112"/>
            <a:ext cx="265176" cy="265176"/>
          </a:xfrm>
          <a:prstGeom prst="rect">
            <a:avLst/>
          </a:prstGeom>
        </p:spPr>
      </p:pic>
      <p:sp>
        <p:nvSpPr>
          <p:cNvPr id="7" name="Text 4">
            <a:extLst>
              <a:ext uri="{FF2B5EF4-FFF2-40B4-BE49-F238E27FC236}">
                <a16:creationId xmlns:a16="http://schemas.microsoft.com/office/drawing/2014/main" id="{E502A498-52A4-67F0-382D-DFF1B9ABAB1F}"/>
              </a:ext>
            </a:extLst>
          </p:cNvPr>
          <p:cNvSpPr/>
          <p:nvPr/>
        </p:nvSpPr>
        <p:spPr>
          <a:xfrm>
            <a:off x="1353312" y="1920240"/>
            <a:ext cx="2606040" cy="502920"/>
          </a:xfrm>
          <a:prstGeom prst="rect">
            <a:avLst/>
          </a:prstGeom>
          <a:noFill/>
          <a:ln/>
        </p:spPr>
        <p:txBody>
          <a:bodyPr wrap="square" lIns="0" tIns="0" rIns="0" bIns="0" rtlCol="0" anchor="ctr"/>
          <a:lstStyle/>
          <a:p>
            <a:pPr marL="0" indent="0">
              <a:buNone/>
            </a:pPr>
            <a:r>
              <a:rPr lang="en-US" sz="1550" b="1" dirty="0">
                <a:ea typeface="Arial" pitchFamily="34" charset="-122"/>
                <a:cs typeface="Arial" pitchFamily="34" charset="-120"/>
              </a:rPr>
              <a:t>Performance</a:t>
            </a:r>
            <a:endParaRPr lang="en-US" sz="1550" dirty="0"/>
          </a:p>
        </p:txBody>
      </p:sp>
      <p:sp>
        <p:nvSpPr>
          <p:cNvPr id="8" name="Shape 5">
            <a:extLst>
              <a:ext uri="{FF2B5EF4-FFF2-40B4-BE49-F238E27FC236}">
                <a16:creationId xmlns:a16="http://schemas.microsoft.com/office/drawing/2014/main" id="{071D1FAF-9CCC-289A-2592-0F511DA98941}"/>
              </a:ext>
            </a:extLst>
          </p:cNvPr>
          <p:cNvSpPr/>
          <p:nvPr/>
        </p:nvSpPr>
        <p:spPr>
          <a:xfrm>
            <a:off x="868680" y="2752344"/>
            <a:ext cx="128016" cy="128016"/>
          </a:xfrm>
          <a:prstGeom prst="ellipse">
            <a:avLst/>
          </a:prstGeom>
          <a:solidFill>
            <a:srgbClr val="C74634"/>
          </a:solidFill>
          <a:ln/>
        </p:spPr>
        <p:txBody>
          <a:bodyPr/>
          <a:lstStyle/>
          <a:p>
            <a:endParaRPr lang="en-US" sz="2400"/>
          </a:p>
        </p:txBody>
      </p:sp>
      <p:sp>
        <p:nvSpPr>
          <p:cNvPr id="9" name="Text 6">
            <a:extLst>
              <a:ext uri="{FF2B5EF4-FFF2-40B4-BE49-F238E27FC236}">
                <a16:creationId xmlns:a16="http://schemas.microsoft.com/office/drawing/2014/main" id="{127130A5-A789-3F59-8779-FCCDDF819615}"/>
              </a:ext>
            </a:extLst>
          </p:cNvPr>
          <p:cNvSpPr/>
          <p:nvPr/>
        </p:nvSpPr>
        <p:spPr>
          <a:xfrm>
            <a:off x="1353312" y="269748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Background jobs &amp; batch APIs</a:t>
            </a:r>
            <a:endParaRPr lang="en-US" sz="1400" dirty="0"/>
          </a:p>
        </p:txBody>
      </p:sp>
      <p:sp>
        <p:nvSpPr>
          <p:cNvPr id="10" name="Shape 7">
            <a:extLst>
              <a:ext uri="{FF2B5EF4-FFF2-40B4-BE49-F238E27FC236}">
                <a16:creationId xmlns:a16="http://schemas.microsoft.com/office/drawing/2014/main" id="{6F13F3CB-2849-E888-4F9C-CB5A745792CB}"/>
              </a:ext>
            </a:extLst>
          </p:cNvPr>
          <p:cNvSpPr/>
          <p:nvPr/>
        </p:nvSpPr>
        <p:spPr>
          <a:xfrm>
            <a:off x="868680" y="3575304"/>
            <a:ext cx="128016" cy="128016"/>
          </a:xfrm>
          <a:prstGeom prst="ellipse">
            <a:avLst/>
          </a:prstGeom>
          <a:solidFill>
            <a:srgbClr val="C74634"/>
          </a:solidFill>
          <a:ln/>
        </p:spPr>
        <p:txBody>
          <a:bodyPr/>
          <a:lstStyle/>
          <a:p>
            <a:endParaRPr lang="en-US" sz="2400"/>
          </a:p>
        </p:txBody>
      </p:sp>
      <p:sp>
        <p:nvSpPr>
          <p:cNvPr id="11" name="Text 8">
            <a:extLst>
              <a:ext uri="{FF2B5EF4-FFF2-40B4-BE49-F238E27FC236}">
                <a16:creationId xmlns:a16="http://schemas.microsoft.com/office/drawing/2014/main" id="{236085E8-CFA0-7399-885D-D1DECCE3E451}"/>
              </a:ext>
            </a:extLst>
          </p:cNvPr>
          <p:cNvSpPr/>
          <p:nvPr/>
        </p:nvSpPr>
        <p:spPr>
          <a:xfrm>
            <a:off x="1353312" y="352044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SQL tuning</a:t>
            </a:r>
            <a:endParaRPr lang="en-US" sz="1400" dirty="0"/>
          </a:p>
        </p:txBody>
      </p:sp>
      <p:sp>
        <p:nvSpPr>
          <p:cNvPr id="12" name="Shape 9">
            <a:extLst>
              <a:ext uri="{FF2B5EF4-FFF2-40B4-BE49-F238E27FC236}">
                <a16:creationId xmlns:a16="http://schemas.microsoft.com/office/drawing/2014/main" id="{A5C45A1F-CE9D-2EBF-1970-EEC8AA1C1D87}"/>
              </a:ext>
            </a:extLst>
          </p:cNvPr>
          <p:cNvSpPr/>
          <p:nvPr/>
        </p:nvSpPr>
        <p:spPr>
          <a:xfrm>
            <a:off x="868680" y="4398264"/>
            <a:ext cx="128016" cy="128016"/>
          </a:xfrm>
          <a:prstGeom prst="ellipse">
            <a:avLst/>
          </a:prstGeom>
          <a:solidFill>
            <a:srgbClr val="C74634"/>
          </a:solidFill>
          <a:ln/>
        </p:spPr>
        <p:txBody>
          <a:bodyPr/>
          <a:lstStyle/>
          <a:p>
            <a:endParaRPr lang="en-US" sz="2400"/>
          </a:p>
        </p:txBody>
      </p:sp>
      <p:sp>
        <p:nvSpPr>
          <p:cNvPr id="13" name="Text 10">
            <a:extLst>
              <a:ext uri="{FF2B5EF4-FFF2-40B4-BE49-F238E27FC236}">
                <a16:creationId xmlns:a16="http://schemas.microsoft.com/office/drawing/2014/main" id="{9F60D65C-422B-9099-5E74-D275D0597B97}"/>
              </a:ext>
            </a:extLst>
          </p:cNvPr>
          <p:cNvSpPr/>
          <p:nvPr/>
        </p:nvSpPr>
        <p:spPr>
          <a:xfrm>
            <a:off x="1353312" y="434340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Lazy loading</a:t>
            </a:r>
            <a:endParaRPr lang="en-US" sz="1400" dirty="0"/>
          </a:p>
        </p:txBody>
      </p:sp>
      <p:sp>
        <p:nvSpPr>
          <p:cNvPr id="14" name="Shape 11">
            <a:extLst>
              <a:ext uri="{FF2B5EF4-FFF2-40B4-BE49-F238E27FC236}">
                <a16:creationId xmlns:a16="http://schemas.microsoft.com/office/drawing/2014/main" id="{29E3B060-5D09-871C-E26A-2A9A83E3B31C}"/>
              </a:ext>
            </a:extLst>
          </p:cNvPr>
          <p:cNvSpPr/>
          <p:nvPr/>
        </p:nvSpPr>
        <p:spPr>
          <a:xfrm>
            <a:off x="868680" y="5221224"/>
            <a:ext cx="128016" cy="128016"/>
          </a:xfrm>
          <a:prstGeom prst="ellipse">
            <a:avLst/>
          </a:prstGeom>
          <a:solidFill>
            <a:srgbClr val="C74634"/>
          </a:solidFill>
          <a:ln/>
        </p:spPr>
        <p:txBody>
          <a:bodyPr/>
          <a:lstStyle/>
          <a:p>
            <a:endParaRPr lang="en-US" sz="2400"/>
          </a:p>
        </p:txBody>
      </p:sp>
      <p:sp>
        <p:nvSpPr>
          <p:cNvPr id="15" name="Text 12">
            <a:extLst>
              <a:ext uri="{FF2B5EF4-FFF2-40B4-BE49-F238E27FC236}">
                <a16:creationId xmlns:a16="http://schemas.microsoft.com/office/drawing/2014/main" id="{CA1F058D-06DC-3E45-281E-FA7C57336F03}"/>
              </a:ext>
            </a:extLst>
          </p:cNvPr>
          <p:cNvSpPr/>
          <p:nvPr/>
        </p:nvSpPr>
        <p:spPr>
          <a:xfrm>
            <a:off x="1353312" y="516636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Caching</a:t>
            </a:r>
            <a:endParaRPr lang="en-US" sz="1400" dirty="0"/>
          </a:p>
        </p:txBody>
      </p:sp>
      <p:sp>
        <p:nvSpPr>
          <p:cNvPr id="16" name="Shape 13">
            <a:extLst>
              <a:ext uri="{FF2B5EF4-FFF2-40B4-BE49-F238E27FC236}">
                <a16:creationId xmlns:a16="http://schemas.microsoft.com/office/drawing/2014/main" id="{33B4D690-FAFD-CE62-3B45-0A8189BF60D2}"/>
              </a:ext>
            </a:extLst>
          </p:cNvPr>
          <p:cNvSpPr/>
          <p:nvPr/>
        </p:nvSpPr>
        <p:spPr>
          <a:xfrm>
            <a:off x="4297680" y="1691640"/>
            <a:ext cx="3611880" cy="4036060"/>
          </a:xfrm>
          <a:prstGeom prst="roundRect">
            <a:avLst>
              <a:gd name="adj" fmla="val 2025"/>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17" name="Shape 14">
            <a:extLst>
              <a:ext uri="{FF2B5EF4-FFF2-40B4-BE49-F238E27FC236}">
                <a16:creationId xmlns:a16="http://schemas.microsoft.com/office/drawing/2014/main" id="{559A1AD1-029F-3B7E-54F6-34919FC05717}"/>
              </a:ext>
            </a:extLst>
          </p:cNvPr>
          <p:cNvSpPr/>
          <p:nvPr/>
        </p:nvSpPr>
        <p:spPr>
          <a:xfrm>
            <a:off x="4553712" y="1920240"/>
            <a:ext cx="502920" cy="502920"/>
          </a:xfrm>
          <a:prstGeom prst="ellipse">
            <a:avLst/>
          </a:prstGeom>
          <a:solidFill>
            <a:srgbClr val="FFFFFF"/>
          </a:solidFill>
          <a:ln w="12700">
            <a:solidFill>
              <a:srgbClr val="C74634"/>
            </a:solidFill>
            <a:prstDash val="solid"/>
          </a:ln>
        </p:spPr>
        <p:txBody>
          <a:bodyPr/>
          <a:lstStyle/>
          <a:p>
            <a:endParaRPr lang="en-US"/>
          </a:p>
        </p:txBody>
      </p:sp>
      <p:pic>
        <p:nvPicPr>
          <p:cNvPr id="18" name="Image 1" descr="preencoded.png">
            <a:extLst>
              <a:ext uri="{FF2B5EF4-FFF2-40B4-BE49-F238E27FC236}">
                <a16:creationId xmlns:a16="http://schemas.microsoft.com/office/drawing/2014/main" id="{F62BFDE2-1951-D3F9-51AE-A00C7682683A}"/>
              </a:ext>
            </a:extLst>
          </p:cNvPr>
          <p:cNvPicPr>
            <a:picLocks noChangeAspect="1"/>
          </p:cNvPicPr>
          <p:nvPr/>
        </p:nvPicPr>
        <p:blipFill>
          <a:blip r:embed="rId4"/>
          <a:stretch>
            <a:fillRect/>
          </a:stretch>
        </p:blipFill>
        <p:spPr>
          <a:xfrm>
            <a:off x="4672584" y="2039112"/>
            <a:ext cx="265176" cy="265176"/>
          </a:xfrm>
          <a:prstGeom prst="rect">
            <a:avLst/>
          </a:prstGeom>
        </p:spPr>
      </p:pic>
      <p:sp>
        <p:nvSpPr>
          <p:cNvPr id="19" name="Text 15">
            <a:extLst>
              <a:ext uri="{FF2B5EF4-FFF2-40B4-BE49-F238E27FC236}">
                <a16:creationId xmlns:a16="http://schemas.microsoft.com/office/drawing/2014/main" id="{C174C7E0-EAAF-F430-12B8-CBB512DDB9D9}"/>
              </a:ext>
            </a:extLst>
          </p:cNvPr>
          <p:cNvSpPr/>
          <p:nvPr/>
        </p:nvSpPr>
        <p:spPr>
          <a:xfrm>
            <a:off x="5193792" y="1920240"/>
            <a:ext cx="2606040" cy="502920"/>
          </a:xfrm>
          <a:prstGeom prst="rect">
            <a:avLst/>
          </a:prstGeom>
          <a:noFill/>
          <a:ln/>
        </p:spPr>
        <p:txBody>
          <a:bodyPr wrap="square" lIns="0" tIns="0" rIns="0" bIns="0" rtlCol="0" anchor="ctr"/>
          <a:lstStyle/>
          <a:p>
            <a:pPr marL="0" indent="0">
              <a:buNone/>
            </a:pPr>
            <a:r>
              <a:rPr lang="en-US" sz="1550" b="1" dirty="0">
                <a:ea typeface="Arial" pitchFamily="34" charset="-122"/>
                <a:cs typeface="Arial" pitchFamily="34" charset="-120"/>
              </a:rPr>
              <a:t>Scalability</a:t>
            </a:r>
            <a:endParaRPr lang="en-US" sz="1550" dirty="0"/>
          </a:p>
        </p:txBody>
      </p:sp>
      <p:sp>
        <p:nvSpPr>
          <p:cNvPr id="20" name="Shape 16">
            <a:extLst>
              <a:ext uri="{FF2B5EF4-FFF2-40B4-BE49-F238E27FC236}">
                <a16:creationId xmlns:a16="http://schemas.microsoft.com/office/drawing/2014/main" id="{5ADF583F-96DC-6270-38E5-A8FC9632DD71}"/>
              </a:ext>
            </a:extLst>
          </p:cNvPr>
          <p:cNvSpPr/>
          <p:nvPr/>
        </p:nvSpPr>
        <p:spPr>
          <a:xfrm>
            <a:off x="4709160" y="2752344"/>
            <a:ext cx="128016" cy="128016"/>
          </a:xfrm>
          <a:prstGeom prst="ellipse">
            <a:avLst/>
          </a:prstGeom>
          <a:solidFill>
            <a:srgbClr val="C74634"/>
          </a:solidFill>
          <a:ln/>
        </p:spPr>
        <p:txBody>
          <a:bodyPr/>
          <a:lstStyle/>
          <a:p>
            <a:endParaRPr lang="en-US" sz="2400"/>
          </a:p>
        </p:txBody>
      </p:sp>
      <p:sp>
        <p:nvSpPr>
          <p:cNvPr id="21" name="Text 17">
            <a:extLst>
              <a:ext uri="{FF2B5EF4-FFF2-40B4-BE49-F238E27FC236}">
                <a16:creationId xmlns:a16="http://schemas.microsoft.com/office/drawing/2014/main" id="{0C938A80-A98C-9D6B-8780-C1619489C07E}"/>
              </a:ext>
            </a:extLst>
          </p:cNvPr>
          <p:cNvSpPr/>
          <p:nvPr/>
        </p:nvSpPr>
        <p:spPr>
          <a:xfrm>
            <a:off x="5193792" y="269748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Stateless apps</a:t>
            </a:r>
            <a:endParaRPr lang="en-US" sz="1400" dirty="0"/>
          </a:p>
        </p:txBody>
      </p:sp>
      <p:sp>
        <p:nvSpPr>
          <p:cNvPr id="22" name="Shape 18">
            <a:extLst>
              <a:ext uri="{FF2B5EF4-FFF2-40B4-BE49-F238E27FC236}">
                <a16:creationId xmlns:a16="http://schemas.microsoft.com/office/drawing/2014/main" id="{90042E19-013E-C2F9-0B64-59DE35D7583E}"/>
              </a:ext>
            </a:extLst>
          </p:cNvPr>
          <p:cNvSpPr/>
          <p:nvPr/>
        </p:nvSpPr>
        <p:spPr>
          <a:xfrm>
            <a:off x="4709160" y="3575304"/>
            <a:ext cx="128016" cy="128016"/>
          </a:xfrm>
          <a:prstGeom prst="ellipse">
            <a:avLst/>
          </a:prstGeom>
          <a:solidFill>
            <a:srgbClr val="C74634"/>
          </a:solidFill>
          <a:ln/>
        </p:spPr>
        <p:txBody>
          <a:bodyPr/>
          <a:lstStyle/>
          <a:p>
            <a:endParaRPr lang="en-US" sz="2400"/>
          </a:p>
        </p:txBody>
      </p:sp>
      <p:sp>
        <p:nvSpPr>
          <p:cNvPr id="23" name="Text 19">
            <a:extLst>
              <a:ext uri="{FF2B5EF4-FFF2-40B4-BE49-F238E27FC236}">
                <a16:creationId xmlns:a16="http://schemas.microsoft.com/office/drawing/2014/main" id="{AE36A8D2-7700-62D1-48F1-543B22AA99F0}"/>
              </a:ext>
            </a:extLst>
          </p:cNvPr>
          <p:cNvSpPr/>
          <p:nvPr/>
        </p:nvSpPr>
        <p:spPr>
          <a:xfrm>
            <a:off x="5193792" y="352044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Connection pooling</a:t>
            </a:r>
            <a:endParaRPr lang="en-US" sz="1400" dirty="0"/>
          </a:p>
        </p:txBody>
      </p:sp>
      <p:sp>
        <p:nvSpPr>
          <p:cNvPr id="24" name="Shape 20">
            <a:extLst>
              <a:ext uri="{FF2B5EF4-FFF2-40B4-BE49-F238E27FC236}">
                <a16:creationId xmlns:a16="http://schemas.microsoft.com/office/drawing/2014/main" id="{4C118649-16B4-4AA8-21B5-7E92404073F1}"/>
              </a:ext>
            </a:extLst>
          </p:cNvPr>
          <p:cNvSpPr/>
          <p:nvPr/>
        </p:nvSpPr>
        <p:spPr>
          <a:xfrm>
            <a:off x="4709160" y="4398264"/>
            <a:ext cx="128016" cy="128016"/>
          </a:xfrm>
          <a:prstGeom prst="ellipse">
            <a:avLst/>
          </a:prstGeom>
          <a:solidFill>
            <a:srgbClr val="C74634"/>
          </a:solidFill>
          <a:ln/>
        </p:spPr>
        <p:txBody>
          <a:bodyPr/>
          <a:lstStyle/>
          <a:p>
            <a:endParaRPr lang="en-US" sz="2400"/>
          </a:p>
        </p:txBody>
      </p:sp>
      <p:sp>
        <p:nvSpPr>
          <p:cNvPr id="25" name="Text 21">
            <a:extLst>
              <a:ext uri="{FF2B5EF4-FFF2-40B4-BE49-F238E27FC236}">
                <a16:creationId xmlns:a16="http://schemas.microsoft.com/office/drawing/2014/main" id="{D5474E4C-88DC-3E0F-F0F7-BC2ADABFD38C}"/>
              </a:ext>
            </a:extLst>
          </p:cNvPr>
          <p:cNvSpPr/>
          <p:nvPr/>
        </p:nvSpPr>
        <p:spPr>
          <a:xfrm>
            <a:off x="5193792" y="434340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Async jobs</a:t>
            </a:r>
            <a:endParaRPr lang="en-US" sz="1400" dirty="0"/>
          </a:p>
        </p:txBody>
      </p:sp>
      <p:sp>
        <p:nvSpPr>
          <p:cNvPr id="26" name="Shape 22">
            <a:extLst>
              <a:ext uri="{FF2B5EF4-FFF2-40B4-BE49-F238E27FC236}">
                <a16:creationId xmlns:a16="http://schemas.microsoft.com/office/drawing/2014/main" id="{446D4137-7413-82EB-828A-4767CB4B4CD3}"/>
              </a:ext>
            </a:extLst>
          </p:cNvPr>
          <p:cNvSpPr/>
          <p:nvPr/>
        </p:nvSpPr>
        <p:spPr>
          <a:xfrm>
            <a:off x="4709160" y="5221224"/>
            <a:ext cx="128016" cy="128016"/>
          </a:xfrm>
          <a:prstGeom prst="ellipse">
            <a:avLst/>
          </a:prstGeom>
          <a:solidFill>
            <a:srgbClr val="C74634"/>
          </a:solidFill>
          <a:ln/>
        </p:spPr>
        <p:txBody>
          <a:bodyPr/>
          <a:lstStyle/>
          <a:p>
            <a:endParaRPr lang="en-US" sz="2400"/>
          </a:p>
        </p:txBody>
      </p:sp>
      <p:sp>
        <p:nvSpPr>
          <p:cNvPr id="27" name="Text 23">
            <a:extLst>
              <a:ext uri="{FF2B5EF4-FFF2-40B4-BE49-F238E27FC236}">
                <a16:creationId xmlns:a16="http://schemas.microsoft.com/office/drawing/2014/main" id="{CA5111E6-DB7B-370A-C5B8-2F132A1ADDE0}"/>
              </a:ext>
            </a:extLst>
          </p:cNvPr>
          <p:cNvSpPr/>
          <p:nvPr/>
        </p:nvSpPr>
        <p:spPr>
          <a:xfrm>
            <a:off x="5193792" y="516636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API throttling</a:t>
            </a:r>
            <a:endParaRPr lang="en-US" sz="1400" dirty="0"/>
          </a:p>
        </p:txBody>
      </p:sp>
      <p:sp>
        <p:nvSpPr>
          <p:cNvPr id="28" name="Shape 24">
            <a:extLst>
              <a:ext uri="{FF2B5EF4-FFF2-40B4-BE49-F238E27FC236}">
                <a16:creationId xmlns:a16="http://schemas.microsoft.com/office/drawing/2014/main" id="{8F2B290F-2963-C977-F0D5-B30BBC4C03D6}"/>
              </a:ext>
            </a:extLst>
          </p:cNvPr>
          <p:cNvSpPr/>
          <p:nvPr/>
        </p:nvSpPr>
        <p:spPr>
          <a:xfrm>
            <a:off x="8138160" y="1691640"/>
            <a:ext cx="3611880" cy="4036060"/>
          </a:xfrm>
          <a:prstGeom prst="roundRect">
            <a:avLst>
              <a:gd name="adj" fmla="val 2025"/>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29" name="Shape 25">
            <a:extLst>
              <a:ext uri="{FF2B5EF4-FFF2-40B4-BE49-F238E27FC236}">
                <a16:creationId xmlns:a16="http://schemas.microsoft.com/office/drawing/2014/main" id="{50078D10-FC9C-2C16-CCFD-EEE25B037868}"/>
              </a:ext>
            </a:extLst>
          </p:cNvPr>
          <p:cNvSpPr/>
          <p:nvPr/>
        </p:nvSpPr>
        <p:spPr>
          <a:xfrm>
            <a:off x="8394192" y="1920240"/>
            <a:ext cx="502920" cy="502920"/>
          </a:xfrm>
          <a:prstGeom prst="ellipse">
            <a:avLst/>
          </a:prstGeom>
          <a:solidFill>
            <a:srgbClr val="FFFFFF"/>
          </a:solidFill>
          <a:ln w="12700">
            <a:solidFill>
              <a:srgbClr val="C74634"/>
            </a:solidFill>
            <a:prstDash val="solid"/>
          </a:ln>
        </p:spPr>
        <p:txBody>
          <a:bodyPr/>
          <a:lstStyle/>
          <a:p>
            <a:endParaRPr lang="en-US"/>
          </a:p>
        </p:txBody>
      </p:sp>
      <p:pic>
        <p:nvPicPr>
          <p:cNvPr id="30" name="Image 2" descr="preencoded.png">
            <a:extLst>
              <a:ext uri="{FF2B5EF4-FFF2-40B4-BE49-F238E27FC236}">
                <a16:creationId xmlns:a16="http://schemas.microsoft.com/office/drawing/2014/main" id="{5B951672-B312-6C98-0673-A457F33A5A2A}"/>
              </a:ext>
            </a:extLst>
          </p:cNvPr>
          <p:cNvPicPr>
            <a:picLocks noChangeAspect="1"/>
          </p:cNvPicPr>
          <p:nvPr/>
        </p:nvPicPr>
        <p:blipFill>
          <a:blip r:embed="rId5"/>
          <a:stretch>
            <a:fillRect/>
          </a:stretch>
        </p:blipFill>
        <p:spPr>
          <a:xfrm>
            <a:off x="8513064" y="2039112"/>
            <a:ext cx="265176" cy="265176"/>
          </a:xfrm>
          <a:prstGeom prst="rect">
            <a:avLst/>
          </a:prstGeom>
        </p:spPr>
      </p:pic>
      <p:sp>
        <p:nvSpPr>
          <p:cNvPr id="31" name="Text 26">
            <a:extLst>
              <a:ext uri="{FF2B5EF4-FFF2-40B4-BE49-F238E27FC236}">
                <a16:creationId xmlns:a16="http://schemas.microsoft.com/office/drawing/2014/main" id="{E2C05974-4BCD-A58A-E80C-14DE830F7574}"/>
              </a:ext>
            </a:extLst>
          </p:cNvPr>
          <p:cNvSpPr/>
          <p:nvPr/>
        </p:nvSpPr>
        <p:spPr>
          <a:xfrm>
            <a:off x="9034272" y="1920240"/>
            <a:ext cx="2606040" cy="502920"/>
          </a:xfrm>
          <a:prstGeom prst="rect">
            <a:avLst/>
          </a:prstGeom>
          <a:noFill/>
          <a:ln/>
        </p:spPr>
        <p:txBody>
          <a:bodyPr wrap="square" lIns="0" tIns="0" rIns="0" bIns="0" rtlCol="0" anchor="ctr"/>
          <a:lstStyle/>
          <a:p>
            <a:pPr marL="0" indent="0">
              <a:buNone/>
            </a:pPr>
            <a:r>
              <a:rPr lang="en-US" sz="1550" b="1" dirty="0">
                <a:ea typeface="Arial" pitchFamily="34" charset="-122"/>
                <a:cs typeface="Arial" pitchFamily="34" charset="-120"/>
              </a:rPr>
              <a:t>Operations</a:t>
            </a:r>
            <a:endParaRPr lang="en-US" sz="1550" dirty="0"/>
          </a:p>
        </p:txBody>
      </p:sp>
      <p:sp>
        <p:nvSpPr>
          <p:cNvPr id="32" name="Shape 27">
            <a:extLst>
              <a:ext uri="{FF2B5EF4-FFF2-40B4-BE49-F238E27FC236}">
                <a16:creationId xmlns:a16="http://schemas.microsoft.com/office/drawing/2014/main" id="{9C9A6A41-2708-A15B-8C1B-8F5A0BD8267F}"/>
              </a:ext>
            </a:extLst>
          </p:cNvPr>
          <p:cNvSpPr/>
          <p:nvPr/>
        </p:nvSpPr>
        <p:spPr>
          <a:xfrm>
            <a:off x="8549640" y="2752344"/>
            <a:ext cx="128016" cy="128016"/>
          </a:xfrm>
          <a:prstGeom prst="ellipse">
            <a:avLst/>
          </a:prstGeom>
          <a:solidFill>
            <a:srgbClr val="C74634"/>
          </a:solidFill>
          <a:ln/>
        </p:spPr>
        <p:txBody>
          <a:bodyPr/>
          <a:lstStyle/>
          <a:p>
            <a:endParaRPr lang="en-US" sz="2400"/>
          </a:p>
        </p:txBody>
      </p:sp>
      <p:sp>
        <p:nvSpPr>
          <p:cNvPr id="33" name="Text 28">
            <a:extLst>
              <a:ext uri="{FF2B5EF4-FFF2-40B4-BE49-F238E27FC236}">
                <a16:creationId xmlns:a16="http://schemas.microsoft.com/office/drawing/2014/main" id="{257AA2F0-3F87-1F40-0192-2E768449D573}"/>
              </a:ext>
            </a:extLst>
          </p:cNvPr>
          <p:cNvSpPr/>
          <p:nvPr/>
        </p:nvSpPr>
        <p:spPr>
          <a:xfrm>
            <a:off x="9034272" y="269748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Monitoring</a:t>
            </a:r>
            <a:endParaRPr lang="en-US" sz="1400" dirty="0"/>
          </a:p>
        </p:txBody>
      </p:sp>
      <p:sp>
        <p:nvSpPr>
          <p:cNvPr id="34" name="Shape 29">
            <a:extLst>
              <a:ext uri="{FF2B5EF4-FFF2-40B4-BE49-F238E27FC236}">
                <a16:creationId xmlns:a16="http://schemas.microsoft.com/office/drawing/2014/main" id="{7D99AA1A-F8D7-FEA8-F98E-EA833AB88054}"/>
              </a:ext>
            </a:extLst>
          </p:cNvPr>
          <p:cNvSpPr/>
          <p:nvPr/>
        </p:nvSpPr>
        <p:spPr>
          <a:xfrm>
            <a:off x="8549640" y="3575304"/>
            <a:ext cx="128016" cy="128016"/>
          </a:xfrm>
          <a:prstGeom prst="ellipse">
            <a:avLst/>
          </a:prstGeom>
          <a:solidFill>
            <a:srgbClr val="C74634"/>
          </a:solidFill>
          <a:ln/>
        </p:spPr>
        <p:txBody>
          <a:bodyPr/>
          <a:lstStyle/>
          <a:p>
            <a:endParaRPr lang="en-US" sz="2400"/>
          </a:p>
        </p:txBody>
      </p:sp>
      <p:sp>
        <p:nvSpPr>
          <p:cNvPr id="35" name="Text 30">
            <a:extLst>
              <a:ext uri="{FF2B5EF4-FFF2-40B4-BE49-F238E27FC236}">
                <a16:creationId xmlns:a16="http://schemas.microsoft.com/office/drawing/2014/main" id="{B1CB0B33-AA76-8865-1F57-71DC4DE50457}"/>
              </a:ext>
            </a:extLst>
          </p:cNvPr>
          <p:cNvSpPr/>
          <p:nvPr/>
        </p:nvSpPr>
        <p:spPr>
          <a:xfrm>
            <a:off x="9034272" y="352044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Centralized logging</a:t>
            </a:r>
            <a:endParaRPr lang="en-US" sz="1400" dirty="0"/>
          </a:p>
        </p:txBody>
      </p:sp>
      <p:sp>
        <p:nvSpPr>
          <p:cNvPr id="36" name="Shape 31">
            <a:extLst>
              <a:ext uri="{FF2B5EF4-FFF2-40B4-BE49-F238E27FC236}">
                <a16:creationId xmlns:a16="http://schemas.microsoft.com/office/drawing/2014/main" id="{1108EAD1-EAAC-3041-1D9F-2D40C4DEFEDD}"/>
              </a:ext>
            </a:extLst>
          </p:cNvPr>
          <p:cNvSpPr/>
          <p:nvPr/>
        </p:nvSpPr>
        <p:spPr>
          <a:xfrm>
            <a:off x="8549640" y="4398264"/>
            <a:ext cx="128016" cy="128016"/>
          </a:xfrm>
          <a:prstGeom prst="ellipse">
            <a:avLst/>
          </a:prstGeom>
          <a:solidFill>
            <a:srgbClr val="C74634"/>
          </a:solidFill>
          <a:ln/>
        </p:spPr>
        <p:txBody>
          <a:bodyPr/>
          <a:lstStyle/>
          <a:p>
            <a:endParaRPr lang="en-US" sz="2400"/>
          </a:p>
        </p:txBody>
      </p:sp>
      <p:sp>
        <p:nvSpPr>
          <p:cNvPr id="37" name="Text 32">
            <a:extLst>
              <a:ext uri="{FF2B5EF4-FFF2-40B4-BE49-F238E27FC236}">
                <a16:creationId xmlns:a16="http://schemas.microsoft.com/office/drawing/2014/main" id="{FD585A3E-EE0D-CE9D-5964-211B75250F21}"/>
              </a:ext>
            </a:extLst>
          </p:cNvPr>
          <p:cNvSpPr/>
          <p:nvPr/>
        </p:nvSpPr>
        <p:spPr>
          <a:xfrm>
            <a:off x="9034272" y="434340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APEX Activity Reports</a:t>
            </a:r>
            <a:endParaRPr lang="en-US" sz="1400" dirty="0"/>
          </a:p>
        </p:txBody>
      </p:sp>
      <p:sp>
        <p:nvSpPr>
          <p:cNvPr id="38" name="Shape 33">
            <a:extLst>
              <a:ext uri="{FF2B5EF4-FFF2-40B4-BE49-F238E27FC236}">
                <a16:creationId xmlns:a16="http://schemas.microsoft.com/office/drawing/2014/main" id="{89125984-A8B7-C416-9CEA-64A09BE01CD8}"/>
              </a:ext>
            </a:extLst>
          </p:cNvPr>
          <p:cNvSpPr/>
          <p:nvPr/>
        </p:nvSpPr>
        <p:spPr>
          <a:xfrm>
            <a:off x="8549640" y="5221224"/>
            <a:ext cx="128016" cy="128016"/>
          </a:xfrm>
          <a:prstGeom prst="ellipse">
            <a:avLst/>
          </a:prstGeom>
          <a:solidFill>
            <a:srgbClr val="C74634"/>
          </a:solidFill>
          <a:ln/>
        </p:spPr>
        <p:txBody>
          <a:bodyPr/>
          <a:lstStyle/>
          <a:p>
            <a:endParaRPr lang="en-US" sz="2400"/>
          </a:p>
        </p:txBody>
      </p:sp>
      <p:sp>
        <p:nvSpPr>
          <p:cNvPr id="39" name="Text 34">
            <a:extLst>
              <a:ext uri="{FF2B5EF4-FFF2-40B4-BE49-F238E27FC236}">
                <a16:creationId xmlns:a16="http://schemas.microsoft.com/office/drawing/2014/main" id="{DB4429C2-37C2-B366-0B5A-61B8E11D27B8}"/>
              </a:ext>
            </a:extLst>
          </p:cNvPr>
          <p:cNvSpPr/>
          <p:nvPr/>
        </p:nvSpPr>
        <p:spPr>
          <a:xfrm>
            <a:off x="9034272" y="5166360"/>
            <a:ext cx="2756408" cy="438786"/>
          </a:xfrm>
          <a:prstGeom prst="rect">
            <a:avLst/>
          </a:prstGeom>
          <a:noFill/>
          <a:ln/>
        </p:spPr>
        <p:txBody>
          <a:bodyPr wrap="square" lIns="0" tIns="0" rIns="0" bIns="0" rtlCol="0" anchor="t"/>
          <a:lstStyle/>
          <a:p>
            <a:pPr marL="0" indent="0">
              <a:buNone/>
            </a:pPr>
            <a:r>
              <a:rPr lang="en-US" sz="1400" b="1" dirty="0">
                <a:ea typeface="Calibri" pitchFamily="34" charset="-122"/>
                <a:cs typeface="Calibri" pitchFamily="34" charset="-120"/>
              </a:rPr>
              <a:t>Alerting</a:t>
            </a:r>
            <a:endParaRPr lang="en-US" sz="1400" dirty="0"/>
          </a:p>
        </p:txBody>
      </p:sp>
      <p:sp>
        <p:nvSpPr>
          <p:cNvPr id="41" name="Footer Placeholder 40">
            <a:extLst>
              <a:ext uri="{FF2B5EF4-FFF2-40B4-BE49-F238E27FC236}">
                <a16:creationId xmlns:a16="http://schemas.microsoft.com/office/drawing/2014/main" id="{BCB97EF4-D36B-2A17-DF13-8245B5B144DE}"/>
              </a:ext>
            </a:extLst>
          </p:cNvPr>
          <p:cNvSpPr>
            <a:spLocks noGrp="1"/>
          </p:cNvSpPr>
          <p:nvPr>
            <p:ph type="ftr" sz="quarter" idx="3"/>
          </p:nvPr>
        </p:nvSpPr>
        <p:spPr/>
        <p:txBody>
          <a:bodyPr/>
          <a:lstStyle/>
          <a:p>
            <a:r>
              <a:rPr lang="en-US"/>
              <a:t>Copyright © 2026, Oracle and/or its affiliates</a:t>
            </a:r>
            <a:endParaRPr lang="en-US" dirty="0"/>
          </a:p>
        </p:txBody>
      </p:sp>
      <p:sp>
        <p:nvSpPr>
          <p:cNvPr id="42" name="Slide Number Placeholder 41">
            <a:extLst>
              <a:ext uri="{FF2B5EF4-FFF2-40B4-BE49-F238E27FC236}">
                <a16:creationId xmlns:a16="http://schemas.microsoft.com/office/drawing/2014/main" id="{5B510DF9-F7E7-B3CB-E8C3-80DA1D3C9A61}"/>
              </a:ext>
            </a:extLst>
          </p:cNvPr>
          <p:cNvSpPr>
            <a:spLocks noGrp="1"/>
          </p:cNvSpPr>
          <p:nvPr>
            <p:ph type="sldNum" sz="quarter" idx="4"/>
          </p:nvPr>
        </p:nvSpPr>
        <p:spPr/>
        <p:txBody>
          <a:bodyPr/>
          <a:lstStyle/>
          <a:p>
            <a:fld id="{766B4A5F-AE5C-6B4D-A0D8-689C8C1B0247}" type="slidenum">
              <a:rPr lang="en-US" smtClean="0"/>
              <a:t>15</a:t>
            </a:fld>
            <a:endParaRPr lang="en-US" dirty="0"/>
          </a:p>
        </p:txBody>
      </p:sp>
    </p:spTree>
    <p:extLst>
      <p:ext uri="{BB962C8B-B14F-4D97-AF65-F5344CB8AC3E}">
        <p14:creationId xmlns:p14="http://schemas.microsoft.com/office/powerpoint/2010/main" val="5535750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B6428-B551-9F7F-575E-1206327C6A0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F668BE0-B444-69D2-0E9C-52E0B4DD5ACC}"/>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BEST PRACTICES - BUILD QUALITY IN</a:t>
            </a:r>
            <a:endParaRPr lang="en-US" sz="1200" dirty="0"/>
          </a:p>
        </p:txBody>
      </p:sp>
      <p:sp>
        <p:nvSpPr>
          <p:cNvPr id="3" name="Text 1">
            <a:extLst>
              <a:ext uri="{FF2B5EF4-FFF2-40B4-BE49-F238E27FC236}">
                <a16:creationId xmlns:a16="http://schemas.microsoft.com/office/drawing/2014/main" id="{8384D893-42D0-9558-017B-85911118B89B}"/>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Development Standards &amp; Workflow</a:t>
            </a:r>
            <a:endParaRPr lang="en-US" sz="2800" dirty="0"/>
          </a:p>
        </p:txBody>
      </p:sp>
      <p:sp>
        <p:nvSpPr>
          <p:cNvPr id="4" name="Shape 2">
            <a:extLst>
              <a:ext uri="{FF2B5EF4-FFF2-40B4-BE49-F238E27FC236}">
                <a16:creationId xmlns:a16="http://schemas.microsoft.com/office/drawing/2014/main" id="{CCA764D6-03D8-C4F9-A410-846577160343}"/>
              </a:ext>
            </a:extLst>
          </p:cNvPr>
          <p:cNvSpPr/>
          <p:nvPr/>
        </p:nvSpPr>
        <p:spPr>
          <a:xfrm>
            <a:off x="457200" y="1691640"/>
            <a:ext cx="5532120" cy="1298448"/>
          </a:xfrm>
          <a:prstGeom prst="roundRect">
            <a:avLst>
              <a:gd name="adj" fmla="val 5634"/>
            </a:avLst>
          </a:prstGeom>
          <a:solidFill>
            <a:srgbClr val="FBF9F8"/>
          </a:solidFill>
          <a:ln w="12700">
            <a:solidFill>
              <a:srgbClr val="E4E1DE"/>
            </a:solidFill>
            <a:prstDash val="solid"/>
          </a:ln>
          <a:effectLst>
            <a:outerShdw blurRad="50800" dist="38100" dir="2700000" algn="tl" rotWithShape="0">
              <a:prstClr val="black">
                <a:alpha val="40000"/>
              </a:prstClr>
            </a:outerShdw>
          </a:effectLst>
        </p:spPr>
        <p:txBody>
          <a:bodyPr/>
          <a:lstStyle/>
          <a:p>
            <a:endParaRPr lang="en-US" sz="2000"/>
          </a:p>
        </p:txBody>
      </p:sp>
      <p:sp>
        <p:nvSpPr>
          <p:cNvPr id="5" name="Shape 3">
            <a:extLst>
              <a:ext uri="{FF2B5EF4-FFF2-40B4-BE49-F238E27FC236}">
                <a16:creationId xmlns:a16="http://schemas.microsoft.com/office/drawing/2014/main" id="{9A8630BA-7EE4-E8E5-D22E-674A04560A1C}"/>
              </a:ext>
            </a:extLst>
          </p:cNvPr>
          <p:cNvSpPr/>
          <p:nvPr/>
        </p:nvSpPr>
        <p:spPr>
          <a:xfrm>
            <a:off x="713232" y="2039112"/>
            <a:ext cx="548640" cy="548640"/>
          </a:xfrm>
          <a:prstGeom prst="ellipse">
            <a:avLst/>
          </a:prstGeom>
          <a:solidFill>
            <a:srgbClr val="FFFFFF"/>
          </a:solidFill>
          <a:ln w="12700">
            <a:solidFill>
              <a:srgbClr val="C74634"/>
            </a:solidFill>
            <a:prstDash val="solid"/>
          </a:ln>
        </p:spPr>
        <p:txBody>
          <a:bodyPr/>
          <a:lstStyle/>
          <a:p>
            <a:endParaRPr lang="en-US" sz="2000"/>
          </a:p>
        </p:txBody>
      </p:sp>
      <p:pic>
        <p:nvPicPr>
          <p:cNvPr id="6" name="Image 0" descr="preencoded.png">
            <a:extLst>
              <a:ext uri="{FF2B5EF4-FFF2-40B4-BE49-F238E27FC236}">
                <a16:creationId xmlns:a16="http://schemas.microsoft.com/office/drawing/2014/main" id="{329B5D08-9449-C27A-9119-1D43D14CBC48}"/>
              </a:ext>
            </a:extLst>
          </p:cNvPr>
          <p:cNvPicPr>
            <a:picLocks noChangeAspect="1"/>
          </p:cNvPicPr>
          <p:nvPr/>
        </p:nvPicPr>
        <p:blipFill>
          <a:blip r:embed="rId3"/>
          <a:stretch>
            <a:fillRect/>
          </a:stretch>
        </p:blipFill>
        <p:spPr>
          <a:xfrm>
            <a:off x="841248" y="2167128"/>
            <a:ext cx="292608" cy="292608"/>
          </a:xfrm>
          <a:prstGeom prst="rect">
            <a:avLst/>
          </a:prstGeom>
        </p:spPr>
      </p:pic>
      <p:sp>
        <p:nvSpPr>
          <p:cNvPr id="7" name="Text 4">
            <a:extLst>
              <a:ext uri="{FF2B5EF4-FFF2-40B4-BE49-F238E27FC236}">
                <a16:creationId xmlns:a16="http://schemas.microsoft.com/office/drawing/2014/main" id="{16594472-6CC6-11CF-7B1A-81F61FB7EC27}"/>
              </a:ext>
            </a:extLst>
          </p:cNvPr>
          <p:cNvSpPr/>
          <p:nvPr/>
        </p:nvSpPr>
        <p:spPr>
          <a:xfrm>
            <a:off x="1463040" y="1924812"/>
            <a:ext cx="4434840" cy="292608"/>
          </a:xfrm>
          <a:prstGeom prst="rect">
            <a:avLst/>
          </a:prstGeom>
          <a:noFill/>
          <a:ln/>
        </p:spPr>
        <p:txBody>
          <a:bodyPr wrap="square" lIns="0" tIns="0" rIns="0" bIns="0" rtlCol="0" anchor="ctr"/>
          <a:lstStyle/>
          <a:p>
            <a:pPr marL="0" indent="0">
              <a:buNone/>
            </a:pPr>
            <a:r>
              <a:rPr lang="en-US" sz="1600" b="1" dirty="0">
                <a:solidFill>
                  <a:srgbClr val="312D2A"/>
                </a:solidFill>
                <a:ea typeface="Arial" pitchFamily="34" charset="-122"/>
                <a:cs typeface="Arial" pitchFamily="34" charset="-120"/>
              </a:rPr>
              <a:t>Reusable packages</a:t>
            </a:r>
            <a:endParaRPr lang="en-US" sz="1600" dirty="0"/>
          </a:p>
        </p:txBody>
      </p:sp>
      <p:sp>
        <p:nvSpPr>
          <p:cNvPr id="8" name="Text 5">
            <a:extLst>
              <a:ext uri="{FF2B5EF4-FFF2-40B4-BE49-F238E27FC236}">
                <a16:creationId xmlns:a16="http://schemas.microsoft.com/office/drawing/2014/main" id="{DB01B746-10E6-0E29-17AA-FF0E80EA4FD1}"/>
              </a:ext>
            </a:extLst>
          </p:cNvPr>
          <p:cNvSpPr/>
          <p:nvPr/>
        </p:nvSpPr>
        <p:spPr>
          <a:xfrm>
            <a:off x="1463040" y="2235708"/>
            <a:ext cx="4434840" cy="804672"/>
          </a:xfrm>
          <a:prstGeom prst="rect">
            <a:avLst/>
          </a:prstGeom>
          <a:noFill/>
          <a:ln/>
        </p:spPr>
        <p:txBody>
          <a:bodyPr wrap="square" lIns="0" tIns="0" rIns="0" bIns="0" rtlCol="0" anchor="t"/>
          <a:lstStyle/>
          <a:p>
            <a:pPr marL="0" indent="0">
              <a:buNone/>
            </a:pPr>
            <a:r>
              <a:rPr lang="en-US" sz="1200" dirty="0">
                <a:solidFill>
                  <a:srgbClr val="5B5652"/>
                </a:solidFill>
                <a:ea typeface="Calibri" pitchFamily="34" charset="-122"/>
                <a:cs typeface="Calibri" pitchFamily="34" charset="-120"/>
              </a:rPr>
              <a:t>Wrap Fusion REST interactions in PL/SQL packages shared across apps - one place to fix, one place to evolve.</a:t>
            </a:r>
            <a:endParaRPr lang="en-US" sz="1200" dirty="0"/>
          </a:p>
        </p:txBody>
      </p:sp>
      <p:sp>
        <p:nvSpPr>
          <p:cNvPr id="9" name="Shape 6">
            <a:extLst>
              <a:ext uri="{FF2B5EF4-FFF2-40B4-BE49-F238E27FC236}">
                <a16:creationId xmlns:a16="http://schemas.microsoft.com/office/drawing/2014/main" id="{6B3B71BA-2D19-643B-B045-9844DF04AD68}"/>
              </a:ext>
            </a:extLst>
          </p:cNvPr>
          <p:cNvSpPr/>
          <p:nvPr/>
        </p:nvSpPr>
        <p:spPr>
          <a:xfrm>
            <a:off x="6217920" y="1691640"/>
            <a:ext cx="5532120" cy="1298448"/>
          </a:xfrm>
          <a:prstGeom prst="roundRect">
            <a:avLst>
              <a:gd name="adj" fmla="val 5634"/>
            </a:avLst>
          </a:prstGeom>
          <a:solidFill>
            <a:srgbClr val="FBF9F8"/>
          </a:solidFill>
          <a:ln w="12700">
            <a:solidFill>
              <a:srgbClr val="E4E1DE"/>
            </a:solidFill>
            <a:prstDash val="solid"/>
          </a:ln>
          <a:effectLst>
            <a:outerShdw blurRad="50800" dist="38100" dir="2700000" algn="tl" rotWithShape="0">
              <a:prstClr val="black">
                <a:alpha val="40000"/>
              </a:prstClr>
            </a:outerShdw>
          </a:effectLst>
        </p:spPr>
        <p:txBody>
          <a:bodyPr/>
          <a:lstStyle/>
          <a:p>
            <a:endParaRPr lang="en-US" sz="2000"/>
          </a:p>
        </p:txBody>
      </p:sp>
      <p:sp>
        <p:nvSpPr>
          <p:cNvPr id="10" name="Shape 7">
            <a:extLst>
              <a:ext uri="{FF2B5EF4-FFF2-40B4-BE49-F238E27FC236}">
                <a16:creationId xmlns:a16="http://schemas.microsoft.com/office/drawing/2014/main" id="{81635044-1DF7-1E7A-0897-D3D34645B414}"/>
              </a:ext>
            </a:extLst>
          </p:cNvPr>
          <p:cNvSpPr/>
          <p:nvPr/>
        </p:nvSpPr>
        <p:spPr>
          <a:xfrm>
            <a:off x="6473952" y="2039112"/>
            <a:ext cx="548640" cy="548640"/>
          </a:xfrm>
          <a:prstGeom prst="ellipse">
            <a:avLst/>
          </a:prstGeom>
          <a:solidFill>
            <a:srgbClr val="FFFFFF"/>
          </a:solidFill>
          <a:ln w="12700">
            <a:solidFill>
              <a:srgbClr val="C74634"/>
            </a:solidFill>
            <a:prstDash val="solid"/>
          </a:ln>
        </p:spPr>
        <p:txBody>
          <a:bodyPr/>
          <a:lstStyle/>
          <a:p>
            <a:endParaRPr lang="en-US" sz="2000"/>
          </a:p>
        </p:txBody>
      </p:sp>
      <p:pic>
        <p:nvPicPr>
          <p:cNvPr id="11" name="Image 1" descr="preencoded.png">
            <a:extLst>
              <a:ext uri="{FF2B5EF4-FFF2-40B4-BE49-F238E27FC236}">
                <a16:creationId xmlns:a16="http://schemas.microsoft.com/office/drawing/2014/main" id="{DDE08312-9D95-CD84-4F19-55EA4B2263C0}"/>
              </a:ext>
            </a:extLst>
          </p:cNvPr>
          <p:cNvPicPr>
            <a:picLocks noChangeAspect="1"/>
          </p:cNvPicPr>
          <p:nvPr/>
        </p:nvPicPr>
        <p:blipFill>
          <a:blip r:embed="rId4"/>
          <a:stretch>
            <a:fillRect/>
          </a:stretch>
        </p:blipFill>
        <p:spPr>
          <a:xfrm>
            <a:off x="6601968" y="2167128"/>
            <a:ext cx="292608" cy="292608"/>
          </a:xfrm>
          <a:prstGeom prst="rect">
            <a:avLst/>
          </a:prstGeom>
        </p:spPr>
      </p:pic>
      <p:sp>
        <p:nvSpPr>
          <p:cNvPr id="12" name="Text 8">
            <a:extLst>
              <a:ext uri="{FF2B5EF4-FFF2-40B4-BE49-F238E27FC236}">
                <a16:creationId xmlns:a16="http://schemas.microsoft.com/office/drawing/2014/main" id="{6226EFD0-3257-1F6E-CADB-88CCACED6C5F}"/>
              </a:ext>
            </a:extLst>
          </p:cNvPr>
          <p:cNvSpPr/>
          <p:nvPr/>
        </p:nvSpPr>
        <p:spPr>
          <a:xfrm>
            <a:off x="7223760" y="1924812"/>
            <a:ext cx="4434840" cy="292608"/>
          </a:xfrm>
          <a:prstGeom prst="rect">
            <a:avLst/>
          </a:prstGeom>
          <a:noFill/>
          <a:ln/>
        </p:spPr>
        <p:txBody>
          <a:bodyPr wrap="square" lIns="0" tIns="0" rIns="0" bIns="0" rtlCol="0" anchor="ctr"/>
          <a:lstStyle/>
          <a:p>
            <a:pPr marL="0" indent="0">
              <a:buNone/>
            </a:pPr>
            <a:r>
              <a:rPr lang="en-US" sz="1600" b="1" dirty="0">
                <a:solidFill>
                  <a:srgbClr val="312D2A"/>
                </a:solidFill>
                <a:ea typeface="Arial" pitchFamily="34" charset="-122"/>
                <a:cs typeface="Arial" pitchFamily="34" charset="-120"/>
              </a:rPr>
              <a:t>Error handling</a:t>
            </a:r>
            <a:endParaRPr lang="en-US" sz="1600" dirty="0"/>
          </a:p>
        </p:txBody>
      </p:sp>
      <p:sp>
        <p:nvSpPr>
          <p:cNvPr id="13" name="Text 9">
            <a:extLst>
              <a:ext uri="{FF2B5EF4-FFF2-40B4-BE49-F238E27FC236}">
                <a16:creationId xmlns:a16="http://schemas.microsoft.com/office/drawing/2014/main" id="{B96D025D-10B7-4BB5-8C6F-86BC1EA7E7A8}"/>
              </a:ext>
            </a:extLst>
          </p:cNvPr>
          <p:cNvSpPr/>
          <p:nvPr/>
        </p:nvSpPr>
        <p:spPr>
          <a:xfrm>
            <a:off x="7223760" y="2235708"/>
            <a:ext cx="4434840" cy="804672"/>
          </a:xfrm>
          <a:prstGeom prst="rect">
            <a:avLst/>
          </a:prstGeom>
          <a:noFill/>
          <a:ln/>
        </p:spPr>
        <p:txBody>
          <a:bodyPr wrap="square" lIns="0" tIns="0" rIns="0" bIns="0" rtlCol="0" anchor="t"/>
          <a:lstStyle/>
          <a:p>
            <a:pPr marL="0" indent="0">
              <a:buNone/>
            </a:pPr>
            <a:r>
              <a:rPr lang="en-US" sz="1200" dirty="0">
                <a:solidFill>
                  <a:srgbClr val="5B5652"/>
                </a:solidFill>
                <a:ea typeface="Calibri" pitchFamily="34" charset="-122"/>
                <a:cs typeface="Calibri" pitchFamily="34" charset="-120"/>
              </a:rPr>
              <a:t>Consistent exception handling and user-friendly messages; never surface raw REST errors to end users.</a:t>
            </a:r>
            <a:endParaRPr lang="en-US" sz="1200" dirty="0"/>
          </a:p>
        </p:txBody>
      </p:sp>
      <p:sp>
        <p:nvSpPr>
          <p:cNvPr id="14" name="Shape 10">
            <a:extLst>
              <a:ext uri="{FF2B5EF4-FFF2-40B4-BE49-F238E27FC236}">
                <a16:creationId xmlns:a16="http://schemas.microsoft.com/office/drawing/2014/main" id="{32567268-226F-AC46-8331-26DED7D51C76}"/>
              </a:ext>
            </a:extLst>
          </p:cNvPr>
          <p:cNvSpPr/>
          <p:nvPr/>
        </p:nvSpPr>
        <p:spPr>
          <a:xfrm>
            <a:off x="457200" y="3154680"/>
            <a:ext cx="5532120" cy="1298448"/>
          </a:xfrm>
          <a:prstGeom prst="roundRect">
            <a:avLst>
              <a:gd name="adj" fmla="val 5634"/>
            </a:avLst>
          </a:prstGeom>
          <a:solidFill>
            <a:srgbClr val="FBF9F8"/>
          </a:solidFill>
          <a:ln w="12700">
            <a:solidFill>
              <a:srgbClr val="E4E1DE"/>
            </a:solidFill>
            <a:prstDash val="solid"/>
          </a:ln>
          <a:effectLst>
            <a:outerShdw blurRad="50800" dist="38100" dir="2700000" algn="tl" rotWithShape="0">
              <a:prstClr val="black">
                <a:alpha val="40000"/>
              </a:prstClr>
            </a:outerShdw>
          </a:effectLst>
        </p:spPr>
        <p:txBody>
          <a:bodyPr/>
          <a:lstStyle/>
          <a:p>
            <a:endParaRPr lang="en-US" sz="2000"/>
          </a:p>
        </p:txBody>
      </p:sp>
      <p:sp>
        <p:nvSpPr>
          <p:cNvPr id="15" name="Shape 11">
            <a:extLst>
              <a:ext uri="{FF2B5EF4-FFF2-40B4-BE49-F238E27FC236}">
                <a16:creationId xmlns:a16="http://schemas.microsoft.com/office/drawing/2014/main" id="{0ECBE5A0-0F4E-E43C-6DA1-A19B87E16AF2}"/>
              </a:ext>
            </a:extLst>
          </p:cNvPr>
          <p:cNvSpPr/>
          <p:nvPr/>
        </p:nvSpPr>
        <p:spPr>
          <a:xfrm>
            <a:off x="713232" y="3502152"/>
            <a:ext cx="548640" cy="548640"/>
          </a:xfrm>
          <a:prstGeom prst="ellipse">
            <a:avLst/>
          </a:prstGeom>
          <a:solidFill>
            <a:srgbClr val="FFFFFF"/>
          </a:solidFill>
          <a:ln w="12700">
            <a:solidFill>
              <a:srgbClr val="C74634"/>
            </a:solidFill>
            <a:prstDash val="solid"/>
          </a:ln>
        </p:spPr>
        <p:txBody>
          <a:bodyPr/>
          <a:lstStyle/>
          <a:p>
            <a:endParaRPr lang="en-US" sz="2000"/>
          </a:p>
        </p:txBody>
      </p:sp>
      <p:pic>
        <p:nvPicPr>
          <p:cNvPr id="16" name="Image 2" descr="preencoded.png">
            <a:extLst>
              <a:ext uri="{FF2B5EF4-FFF2-40B4-BE49-F238E27FC236}">
                <a16:creationId xmlns:a16="http://schemas.microsoft.com/office/drawing/2014/main" id="{223A28AE-E46D-33C9-CD10-2E75803D663E}"/>
              </a:ext>
            </a:extLst>
          </p:cNvPr>
          <p:cNvPicPr>
            <a:picLocks noChangeAspect="1"/>
          </p:cNvPicPr>
          <p:nvPr/>
        </p:nvPicPr>
        <p:blipFill>
          <a:blip r:embed="rId5"/>
          <a:stretch>
            <a:fillRect/>
          </a:stretch>
        </p:blipFill>
        <p:spPr>
          <a:xfrm>
            <a:off x="841248" y="3630168"/>
            <a:ext cx="292608" cy="292608"/>
          </a:xfrm>
          <a:prstGeom prst="rect">
            <a:avLst/>
          </a:prstGeom>
        </p:spPr>
      </p:pic>
      <p:sp>
        <p:nvSpPr>
          <p:cNvPr id="17" name="Text 12">
            <a:extLst>
              <a:ext uri="{FF2B5EF4-FFF2-40B4-BE49-F238E27FC236}">
                <a16:creationId xmlns:a16="http://schemas.microsoft.com/office/drawing/2014/main" id="{5C0218AB-A759-58B6-2712-F45BF50C61C8}"/>
              </a:ext>
            </a:extLst>
          </p:cNvPr>
          <p:cNvSpPr/>
          <p:nvPr/>
        </p:nvSpPr>
        <p:spPr>
          <a:xfrm>
            <a:off x="1463040" y="3387852"/>
            <a:ext cx="4434840" cy="292608"/>
          </a:xfrm>
          <a:prstGeom prst="rect">
            <a:avLst/>
          </a:prstGeom>
          <a:noFill/>
          <a:ln/>
        </p:spPr>
        <p:txBody>
          <a:bodyPr wrap="square" lIns="0" tIns="0" rIns="0" bIns="0" rtlCol="0" anchor="ctr"/>
          <a:lstStyle/>
          <a:p>
            <a:pPr marL="0" indent="0">
              <a:buNone/>
            </a:pPr>
            <a:r>
              <a:rPr lang="en-US" sz="1600" b="1" dirty="0">
                <a:solidFill>
                  <a:srgbClr val="312D2A"/>
                </a:solidFill>
                <a:ea typeface="Arial" pitchFamily="34" charset="-122"/>
                <a:cs typeface="Arial" pitchFamily="34" charset="-120"/>
              </a:rPr>
              <a:t>Version control</a:t>
            </a:r>
            <a:endParaRPr lang="en-US" sz="1600" dirty="0"/>
          </a:p>
        </p:txBody>
      </p:sp>
      <p:sp>
        <p:nvSpPr>
          <p:cNvPr id="18" name="Text 13">
            <a:extLst>
              <a:ext uri="{FF2B5EF4-FFF2-40B4-BE49-F238E27FC236}">
                <a16:creationId xmlns:a16="http://schemas.microsoft.com/office/drawing/2014/main" id="{B1D0BB3F-0828-A7FD-A442-0E4EE9134B7F}"/>
              </a:ext>
            </a:extLst>
          </p:cNvPr>
          <p:cNvSpPr/>
          <p:nvPr/>
        </p:nvSpPr>
        <p:spPr>
          <a:xfrm>
            <a:off x="1463040" y="3698748"/>
            <a:ext cx="4434840" cy="804672"/>
          </a:xfrm>
          <a:prstGeom prst="rect">
            <a:avLst/>
          </a:prstGeom>
          <a:noFill/>
          <a:ln/>
        </p:spPr>
        <p:txBody>
          <a:bodyPr wrap="square" lIns="0" tIns="0" rIns="0" bIns="0" rtlCol="0" anchor="t"/>
          <a:lstStyle/>
          <a:p>
            <a:pPr marL="0" indent="0">
              <a:buNone/>
            </a:pPr>
            <a:r>
              <a:rPr lang="en-US" sz="1200" dirty="0">
                <a:solidFill>
                  <a:srgbClr val="5B5652"/>
                </a:solidFill>
                <a:ea typeface="Calibri" pitchFamily="34" charset="-122"/>
                <a:cs typeface="Calibri" pitchFamily="34" charset="-120"/>
              </a:rPr>
              <a:t>Export APEX apps and database objects to Git; automate deployments across environments.</a:t>
            </a:r>
            <a:endParaRPr lang="en-US" sz="1200" dirty="0"/>
          </a:p>
        </p:txBody>
      </p:sp>
      <p:sp>
        <p:nvSpPr>
          <p:cNvPr id="19" name="Shape 14">
            <a:extLst>
              <a:ext uri="{FF2B5EF4-FFF2-40B4-BE49-F238E27FC236}">
                <a16:creationId xmlns:a16="http://schemas.microsoft.com/office/drawing/2014/main" id="{B7C46B51-2378-87F0-E1B5-4AFD040C1E16}"/>
              </a:ext>
            </a:extLst>
          </p:cNvPr>
          <p:cNvSpPr/>
          <p:nvPr/>
        </p:nvSpPr>
        <p:spPr>
          <a:xfrm>
            <a:off x="6217920" y="3154680"/>
            <a:ext cx="5532120" cy="1298448"/>
          </a:xfrm>
          <a:prstGeom prst="roundRect">
            <a:avLst>
              <a:gd name="adj" fmla="val 5634"/>
            </a:avLst>
          </a:prstGeom>
          <a:solidFill>
            <a:srgbClr val="FBF9F8"/>
          </a:solidFill>
          <a:ln w="12700">
            <a:solidFill>
              <a:srgbClr val="E4E1DE"/>
            </a:solidFill>
            <a:prstDash val="solid"/>
          </a:ln>
          <a:effectLst>
            <a:outerShdw blurRad="50800" dist="38100" dir="2700000" algn="tl" rotWithShape="0">
              <a:prstClr val="black">
                <a:alpha val="40000"/>
              </a:prstClr>
            </a:outerShdw>
          </a:effectLst>
        </p:spPr>
        <p:txBody>
          <a:bodyPr/>
          <a:lstStyle/>
          <a:p>
            <a:endParaRPr lang="en-US" sz="2000"/>
          </a:p>
        </p:txBody>
      </p:sp>
      <p:sp>
        <p:nvSpPr>
          <p:cNvPr id="20" name="Shape 15">
            <a:extLst>
              <a:ext uri="{FF2B5EF4-FFF2-40B4-BE49-F238E27FC236}">
                <a16:creationId xmlns:a16="http://schemas.microsoft.com/office/drawing/2014/main" id="{112A626B-9E39-942C-7547-9917C9632EF8}"/>
              </a:ext>
            </a:extLst>
          </p:cNvPr>
          <p:cNvSpPr/>
          <p:nvPr/>
        </p:nvSpPr>
        <p:spPr>
          <a:xfrm>
            <a:off x="6473952" y="3502152"/>
            <a:ext cx="548640" cy="548640"/>
          </a:xfrm>
          <a:prstGeom prst="ellipse">
            <a:avLst/>
          </a:prstGeom>
          <a:solidFill>
            <a:srgbClr val="FFFFFF"/>
          </a:solidFill>
          <a:ln w="12700">
            <a:solidFill>
              <a:srgbClr val="C74634"/>
            </a:solidFill>
            <a:prstDash val="solid"/>
          </a:ln>
        </p:spPr>
        <p:txBody>
          <a:bodyPr/>
          <a:lstStyle/>
          <a:p>
            <a:endParaRPr lang="en-US" sz="2000"/>
          </a:p>
        </p:txBody>
      </p:sp>
      <p:pic>
        <p:nvPicPr>
          <p:cNvPr id="21" name="Image 3" descr="preencoded.png">
            <a:extLst>
              <a:ext uri="{FF2B5EF4-FFF2-40B4-BE49-F238E27FC236}">
                <a16:creationId xmlns:a16="http://schemas.microsoft.com/office/drawing/2014/main" id="{CF3B8A18-2E5C-9119-41C5-B106384F7B38}"/>
              </a:ext>
            </a:extLst>
          </p:cNvPr>
          <p:cNvPicPr>
            <a:picLocks noChangeAspect="1"/>
          </p:cNvPicPr>
          <p:nvPr/>
        </p:nvPicPr>
        <p:blipFill>
          <a:blip r:embed="rId6"/>
          <a:stretch>
            <a:fillRect/>
          </a:stretch>
        </p:blipFill>
        <p:spPr>
          <a:xfrm>
            <a:off x="6601968" y="3630168"/>
            <a:ext cx="292608" cy="292608"/>
          </a:xfrm>
          <a:prstGeom prst="rect">
            <a:avLst/>
          </a:prstGeom>
        </p:spPr>
      </p:pic>
      <p:sp>
        <p:nvSpPr>
          <p:cNvPr id="22" name="Text 16">
            <a:extLst>
              <a:ext uri="{FF2B5EF4-FFF2-40B4-BE49-F238E27FC236}">
                <a16:creationId xmlns:a16="http://schemas.microsoft.com/office/drawing/2014/main" id="{A6820B57-B6B7-D686-1B3F-9292D2A4480D}"/>
              </a:ext>
            </a:extLst>
          </p:cNvPr>
          <p:cNvSpPr/>
          <p:nvPr/>
        </p:nvSpPr>
        <p:spPr>
          <a:xfrm>
            <a:off x="7223760" y="3387852"/>
            <a:ext cx="4434840" cy="292608"/>
          </a:xfrm>
          <a:prstGeom prst="rect">
            <a:avLst/>
          </a:prstGeom>
          <a:noFill/>
          <a:ln/>
        </p:spPr>
        <p:txBody>
          <a:bodyPr wrap="square" lIns="0" tIns="0" rIns="0" bIns="0" rtlCol="0" anchor="ctr"/>
          <a:lstStyle/>
          <a:p>
            <a:pPr marL="0" indent="0">
              <a:buNone/>
            </a:pPr>
            <a:r>
              <a:rPr lang="en-US" sz="1600" b="1" dirty="0">
                <a:solidFill>
                  <a:srgbClr val="312D2A"/>
                </a:solidFill>
                <a:ea typeface="Arial" pitchFamily="34" charset="-122"/>
                <a:cs typeface="Arial" pitchFamily="34" charset="-120"/>
              </a:rPr>
              <a:t>REST Data Sources</a:t>
            </a:r>
            <a:endParaRPr lang="en-US" sz="1600" dirty="0"/>
          </a:p>
        </p:txBody>
      </p:sp>
      <p:sp>
        <p:nvSpPr>
          <p:cNvPr id="23" name="Text 17">
            <a:extLst>
              <a:ext uri="{FF2B5EF4-FFF2-40B4-BE49-F238E27FC236}">
                <a16:creationId xmlns:a16="http://schemas.microsoft.com/office/drawing/2014/main" id="{1B775781-EF23-B084-0503-14C27E5DDF3C}"/>
              </a:ext>
            </a:extLst>
          </p:cNvPr>
          <p:cNvSpPr/>
          <p:nvPr/>
        </p:nvSpPr>
        <p:spPr>
          <a:xfrm>
            <a:off x="7223760" y="3698748"/>
            <a:ext cx="4434840" cy="804672"/>
          </a:xfrm>
          <a:prstGeom prst="rect">
            <a:avLst/>
          </a:prstGeom>
          <a:noFill/>
          <a:ln/>
        </p:spPr>
        <p:txBody>
          <a:bodyPr wrap="square" lIns="0" tIns="0" rIns="0" bIns="0" rtlCol="0" anchor="t"/>
          <a:lstStyle/>
          <a:p>
            <a:pPr marL="0" indent="0">
              <a:buNone/>
            </a:pPr>
            <a:r>
              <a:rPr lang="en-US" sz="1200" dirty="0">
                <a:solidFill>
                  <a:srgbClr val="5B5652"/>
                </a:solidFill>
                <a:ea typeface="Calibri" pitchFamily="34" charset="-122"/>
                <a:cs typeface="Calibri" pitchFamily="34" charset="-120"/>
              </a:rPr>
              <a:t>Prefer declarative REST Data Sources (catalog-created where possible) over hand-coded API calls.</a:t>
            </a:r>
            <a:endParaRPr lang="en-US" sz="1200" dirty="0"/>
          </a:p>
        </p:txBody>
      </p:sp>
      <p:sp>
        <p:nvSpPr>
          <p:cNvPr id="24" name="Shape 18">
            <a:extLst>
              <a:ext uri="{FF2B5EF4-FFF2-40B4-BE49-F238E27FC236}">
                <a16:creationId xmlns:a16="http://schemas.microsoft.com/office/drawing/2014/main" id="{77058D92-89C2-EA74-E438-2C0EECAC878C}"/>
              </a:ext>
            </a:extLst>
          </p:cNvPr>
          <p:cNvSpPr/>
          <p:nvPr/>
        </p:nvSpPr>
        <p:spPr>
          <a:xfrm>
            <a:off x="457200" y="5074920"/>
            <a:ext cx="11292840" cy="813816"/>
          </a:xfrm>
          <a:prstGeom prst="roundRect">
            <a:avLst>
              <a:gd name="adj" fmla="val 5517"/>
            </a:avLst>
          </a:prstGeom>
          <a:solidFill>
            <a:schemeClr val="accent5">
              <a:lumMod val="75000"/>
            </a:schemeClr>
          </a:solidFill>
          <a:ln/>
          <a:effectLst>
            <a:outerShdw blurRad="50800" dist="38100" dir="2700000" algn="tl" rotWithShape="0">
              <a:prstClr val="black">
                <a:alpha val="40000"/>
              </a:prstClr>
            </a:outerShdw>
          </a:effectLst>
        </p:spPr>
        <p:txBody>
          <a:bodyPr/>
          <a:lstStyle/>
          <a:p>
            <a:endParaRPr lang="en-US"/>
          </a:p>
        </p:txBody>
      </p:sp>
      <p:pic>
        <p:nvPicPr>
          <p:cNvPr id="25" name="Image 4" descr="preencoded.png">
            <a:extLst>
              <a:ext uri="{FF2B5EF4-FFF2-40B4-BE49-F238E27FC236}">
                <a16:creationId xmlns:a16="http://schemas.microsoft.com/office/drawing/2014/main" id="{F5C594E0-6C5D-C03F-FBFE-E32CCEB4B8E4}"/>
              </a:ext>
            </a:extLst>
          </p:cNvPr>
          <p:cNvPicPr>
            <a:picLocks noChangeAspect="1"/>
          </p:cNvPicPr>
          <p:nvPr/>
        </p:nvPicPr>
        <p:blipFill>
          <a:blip r:embed="rId7"/>
          <a:stretch>
            <a:fillRect/>
          </a:stretch>
        </p:blipFill>
        <p:spPr>
          <a:xfrm>
            <a:off x="822960" y="5230368"/>
            <a:ext cx="457200" cy="457200"/>
          </a:xfrm>
          <a:prstGeom prst="rect">
            <a:avLst/>
          </a:prstGeom>
        </p:spPr>
      </p:pic>
      <p:sp>
        <p:nvSpPr>
          <p:cNvPr id="26" name="Text 19">
            <a:extLst>
              <a:ext uri="{FF2B5EF4-FFF2-40B4-BE49-F238E27FC236}">
                <a16:creationId xmlns:a16="http://schemas.microsoft.com/office/drawing/2014/main" id="{DD67D99A-4D97-2292-4034-732454A2F757}"/>
              </a:ext>
            </a:extLst>
          </p:cNvPr>
          <p:cNvSpPr/>
          <p:nvPr/>
        </p:nvSpPr>
        <p:spPr>
          <a:xfrm>
            <a:off x="1463040" y="4956048"/>
            <a:ext cx="9966960" cy="1051560"/>
          </a:xfrm>
          <a:prstGeom prst="rect">
            <a:avLst/>
          </a:prstGeom>
          <a:noFill/>
          <a:ln/>
        </p:spPr>
        <p:txBody>
          <a:bodyPr wrap="square" lIns="0" tIns="0" rIns="0" bIns="0" rtlCol="0" anchor="ctr"/>
          <a:lstStyle/>
          <a:p>
            <a:pPr marL="0" indent="0">
              <a:buNone/>
            </a:pPr>
            <a:r>
              <a:rPr lang="en-US" sz="1400" b="1" dirty="0">
                <a:solidFill>
                  <a:srgbClr val="FFFFFF"/>
                </a:solidFill>
                <a:ea typeface="Calibri" pitchFamily="34" charset="-122"/>
                <a:cs typeface="Calibri" pitchFamily="34" charset="-120"/>
              </a:rPr>
              <a:t>Workflow:  </a:t>
            </a:r>
            <a:r>
              <a:rPr lang="en-US" sz="1400" b="1" dirty="0">
                <a:solidFill>
                  <a:srgbClr val="D9D4CF"/>
                </a:solidFill>
                <a:ea typeface="Calibri" pitchFamily="34" charset="-122"/>
                <a:cs typeface="Calibri" pitchFamily="34" charset="-120"/>
              </a:rPr>
              <a:t>U</a:t>
            </a:r>
            <a:r>
              <a:rPr lang="en-US" sz="1400" dirty="0">
                <a:solidFill>
                  <a:srgbClr val="D9D4CF"/>
                </a:solidFill>
                <a:ea typeface="Calibri" pitchFamily="34" charset="-122"/>
                <a:cs typeface="Calibri" pitchFamily="34" charset="-120"/>
              </a:rPr>
              <a:t>se APEX Workflow for approvals that belong to the extension - and reuse Fusion's own approval flows where they already exist. Duplicating a Fusion approval in APEX creates two sources of truth.</a:t>
            </a:r>
            <a:endParaRPr lang="en-US" sz="1400" dirty="0"/>
          </a:p>
        </p:txBody>
      </p:sp>
      <p:sp>
        <p:nvSpPr>
          <p:cNvPr id="28" name="Footer Placeholder 27">
            <a:extLst>
              <a:ext uri="{FF2B5EF4-FFF2-40B4-BE49-F238E27FC236}">
                <a16:creationId xmlns:a16="http://schemas.microsoft.com/office/drawing/2014/main" id="{F1E5424D-21F1-FD19-EDAA-137FD2EEA81C}"/>
              </a:ext>
            </a:extLst>
          </p:cNvPr>
          <p:cNvSpPr>
            <a:spLocks noGrp="1"/>
          </p:cNvSpPr>
          <p:nvPr>
            <p:ph type="ftr" sz="quarter" idx="3"/>
          </p:nvPr>
        </p:nvSpPr>
        <p:spPr/>
        <p:txBody>
          <a:bodyPr/>
          <a:lstStyle/>
          <a:p>
            <a:r>
              <a:rPr lang="en-US"/>
              <a:t>Copyright © 2026, Oracle and/or its affiliates</a:t>
            </a:r>
            <a:endParaRPr lang="en-US" dirty="0"/>
          </a:p>
        </p:txBody>
      </p:sp>
      <p:sp>
        <p:nvSpPr>
          <p:cNvPr id="29" name="Slide Number Placeholder 28">
            <a:extLst>
              <a:ext uri="{FF2B5EF4-FFF2-40B4-BE49-F238E27FC236}">
                <a16:creationId xmlns:a16="http://schemas.microsoft.com/office/drawing/2014/main" id="{03BE340E-D9ED-B68C-AD41-47B73254A51F}"/>
              </a:ext>
            </a:extLst>
          </p:cNvPr>
          <p:cNvSpPr>
            <a:spLocks noGrp="1"/>
          </p:cNvSpPr>
          <p:nvPr>
            <p:ph type="sldNum" sz="quarter" idx="4"/>
          </p:nvPr>
        </p:nvSpPr>
        <p:spPr/>
        <p:txBody>
          <a:bodyPr/>
          <a:lstStyle/>
          <a:p>
            <a:fld id="{766B4A5F-AE5C-6B4D-A0D8-689C8C1B0247}" type="slidenum">
              <a:rPr lang="en-US" smtClean="0"/>
              <a:t>16</a:t>
            </a:fld>
            <a:endParaRPr lang="en-US" dirty="0"/>
          </a:p>
        </p:txBody>
      </p:sp>
    </p:spTree>
    <p:extLst>
      <p:ext uri="{BB962C8B-B14F-4D97-AF65-F5344CB8AC3E}">
        <p14:creationId xmlns:p14="http://schemas.microsoft.com/office/powerpoint/2010/main" val="35432858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02C8-CBC5-341E-13C9-791EF8B77343}"/>
            </a:ext>
          </a:extLst>
        </p:cNvPr>
        <p:cNvGrpSpPr/>
        <p:nvPr/>
      </p:nvGrpSpPr>
      <p:grpSpPr>
        <a:xfrm>
          <a:off x="0" y="0"/>
          <a:ext cx="0" cy="0"/>
          <a:chOff x="0" y="0"/>
          <a:chExt cx="0" cy="0"/>
        </a:xfrm>
      </p:grpSpPr>
      <p:sp>
        <p:nvSpPr>
          <p:cNvPr id="20" name="Shape 6">
            <a:extLst>
              <a:ext uri="{FF2B5EF4-FFF2-40B4-BE49-F238E27FC236}">
                <a16:creationId xmlns:a16="http://schemas.microsoft.com/office/drawing/2014/main" id="{3F089C10-D127-2836-DB06-B5EDCF52E51B}"/>
              </a:ext>
            </a:extLst>
          </p:cNvPr>
          <p:cNvSpPr/>
          <p:nvPr/>
        </p:nvSpPr>
        <p:spPr>
          <a:xfrm>
            <a:off x="6819289" y="4187952"/>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21" name="Shape 6">
            <a:extLst>
              <a:ext uri="{FF2B5EF4-FFF2-40B4-BE49-F238E27FC236}">
                <a16:creationId xmlns:a16="http://schemas.microsoft.com/office/drawing/2014/main" id="{EDED5696-9469-F5DD-DD6D-53337346BB28}"/>
              </a:ext>
            </a:extLst>
          </p:cNvPr>
          <p:cNvSpPr/>
          <p:nvPr/>
        </p:nvSpPr>
        <p:spPr>
          <a:xfrm>
            <a:off x="1154073" y="4194049"/>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22" name="Shape 6">
            <a:extLst>
              <a:ext uri="{FF2B5EF4-FFF2-40B4-BE49-F238E27FC236}">
                <a16:creationId xmlns:a16="http://schemas.microsoft.com/office/drawing/2014/main" id="{2B6BEB2E-3BED-29EC-9D17-22EB0EF7D42C}"/>
              </a:ext>
            </a:extLst>
          </p:cNvPr>
          <p:cNvSpPr/>
          <p:nvPr/>
        </p:nvSpPr>
        <p:spPr>
          <a:xfrm>
            <a:off x="1154073" y="2078737"/>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19" name="Shape 6">
            <a:extLst>
              <a:ext uri="{FF2B5EF4-FFF2-40B4-BE49-F238E27FC236}">
                <a16:creationId xmlns:a16="http://schemas.microsoft.com/office/drawing/2014/main" id="{2586A8E7-F109-F9B6-C722-B75F6A53421B}"/>
              </a:ext>
            </a:extLst>
          </p:cNvPr>
          <p:cNvSpPr/>
          <p:nvPr/>
        </p:nvSpPr>
        <p:spPr>
          <a:xfrm>
            <a:off x="6819289" y="2084832"/>
            <a:ext cx="4434840" cy="822960"/>
          </a:xfrm>
          <a:prstGeom prst="roundRect">
            <a:avLst>
              <a:gd name="adj" fmla="val 5634"/>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2" name="Text 0">
            <a:extLst>
              <a:ext uri="{FF2B5EF4-FFF2-40B4-BE49-F238E27FC236}">
                <a16:creationId xmlns:a16="http://schemas.microsoft.com/office/drawing/2014/main" id="{573D530F-0114-7556-4516-F4E51E44975A}"/>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BEST PRACTICES - WHAT TO AVOID</a:t>
            </a:r>
            <a:endParaRPr lang="en-US" sz="1200" dirty="0"/>
          </a:p>
        </p:txBody>
      </p:sp>
      <p:sp>
        <p:nvSpPr>
          <p:cNvPr id="3" name="Text 1">
            <a:extLst>
              <a:ext uri="{FF2B5EF4-FFF2-40B4-BE49-F238E27FC236}">
                <a16:creationId xmlns:a16="http://schemas.microsoft.com/office/drawing/2014/main" id="{571A816F-3A47-C030-2CC0-9765C6BBB78B}"/>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Anti-Patterns That Break Extensions</a:t>
            </a:r>
            <a:endParaRPr lang="en-US" sz="2800" dirty="0"/>
          </a:p>
        </p:txBody>
      </p:sp>
      <p:pic>
        <p:nvPicPr>
          <p:cNvPr id="5" name="Image 0" descr="preencoded.png">
            <a:extLst>
              <a:ext uri="{FF2B5EF4-FFF2-40B4-BE49-F238E27FC236}">
                <a16:creationId xmlns:a16="http://schemas.microsoft.com/office/drawing/2014/main" id="{E4FDFC9B-7FC5-E37F-0E6F-986F8024D751}"/>
              </a:ext>
            </a:extLst>
          </p:cNvPr>
          <p:cNvPicPr>
            <a:picLocks noChangeAspect="1"/>
          </p:cNvPicPr>
          <p:nvPr/>
        </p:nvPicPr>
        <p:blipFill>
          <a:blip r:embed="rId3"/>
          <a:stretch>
            <a:fillRect/>
          </a:stretch>
        </p:blipFill>
        <p:spPr>
          <a:xfrm>
            <a:off x="1381657" y="2267712"/>
            <a:ext cx="457200" cy="457200"/>
          </a:xfrm>
          <a:prstGeom prst="rect">
            <a:avLst/>
          </a:prstGeom>
        </p:spPr>
      </p:pic>
      <p:sp>
        <p:nvSpPr>
          <p:cNvPr id="6" name="Text 3">
            <a:extLst>
              <a:ext uri="{FF2B5EF4-FFF2-40B4-BE49-F238E27FC236}">
                <a16:creationId xmlns:a16="http://schemas.microsoft.com/office/drawing/2014/main" id="{2F7E933F-55FF-4C5E-A372-1F668DF29759}"/>
              </a:ext>
            </a:extLst>
          </p:cNvPr>
          <p:cNvSpPr/>
          <p:nvPr/>
        </p:nvSpPr>
        <p:spPr>
          <a:xfrm>
            <a:off x="2003449" y="2267712"/>
            <a:ext cx="3076448" cy="457200"/>
          </a:xfrm>
          <a:prstGeom prst="rect">
            <a:avLst/>
          </a:prstGeom>
          <a:noFill/>
          <a:ln/>
        </p:spPr>
        <p:txBody>
          <a:bodyPr wrap="square" lIns="0" tIns="0" rIns="0" bIns="0" rtlCol="0" anchor="ctr"/>
          <a:lstStyle/>
          <a:p>
            <a:pPr marL="0" indent="0">
              <a:buNone/>
            </a:pPr>
            <a:r>
              <a:rPr lang="en-US" b="1" dirty="0">
                <a:ea typeface="Arial" pitchFamily="34" charset="-122"/>
                <a:cs typeface="Arial" pitchFamily="34" charset="-120"/>
              </a:rPr>
              <a:t>Duplicating Fusion</a:t>
            </a:r>
            <a:endParaRPr lang="en-US" dirty="0"/>
          </a:p>
        </p:txBody>
      </p:sp>
      <p:pic>
        <p:nvPicPr>
          <p:cNvPr id="9" name="Image 1" descr="preencoded.png">
            <a:extLst>
              <a:ext uri="{FF2B5EF4-FFF2-40B4-BE49-F238E27FC236}">
                <a16:creationId xmlns:a16="http://schemas.microsoft.com/office/drawing/2014/main" id="{B28C15E5-0385-AFC3-6CEE-6CB3CE51BBAF}"/>
              </a:ext>
            </a:extLst>
          </p:cNvPr>
          <p:cNvPicPr>
            <a:picLocks noChangeAspect="1"/>
          </p:cNvPicPr>
          <p:nvPr/>
        </p:nvPicPr>
        <p:blipFill>
          <a:blip r:embed="rId3"/>
          <a:stretch>
            <a:fillRect/>
          </a:stretch>
        </p:blipFill>
        <p:spPr>
          <a:xfrm>
            <a:off x="7142377" y="2267712"/>
            <a:ext cx="457200" cy="457200"/>
          </a:xfrm>
          <a:prstGeom prst="rect">
            <a:avLst/>
          </a:prstGeom>
        </p:spPr>
      </p:pic>
      <p:sp>
        <p:nvSpPr>
          <p:cNvPr id="10" name="Text 6">
            <a:extLst>
              <a:ext uri="{FF2B5EF4-FFF2-40B4-BE49-F238E27FC236}">
                <a16:creationId xmlns:a16="http://schemas.microsoft.com/office/drawing/2014/main" id="{BF12E07C-2879-8DBB-2231-BCE6C5EBCE8E}"/>
              </a:ext>
            </a:extLst>
          </p:cNvPr>
          <p:cNvSpPr/>
          <p:nvPr/>
        </p:nvSpPr>
        <p:spPr>
          <a:xfrm>
            <a:off x="7764169" y="2267712"/>
            <a:ext cx="3076448" cy="457200"/>
          </a:xfrm>
          <a:prstGeom prst="rect">
            <a:avLst/>
          </a:prstGeom>
          <a:noFill/>
          <a:ln/>
        </p:spPr>
        <p:txBody>
          <a:bodyPr wrap="square" lIns="0" tIns="0" rIns="0" bIns="0" rtlCol="0" anchor="ctr"/>
          <a:lstStyle/>
          <a:p>
            <a:pPr marL="0" indent="0">
              <a:buNone/>
            </a:pPr>
            <a:r>
              <a:rPr lang="en-US" b="1" dirty="0">
                <a:ea typeface="Arial" pitchFamily="34" charset="-122"/>
                <a:cs typeface="Arial" pitchFamily="34" charset="-120"/>
              </a:rPr>
              <a:t>Hardcoded credentials</a:t>
            </a:r>
            <a:endParaRPr lang="en-US" dirty="0"/>
          </a:p>
        </p:txBody>
      </p:sp>
      <p:pic>
        <p:nvPicPr>
          <p:cNvPr id="13" name="Image 2" descr="preencoded.png">
            <a:extLst>
              <a:ext uri="{FF2B5EF4-FFF2-40B4-BE49-F238E27FC236}">
                <a16:creationId xmlns:a16="http://schemas.microsoft.com/office/drawing/2014/main" id="{CA387B20-C98D-D467-53E5-01EDF03D7275}"/>
              </a:ext>
            </a:extLst>
          </p:cNvPr>
          <p:cNvPicPr>
            <a:picLocks noChangeAspect="1"/>
          </p:cNvPicPr>
          <p:nvPr/>
        </p:nvPicPr>
        <p:blipFill>
          <a:blip r:embed="rId3"/>
          <a:stretch>
            <a:fillRect/>
          </a:stretch>
        </p:blipFill>
        <p:spPr>
          <a:xfrm>
            <a:off x="1381657" y="4370832"/>
            <a:ext cx="457200" cy="457200"/>
          </a:xfrm>
          <a:prstGeom prst="rect">
            <a:avLst/>
          </a:prstGeom>
        </p:spPr>
      </p:pic>
      <p:sp>
        <p:nvSpPr>
          <p:cNvPr id="14" name="Text 9">
            <a:extLst>
              <a:ext uri="{FF2B5EF4-FFF2-40B4-BE49-F238E27FC236}">
                <a16:creationId xmlns:a16="http://schemas.microsoft.com/office/drawing/2014/main" id="{9EB3188C-9715-0F8D-C3FC-2FA519386EAB}"/>
              </a:ext>
            </a:extLst>
          </p:cNvPr>
          <p:cNvSpPr/>
          <p:nvPr/>
        </p:nvSpPr>
        <p:spPr>
          <a:xfrm>
            <a:off x="2003449" y="4370832"/>
            <a:ext cx="3076448" cy="457200"/>
          </a:xfrm>
          <a:prstGeom prst="rect">
            <a:avLst/>
          </a:prstGeom>
          <a:noFill/>
          <a:ln/>
        </p:spPr>
        <p:txBody>
          <a:bodyPr wrap="square" lIns="0" tIns="0" rIns="0" bIns="0" rtlCol="0" anchor="ctr"/>
          <a:lstStyle/>
          <a:p>
            <a:pPr marL="0" indent="0">
              <a:buNone/>
            </a:pPr>
            <a:r>
              <a:rPr lang="en-US" b="1" dirty="0">
                <a:ea typeface="Arial" pitchFamily="34" charset="-122"/>
                <a:cs typeface="Arial" pitchFamily="34" charset="-120"/>
              </a:rPr>
              <a:t>Database links into Fusion</a:t>
            </a:r>
            <a:endParaRPr lang="en-US" dirty="0"/>
          </a:p>
        </p:txBody>
      </p:sp>
      <p:pic>
        <p:nvPicPr>
          <p:cNvPr id="17" name="Image 3" descr="preencoded.png">
            <a:extLst>
              <a:ext uri="{FF2B5EF4-FFF2-40B4-BE49-F238E27FC236}">
                <a16:creationId xmlns:a16="http://schemas.microsoft.com/office/drawing/2014/main" id="{461F348C-C8CD-1E33-33B9-EC09C6F28E21}"/>
              </a:ext>
            </a:extLst>
          </p:cNvPr>
          <p:cNvPicPr>
            <a:picLocks noChangeAspect="1"/>
          </p:cNvPicPr>
          <p:nvPr/>
        </p:nvPicPr>
        <p:blipFill>
          <a:blip r:embed="rId3"/>
          <a:stretch>
            <a:fillRect/>
          </a:stretch>
        </p:blipFill>
        <p:spPr>
          <a:xfrm>
            <a:off x="7142377" y="4370832"/>
            <a:ext cx="457200" cy="457200"/>
          </a:xfrm>
          <a:prstGeom prst="rect">
            <a:avLst/>
          </a:prstGeom>
        </p:spPr>
      </p:pic>
      <p:sp>
        <p:nvSpPr>
          <p:cNvPr id="18" name="Text 12">
            <a:extLst>
              <a:ext uri="{FF2B5EF4-FFF2-40B4-BE49-F238E27FC236}">
                <a16:creationId xmlns:a16="http://schemas.microsoft.com/office/drawing/2014/main" id="{1C1C3D63-9AD9-CD5D-3DA8-DF8A0F89200A}"/>
              </a:ext>
            </a:extLst>
          </p:cNvPr>
          <p:cNvSpPr/>
          <p:nvPr/>
        </p:nvSpPr>
        <p:spPr>
          <a:xfrm>
            <a:off x="7764169" y="4370832"/>
            <a:ext cx="3076448" cy="457200"/>
          </a:xfrm>
          <a:prstGeom prst="rect">
            <a:avLst/>
          </a:prstGeom>
          <a:noFill/>
          <a:ln/>
        </p:spPr>
        <p:txBody>
          <a:bodyPr wrap="square" lIns="0" tIns="0" rIns="0" bIns="0" rtlCol="0" anchor="ctr"/>
          <a:lstStyle/>
          <a:p>
            <a:pPr marL="0" indent="0">
              <a:buNone/>
            </a:pPr>
            <a:r>
              <a:rPr lang="en-US" b="1" dirty="0">
                <a:ea typeface="Arial" pitchFamily="34" charset="-122"/>
                <a:cs typeface="Arial" pitchFamily="34" charset="-120"/>
              </a:rPr>
              <a:t>Tight coupling</a:t>
            </a:r>
            <a:endParaRPr lang="en-US" dirty="0"/>
          </a:p>
        </p:txBody>
      </p:sp>
      <p:sp>
        <p:nvSpPr>
          <p:cNvPr id="11" name="Footer Placeholder 10">
            <a:extLst>
              <a:ext uri="{FF2B5EF4-FFF2-40B4-BE49-F238E27FC236}">
                <a16:creationId xmlns:a16="http://schemas.microsoft.com/office/drawing/2014/main" id="{811D4CFA-5869-BA58-1852-97B789FBBCC1}"/>
              </a:ext>
            </a:extLst>
          </p:cNvPr>
          <p:cNvSpPr>
            <a:spLocks noGrp="1"/>
          </p:cNvSpPr>
          <p:nvPr>
            <p:ph type="ftr" sz="quarter" idx="3"/>
          </p:nvPr>
        </p:nvSpPr>
        <p:spPr/>
        <p:txBody>
          <a:bodyPr/>
          <a:lstStyle/>
          <a:p>
            <a:r>
              <a:rPr lang="en-US"/>
              <a:t>Copyright © 2026, Oracle and/or its affiliates</a:t>
            </a:r>
            <a:endParaRPr lang="en-US" dirty="0"/>
          </a:p>
        </p:txBody>
      </p:sp>
      <p:sp>
        <p:nvSpPr>
          <p:cNvPr id="15" name="Slide Number Placeholder 14">
            <a:extLst>
              <a:ext uri="{FF2B5EF4-FFF2-40B4-BE49-F238E27FC236}">
                <a16:creationId xmlns:a16="http://schemas.microsoft.com/office/drawing/2014/main" id="{7A753ED0-0E5D-C99A-0CB7-0805962B04C4}"/>
              </a:ext>
            </a:extLst>
          </p:cNvPr>
          <p:cNvSpPr>
            <a:spLocks noGrp="1"/>
          </p:cNvSpPr>
          <p:nvPr>
            <p:ph type="sldNum" sz="quarter" idx="4"/>
          </p:nvPr>
        </p:nvSpPr>
        <p:spPr/>
        <p:txBody>
          <a:bodyPr/>
          <a:lstStyle/>
          <a:p>
            <a:fld id="{766B4A5F-AE5C-6B4D-A0D8-689C8C1B0247}" type="slidenum">
              <a:rPr lang="en-US" smtClean="0"/>
              <a:t>17</a:t>
            </a:fld>
            <a:endParaRPr lang="en-US" dirty="0"/>
          </a:p>
        </p:txBody>
      </p:sp>
    </p:spTree>
    <p:extLst>
      <p:ext uri="{BB962C8B-B14F-4D97-AF65-F5344CB8AC3E}">
        <p14:creationId xmlns:p14="http://schemas.microsoft.com/office/powerpoint/2010/main" val="1973839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83FA-4593-D504-2182-D8A0D74340F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FBE14F1-C960-50F9-6A82-AB9CD31CA2E9}"/>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BEST PRACTICES - AI-READY EXTENSIONS</a:t>
            </a:r>
            <a:endParaRPr lang="en-US" sz="1200" dirty="0"/>
          </a:p>
        </p:txBody>
      </p:sp>
      <p:sp>
        <p:nvSpPr>
          <p:cNvPr id="3" name="Text 1">
            <a:extLst>
              <a:ext uri="{FF2B5EF4-FFF2-40B4-BE49-F238E27FC236}">
                <a16:creationId xmlns:a16="http://schemas.microsoft.com/office/drawing/2014/main" id="{13FB36BB-EC8D-ECA5-82D6-D1B1D73306C3}"/>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AI Patterns on Fusion Data</a:t>
            </a:r>
            <a:endParaRPr lang="en-US" sz="2800" dirty="0"/>
          </a:p>
        </p:txBody>
      </p:sp>
      <p:sp>
        <p:nvSpPr>
          <p:cNvPr id="4" name="Shape 2">
            <a:extLst>
              <a:ext uri="{FF2B5EF4-FFF2-40B4-BE49-F238E27FC236}">
                <a16:creationId xmlns:a16="http://schemas.microsoft.com/office/drawing/2014/main" id="{C52547D1-E7DB-B596-97B2-D07FE7F98AEA}"/>
              </a:ext>
            </a:extLst>
          </p:cNvPr>
          <p:cNvSpPr/>
          <p:nvPr/>
        </p:nvSpPr>
        <p:spPr>
          <a:xfrm>
            <a:off x="1082040" y="1894840"/>
            <a:ext cx="4206240" cy="923545"/>
          </a:xfrm>
          <a:prstGeom prst="roundRect">
            <a:avLst>
              <a:gd name="adj" fmla="val 5161"/>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5" name="Shape 3">
            <a:extLst>
              <a:ext uri="{FF2B5EF4-FFF2-40B4-BE49-F238E27FC236}">
                <a16:creationId xmlns:a16="http://schemas.microsoft.com/office/drawing/2014/main" id="{3F7FD897-8E3D-96BA-1E71-7BAC820B3518}"/>
              </a:ext>
            </a:extLst>
          </p:cNvPr>
          <p:cNvSpPr/>
          <p:nvPr/>
        </p:nvSpPr>
        <p:spPr>
          <a:xfrm>
            <a:off x="1249680" y="2073149"/>
            <a:ext cx="566928" cy="566928"/>
          </a:xfrm>
          <a:prstGeom prst="ellipse">
            <a:avLst/>
          </a:prstGeom>
          <a:solidFill>
            <a:srgbClr val="FFFFFF"/>
          </a:solidFill>
          <a:ln w="12700">
            <a:solidFill>
              <a:srgbClr val="C74634"/>
            </a:solidFill>
            <a:prstDash val="solid"/>
          </a:ln>
          <a:effectLst>
            <a:outerShdw blurRad="50800" dist="38100" dir="2700000" algn="tl" rotWithShape="0">
              <a:prstClr val="black">
                <a:alpha val="40000"/>
              </a:prstClr>
            </a:outerShdw>
          </a:effectLst>
        </p:spPr>
        <p:txBody>
          <a:bodyPr/>
          <a:lstStyle/>
          <a:p>
            <a:endParaRPr lang="en-US" sz="2000"/>
          </a:p>
        </p:txBody>
      </p:sp>
      <p:pic>
        <p:nvPicPr>
          <p:cNvPr id="6" name="Image 0" descr="preencoded.png">
            <a:extLst>
              <a:ext uri="{FF2B5EF4-FFF2-40B4-BE49-F238E27FC236}">
                <a16:creationId xmlns:a16="http://schemas.microsoft.com/office/drawing/2014/main" id="{E3DF154C-14BA-9E54-0A18-F8293F069449}"/>
              </a:ext>
            </a:extLst>
          </p:cNvPr>
          <p:cNvPicPr>
            <a:picLocks noChangeAspect="1"/>
          </p:cNvPicPr>
          <p:nvPr/>
        </p:nvPicPr>
        <p:blipFill>
          <a:blip r:embed="rId3"/>
          <a:stretch>
            <a:fillRect/>
          </a:stretch>
        </p:blipFill>
        <p:spPr>
          <a:xfrm>
            <a:off x="1386840" y="2210309"/>
            <a:ext cx="292608" cy="292608"/>
          </a:xfrm>
          <a:prstGeom prst="rect">
            <a:avLst/>
          </a:prstGeom>
          <a:effectLst>
            <a:outerShdw blurRad="50800" dist="38100" dir="2700000" algn="tl" rotWithShape="0">
              <a:prstClr val="black">
                <a:alpha val="40000"/>
              </a:prstClr>
            </a:outerShdw>
          </a:effectLst>
        </p:spPr>
      </p:pic>
      <p:sp>
        <p:nvSpPr>
          <p:cNvPr id="7" name="Text 4">
            <a:extLst>
              <a:ext uri="{FF2B5EF4-FFF2-40B4-BE49-F238E27FC236}">
                <a16:creationId xmlns:a16="http://schemas.microsoft.com/office/drawing/2014/main" id="{AFE380BF-3F75-59A3-AD81-DF690038632F}"/>
              </a:ext>
            </a:extLst>
          </p:cNvPr>
          <p:cNvSpPr/>
          <p:nvPr/>
        </p:nvSpPr>
        <p:spPr>
          <a:xfrm>
            <a:off x="2042160" y="2228596"/>
            <a:ext cx="2905760" cy="320040"/>
          </a:xfrm>
          <a:prstGeom prst="rect">
            <a:avLst/>
          </a:prstGeom>
          <a:noFill/>
          <a:ln/>
          <a:effectLst>
            <a:outerShdw blurRad="50800" dist="38100" dir="2700000" algn="tl" rotWithShape="0">
              <a:prstClr val="black">
                <a:alpha val="40000"/>
              </a:prstClr>
            </a:outerShdw>
          </a:effectLst>
        </p:spPr>
        <p:txBody>
          <a:bodyPr wrap="square" lIns="0" tIns="0" rIns="0" bIns="0" rtlCol="0" anchor="ctr"/>
          <a:lstStyle/>
          <a:p>
            <a:pPr marL="0" indent="0">
              <a:buNone/>
            </a:pPr>
            <a:r>
              <a:rPr lang="en-US" sz="1600" b="1" dirty="0">
                <a:ea typeface="Arial" pitchFamily="34" charset="-122"/>
                <a:cs typeface="Arial" pitchFamily="34" charset="-120"/>
              </a:rPr>
              <a:t>Chat assistants</a:t>
            </a:r>
            <a:endParaRPr lang="en-US" sz="1600" dirty="0"/>
          </a:p>
        </p:txBody>
      </p:sp>
      <p:sp>
        <p:nvSpPr>
          <p:cNvPr id="9" name="Shape 6">
            <a:extLst>
              <a:ext uri="{FF2B5EF4-FFF2-40B4-BE49-F238E27FC236}">
                <a16:creationId xmlns:a16="http://schemas.microsoft.com/office/drawing/2014/main" id="{0B46CE7B-D83A-3CA3-ECB7-4C387E251015}"/>
              </a:ext>
            </a:extLst>
          </p:cNvPr>
          <p:cNvSpPr/>
          <p:nvPr/>
        </p:nvSpPr>
        <p:spPr>
          <a:xfrm>
            <a:off x="6842760" y="1894840"/>
            <a:ext cx="4206240" cy="923545"/>
          </a:xfrm>
          <a:prstGeom prst="roundRect">
            <a:avLst>
              <a:gd name="adj" fmla="val 5161"/>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10" name="Shape 7">
            <a:extLst>
              <a:ext uri="{FF2B5EF4-FFF2-40B4-BE49-F238E27FC236}">
                <a16:creationId xmlns:a16="http://schemas.microsoft.com/office/drawing/2014/main" id="{8CE7F404-7BF9-CC8F-13D5-512373E99C62}"/>
              </a:ext>
            </a:extLst>
          </p:cNvPr>
          <p:cNvSpPr/>
          <p:nvPr/>
        </p:nvSpPr>
        <p:spPr>
          <a:xfrm>
            <a:off x="7010400" y="2073149"/>
            <a:ext cx="566928" cy="566928"/>
          </a:xfrm>
          <a:prstGeom prst="ellipse">
            <a:avLst/>
          </a:prstGeom>
          <a:solidFill>
            <a:srgbClr val="FFFFFF"/>
          </a:solidFill>
          <a:ln w="12700">
            <a:solidFill>
              <a:srgbClr val="C74634"/>
            </a:solidFill>
            <a:prstDash val="solid"/>
          </a:ln>
          <a:effectLst>
            <a:outerShdw blurRad="50800" dist="38100" dir="2700000" algn="tl" rotWithShape="0">
              <a:prstClr val="black">
                <a:alpha val="40000"/>
              </a:prstClr>
            </a:outerShdw>
          </a:effectLst>
        </p:spPr>
        <p:txBody>
          <a:bodyPr/>
          <a:lstStyle/>
          <a:p>
            <a:endParaRPr lang="en-US" sz="2000"/>
          </a:p>
        </p:txBody>
      </p:sp>
      <p:pic>
        <p:nvPicPr>
          <p:cNvPr id="11" name="Image 1" descr="preencoded.png">
            <a:extLst>
              <a:ext uri="{FF2B5EF4-FFF2-40B4-BE49-F238E27FC236}">
                <a16:creationId xmlns:a16="http://schemas.microsoft.com/office/drawing/2014/main" id="{63153C88-3B3D-1F46-1BE7-C02C81D36DD1}"/>
              </a:ext>
            </a:extLst>
          </p:cNvPr>
          <p:cNvPicPr>
            <a:picLocks noChangeAspect="1"/>
          </p:cNvPicPr>
          <p:nvPr/>
        </p:nvPicPr>
        <p:blipFill>
          <a:blip r:embed="rId4"/>
          <a:stretch>
            <a:fillRect/>
          </a:stretch>
        </p:blipFill>
        <p:spPr>
          <a:xfrm>
            <a:off x="7147560" y="2210309"/>
            <a:ext cx="292608" cy="292608"/>
          </a:xfrm>
          <a:prstGeom prst="rect">
            <a:avLst/>
          </a:prstGeom>
          <a:effectLst>
            <a:outerShdw blurRad="50800" dist="38100" dir="2700000" algn="tl" rotWithShape="0">
              <a:prstClr val="black">
                <a:alpha val="40000"/>
              </a:prstClr>
            </a:outerShdw>
          </a:effectLst>
        </p:spPr>
      </p:pic>
      <p:sp>
        <p:nvSpPr>
          <p:cNvPr id="12" name="Text 8">
            <a:extLst>
              <a:ext uri="{FF2B5EF4-FFF2-40B4-BE49-F238E27FC236}">
                <a16:creationId xmlns:a16="http://schemas.microsoft.com/office/drawing/2014/main" id="{D9D663CE-98CE-C81A-6835-386F0A335E1B}"/>
              </a:ext>
            </a:extLst>
          </p:cNvPr>
          <p:cNvSpPr/>
          <p:nvPr/>
        </p:nvSpPr>
        <p:spPr>
          <a:xfrm>
            <a:off x="7802880" y="2228596"/>
            <a:ext cx="2905760" cy="320040"/>
          </a:xfrm>
          <a:prstGeom prst="rect">
            <a:avLst/>
          </a:prstGeom>
          <a:noFill/>
          <a:ln/>
          <a:effectLst>
            <a:outerShdw blurRad="50800" dist="38100" dir="2700000" algn="tl" rotWithShape="0">
              <a:prstClr val="black">
                <a:alpha val="40000"/>
              </a:prstClr>
            </a:outerShdw>
          </a:effectLst>
        </p:spPr>
        <p:txBody>
          <a:bodyPr wrap="square" lIns="0" tIns="0" rIns="0" bIns="0" rtlCol="0" anchor="ctr"/>
          <a:lstStyle/>
          <a:p>
            <a:pPr marL="0" indent="0">
              <a:buNone/>
            </a:pPr>
            <a:r>
              <a:rPr lang="en-US" sz="1600" b="1" dirty="0">
                <a:ea typeface="Arial" pitchFamily="34" charset="-122"/>
                <a:cs typeface="Arial" pitchFamily="34" charset="-120"/>
              </a:rPr>
              <a:t>Approval summaries</a:t>
            </a:r>
            <a:endParaRPr lang="en-US" sz="1600" dirty="0"/>
          </a:p>
        </p:txBody>
      </p:sp>
      <p:sp>
        <p:nvSpPr>
          <p:cNvPr id="14" name="Shape 10">
            <a:extLst>
              <a:ext uri="{FF2B5EF4-FFF2-40B4-BE49-F238E27FC236}">
                <a16:creationId xmlns:a16="http://schemas.microsoft.com/office/drawing/2014/main" id="{3AEF6187-8D48-E352-DCA3-CECB1160B419}"/>
              </a:ext>
            </a:extLst>
          </p:cNvPr>
          <p:cNvSpPr/>
          <p:nvPr/>
        </p:nvSpPr>
        <p:spPr>
          <a:xfrm>
            <a:off x="1082040" y="3495040"/>
            <a:ext cx="4206240" cy="923545"/>
          </a:xfrm>
          <a:prstGeom prst="roundRect">
            <a:avLst>
              <a:gd name="adj" fmla="val 5161"/>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15" name="Shape 11">
            <a:extLst>
              <a:ext uri="{FF2B5EF4-FFF2-40B4-BE49-F238E27FC236}">
                <a16:creationId xmlns:a16="http://schemas.microsoft.com/office/drawing/2014/main" id="{1D886761-61E5-0D7D-338F-C2E6469155AA}"/>
              </a:ext>
            </a:extLst>
          </p:cNvPr>
          <p:cNvSpPr/>
          <p:nvPr/>
        </p:nvSpPr>
        <p:spPr>
          <a:xfrm>
            <a:off x="1249680" y="3673349"/>
            <a:ext cx="566928" cy="566928"/>
          </a:xfrm>
          <a:prstGeom prst="ellipse">
            <a:avLst/>
          </a:prstGeom>
          <a:solidFill>
            <a:srgbClr val="FFFFFF"/>
          </a:solidFill>
          <a:ln w="12700">
            <a:solidFill>
              <a:srgbClr val="C74634"/>
            </a:solidFill>
            <a:prstDash val="solid"/>
          </a:ln>
          <a:effectLst>
            <a:outerShdw blurRad="50800" dist="38100" dir="2700000" algn="tl" rotWithShape="0">
              <a:prstClr val="black">
                <a:alpha val="40000"/>
              </a:prstClr>
            </a:outerShdw>
          </a:effectLst>
        </p:spPr>
        <p:txBody>
          <a:bodyPr/>
          <a:lstStyle/>
          <a:p>
            <a:endParaRPr lang="en-US" sz="2000"/>
          </a:p>
        </p:txBody>
      </p:sp>
      <p:pic>
        <p:nvPicPr>
          <p:cNvPr id="16" name="Image 2" descr="preencoded.png">
            <a:extLst>
              <a:ext uri="{FF2B5EF4-FFF2-40B4-BE49-F238E27FC236}">
                <a16:creationId xmlns:a16="http://schemas.microsoft.com/office/drawing/2014/main" id="{12DAD71F-23E2-2D43-4DB9-4AB9ADA2F23C}"/>
              </a:ext>
            </a:extLst>
          </p:cNvPr>
          <p:cNvPicPr>
            <a:picLocks noChangeAspect="1"/>
          </p:cNvPicPr>
          <p:nvPr/>
        </p:nvPicPr>
        <p:blipFill>
          <a:blip r:embed="rId5"/>
          <a:stretch>
            <a:fillRect/>
          </a:stretch>
        </p:blipFill>
        <p:spPr>
          <a:xfrm>
            <a:off x="1386840" y="3810509"/>
            <a:ext cx="292608" cy="292608"/>
          </a:xfrm>
          <a:prstGeom prst="rect">
            <a:avLst/>
          </a:prstGeom>
          <a:effectLst>
            <a:outerShdw blurRad="50800" dist="38100" dir="2700000" algn="tl" rotWithShape="0">
              <a:prstClr val="black">
                <a:alpha val="40000"/>
              </a:prstClr>
            </a:outerShdw>
          </a:effectLst>
        </p:spPr>
      </p:pic>
      <p:sp>
        <p:nvSpPr>
          <p:cNvPr id="17" name="Text 12">
            <a:extLst>
              <a:ext uri="{FF2B5EF4-FFF2-40B4-BE49-F238E27FC236}">
                <a16:creationId xmlns:a16="http://schemas.microsoft.com/office/drawing/2014/main" id="{A6D84FBE-818A-E113-E489-93015193D401}"/>
              </a:ext>
            </a:extLst>
          </p:cNvPr>
          <p:cNvSpPr/>
          <p:nvPr/>
        </p:nvSpPr>
        <p:spPr>
          <a:xfrm>
            <a:off x="2042160" y="3828796"/>
            <a:ext cx="2905760" cy="320040"/>
          </a:xfrm>
          <a:prstGeom prst="rect">
            <a:avLst/>
          </a:prstGeom>
          <a:noFill/>
          <a:ln/>
          <a:effectLst>
            <a:outerShdw blurRad="50800" dist="38100" dir="2700000" algn="tl" rotWithShape="0">
              <a:prstClr val="black">
                <a:alpha val="40000"/>
              </a:prstClr>
            </a:outerShdw>
          </a:effectLst>
        </p:spPr>
        <p:txBody>
          <a:bodyPr wrap="square" lIns="0" tIns="0" rIns="0" bIns="0" rtlCol="0" anchor="ctr"/>
          <a:lstStyle/>
          <a:p>
            <a:pPr marL="0" indent="0">
              <a:buNone/>
            </a:pPr>
            <a:r>
              <a:rPr lang="en-US" sz="1600" b="1" dirty="0">
                <a:ea typeface="Arial" pitchFamily="34" charset="-122"/>
                <a:cs typeface="Arial" pitchFamily="34" charset="-120"/>
              </a:rPr>
              <a:t>Semantic search</a:t>
            </a:r>
            <a:endParaRPr lang="en-US" sz="1600" dirty="0"/>
          </a:p>
        </p:txBody>
      </p:sp>
      <p:sp>
        <p:nvSpPr>
          <p:cNvPr id="19" name="Shape 14">
            <a:extLst>
              <a:ext uri="{FF2B5EF4-FFF2-40B4-BE49-F238E27FC236}">
                <a16:creationId xmlns:a16="http://schemas.microsoft.com/office/drawing/2014/main" id="{B078D8E4-E509-5179-D137-FD8D8619025F}"/>
              </a:ext>
            </a:extLst>
          </p:cNvPr>
          <p:cNvSpPr/>
          <p:nvPr/>
        </p:nvSpPr>
        <p:spPr>
          <a:xfrm>
            <a:off x="6842760" y="3495040"/>
            <a:ext cx="4206240" cy="923545"/>
          </a:xfrm>
          <a:prstGeom prst="roundRect">
            <a:avLst>
              <a:gd name="adj" fmla="val 5161"/>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sz="2000"/>
          </a:p>
        </p:txBody>
      </p:sp>
      <p:sp>
        <p:nvSpPr>
          <p:cNvPr id="20" name="Shape 15">
            <a:extLst>
              <a:ext uri="{FF2B5EF4-FFF2-40B4-BE49-F238E27FC236}">
                <a16:creationId xmlns:a16="http://schemas.microsoft.com/office/drawing/2014/main" id="{8FE840FE-6243-8453-033A-258FBF23CBE0}"/>
              </a:ext>
            </a:extLst>
          </p:cNvPr>
          <p:cNvSpPr/>
          <p:nvPr/>
        </p:nvSpPr>
        <p:spPr>
          <a:xfrm>
            <a:off x="7010400" y="3673349"/>
            <a:ext cx="566928" cy="566928"/>
          </a:xfrm>
          <a:prstGeom prst="ellipse">
            <a:avLst/>
          </a:prstGeom>
          <a:solidFill>
            <a:srgbClr val="FFFFFF"/>
          </a:solidFill>
          <a:ln w="12700">
            <a:solidFill>
              <a:srgbClr val="C74634"/>
            </a:solidFill>
            <a:prstDash val="solid"/>
          </a:ln>
          <a:effectLst>
            <a:outerShdw blurRad="50800" dist="38100" dir="2700000" algn="tl" rotWithShape="0">
              <a:prstClr val="black">
                <a:alpha val="40000"/>
              </a:prstClr>
            </a:outerShdw>
          </a:effectLst>
        </p:spPr>
        <p:txBody>
          <a:bodyPr/>
          <a:lstStyle/>
          <a:p>
            <a:endParaRPr lang="en-US" sz="2000"/>
          </a:p>
        </p:txBody>
      </p:sp>
      <p:pic>
        <p:nvPicPr>
          <p:cNvPr id="21" name="Image 3" descr="preencoded.png">
            <a:extLst>
              <a:ext uri="{FF2B5EF4-FFF2-40B4-BE49-F238E27FC236}">
                <a16:creationId xmlns:a16="http://schemas.microsoft.com/office/drawing/2014/main" id="{EF8CA980-6672-BBF4-C0A2-2679D35B7E7E}"/>
              </a:ext>
            </a:extLst>
          </p:cNvPr>
          <p:cNvPicPr>
            <a:picLocks noChangeAspect="1"/>
          </p:cNvPicPr>
          <p:nvPr/>
        </p:nvPicPr>
        <p:blipFill>
          <a:blip r:embed="rId6"/>
          <a:stretch>
            <a:fillRect/>
          </a:stretch>
        </p:blipFill>
        <p:spPr>
          <a:xfrm>
            <a:off x="7147560" y="3810509"/>
            <a:ext cx="292608" cy="292608"/>
          </a:xfrm>
          <a:prstGeom prst="rect">
            <a:avLst/>
          </a:prstGeom>
          <a:effectLst>
            <a:outerShdw blurRad="50800" dist="38100" dir="2700000" algn="tl" rotWithShape="0">
              <a:prstClr val="black">
                <a:alpha val="40000"/>
              </a:prstClr>
            </a:outerShdw>
          </a:effectLst>
        </p:spPr>
      </p:pic>
      <p:sp>
        <p:nvSpPr>
          <p:cNvPr id="22" name="Text 16">
            <a:extLst>
              <a:ext uri="{FF2B5EF4-FFF2-40B4-BE49-F238E27FC236}">
                <a16:creationId xmlns:a16="http://schemas.microsoft.com/office/drawing/2014/main" id="{14E60300-2E19-4B08-549F-AB5F8D8A0500}"/>
              </a:ext>
            </a:extLst>
          </p:cNvPr>
          <p:cNvSpPr/>
          <p:nvPr/>
        </p:nvSpPr>
        <p:spPr>
          <a:xfrm>
            <a:off x="7802880" y="3828796"/>
            <a:ext cx="2905760" cy="320040"/>
          </a:xfrm>
          <a:prstGeom prst="rect">
            <a:avLst/>
          </a:prstGeom>
          <a:noFill/>
          <a:ln/>
          <a:effectLst>
            <a:outerShdw blurRad="50800" dist="38100" dir="2700000" algn="tl" rotWithShape="0">
              <a:prstClr val="black">
                <a:alpha val="40000"/>
              </a:prstClr>
            </a:outerShdw>
          </a:effectLst>
        </p:spPr>
        <p:txBody>
          <a:bodyPr wrap="square" lIns="0" tIns="0" rIns="0" bIns="0" rtlCol="0" anchor="ctr"/>
          <a:lstStyle/>
          <a:p>
            <a:pPr marL="0" indent="0">
              <a:buNone/>
            </a:pPr>
            <a:r>
              <a:rPr lang="en-US" sz="1600" b="1" dirty="0">
                <a:ea typeface="Arial" pitchFamily="34" charset="-122"/>
                <a:cs typeface="Arial" pitchFamily="34" charset="-120"/>
              </a:rPr>
              <a:t>Document Q&amp;A</a:t>
            </a:r>
            <a:endParaRPr lang="en-US" sz="1600" dirty="0"/>
          </a:p>
        </p:txBody>
      </p:sp>
      <p:sp>
        <p:nvSpPr>
          <p:cNvPr id="24" name="Shape 18">
            <a:extLst>
              <a:ext uri="{FF2B5EF4-FFF2-40B4-BE49-F238E27FC236}">
                <a16:creationId xmlns:a16="http://schemas.microsoft.com/office/drawing/2014/main" id="{465C748F-008F-4F80-615A-D2607DA2B6BF}"/>
              </a:ext>
            </a:extLst>
          </p:cNvPr>
          <p:cNvSpPr/>
          <p:nvPr/>
        </p:nvSpPr>
        <p:spPr>
          <a:xfrm>
            <a:off x="680720" y="5095240"/>
            <a:ext cx="11069320" cy="912368"/>
          </a:xfrm>
          <a:prstGeom prst="roundRect">
            <a:avLst>
              <a:gd name="adj" fmla="val 6957"/>
            </a:avLst>
          </a:prstGeom>
          <a:solidFill>
            <a:schemeClr val="accent5">
              <a:lumMod val="75000"/>
            </a:schemeClr>
          </a:solidFill>
          <a:ln/>
          <a:effectLst>
            <a:outerShdw blurRad="50800" dist="38100" dir="2700000" algn="tl" rotWithShape="0">
              <a:prstClr val="black">
                <a:alpha val="40000"/>
              </a:prstClr>
            </a:outerShdw>
          </a:effectLst>
        </p:spPr>
        <p:txBody>
          <a:bodyPr/>
          <a:lstStyle/>
          <a:p>
            <a:endParaRPr lang="en-US"/>
          </a:p>
        </p:txBody>
      </p:sp>
      <p:sp>
        <p:nvSpPr>
          <p:cNvPr id="25" name="Text 19">
            <a:extLst>
              <a:ext uri="{FF2B5EF4-FFF2-40B4-BE49-F238E27FC236}">
                <a16:creationId xmlns:a16="http://schemas.microsoft.com/office/drawing/2014/main" id="{098EC844-D3E6-D6DA-80A2-0EDF29A7FCD7}"/>
              </a:ext>
            </a:extLst>
          </p:cNvPr>
          <p:cNvSpPr/>
          <p:nvPr/>
        </p:nvSpPr>
        <p:spPr>
          <a:xfrm>
            <a:off x="777240" y="5193792"/>
            <a:ext cx="10652760" cy="822960"/>
          </a:xfrm>
          <a:prstGeom prst="rect">
            <a:avLst/>
          </a:prstGeom>
          <a:noFill/>
          <a:ln/>
          <a:effectLst>
            <a:outerShdw blurRad="50800" dist="38100" dir="2700000" algn="tl" rotWithShape="0">
              <a:prstClr val="black">
                <a:alpha val="40000"/>
              </a:prstClr>
            </a:outerShdw>
          </a:effectLst>
        </p:spPr>
        <p:txBody>
          <a:bodyPr wrap="square" lIns="0" tIns="0" rIns="0" bIns="0" rtlCol="0" anchor="ctr"/>
          <a:lstStyle/>
          <a:p>
            <a:pPr marL="0" indent="0">
              <a:buNone/>
            </a:pPr>
            <a:r>
              <a:rPr lang="en-US" sz="1350" b="1" dirty="0">
                <a:solidFill>
                  <a:srgbClr val="FFFFFF"/>
                </a:solidFill>
                <a:ea typeface="Calibri" pitchFamily="34" charset="-122"/>
                <a:cs typeface="Calibri" pitchFamily="34" charset="-120"/>
              </a:rPr>
              <a:t>The stack:  </a:t>
            </a:r>
            <a:r>
              <a:rPr lang="en-US" sz="1350" dirty="0">
                <a:solidFill>
                  <a:srgbClr val="D9D4CF"/>
                </a:solidFill>
                <a:ea typeface="Calibri" pitchFamily="34" charset="-122"/>
                <a:cs typeface="Calibri" pitchFamily="34" charset="-120"/>
              </a:rPr>
              <a:t>OCI Generative AI for models, Autonomous Database for vector storage, APEX AI capabilities for the UI - all calling Fusion through the same secure REST layer.</a:t>
            </a:r>
            <a:endParaRPr lang="en-US" sz="1350" dirty="0"/>
          </a:p>
        </p:txBody>
      </p:sp>
      <p:sp>
        <p:nvSpPr>
          <p:cNvPr id="13" name="Footer Placeholder 12">
            <a:extLst>
              <a:ext uri="{FF2B5EF4-FFF2-40B4-BE49-F238E27FC236}">
                <a16:creationId xmlns:a16="http://schemas.microsoft.com/office/drawing/2014/main" id="{56214B5A-15A3-9D9A-087E-F89122C4A683}"/>
              </a:ext>
            </a:extLst>
          </p:cNvPr>
          <p:cNvSpPr>
            <a:spLocks noGrp="1"/>
          </p:cNvSpPr>
          <p:nvPr>
            <p:ph type="ftr" sz="quarter" idx="3"/>
          </p:nvPr>
        </p:nvSpPr>
        <p:spPr/>
        <p:txBody>
          <a:bodyPr/>
          <a:lstStyle/>
          <a:p>
            <a:r>
              <a:rPr lang="en-US"/>
              <a:t>Copyright © 2026, Oracle and/or its affiliates</a:t>
            </a:r>
            <a:endParaRPr lang="en-US" dirty="0"/>
          </a:p>
        </p:txBody>
      </p:sp>
      <p:sp>
        <p:nvSpPr>
          <p:cNvPr id="18" name="Slide Number Placeholder 17">
            <a:extLst>
              <a:ext uri="{FF2B5EF4-FFF2-40B4-BE49-F238E27FC236}">
                <a16:creationId xmlns:a16="http://schemas.microsoft.com/office/drawing/2014/main" id="{60AAE072-9BAA-EEB2-B5AD-2740A4784485}"/>
              </a:ext>
            </a:extLst>
          </p:cNvPr>
          <p:cNvSpPr>
            <a:spLocks noGrp="1"/>
          </p:cNvSpPr>
          <p:nvPr>
            <p:ph type="sldNum" sz="quarter" idx="4"/>
          </p:nvPr>
        </p:nvSpPr>
        <p:spPr/>
        <p:txBody>
          <a:bodyPr/>
          <a:lstStyle/>
          <a:p>
            <a:fld id="{766B4A5F-AE5C-6B4D-A0D8-689C8C1B0247}" type="slidenum">
              <a:rPr lang="en-US" smtClean="0"/>
              <a:t>18</a:t>
            </a:fld>
            <a:endParaRPr lang="en-US" dirty="0"/>
          </a:p>
        </p:txBody>
      </p:sp>
    </p:spTree>
    <p:extLst>
      <p:ext uri="{BB962C8B-B14F-4D97-AF65-F5344CB8AC3E}">
        <p14:creationId xmlns:p14="http://schemas.microsoft.com/office/powerpoint/2010/main" val="3962906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BA226-23E8-F45A-BEE9-F85270102B0B}"/>
            </a:ext>
          </a:extLst>
        </p:cNvPr>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213E1100-4729-C288-0E4C-969587A106F0}"/>
              </a:ext>
            </a:extLst>
          </p:cNvPr>
          <p:cNvCxnSpPr>
            <a:cxnSpLocks/>
          </p:cNvCxnSpPr>
          <p:nvPr/>
        </p:nvCxnSpPr>
        <p:spPr>
          <a:xfrm>
            <a:off x="1900326" y="3050329"/>
            <a:ext cx="7729728" cy="0"/>
          </a:xfrm>
          <a:prstGeom prst="line">
            <a:avLst/>
          </a:prstGeom>
          <a:ln>
            <a:solidFill>
              <a:schemeClr val="tx1"/>
            </a:solidFill>
          </a:ln>
        </p:spPr>
        <p:style>
          <a:lnRef idx="1">
            <a:schemeClr val="accent4"/>
          </a:lnRef>
          <a:fillRef idx="0">
            <a:schemeClr val="accent4"/>
          </a:fillRef>
          <a:effectRef idx="0">
            <a:schemeClr val="accent4"/>
          </a:effectRef>
          <a:fontRef idx="minor">
            <a:schemeClr val="tx1"/>
          </a:fontRef>
        </p:style>
      </p:cxnSp>
      <p:sp>
        <p:nvSpPr>
          <p:cNvPr id="2" name="Text 0">
            <a:extLst>
              <a:ext uri="{FF2B5EF4-FFF2-40B4-BE49-F238E27FC236}">
                <a16:creationId xmlns:a16="http://schemas.microsoft.com/office/drawing/2014/main" id="{99A6C99A-38FE-086E-0897-93AFF9A2C008}"/>
              </a:ext>
            </a:extLst>
          </p:cNvPr>
          <p:cNvSpPr/>
          <p:nvPr/>
        </p:nvSpPr>
        <p:spPr>
          <a:xfrm>
            <a:off x="640080" y="457200"/>
            <a:ext cx="1097280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KEY TAKEAWAYS</a:t>
            </a:r>
            <a:endParaRPr lang="en-US" sz="1200" dirty="0"/>
          </a:p>
        </p:txBody>
      </p:sp>
      <p:sp>
        <p:nvSpPr>
          <p:cNvPr id="3" name="Text 1">
            <a:extLst>
              <a:ext uri="{FF2B5EF4-FFF2-40B4-BE49-F238E27FC236}">
                <a16:creationId xmlns:a16="http://schemas.microsoft.com/office/drawing/2014/main" id="{AFC6FFC2-090E-2924-B2F2-5D70E808C47E}"/>
              </a:ext>
            </a:extLst>
          </p:cNvPr>
          <p:cNvSpPr/>
          <p:nvPr/>
        </p:nvSpPr>
        <p:spPr>
          <a:xfrm>
            <a:off x="640080" y="777240"/>
            <a:ext cx="10972800" cy="594360"/>
          </a:xfrm>
          <a:prstGeom prst="rect">
            <a:avLst/>
          </a:prstGeom>
          <a:noFill/>
          <a:ln/>
        </p:spPr>
        <p:txBody>
          <a:bodyPr wrap="square" lIns="0" tIns="0" rIns="0" bIns="0" rtlCol="0" anchor="ctr"/>
          <a:lstStyle/>
          <a:p>
            <a:pPr marL="0" indent="0">
              <a:buNone/>
            </a:pPr>
            <a:r>
              <a:rPr lang="en-US" sz="2800" b="1" dirty="0">
                <a:solidFill>
                  <a:srgbClr val="FFFFFF"/>
                </a:solidFill>
                <a:ea typeface="Arial" pitchFamily="34" charset="-122"/>
                <a:cs typeface="Arial" pitchFamily="34" charset="-120"/>
              </a:rPr>
              <a:t>The Journey - and the Principles to Carry Through It</a:t>
            </a:r>
            <a:endParaRPr lang="en-US" sz="2800" dirty="0"/>
          </a:p>
        </p:txBody>
      </p:sp>
      <p:sp>
        <p:nvSpPr>
          <p:cNvPr id="5" name="Shape 3">
            <a:extLst>
              <a:ext uri="{FF2B5EF4-FFF2-40B4-BE49-F238E27FC236}">
                <a16:creationId xmlns:a16="http://schemas.microsoft.com/office/drawing/2014/main" id="{3257E444-80F3-00AB-A6B6-A152D6EDDD49}"/>
              </a:ext>
            </a:extLst>
          </p:cNvPr>
          <p:cNvSpPr/>
          <p:nvPr/>
        </p:nvSpPr>
        <p:spPr>
          <a:xfrm>
            <a:off x="1900326" y="2862004"/>
            <a:ext cx="402336" cy="402336"/>
          </a:xfrm>
          <a:prstGeom prst="ellipse">
            <a:avLst/>
          </a:prstGeom>
          <a:solidFill>
            <a:srgbClr val="C74634"/>
          </a:solidFill>
          <a:ln/>
        </p:spPr>
        <p:txBody>
          <a:bodyPr/>
          <a:lstStyle/>
          <a:p>
            <a:pPr algn="ctr"/>
            <a:endParaRPr lang="en-US" dirty="0"/>
          </a:p>
        </p:txBody>
      </p:sp>
      <p:sp>
        <p:nvSpPr>
          <p:cNvPr id="6" name="Text 4">
            <a:extLst>
              <a:ext uri="{FF2B5EF4-FFF2-40B4-BE49-F238E27FC236}">
                <a16:creationId xmlns:a16="http://schemas.microsoft.com/office/drawing/2014/main" id="{501B1E1A-1B01-FA97-A753-F906EB887CED}"/>
              </a:ext>
            </a:extLst>
          </p:cNvPr>
          <p:cNvSpPr/>
          <p:nvPr/>
        </p:nvSpPr>
        <p:spPr>
          <a:xfrm>
            <a:off x="1900326" y="2862004"/>
            <a:ext cx="402336" cy="402336"/>
          </a:xfrm>
          <a:prstGeom prst="rect">
            <a:avLst/>
          </a:prstGeom>
          <a:noFill/>
          <a:ln/>
        </p:spPr>
        <p:txBody>
          <a:bodyPr wrap="square" lIns="0" tIns="0" rIns="0" bIns="0" rtlCol="0" anchor="ctr"/>
          <a:lstStyle/>
          <a:p>
            <a:pPr marL="0" indent="0" algn="ctr">
              <a:buNone/>
            </a:pPr>
            <a:r>
              <a:rPr lang="en-US" sz="1300" b="1" dirty="0">
                <a:solidFill>
                  <a:srgbClr val="FFFFFF"/>
                </a:solidFill>
                <a:cs typeface="Arial" pitchFamily="34" charset="-120"/>
              </a:rPr>
              <a:t>1</a:t>
            </a:r>
            <a:endParaRPr lang="en-US" sz="1300" dirty="0"/>
          </a:p>
        </p:txBody>
      </p:sp>
      <p:sp>
        <p:nvSpPr>
          <p:cNvPr id="7" name="Text 5">
            <a:extLst>
              <a:ext uri="{FF2B5EF4-FFF2-40B4-BE49-F238E27FC236}">
                <a16:creationId xmlns:a16="http://schemas.microsoft.com/office/drawing/2014/main" id="{E5221889-BC76-7EE6-1961-8B1A90D27A8C}"/>
              </a:ext>
            </a:extLst>
          </p:cNvPr>
          <p:cNvSpPr/>
          <p:nvPr/>
        </p:nvSpPr>
        <p:spPr>
          <a:xfrm>
            <a:off x="1670202" y="3178345"/>
            <a:ext cx="862584" cy="548640"/>
          </a:xfrm>
          <a:prstGeom prst="rect">
            <a:avLst/>
          </a:prstGeom>
          <a:noFill/>
          <a:ln/>
        </p:spPr>
        <p:txBody>
          <a:bodyPr wrap="square" lIns="0" tIns="0" rIns="0" bIns="0" rtlCol="0" anchor="ctr"/>
          <a:lstStyle/>
          <a:p>
            <a:pPr marL="0" indent="0" algn="ctr">
              <a:buNone/>
            </a:pPr>
            <a:r>
              <a:rPr lang="en-US" sz="1450" b="1" dirty="0">
                <a:solidFill>
                  <a:srgbClr val="FFFFFF"/>
                </a:solidFill>
                <a:ea typeface="Arial" pitchFamily="34" charset="-122"/>
                <a:cs typeface="Arial" pitchFamily="34" charset="-120"/>
              </a:rPr>
              <a:t>Connect</a:t>
            </a:r>
            <a:endParaRPr lang="en-US" sz="1450" dirty="0"/>
          </a:p>
        </p:txBody>
      </p:sp>
      <p:sp>
        <p:nvSpPr>
          <p:cNvPr id="10" name="Shape 8">
            <a:extLst>
              <a:ext uri="{FF2B5EF4-FFF2-40B4-BE49-F238E27FC236}">
                <a16:creationId xmlns:a16="http://schemas.microsoft.com/office/drawing/2014/main" id="{64429C3B-F02B-712E-3487-6BD6DA937C90}"/>
              </a:ext>
            </a:extLst>
          </p:cNvPr>
          <p:cNvSpPr/>
          <p:nvPr/>
        </p:nvSpPr>
        <p:spPr>
          <a:xfrm>
            <a:off x="3794047" y="2857330"/>
            <a:ext cx="402336" cy="402336"/>
          </a:xfrm>
          <a:prstGeom prst="ellipse">
            <a:avLst/>
          </a:prstGeom>
          <a:solidFill>
            <a:srgbClr val="C74634"/>
          </a:solidFill>
          <a:ln/>
        </p:spPr>
        <p:txBody>
          <a:bodyPr/>
          <a:lstStyle/>
          <a:p>
            <a:endParaRPr lang="en-US"/>
          </a:p>
        </p:txBody>
      </p:sp>
      <p:sp>
        <p:nvSpPr>
          <p:cNvPr id="11" name="Text 9">
            <a:extLst>
              <a:ext uri="{FF2B5EF4-FFF2-40B4-BE49-F238E27FC236}">
                <a16:creationId xmlns:a16="http://schemas.microsoft.com/office/drawing/2014/main" id="{BEB79576-73B1-5004-69F7-FB6BD153D8DD}"/>
              </a:ext>
            </a:extLst>
          </p:cNvPr>
          <p:cNvSpPr/>
          <p:nvPr/>
        </p:nvSpPr>
        <p:spPr>
          <a:xfrm>
            <a:off x="3794047" y="2857330"/>
            <a:ext cx="402336" cy="402336"/>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2</a:t>
            </a:r>
            <a:endParaRPr lang="en-US" sz="1300" dirty="0"/>
          </a:p>
        </p:txBody>
      </p:sp>
      <p:sp>
        <p:nvSpPr>
          <p:cNvPr id="15" name="Shape 13">
            <a:extLst>
              <a:ext uri="{FF2B5EF4-FFF2-40B4-BE49-F238E27FC236}">
                <a16:creationId xmlns:a16="http://schemas.microsoft.com/office/drawing/2014/main" id="{C08E8A6A-97A8-88FB-4F75-09E8785CF6B4}"/>
              </a:ext>
            </a:extLst>
          </p:cNvPr>
          <p:cNvSpPr/>
          <p:nvPr/>
        </p:nvSpPr>
        <p:spPr>
          <a:xfrm>
            <a:off x="5687768" y="2866474"/>
            <a:ext cx="402336" cy="402336"/>
          </a:xfrm>
          <a:prstGeom prst="ellipse">
            <a:avLst/>
          </a:prstGeom>
          <a:solidFill>
            <a:srgbClr val="C74634"/>
          </a:solidFill>
          <a:ln/>
        </p:spPr>
        <p:txBody>
          <a:bodyPr/>
          <a:lstStyle/>
          <a:p>
            <a:endParaRPr lang="en-US"/>
          </a:p>
        </p:txBody>
      </p:sp>
      <p:sp>
        <p:nvSpPr>
          <p:cNvPr id="16" name="Text 14">
            <a:extLst>
              <a:ext uri="{FF2B5EF4-FFF2-40B4-BE49-F238E27FC236}">
                <a16:creationId xmlns:a16="http://schemas.microsoft.com/office/drawing/2014/main" id="{767A2EB2-2129-6029-FD8C-F0562372CBA6}"/>
              </a:ext>
            </a:extLst>
          </p:cNvPr>
          <p:cNvSpPr/>
          <p:nvPr/>
        </p:nvSpPr>
        <p:spPr>
          <a:xfrm>
            <a:off x="5687768" y="2866474"/>
            <a:ext cx="402336" cy="402336"/>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3</a:t>
            </a:r>
            <a:endParaRPr lang="en-US" sz="1300" dirty="0"/>
          </a:p>
        </p:txBody>
      </p:sp>
      <p:sp>
        <p:nvSpPr>
          <p:cNvPr id="20" name="Shape 18">
            <a:extLst>
              <a:ext uri="{FF2B5EF4-FFF2-40B4-BE49-F238E27FC236}">
                <a16:creationId xmlns:a16="http://schemas.microsoft.com/office/drawing/2014/main" id="{13059351-1356-032A-A354-14BD6CA55EC2}"/>
              </a:ext>
            </a:extLst>
          </p:cNvPr>
          <p:cNvSpPr/>
          <p:nvPr/>
        </p:nvSpPr>
        <p:spPr>
          <a:xfrm>
            <a:off x="7581489" y="2866474"/>
            <a:ext cx="402336" cy="402336"/>
          </a:xfrm>
          <a:prstGeom prst="ellipse">
            <a:avLst/>
          </a:prstGeom>
          <a:solidFill>
            <a:srgbClr val="C74634"/>
          </a:solidFill>
          <a:ln/>
        </p:spPr>
        <p:txBody>
          <a:bodyPr/>
          <a:lstStyle/>
          <a:p>
            <a:endParaRPr lang="en-US"/>
          </a:p>
        </p:txBody>
      </p:sp>
      <p:sp>
        <p:nvSpPr>
          <p:cNvPr id="21" name="Text 19">
            <a:extLst>
              <a:ext uri="{FF2B5EF4-FFF2-40B4-BE49-F238E27FC236}">
                <a16:creationId xmlns:a16="http://schemas.microsoft.com/office/drawing/2014/main" id="{70190654-2EBB-0BF1-3A7C-3DF2A7F06BF2}"/>
              </a:ext>
            </a:extLst>
          </p:cNvPr>
          <p:cNvSpPr/>
          <p:nvPr/>
        </p:nvSpPr>
        <p:spPr>
          <a:xfrm>
            <a:off x="7581489" y="2866474"/>
            <a:ext cx="402336" cy="402336"/>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4</a:t>
            </a:r>
            <a:endParaRPr lang="en-US" sz="1300" dirty="0"/>
          </a:p>
        </p:txBody>
      </p:sp>
      <p:sp>
        <p:nvSpPr>
          <p:cNvPr id="25" name="Shape 23">
            <a:extLst>
              <a:ext uri="{FF2B5EF4-FFF2-40B4-BE49-F238E27FC236}">
                <a16:creationId xmlns:a16="http://schemas.microsoft.com/office/drawing/2014/main" id="{A8233473-96DA-D73A-4D40-D27F9C9E53FF}"/>
              </a:ext>
            </a:extLst>
          </p:cNvPr>
          <p:cNvSpPr/>
          <p:nvPr/>
        </p:nvSpPr>
        <p:spPr>
          <a:xfrm>
            <a:off x="9475210" y="2857330"/>
            <a:ext cx="402336" cy="402336"/>
          </a:xfrm>
          <a:prstGeom prst="ellipse">
            <a:avLst/>
          </a:prstGeom>
          <a:solidFill>
            <a:srgbClr val="C74634"/>
          </a:solidFill>
          <a:ln/>
        </p:spPr>
        <p:txBody>
          <a:bodyPr/>
          <a:lstStyle/>
          <a:p>
            <a:endParaRPr lang="en-US"/>
          </a:p>
        </p:txBody>
      </p:sp>
      <p:sp>
        <p:nvSpPr>
          <p:cNvPr id="26" name="Text 24">
            <a:extLst>
              <a:ext uri="{FF2B5EF4-FFF2-40B4-BE49-F238E27FC236}">
                <a16:creationId xmlns:a16="http://schemas.microsoft.com/office/drawing/2014/main" id="{FEF3B42B-827A-7A1E-811E-0C9E7D24FCD0}"/>
              </a:ext>
            </a:extLst>
          </p:cNvPr>
          <p:cNvSpPr/>
          <p:nvPr/>
        </p:nvSpPr>
        <p:spPr>
          <a:xfrm>
            <a:off x="9475210" y="2857330"/>
            <a:ext cx="402336" cy="402336"/>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5</a:t>
            </a:r>
            <a:endParaRPr lang="en-US" sz="1300" dirty="0"/>
          </a:p>
        </p:txBody>
      </p:sp>
      <p:sp>
        <p:nvSpPr>
          <p:cNvPr id="29" name="Shape 27">
            <a:extLst>
              <a:ext uri="{FF2B5EF4-FFF2-40B4-BE49-F238E27FC236}">
                <a16:creationId xmlns:a16="http://schemas.microsoft.com/office/drawing/2014/main" id="{FCD36CC4-5F4F-3DAA-5CD9-8673223D1B53}"/>
              </a:ext>
            </a:extLst>
          </p:cNvPr>
          <p:cNvSpPr/>
          <p:nvPr/>
        </p:nvSpPr>
        <p:spPr>
          <a:xfrm>
            <a:off x="690372" y="5042614"/>
            <a:ext cx="2606040" cy="566928"/>
          </a:xfrm>
          <a:prstGeom prst="roundRect">
            <a:avLst>
              <a:gd name="adj" fmla="val 9677"/>
            </a:avLst>
          </a:prstGeom>
          <a:solidFill>
            <a:schemeClr val="accent5">
              <a:lumMod val="75000"/>
            </a:schemeClr>
          </a:solidFill>
          <a:ln/>
          <a:effectLst>
            <a:outerShdw blurRad="50800" dist="38100" dir="2700000" algn="tl" rotWithShape="0">
              <a:prstClr val="black">
                <a:alpha val="40000"/>
              </a:prstClr>
            </a:outerShdw>
          </a:effectLst>
        </p:spPr>
        <p:txBody>
          <a:bodyPr/>
          <a:lstStyle/>
          <a:p>
            <a:endParaRPr lang="en-US" dirty="0"/>
          </a:p>
        </p:txBody>
      </p:sp>
      <p:sp>
        <p:nvSpPr>
          <p:cNvPr id="30" name="Text 28">
            <a:extLst>
              <a:ext uri="{FF2B5EF4-FFF2-40B4-BE49-F238E27FC236}">
                <a16:creationId xmlns:a16="http://schemas.microsoft.com/office/drawing/2014/main" id="{1448A2E3-8C68-54C9-7F2F-C60BD13C2E5C}"/>
              </a:ext>
            </a:extLst>
          </p:cNvPr>
          <p:cNvSpPr/>
          <p:nvPr/>
        </p:nvSpPr>
        <p:spPr>
          <a:xfrm>
            <a:off x="667512" y="5061318"/>
            <a:ext cx="2606040" cy="56692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Extend - don't customize</a:t>
            </a:r>
            <a:endParaRPr lang="en-US" sz="1300" dirty="0"/>
          </a:p>
        </p:txBody>
      </p:sp>
      <p:sp>
        <p:nvSpPr>
          <p:cNvPr id="31" name="Shape 29">
            <a:extLst>
              <a:ext uri="{FF2B5EF4-FFF2-40B4-BE49-F238E27FC236}">
                <a16:creationId xmlns:a16="http://schemas.microsoft.com/office/drawing/2014/main" id="{CA78E75F-5CE2-8897-0046-3A4414D83EE3}"/>
              </a:ext>
            </a:extLst>
          </p:cNvPr>
          <p:cNvSpPr/>
          <p:nvPr/>
        </p:nvSpPr>
        <p:spPr>
          <a:xfrm>
            <a:off x="3475863" y="5077404"/>
            <a:ext cx="2606040" cy="566928"/>
          </a:xfrm>
          <a:prstGeom prst="roundRect">
            <a:avLst>
              <a:gd name="adj" fmla="val 9677"/>
            </a:avLst>
          </a:prstGeom>
          <a:solidFill>
            <a:schemeClr val="accent5">
              <a:lumMod val="75000"/>
            </a:schemeClr>
          </a:solidFill>
          <a:ln/>
          <a:effectLst>
            <a:outerShdw blurRad="50800" dist="38100" dir="2700000" algn="tl" rotWithShape="0">
              <a:prstClr val="black">
                <a:alpha val="40000"/>
              </a:prstClr>
            </a:outerShdw>
          </a:effectLst>
        </p:spPr>
        <p:txBody>
          <a:bodyPr/>
          <a:lstStyle/>
          <a:p>
            <a:endParaRPr lang="en-US"/>
          </a:p>
        </p:txBody>
      </p:sp>
      <p:sp>
        <p:nvSpPr>
          <p:cNvPr id="32" name="Text 30">
            <a:extLst>
              <a:ext uri="{FF2B5EF4-FFF2-40B4-BE49-F238E27FC236}">
                <a16:creationId xmlns:a16="http://schemas.microsoft.com/office/drawing/2014/main" id="{407D03AD-6E2A-EAE6-CBDE-7E1A2AB6F721}"/>
              </a:ext>
            </a:extLst>
          </p:cNvPr>
          <p:cNvSpPr/>
          <p:nvPr/>
        </p:nvSpPr>
        <p:spPr>
          <a:xfrm>
            <a:off x="3481197" y="5105100"/>
            <a:ext cx="2606040" cy="56692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API-first</a:t>
            </a:r>
            <a:endParaRPr lang="en-US" sz="1300" dirty="0"/>
          </a:p>
        </p:txBody>
      </p:sp>
      <p:sp>
        <p:nvSpPr>
          <p:cNvPr id="33" name="Shape 31">
            <a:extLst>
              <a:ext uri="{FF2B5EF4-FFF2-40B4-BE49-F238E27FC236}">
                <a16:creationId xmlns:a16="http://schemas.microsoft.com/office/drawing/2014/main" id="{DDBA1268-F517-B9DE-E4B8-72590878FDA2}"/>
              </a:ext>
            </a:extLst>
          </p:cNvPr>
          <p:cNvSpPr/>
          <p:nvPr/>
        </p:nvSpPr>
        <p:spPr>
          <a:xfrm>
            <a:off x="6227064" y="5061318"/>
            <a:ext cx="2606040" cy="566928"/>
          </a:xfrm>
          <a:prstGeom prst="roundRect">
            <a:avLst>
              <a:gd name="adj" fmla="val 9677"/>
            </a:avLst>
          </a:prstGeom>
          <a:solidFill>
            <a:schemeClr val="accent5">
              <a:lumMod val="75000"/>
            </a:schemeClr>
          </a:solidFill>
          <a:ln/>
          <a:effectLst>
            <a:outerShdw blurRad="50800" dist="38100" dir="2700000" algn="tl" rotWithShape="0">
              <a:prstClr val="black">
                <a:alpha val="40000"/>
              </a:prstClr>
            </a:outerShdw>
          </a:effectLst>
        </p:spPr>
        <p:txBody>
          <a:bodyPr/>
          <a:lstStyle/>
          <a:p>
            <a:endParaRPr lang="en-US" dirty="0"/>
          </a:p>
        </p:txBody>
      </p:sp>
      <p:sp>
        <p:nvSpPr>
          <p:cNvPr id="35" name="Shape 33">
            <a:extLst>
              <a:ext uri="{FF2B5EF4-FFF2-40B4-BE49-F238E27FC236}">
                <a16:creationId xmlns:a16="http://schemas.microsoft.com/office/drawing/2014/main" id="{CBA758BC-2278-B5E6-82A7-A9831CDFC2AC}"/>
              </a:ext>
            </a:extLst>
          </p:cNvPr>
          <p:cNvSpPr/>
          <p:nvPr/>
        </p:nvSpPr>
        <p:spPr>
          <a:xfrm>
            <a:off x="9006840" y="5061318"/>
            <a:ext cx="2606040" cy="566928"/>
          </a:xfrm>
          <a:prstGeom prst="roundRect">
            <a:avLst>
              <a:gd name="adj" fmla="val 9677"/>
            </a:avLst>
          </a:prstGeom>
          <a:solidFill>
            <a:schemeClr val="accent5">
              <a:lumMod val="75000"/>
            </a:schemeClr>
          </a:solidFill>
          <a:ln/>
          <a:effectLst>
            <a:outerShdw blurRad="50800" dist="38100" dir="2700000" algn="tl" rotWithShape="0">
              <a:prstClr val="black">
                <a:alpha val="40000"/>
              </a:prstClr>
            </a:outerShdw>
          </a:effectLst>
        </p:spPr>
        <p:txBody>
          <a:bodyPr/>
          <a:lstStyle/>
          <a:p>
            <a:endParaRPr lang="en-US"/>
          </a:p>
        </p:txBody>
      </p:sp>
      <p:sp>
        <p:nvSpPr>
          <p:cNvPr id="36" name="Text 34">
            <a:extLst>
              <a:ext uri="{FF2B5EF4-FFF2-40B4-BE49-F238E27FC236}">
                <a16:creationId xmlns:a16="http://schemas.microsoft.com/office/drawing/2014/main" id="{026F9BD6-DA14-B685-ED9A-0C6E72B85859}"/>
              </a:ext>
            </a:extLst>
          </p:cNvPr>
          <p:cNvSpPr/>
          <p:nvPr/>
        </p:nvSpPr>
        <p:spPr>
          <a:xfrm>
            <a:off x="9006840" y="5061318"/>
            <a:ext cx="2606040" cy="56692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Fusion = source of truth</a:t>
            </a:r>
            <a:endParaRPr lang="en-US" sz="1300" dirty="0"/>
          </a:p>
        </p:txBody>
      </p:sp>
      <p:sp>
        <p:nvSpPr>
          <p:cNvPr id="37" name="Text 35">
            <a:extLst>
              <a:ext uri="{FF2B5EF4-FFF2-40B4-BE49-F238E27FC236}">
                <a16:creationId xmlns:a16="http://schemas.microsoft.com/office/drawing/2014/main" id="{CCA92C21-3EE6-DA7C-96EA-247E94B2D38B}"/>
              </a:ext>
            </a:extLst>
          </p:cNvPr>
          <p:cNvSpPr/>
          <p:nvPr/>
        </p:nvSpPr>
        <p:spPr>
          <a:xfrm>
            <a:off x="2980938" y="4325647"/>
            <a:ext cx="5937607" cy="332182"/>
          </a:xfrm>
          <a:prstGeom prst="rect">
            <a:avLst/>
          </a:prstGeom>
          <a:noFill/>
          <a:ln/>
        </p:spPr>
        <p:txBody>
          <a:bodyPr wrap="square" lIns="0" tIns="0" rIns="0" bIns="0" rtlCol="0" anchor="ctr"/>
          <a:lstStyle/>
          <a:p>
            <a:pPr marL="0" indent="0" algn="ctr">
              <a:buNone/>
            </a:pPr>
            <a:r>
              <a:rPr lang="en-US" sz="1300" i="1" dirty="0">
                <a:latin typeface="Calibri" pitchFamily="34" charset="0"/>
                <a:ea typeface="Calibri" pitchFamily="34" charset="-122"/>
                <a:cs typeface="Calibri" pitchFamily="34" charset="-120"/>
              </a:rPr>
              <a:t>Fast, low-code, and secure - extend Fusion without modifying the core system.</a:t>
            </a:r>
            <a:endParaRPr lang="en-US" sz="1300" dirty="0"/>
          </a:p>
        </p:txBody>
      </p:sp>
      <p:sp>
        <p:nvSpPr>
          <p:cNvPr id="13" name="Footer Placeholder 12">
            <a:extLst>
              <a:ext uri="{FF2B5EF4-FFF2-40B4-BE49-F238E27FC236}">
                <a16:creationId xmlns:a16="http://schemas.microsoft.com/office/drawing/2014/main" id="{47251A2D-436C-7384-ADE4-6B280C85DED8}"/>
              </a:ext>
            </a:extLst>
          </p:cNvPr>
          <p:cNvSpPr>
            <a:spLocks noGrp="1"/>
          </p:cNvSpPr>
          <p:nvPr>
            <p:ph type="ftr" sz="quarter" idx="3"/>
          </p:nvPr>
        </p:nvSpPr>
        <p:spPr/>
        <p:txBody>
          <a:bodyPr/>
          <a:lstStyle/>
          <a:p>
            <a:r>
              <a:rPr lang="en-US"/>
              <a:t>Copyright © 2026, Oracle and/or its affiliates</a:t>
            </a:r>
            <a:endParaRPr lang="en-US" dirty="0"/>
          </a:p>
        </p:txBody>
      </p:sp>
      <p:sp>
        <p:nvSpPr>
          <p:cNvPr id="18" name="Slide Number Placeholder 17">
            <a:extLst>
              <a:ext uri="{FF2B5EF4-FFF2-40B4-BE49-F238E27FC236}">
                <a16:creationId xmlns:a16="http://schemas.microsoft.com/office/drawing/2014/main" id="{92FB323C-8499-CEA7-C24C-3CBD8BBDEA0D}"/>
              </a:ext>
            </a:extLst>
          </p:cNvPr>
          <p:cNvSpPr>
            <a:spLocks noGrp="1"/>
          </p:cNvSpPr>
          <p:nvPr>
            <p:ph type="sldNum" sz="quarter" idx="4"/>
          </p:nvPr>
        </p:nvSpPr>
        <p:spPr/>
        <p:txBody>
          <a:bodyPr/>
          <a:lstStyle/>
          <a:p>
            <a:fld id="{766B4A5F-AE5C-6B4D-A0D8-689C8C1B0247}" type="slidenum">
              <a:rPr lang="en-US" smtClean="0"/>
              <a:t>19</a:t>
            </a:fld>
            <a:endParaRPr lang="en-US" dirty="0"/>
          </a:p>
        </p:txBody>
      </p:sp>
      <p:sp>
        <p:nvSpPr>
          <p:cNvPr id="44" name="Text 5">
            <a:extLst>
              <a:ext uri="{FF2B5EF4-FFF2-40B4-BE49-F238E27FC236}">
                <a16:creationId xmlns:a16="http://schemas.microsoft.com/office/drawing/2014/main" id="{D9D1CCF9-28DE-7ADF-0BDF-C5A9239B9AA6}"/>
              </a:ext>
            </a:extLst>
          </p:cNvPr>
          <p:cNvSpPr/>
          <p:nvPr/>
        </p:nvSpPr>
        <p:spPr>
          <a:xfrm>
            <a:off x="3563923" y="3205253"/>
            <a:ext cx="862584" cy="548640"/>
          </a:xfrm>
          <a:prstGeom prst="rect">
            <a:avLst/>
          </a:prstGeom>
          <a:noFill/>
          <a:ln/>
        </p:spPr>
        <p:txBody>
          <a:bodyPr wrap="square" lIns="0" tIns="0" rIns="0" bIns="0" rtlCol="0" anchor="ctr"/>
          <a:lstStyle/>
          <a:p>
            <a:pPr marL="0" indent="0" algn="ctr">
              <a:buNone/>
            </a:pPr>
            <a:r>
              <a:rPr lang="en-US" sz="1450" b="1" dirty="0">
                <a:solidFill>
                  <a:srgbClr val="FFFFFF"/>
                </a:solidFill>
                <a:ea typeface="Arial" pitchFamily="34" charset="-122"/>
                <a:cs typeface="Arial" pitchFamily="34" charset="-120"/>
              </a:rPr>
              <a:t>Create</a:t>
            </a:r>
            <a:endParaRPr lang="en-US" sz="1450" dirty="0"/>
          </a:p>
        </p:txBody>
      </p:sp>
      <p:sp>
        <p:nvSpPr>
          <p:cNvPr id="45" name="Text 5">
            <a:extLst>
              <a:ext uri="{FF2B5EF4-FFF2-40B4-BE49-F238E27FC236}">
                <a16:creationId xmlns:a16="http://schemas.microsoft.com/office/drawing/2014/main" id="{CB7A93E0-3BC1-BE5C-64D4-8E1A0F51EE9C}"/>
              </a:ext>
            </a:extLst>
          </p:cNvPr>
          <p:cNvSpPr/>
          <p:nvPr/>
        </p:nvSpPr>
        <p:spPr>
          <a:xfrm>
            <a:off x="5491172" y="3182584"/>
            <a:ext cx="862584" cy="548640"/>
          </a:xfrm>
          <a:prstGeom prst="rect">
            <a:avLst/>
          </a:prstGeom>
          <a:noFill/>
          <a:ln/>
        </p:spPr>
        <p:txBody>
          <a:bodyPr wrap="square" lIns="0" tIns="0" rIns="0" bIns="0" rtlCol="0" anchor="ctr"/>
          <a:lstStyle/>
          <a:p>
            <a:pPr marL="0" indent="0" algn="ctr">
              <a:buNone/>
            </a:pPr>
            <a:r>
              <a:rPr lang="en-US" sz="1450" b="1" dirty="0">
                <a:solidFill>
                  <a:srgbClr val="FFFFFF"/>
                </a:solidFill>
                <a:ea typeface="Arial" pitchFamily="34" charset="-122"/>
                <a:cs typeface="Arial" pitchFamily="34" charset="-120"/>
              </a:rPr>
              <a:t>Import</a:t>
            </a:r>
            <a:endParaRPr lang="en-US" sz="1450" dirty="0"/>
          </a:p>
        </p:txBody>
      </p:sp>
      <p:sp>
        <p:nvSpPr>
          <p:cNvPr id="46" name="Text 5">
            <a:extLst>
              <a:ext uri="{FF2B5EF4-FFF2-40B4-BE49-F238E27FC236}">
                <a16:creationId xmlns:a16="http://schemas.microsoft.com/office/drawing/2014/main" id="{9F2A9253-889B-C08E-B250-752B82748FF0}"/>
              </a:ext>
            </a:extLst>
          </p:cNvPr>
          <p:cNvSpPr/>
          <p:nvPr/>
        </p:nvSpPr>
        <p:spPr>
          <a:xfrm>
            <a:off x="7413849" y="3182584"/>
            <a:ext cx="862584" cy="548640"/>
          </a:xfrm>
          <a:prstGeom prst="rect">
            <a:avLst/>
          </a:prstGeom>
          <a:noFill/>
          <a:ln/>
        </p:spPr>
        <p:txBody>
          <a:bodyPr wrap="square" lIns="0" tIns="0" rIns="0" bIns="0" rtlCol="0" anchor="ctr"/>
          <a:lstStyle/>
          <a:p>
            <a:pPr marL="0" indent="0" algn="ctr">
              <a:buNone/>
            </a:pPr>
            <a:r>
              <a:rPr lang="en-US" sz="1450" b="1" dirty="0">
                <a:solidFill>
                  <a:srgbClr val="FFFFFF"/>
                </a:solidFill>
                <a:ea typeface="Arial" pitchFamily="34" charset="-122"/>
                <a:cs typeface="Arial" pitchFamily="34" charset="-120"/>
              </a:rPr>
              <a:t>Build</a:t>
            </a:r>
            <a:endParaRPr lang="en-US" sz="1450" dirty="0"/>
          </a:p>
        </p:txBody>
      </p:sp>
      <p:sp>
        <p:nvSpPr>
          <p:cNvPr id="47" name="Text 5">
            <a:extLst>
              <a:ext uri="{FF2B5EF4-FFF2-40B4-BE49-F238E27FC236}">
                <a16:creationId xmlns:a16="http://schemas.microsoft.com/office/drawing/2014/main" id="{0FBF23B9-A29A-6F84-0D56-19EA0F93FEC7}"/>
              </a:ext>
            </a:extLst>
          </p:cNvPr>
          <p:cNvSpPr/>
          <p:nvPr/>
        </p:nvSpPr>
        <p:spPr>
          <a:xfrm>
            <a:off x="9245086" y="3205253"/>
            <a:ext cx="862584" cy="548640"/>
          </a:xfrm>
          <a:prstGeom prst="rect">
            <a:avLst/>
          </a:prstGeom>
          <a:noFill/>
          <a:ln/>
        </p:spPr>
        <p:txBody>
          <a:bodyPr wrap="square" lIns="0" tIns="0" rIns="0" bIns="0" rtlCol="0" anchor="ctr"/>
          <a:lstStyle/>
          <a:p>
            <a:pPr marL="0" indent="0" algn="ctr">
              <a:buNone/>
            </a:pPr>
            <a:r>
              <a:rPr lang="en-US" sz="1450" b="1" dirty="0">
                <a:solidFill>
                  <a:srgbClr val="FFFFFF"/>
                </a:solidFill>
                <a:ea typeface="Arial" pitchFamily="34" charset="-122"/>
                <a:cs typeface="Arial" pitchFamily="34" charset="-120"/>
              </a:rPr>
              <a:t>Operate</a:t>
            </a:r>
            <a:endParaRPr lang="en-US" sz="1450" dirty="0"/>
          </a:p>
        </p:txBody>
      </p:sp>
      <p:sp>
        <p:nvSpPr>
          <p:cNvPr id="49" name="Text 28">
            <a:extLst>
              <a:ext uri="{FF2B5EF4-FFF2-40B4-BE49-F238E27FC236}">
                <a16:creationId xmlns:a16="http://schemas.microsoft.com/office/drawing/2014/main" id="{ADE116DB-C447-232E-8116-3FC6287746EE}"/>
              </a:ext>
            </a:extLst>
          </p:cNvPr>
          <p:cNvSpPr/>
          <p:nvPr/>
        </p:nvSpPr>
        <p:spPr>
          <a:xfrm>
            <a:off x="6176772" y="5089878"/>
            <a:ext cx="2606040" cy="566928"/>
          </a:xfrm>
          <a:prstGeom prst="rect">
            <a:avLst/>
          </a:prstGeom>
          <a:noFill/>
          <a:ln/>
        </p:spPr>
        <p:txBody>
          <a:bodyPr wrap="square" lIns="0" tIns="0" rIns="0" bIns="0" rtlCol="0" anchor="ctr"/>
          <a:lstStyle/>
          <a:p>
            <a:pPr marL="0" indent="0" algn="ctr">
              <a:buNone/>
            </a:pPr>
            <a:r>
              <a:rPr lang="en-US" sz="1300" b="1" dirty="0">
                <a:solidFill>
                  <a:srgbClr val="FFFFFF"/>
                </a:solidFill>
                <a:ea typeface="Arial" pitchFamily="34" charset="-122"/>
                <a:cs typeface="Arial" pitchFamily="34" charset="-120"/>
              </a:rPr>
              <a:t>Secure by design</a:t>
            </a:r>
            <a:endParaRPr lang="en-US" sz="1300" dirty="0"/>
          </a:p>
        </p:txBody>
      </p:sp>
    </p:spTree>
    <p:extLst>
      <p:ext uri="{BB962C8B-B14F-4D97-AF65-F5344CB8AC3E}">
        <p14:creationId xmlns:p14="http://schemas.microsoft.com/office/powerpoint/2010/main" val="290095950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P spid="20" grpId="0" animBg="1"/>
      <p:bldP spid="21" grpId="0" animBg="1"/>
      <p:bldP spid="25" grpId="0" animBg="1"/>
      <p:bldP spid="26" grpId="0" animBg="1"/>
      <p:bldP spid="29" grpId="0" animBg="1"/>
      <p:bldP spid="30" grpId="0" animBg="1"/>
      <p:bldP spid="31" grpId="0" animBg="1"/>
      <p:bldP spid="32" grpId="0" animBg="1"/>
      <p:bldP spid="33" grpId="0" animBg="1"/>
      <p:bldP spid="35" grpId="0" animBg="1"/>
      <p:bldP spid="36" grpId="0" animBg="1"/>
      <p:bldP spid="37" grpId="0" animBg="1"/>
      <p:bldP spid="44" grpId="0" animBg="1"/>
      <p:bldP spid="45" grpId="0" animBg="1"/>
      <p:bldP spid="46" grpId="0" animBg="1"/>
      <p:bldP spid="47" grpId="0" animBg="1"/>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22101D-B13D-488B-9BF7-24D6B38FB0EC}"/>
              </a:ext>
            </a:extLst>
          </p:cNvPr>
          <p:cNvSpPr>
            <a:spLocks noGrp="1"/>
          </p:cNvSpPr>
          <p:nvPr>
            <p:ph type="title"/>
          </p:nvPr>
        </p:nvSpPr>
        <p:spPr/>
        <p:txBody>
          <a:bodyPr/>
          <a:lstStyle/>
          <a:p>
            <a:r>
              <a:rPr lang="en-US" dirty="0"/>
              <a:t>Safe harbor statement</a:t>
            </a:r>
          </a:p>
        </p:txBody>
      </p:sp>
      <p:sp>
        <p:nvSpPr>
          <p:cNvPr id="3" name="Footer Placeholder 2">
            <a:extLst>
              <a:ext uri="{FF2B5EF4-FFF2-40B4-BE49-F238E27FC236}">
                <a16:creationId xmlns:a16="http://schemas.microsoft.com/office/drawing/2014/main" id="{9CDF8413-EDEC-0562-2F55-78F3D893FEC8}"/>
              </a:ext>
            </a:extLst>
          </p:cNvPr>
          <p:cNvSpPr>
            <a:spLocks noGrp="1"/>
          </p:cNvSpPr>
          <p:nvPr>
            <p:ph type="ftr" sz="quarter" idx="3"/>
          </p:nvPr>
        </p:nvSpPr>
        <p:spPr/>
        <p:txBody>
          <a:bodyPr/>
          <a:lstStyle/>
          <a:p>
            <a:r>
              <a:rPr lang="en-US"/>
              <a:t>Copyright © 2026, Oracle and/or its affiliates</a:t>
            </a:r>
            <a:endParaRPr lang="en-US" dirty="0"/>
          </a:p>
        </p:txBody>
      </p:sp>
      <p:sp>
        <p:nvSpPr>
          <p:cNvPr id="5" name="Slide Number Placeholder 4">
            <a:extLst>
              <a:ext uri="{FF2B5EF4-FFF2-40B4-BE49-F238E27FC236}">
                <a16:creationId xmlns:a16="http://schemas.microsoft.com/office/drawing/2014/main" id="{EB4347DC-0BFF-F6AF-B577-E520BBBA7178}"/>
              </a:ext>
            </a:extLst>
          </p:cNvPr>
          <p:cNvSpPr>
            <a:spLocks noGrp="1"/>
          </p:cNvSpPr>
          <p:nvPr>
            <p:ph type="sldNum" sz="quarter" idx="4"/>
          </p:nvPr>
        </p:nvSpPr>
        <p:spPr/>
        <p:txBody>
          <a:bodyPr/>
          <a:lstStyle/>
          <a:p>
            <a:fld id="{766B4A5F-AE5C-6B4D-A0D8-689C8C1B0247}" type="slidenum">
              <a:rPr lang="en-US" smtClean="0"/>
              <a:t>2</a:t>
            </a:fld>
            <a:endParaRPr lang="en-US" dirty="0"/>
          </a:p>
        </p:txBody>
      </p:sp>
    </p:spTree>
    <p:extLst>
      <p:ext uri="{BB962C8B-B14F-4D97-AF65-F5344CB8AC3E}">
        <p14:creationId xmlns:p14="http://schemas.microsoft.com/office/powerpoint/2010/main" val="4282286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7">
            <a:extLst>
              <a:ext uri="{FF2B5EF4-FFF2-40B4-BE49-F238E27FC236}">
                <a16:creationId xmlns:a16="http://schemas.microsoft.com/office/drawing/2014/main" id="{7D2B88CB-AAAB-7F3A-7737-9AD51B5BFFE1}"/>
              </a:ext>
            </a:extLst>
          </p:cNvPr>
          <p:cNvSpPr/>
          <p:nvPr/>
        </p:nvSpPr>
        <p:spPr>
          <a:xfrm>
            <a:off x="5027574" y="171836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style>
          <a:lnRef idx="2">
            <a:schemeClr val="dk1"/>
          </a:lnRef>
          <a:fillRef idx="1">
            <a:schemeClr val="lt1"/>
          </a:fillRef>
          <a:effectRef idx="0">
            <a:schemeClr val="dk1"/>
          </a:effectRef>
          <a:fontRef idx="minor">
            <a:schemeClr val="dk1"/>
          </a:fontRef>
        </p:style>
        <p:txBody>
          <a:bodyPr wrap="square" lIns="0" tIns="0" rIns="0" bIns="0" rtlCol="0" anchor="ctr"/>
          <a:lstStyle/>
          <a:p>
            <a:pPr algn="ctr"/>
            <a:r>
              <a:rPr lang="en-IN" sz="1400" dirty="0">
                <a:solidFill>
                  <a:schemeClr val="tx1"/>
                </a:solidFill>
              </a:rPr>
              <a:t>AI Agent-driven </a:t>
            </a:r>
          </a:p>
          <a:p>
            <a:pPr algn="ctr"/>
            <a:r>
              <a:rPr lang="en-IN" sz="1400" dirty="0">
                <a:solidFill>
                  <a:schemeClr val="tx1"/>
                </a:solidFill>
              </a:rPr>
              <a:t>self-service portals (HR/supplier queries) </a:t>
            </a:r>
            <a:endParaRPr lang="en-US" sz="1300" dirty="0">
              <a:solidFill>
                <a:schemeClr val="tx1"/>
              </a:solidFill>
              <a:latin typeface="Oracle Sans Tab" panose="020B0503020204020204" pitchFamily="34" charset="0"/>
              <a:cs typeface="Oracle Sans Tab" panose="020B0503020204020204" pitchFamily="34" charset="0"/>
            </a:endParaRPr>
          </a:p>
        </p:txBody>
      </p:sp>
      <p:sp>
        <p:nvSpPr>
          <p:cNvPr id="5" name="Title 4">
            <a:extLst>
              <a:ext uri="{FF2B5EF4-FFF2-40B4-BE49-F238E27FC236}">
                <a16:creationId xmlns:a16="http://schemas.microsoft.com/office/drawing/2014/main" id="{11463757-5F37-AAA2-E33F-E168F8910735}"/>
              </a:ext>
            </a:extLst>
          </p:cNvPr>
          <p:cNvSpPr>
            <a:spLocks noGrp="1"/>
          </p:cNvSpPr>
          <p:nvPr>
            <p:ph type="title"/>
          </p:nvPr>
        </p:nvSpPr>
        <p:spPr/>
        <p:txBody>
          <a:bodyPr/>
          <a:lstStyle/>
          <a:p>
            <a:r>
              <a:rPr lang="en-US" dirty="0"/>
              <a:t>Oracle APEX 26.1 + FA Extension Use-cases</a:t>
            </a:r>
          </a:p>
        </p:txBody>
      </p:sp>
      <p:sp>
        <p:nvSpPr>
          <p:cNvPr id="8" name="Text 3">
            <a:extLst>
              <a:ext uri="{FF2B5EF4-FFF2-40B4-BE49-F238E27FC236}">
                <a16:creationId xmlns:a16="http://schemas.microsoft.com/office/drawing/2014/main" id="{6455F873-AD99-F86B-D93D-A6AE72214B8C}"/>
              </a:ext>
            </a:extLst>
          </p:cNvPr>
          <p:cNvSpPr/>
          <p:nvPr/>
        </p:nvSpPr>
        <p:spPr>
          <a:xfrm>
            <a:off x="437286" y="171836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txBody>
          <a:bodyPr wrap="square" lIns="0" tIns="0" rIns="0" bIns="0" rtlCol="0" anchor="ctr"/>
          <a:lstStyle/>
          <a:p>
            <a:pPr algn="ctr"/>
            <a:r>
              <a:rPr lang="en-IN" sz="1400" dirty="0"/>
              <a:t>AI-powered exception dashboards for </a:t>
            </a:r>
          </a:p>
          <a:p>
            <a:pPr algn="ctr"/>
            <a:r>
              <a:rPr lang="en-IN" sz="1400" dirty="0"/>
              <a:t>AP/AR invoice</a:t>
            </a:r>
            <a:endParaRPr lang="en-US" sz="1300" dirty="0">
              <a:latin typeface="Oracle Sans Tab" panose="020B0503020204020204" pitchFamily="34" charset="0"/>
              <a:cs typeface="Oracle Sans Tab" panose="020B0503020204020204" pitchFamily="34" charset="0"/>
            </a:endParaRPr>
          </a:p>
        </p:txBody>
      </p:sp>
      <p:sp>
        <p:nvSpPr>
          <p:cNvPr id="10" name="Text 5">
            <a:extLst>
              <a:ext uri="{FF2B5EF4-FFF2-40B4-BE49-F238E27FC236}">
                <a16:creationId xmlns:a16="http://schemas.microsoft.com/office/drawing/2014/main" id="{34F6D9A0-E712-0082-9D5D-38EE2F0938BC}"/>
              </a:ext>
            </a:extLst>
          </p:cNvPr>
          <p:cNvSpPr/>
          <p:nvPr/>
        </p:nvSpPr>
        <p:spPr>
          <a:xfrm>
            <a:off x="2732430" y="171836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txBody>
          <a:bodyPr wrap="square" lIns="0" tIns="0" rIns="0" bIns="0" rtlCol="0" anchor="ctr"/>
          <a:lstStyle/>
          <a:p>
            <a:pPr algn="ctr"/>
            <a:r>
              <a:rPr lang="en-IN" sz="1400" dirty="0"/>
              <a:t>Custom approval </a:t>
            </a:r>
          </a:p>
          <a:p>
            <a:pPr algn="ctr"/>
            <a:r>
              <a:rPr lang="en-IN" sz="1400" dirty="0"/>
              <a:t>workflow extensions for HCM/Procurement </a:t>
            </a:r>
            <a:endParaRPr lang="en-US" sz="1300" dirty="0">
              <a:latin typeface="Oracle Sans Tab" panose="020B0503020204020204" pitchFamily="34" charset="0"/>
              <a:cs typeface="Oracle Sans Tab" panose="020B0503020204020204" pitchFamily="34" charset="0"/>
            </a:endParaRPr>
          </a:p>
        </p:txBody>
      </p:sp>
      <p:sp>
        <p:nvSpPr>
          <p:cNvPr id="14" name="Text 9">
            <a:extLst>
              <a:ext uri="{FF2B5EF4-FFF2-40B4-BE49-F238E27FC236}">
                <a16:creationId xmlns:a16="http://schemas.microsoft.com/office/drawing/2014/main" id="{A9B40027-023A-5AEA-1B6E-2FA0528FA426}"/>
              </a:ext>
            </a:extLst>
          </p:cNvPr>
          <p:cNvSpPr/>
          <p:nvPr/>
        </p:nvSpPr>
        <p:spPr>
          <a:xfrm>
            <a:off x="7322718" y="171836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txBody>
          <a:bodyPr wrap="square" lIns="0" tIns="0" rIns="0" bIns="0" rtlCol="0" anchor="ctr"/>
          <a:lstStyle/>
          <a:p>
            <a:pPr algn="ctr"/>
            <a:r>
              <a:rPr lang="en-IN" sz="1400" dirty="0"/>
              <a:t>Business-user report builder for GL/Project reports </a:t>
            </a:r>
            <a:endParaRPr lang="en-US" sz="1300" dirty="0">
              <a:latin typeface="Oracle Sans Tab" panose="020B0503020204020204" pitchFamily="34" charset="0"/>
              <a:cs typeface="Oracle Sans Tab" panose="020B0503020204020204" pitchFamily="34" charset="0"/>
            </a:endParaRPr>
          </a:p>
        </p:txBody>
      </p:sp>
      <p:sp>
        <p:nvSpPr>
          <p:cNvPr id="16" name="Text 11">
            <a:extLst>
              <a:ext uri="{FF2B5EF4-FFF2-40B4-BE49-F238E27FC236}">
                <a16:creationId xmlns:a16="http://schemas.microsoft.com/office/drawing/2014/main" id="{9E3ACA9C-6ECC-5181-750A-F97D9BF22790}"/>
              </a:ext>
            </a:extLst>
          </p:cNvPr>
          <p:cNvSpPr/>
          <p:nvPr/>
        </p:nvSpPr>
        <p:spPr>
          <a:xfrm>
            <a:off x="9617862" y="171836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style>
          <a:lnRef idx="2">
            <a:schemeClr val="dk1"/>
          </a:lnRef>
          <a:fillRef idx="1">
            <a:schemeClr val="lt1"/>
          </a:fillRef>
          <a:effectRef idx="0">
            <a:schemeClr val="dk1"/>
          </a:effectRef>
          <a:fontRef idx="minor">
            <a:schemeClr val="dk1"/>
          </a:fontRef>
        </p:style>
        <p:txBody>
          <a:bodyPr wrap="square" lIns="0" tIns="0" rIns="0" bIns="0" rtlCol="0" anchor="ctr"/>
          <a:lstStyle/>
          <a:p>
            <a:pPr algn="ctr"/>
            <a:r>
              <a:rPr lang="en-IN" sz="1400" dirty="0">
                <a:solidFill>
                  <a:schemeClr val="tx1"/>
                </a:solidFill>
              </a:rPr>
              <a:t>Supplier/vendor onboarding bulk approve/reject app </a:t>
            </a:r>
            <a:endParaRPr lang="en-US" sz="1300" dirty="0">
              <a:solidFill>
                <a:schemeClr val="tx1"/>
              </a:solidFill>
              <a:latin typeface="Oracle Sans Tab" panose="020B0503020204020204" pitchFamily="34" charset="0"/>
              <a:cs typeface="Oracle Sans Tab" panose="020B0503020204020204" pitchFamily="34" charset="0"/>
            </a:endParaRPr>
          </a:p>
        </p:txBody>
      </p:sp>
      <p:sp>
        <p:nvSpPr>
          <p:cNvPr id="22" name="Text 7">
            <a:extLst>
              <a:ext uri="{FF2B5EF4-FFF2-40B4-BE49-F238E27FC236}">
                <a16:creationId xmlns:a16="http://schemas.microsoft.com/office/drawing/2014/main" id="{CC5329E2-63C4-2684-410F-9155EC1C51CF}"/>
              </a:ext>
            </a:extLst>
          </p:cNvPr>
          <p:cNvSpPr/>
          <p:nvPr/>
        </p:nvSpPr>
        <p:spPr>
          <a:xfrm>
            <a:off x="5027574" y="345572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style>
          <a:lnRef idx="2">
            <a:schemeClr val="dk1"/>
          </a:lnRef>
          <a:fillRef idx="1">
            <a:schemeClr val="lt1"/>
          </a:fillRef>
          <a:effectRef idx="0">
            <a:schemeClr val="dk1"/>
          </a:effectRef>
          <a:fontRef idx="minor">
            <a:schemeClr val="dk1"/>
          </a:fontRef>
        </p:style>
        <p:txBody>
          <a:bodyPr wrap="square" lIns="0" tIns="0" rIns="0" bIns="0" rtlCol="0" anchor="ctr"/>
          <a:lstStyle/>
          <a:p>
            <a:pPr algn="ctr"/>
            <a:r>
              <a:rPr lang="en-IN" sz="1400" dirty="0">
                <a:solidFill>
                  <a:schemeClr val="tx1"/>
                </a:solidFill>
              </a:rPr>
              <a:t>Interactive expense </a:t>
            </a:r>
          </a:p>
          <a:p>
            <a:pPr algn="ctr"/>
            <a:r>
              <a:rPr lang="en-IN" sz="1400" dirty="0">
                <a:solidFill>
                  <a:schemeClr val="tx1"/>
                </a:solidFill>
              </a:rPr>
              <a:t>audit console with </a:t>
            </a:r>
          </a:p>
          <a:p>
            <a:pPr algn="ctr"/>
            <a:r>
              <a:rPr lang="en-IN" sz="1400" dirty="0">
                <a:solidFill>
                  <a:schemeClr val="tx1"/>
                </a:solidFill>
              </a:rPr>
              <a:t>bulk actions </a:t>
            </a:r>
            <a:endParaRPr lang="en-US" sz="1300" dirty="0">
              <a:solidFill>
                <a:schemeClr val="tx1"/>
              </a:solidFill>
              <a:latin typeface="Oracle Sans Tab" panose="020B0503020204020204" pitchFamily="34" charset="0"/>
              <a:cs typeface="Oracle Sans Tab" panose="020B0503020204020204" pitchFamily="34" charset="0"/>
            </a:endParaRPr>
          </a:p>
        </p:txBody>
      </p:sp>
      <p:sp>
        <p:nvSpPr>
          <p:cNvPr id="23" name="Text 3">
            <a:extLst>
              <a:ext uri="{FF2B5EF4-FFF2-40B4-BE49-F238E27FC236}">
                <a16:creationId xmlns:a16="http://schemas.microsoft.com/office/drawing/2014/main" id="{6AA044A8-9E3A-A90C-3214-A4D8E3C057FA}"/>
              </a:ext>
            </a:extLst>
          </p:cNvPr>
          <p:cNvSpPr/>
          <p:nvPr/>
        </p:nvSpPr>
        <p:spPr>
          <a:xfrm>
            <a:off x="437286" y="345572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txBody>
          <a:bodyPr wrap="square" lIns="0" tIns="0" rIns="0" bIns="0" rtlCol="0" anchor="ctr"/>
          <a:lstStyle/>
          <a:p>
            <a:pPr algn="ctr"/>
            <a:r>
              <a:rPr lang="en-IN" sz="1400" dirty="0"/>
              <a:t>Budget vs. actuals variance analyser with </a:t>
            </a:r>
          </a:p>
          <a:p>
            <a:pPr algn="ctr"/>
            <a:r>
              <a:rPr lang="en-IN" sz="1400" dirty="0"/>
              <a:t>AI insights </a:t>
            </a:r>
            <a:endParaRPr lang="en-US" sz="1300" dirty="0">
              <a:latin typeface="Oracle Sans Tab" panose="020B0503020204020204" pitchFamily="34" charset="0"/>
              <a:cs typeface="Oracle Sans Tab" panose="020B0503020204020204" pitchFamily="34" charset="0"/>
            </a:endParaRPr>
          </a:p>
        </p:txBody>
      </p:sp>
      <p:sp>
        <p:nvSpPr>
          <p:cNvPr id="24" name="Text 5">
            <a:extLst>
              <a:ext uri="{FF2B5EF4-FFF2-40B4-BE49-F238E27FC236}">
                <a16:creationId xmlns:a16="http://schemas.microsoft.com/office/drawing/2014/main" id="{C945E945-C4A1-8BFD-42DD-33F230918781}"/>
              </a:ext>
            </a:extLst>
          </p:cNvPr>
          <p:cNvSpPr/>
          <p:nvPr/>
        </p:nvSpPr>
        <p:spPr>
          <a:xfrm>
            <a:off x="2732430" y="345572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txBody>
          <a:bodyPr wrap="square" lIns="0" tIns="0" rIns="0" bIns="0" rtlCol="0" anchor="ctr"/>
          <a:lstStyle/>
          <a:p>
            <a:pPr algn="ctr"/>
            <a:r>
              <a:rPr lang="en-IN" sz="1400" dirty="0"/>
              <a:t>Multi-tenant partner/franchise portals</a:t>
            </a:r>
            <a:endParaRPr lang="en-US" sz="1300" dirty="0">
              <a:latin typeface="Oracle Sans Tab" panose="020B0503020204020204" pitchFamily="34" charset="0"/>
              <a:cs typeface="Oracle Sans Tab" panose="020B0503020204020204" pitchFamily="34" charset="0"/>
            </a:endParaRPr>
          </a:p>
        </p:txBody>
      </p:sp>
      <p:sp>
        <p:nvSpPr>
          <p:cNvPr id="25" name="Text 9">
            <a:extLst>
              <a:ext uri="{FF2B5EF4-FFF2-40B4-BE49-F238E27FC236}">
                <a16:creationId xmlns:a16="http://schemas.microsoft.com/office/drawing/2014/main" id="{29CD921D-CD65-67EB-8318-7DD5843C464B}"/>
              </a:ext>
            </a:extLst>
          </p:cNvPr>
          <p:cNvSpPr/>
          <p:nvPr/>
        </p:nvSpPr>
        <p:spPr>
          <a:xfrm>
            <a:off x="7322718" y="345572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txBody>
          <a:bodyPr wrap="square" lIns="0" tIns="0" rIns="0" bIns="0" rtlCol="0" anchor="ctr"/>
          <a:lstStyle/>
          <a:p>
            <a:pPr algn="ctr"/>
            <a:r>
              <a:rPr lang="en-IN" sz="1400" dirty="0"/>
              <a:t>AI-assisted data quality/cleanup </a:t>
            </a:r>
          </a:p>
          <a:p>
            <a:pPr algn="ctr"/>
            <a:r>
              <a:rPr lang="en-IN" sz="1400" dirty="0"/>
              <a:t>utility for master data </a:t>
            </a:r>
            <a:endParaRPr lang="en-US" sz="1300" dirty="0">
              <a:latin typeface="Oracle Sans Tab" panose="020B0503020204020204" pitchFamily="34" charset="0"/>
              <a:cs typeface="Oracle Sans Tab" panose="020B0503020204020204" pitchFamily="34" charset="0"/>
            </a:endParaRPr>
          </a:p>
        </p:txBody>
      </p:sp>
      <p:sp>
        <p:nvSpPr>
          <p:cNvPr id="26" name="Text 11">
            <a:extLst>
              <a:ext uri="{FF2B5EF4-FFF2-40B4-BE49-F238E27FC236}">
                <a16:creationId xmlns:a16="http://schemas.microsoft.com/office/drawing/2014/main" id="{1C9760D7-0697-80CC-44E7-28C43FAB3BFA}"/>
              </a:ext>
            </a:extLst>
          </p:cNvPr>
          <p:cNvSpPr/>
          <p:nvPr/>
        </p:nvSpPr>
        <p:spPr>
          <a:xfrm>
            <a:off x="9617862" y="3455724"/>
            <a:ext cx="2148840" cy="1542996"/>
          </a:xfrm>
          <a:prstGeom prst="rect">
            <a:avLst/>
          </a:prstGeom>
          <a:solidFill>
            <a:schemeClr val="accent5">
              <a:lumMod val="75000"/>
            </a:schemeClr>
          </a:solidFill>
          <a:ln/>
          <a:effectLst>
            <a:outerShdw blurRad="50800" dist="38100" dir="2700000" algn="tl" rotWithShape="0">
              <a:prstClr val="black">
                <a:alpha val="40000"/>
              </a:prstClr>
            </a:outerShdw>
            <a:softEdge rad="0"/>
          </a:effectLst>
        </p:spPr>
        <p:style>
          <a:lnRef idx="2">
            <a:schemeClr val="dk1"/>
          </a:lnRef>
          <a:fillRef idx="1">
            <a:schemeClr val="lt1"/>
          </a:fillRef>
          <a:effectRef idx="0">
            <a:schemeClr val="dk1"/>
          </a:effectRef>
          <a:fontRef idx="minor">
            <a:schemeClr val="dk1"/>
          </a:fontRef>
        </p:style>
        <p:txBody>
          <a:bodyPr wrap="square" lIns="0" tIns="0" rIns="0" bIns="0" rtlCol="0" anchor="ctr"/>
          <a:lstStyle/>
          <a:p>
            <a:pPr algn="ctr"/>
            <a:r>
              <a:rPr lang="en-IN" sz="1400" dirty="0">
                <a:solidFill>
                  <a:schemeClr val="tx1"/>
                </a:solidFill>
              </a:rPr>
              <a:t>Real-time inventory/order exception cockpit</a:t>
            </a:r>
            <a:endParaRPr lang="en-US" sz="1300" dirty="0">
              <a:solidFill>
                <a:schemeClr val="tx1"/>
              </a:solidFill>
              <a:latin typeface="Oracle Sans Tab" panose="020B0503020204020204" pitchFamily="34" charset="0"/>
              <a:cs typeface="Oracle Sans Tab" panose="020B0503020204020204" pitchFamily="34" charset="0"/>
            </a:endParaRPr>
          </a:p>
        </p:txBody>
      </p:sp>
      <p:sp>
        <p:nvSpPr>
          <p:cNvPr id="7" name="Footer Placeholder 6">
            <a:extLst>
              <a:ext uri="{FF2B5EF4-FFF2-40B4-BE49-F238E27FC236}">
                <a16:creationId xmlns:a16="http://schemas.microsoft.com/office/drawing/2014/main" id="{D8BA47BF-B228-6497-DD69-2F5396D2C01B}"/>
              </a:ext>
            </a:extLst>
          </p:cNvPr>
          <p:cNvSpPr>
            <a:spLocks noGrp="1"/>
          </p:cNvSpPr>
          <p:nvPr>
            <p:ph type="ftr" sz="quarter" idx="3"/>
          </p:nvPr>
        </p:nvSpPr>
        <p:spPr/>
        <p:txBody>
          <a:bodyPr/>
          <a:lstStyle/>
          <a:p>
            <a:r>
              <a:rPr lang="en-US"/>
              <a:t>Copyright © 2026, Oracle and/or its affiliates</a:t>
            </a:r>
            <a:endParaRPr lang="en-US" dirty="0"/>
          </a:p>
        </p:txBody>
      </p:sp>
      <p:sp>
        <p:nvSpPr>
          <p:cNvPr id="9" name="Slide Number Placeholder 8">
            <a:extLst>
              <a:ext uri="{FF2B5EF4-FFF2-40B4-BE49-F238E27FC236}">
                <a16:creationId xmlns:a16="http://schemas.microsoft.com/office/drawing/2014/main" id="{78C04D3B-FAD4-888D-BECD-DAE706F01936}"/>
              </a:ext>
            </a:extLst>
          </p:cNvPr>
          <p:cNvSpPr>
            <a:spLocks noGrp="1"/>
          </p:cNvSpPr>
          <p:nvPr>
            <p:ph type="sldNum" sz="quarter" idx="4"/>
          </p:nvPr>
        </p:nvSpPr>
        <p:spPr/>
        <p:txBody>
          <a:bodyPr/>
          <a:lstStyle/>
          <a:p>
            <a:fld id="{766B4A5F-AE5C-6B4D-A0D8-689C8C1B0247}" type="slidenum">
              <a:rPr lang="en-US" smtClean="0"/>
              <a:t>20</a:t>
            </a:fld>
            <a:endParaRPr lang="en-US" dirty="0"/>
          </a:p>
        </p:txBody>
      </p:sp>
    </p:spTree>
    <p:extLst>
      <p:ext uri="{BB962C8B-B14F-4D97-AF65-F5344CB8AC3E}">
        <p14:creationId xmlns:p14="http://schemas.microsoft.com/office/powerpoint/2010/main" val="3624055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5D6D7-ACF9-FDA9-EC29-1E37614A5D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CDE6E26-E6BB-F72E-C134-F44AB9A8934C}"/>
              </a:ext>
            </a:extLst>
          </p:cNvPr>
          <p:cNvSpPr>
            <a:spLocks noGrp="1"/>
          </p:cNvSpPr>
          <p:nvPr>
            <p:ph type="title"/>
          </p:nvPr>
        </p:nvSpPr>
        <p:spPr/>
        <p:txBody>
          <a:bodyPr/>
          <a:lstStyle/>
          <a:p>
            <a:r>
              <a:rPr lang="en-US" dirty="0"/>
              <a:t>Learn More</a:t>
            </a:r>
            <a:endParaRPr lang="en-MX" dirty="0"/>
          </a:p>
        </p:txBody>
      </p:sp>
      <p:pic>
        <p:nvPicPr>
          <p:cNvPr id="7" name="Picture 6">
            <a:extLst>
              <a:ext uri="{FF2B5EF4-FFF2-40B4-BE49-F238E27FC236}">
                <a16:creationId xmlns:a16="http://schemas.microsoft.com/office/drawing/2014/main" id="{C4A80CF2-814B-94A0-8567-75243FB87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5240" y="1315002"/>
            <a:ext cx="4227995" cy="4227995"/>
          </a:xfrm>
          <a:prstGeom prst="rect">
            <a:avLst/>
          </a:prstGeom>
        </p:spPr>
      </p:pic>
      <p:sp>
        <p:nvSpPr>
          <p:cNvPr id="8" name="TextBox 7">
            <a:extLst>
              <a:ext uri="{FF2B5EF4-FFF2-40B4-BE49-F238E27FC236}">
                <a16:creationId xmlns:a16="http://schemas.microsoft.com/office/drawing/2014/main" id="{9E7F5A5A-E2B3-E3A2-EDD9-C98DC7DADE3A}"/>
              </a:ext>
            </a:extLst>
          </p:cNvPr>
          <p:cNvSpPr txBox="1"/>
          <p:nvPr/>
        </p:nvSpPr>
        <p:spPr>
          <a:xfrm>
            <a:off x="558800" y="1315002"/>
            <a:ext cx="5854700" cy="4431983"/>
          </a:xfrm>
          <a:prstGeom prst="rect">
            <a:avLst/>
          </a:prstGeom>
          <a:noFill/>
        </p:spPr>
        <p:txBody>
          <a:bodyPr wrap="square">
            <a:spAutoFit/>
          </a:bodyPr>
          <a:lstStyle/>
          <a:p>
            <a:pPr>
              <a:lnSpc>
                <a:spcPct val="100000"/>
              </a:lnSpc>
              <a:tabLst>
                <a:tab pos="5035550" algn="l"/>
              </a:tabLst>
              <a:defRPr/>
            </a:pPr>
            <a:r>
              <a:rPr lang="en-US" sz="1600" dirty="0">
                <a:latin typeface="Oracle Sans" panose="020B0503020204020204" pitchFamily="34" charset="0"/>
                <a:cs typeface="Oracle Sans" panose="020B0503020204020204" pitchFamily="34" charset="0"/>
              </a:rPr>
              <a:t>Primary site 	</a:t>
            </a:r>
          </a:p>
          <a:p>
            <a:pPr>
              <a:lnSpc>
                <a:spcPct val="100000"/>
              </a:lnSpc>
              <a:tabLst>
                <a:tab pos="5035550" algn="l"/>
              </a:tabLst>
              <a:defRPr/>
            </a:pPr>
            <a:r>
              <a:rPr lang="en-US" sz="1600" u="sng" dirty="0" err="1">
                <a:solidFill>
                  <a:schemeClr val="accent4"/>
                </a:solidFill>
                <a:latin typeface="Oracle Sans" panose="020B0503020204020204" pitchFamily="34" charset="0"/>
                <a:cs typeface="Oracle Sans" panose="020B0503020204020204" pitchFamily="34" charset="0"/>
              </a:rPr>
              <a:t>oracle.com</a:t>
            </a:r>
            <a:r>
              <a:rPr lang="en-US" sz="1600" u="sng" dirty="0">
                <a:solidFill>
                  <a:schemeClr val="accent4"/>
                </a:solidFill>
                <a:latin typeface="Oracle Sans" panose="020B0503020204020204" pitchFamily="34" charset="0"/>
                <a:cs typeface="Oracle Sans" panose="020B0503020204020204" pitchFamily="34" charset="0"/>
              </a:rPr>
              <a:t>/apex</a:t>
            </a:r>
          </a:p>
          <a:p>
            <a:pPr>
              <a:lnSpc>
                <a:spcPct val="100000"/>
              </a:lnSpc>
              <a:tabLst>
                <a:tab pos="5035550" algn="l"/>
              </a:tabLst>
              <a:defRPr/>
            </a:pPr>
            <a:endParaRPr lang="en-US" sz="1600" b="1"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 pos="5084763" algn="l"/>
              </a:tabLst>
              <a:defRPr/>
            </a:pPr>
            <a:r>
              <a:rPr lang="en-US" sz="1600" dirty="0">
                <a:latin typeface="Oracle Sans" panose="020B0503020204020204" pitchFamily="34" charset="0"/>
                <a:cs typeface="Oracle Sans" panose="020B0503020204020204" pitchFamily="34" charset="0"/>
              </a:rPr>
              <a:t>APEX Community 	</a:t>
            </a:r>
          </a:p>
          <a:p>
            <a:pPr>
              <a:lnSpc>
                <a:spcPct val="100000"/>
              </a:lnSpc>
              <a:tabLst>
                <a:tab pos="5035550" algn="l"/>
                <a:tab pos="5084763" algn="l"/>
              </a:tabLst>
              <a:defRPr/>
            </a:pPr>
            <a:r>
              <a:rPr lang="en-US" sz="1600" dirty="0">
                <a:solidFill>
                  <a:schemeClr val="accent4"/>
                </a:solidFill>
                <a:latin typeface="Oracle Sans" panose="020B0503020204020204" pitchFamily="34" charset="0"/>
                <a:cs typeface="Oracle Sans" panose="020B0503020204020204" pitchFamily="34" charset="0"/>
                <a:hlinkClick r:id="rId4">
                  <a:extLst>
                    <a:ext uri="{A12FA001-AC4F-418D-AE19-62706E023703}">
                      <ahyp:hlinkClr xmlns:ahyp="http://schemas.microsoft.com/office/drawing/2018/hyperlinkcolor" val="tx"/>
                    </a:ext>
                  </a:extLst>
                </a:hlinkClick>
              </a:rPr>
              <a:t>apex.oracle.com/community</a:t>
            </a:r>
            <a:endParaRPr lang="en-US" sz="1600"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 pos="5084763" algn="l"/>
              </a:tabLst>
              <a:defRPr/>
            </a:pPr>
            <a:endParaRPr lang="en-US" sz="1600" b="1"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 pos="5084763" algn="l"/>
              </a:tabLst>
              <a:defRPr/>
            </a:pPr>
            <a:r>
              <a:rPr lang="en-US" sz="1600" dirty="0">
                <a:latin typeface="Oracle Sans" panose="020B0503020204020204" pitchFamily="34" charset="0"/>
                <a:cs typeface="Oracle Sans" panose="020B0503020204020204" pitchFamily="34" charset="0"/>
              </a:rPr>
              <a:t>Blogs	</a:t>
            </a:r>
          </a:p>
          <a:p>
            <a:pPr>
              <a:lnSpc>
                <a:spcPct val="100000"/>
              </a:lnSpc>
              <a:tabLst>
                <a:tab pos="5035550" algn="l"/>
                <a:tab pos="5084763" algn="l"/>
              </a:tabLst>
              <a:defRPr/>
            </a:pPr>
            <a:r>
              <a:rPr lang="en-US" sz="1600" dirty="0">
                <a:solidFill>
                  <a:schemeClr val="accent4"/>
                </a:solidFill>
                <a:latin typeface="Oracle Sans" panose="020B0503020204020204" pitchFamily="34" charset="0"/>
                <a:cs typeface="Oracle Sans" panose="020B0503020204020204" pitchFamily="34" charset="0"/>
                <a:hlinkClick r:id="rId5">
                  <a:extLst>
                    <a:ext uri="{A12FA001-AC4F-418D-AE19-62706E023703}">
                      <ahyp:hlinkClr xmlns:ahyp="http://schemas.microsoft.com/office/drawing/2018/hyperlinkcolor" val="tx"/>
                    </a:ext>
                  </a:extLst>
                </a:hlinkClick>
              </a:rPr>
              <a:t>blogs.oracle.com/apex</a:t>
            </a:r>
            <a:endParaRPr lang="en-US" sz="1600"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 pos="5084763" algn="l"/>
              </a:tabLst>
              <a:defRPr/>
            </a:pPr>
            <a:endParaRPr lang="en-US" sz="1600" b="1"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 pos="5084763" algn="l"/>
              </a:tabLst>
              <a:defRPr/>
            </a:pPr>
            <a:r>
              <a:rPr lang="en-US" sz="1600" dirty="0">
                <a:latin typeface="Oracle Sans" panose="020B0503020204020204" pitchFamily="34" charset="0"/>
                <a:cs typeface="Oracle Sans" panose="020B0503020204020204" pitchFamily="34" charset="0"/>
              </a:rPr>
              <a:t>APEX in Oracle-Cloud	</a:t>
            </a:r>
          </a:p>
          <a:p>
            <a:pPr>
              <a:lnSpc>
                <a:spcPct val="100000"/>
              </a:lnSpc>
              <a:tabLst>
                <a:tab pos="5035550" algn="l"/>
                <a:tab pos="5084763" algn="l"/>
              </a:tabLst>
              <a:defRPr/>
            </a:pPr>
            <a:r>
              <a:rPr lang="en-US" sz="1600" u="sng" dirty="0">
                <a:solidFill>
                  <a:schemeClr val="accent4"/>
                </a:solidFill>
                <a:latin typeface="Oracle Sans" panose="020B0503020204020204" pitchFamily="34" charset="0"/>
                <a:cs typeface="Oracle Sans" panose="020B0503020204020204" pitchFamily="34" charset="0"/>
              </a:rPr>
              <a:t>apex.oracle.com/go/apex-on-cloud</a:t>
            </a:r>
          </a:p>
          <a:p>
            <a:pPr>
              <a:lnSpc>
                <a:spcPct val="100000"/>
              </a:lnSpc>
              <a:tabLst>
                <a:tab pos="5035550" algn="l"/>
                <a:tab pos="5084763" algn="l"/>
              </a:tabLst>
              <a:defRPr/>
            </a:pPr>
            <a:endParaRPr lang="en-US" sz="1600" u="sng"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Lst>
              <a:defRPr/>
            </a:pPr>
            <a:r>
              <a:rPr lang="en-US" sz="1600" dirty="0">
                <a:latin typeface="Oracle Sans" panose="020B0503020204020204" pitchFamily="34" charset="0"/>
                <a:cs typeface="Oracle Sans" panose="020B0503020204020204" pitchFamily="34" charset="0"/>
              </a:rPr>
              <a:t>Training and Certifications	</a:t>
            </a:r>
          </a:p>
          <a:p>
            <a:pPr>
              <a:lnSpc>
                <a:spcPct val="100000"/>
              </a:lnSpc>
              <a:tabLst>
                <a:tab pos="5035550" algn="l"/>
              </a:tabLst>
              <a:defRPr/>
            </a:pPr>
            <a:r>
              <a:rPr lang="en-US" sz="1600" dirty="0">
                <a:solidFill>
                  <a:schemeClr val="accent4"/>
                </a:solidFill>
                <a:latin typeface="Oracle Sans" panose="020B0503020204020204" pitchFamily="34" charset="0"/>
                <a:cs typeface="Oracle Sans" panose="020B0503020204020204" pitchFamily="34" charset="0"/>
                <a:hlinkClick r:id="rId6">
                  <a:extLst>
                    <a:ext uri="{A12FA001-AC4F-418D-AE19-62706E023703}">
                      <ahyp:hlinkClr xmlns:ahyp="http://schemas.microsoft.com/office/drawing/2018/hyperlinkcolor" val="tx"/>
                    </a:ext>
                  </a:extLst>
                </a:hlinkClick>
              </a:rPr>
              <a:t>apex.oracle.com/education</a:t>
            </a:r>
            <a:endParaRPr lang="en-US" sz="1600"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Lst>
              <a:defRPr/>
            </a:pPr>
            <a:endParaRPr lang="en-US" sz="1600" b="1" dirty="0">
              <a:solidFill>
                <a:schemeClr val="accent4"/>
              </a:solidFill>
              <a:latin typeface="Oracle Sans" panose="020B0503020204020204" pitchFamily="34" charset="0"/>
              <a:cs typeface="Oracle Sans" panose="020B0503020204020204" pitchFamily="34" charset="0"/>
            </a:endParaRPr>
          </a:p>
          <a:p>
            <a:pPr>
              <a:lnSpc>
                <a:spcPct val="100000"/>
              </a:lnSpc>
              <a:tabLst>
                <a:tab pos="5035550" algn="l"/>
              </a:tabLst>
              <a:defRPr/>
            </a:pPr>
            <a:r>
              <a:rPr lang="en-US" sz="1600" dirty="0">
                <a:latin typeface="Oracle Sans" panose="020B0503020204020204" pitchFamily="34" charset="0"/>
                <a:cs typeface="Oracle Sans" panose="020B0503020204020204" pitchFamily="34" charset="0"/>
              </a:rPr>
              <a:t>Oracle APEX + AI	</a:t>
            </a:r>
          </a:p>
          <a:p>
            <a:pPr>
              <a:lnSpc>
                <a:spcPct val="100000"/>
              </a:lnSpc>
              <a:tabLst>
                <a:tab pos="5035550" algn="l"/>
              </a:tabLst>
              <a:defRPr/>
            </a:pPr>
            <a:r>
              <a:rPr lang="en-US" sz="1600" dirty="0">
                <a:solidFill>
                  <a:schemeClr val="accent4"/>
                </a:solidFill>
                <a:latin typeface="Oracle Sans" panose="020B0503020204020204" pitchFamily="34" charset="0"/>
                <a:cs typeface="Oracle Sans" panose="020B0503020204020204" pitchFamily="34" charset="0"/>
                <a:hlinkClick r:id="rId7">
                  <a:extLst>
                    <a:ext uri="{A12FA001-AC4F-418D-AE19-62706E023703}">
                      <ahyp:hlinkClr xmlns:ahyp="http://schemas.microsoft.com/office/drawing/2018/hyperlinkcolor" val="tx"/>
                    </a:ext>
                  </a:extLst>
                </a:hlinkClick>
              </a:rPr>
              <a:t>apex.oracle.com/go/ai</a:t>
            </a:r>
            <a:endParaRPr lang="en-US" sz="1600" dirty="0">
              <a:solidFill>
                <a:schemeClr val="accent4"/>
              </a:solidFill>
              <a:latin typeface="Oracle Sans" panose="020B0503020204020204" pitchFamily="34" charset="0"/>
              <a:cs typeface="Oracle Sans" panose="020B0503020204020204" pitchFamily="34" charset="0"/>
            </a:endParaRPr>
          </a:p>
        </p:txBody>
      </p:sp>
      <p:sp>
        <p:nvSpPr>
          <p:cNvPr id="6" name="Footer Placeholder 5">
            <a:extLst>
              <a:ext uri="{FF2B5EF4-FFF2-40B4-BE49-F238E27FC236}">
                <a16:creationId xmlns:a16="http://schemas.microsoft.com/office/drawing/2014/main" id="{AE345174-547B-595B-F843-0D524546C6B6}"/>
              </a:ext>
            </a:extLst>
          </p:cNvPr>
          <p:cNvSpPr>
            <a:spLocks noGrp="1"/>
          </p:cNvSpPr>
          <p:nvPr>
            <p:ph type="ftr" sz="quarter" idx="3"/>
          </p:nvPr>
        </p:nvSpPr>
        <p:spPr/>
        <p:txBody>
          <a:bodyPr/>
          <a:lstStyle/>
          <a:p>
            <a:r>
              <a:rPr lang="en-US"/>
              <a:t>Copyright © 2026, Oracle and/or its affiliates</a:t>
            </a:r>
            <a:endParaRPr lang="en-US" dirty="0"/>
          </a:p>
        </p:txBody>
      </p:sp>
      <p:sp>
        <p:nvSpPr>
          <p:cNvPr id="9" name="Slide Number Placeholder 8">
            <a:extLst>
              <a:ext uri="{FF2B5EF4-FFF2-40B4-BE49-F238E27FC236}">
                <a16:creationId xmlns:a16="http://schemas.microsoft.com/office/drawing/2014/main" id="{CB442500-B499-B045-495A-AAF22E3C874C}"/>
              </a:ext>
            </a:extLst>
          </p:cNvPr>
          <p:cNvSpPr>
            <a:spLocks noGrp="1"/>
          </p:cNvSpPr>
          <p:nvPr>
            <p:ph type="sldNum" sz="quarter" idx="4"/>
          </p:nvPr>
        </p:nvSpPr>
        <p:spPr/>
        <p:txBody>
          <a:bodyPr/>
          <a:lstStyle/>
          <a:p>
            <a:fld id="{766B4A5F-AE5C-6B4D-A0D8-689C8C1B0247}" type="slidenum">
              <a:rPr lang="en-US" smtClean="0"/>
              <a:t>21</a:t>
            </a:fld>
            <a:endParaRPr lang="en-US" dirty="0"/>
          </a:p>
        </p:txBody>
      </p:sp>
    </p:spTree>
    <p:extLst>
      <p:ext uri="{BB962C8B-B14F-4D97-AF65-F5344CB8AC3E}">
        <p14:creationId xmlns:p14="http://schemas.microsoft.com/office/powerpoint/2010/main" val="15193573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A82DB-1322-047A-B270-056DA194E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D72E0-2945-1B4B-C981-B453066B720D}"/>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D306880E-E587-F72C-626F-AE55EDECFB70}"/>
              </a:ext>
            </a:extLst>
          </p:cNvPr>
          <p:cNvSpPr>
            <a:spLocks noGrp="1"/>
          </p:cNvSpPr>
          <p:nvPr>
            <p:ph type="body" sz="quarter" idx="36"/>
          </p:nvPr>
        </p:nvSpPr>
        <p:spPr/>
        <p:txBody>
          <a:bodyPr/>
          <a:lstStyle/>
          <a:p>
            <a:endParaRPr lang="en-US"/>
          </a:p>
        </p:txBody>
      </p:sp>
      <p:sp>
        <p:nvSpPr>
          <p:cNvPr id="4" name="Text Placeholder 3">
            <a:extLst>
              <a:ext uri="{FF2B5EF4-FFF2-40B4-BE49-F238E27FC236}">
                <a16:creationId xmlns:a16="http://schemas.microsoft.com/office/drawing/2014/main" id="{41775C08-08E0-C4B4-81B9-950393255E06}"/>
              </a:ext>
            </a:extLst>
          </p:cNvPr>
          <p:cNvSpPr>
            <a:spLocks noGrp="1"/>
          </p:cNvSpPr>
          <p:nvPr>
            <p:ph type="body" sz="quarter" idx="37"/>
          </p:nvPr>
        </p:nvSpPr>
        <p:spPr/>
        <p:txBody>
          <a:bodyPr/>
          <a:lstStyle/>
          <a:p>
            <a:endParaRPr lang="en-US"/>
          </a:p>
        </p:txBody>
      </p:sp>
      <p:sp>
        <p:nvSpPr>
          <p:cNvPr id="9" name="Footer Placeholder 8">
            <a:extLst>
              <a:ext uri="{FF2B5EF4-FFF2-40B4-BE49-F238E27FC236}">
                <a16:creationId xmlns:a16="http://schemas.microsoft.com/office/drawing/2014/main" id="{CAEAB432-6BB5-EFBF-2C65-29C86926FBBE}"/>
              </a:ext>
            </a:extLst>
          </p:cNvPr>
          <p:cNvSpPr>
            <a:spLocks noGrp="1"/>
          </p:cNvSpPr>
          <p:nvPr>
            <p:ph type="ftr" sz="quarter" idx="3"/>
          </p:nvPr>
        </p:nvSpPr>
        <p:spPr/>
        <p:txBody>
          <a:bodyPr/>
          <a:lstStyle/>
          <a:p>
            <a:r>
              <a:rPr lang="en-US" dirty="0"/>
              <a:t>Copyright © 2026, Oracle and/or its affiliates</a:t>
            </a:r>
          </a:p>
        </p:txBody>
      </p:sp>
    </p:spTree>
    <p:extLst>
      <p:ext uri="{BB962C8B-B14F-4D97-AF65-F5344CB8AC3E}">
        <p14:creationId xmlns:p14="http://schemas.microsoft.com/office/powerpoint/2010/main" val="2459877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992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3">
            <a:extLst>
              <a:ext uri="{FF2B5EF4-FFF2-40B4-BE49-F238E27FC236}">
                <a16:creationId xmlns:a16="http://schemas.microsoft.com/office/drawing/2014/main" id="{F5047970-0A2F-467E-C378-7F6510F43754}"/>
              </a:ext>
            </a:extLst>
          </p:cNvPr>
          <p:cNvSpPr/>
          <p:nvPr/>
        </p:nvSpPr>
        <p:spPr>
          <a:xfrm>
            <a:off x="769564" y="1250078"/>
            <a:ext cx="731520" cy="548640"/>
          </a:xfrm>
          <a:prstGeom prst="rect">
            <a:avLst/>
          </a:prstGeom>
          <a:noFill/>
          <a:ln/>
        </p:spPr>
        <p:txBody>
          <a:bodyPr wrap="square" lIns="0" tIns="0" rIns="0" bIns="0" rtlCol="0" anchor="ctr"/>
          <a:lstStyle/>
          <a:p>
            <a:pPr marL="0" indent="0">
              <a:buNone/>
            </a:pPr>
            <a:r>
              <a:rPr lang="en-US" sz="2000" b="1" dirty="0">
                <a:ea typeface="Arial" pitchFamily="34" charset="-122"/>
                <a:cs typeface="Arial" pitchFamily="34" charset="-120"/>
              </a:rPr>
              <a:t>01</a:t>
            </a:r>
            <a:endParaRPr lang="en-US" sz="2000" dirty="0"/>
          </a:p>
        </p:txBody>
      </p:sp>
      <p:sp>
        <p:nvSpPr>
          <p:cNvPr id="7" name="Text 4">
            <a:extLst>
              <a:ext uri="{FF2B5EF4-FFF2-40B4-BE49-F238E27FC236}">
                <a16:creationId xmlns:a16="http://schemas.microsoft.com/office/drawing/2014/main" id="{BB41C428-E69F-BCA8-F017-A381BBA1F9B6}"/>
              </a:ext>
            </a:extLst>
          </p:cNvPr>
          <p:cNvSpPr/>
          <p:nvPr/>
        </p:nvSpPr>
        <p:spPr>
          <a:xfrm>
            <a:off x="1638244" y="1250078"/>
            <a:ext cx="4206240" cy="548640"/>
          </a:xfrm>
          <a:prstGeom prst="rect">
            <a:avLst/>
          </a:prstGeom>
          <a:noFill/>
          <a:ln/>
        </p:spPr>
        <p:txBody>
          <a:bodyPr wrap="square" lIns="0" tIns="0" rIns="0" bIns="0" rtlCol="0" anchor="ctr"/>
          <a:lstStyle/>
          <a:p>
            <a:pPr marL="0" indent="0">
              <a:buNone/>
            </a:pPr>
            <a:r>
              <a:rPr lang="en-US" sz="1500" b="1" dirty="0">
                <a:ea typeface="Arial" pitchFamily="34" charset="-122"/>
                <a:cs typeface="Arial" pitchFamily="34" charset="-120"/>
              </a:rPr>
              <a:t>Why extend Fusion with APEX</a:t>
            </a:r>
            <a:endParaRPr lang="en-US" sz="1500" dirty="0"/>
          </a:p>
        </p:txBody>
      </p:sp>
      <p:sp>
        <p:nvSpPr>
          <p:cNvPr id="10" name="Text 7">
            <a:extLst>
              <a:ext uri="{FF2B5EF4-FFF2-40B4-BE49-F238E27FC236}">
                <a16:creationId xmlns:a16="http://schemas.microsoft.com/office/drawing/2014/main" id="{869744EA-D9D4-889E-E55C-347B8904AEC6}"/>
              </a:ext>
            </a:extLst>
          </p:cNvPr>
          <p:cNvSpPr/>
          <p:nvPr/>
        </p:nvSpPr>
        <p:spPr>
          <a:xfrm>
            <a:off x="769564" y="2009030"/>
            <a:ext cx="731520" cy="548640"/>
          </a:xfrm>
          <a:prstGeom prst="rect">
            <a:avLst/>
          </a:prstGeom>
          <a:noFill/>
          <a:ln/>
        </p:spPr>
        <p:txBody>
          <a:bodyPr wrap="square" lIns="0" tIns="0" rIns="0" bIns="0" rtlCol="0" anchor="ctr"/>
          <a:lstStyle/>
          <a:p>
            <a:pPr marL="0" indent="0">
              <a:buNone/>
            </a:pPr>
            <a:r>
              <a:rPr lang="en-US" sz="2000" b="1" dirty="0">
                <a:ea typeface="Arial" pitchFamily="34" charset="-122"/>
                <a:cs typeface="Arial" pitchFamily="34" charset="-120"/>
              </a:rPr>
              <a:t>02</a:t>
            </a:r>
            <a:endParaRPr lang="en-US" sz="2000" dirty="0"/>
          </a:p>
        </p:txBody>
      </p:sp>
      <p:sp>
        <p:nvSpPr>
          <p:cNvPr id="11" name="Text 8">
            <a:extLst>
              <a:ext uri="{FF2B5EF4-FFF2-40B4-BE49-F238E27FC236}">
                <a16:creationId xmlns:a16="http://schemas.microsoft.com/office/drawing/2014/main" id="{DC51DC2F-42D7-3128-B250-23A17F3755B5}"/>
              </a:ext>
            </a:extLst>
          </p:cNvPr>
          <p:cNvSpPr/>
          <p:nvPr/>
        </p:nvSpPr>
        <p:spPr>
          <a:xfrm>
            <a:off x="1638244" y="2009030"/>
            <a:ext cx="4206240" cy="548640"/>
          </a:xfrm>
          <a:prstGeom prst="rect">
            <a:avLst/>
          </a:prstGeom>
          <a:noFill/>
          <a:ln/>
        </p:spPr>
        <p:txBody>
          <a:bodyPr wrap="square" lIns="0" tIns="0" rIns="0" bIns="0" rtlCol="0" anchor="ctr"/>
          <a:lstStyle/>
          <a:p>
            <a:pPr marL="0" indent="0">
              <a:buNone/>
            </a:pPr>
            <a:r>
              <a:rPr lang="en-US" sz="1500" b="1" dirty="0">
                <a:ea typeface="Arial" pitchFamily="34" charset="-122"/>
                <a:cs typeface="Arial" pitchFamily="34" charset="-120"/>
              </a:rPr>
              <a:t>Architecture &amp; what's new</a:t>
            </a:r>
            <a:endParaRPr lang="en-US" sz="1500" dirty="0"/>
          </a:p>
        </p:txBody>
      </p:sp>
      <p:sp>
        <p:nvSpPr>
          <p:cNvPr id="14" name="Text 11">
            <a:extLst>
              <a:ext uri="{FF2B5EF4-FFF2-40B4-BE49-F238E27FC236}">
                <a16:creationId xmlns:a16="http://schemas.microsoft.com/office/drawing/2014/main" id="{13E5B4C5-F4C3-BC2A-9718-754934E7C20F}"/>
              </a:ext>
            </a:extLst>
          </p:cNvPr>
          <p:cNvSpPr/>
          <p:nvPr/>
        </p:nvSpPr>
        <p:spPr>
          <a:xfrm>
            <a:off x="769564" y="2767982"/>
            <a:ext cx="731520" cy="548640"/>
          </a:xfrm>
          <a:prstGeom prst="rect">
            <a:avLst/>
          </a:prstGeom>
          <a:noFill/>
          <a:ln/>
        </p:spPr>
        <p:txBody>
          <a:bodyPr wrap="square" lIns="0" tIns="0" rIns="0" bIns="0" rtlCol="0" anchor="ctr"/>
          <a:lstStyle/>
          <a:p>
            <a:pPr marL="0" indent="0">
              <a:buNone/>
            </a:pPr>
            <a:r>
              <a:rPr lang="en-US" sz="2000" b="1" dirty="0">
                <a:ea typeface="Arial" pitchFamily="34" charset="-122"/>
                <a:cs typeface="Arial" pitchFamily="34" charset="-120"/>
              </a:rPr>
              <a:t>03</a:t>
            </a:r>
            <a:endParaRPr lang="en-US" sz="2000" dirty="0"/>
          </a:p>
        </p:txBody>
      </p:sp>
      <p:sp>
        <p:nvSpPr>
          <p:cNvPr id="15" name="Text 12">
            <a:extLst>
              <a:ext uri="{FF2B5EF4-FFF2-40B4-BE49-F238E27FC236}">
                <a16:creationId xmlns:a16="http://schemas.microsoft.com/office/drawing/2014/main" id="{C3BAFB86-79F5-F1D8-8AC6-1864A882EB2A}"/>
              </a:ext>
            </a:extLst>
          </p:cNvPr>
          <p:cNvSpPr/>
          <p:nvPr/>
        </p:nvSpPr>
        <p:spPr>
          <a:xfrm>
            <a:off x="1638244" y="2767982"/>
            <a:ext cx="4206240" cy="548640"/>
          </a:xfrm>
          <a:prstGeom prst="rect">
            <a:avLst/>
          </a:prstGeom>
          <a:noFill/>
          <a:ln/>
        </p:spPr>
        <p:txBody>
          <a:bodyPr wrap="square" lIns="0" tIns="0" rIns="0" bIns="0" rtlCol="0" anchor="ctr"/>
          <a:lstStyle/>
          <a:p>
            <a:pPr marL="0" indent="0">
              <a:buNone/>
            </a:pPr>
            <a:r>
              <a:rPr lang="en-US" sz="1500" b="1" dirty="0">
                <a:ea typeface="Arial" pitchFamily="34" charset="-122"/>
                <a:cs typeface="Arial" pitchFamily="34" charset="-120"/>
              </a:rPr>
              <a:t>Connect APEX &amp; Fusion</a:t>
            </a:r>
            <a:endParaRPr lang="en-US" sz="1500" dirty="0"/>
          </a:p>
        </p:txBody>
      </p:sp>
      <p:sp>
        <p:nvSpPr>
          <p:cNvPr id="18" name="Text 15">
            <a:extLst>
              <a:ext uri="{FF2B5EF4-FFF2-40B4-BE49-F238E27FC236}">
                <a16:creationId xmlns:a16="http://schemas.microsoft.com/office/drawing/2014/main" id="{A86FB75A-5FE0-F9C9-8C65-093F9828533E}"/>
              </a:ext>
            </a:extLst>
          </p:cNvPr>
          <p:cNvSpPr/>
          <p:nvPr/>
        </p:nvSpPr>
        <p:spPr>
          <a:xfrm>
            <a:off x="769564" y="3526934"/>
            <a:ext cx="731520" cy="548640"/>
          </a:xfrm>
          <a:prstGeom prst="rect">
            <a:avLst/>
          </a:prstGeom>
          <a:noFill/>
          <a:ln/>
        </p:spPr>
        <p:txBody>
          <a:bodyPr wrap="square" lIns="0" tIns="0" rIns="0" bIns="0" rtlCol="0" anchor="ctr"/>
          <a:lstStyle/>
          <a:p>
            <a:pPr marL="0" indent="0">
              <a:buNone/>
            </a:pPr>
            <a:r>
              <a:rPr lang="en-US" sz="2000" b="1" dirty="0">
                <a:ea typeface="Arial" pitchFamily="34" charset="-122"/>
                <a:cs typeface="Arial" pitchFamily="34" charset="-120"/>
              </a:rPr>
              <a:t>04</a:t>
            </a:r>
            <a:endParaRPr lang="en-US" sz="2000" dirty="0"/>
          </a:p>
        </p:txBody>
      </p:sp>
      <p:sp>
        <p:nvSpPr>
          <p:cNvPr id="19" name="Text 16">
            <a:extLst>
              <a:ext uri="{FF2B5EF4-FFF2-40B4-BE49-F238E27FC236}">
                <a16:creationId xmlns:a16="http://schemas.microsoft.com/office/drawing/2014/main" id="{5F3CFDE9-B067-4A4F-DCB8-9E8C25399BBB}"/>
              </a:ext>
            </a:extLst>
          </p:cNvPr>
          <p:cNvSpPr/>
          <p:nvPr/>
        </p:nvSpPr>
        <p:spPr>
          <a:xfrm>
            <a:off x="1638244" y="3526934"/>
            <a:ext cx="4206240" cy="548640"/>
          </a:xfrm>
          <a:prstGeom prst="rect">
            <a:avLst/>
          </a:prstGeom>
          <a:noFill/>
          <a:ln/>
        </p:spPr>
        <p:txBody>
          <a:bodyPr wrap="square" lIns="0" tIns="0" rIns="0" bIns="0" rtlCol="0" anchor="ctr"/>
          <a:lstStyle/>
          <a:p>
            <a:pPr marL="0" indent="0">
              <a:buNone/>
            </a:pPr>
            <a:r>
              <a:rPr lang="en-US" sz="1500" b="1" dirty="0">
                <a:ea typeface="Arial" pitchFamily="34" charset="-122"/>
                <a:cs typeface="Arial" pitchFamily="34" charset="-120"/>
              </a:rPr>
              <a:t>FA REST Catalog</a:t>
            </a:r>
            <a:endParaRPr lang="en-US" sz="1500" dirty="0"/>
          </a:p>
        </p:txBody>
      </p:sp>
      <p:sp>
        <p:nvSpPr>
          <p:cNvPr id="22" name="Text 19">
            <a:extLst>
              <a:ext uri="{FF2B5EF4-FFF2-40B4-BE49-F238E27FC236}">
                <a16:creationId xmlns:a16="http://schemas.microsoft.com/office/drawing/2014/main" id="{68BB9714-5A1C-3B47-F455-40DCB150D045}"/>
              </a:ext>
            </a:extLst>
          </p:cNvPr>
          <p:cNvSpPr/>
          <p:nvPr/>
        </p:nvSpPr>
        <p:spPr>
          <a:xfrm>
            <a:off x="769564" y="4285886"/>
            <a:ext cx="731520" cy="548640"/>
          </a:xfrm>
          <a:prstGeom prst="rect">
            <a:avLst/>
          </a:prstGeom>
          <a:noFill/>
          <a:ln/>
        </p:spPr>
        <p:txBody>
          <a:bodyPr wrap="square" lIns="0" tIns="0" rIns="0" bIns="0" rtlCol="0" anchor="ctr"/>
          <a:lstStyle/>
          <a:p>
            <a:pPr marL="0" indent="0">
              <a:buNone/>
            </a:pPr>
            <a:r>
              <a:rPr lang="en-US" sz="2000" b="1" dirty="0">
                <a:ea typeface="Arial" pitchFamily="34" charset="-122"/>
                <a:cs typeface="Arial" pitchFamily="34" charset="-120"/>
              </a:rPr>
              <a:t>05</a:t>
            </a:r>
            <a:endParaRPr lang="en-US" sz="2000" dirty="0"/>
          </a:p>
        </p:txBody>
      </p:sp>
      <p:sp>
        <p:nvSpPr>
          <p:cNvPr id="23" name="Text 20">
            <a:extLst>
              <a:ext uri="{FF2B5EF4-FFF2-40B4-BE49-F238E27FC236}">
                <a16:creationId xmlns:a16="http://schemas.microsoft.com/office/drawing/2014/main" id="{723EFB75-57F3-56B1-1F41-DBDD1BF80008}"/>
              </a:ext>
            </a:extLst>
          </p:cNvPr>
          <p:cNvSpPr/>
          <p:nvPr/>
        </p:nvSpPr>
        <p:spPr>
          <a:xfrm>
            <a:off x="1638244" y="4285886"/>
            <a:ext cx="4206240" cy="548640"/>
          </a:xfrm>
          <a:prstGeom prst="rect">
            <a:avLst/>
          </a:prstGeom>
          <a:noFill/>
          <a:ln/>
        </p:spPr>
        <p:txBody>
          <a:bodyPr wrap="square" lIns="0" tIns="0" rIns="0" bIns="0" rtlCol="0" anchor="ctr"/>
          <a:lstStyle/>
          <a:p>
            <a:pPr marL="0" indent="0">
              <a:buNone/>
            </a:pPr>
            <a:r>
              <a:rPr lang="en-US" sz="1500" b="1" dirty="0">
                <a:ea typeface="Arial" pitchFamily="34" charset="-122"/>
                <a:cs typeface="Arial" pitchFamily="34" charset="-120"/>
              </a:rPr>
              <a:t>Enterprise best practices</a:t>
            </a:r>
            <a:endParaRPr lang="en-US" sz="1500" dirty="0"/>
          </a:p>
        </p:txBody>
      </p:sp>
      <p:sp>
        <p:nvSpPr>
          <p:cNvPr id="26" name="Text 23">
            <a:extLst>
              <a:ext uri="{FF2B5EF4-FFF2-40B4-BE49-F238E27FC236}">
                <a16:creationId xmlns:a16="http://schemas.microsoft.com/office/drawing/2014/main" id="{2A14AFAD-2F3F-7FF5-DB06-6F33FBAB0E77}"/>
              </a:ext>
            </a:extLst>
          </p:cNvPr>
          <p:cNvSpPr/>
          <p:nvPr/>
        </p:nvSpPr>
        <p:spPr>
          <a:xfrm>
            <a:off x="769564" y="5044838"/>
            <a:ext cx="731520" cy="548640"/>
          </a:xfrm>
          <a:prstGeom prst="rect">
            <a:avLst/>
          </a:prstGeom>
          <a:noFill/>
          <a:ln/>
        </p:spPr>
        <p:txBody>
          <a:bodyPr wrap="square" lIns="0" tIns="0" rIns="0" bIns="0" rtlCol="0" anchor="ctr"/>
          <a:lstStyle/>
          <a:p>
            <a:pPr marL="0" indent="0">
              <a:buNone/>
            </a:pPr>
            <a:r>
              <a:rPr lang="en-US" sz="2000" b="1" dirty="0">
                <a:ea typeface="Arial" pitchFamily="34" charset="-122"/>
                <a:cs typeface="Arial" pitchFamily="34" charset="-120"/>
              </a:rPr>
              <a:t>06</a:t>
            </a:r>
            <a:endParaRPr lang="en-US" sz="2000" dirty="0"/>
          </a:p>
        </p:txBody>
      </p:sp>
      <p:sp>
        <p:nvSpPr>
          <p:cNvPr id="27" name="Text 24">
            <a:extLst>
              <a:ext uri="{FF2B5EF4-FFF2-40B4-BE49-F238E27FC236}">
                <a16:creationId xmlns:a16="http://schemas.microsoft.com/office/drawing/2014/main" id="{25D7A6BB-4F83-5B62-20F3-5A4A2AF0AE3E}"/>
              </a:ext>
            </a:extLst>
          </p:cNvPr>
          <p:cNvSpPr/>
          <p:nvPr/>
        </p:nvSpPr>
        <p:spPr>
          <a:xfrm>
            <a:off x="1638244" y="5044838"/>
            <a:ext cx="4206240" cy="548640"/>
          </a:xfrm>
          <a:prstGeom prst="rect">
            <a:avLst/>
          </a:prstGeom>
          <a:noFill/>
          <a:ln/>
        </p:spPr>
        <p:txBody>
          <a:bodyPr wrap="square" lIns="0" tIns="0" rIns="0" bIns="0" rtlCol="0" anchor="ctr"/>
          <a:lstStyle/>
          <a:p>
            <a:pPr marL="0" indent="0">
              <a:buNone/>
            </a:pPr>
            <a:r>
              <a:rPr lang="en-US" sz="1500" b="1" dirty="0">
                <a:ea typeface="Arial" pitchFamily="34" charset="-122"/>
                <a:cs typeface="Arial" pitchFamily="34" charset="-120"/>
              </a:rPr>
              <a:t>Use cases &amp; takeaways</a:t>
            </a:r>
            <a:endParaRPr lang="en-US" sz="1500" dirty="0"/>
          </a:p>
        </p:txBody>
      </p:sp>
      <p:sp>
        <p:nvSpPr>
          <p:cNvPr id="3" name="Footer Placeholder 2">
            <a:extLst>
              <a:ext uri="{FF2B5EF4-FFF2-40B4-BE49-F238E27FC236}">
                <a16:creationId xmlns:a16="http://schemas.microsoft.com/office/drawing/2014/main" id="{94A68E56-8697-B686-08E6-E3CF2127D164}"/>
              </a:ext>
            </a:extLst>
          </p:cNvPr>
          <p:cNvSpPr>
            <a:spLocks noGrp="1"/>
          </p:cNvSpPr>
          <p:nvPr>
            <p:ph type="ftr" sz="quarter" idx="3"/>
          </p:nvPr>
        </p:nvSpPr>
        <p:spPr/>
        <p:txBody>
          <a:bodyPr/>
          <a:lstStyle/>
          <a:p>
            <a:r>
              <a:rPr lang="en-US"/>
              <a:t>Copyright © 2026, Oracle and/or its affiliates</a:t>
            </a:r>
            <a:endParaRPr lang="en-US" dirty="0"/>
          </a:p>
        </p:txBody>
      </p:sp>
      <p:sp>
        <p:nvSpPr>
          <p:cNvPr id="4" name="Slide Number Placeholder 3">
            <a:extLst>
              <a:ext uri="{FF2B5EF4-FFF2-40B4-BE49-F238E27FC236}">
                <a16:creationId xmlns:a16="http://schemas.microsoft.com/office/drawing/2014/main" id="{D0748C27-7899-1889-1051-AD3C014ECFA9}"/>
              </a:ext>
            </a:extLst>
          </p:cNvPr>
          <p:cNvSpPr>
            <a:spLocks noGrp="1"/>
          </p:cNvSpPr>
          <p:nvPr>
            <p:ph type="sldNum" sz="quarter" idx="4"/>
          </p:nvPr>
        </p:nvSpPr>
        <p:spPr/>
        <p:txBody>
          <a:bodyPr/>
          <a:lstStyle/>
          <a:p>
            <a:fld id="{766B4A5F-AE5C-6B4D-A0D8-689C8C1B0247}" type="slidenum">
              <a:rPr lang="en-US" smtClean="0"/>
              <a:t>3</a:t>
            </a:fld>
            <a:endParaRPr lang="en-US" dirty="0"/>
          </a:p>
        </p:txBody>
      </p:sp>
    </p:spTree>
    <p:extLst>
      <p:ext uri="{BB962C8B-B14F-4D97-AF65-F5344CB8AC3E}">
        <p14:creationId xmlns:p14="http://schemas.microsoft.com/office/powerpoint/2010/main" val="1530709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53343"/>
        </a:solidFill>
        <a:effectLst/>
      </p:bgPr>
    </p:bg>
    <p:spTree>
      <p:nvGrpSpPr>
        <p:cNvPr id="1" name=""/>
        <p:cNvGrpSpPr/>
        <p:nvPr/>
      </p:nvGrpSpPr>
      <p:grpSpPr>
        <a:xfrm>
          <a:off x="0" y="0"/>
          <a:ext cx="0" cy="0"/>
          <a:chOff x="0" y="0"/>
          <a:chExt cx="0" cy="0"/>
        </a:xfrm>
      </p:grpSpPr>
      <p:sp>
        <p:nvSpPr>
          <p:cNvPr id="2" name="Text 0"/>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Oracle Sans Tab" panose="020B0503020204020204" pitchFamily="34" charset="0"/>
              </a:rPr>
              <a:t>THE NEED</a:t>
            </a:r>
            <a:endParaRPr lang="en-US" sz="1200" dirty="0">
              <a:cs typeface="Oracle Sans Tab" panose="020B0503020204020204" pitchFamily="34" charset="0"/>
            </a:endParaRPr>
          </a:p>
        </p:txBody>
      </p:sp>
      <p:sp>
        <p:nvSpPr>
          <p:cNvPr id="3" name="Text 1"/>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Oracle Sans Tab" panose="020B0503020204020204" pitchFamily="34" charset="0"/>
              </a:rPr>
              <a:t>Why Do We Need FA / SaaS Extensions?</a:t>
            </a:r>
            <a:endParaRPr lang="en-US" sz="2800" dirty="0">
              <a:cs typeface="Oracle Sans Tab" panose="020B0503020204020204" pitchFamily="34" charset="0"/>
            </a:endParaRPr>
          </a:p>
        </p:txBody>
      </p:sp>
      <p:sp>
        <p:nvSpPr>
          <p:cNvPr id="4" name="Shape 2"/>
          <p:cNvSpPr/>
          <p:nvPr/>
        </p:nvSpPr>
        <p:spPr>
          <a:xfrm>
            <a:off x="457200" y="1828620"/>
            <a:ext cx="3759559" cy="958837"/>
          </a:xfrm>
          <a:prstGeom prst="roundRect">
            <a:avLst>
              <a:gd name="adj" fmla="val 3810"/>
            </a:avLst>
          </a:prstGeom>
          <a:solidFill>
            <a:schemeClr val="bg2"/>
          </a:solidFill>
          <a:ln w="12700">
            <a:noFill/>
            <a:prstDash val="solid"/>
          </a:ln>
          <a:effectLst>
            <a:outerShdw blurRad="50800" dist="38100" dir="2700000" algn="tl" rotWithShape="0">
              <a:prstClr val="black">
                <a:alpha val="76000"/>
              </a:prstClr>
            </a:outerShdw>
            <a:softEdge rad="38100"/>
          </a:effectLst>
        </p:spPr>
        <p:txBody>
          <a:bodyPr/>
          <a:lstStyle/>
          <a:p>
            <a:endParaRPr lang="en-US"/>
          </a:p>
        </p:txBody>
      </p:sp>
      <p:sp>
        <p:nvSpPr>
          <p:cNvPr id="5" name="Shape 3"/>
          <p:cNvSpPr/>
          <p:nvPr/>
        </p:nvSpPr>
        <p:spPr>
          <a:xfrm>
            <a:off x="565314" y="2029968"/>
            <a:ext cx="566928" cy="566928"/>
          </a:xfrm>
          <a:prstGeom prst="ellipse">
            <a:avLst/>
          </a:prstGeom>
          <a:solidFill>
            <a:srgbClr val="FBF9F8"/>
          </a:solidFill>
          <a:ln w="12700">
            <a:solidFill>
              <a:srgbClr val="C74634"/>
            </a:solidFill>
            <a:prstDash val="solid"/>
          </a:ln>
        </p:spPr>
        <p:txBody>
          <a:bodyPr/>
          <a:lstStyle/>
          <a:p>
            <a:endParaRPr lang="en-US"/>
          </a:p>
        </p:txBody>
      </p:sp>
      <p:pic>
        <p:nvPicPr>
          <p:cNvPr id="6" name="Image 0" descr="preencoded.png"/>
          <p:cNvPicPr>
            <a:picLocks noChangeAspect="1"/>
          </p:cNvPicPr>
          <p:nvPr/>
        </p:nvPicPr>
        <p:blipFill>
          <a:blip r:embed="rId3"/>
          <a:srcRect/>
          <a:stretch>
            <a:fillRect/>
          </a:stretch>
        </p:blipFill>
        <p:spPr>
          <a:xfrm>
            <a:off x="693330" y="2157984"/>
            <a:ext cx="310896" cy="310896"/>
          </a:xfrm>
          <a:prstGeom prst="rect">
            <a:avLst/>
          </a:prstGeom>
          <a:noFill/>
        </p:spPr>
      </p:pic>
      <p:sp>
        <p:nvSpPr>
          <p:cNvPr id="7" name="Text 4"/>
          <p:cNvSpPr/>
          <p:nvPr/>
        </p:nvSpPr>
        <p:spPr>
          <a:xfrm>
            <a:off x="1260258" y="2141728"/>
            <a:ext cx="3108960" cy="3200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Industry-specific needs</a:t>
            </a:r>
            <a:endParaRPr lang="en-US" sz="1450" dirty="0"/>
          </a:p>
        </p:txBody>
      </p:sp>
      <p:sp>
        <p:nvSpPr>
          <p:cNvPr id="9" name="Shape 6"/>
          <p:cNvSpPr/>
          <p:nvPr/>
        </p:nvSpPr>
        <p:spPr>
          <a:xfrm>
            <a:off x="4292840" y="1846908"/>
            <a:ext cx="3759559" cy="958837"/>
          </a:xfrm>
          <a:prstGeom prst="roundRect">
            <a:avLst>
              <a:gd name="adj" fmla="val 3810"/>
            </a:avLst>
          </a:prstGeom>
          <a:solidFill>
            <a:schemeClr val="bg2"/>
          </a:solidFill>
          <a:ln w="12700">
            <a:noFill/>
            <a:prstDash val="solid"/>
          </a:ln>
          <a:effectLst>
            <a:outerShdw blurRad="50800" dist="38100" dir="2700000" algn="tl" rotWithShape="0">
              <a:prstClr val="black">
                <a:alpha val="76000"/>
              </a:prstClr>
            </a:outerShdw>
            <a:softEdge rad="38100"/>
          </a:effectLst>
        </p:spPr>
        <p:txBody>
          <a:bodyPr/>
          <a:lstStyle/>
          <a:p>
            <a:endParaRPr lang="en-US"/>
          </a:p>
        </p:txBody>
      </p:sp>
      <p:sp>
        <p:nvSpPr>
          <p:cNvPr id="10" name="Shape 7"/>
          <p:cNvSpPr/>
          <p:nvPr/>
        </p:nvSpPr>
        <p:spPr>
          <a:xfrm>
            <a:off x="4439143" y="2048256"/>
            <a:ext cx="566928" cy="566928"/>
          </a:xfrm>
          <a:prstGeom prst="ellipse">
            <a:avLst/>
          </a:prstGeom>
          <a:solidFill>
            <a:srgbClr val="FBF9F8"/>
          </a:solidFill>
          <a:ln w="12700">
            <a:solidFill>
              <a:srgbClr val="C74634"/>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4568774" y="2165514"/>
            <a:ext cx="310896" cy="310896"/>
          </a:xfrm>
          <a:prstGeom prst="rect">
            <a:avLst/>
          </a:prstGeom>
          <a:noFill/>
        </p:spPr>
      </p:pic>
      <p:sp>
        <p:nvSpPr>
          <p:cNvPr id="12" name="Text 8"/>
          <p:cNvSpPr/>
          <p:nvPr/>
        </p:nvSpPr>
        <p:spPr>
          <a:xfrm>
            <a:off x="5134087" y="2160016"/>
            <a:ext cx="3108960" cy="3200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Custom workflows</a:t>
            </a:r>
            <a:endParaRPr lang="en-US" sz="1450" dirty="0"/>
          </a:p>
        </p:txBody>
      </p:sp>
      <p:sp>
        <p:nvSpPr>
          <p:cNvPr id="14" name="Shape 10"/>
          <p:cNvSpPr/>
          <p:nvPr/>
        </p:nvSpPr>
        <p:spPr>
          <a:xfrm>
            <a:off x="8168281" y="1859279"/>
            <a:ext cx="3759559" cy="958837"/>
          </a:xfrm>
          <a:prstGeom prst="roundRect">
            <a:avLst>
              <a:gd name="adj" fmla="val 3810"/>
            </a:avLst>
          </a:prstGeom>
          <a:solidFill>
            <a:schemeClr val="bg2"/>
          </a:solidFill>
          <a:ln w="12700">
            <a:noFill/>
            <a:prstDash val="solid"/>
          </a:ln>
          <a:effectLst>
            <a:outerShdw blurRad="50800" dist="38100" dir="2700000" algn="tl" rotWithShape="0">
              <a:prstClr val="black">
                <a:alpha val="76000"/>
              </a:prstClr>
            </a:outerShdw>
            <a:softEdge rad="38100"/>
          </a:effectLst>
        </p:spPr>
        <p:txBody>
          <a:bodyPr/>
          <a:lstStyle/>
          <a:p>
            <a:endParaRPr lang="en-US"/>
          </a:p>
        </p:txBody>
      </p:sp>
      <p:sp>
        <p:nvSpPr>
          <p:cNvPr id="15" name="Shape 11"/>
          <p:cNvSpPr/>
          <p:nvPr/>
        </p:nvSpPr>
        <p:spPr>
          <a:xfrm>
            <a:off x="8314584" y="2060627"/>
            <a:ext cx="566928" cy="566928"/>
          </a:xfrm>
          <a:prstGeom prst="ellipse">
            <a:avLst/>
          </a:prstGeom>
          <a:solidFill>
            <a:srgbClr val="FBF9F8"/>
          </a:solidFill>
          <a:ln w="12700">
            <a:solidFill>
              <a:srgbClr val="C74634"/>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8442600" y="2188643"/>
            <a:ext cx="310896" cy="310896"/>
          </a:xfrm>
          <a:prstGeom prst="rect">
            <a:avLst/>
          </a:prstGeom>
          <a:noFill/>
        </p:spPr>
      </p:pic>
      <p:sp>
        <p:nvSpPr>
          <p:cNvPr id="17" name="Text 12"/>
          <p:cNvSpPr/>
          <p:nvPr/>
        </p:nvSpPr>
        <p:spPr>
          <a:xfrm>
            <a:off x="9009528" y="2206273"/>
            <a:ext cx="2858843" cy="2845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UI enhancements &amp; dashboards</a:t>
            </a:r>
            <a:endParaRPr lang="en-US" sz="1450" dirty="0"/>
          </a:p>
        </p:txBody>
      </p:sp>
      <p:sp>
        <p:nvSpPr>
          <p:cNvPr id="19" name="Shape 14"/>
          <p:cNvSpPr/>
          <p:nvPr/>
        </p:nvSpPr>
        <p:spPr>
          <a:xfrm>
            <a:off x="457200" y="3977460"/>
            <a:ext cx="3759559" cy="958837"/>
          </a:xfrm>
          <a:prstGeom prst="roundRect">
            <a:avLst>
              <a:gd name="adj" fmla="val 3810"/>
            </a:avLst>
          </a:prstGeom>
          <a:solidFill>
            <a:schemeClr val="bg2"/>
          </a:solidFill>
          <a:ln w="12700">
            <a:noFill/>
            <a:prstDash val="solid"/>
          </a:ln>
          <a:effectLst>
            <a:outerShdw blurRad="50800" dist="38100" dir="2700000" algn="tl" rotWithShape="0">
              <a:prstClr val="black">
                <a:alpha val="76000"/>
              </a:prstClr>
            </a:outerShdw>
            <a:softEdge rad="38100"/>
          </a:effectLst>
        </p:spPr>
        <p:txBody>
          <a:bodyPr/>
          <a:lstStyle/>
          <a:p>
            <a:endParaRPr lang="en-US"/>
          </a:p>
        </p:txBody>
      </p:sp>
      <p:sp>
        <p:nvSpPr>
          <p:cNvPr id="20" name="Shape 15"/>
          <p:cNvSpPr/>
          <p:nvPr/>
        </p:nvSpPr>
        <p:spPr>
          <a:xfrm>
            <a:off x="565314" y="4178808"/>
            <a:ext cx="566928" cy="566928"/>
          </a:xfrm>
          <a:prstGeom prst="ellipse">
            <a:avLst/>
          </a:prstGeom>
          <a:solidFill>
            <a:srgbClr val="FBF9F8"/>
          </a:solidFill>
          <a:ln w="12700">
            <a:solidFill>
              <a:srgbClr val="C74634"/>
            </a:solidFill>
            <a:prstDash val="solid"/>
          </a:ln>
        </p:spPr>
        <p:txBody>
          <a:bodyPr/>
          <a:lstStyle/>
          <a:p>
            <a:endParaRPr lang="en-US"/>
          </a:p>
        </p:txBody>
      </p:sp>
      <p:pic>
        <p:nvPicPr>
          <p:cNvPr id="21" name="Image 3" descr="preencoded.png"/>
          <p:cNvPicPr>
            <a:picLocks noChangeAspect="1"/>
          </p:cNvPicPr>
          <p:nvPr/>
        </p:nvPicPr>
        <p:blipFill>
          <a:blip r:embed="rId6"/>
          <a:stretch>
            <a:fillRect/>
          </a:stretch>
        </p:blipFill>
        <p:spPr>
          <a:xfrm>
            <a:off x="693330" y="4306824"/>
            <a:ext cx="310896" cy="310896"/>
          </a:xfrm>
          <a:prstGeom prst="rect">
            <a:avLst/>
          </a:prstGeom>
          <a:noFill/>
        </p:spPr>
      </p:pic>
      <p:sp>
        <p:nvSpPr>
          <p:cNvPr id="22" name="Text 16"/>
          <p:cNvSpPr/>
          <p:nvPr/>
        </p:nvSpPr>
        <p:spPr>
          <a:xfrm>
            <a:off x="1260258" y="4290568"/>
            <a:ext cx="3108960" cy="3200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Regulatory changes</a:t>
            </a:r>
            <a:endParaRPr lang="en-US" sz="1450" dirty="0"/>
          </a:p>
        </p:txBody>
      </p:sp>
      <p:sp>
        <p:nvSpPr>
          <p:cNvPr id="24" name="Shape 18"/>
          <p:cNvSpPr/>
          <p:nvPr/>
        </p:nvSpPr>
        <p:spPr>
          <a:xfrm>
            <a:off x="4369218" y="3995748"/>
            <a:ext cx="3721370" cy="958837"/>
          </a:xfrm>
          <a:prstGeom prst="roundRect">
            <a:avLst>
              <a:gd name="adj" fmla="val 3810"/>
            </a:avLst>
          </a:prstGeom>
          <a:solidFill>
            <a:schemeClr val="bg2"/>
          </a:solidFill>
          <a:ln w="12700">
            <a:noFill/>
            <a:prstDash val="solid"/>
          </a:ln>
          <a:effectLst>
            <a:outerShdw blurRad="50800" dist="38100" dir="2700000" algn="tl" rotWithShape="0">
              <a:prstClr val="black">
                <a:alpha val="76000"/>
              </a:prstClr>
            </a:outerShdw>
            <a:softEdge rad="38100"/>
          </a:effectLst>
        </p:spPr>
        <p:txBody>
          <a:bodyPr/>
          <a:lstStyle/>
          <a:p>
            <a:endParaRPr lang="en-US"/>
          </a:p>
        </p:txBody>
      </p:sp>
      <p:sp>
        <p:nvSpPr>
          <p:cNvPr id="25" name="Shape 19"/>
          <p:cNvSpPr/>
          <p:nvPr/>
        </p:nvSpPr>
        <p:spPr>
          <a:xfrm>
            <a:off x="4439143" y="4197096"/>
            <a:ext cx="566928" cy="566928"/>
          </a:xfrm>
          <a:prstGeom prst="ellipse">
            <a:avLst/>
          </a:prstGeom>
          <a:solidFill>
            <a:srgbClr val="FBF9F8"/>
          </a:solidFill>
          <a:ln w="12700">
            <a:solidFill>
              <a:srgbClr val="C74634"/>
            </a:solidFill>
            <a:prstDash val="solid"/>
          </a:ln>
        </p:spPr>
        <p:txBody>
          <a:bodyPr/>
          <a:lstStyle/>
          <a:p>
            <a:endParaRPr lang="en-US"/>
          </a:p>
        </p:txBody>
      </p:sp>
      <p:pic>
        <p:nvPicPr>
          <p:cNvPr id="26" name="Image 4" descr="preencoded.png"/>
          <p:cNvPicPr>
            <a:picLocks noChangeAspect="1"/>
          </p:cNvPicPr>
          <p:nvPr/>
        </p:nvPicPr>
        <p:blipFill>
          <a:blip r:embed="rId7"/>
          <a:stretch>
            <a:fillRect/>
          </a:stretch>
        </p:blipFill>
        <p:spPr>
          <a:xfrm>
            <a:off x="4561003" y="4342055"/>
            <a:ext cx="310896" cy="310896"/>
          </a:xfrm>
          <a:prstGeom prst="rect">
            <a:avLst/>
          </a:prstGeom>
          <a:noFill/>
        </p:spPr>
      </p:pic>
      <p:sp>
        <p:nvSpPr>
          <p:cNvPr id="27" name="Text 20"/>
          <p:cNvSpPr/>
          <p:nvPr/>
        </p:nvSpPr>
        <p:spPr>
          <a:xfrm>
            <a:off x="5134087" y="4308856"/>
            <a:ext cx="3108960" cy="3200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Reporting &amp; analytics</a:t>
            </a:r>
            <a:endParaRPr lang="en-US" sz="1450" dirty="0"/>
          </a:p>
        </p:txBody>
      </p:sp>
      <p:sp>
        <p:nvSpPr>
          <p:cNvPr id="29" name="Shape 22"/>
          <p:cNvSpPr/>
          <p:nvPr/>
        </p:nvSpPr>
        <p:spPr>
          <a:xfrm>
            <a:off x="8168281" y="4008119"/>
            <a:ext cx="3759559" cy="958837"/>
          </a:xfrm>
          <a:prstGeom prst="roundRect">
            <a:avLst>
              <a:gd name="adj" fmla="val 3810"/>
            </a:avLst>
          </a:prstGeom>
          <a:solidFill>
            <a:schemeClr val="bg2"/>
          </a:solidFill>
          <a:ln w="12700">
            <a:noFill/>
            <a:prstDash val="solid"/>
          </a:ln>
          <a:effectLst>
            <a:outerShdw blurRad="50800" dist="38100" dir="2700000" algn="tl" rotWithShape="0">
              <a:prstClr val="black">
                <a:alpha val="76000"/>
              </a:prstClr>
            </a:outerShdw>
            <a:softEdge rad="38100"/>
          </a:effectLst>
        </p:spPr>
        <p:txBody>
          <a:bodyPr/>
          <a:lstStyle/>
          <a:p>
            <a:endParaRPr lang="en-US"/>
          </a:p>
        </p:txBody>
      </p:sp>
      <p:sp>
        <p:nvSpPr>
          <p:cNvPr id="30" name="Shape 23"/>
          <p:cNvSpPr/>
          <p:nvPr/>
        </p:nvSpPr>
        <p:spPr>
          <a:xfrm>
            <a:off x="8314584" y="4209467"/>
            <a:ext cx="566928" cy="566928"/>
          </a:xfrm>
          <a:prstGeom prst="ellipse">
            <a:avLst/>
          </a:prstGeom>
          <a:solidFill>
            <a:srgbClr val="FBF9F8"/>
          </a:solidFill>
          <a:ln w="12700">
            <a:solidFill>
              <a:srgbClr val="C74634"/>
            </a:solidFill>
            <a:prstDash val="solid"/>
          </a:ln>
        </p:spPr>
        <p:txBody>
          <a:bodyPr/>
          <a:lstStyle/>
          <a:p>
            <a:endParaRPr lang="en-US"/>
          </a:p>
        </p:txBody>
      </p:sp>
      <p:pic>
        <p:nvPicPr>
          <p:cNvPr id="31" name="Image 5" descr="preencoded.png"/>
          <p:cNvPicPr>
            <a:picLocks noChangeAspect="1"/>
          </p:cNvPicPr>
          <p:nvPr/>
        </p:nvPicPr>
        <p:blipFill>
          <a:blip r:embed="rId8"/>
          <a:stretch>
            <a:fillRect/>
          </a:stretch>
        </p:blipFill>
        <p:spPr>
          <a:xfrm>
            <a:off x="8442600" y="4337483"/>
            <a:ext cx="310896" cy="310896"/>
          </a:xfrm>
          <a:prstGeom prst="rect">
            <a:avLst/>
          </a:prstGeom>
          <a:noFill/>
        </p:spPr>
      </p:pic>
      <p:sp>
        <p:nvSpPr>
          <p:cNvPr id="32" name="Text 24"/>
          <p:cNvSpPr/>
          <p:nvPr/>
        </p:nvSpPr>
        <p:spPr>
          <a:xfrm>
            <a:off x="9009528" y="4321227"/>
            <a:ext cx="3108960" cy="3200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ML &amp; custom LLMs</a:t>
            </a:r>
            <a:endParaRPr lang="en-US" sz="1450" dirty="0"/>
          </a:p>
        </p:txBody>
      </p:sp>
      <p:sp>
        <p:nvSpPr>
          <p:cNvPr id="37" name="Slide Number">
            <a:extLst>
              <a:ext uri="{FF2B5EF4-FFF2-40B4-BE49-F238E27FC236}">
                <a16:creationId xmlns:a16="http://schemas.microsoft.com/office/drawing/2014/main" id="{C0985214-803C-FAE6-45AF-F3790EFF6959}"/>
              </a:ext>
            </a:extLst>
          </p:cNvPr>
          <p:cNvSpPr txBox="1">
            <a:spLocks/>
          </p:cNvSpPr>
          <p:nvPr/>
        </p:nvSpPr>
        <p:spPr>
          <a:xfrm>
            <a:off x="617220" y="6248400"/>
            <a:ext cx="365760" cy="307934"/>
          </a:xfrm>
          <a:prstGeom prst="rect">
            <a:avLst/>
          </a:prstGeom>
        </p:spPr>
        <p:txBody>
          <a:bodyPr vert="horz" lIns="0" tIns="0" rIns="0" bIns="0" rtlCol="0" anchor="ctr"/>
          <a:lstStyle>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4</a:t>
            </a:fld>
            <a:endParaRPr lang="en-US" dirty="0"/>
          </a:p>
        </p:txBody>
      </p:sp>
      <p:sp>
        <p:nvSpPr>
          <p:cNvPr id="38" name="Footer">
            <a:extLst>
              <a:ext uri="{FF2B5EF4-FFF2-40B4-BE49-F238E27FC236}">
                <a16:creationId xmlns:a16="http://schemas.microsoft.com/office/drawing/2014/main" id="{A862A9BD-FD99-DFE2-CCA0-01471699CF4D}"/>
              </a:ext>
            </a:extLst>
          </p:cNvPr>
          <p:cNvSpPr txBox="1">
            <a:spLocks/>
          </p:cNvSpPr>
          <p:nvPr/>
        </p:nvSpPr>
        <p:spPr>
          <a:xfrm>
            <a:off x="982979" y="6248718"/>
            <a:ext cx="5113021" cy="307399"/>
          </a:xfrm>
          <a:prstGeom prst="rect">
            <a:avLst/>
          </a:prstGeom>
        </p:spPr>
        <p:txBody>
          <a:bodyPr vert="horz" lIns="0" tIns="0" rIns="0" bIns="0" rtlCol="0" anchor="ctr"/>
          <a:lstStyle>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 2026, Oracle and/or its affiliates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53343"/>
        </a:solidFill>
        <a:effectLst/>
      </p:bgPr>
    </p:bg>
    <p:spTree>
      <p:nvGrpSpPr>
        <p:cNvPr id="1" name=""/>
        <p:cNvGrpSpPr/>
        <p:nvPr/>
      </p:nvGrpSpPr>
      <p:grpSpPr>
        <a:xfrm>
          <a:off x="0" y="0"/>
          <a:ext cx="0" cy="0"/>
          <a:chOff x="0" y="0"/>
          <a:chExt cx="0" cy="0"/>
        </a:xfrm>
      </p:grpSpPr>
      <p:sp>
        <p:nvSpPr>
          <p:cNvPr id="2" name="Text 0"/>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latin typeface="Oracle Sans Tab" panose="020B0503020204020204" pitchFamily="34" charset="0"/>
                <a:ea typeface="Calibri" pitchFamily="34" charset="-122"/>
                <a:cs typeface="Oracle Sans Tab" panose="020B0503020204020204" pitchFamily="34" charset="0"/>
              </a:rPr>
              <a:t>THE CONCEPT</a:t>
            </a:r>
            <a:endParaRPr lang="en-US" sz="1200" dirty="0">
              <a:latin typeface="Oracle Sans Tab" panose="020B0503020204020204" pitchFamily="34" charset="0"/>
              <a:cs typeface="Oracle Sans Tab" panose="020B0503020204020204" pitchFamily="34" charset="0"/>
            </a:endParaRPr>
          </a:p>
        </p:txBody>
      </p:sp>
      <p:sp>
        <p:nvSpPr>
          <p:cNvPr id="3" name="Text 1"/>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latin typeface="Oracle Sans Tab" panose="020B0503020204020204" pitchFamily="34" charset="0"/>
                <a:ea typeface="Arial" pitchFamily="34" charset="-122"/>
                <a:cs typeface="Oracle Sans Tab" panose="020B0503020204020204" pitchFamily="34" charset="0"/>
              </a:rPr>
              <a:t>What Are APEX Fusion Extension Applications?</a:t>
            </a:r>
            <a:endParaRPr lang="en-US" sz="2800" dirty="0">
              <a:latin typeface="Oracle Sans Tab" panose="020B0503020204020204" pitchFamily="34" charset="0"/>
              <a:cs typeface="Oracle Sans Tab" panose="020B0503020204020204" pitchFamily="34" charset="0"/>
            </a:endParaRPr>
          </a:p>
        </p:txBody>
      </p:sp>
      <p:sp>
        <p:nvSpPr>
          <p:cNvPr id="5" name="Shape 3"/>
          <p:cNvSpPr/>
          <p:nvPr/>
        </p:nvSpPr>
        <p:spPr>
          <a:xfrm>
            <a:off x="617220" y="1858644"/>
            <a:ext cx="457200" cy="457200"/>
          </a:xfrm>
          <a:prstGeom prst="ellipse">
            <a:avLst/>
          </a:prstGeom>
          <a:solidFill>
            <a:srgbClr val="FBF9F8"/>
          </a:solidFill>
          <a:ln w="12700">
            <a:solidFill>
              <a:srgbClr val="C74634"/>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726948" y="1968372"/>
            <a:ext cx="237744" cy="237744"/>
          </a:xfrm>
          <a:prstGeom prst="rect">
            <a:avLst/>
          </a:prstGeom>
        </p:spPr>
      </p:pic>
      <p:sp>
        <p:nvSpPr>
          <p:cNvPr id="7" name="Text 4"/>
          <p:cNvSpPr/>
          <p:nvPr/>
        </p:nvSpPr>
        <p:spPr>
          <a:xfrm>
            <a:off x="1257300" y="1950084"/>
            <a:ext cx="2428240" cy="274320"/>
          </a:xfrm>
          <a:prstGeom prst="rect">
            <a:avLst/>
          </a:prstGeom>
          <a:noFill/>
          <a:ln/>
        </p:spPr>
        <p:txBody>
          <a:bodyPr wrap="square" lIns="0" tIns="0" rIns="0" bIns="0" rtlCol="0" anchor="ctr"/>
          <a:lstStyle/>
          <a:p>
            <a:pPr marL="0" indent="0">
              <a:buNone/>
            </a:pPr>
            <a:r>
              <a:rPr lang="en-US" sz="1350" b="1" dirty="0">
                <a:ea typeface="Arial" pitchFamily="34" charset="-122"/>
                <a:cs typeface="Arial" pitchFamily="34" charset="-120"/>
              </a:rPr>
              <a:t>Seamless Fusion integration</a:t>
            </a:r>
            <a:endParaRPr lang="en-US" sz="1350" dirty="0"/>
          </a:p>
        </p:txBody>
      </p:sp>
      <p:sp>
        <p:nvSpPr>
          <p:cNvPr id="9" name="Shape 6"/>
          <p:cNvSpPr/>
          <p:nvPr/>
        </p:nvSpPr>
        <p:spPr>
          <a:xfrm>
            <a:off x="617220" y="2839941"/>
            <a:ext cx="457200" cy="457200"/>
          </a:xfrm>
          <a:prstGeom prst="ellipse">
            <a:avLst/>
          </a:prstGeom>
          <a:solidFill>
            <a:srgbClr val="FBF9F8"/>
          </a:solidFill>
          <a:ln w="12700">
            <a:solidFill>
              <a:srgbClr val="C74634"/>
            </a:solidFill>
            <a:prstDash val="solid"/>
          </a:ln>
        </p:spPr>
        <p:txBody>
          <a:bodyPr/>
          <a:lstStyle/>
          <a:p>
            <a:endParaRPr lang="en-US"/>
          </a:p>
        </p:txBody>
      </p:sp>
      <p:pic>
        <p:nvPicPr>
          <p:cNvPr id="10" name="Image 1" descr="preencoded.png"/>
          <p:cNvPicPr>
            <a:picLocks noChangeAspect="1"/>
          </p:cNvPicPr>
          <p:nvPr/>
        </p:nvPicPr>
        <p:blipFill>
          <a:blip r:embed="rId4"/>
          <a:stretch>
            <a:fillRect/>
          </a:stretch>
        </p:blipFill>
        <p:spPr>
          <a:xfrm>
            <a:off x="726948" y="2949669"/>
            <a:ext cx="237744" cy="237744"/>
          </a:xfrm>
          <a:prstGeom prst="rect">
            <a:avLst/>
          </a:prstGeom>
        </p:spPr>
      </p:pic>
      <p:sp>
        <p:nvSpPr>
          <p:cNvPr id="11" name="Text 7"/>
          <p:cNvSpPr/>
          <p:nvPr/>
        </p:nvSpPr>
        <p:spPr>
          <a:xfrm>
            <a:off x="1257300" y="2931381"/>
            <a:ext cx="2428240" cy="274320"/>
          </a:xfrm>
          <a:prstGeom prst="rect">
            <a:avLst/>
          </a:prstGeom>
          <a:noFill/>
          <a:ln/>
        </p:spPr>
        <p:txBody>
          <a:bodyPr wrap="square" lIns="0" tIns="0" rIns="0" bIns="0" rtlCol="0" anchor="ctr"/>
          <a:lstStyle/>
          <a:p>
            <a:pPr marL="0" indent="0">
              <a:buNone/>
            </a:pPr>
            <a:r>
              <a:rPr lang="en-US" sz="1350" b="1" dirty="0">
                <a:ea typeface="Arial" pitchFamily="34" charset="-122"/>
                <a:cs typeface="Arial" pitchFamily="34" charset="-120"/>
              </a:rPr>
              <a:t>Single Sign-On (SSO)</a:t>
            </a:r>
            <a:endParaRPr lang="en-US" sz="1350" dirty="0"/>
          </a:p>
        </p:txBody>
      </p:sp>
      <p:sp>
        <p:nvSpPr>
          <p:cNvPr id="13" name="Shape 9"/>
          <p:cNvSpPr/>
          <p:nvPr/>
        </p:nvSpPr>
        <p:spPr>
          <a:xfrm>
            <a:off x="617220" y="3911162"/>
            <a:ext cx="457200" cy="457200"/>
          </a:xfrm>
          <a:prstGeom prst="ellipse">
            <a:avLst/>
          </a:prstGeom>
          <a:solidFill>
            <a:srgbClr val="FBF9F8"/>
          </a:solidFill>
          <a:ln w="12700">
            <a:solidFill>
              <a:srgbClr val="C74634"/>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726948" y="4020890"/>
            <a:ext cx="237744" cy="237744"/>
          </a:xfrm>
          <a:prstGeom prst="rect">
            <a:avLst/>
          </a:prstGeom>
        </p:spPr>
      </p:pic>
      <p:sp>
        <p:nvSpPr>
          <p:cNvPr id="15" name="Text 10"/>
          <p:cNvSpPr/>
          <p:nvPr/>
        </p:nvSpPr>
        <p:spPr>
          <a:xfrm>
            <a:off x="1257300" y="4002602"/>
            <a:ext cx="2428240" cy="274320"/>
          </a:xfrm>
          <a:prstGeom prst="rect">
            <a:avLst/>
          </a:prstGeom>
          <a:noFill/>
          <a:ln/>
        </p:spPr>
        <p:txBody>
          <a:bodyPr wrap="square" lIns="0" tIns="0" rIns="0" bIns="0" rtlCol="0" anchor="ctr"/>
          <a:lstStyle/>
          <a:p>
            <a:pPr marL="0" indent="0">
              <a:buNone/>
            </a:pPr>
            <a:r>
              <a:rPr lang="en-US" sz="1350" b="1" dirty="0">
                <a:ea typeface="Arial" pitchFamily="34" charset="-122"/>
                <a:cs typeface="Arial" pitchFamily="34" charset="-120"/>
              </a:rPr>
              <a:t>Ready-to-use applications</a:t>
            </a:r>
            <a:endParaRPr lang="en-US" sz="1350" dirty="0"/>
          </a:p>
        </p:txBody>
      </p:sp>
      <p:sp>
        <p:nvSpPr>
          <p:cNvPr id="17" name="Shape 12"/>
          <p:cNvSpPr/>
          <p:nvPr/>
        </p:nvSpPr>
        <p:spPr>
          <a:xfrm>
            <a:off x="617220" y="4892040"/>
            <a:ext cx="457200" cy="457200"/>
          </a:xfrm>
          <a:prstGeom prst="ellipse">
            <a:avLst/>
          </a:prstGeom>
          <a:solidFill>
            <a:srgbClr val="FBF9F8"/>
          </a:solidFill>
          <a:ln w="12700">
            <a:solidFill>
              <a:srgbClr val="C74634"/>
            </a:solidFill>
            <a:prstDash val="solid"/>
          </a:ln>
        </p:spPr>
        <p:txBody>
          <a:bodyPr/>
          <a:lstStyle/>
          <a:p>
            <a:endParaRPr lang="en-US"/>
          </a:p>
        </p:txBody>
      </p:sp>
      <p:pic>
        <p:nvPicPr>
          <p:cNvPr id="18" name="Image 3" descr="preencoded.png"/>
          <p:cNvPicPr>
            <a:picLocks noChangeAspect="1"/>
          </p:cNvPicPr>
          <p:nvPr/>
        </p:nvPicPr>
        <p:blipFill>
          <a:blip r:embed="rId6"/>
          <a:stretch>
            <a:fillRect/>
          </a:stretch>
        </p:blipFill>
        <p:spPr>
          <a:xfrm>
            <a:off x="726948" y="5001768"/>
            <a:ext cx="237744" cy="237744"/>
          </a:xfrm>
          <a:prstGeom prst="rect">
            <a:avLst/>
          </a:prstGeom>
        </p:spPr>
      </p:pic>
      <p:sp>
        <p:nvSpPr>
          <p:cNvPr id="19" name="Text 13"/>
          <p:cNvSpPr/>
          <p:nvPr/>
        </p:nvSpPr>
        <p:spPr>
          <a:xfrm>
            <a:off x="1257300" y="4983480"/>
            <a:ext cx="2428240" cy="274320"/>
          </a:xfrm>
          <a:prstGeom prst="rect">
            <a:avLst/>
          </a:prstGeom>
          <a:noFill/>
          <a:ln/>
        </p:spPr>
        <p:txBody>
          <a:bodyPr wrap="square" lIns="0" tIns="0" rIns="0" bIns="0" rtlCol="0" anchor="ctr"/>
          <a:lstStyle/>
          <a:p>
            <a:pPr marL="0" indent="0">
              <a:buNone/>
            </a:pPr>
            <a:r>
              <a:rPr lang="en-US" sz="1350" b="1" dirty="0">
                <a:ea typeface="Arial" pitchFamily="34" charset="-122"/>
                <a:cs typeface="Arial" pitchFamily="34" charset="-120"/>
              </a:rPr>
              <a:t>Fusion security enforced</a:t>
            </a:r>
            <a:endParaRPr lang="en-US" sz="1350" dirty="0"/>
          </a:p>
        </p:txBody>
      </p:sp>
      <p:sp>
        <p:nvSpPr>
          <p:cNvPr id="21" name="Shape 15"/>
          <p:cNvSpPr/>
          <p:nvPr/>
        </p:nvSpPr>
        <p:spPr>
          <a:xfrm>
            <a:off x="5831842" y="1560535"/>
            <a:ext cx="5349240" cy="4141765"/>
          </a:xfrm>
          <a:prstGeom prst="roundRect">
            <a:avLst>
              <a:gd name="adj" fmla="val 1702"/>
            </a:avLst>
          </a:prstGeom>
          <a:solidFill>
            <a:srgbClr val="FBF9F8"/>
          </a:solidFill>
          <a:ln w="12700">
            <a:solidFill>
              <a:schemeClr val="accent2"/>
            </a:solidFill>
            <a:prstDash val="solid"/>
          </a:ln>
        </p:spPr>
        <p:txBody>
          <a:bodyPr/>
          <a:lstStyle/>
          <a:p>
            <a:endParaRPr lang="en-US">
              <a:latin typeface="Oracle Sans Tab" panose="020B0503020204020204" pitchFamily="34" charset="0"/>
              <a:cs typeface="Oracle Sans Tab" panose="020B0503020204020204" pitchFamily="34" charset="0"/>
            </a:endParaRPr>
          </a:p>
        </p:txBody>
      </p:sp>
      <p:sp>
        <p:nvSpPr>
          <p:cNvPr id="22" name="Shape 16"/>
          <p:cNvSpPr/>
          <p:nvPr/>
        </p:nvSpPr>
        <p:spPr>
          <a:xfrm>
            <a:off x="6289042" y="1972015"/>
            <a:ext cx="4434840" cy="1234440"/>
          </a:xfrm>
          <a:prstGeom prst="roundRect">
            <a:avLst>
              <a:gd name="adj" fmla="val 5926"/>
            </a:avLst>
          </a:prstGeom>
          <a:solidFill>
            <a:srgbClr val="312D2A"/>
          </a:solidFill>
          <a:ln>
            <a:solidFill>
              <a:schemeClr val="accent2"/>
            </a:solidFill>
          </a:ln>
          <a:effectLst>
            <a:outerShdw blurRad="50800" dist="38100" dir="2700000" algn="tl" rotWithShape="0">
              <a:prstClr val="black">
                <a:alpha val="40000"/>
              </a:prstClr>
            </a:outerShdw>
          </a:effectLst>
        </p:spPr>
        <p:txBody>
          <a:bodyPr/>
          <a:lstStyle/>
          <a:p>
            <a:endParaRPr lang="en-US">
              <a:latin typeface="Oracle Sans Tab" panose="020B0503020204020204" pitchFamily="34" charset="0"/>
              <a:cs typeface="Oracle Sans Tab" panose="020B0503020204020204" pitchFamily="34" charset="0"/>
            </a:endParaRPr>
          </a:p>
        </p:txBody>
      </p:sp>
      <p:sp>
        <p:nvSpPr>
          <p:cNvPr id="23" name="Text 17"/>
          <p:cNvSpPr/>
          <p:nvPr/>
        </p:nvSpPr>
        <p:spPr>
          <a:xfrm>
            <a:off x="6471922" y="2109175"/>
            <a:ext cx="4069080" cy="365760"/>
          </a:xfrm>
          <a:prstGeom prst="rect">
            <a:avLst/>
          </a:prstGeom>
          <a:noFill/>
          <a:ln/>
        </p:spPr>
        <p:txBody>
          <a:bodyPr wrap="square" lIns="0" tIns="0" rIns="0" bIns="0" rtlCol="0" anchor="ctr"/>
          <a:lstStyle/>
          <a:p>
            <a:pPr marL="0" indent="0">
              <a:buNone/>
            </a:pPr>
            <a:r>
              <a:rPr lang="en-US" sz="1500" b="1" dirty="0">
                <a:solidFill>
                  <a:srgbClr val="FFFFFF"/>
                </a:solidFill>
                <a:latin typeface="Oracle Sans Tab" panose="020B0503020204020204" pitchFamily="34" charset="0"/>
                <a:ea typeface="Arial" pitchFamily="34" charset="-122"/>
                <a:cs typeface="Oracle Sans Tab" panose="020B0503020204020204" pitchFamily="34" charset="0"/>
              </a:rPr>
              <a:t>Oracle Fusion Cloud Applications</a:t>
            </a:r>
            <a:endParaRPr lang="en-US" sz="1500" dirty="0">
              <a:latin typeface="Oracle Sans Tab" panose="020B0503020204020204" pitchFamily="34" charset="0"/>
              <a:cs typeface="Oracle Sans Tab" panose="020B0503020204020204" pitchFamily="34" charset="0"/>
            </a:endParaRPr>
          </a:p>
        </p:txBody>
      </p:sp>
      <p:sp>
        <p:nvSpPr>
          <p:cNvPr id="24" name="Text 18"/>
          <p:cNvSpPr/>
          <p:nvPr/>
        </p:nvSpPr>
        <p:spPr>
          <a:xfrm>
            <a:off x="6471922" y="2474935"/>
            <a:ext cx="4069080" cy="320040"/>
          </a:xfrm>
          <a:prstGeom prst="rect">
            <a:avLst/>
          </a:prstGeom>
          <a:noFill/>
          <a:ln/>
        </p:spPr>
        <p:txBody>
          <a:bodyPr wrap="square" lIns="0" tIns="0" rIns="0" bIns="0" rtlCol="0" anchor="ctr"/>
          <a:lstStyle/>
          <a:p>
            <a:pPr marL="0" indent="0">
              <a:buNone/>
            </a:pPr>
            <a:r>
              <a:rPr lang="en-US" sz="1150" dirty="0">
                <a:solidFill>
                  <a:srgbClr val="D9D4CF"/>
                </a:solidFill>
                <a:latin typeface="Oracle Sans Tab" panose="020B0503020204020204" pitchFamily="34" charset="0"/>
                <a:ea typeface="Calibri" pitchFamily="34" charset="-122"/>
                <a:cs typeface="Oracle Sans Tab" panose="020B0503020204020204" pitchFamily="34" charset="0"/>
              </a:rPr>
              <a:t>HCM  •  ERP  •  SCM  •  CX - existing apps &amp; business data</a:t>
            </a:r>
            <a:endParaRPr lang="en-US" sz="1150" dirty="0">
              <a:latin typeface="Oracle Sans Tab" panose="020B0503020204020204" pitchFamily="34" charset="0"/>
              <a:cs typeface="Oracle Sans Tab" panose="020B0503020204020204" pitchFamily="34" charset="0"/>
            </a:endParaRPr>
          </a:p>
        </p:txBody>
      </p:sp>
      <p:sp>
        <p:nvSpPr>
          <p:cNvPr id="25" name="Shape 19"/>
          <p:cNvSpPr/>
          <p:nvPr/>
        </p:nvSpPr>
        <p:spPr>
          <a:xfrm>
            <a:off x="7294882" y="3297895"/>
            <a:ext cx="502920" cy="685800"/>
          </a:xfrm>
          <a:prstGeom prst="downArrow">
            <a:avLst/>
          </a:prstGeom>
          <a:solidFill>
            <a:schemeClr val="accent3">
              <a:lumMod val="75000"/>
            </a:schemeClr>
          </a:solidFill>
          <a:ln>
            <a:solidFill>
              <a:schemeClr val="accent2"/>
            </a:solidFill>
          </a:ln>
        </p:spPr>
        <p:txBody>
          <a:bodyPr/>
          <a:lstStyle/>
          <a:p>
            <a:endParaRPr lang="en-US">
              <a:latin typeface="Oracle Sans Tab" panose="020B0503020204020204" pitchFamily="34" charset="0"/>
              <a:cs typeface="Oracle Sans Tab" panose="020B0503020204020204" pitchFamily="34" charset="0"/>
            </a:endParaRPr>
          </a:p>
        </p:txBody>
      </p:sp>
      <p:sp>
        <p:nvSpPr>
          <p:cNvPr id="26" name="Shape 20"/>
          <p:cNvSpPr/>
          <p:nvPr/>
        </p:nvSpPr>
        <p:spPr>
          <a:xfrm>
            <a:off x="9215122" y="3297895"/>
            <a:ext cx="502920" cy="685800"/>
          </a:xfrm>
          <a:prstGeom prst="upArrow">
            <a:avLst/>
          </a:prstGeom>
          <a:solidFill>
            <a:schemeClr val="accent3">
              <a:lumMod val="75000"/>
            </a:schemeClr>
          </a:solidFill>
          <a:ln>
            <a:solidFill>
              <a:schemeClr val="accent2"/>
            </a:solidFill>
          </a:ln>
        </p:spPr>
        <p:txBody>
          <a:bodyPr/>
          <a:lstStyle/>
          <a:p>
            <a:endParaRPr lang="en-US" dirty="0">
              <a:latin typeface="Oracle Sans Tab" panose="020B0503020204020204" pitchFamily="34" charset="0"/>
              <a:cs typeface="Oracle Sans Tab" panose="020B0503020204020204" pitchFamily="34" charset="0"/>
            </a:endParaRPr>
          </a:p>
        </p:txBody>
      </p:sp>
      <p:sp>
        <p:nvSpPr>
          <p:cNvPr id="27" name="Text 21"/>
          <p:cNvSpPr/>
          <p:nvPr/>
        </p:nvSpPr>
        <p:spPr>
          <a:xfrm>
            <a:off x="7660642" y="3480775"/>
            <a:ext cx="1737360" cy="320040"/>
          </a:xfrm>
          <a:prstGeom prst="rect">
            <a:avLst/>
          </a:prstGeom>
          <a:noFill/>
          <a:ln/>
        </p:spPr>
        <p:txBody>
          <a:bodyPr wrap="square" lIns="0" tIns="0" rIns="0" bIns="0" rtlCol="0" anchor="ctr"/>
          <a:lstStyle/>
          <a:p>
            <a:pPr marL="0" indent="0" algn="ctr">
              <a:buNone/>
            </a:pPr>
            <a:r>
              <a:rPr lang="en-US" sz="1100" b="1" dirty="0">
                <a:solidFill>
                  <a:schemeClr val="accent2">
                    <a:lumMod val="50000"/>
                  </a:schemeClr>
                </a:solidFill>
                <a:latin typeface="Oracle Sans Tab" panose="020B0503020204020204" pitchFamily="34" charset="0"/>
                <a:ea typeface="Calibri" pitchFamily="34" charset="-122"/>
                <a:cs typeface="Oracle Sans Tab" panose="020B0503020204020204" pitchFamily="34" charset="0"/>
              </a:rPr>
              <a:t>REST APIs  +  SSO</a:t>
            </a:r>
            <a:endParaRPr lang="en-US" sz="1100" dirty="0">
              <a:solidFill>
                <a:schemeClr val="accent2">
                  <a:lumMod val="50000"/>
                </a:schemeClr>
              </a:solidFill>
              <a:latin typeface="Oracle Sans Tab" panose="020B0503020204020204" pitchFamily="34" charset="0"/>
              <a:cs typeface="Oracle Sans Tab" panose="020B0503020204020204" pitchFamily="34" charset="0"/>
            </a:endParaRPr>
          </a:p>
        </p:txBody>
      </p:sp>
      <p:sp>
        <p:nvSpPr>
          <p:cNvPr id="28" name="Shape 22"/>
          <p:cNvSpPr/>
          <p:nvPr/>
        </p:nvSpPr>
        <p:spPr>
          <a:xfrm>
            <a:off x="6289042" y="4075135"/>
            <a:ext cx="4434840" cy="1234440"/>
          </a:xfrm>
          <a:prstGeom prst="roundRect">
            <a:avLst>
              <a:gd name="adj" fmla="val 5926"/>
            </a:avLst>
          </a:prstGeom>
          <a:solidFill>
            <a:schemeClr val="accent5">
              <a:lumMod val="75000"/>
            </a:schemeClr>
          </a:solidFill>
          <a:ln>
            <a:noFill/>
          </a:ln>
          <a:effectLst>
            <a:outerShdw blurRad="50800" dist="38100" dir="2700000" algn="tl" rotWithShape="0">
              <a:prstClr val="black">
                <a:alpha val="40000"/>
              </a:prstClr>
            </a:outerShdw>
          </a:effectLst>
        </p:spPr>
        <p:txBody>
          <a:bodyPr/>
          <a:lstStyle/>
          <a:p>
            <a:endParaRPr lang="en-US" dirty="0">
              <a:latin typeface="Oracle Sans Tab" panose="020B0503020204020204" pitchFamily="34" charset="0"/>
              <a:cs typeface="Oracle Sans Tab" panose="020B0503020204020204" pitchFamily="34" charset="0"/>
            </a:endParaRPr>
          </a:p>
        </p:txBody>
      </p:sp>
      <p:sp>
        <p:nvSpPr>
          <p:cNvPr id="29" name="Text 23"/>
          <p:cNvSpPr/>
          <p:nvPr/>
        </p:nvSpPr>
        <p:spPr>
          <a:xfrm>
            <a:off x="6471922" y="4212295"/>
            <a:ext cx="4069080" cy="365760"/>
          </a:xfrm>
          <a:prstGeom prst="rect">
            <a:avLst/>
          </a:prstGeom>
          <a:noFill/>
          <a:ln/>
        </p:spPr>
        <p:txBody>
          <a:bodyPr wrap="square" lIns="0" tIns="0" rIns="0" bIns="0" rtlCol="0" anchor="ctr"/>
          <a:lstStyle/>
          <a:p>
            <a:pPr marL="0" indent="0">
              <a:buNone/>
            </a:pPr>
            <a:r>
              <a:rPr lang="en-US" sz="1500" b="1" dirty="0">
                <a:solidFill>
                  <a:srgbClr val="FFFFFF"/>
                </a:solidFill>
                <a:latin typeface="Oracle Sans Tab" panose="020B0503020204020204" pitchFamily="34" charset="0"/>
                <a:ea typeface="Arial" pitchFamily="34" charset="-122"/>
                <a:cs typeface="Oracle Sans Tab" panose="020B0503020204020204" pitchFamily="34" charset="0"/>
              </a:rPr>
              <a:t>Oracle APEX Extension Application</a:t>
            </a:r>
            <a:endParaRPr lang="en-US" sz="1500" dirty="0">
              <a:latin typeface="Oracle Sans Tab" panose="020B0503020204020204" pitchFamily="34" charset="0"/>
              <a:cs typeface="Oracle Sans Tab" panose="020B0503020204020204" pitchFamily="34" charset="0"/>
            </a:endParaRPr>
          </a:p>
        </p:txBody>
      </p:sp>
      <p:sp>
        <p:nvSpPr>
          <p:cNvPr id="30" name="Text 24"/>
          <p:cNvSpPr/>
          <p:nvPr/>
        </p:nvSpPr>
        <p:spPr>
          <a:xfrm>
            <a:off x="6471922" y="4578055"/>
            <a:ext cx="4069080" cy="320040"/>
          </a:xfrm>
          <a:prstGeom prst="rect">
            <a:avLst/>
          </a:prstGeom>
          <a:noFill/>
          <a:ln/>
        </p:spPr>
        <p:txBody>
          <a:bodyPr wrap="square" lIns="0" tIns="0" rIns="0" bIns="0" rtlCol="0" anchor="ctr"/>
          <a:lstStyle/>
          <a:p>
            <a:pPr marL="0" indent="0">
              <a:buNone/>
            </a:pPr>
            <a:r>
              <a:rPr lang="en-US" sz="1150" dirty="0">
                <a:latin typeface="Oracle Sans Tab" panose="020B0503020204020204" pitchFamily="34" charset="0"/>
                <a:ea typeface="Calibri" pitchFamily="34" charset="-122"/>
                <a:cs typeface="Oracle Sans Tab" panose="020B0503020204020204" pitchFamily="34" charset="0"/>
              </a:rPr>
              <a:t>Custom dashboards, workflows, reports - low-code, secure</a:t>
            </a:r>
            <a:endParaRPr lang="en-US" sz="1150" dirty="0">
              <a:latin typeface="Oracle Sans Tab" panose="020B0503020204020204" pitchFamily="34" charset="0"/>
              <a:cs typeface="Oracle Sans Tab" panose="020B0503020204020204" pitchFamily="34" charset="0"/>
            </a:endParaRPr>
          </a:p>
        </p:txBody>
      </p:sp>
      <p:sp>
        <p:nvSpPr>
          <p:cNvPr id="34" name="Slide Number">
            <a:extLst>
              <a:ext uri="{FF2B5EF4-FFF2-40B4-BE49-F238E27FC236}">
                <a16:creationId xmlns:a16="http://schemas.microsoft.com/office/drawing/2014/main" id="{49A9DDDF-F1AB-02CE-0918-FF763C18B422}"/>
              </a:ext>
            </a:extLst>
          </p:cNvPr>
          <p:cNvSpPr txBox="1">
            <a:spLocks/>
          </p:cNvSpPr>
          <p:nvPr/>
        </p:nvSpPr>
        <p:spPr>
          <a:xfrm>
            <a:off x="617220" y="6248400"/>
            <a:ext cx="365760" cy="307934"/>
          </a:xfrm>
          <a:prstGeom prst="rect">
            <a:avLst/>
          </a:prstGeom>
        </p:spPr>
        <p:txBody>
          <a:bodyPr vert="horz" lIns="0" tIns="0" rIns="0" bIns="0" rtlCol="0" anchor="ctr"/>
          <a:lstStyle>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B4A5F-AE5C-6B4D-A0D8-689C8C1B0247}" type="slidenum">
              <a:rPr lang="en-US" smtClean="0"/>
              <a:pPr/>
              <a:t>5</a:t>
            </a:fld>
            <a:endParaRPr lang="en-US" dirty="0"/>
          </a:p>
        </p:txBody>
      </p:sp>
      <p:sp>
        <p:nvSpPr>
          <p:cNvPr id="35" name="Footer">
            <a:extLst>
              <a:ext uri="{FF2B5EF4-FFF2-40B4-BE49-F238E27FC236}">
                <a16:creationId xmlns:a16="http://schemas.microsoft.com/office/drawing/2014/main" id="{892679D3-350E-B40D-B505-AB2ED10F1511}"/>
              </a:ext>
            </a:extLst>
          </p:cNvPr>
          <p:cNvSpPr txBox="1">
            <a:spLocks/>
          </p:cNvSpPr>
          <p:nvPr/>
        </p:nvSpPr>
        <p:spPr>
          <a:xfrm>
            <a:off x="982979" y="6248718"/>
            <a:ext cx="5113021" cy="307399"/>
          </a:xfrm>
          <a:prstGeom prst="rect">
            <a:avLst/>
          </a:prstGeom>
        </p:spPr>
        <p:txBody>
          <a:bodyPr vert="horz" lIns="0" tIns="0" rIns="0" bIns="0" rtlCol="0" anchor="ctr"/>
          <a:lstStyle>
            <a:lvl1pPr marL="0" algn="l" defTabSz="914400" rtl="0" eaLnBrk="1" latinLnBrk="0" hangingPunct="1">
              <a:defRPr sz="800" kern="1200">
                <a:gradFill>
                  <a:gsLst>
                    <a:gs pos="0">
                      <a:schemeClr val="bg1">
                        <a:lumMod val="50000"/>
                        <a:lumOff val="50000"/>
                      </a:schemeClr>
                    </a:gs>
                    <a:gs pos="100000">
                      <a:schemeClr val="bg1">
                        <a:lumMod val="50000"/>
                        <a:lumOff val="50000"/>
                      </a:schemeClr>
                    </a:gs>
                  </a:gsLst>
                  <a:lin ang="2700000" scaled="1"/>
                </a:gra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 2026, Oracle and/or its affiliates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313B2E19-64A0-DE4C-7BDC-EC4BB536AD92}"/>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ARCHITECTURE</a:t>
            </a:r>
            <a:endParaRPr lang="en-US" sz="1200" dirty="0"/>
          </a:p>
        </p:txBody>
      </p:sp>
      <p:sp>
        <p:nvSpPr>
          <p:cNvPr id="5" name="Text 1">
            <a:extLst>
              <a:ext uri="{FF2B5EF4-FFF2-40B4-BE49-F238E27FC236}">
                <a16:creationId xmlns:a16="http://schemas.microsoft.com/office/drawing/2014/main" id="{DDF7D9D2-C77B-29D9-145C-15109EC5063B}"/>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Fusion Application Extension Architecture</a:t>
            </a:r>
            <a:endParaRPr lang="en-US" sz="2800" dirty="0"/>
          </a:p>
        </p:txBody>
      </p:sp>
      <p:sp>
        <p:nvSpPr>
          <p:cNvPr id="6" name="Shape 2">
            <a:extLst>
              <a:ext uri="{FF2B5EF4-FFF2-40B4-BE49-F238E27FC236}">
                <a16:creationId xmlns:a16="http://schemas.microsoft.com/office/drawing/2014/main" id="{6C752A3A-9D1C-4677-7E03-4C9F52364AFD}"/>
              </a:ext>
            </a:extLst>
          </p:cNvPr>
          <p:cNvSpPr/>
          <p:nvPr/>
        </p:nvSpPr>
        <p:spPr>
          <a:xfrm>
            <a:off x="985266" y="1572768"/>
            <a:ext cx="5436108" cy="4718304"/>
          </a:xfrm>
          <a:prstGeom prst="roundRect">
            <a:avLst>
              <a:gd name="adj" fmla="val 1163"/>
            </a:avLst>
          </a:prstGeom>
          <a:solidFill>
            <a:srgbClr val="FFFFFF"/>
          </a:solidFill>
          <a:ln w="15875">
            <a:solidFill>
              <a:srgbClr val="E4E1DE"/>
            </a:solidFill>
            <a:prstDash val="solid"/>
          </a:ln>
          <a:effectLst>
            <a:outerShdw blurRad="76200" dist="25400" dir="5400000" algn="bl" rotWithShape="0">
              <a:srgbClr val="999999">
                <a:alpha val="30000"/>
              </a:srgbClr>
            </a:outerShdw>
          </a:effectLst>
        </p:spPr>
        <p:txBody>
          <a:bodyPr/>
          <a:lstStyle/>
          <a:p>
            <a:endParaRPr lang="en-US"/>
          </a:p>
        </p:txBody>
      </p:sp>
      <p:pic>
        <p:nvPicPr>
          <p:cNvPr id="7" name="Image 0" descr="preencoded.png">
            <a:extLst>
              <a:ext uri="{FF2B5EF4-FFF2-40B4-BE49-F238E27FC236}">
                <a16:creationId xmlns:a16="http://schemas.microsoft.com/office/drawing/2014/main" id="{128BE36A-FA0E-0248-3DD2-AB65EBB85221}"/>
              </a:ext>
            </a:extLst>
          </p:cNvPr>
          <p:cNvPicPr>
            <a:picLocks noChangeAspect="1"/>
          </p:cNvPicPr>
          <p:nvPr/>
        </p:nvPicPr>
        <p:blipFill>
          <a:blip r:embed="rId2"/>
          <a:stretch>
            <a:fillRect/>
          </a:stretch>
        </p:blipFill>
        <p:spPr>
          <a:xfrm>
            <a:off x="1058418" y="1645920"/>
            <a:ext cx="5289804" cy="4572000"/>
          </a:xfrm>
          <a:prstGeom prst="rect">
            <a:avLst/>
          </a:prstGeom>
        </p:spPr>
      </p:pic>
      <p:sp>
        <p:nvSpPr>
          <p:cNvPr id="8" name="Text 3">
            <a:extLst>
              <a:ext uri="{FF2B5EF4-FFF2-40B4-BE49-F238E27FC236}">
                <a16:creationId xmlns:a16="http://schemas.microsoft.com/office/drawing/2014/main" id="{5373DA33-6622-5D7E-1063-062E4506D452}"/>
              </a:ext>
            </a:extLst>
          </p:cNvPr>
          <p:cNvSpPr/>
          <p:nvPr/>
        </p:nvSpPr>
        <p:spPr>
          <a:xfrm>
            <a:off x="7269480" y="1737360"/>
            <a:ext cx="4480560" cy="365760"/>
          </a:xfrm>
          <a:prstGeom prst="rect">
            <a:avLst/>
          </a:prstGeom>
          <a:noFill/>
          <a:ln/>
        </p:spPr>
        <p:txBody>
          <a:bodyPr wrap="square" lIns="0" tIns="0" rIns="0" bIns="0" rtlCol="0" anchor="ctr"/>
          <a:lstStyle/>
          <a:p>
            <a:pPr marL="0" indent="0">
              <a:buNone/>
            </a:pPr>
            <a:r>
              <a:rPr lang="en-US" sz="1700" b="1" dirty="0">
                <a:ea typeface="Arial" pitchFamily="34" charset="-122"/>
                <a:cs typeface="Arial" pitchFamily="34" charset="-120"/>
              </a:rPr>
              <a:t>Deployment Topologies</a:t>
            </a:r>
            <a:endParaRPr lang="en-US" sz="1700" dirty="0"/>
          </a:p>
        </p:txBody>
      </p:sp>
      <p:sp>
        <p:nvSpPr>
          <p:cNvPr id="9" name="Shape 4">
            <a:extLst>
              <a:ext uri="{FF2B5EF4-FFF2-40B4-BE49-F238E27FC236}">
                <a16:creationId xmlns:a16="http://schemas.microsoft.com/office/drawing/2014/main" id="{C78B8733-CB98-F866-B485-B774CB9B7DEB}"/>
              </a:ext>
            </a:extLst>
          </p:cNvPr>
          <p:cNvSpPr/>
          <p:nvPr/>
        </p:nvSpPr>
        <p:spPr>
          <a:xfrm>
            <a:off x="7269480" y="2240280"/>
            <a:ext cx="4480560" cy="777240"/>
          </a:xfrm>
          <a:prstGeom prst="roundRect">
            <a:avLst>
              <a:gd name="adj" fmla="val 7059"/>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dirty="0"/>
          </a:p>
        </p:txBody>
      </p:sp>
      <p:sp>
        <p:nvSpPr>
          <p:cNvPr id="10" name="Shape 5">
            <a:extLst>
              <a:ext uri="{FF2B5EF4-FFF2-40B4-BE49-F238E27FC236}">
                <a16:creationId xmlns:a16="http://schemas.microsoft.com/office/drawing/2014/main" id="{733695B0-F463-54BF-8087-6E030F6FFDA1}"/>
              </a:ext>
            </a:extLst>
          </p:cNvPr>
          <p:cNvSpPr/>
          <p:nvPr/>
        </p:nvSpPr>
        <p:spPr>
          <a:xfrm>
            <a:off x="7498080" y="2459736"/>
            <a:ext cx="347472" cy="347472"/>
          </a:xfrm>
          <a:prstGeom prst="ellipse">
            <a:avLst/>
          </a:prstGeom>
          <a:solidFill>
            <a:srgbClr val="C74634"/>
          </a:solidFill>
          <a:ln/>
        </p:spPr>
        <p:txBody>
          <a:bodyPr/>
          <a:lstStyle/>
          <a:p>
            <a:endParaRPr lang="en-US"/>
          </a:p>
        </p:txBody>
      </p:sp>
      <p:sp>
        <p:nvSpPr>
          <p:cNvPr id="11" name="Text 6">
            <a:extLst>
              <a:ext uri="{FF2B5EF4-FFF2-40B4-BE49-F238E27FC236}">
                <a16:creationId xmlns:a16="http://schemas.microsoft.com/office/drawing/2014/main" id="{A1ACAB02-A2D8-79F1-03DF-03624EB9FE3E}"/>
              </a:ext>
            </a:extLst>
          </p:cNvPr>
          <p:cNvSpPr/>
          <p:nvPr/>
        </p:nvSpPr>
        <p:spPr>
          <a:xfrm>
            <a:off x="7498080" y="2459736"/>
            <a:ext cx="347472" cy="347472"/>
          </a:xfrm>
          <a:prstGeom prst="rect">
            <a:avLst/>
          </a:prstGeom>
          <a:noFill/>
          <a:ln/>
        </p:spPr>
        <p:txBody>
          <a:bodyPr wrap="square" lIns="0" tIns="0" rIns="0" bIns="0" rtlCol="0" anchor="ctr"/>
          <a:lstStyle/>
          <a:p>
            <a:pPr marL="0" indent="0" algn="ctr">
              <a:buNone/>
            </a:pPr>
            <a:r>
              <a:rPr lang="en-US" sz="1300" b="1" dirty="0">
                <a:ea typeface="Arial" pitchFamily="34" charset="-122"/>
                <a:cs typeface="Arial" pitchFamily="34" charset="-120"/>
              </a:rPr>
              <a:t>1</a:t>
            </a:r>
            <a:endParaRPr lang="en-US" sz="1300" dirty="0"/>
          </a:p>
        </p:txBody>
      </p:sp>
      <p:sp>
        <p:nvSpPr>
          <p:cNvPr id="12" name="Text 7">
            <a:extLst>
              <a:ext uri="{FF2B5EF4-FFF2-40B4-BE49-F238E27FC236}">
                <a16:creationId xmlns:a16="http://schemas.microsoft.com/office/drawing/2014/main" id="{6EA986EF-88C5-7436-D1C3-E983A6FEE53C}"/>
              </a:ext>
            </a:extLst>
          </p:cNvPr>
          <p:cNvSpPr/>
          <p:nvPr/>
        </p:nvSpPr>
        <p:spPr>
          <a:xfrm>
            <a:off x="8001000" y="2313432"/>
            <a:ext cx="3611880" cy="640080"/>
          </a:xfrm>
          <a:prstGeom prst="rect">
            <a:avLst/>
          </a:prstGeom>
          <a:noFill/>
          <a:ln/>
        </p:spPr>
        <p:txBody>
          <a:bodyPr wrap="square" lIns="0" tIns="0" rIns="0" bIns="0" rtlCol="0" anchor="ctr"/>
          <a:lstStyle/>
          <a:p>
            <a:pPr marL="0" indent="0">
              <a:buNone/>
            </a:pPr>
            <a:r>
              <a:rPr lang="en-US" sz="1200" dirty="0">
                <a:ea typeface="Calibri" pitchFamily="34" charset="-122"/>
                <a:cs typeface="Calibri" pitchFamily="34" charset="-120"/>
              </a:rPr>
              <a:t>Oracle Database and Fusion in the same OCI region in Oracle Cloud</a:t>
            </a:r>
            <a:endParaRPr lang="en-US" sz="1200" dirty="0"/>
          </a:p>
        </p:txBody>
      </p:sp>
      <p:sp>
        <p:nvSpPr>
          <p:cNvPr id="13" name="Shape 8">
            <a:extLst>
              <a:ext uri="{FF2B5EF4-FFF2-40B4-BE49-F238E27FC236}">
                <a16:creationId xmlns:a16="http://schemas.microsoft.com/office/drawing/2014/main" id="{C8922804-B896-C40E-26A5-44CFFEC6C8BC}"/>
              </a:ext>
            </a:extLst>
          </p:cNvPr>
          <p:cNvSpPr/>
          <p:nvPr/>
        </p:nvSpPr>
        <p:spPr>
          <a:xfrm>
            <a:off x="7269480" y="3154680"/>
            <a:ext cx="4480560" cy="777240"/>
          </a:xfrm>
          <a:prstGeom prst="roundRect">
            <a:avLst>
              <a:gd name="adj" fmla="val 7059"/>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14" name="Shape 9">
            <a:extLst>
              <a:ext uri="{FF2B5EF4-FFF2-40B4-BE49-F238E27FC236}">
                <a16:creationId xmlns:a16="http://schemas.microsoft.com/office/drawing/2014/main" id="{C1015259-D24F-B7EE-1D06-79ADBF79DC80}"/>
              </a:ext>
            </a:extLst>
          </p:cNvPr>
          <p:cNvSpPr/>
          <p:nvPr/>
        </p:nvSpPr>
        <p:spPr>
          <a:xfrm>
            <a:off x="7498080" y="3374136"/>
            <a:ext cx="347472" cy="347472"/>
          </a:xfrm>
          <a:prstGeom prst="ellipse">
            <a:avLst/>
          </a:prstGeom>
          <a:solidFill>
            <a:srgbClr val="C74634"/>
          </a:solidFill>
          <a:ln/>
        </p:spPr>
        <p:txBody>
          <a:bodyPr/>
          <a:lstStyle/>
          <a:p>
            <a:endParaRPr lang="en-US"/>
          </a:p>
        </p:txBody>
      </p:sp>
      <p:sp>
        <p:nvSpPr>
          <p:cNvPr id="15" name="Text 10">
            <a:extLst>
              <a:ext uri="{FF2B5EF4-FFF2-40B4-BE49-F238E27FC236}">
                <a16:creationId xmlns:a16="http://schemas.microsoft.com/office/drawing/2014/main" id="{78BB27B9-AF6A-8AB4-6F9B-F8E7D2CB706B}"/>
              </a:ext>
            </a:extLst>
          </p:cNvPr>
          <p:cNvSpPr/>
          <p:nvPr/>
        </p:nvSpPr>
        <p:spPr>
          <a:xfrm>
            <a:off x="7498080" y="3374136"/>
            <a:ext cx="347472" cy="347472"/>
          </a:xfrm>
          <a:prstGeom prst="rect">
            <a:avLst/>
          </a:prstGeom>
          <a:noFill/>
          <a:ln/>
        </p:spPr>
        <p:txBody>
          <a:bodyPr wrap="square" lIns="0" tIns="0" rIns="0" bIns="0" rtlCol="0" anchor="ctr"/>
          <a:lstStyle/>
          <a:p>
            <a:pPr marL="0" indent="0" algn="ctr">
              <a:buNone/>
            </a:pPr>
            <a:r>
              <a:rPr lang="en-US" sz="1300" b="1" dirty="0">
                <a:ea typeface="Arial" pitchFamily="34" charset="-122"/>
                <a:cs typeface="Arial" pitchFamily="34" charset="-120"/>
              </a:rPr>
              <a:t>2</a:t>
            </a:r>
            <a:endParaRPr lang="en-US" sz="1300" dirty="0"/>
          </a:p>
        </p:txBody>
      </p:sp>
      <p:sp>
        <p:nvSpPr>
          <p:cNvPr id="16" name="Text 11">
            <a:extLst>
              <a:ext uri="{FF2B5EF4-FFF2-40B4-BE49-F238E27FC236}">
                <a16:creationId xmlns:a16="http://schemas.microsoft.com/office/drawing/2014/main" id="{96651901-D179-FEBD-9B8B-B7B840989ED6}"/>
              </a:ext>
            </a:extLst>
          </p:cNvPr>
          <p:cNvSpPr/>
          <p:nvPr/>
        </p:nvSpPr>
        <p:spPr>
          <a:xfrm>
            <a:off x="8001000" y="3227832"/>
            <a:ext cx="3611880" cy="640080"/>
          </a:xfrm>
          <a:prstGeom prst="rect">
            <a:avLst/>
          </a:prstGeom>
          <a:noFill/>
          <a:ln/>
        </p:spPr>
        <p:txBody>
          <a:bodyPr wrap="square" lIns="0" tIns="0" rIns="0" bIns="0" rtlCol="0" anchor="ctr"/>
          <a:lstStyle/>
          <a:p>
            <a:pPr marL="0" indent="0">
              <a:buNone/>
            </a:pPr>
            <a:r>
              <a:rPr lang="en-US" sz="1200" dirty="0">
                <a:ea typeface="Calibri" pitchFamily="34" charset="-122"/>
                <a:cs typeface="Calibri" pitchFamily="34" charset="-120"/>
              </a:rPr>
              <a:t>Oracle Database and Fusion Applications in different OCI regions</a:t>
            </a:r>
            <a:endParaRPr lang="en-US" sz="1200" dirty="0"/>
          </a:p>
        </p:txBody>
      </p:sp>
      <p:sp>
        <p:nvSpPr>
          <p:cNvPr id="17" name="Shape 12">
            <a:extLst>
              <a:ext uri="{FF2B5EF4-FFF2-40B4-BE49-F238E27FC236}">
                <a16:creationId xmlns:a16="http://schemas.microsoft.com/office/drawing/2014/main" id="{56289B18-BFF5-F7A1-4772-85E6BBE2AC79}"/>
              </a:ext>
            </a:extLst>
          </p:cNvPr>
          <p:cNvSpPr/>
          <p:nvPr/>
        </p:nvSpPr>
        <p:spPr>
          <a:xfrm>
            <a:off x="7269480" y="4069080"/>
            <a:ext cx="4480560" cy="777240"/>
          </a:xfrm>
          <a:prstGeom prst="roundRect">
            <a:avLst>
              <a:gd name="adj" fmla="val 7059"/>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18" name="Shape 13">
            <a:extLst>
              <a:ext uri="{FF2B5EF4-FFF2-40B4-BE49-F238E27FC236}">
                <a16:creationId xmlns:a16="http://schemas.microsoft.com/office/drawing/2014/main" id="{7A59D3DB-954D-B447-6952-E9C874BCE320}"/>
              </a:ext>
            </a:extLst>
          </p:cNvPr>
          <p:cNvSpPr/>
          <p:nvPr/>
        </p:nvSpPr>
        <p:spPr>
          <a:xfrm>
            <a:off x="7498080" y="4288536"/>
            <a:ext cx="347472" cy="347472"/>
          </a:xfrm>
          <a:prstGeom prst="ellipse">
            <a:avLst/>
          </a:prstGeom>
          <a:solidFill>
            <a:srgbClr val="C74634"/>
          </a:solidFill>
          <a:ln/>
        </p:spPr>
        <p:txBody>
          <a:bodyPr/>
          <a:lstStyle/>
          <a:p>
            <a:endParaRPr lang="en-US"/>
          </a:p>
        </p:txBody>
      </p:sp>
      <p:sp>
        <p:nvSpPr>
          <p:cNvPr id="19" name="Text 14">
            <a:extLst>
              <a:ext uri="{FF2B5EF4-FFF2-40B4-BE49-F238E27FC236}">
                <a16:creationId xmlns:a16="http://schemas.microsoft.com/office/drawing/2014/main" id="{7672D2B3-501C-FB69-5A70-FE113075C77D}"/>
              </a:ext>
            </a:extLst>
          </p:cNvPr>
          <p:cNvSpPr/>
          <p:nvPr/>
        </p:nvSpPr>
        <p:spPr>
          <a:xfrm>
            <a:off x="7498080" y="4288536"/>
            <a:ext cx="347472" cy="347472"/>
          </a:xfrm>
          <a:prstGeom prst="rect">
            <a:avLst/>
          </a:prstGeom>
          <a:noFill/>
          <a:ln/>
        </p:spPr>
        <p:txBody>
          <a:bodyPr wrap="square" lIns="0" tIns="0" rIns="0" bIns="0" rtlCol="0" anchor="ctr"/>
          <a:lstStyle/>
          <a:p>
            <a:pPr marL="0" indent="0" algn="ctr">
              <a:buNone/>
            </a:pPr>
            <a:r>
              <a:rPr lang="en-US" sz="1300" b="1" dirty="0">
                <a:ea typeface="Arial" pitchFamily="34" charset="-122"/>
                <a:cs typeface="Arial" pitchFamily="34" charset="-120"/>
              </a:rPr>
              <a:t>3</a:t>
            </a:r>
            <a:endParaRPr lang="en-US" sz="1300" dirty="0"/>
          </a:p>
        </p:txBody>
      </p:sp>
      <p:sp>
        <p:nvSpPr>
          <p:cNvPr id="20" name="Text 15">
            <a:extLst>
              <a:ext uri="{FF2B5EF4-FFF2-40B4-BE49-F238E27FC236}">
                <a16:creationId xmlns:a16="http://schemas.microsoft.com/office/drawing/2014/main" id="{1DEFBEF0-C167-9D37-EBF9-0CA31E6F7DB0}"/>
              </a:ext>
            </a:extLst>
          </p:cNvPr>
          <p:cNvSpPr/>
          <p:nvPr/>
        </p:nvSpPr>
        <p:spPr>
          <a:xfrm>
            <a:off x="8001000" y="4142232"/>
            <a:ext cx="3611880" cy="640080"/>
          </a:xfrm>
          <a:prstGeom prst="rect">
            <a:avLst/>
          </a:prstGeom>
          <a:noFill/>
          <a:ln/>
        </p:spPr>
        <p:txBody>
          <a:bodyPr wrap="square" lIns="0" tIns="0" rIns="0" bIns="0" rtlCol="0" anchor="ctr"/>
          <a:lstStyle/>
          <a:p>
            <a:pPr marL="0" indent="0">
              <a:buNone/>
            </a:pPr>
            <a:r>
              <a:rPr lang="en-US" sz="1200" dirty="0">
                <a:ea typeface="Calibri" pitchFamily="34" charset="-122"/>
                <a:cs typeface="Calibri" pitchFamily="34" charset="-120"/>
              </a:rPr>
              <a:t>Oracle Database on-premises</a:t>
            </a:r>
            <a:endParaRPr lang="en-US" sz="1200" dirty="0"/>
          </a:p>
        </p:txBody>
      </p:sp>
      <p:sp>
        <p:nvSpPr>
          <p:cNvPr id="21" name="Shape 16">
            <a:extLst>
              <a:ext uri="{FF2B5EF4-FFF2-40B4-BE49-F238E27FC236}">
                <a16:creationId xmlns:a16="http://schemas.microsoft.com/office/drawing/2014/main" id="{E112E5E5-0BCB-EDA8-3F90-A420CF65A51E}"/>
              </a:ext>
            </a:extLst>
          </p:cNvPr>
          <p:cNvSpPr/>
          <p:nvPr/>
        </p:nvSpPr>
        <p:spPr>
          <a:xfrm>
            <a:off x="7269480" y="4983480"/>
            <a:ext cx="4480560" cy="777240"/>
          </a:xfrm>
          <a:prstGeom prst="roundRect">
            <a:avLst>
              <a:gd name="adj" fmla="val 7059"/>
            </a:avLst>
          </a:prstGeom>
          <a:solidFill>
            <a:schemeClr val="accent5">
              <a:lumMod val="75000"/>
            </a:schemeClr>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22" name="Shape 17">
            <a:extLst>
              <a:ext uri="{FF2B5EF4-FFF2-40B4-BE49-F238E27FC236}">
                <a16:creationId xmlns:a16="http://schemas.microsoft.com/office/drawing/2014/main" id="{875D6C9D-507C-8E02-38EF-E24F79EB939C}"/>
              </a:ext>
            </a:extLst>
          </p:cNvPr>
          <p:cNvSpPr/>
          <p:nvPr/>
        </p:nvSpPr>
        <p:spPr>
          <a:xfrm>
            <a:off x="7498080" y="5202936"/>
            <a:ext cx="347472" cy="347472"/>
          </a:xfrm>
          <a:prstGeom prst="ellipse">
            <a:avLst/>
          </a:prstGeom>
          <a:solidFill>
            <a:srgbClr val="C74634"/>
          </a:solidFill>
          <a:ln/>
        </p:spPr>
        <p:txBody>
          <a:bodyPr/>
          <a:lstStyle/>
          <a:p>
            <a:endParaRPr lang="en-US"/>
          </a:p>
        </p:txBody>
      </p:sp>
      <p:sp>
        <p:nvSpPr>
          <p:cNvPr id="23" name="Text 18">
            <a:extLst>
              <a:ext uri="{FF2B5EF4-FFF2-40B4-BE49-F238E27FC236}">
                <a16:creationId xmlns:a16="http://schemas.microsoft.com/office/drawing/2014/main" id="{687478B1-D634-AD06-AC01-5BC6EAC92CF7}"/>
              </a:ext>
            </a:extLst>
          </p:cNvPr>
          <p:cNvSpPr/>
          <p:nvPr/>
        </p:nvSpPr>
        <p:spPr>
          <a:xfrm>
            <a:off x="7498080" y="5202936"/>
            <a:ext cx="347472" cy="347472"/>
          </a:xfrm>
          <a:prstGeom prst="rect">
            <a:avLst/>
          </a:prstGeom>
          <a:noFill/>
          <a:ln/>
        </p:spPr>
        <p:txBody>
          <a:bodyPr wrap="square" lIns="0" tIns="0" rIns="0" bIns="0" rtlCol="0" anchor="ctr"/>
          <a:lstStyle/>
          <a:p>
            <a:pPr marL="0" indent="0" algn="ctr">
              <a:buNone/>
            </a:pPr>
            <a:r>
              <a:rPr lang="en-US" sz="1300" b="1" dirty="0">
                <a:ea typeface="Arial" pitchFamily="34" charset="-122"/>
                <a:cs typeface="Arial" pitchFamily="34" charset="-120"/>
              </a:rPr>
              <a:t>4</a:t>
            </a:r>
            <a:endParaRPr lang="en-US" sz="1300" dirty="0"/>
          </a:p>
        </p:txBody>
      </p:sp>
      <p:sp>
        <p:nvSpPr>
          <p:cNvPr id="24" name="Text 19">
            <a:extLst>
              <a:ext uri="{FF2B5EF4-FFF2-40B4-BE49-F238E27FC236}">
                <a16:creationId xmlns:a16="http://schemas.microsoft.com/office/drawing/2014/main" id="{9CBE7402-C587-F28B-B721-778C9E4BF32E}"/>
              </a:ext>
            </a:extLst>
          </p:cNvPr>
          <p:cNvSpPr/>
          <p:nvPr/>
        </p:nvSpPr>
        <p:spPr>
          <a:xfrm>
            <a:off x="8001000" y="5056632"/>
            <a:ext cx="3611880" cy="640080"/>
          </a:xfrm>
          <a:prstGeom prst="rect">
            <a:avLst/>
          </a:prstGeom>
          <a:noFill/>
          <a:ln/>
        </p:spPr>
        <p:txBody>
          <a:bodyPr wrap="square" lIns="0" tIns="0" rIns="0" bIns="0" rtlCol="0" anchor="ctr"/>
          <a:lstStyle/>
          <a:p>
            <a:pPr marL="0" indent="0">
              <a:buNone/>
            </a:pPr>
            <a:r>
              <a:rPr lang="en-US" sz="1200" dirty="0">
                <a:ea typeface="Calibri" pitchFamily="34" charset="-122"/>
                <a:cs typeface="Calibri" pitchFamily="34" charset="-120"/>
              </a:rPr>
              <a:t>Oracle Database in a third-party cloud</a:t>
            </a:r>
            <a:endParaRPr lang="en-US" sz="1200" dirty="0"/>
          </a:p>
        </p:txBody>
      </p:sp>
      <p:sp>
        <p:nvSpPr>
          <p:cNvPr id="25" name="Text 20">
            <a:extLst>
              <a:ext uri="{FF2B5EF4-FFF2-40B4-BE49-F238E27FC236}">
                <a16:creationId xmlns:a16="http://schemas.microsoft.com/office/drawing/2014/main" id="{3DEBAA1E-3707-B76A-5F10-55C5637865E3}"/>
              </a:ext>
            </a:extLst>
          </p:cNvPr>
          <p:cNvSpPr/>
          <p:nvPr/>
        </p:nvSpPr>
        <p:spPr>
          <a:xfrm>
            <a:off x="7269480" y="5943600"/>
            <a:ext cx="4480560" cy="411480"/>
          </a:xfrm>
          <a:prstGeom prst="rect">
            <a:avLst/>
          </a:prstGeom>
          <a:noFill/>
          <a:ln/>
        </p:spPr>
        <p:txBody>
          <a:bodyPr wrap="square" lIns="0" tIns="0" rIns="0" bIns="0" rtlCol="0" anchor="t"/>
          <a:lstStyle/>
          <a:p>
            <a:pPr marL="0" indent="0">
              <a:buNone/>
            </a:pPr>
            <a:r>
              <a:rPr lang="en-US" sz="1050" b="1" dirty="0">
                <a:ea typeface="Calibri" pitchFamily="34" charset="-122"/>
                <a:cs typeface="Calibri" pitchFamily="34" charset="-120"/>
              </a:rPr>
              <a:t>Reference OCI services:  </a:t>
            </a:r>
            <a:r>
              <a:rPr lang="en-US" sz="1050" dirty="0">
                <a:ea typeface="Calibri" pitchFamily="34" charset="-122"/>
                <a:cs typeface="Calibri" pitchFamily="34" charset="-120"/>
              </a:rPr>
              <a:t>OCI IAM • OCI GenAI • Object Storage • Autonomous Database</a:t>
            </a:r>
            <a:endParaRPr lang="en-US" sz="1050" dirty="0"/>
          </a:p>
        </p:txBody>
      </p:sp>
      <p:sp>
        <p:nvSpPr>
          <p:cNvPr id="28" name="Text 23">
            <a:extLst>
              <a:ext uri="{FF2B5EF4-FFF2-40B4-BE49-F238E27FC236}">
                <a16:creationId xmlns:a16="http://schemas.microsoft.com/office/drawing/2014/main" id="{C2E3EC6B-5405-7761-BE14-A71D1F412DDC}"/>
              </a:ext>
            </a:extLst>
          </p:cNvPr>
          <p:cNvSpPr/>
          <p:nvPr/>
        </p:nvSpPr>
        <p:spPr>
          <a:xfrm>
            <a:off x="11430000" y="6473952"/>
            <a:ext cx="365760" cy="274320"/>
          </a:xfrm>
          <a:prstGeom prst="rect">
            <a:avLst/>
          </a:prstGeom>
          <a:noFill/>
          <a:ln/>
        </p:spPr>
        <p:txBody>
          <a:bodyPr wrap="square" lIns="0" tIns="0" rIns="0" bIns="0" rtlCol="0" anchor="ctr"/>
          <a:lstStyle/>
          <a:p>
            <a:pPr marL="0" indent="0" algn="r">
              <a:buNone/>
            </a:pPr>
            <a:endParaRPr lang="en-US" sz="900" dirty="0"/>
          </a:p>
        </p:txBody>
      </p:sp>
      <p:sp>
        <p:nvSpPr>
          <p:cNvPr id="3" name="Footer Placeholder 2">
            <a:extLst>
              <a:ext uri="{FF2B5EF4-FFF2-40B4-BE49-F238E27FC236}">
                <a16:creationId xmlns:a16="http://schemas.microsoft.com/office/drawing/2014/main" id="{E858538C-86E8-64B3-2E30-19306E912FA3}"/>
              </a:ext>
            </a:extLst>
          </p:cNvPr>
          <p:cNvSpPr>
            <a:spLocks noGrp="1"/>
          </p:cNvSpPr>
          <p:nvPr>
            <p:ph type="ftr" sz="quarter" idx="3"/>
          </p:nvPr>
        </p:nvSpPr>
        <p:spPr/>
        <p:txBody>
          <a:bodyPr/>
          <a:lstStyle/>
          <a:p>
            <a:r>
              <a:rPr lang="en-US"/>
              <a:t>Copyright © 2026, Oracle and/or its affiliates</a:t>
            </a:r>
            <a:endParaRPr lang="en-US" dirty="0"/>
          </a:p>
        </p:txBody>
      </p:sp>
      <p:sp>
        <p:nvSpPr>
          <p:cNvPr id="26" name="Slide Number Placeholder 25">
            <a:extLst>
              <a:ext uri="{FF2B5EF4-FFF2-40B4-BE49-F238E27FC236}">
                <a16:creationId xmlns:a16="http://schemas.microsoft.com/office/drawing/2014/main" id="{39DFD809-604C-806A-D2BA-AD669A21294C}"/>
              </a:ext>
            </a:extLst>
          </p:cNvPr>
          <p:cNvSpPr>
            <a:spLocks noGrp="1"/>
          </p:cNvSpPr>
          <p:nvPr>
            <p:ph type="sldNum" sz="quarter" idx="4"/>
          </p:nvPr>
        </p:nvSpPr>
        <p:spPr/>
        <p:txBody>
          <a:bodyPr/>
          <a:lstStyle/>
          <a:p>
            <a:fld id="{766B4A5F-AE5C-6B4D-A0D8-689C8C1B0247}" type="slidenum">
              <a:rPr lang="en-US" smtClean="0"/>
              <a:t>6</a:t>
            </a:fld>
            <a:endParaRPr lang="en-US" dirty="0"/>
          </a:p>
        </p:txBody>
      </p:sp>
    </p:spTree>
    <p:extLst>
      <p:ext uri="{BB962C8B-B14F-4D97-AF65-F5344CB8AC3E}">
        <p14:creationId xmlns:p14="http://schemas.microsoft.com/office/powerpoint/2010/main" val="3403682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647F3-70C6-D8C3-A876-A61ECD1C382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754EC4E-44B7-8F1F-A080-17B8B0B684DD}"/>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PLATFORM CAPABILITIES</a:t>
            </a:r>
            <a:endParaRPr lang="en-US" sz="1200" dirty="0"/>
          </a:p>
        </p:txBody>
      </p:sp>
      <p:sp>
        <p:nvSpPr>
          <p:cNvPr id="3" name="Text 1">
            <a:extLst>
              <a:ext uri="{FF2B5EF4-FFF2-40B4-BE49-F238E27FC236}">
                <a16:creationId xmlns:a16="http://schemas.microsoft.com/office/drawing/2014/main" id="{CD544C0D-3C68-8045-369C-6B730349748C}"/>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What's New in Oracle APEX 24.2 for Fusion Cloud Apps</a:t>
            </a:r>
            <a:endParaRPr lang="en-US" sz="2800" dirty="0"/>
          </a:p>
        </p:txBody>
      </p:sp>
      <p:sp>
        <p:nvSpPr>
          <p:cNvPr id="4" name="Shape 2">
            <a:extLst>
              <a:ext uri="{FF2B5EF4-FFF2-40B4-BE49-F238E27FC236}">
                <a16:creationId xmlns:a16="http://schemas.microsoft.com/office/drawing/2014/main" id="{306D1204-1CC2-5AFB-DBF7-5A24828324DE}"/>
              </a:ext>
            </a:extLst>
          </p:cNvPr>
          <p:cNvSpPr/>
          <p:nvPr/>
        </p:nvSpPr>
        <p:spPr>
          <a:xfrm>
            <a:off x="769620" y="2032000"/>
            <a:ext cx="4744720" cy="1065696"/>
          </a:xfrm>
          <a:prstGeom prst="roundRect">
            <a:avLst>
              <a:gd name="adj" fmla="val 3636"/>
            </a:avLst>
          </a:prstGeom>
          <a:solidFill>
            <a:schemeClr val="bg2"/>
          </a:solidFill>
          <a:ln w="12700">
            <a:noFill/>
            <a:prstDash val="solid"/>
          </a:ln>
          <a:effectLst>
            <a:outerShdw blurRad="50800" dist="38100" dir="2700000" algn="tl" rotWithShape="0">
              <a:prstClr val="black">
                <a:alpha val="76245"/>
              </a:prstClr>
            </a:outerShdw>
          </a:effectLst>
        </p:spPr>
        <p:txBody>
          <a:bodyPr/>
          <a:lstStyle/>
          <a:p>
            <a:endParaRPr lang="en-US"/>
          </a:p>
        </p:txBody>
      </p:sp>
      <p:sp>
        <p:nvSpPr>
          <p:cNvPr id="5" name="Shape 3">
            <a:extLst>
              <a:ext uri="{FF2B5EF4-FFF2-40B4-BE49-F238E27FC236}">
                <a16:creationId xmlns:a16="http://schemas.microsoft.com/office/drawing/2014/main" id="{4E7C728A-12F8-C6AD-57A3-38AE379A09B0}"/>
              </a:ext>
            </a:extLst>
          </p:cNvPr>
          <p:cNvSpPr/>
          <p:nvPr/>
        </p:nvSpPr>
        <p:spPr>
          <a:xfrm>
            <a:off x="1043940" y="2288032"/>
            <a:ext cx="548640" cy="548640"/>
          </a:xfrm>
          <a:prstGeom prst="ellipse">
            <a:avLst/>
          </a:prstGeom>
          <a:solidFill>
            <a:srgbClr val="FFFFFF"/>
          </a:solidFill>
          <a:ln w="12700">
            <a:solidFill>
              <a:srgbClr val="C74634"/>
            </a:solidFill>
            <a:prstDash val="solid"/>
          </a:ln>
        </p:spPr>
        <p:txBody>
          <a:bodyPr/>
          <a:lstStyle/>
          <a:p>
            <a:endParaRPr lang="en-US"/>
          </a:p>
        </p:txBody>
      </p:sp>
      <p:pic>
        <p:nvPicPr>
          <p:cNvPr id="6" name="Image 0" descr="preencoded.png">
            <a:extLst>
              <a:ext uri="{FF2B5EF4-FFF2-40B4-BE49-F238E27FC236}">
                <a16:creationId xmlns:a16="http://schemas.microsoft.com/office/drawing/2014/main" id="{369DE3F3-B6B8-CA19-80BB-9C1B85F170CC}"/>
              </a:ext>
            </a:extLst>
          </p:cNvPr>
          <p:cNvPicPr>
            <a:picLocks noChangeAspect="1"/>
          </p:cNvPicPr>
          <p:nvPr/>
        </p:nvPicPr>
        <p:blipFill>
          <a:blip r:embed="rId3"/>
          <a:stretch>
            <a:fillRect/>
          </a:stretch>
        </p:blipFill>
        <p:spPr>
          <a:xfrm>
            <a:off x="1171956" y="2416048"/>
            <a:ext cx="292608" cy="292608"/>
          </a:xfrm>
          <a:prstGeom prst="rect">
            <a:avLst/>
          </a:prstGeom>
        </p:spPr>
      </p:pic>
      <p:sp>
        <p:nvSpPr>
          <p:cNvPr id="7" name="Text 4">
            <a:extLst>
              <a:ext uri="{FF2B5EF4-FFF2-40B4-BE49-F238E27FC236}">
                <a16:creationId xmlns:a16="http://schemas.microsoft.com/office/drawing/2014/main" id="{66E3D060-AEBF-02CA-E6AD-02A3B38D8B8E}"/>
              </a:ext>
            </a:extLst>
          </p:cNvPr>
          <p:cNvSpPr/>
          <p:nvPr/>
        </p:nvSpPr>
        <p:spPr>
          <a:xfrm>
            <a:off x="1729740" y="2288032"/>
            <a:ext cx="3655060" cy="5486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Integrate APEX with Fusion Applications</a:t>
            </a:r>
            <a:endParaRPr lang="en-US" sz="1450" dirty="0"/>
          </a:p>
        </p:txBody>
      </p:sp>
      <p:sp>
        <p:nvSpPr>
          <p:cNvPr id="9" name="Shape 6">
            <a:extLst>
              <a:ext uri="{FF2B5EF4-FFF2-40B4-BE49-F238E27FC236}">
                <a16:creationId xmlns:a16="http://schemas.microsoft.com/office/drawing/2014/main" id="{6C558F4A-BA41-3B44-6BBE-EDFB52559DAF}"/>
              </a:ext>
            </a:extLst>
          </p:cNvPr>
          <p:cNvSpPr/>
          <p:nvPr/>
        </p:nvSpPr>
        <p:spPr>
          <a:xfrm>
            <a:off x="6530340" y="2032000"/>
            <a:ext cx="4744720" cy="1065696"/>
          </a:xfrm>
          <a:prstGeom prst="roundRect">
            <a:avLst>
              <a:gd name="adj" fmla="val 3636"/>
            </a:avLst>
          </a:prstGeom>
          <a:solidFill>
            <a:schemeClr val="bg2"/>
          </a:solidFill>
          <a:ln w="12700">
            <a:noFill/>
            <a:prstDash val="solid"/>
          </a:ln>
          <a:effectLst>
            <a:outerShdw blurRad="50800" dist="38100" dir="2700000" algn="tl" rotWithShape="0">
              <a:prstClr val="black">
                <a:alpha val="76245"/>
              </a:prstClr>
            </a:outerShdw>
          </a:effectLst>
        </p:spPr>
        <p:txBody>
          <a:bodyPr/>
          <a:lstStyle/>
          <a:p>
            <a:endParaRPr lang="en-US"/>
          </a:p>
        </p:txBody>
      </p:sp>
      <p:sp>
        <p:nvSpPr>
          <p:cNvPr id="10" name="Shape 7">
            <a:extLst>
              <a:ext uri="{FF2B5EF4-FFF2-40B4-BE49-F238E27FC236}">
                <a16:creationId xmlns:a16="http://schemas.microsoft.com/office/drawing/2014/main" id="{7050E1D8-C8DB-F2A8-EA56-59CA4372E7DB}"/>
              </a:ext>
            </a:extLst>
          </p:cNvPr>
          <p:cNvSpPr/>
          <p:nvPr/>
        </p:nvSpPr>
        <p:spPr>
          <a:xfrm>
            <a:off x="6804660" y="2288032"/>
            <a:ext cx="548640" cy="548640"/>
          </a:xfrm>
          <a:prstGeom prst="ellipse">
            <a:avLst/>
          </a:prstGeom>
          <a:solidFill>
            <a:srgbClr val="FFFFFF"/>
          </a:solidFill>
          <a:ln w="12700">
            <a:solidFill>
              <a:srgbClr val="C74634"/>
            </a:solidFill>
            <a:prstDash val="solid"/>
          </a:ln>
        </p:spPr>
        <p:txBody>
          <a:bodyPr/>
          <a:lstStyle/>
          <a:p>
            <a:endParaRPr lang="en-US"/>
          </a:p>
        </p:txBody>
      </p:sp>
      <p:pic>
        <p:nvPicPr>
          <p:cNvPr id="11" name="Image 1" descr="preencoded.png">
            <a:extLst>
              <a:ext uri="{FF2B5EF4-FFF2-40B4-BE49-F238E27FC236}">
                <a16:creationId xmlns:a16="http://schemas.microsoft.com/office/drawing/2014/main" id="{751C6D41-2866-B2D0-59EA-988E06C7DA0F}"/>
              </a:ext>
            </a:extLst>
          </p:cNvPr>
          <p:cNvPicPr>
            <a:picLocks noChangeAspect="1"/>
          </p:cNvPicPr>
          <p:nvPr/>
        </p:nvPicPr>
        <p:blipFill>
          <a:blip r:embed="rId4"/>
          <a:stretch>
            <a:fillRect/>
          </a:stretch>
        </p:blipFill>
        <p:spPr>
          <a:xfrm>
            <a:off x="6932676" y="2416048"/>
            <a:ext cx="292608" cy="292608"/>
          </a:xfrm>
          <a:prstGeom prst="rect">
            <a:avLst/>
          </a:prstGeom>
        </p:spPr>
      </p:pic>
      <p:sp>
        <p:nvSpPr>
          <p:cNvPr id="12" name="Text 8">
            <a:extLst>
              <a:ext uri="{FF2B5EF4-FFF2-40B4-BE49-F238E27FC236}">
                <a16:creationId xmlns:a16="http://schemas.microsoft.com/office/drawing/2014/main" id="{11631D22-9799-4AC4-B36E-61B80B6FF279}"/>
              </a:ext>
            </a:extLst>
          </p:cNvPr>
          <p:cNvSpPr/>
          <p:nvPr/>
        </p:nvSpPr>
        <p:spPr>
          <a:xfrm>
            <a:off x="7490460" y="2288032"/>
            <a:ext cx="3512820" cy="5486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Fusion Integrated Starter App</a:t>
            </a:r>
            <a:endParaRPr lang="en-US" sz="1450" dirty="0"/>
          </a:p>
        </p:txBody>
      </p:sp>
      <p:sp>
        <p:nvSpPr>
          <p:cNvPr id="14" name="Shape 10">
            <a:extLst>
              <a:ext uri="{FF2B5EF4-FFF2-40B4-BE49-F238E27FC236}">
                <a16:creationId xmlns:a16="http://schemas.microsoft.com/office/drawing/2014/main" id="{AE6B14B6-4942-0ADE-1B6F-A62CFFC66968}"/>
              </a:ext>
            </a:extLst>
          </p:cNvPr>
          <p:cNvSpPr/>
          <p:nvPr/>
        </p:nvSpPr>
        <p:spPr>
          <a:xfrm>
            <a:off x="769620" y="4272280"/>
            <a:ext cx="4744720" cy="1065696"/>
          </a:xfrm>
          <a:prstGeom prst="roundRect">
            <a:avLst>
              <a:gd name="adj" fmla="val 3636"/>
            </a:avLst>
          </a:prstGeom>
          <a:solidFill>
            <a:schemeClr val="bg2"/>
          </a:solidFill>
          <a:ln w="12700">
            <a:noFill/>
            <a:prstDash val="solid"/>
          </a:ln>
          <a:effectLst>
            <a:outerShdw blurRad="50800" dist="38100" dir="2700000" algn="tl" rotWithShape="0">
              <a:prstClr val="black">
                <a:alpha val="76245"/>
              </a:prstClr>
            </a:outerShdw>
          </a:effectLst>
        </p:spPr>
        <p:txBody>
          <a:bodyPr/>
          <a:lstStyle/>
          <a:p>
            <a:endParaRPr lang="en-US" dirty="0"/>
          </a:p>
        </p:txBody>
      </p:sp>
      <p:sp>
        <p:nvSpPr>
          <p:cNvPr id="15" name="Shape 11">
            <a:extLst>
              <a:ext uri="{FF2B5EF4-FFF2-40B4-BE49-F238E27FC236}">
                <a16:creationId xmlns:a16="http://schemas.microsoft.com/office/drawing/2014/main" id="{5EEBBF7D-C052-1424-F483-BA8DA825406A}"/>
              </a:ext>
            </a:extLst>
          </p:cNvPr>
          <p:cNvSpPr/>
          <p:nvPr/>
        </p:nvSpPr>
        <p:spPr>
          <a:xfrm>
            <a:off x="1043940" y="4528312"/>
            <a:ext cx="548640" cy="548640"/>
          </a:xfrm>
          <a:prstGeom prst="ellipse">
            <a:avLst/>
          </a:prstGeom>
          <a:solidFill>
            <a:srgbClr val="FFFFFF"/>
          </a:solidFill>
          <a:ln w="12700">
            <a:solidFill>
              <a:srgbClr val="C74634"/>
            </a:solidFill>
            <a:prstDash val="solid"/>
          </a:ln>
        </p:spPr>
        <p:txBody>
          <a:bodyPr/>
          <a:lstStyle/>
          <a:p>
            <a:endParaRPr lang="en-US"/>
          </a:p>
        </p:txBody>
      </p:sp>
      <p:pic>
        <p:nvPicPr>
          <p:cNvPr id="16" name="Image 2" descr="preencoded.png">
            <a:extLst>
              <a:ext uri="{FF2B5EF4-FFF2-40B4-BE49-F238E27FC236}">
                <a16:creationId xmlns:a16="http://schemas.microsoft.com/office/drawing/2014/main" id="{BF4D4F44-511B-71D7-6B02-D27ACAAB5822}"/>
              </a:ext>
            </a:extLst>
          </p:cNvPr>
          <p:cNvPicPr>
            <a:picLocks noChangeAspect="1"/>
          </p:cNvPicPr>
          <p:nvPr/>
        </p:nvPicPr>
        <p:blipFill>
          <a:blip r:embed="rId5"/>
          <a:stretch>
            <a:fillRect/>
          </a:stretch>
        </p:blipFill>
        <p:spPr>
          <a:xfrm>
            <a:off x="1171956" y="4656328"/>
            <a:ext cx="292608" cy="292608"/>
          </a:xfrm>
          <a:prstGeom prst="rect">
            <a:avLst/>
          </a:prstGeom>
        </p:spPr>
      </p:pic>
      <p:sp>
        <p:nvSpPr>
          <p:cNvPr id="17" name="Text 12">
            <a:extLst>
              <a:ext uri="{FF2B5EF4-FFF2-40B4-BE49-F238E27FC236}">
                <a16:creationId xmlns:a16="http://schemas.microsoft.com/office/drawing/2014/main" id="{FD426802-66CC-C9A3-7A11-075DD3B1B712}"/>
              </a:ext>
            </a:extLst>
          </p:cNvPr>
          <p:cNvSpPr/>
          <p:nvPr/>
        </p:nvSpPr>
        <p:spPr>
          <a:xfrm>
            <a:off x="1729740" y="4565904"/>
            <a:ext cx="3655060" cy="5486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Oracle Cloud Apps (BOSS) REST Service</a:t>
            </a:r>
            <a:endParaRPr lang="en-US" sz="1450" dirty="0"/>
          </a:p>
        </p:txBody>
      </p:sp>
      <p:sp>
        <p:nvSpPr>
          <p:cNvPr id="19" name="Shape 14">
            <a:extLst>
              <a:ext uri="{FF2B5EF4-FFF2-40B4-BE49-F238E27FC236}">
                <a16:creationId xmlns:a16="http://schemas.microsoft.com/office/drawing/2014/main" id="{BA77E4CD-636A-52B0-E63E-BDA94542884A}"/>
              </a:ext>
            </a:extLst>
          </p:cNvPr>
          <p:cNvSpPr/>
          <p:nvPr/>
        </p:nvSpPr>
        <p:spPr>
          <a:xfrm>
            <a:off x="6530340" y="4272280"/>
            <a:ext cx="4744720" cy="1065696"/>
          </a:xfrm>
          <a:prstGeom prst="roundRect">
            <a:avLst>
              <a:gd name="adj" fmla="val 3636"/>
            </a:avLst>
          </a:prstGeom>
          <a:solidFill>
            <a:schemeClr val="bg2"/>
          </a:solidFill>
          <a:ln w="12700">
            <a:noFill/>
            <a:prstDash val="solid"/>
          </a:ln>
          <a:effectLst>
            <a:outerShdw blurRad="50800" dist="38100" dir="2700000" algn="tl" rotWithShape="0">
              <a:prstClr val="black">
                <a:alpha val="76245"/>
              </a:prstClr>
            </a:outerShdw>
          </a:effectLst>
        </p:spPr>
        <p:txBody>
          <a:bodyPr/>
          <a:lstStyle/>
          <a:p>
            <a:endParaRPr lang="en-US"/>
          </a:p>
        </p:txBody>
      </p:sp>
      <p:sp>
        <p:nvSpPr>
          <p:cNvPr id="20" name="Shape 15">
            <a:extLst>
              <a:ext uri="{FF2B5EF4-FFF2-40B4-BE49-F238E27FC236}">
                <a16:creationId xmlns:a16="http://schemas.microsoft.com/office/drawing/2014/main" id="{423BD95B-C130-36B7-102C-9F3177EF9BC2}"/>
              </a:ext>
            </a:extLst>
          </p:cNvPr>
          <p:cNvSpPr/>
          <p:nvPr/>
        </p:nvSpPr>
        <p:spPr>
          <a:xfrm>
            <a:off x="6804660" y="4528312"/>
            <a:ext cx="548640" cy="548640"/>
          </a:xfrm>
          <a:prstGeom prst="ellipse">
            <a:avLst/>
          </a:prstGeom>
          <a:solidFill>
            <a:srgbClr val="FFFFFF"/>
          </a:solidFill>
          <a:ln w="12700">
            <a:solidFill>
              <a:srgbClr val="C74634"/>
            </a:solidFill>
            <a:prstDash val="solid"/>
          </a:ln>
        </p:spPr>
        <p:txBody>
          <a:bodyPr/>
          <a:lstStyle/>
          <a:p>
            <a:endParaRPr lang="en-US"/>
          </a:p>
        </p:txBody>
      </p:sp>
      <p:pic>
        <p:nvPicPr>
          <p:cNvPr id="21" name="Image 3" descr="preencoded.png">
            <a:extLst>
              <a:ext uri="{FF2B5EF4-FFF2-40B4-BE49-F238E27FC236}">
                <a16:creationId xmlns:a16="http://schemas.microsoft.com/office/drawing/2014/main" id="{278A32D2-AA33-5878-A805-61B1153D0F7B}"/>
              </a:ext>
            </a:extLst>
          </p:cNvPr>
          <p:cNvPicPr>
            <a:picLocks noChangeAspect="1"/>
          </p:cNvPicPr>
          <p:nvPr/>
        </p:nvPicPr>
        <p:blipFill>
          <a:blip r:embed="rId6"/>
          <a:stretch>
            <a:fillRect/>
          </a:stretch>
        </p:blipFill>
        <p:spPr>
          <a:xfrm>
            <a:off x="6932676" y="4656328"/>
            <a:ext cx="292608" cy="292608"/>
          </a:xfrm>
          <a:prstGeom prst="rect">
            <a:avLst/>
          </a:prstGeom>
        </p:spPr>
      </p:pic>
      <p:sp>
        <p:nvSpPr>
          <p:cNvPr id="22" name="Text 16">
            <a:extLst>
              <a:ext uri="{FF2B5EF4-FFF2-40B4-BE49-F238E27FC236}">
                <a16:creationId xmlns:a16="http://schemas.microsoft.com/office/drawing/2014/main" id="{A3590177-8993-9967-39F3-83DCB0979100}"/>
              </a:ext>
            </a:extLst>
          </p:cNvPr>
          <p:cNvSpPr/>
          <p:nvPr/>
        </p:nvSpPr>
        <p:spPr>
          <a:xfrm>
            <a:off x="7490460" y="4528312"/>
            <a:ext cx="3512820" cy="548640"/>
          </a:xfrm>
          <a:prstGeom prst="rect">
            <a:avLst/>
          </a:prstGeom>
          <a:noFill/>
          <a:ln/>
        </p:spPr>
        <p:txBody>
          <a:bodyPr wrap="square" lIns="0" tIns="0" rIns="0" bIns="0" rtlCol="0" anchor="ctr"/>
          <a:lstStyle/>
          <a:p>
            <a:pPr marL="0" indent="0">
              <a:buNone/>
            </a:pPr>
            <a:r>
              <a:rPr lang="en-US" sz="1450" b="1" dirty="0">
                <a:ea typeface="Arial" pitchFamily="34" charset="-122"/>
                <a:cs typeface="Arial" pitchFamily="34" charset="-120"/>
              </a:rPr>
              <a:t>Sample Utility App</a:t>
            </a:r>
            <a:endParaRPr lang="en-US" sz="1450" dirty="0"/>
          </a:p>
        </p:txBody>
      </p:sp>
      <p:sp>
        <p:nvSpPr>
          <p:cNvPr id="13" name="Footer Placeholder 12">
            <a:extLst>
              <a:ext uri="{FF2B5EF4-FFF2-40B4-BE49-F238E27FC236}">
                <a16:creationId xmlns:a16="http://schemas.microsoft.com/office/drawing/2014/main" id="{92FC6D83-D182-3A5E-8849-BB1E39DF1DD1}"/>
              </a:ext>
            </a:extLst>
          </p:cNvPr>
          <p:cNvSpPr>
            <a:spLocks noGrp="1"/>
          </p:cNvSpPr>
          <p:nvPr>
            <p:ph type="ftr" sz="quarter" idx="3"/>
          </p:nvPr>
        </p:nvSpPr>
        <p:spPr/>
        <p:txBody>
          <a:bodyPr/>
          <a:lstStyle/>
          <a:p>
            <a:r>
              <a:rPr lang="en-US"/>
              <a:t>Copyright © 2026, Oracle and/or its affiliates</a:t>
            </a:r>
            <a:endParaRPr lang="en-US" dirty="0"/>
          </a:p>
        </p:txBody>
      </p:sp>
      <p:sp>
        <p:nvSpPr>
          <p:cNvPr id="18" name="Slide Number Placeholder 17">
            <a:extLst>
              <a:ext uri="{FF2B5EF4-FFF2-40B4-BE49-F238E27FC236}">
                <a16:creationId xmlns:a16="http://schemas.microsoft.com/office/drawing/2014/main" id="{F3C657DF-77A4-0D3D-4BD7-43EC44063F31}"/>
              </a:ext>
            </a:extLst>
          </p:cNvPr>
          <p:cNvSpPr>
            <a:spLocks noGrp="1"/>
          </p:cNvSpPr>
          <p:nvPr>
            <p:ph type="sldNum" sz="quarter" idx="4"/>
          </p:nvPr>
        </p:nvSpPr>
        <p:spPr/>
        <p:txBody>
          <a:bodyPr/>
          <a:lstStyle/>
          <a:p>
            <a:fld id="{766B4A5F-AE5C-6B4D-A0D8-689C8C1B0247}" type="slidenum">
              <a:rPr lang="en-US" smtClean="0"/>
              <a:t>7</a:t>
            </a:fld>
            <a:endParaRPr lang="en-US" dirty="0"/>
          </a:p>
        </p:txBody>
      </p:sp>
    </p:spTree>
    <p:extLst>
      <p:ext uri="{BB962C8B-B14F-4D97-AF65-F5344CB8AC3E}">
        <p14:creationId xmlns:p14="http://schemas.microsoft.com/office/powerpoint/2010/main" val="1327563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00DE-3911-16F8-3877-D0C4B50F1A50}"/>
            </a:ext>
          </a:extLst>
        </p:cNvPr>
        <p:cNvGrpSpPr/>
        <p:nvPr/>
      </p:nvGrpSpPr>
      <p:grpSpPr>
        <a:xfrm>
          <a:off x="0" y="0"/>
          <a:ext cx="0" cy="0"/>
          <a:chOff x="0" y="0"/>
          <a:chExt cx="0" cy="0"/>
        </a:xfrm>
      </p:grpSpPr>
      <p:sp>
        <p:nvSpPr>
          <p:cNvPr id="35" name="Shape 2">
            <a:extLst>
              <a:ext uri="{FF2B5EF4-FFF2-40B4-BE49-F238E27FC236}">
                <a16:creationId xmlns:a16="http://schemas.microsoft.com/office/drawing/2014/main" id="{D1185D5E-52D5-96BF-8027-5FADDD498917}"/>
              </a:ext>
            </a:extLst>
          </p:cNvPr>
          <p:cNvSpPr/>
          <p:nvPr/>
        </p:nvSpPr>
        <p:spPr>
          <a:xfrm>
            <a:off x="4292062" y="1828620"/>
            <a:ext cx="3721370" cy="2286180"/>
          </a:xfrm>
          <a:prstGeom prst="roundRect">
            <a:avLst>
              <a:gd name="adj" fmla="val 3810"/>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36" name="Shape 2">
            <a:extLst>
              <a:ext uri="{FF2B5EF4-FFF2-40B4-BE49-F238E27FC236}">
                <a16:creationId xmlns:a16="http://schemas.microsoft.com/office/drawing/2014/main" id="{0A05B975-BEE3-5607-F128-D6DE7A988EAF}"/>
              </a:ext>
            </a:extLst>
          </p:cNvPr>
          <p:cNvSpPr/>
          <p:nvPr/>
        </p:nvSpPr>
        <p:spPr>
          <a:xfrm>
            <a:off x="8187631" y="1828620"/>
            <a:ext cx="3721370" cy="2286180"/>
          </a:xfrm>
          <a:prstGeom prst="roundRect">
            <a:avLst>
              <a:gd name="adj" fmla="val 3810"/>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34" name="Shape 2">
            <a:extLst>
              <a:ext uri="{FF2B5EF4-FFF2-40B4-BE49-F238E27FC236}">
                <a16:creationId xmlns:a16="http://schemas.microsoft.com/office/drawing/2014/main" id="{89ABE2F0-C736-9CF7-9DCD-8258F3490804}"/>
              </a:ext>
            </a:extLst>
          </p:cNvPr>
          <p:cNvSpPr/>
          <p:nvPr/>
        </p:nvSpPr>
        <p:spPr>
          <a:xfrm>
            <a:off x="457200" y="1828620"/>
            <a:ext cx="3721370" cy="2286180"/>
          </a:xfrm>
          <a:prstGeom prst="roundRect">
            <a:avLst>
              <a:gd name="adj" fmla="val 3810"/>
            </a:avLst>
          </a:prstGeom>
          <a:solidFill>
            <a:schemeClr val="bg2"/>
          </a:solidFill>
          <a:ln w="12700">
            <a:noFill/>
            <a:prstDash val="solid"/>
          </a:ln>
          <a:effectLst>
            <a:outerShdw blurRad="50800" dist="38100" dir="2700000" algn="tl" rotWithShape="0">
              <a:prstClr val="black">
                <a:alpha val="40000"/>
              </a:prstClr>
            </a:outerShdw>
          </a:effectLst>
        </p:spPr>
        <p:txBody>
          <a:bodyPr/>
          <a:lstStyle/>
          <a:p>
            <a:endParaRPr lang="en-US"/>
          </a:p>
        </p:txBody>
      </p:sp>
      <p:sp>
        <p:nvSpPr>
          <p:cNvPr id="2" name="Text 0">
            <a:extLst>
              <a:ext uri="{FF2B5EF4-FFF2-40B4-BE49-F238E27FC236}">
                <a16:creationId xmlns:a16="http://schemas.microsoft.com/office/drawing/2014/main" id="{9E947245-594A-A622-2254-59DCFF32889C}"/>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GETTING CONNECTED</a:t>
            </a:r>
            <a:endParaRPr lang="en-US" sz="1200" dirty="0"/>
          </a:p>
        </p:txBody>
      </p:sp>
      <p:sp>
        <p:nvSpPr>
          <p:cNvPr id="3" name="Text 1">
            <a:extLst>
              <a:ext uri="{FF2B5EF4-FFF2-40B4-BE49-F238E27FC236}">
                <a16:creationId xmlns:a16="http://schemas.microsoft.com/office/drawing/2014/main" id="{7ED62E55-A66E-8812-9963-5FF495DC3ACA}"/>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SaaS Extensions Made Easy - 3 Simple Steps</a:t>
            </a:r>
            <a:endParaRPr lang="en-US" sz="2800" dirty="0"/>
          </a:p>
        </p:txBody>
      </p:sp>
      <p:sp>
        <p:nvSpPr>
          <p:cNvPr id="5" name="Shape 3">
            <a:extLst>
              <a:ext uri="{FF2B5EF4-FFF2-40B4-BE49-F238E27FC236}">
                <a16:creationId xmlns:a16="http://schemas.microsoft.com/office/drawing/2014/main" id="{19207E39-E078-6EB0-7CC9-87D9570588D7}"/>
              </a:ext>
            </a:extLst>
          </p:cNvPr>
          <p:cNvSpPr/>
          <p:nvPr/>
        </p:nvSpPr>
        <p:spPr>
          <a:xfrm>
            <a:off x="713232" y="1965960"/>
            <a:ext cx="502920" cy="502920"/>
          </a:xfrm>
          <a:prstGeom prst="ellipse">
            <a:avLst/>
          </a:prstGeom>
          <a:solidFill>
            <a:srgbClr val="C74634"/>
          </a:solidFill>
          <a:ln/>
        </p:spPr>
        <p:txBody>
          <a:bodyPr/>
          <a:lstStyle/>
          <a:p>
            <a:endParaRPr lang="en-US"/>
          </a:p>
        </p:txBody>
      </p:sp>
      <p:sp>
        <p:nvSpPr>
          <p:cNvPr id="6" name="Text 4">
            <a:extLst>
              <a:ext uri="{FF2B5EF4-FFF2-40B4-BE49-F238E27FC236}">
                <a16:creationId xmlns:a16="http://schemas.microsoft.com/office/drawing/2014/main" id="{E5C3353C-A895-5E7F-CC9A-7D64F5190D3F}"/>
              </a:ext>
            </a:extLst>
          </p:cNvPr>
          <p:cNvSpPr/>
          <p:nvPr/>
        </p:nvSpPr>
        <p:spPr>
          <a:xfrm>
            <a:off x="713232" y="196596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ea typeface="Arial" pitchFamily="34" charset="-122"/>
                <a:cs typeface="Arial" pitchFamily="34" charset="-120"/>
              </a:rPr>
              <a:t>1</a:t>
            </a:r>
            <a:endParaRPr lang="en-US" sz="1800" dirty="0"/>
          </a:p>
        </p:txBody>
      </p:sp>
      <p:sp>
        <p:nvSpPr>
          <p:cNvPr id="7" name="Text 5">
            <a:extLst>
              <a:ext uri="{FF2B5EF4-FFF2-40B4-BE49-F238E27FC236}">
                <a16:creationId xmlns:a16="http://schemas.microsoft.com/office/drawing/2014/main" id="{DAC744AF-A9CD-9A9C-E7FC-D559C26A2579}"/>
              </a:ext>
            </a:extLst>
          </p:cNvPr>
          <p:cNvSpPr/>
          <p:nvPr/>
        </p:nvSpPr>
        <p:spPr>
          <a:xfrm>
            <a:off x="1371600" y="1938528"/>
            <a:ext cx="2606040" cy="594360"/>
          </a:xfrm>
          <a:prstGeom prst="rect">
            <a:avLst/>
          </a:prstGeom>
          <a:noFill/>
          <a:ln/>
        </p:spPr>
        <p:txBody>
          <a:bodyPr wrap="square" lIns="0" tIns="0" rIns="0" bIns="0" rtlCol="0" anchor="ctr"/>
          <a:lstStyle/>
          <a:p>
            <a:pPr marL="0" indent="0">
              <a:buNone/>
            </a:pPr>
            <a:r>
              <a:rPr lang="en-US" sz="1400" b="1" dirty="0">
                <a:ea typeface="Arial" pitchFamily="34" charset="-122"/>
                <a:cs typeface="Arial" pitchFamily="34" charset="-120"/>
              </a:rPr>
              <a:t>Establish a Database Connection</a:t>
            </a:r>
            <a:endParaRPr lang="en-US" sz="1400" dirty="0"/>
          </a:p>
        </p:txBody>
      </p:sp>
      <p:sp>
        <p:nvSpPr>
          <p:cNvPr id="8" name="Text 6">
            <a:extLst>
              <a:ext uri="{FF2B5EF4-FFF2-40B4-BE49-F238E27FC236}">
                <a16:creationId xmlns:a16="http://schemas.microsoft.com/office/drawing/2014/main" id="{6C5E5A3C-90EE-DB9A-7D4D-7B57ACE03422}"/>
              </a:ext>
            </a:extLst>
          </p:cNvPr>
          <p:cNvSpPr/>
          <p:nvPr/>
        </p:nvSpPr>
        <p:spPr>
          <a:xfrm>
            <a:off x="713232" y="2697480"/>
            <a:ext cx="3200400" cy="777240"/>
          </a:xfrm>
          <a:prstGeom prst="rect">
            <a:avLst/>
          </a:prstGeom>
          <a:noFill/>
          <a:ln/>
        </p:spPr>
        <p:txBody>
          <a:bodyPr wrap="square" lIns="0" tIns="0" rIns="0" bIns="0" rtlCol="0" anchor="t"/>
          <a:lstStyle/>
          <a:p>
            <a:pPr marL="0" indent="0">
              <a:buNone/>
            </a:pPr>
            <a:r>
              <a:rPr lang="en-US" sz="1150" dirty="0">
                <a:ea typeface="Calibri" pitchFamily="34" charset="-122"/>
                <a:cs typeface="Calibri" pitchFamily="34" charset="-120"/>
              </a:rPr>
              <a:t>Connect your APEX-hosted database with the SaaS OCI PaaS tenancy</a:t>
            </a:r>
            <a:endParaRPr lang="en-US" sz="1150" dirty="0"/>
          </a:p>
        </p:txBody>
      </p:sp>
      <p:sp>
        <p:nvSpPr>
          <p:cNvPr id="9" name="Text 7">
            <a:extLst>
              <a:ext uri="{FF2B5EF4-FFF2-40B4-BE49-F238E27FC236}">
                <a16:creationId xmlns:a16="http://schemas.microsoft.com/office/drawing/2014/main" id="{165E4088-0005-A888-E2F6-2108E121C1D5}"/>
              </a:ext>
            </a:extLst>
          </p:cNvPr>
          <p:cNvSpPr/>
          <p:nvPr/>
        </p:nvSpPr>
        <p:spPr>
          <a:xfrm>
            <a:off x="713232" y="3520440"/>
            <a:ext cx="3200400" cy="502920"/>
          </a:xfrm>
          <a:prstGeom prst="rect">
            <a:avLst/>
          </a:prstGeom>
          <a:noFill/>
          <a:ln/>
        </p:spPr>
        <p:txBody>
          <a:bodyPr wrap="square" lIns="0" tIns="0" rIns="0" bIns="0" rtlCol="0" anchor="t"/>
          <a:lstStyle/>
          <a:p>
            <a:pPr marL="0" indent="0">
              <a:buNone/>
            </a:pPr>
            <a:r>
              <a:rPr lang="en-US" sz="950" b="1" dirty="0">
                <a:ea typeface="Courier New" pitchFamily="34" charset="-122"/>
                <a:cs typeface="Courier New" pitchFamily="34" charset="-120"/>
              </a:rPr>
              <a:t>Developer Services &gt; Database Tools &gt; Connections</a:t>
            </a:r>
            <a:endParaRPr lang="en-US" sz="950" dirty="0"/>
          </a:p>
        </p:txBody>
      </p:sp>
      <p:sp>
        <p:nvSpPr>
          <p:cNvPr id="12" name="Shape 10">
            <a:extLst>
              <a:ext uri="{FF2B5EF4-FFF2-40B4-BE49-F238E27FC236}">
                <a16:creationId xmlns:a16="http://schemas.microsoft.com/office/drawing/2014/main" id="{001F3D94-6577-36BE-21BC-E97299F17F03}"/>
              </a:ext>
            </a:extLst>
          </p:cNvPr>
          <p:cNvSpPr/>
          <p:nvPr/>
        </p:nvSpPr>
        <p:spPr>
          <a:xfrm>
            <a:off x="4626864" y="1965960"/>
            <a:ext cx="502920" cy="502920"/>
          </a:xfrm>
          <a:prstGeom prst="ellipse">
            <a:avLst/>
          </a:prstGeom>
          <a:solidFill>
            <a:srgbClr val="C74634"/>
          </a:solidFill>
          <a:ln/>
        </p:spPr>
        <p:txBody>
          <a:bodyPr/>
          <a:lstStyle/>
          <a:p>
            <a:endParaRPr lang="en-US"/>
          </a:p>
        </p:txBody>
      </p:sp>
      <p:sp>
        <p:nvSpPr>
          <p:cNvPr id="13" name="Text 11">
            <a:extLst>
              <a:ext uri="{FF2B5EF4-FFF2-40B4-BE49-F238E27FC236}">
                <a16:creationId xmlns:a16="http://schemas.microsoft.com/office/drawing/2014/main" id="{4AA12F3F-94F1-45AA-48F6-0BA5B104D1FF}"/>
              </a:ext>
            </a:extLst>
          </p:cNvPr>
          <p:cNvSpPr/>
          <p:nvPr/>
        </p:nvSpPr>
        <p:spPr>
          <a:xfrm>
            <a:off x="4626864" y="196596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ea typeface="Arial" pitchFamily="34" charset="-122"/>
                <a:cs typeface="Arial" pitchFamily="34" charset="-120"/>
              </a:rPr>
              <a:t>2</a:t>
            </a:r>
            <a:endParaRPr lang="en-US" sz="1800" dirty="0"/>
          </a:p>
        </p:txBody>
      </p:sp>
      <p:sp>
        <p:nvSpPr>
          <p:cNvPr id="14" name="Text 12">
            <a:extLst>
              <a:ext uri="{FF2B5EF4-FFF2-40B4-BE49-F238E27FC236}">
                <a16:creationId xmlns:a16="http://schemas.microsoft.com/office/drawing/2014/main" id="{F741298B-67BC-2F62-B030-519D5A2AC9C0}"/>
              </a:ext>
            </a:extLst>
          </p:cNvPr>
          <p:cNvSpPr/>
          <p:nvPr/>
        </p:nvSpPr>
        <p:spPr>
          <a:xfrm>
            <a:off x="5285232" y="1938528"/>
            <a:ext cx="2606040" cy="594360"/>
          </a:xfrm>
          <a:prstGeom prst="rect">
            <a:avLst/>
          </a:prstGeom>
          <a:noFill/>
          <a:ln/>
        </p:spPr>
        <p:txBody>
          <a:bodyPr wrap="square" lIns="0" tIns="0" rIns="0" bIns="0" rtlCol="0" anchor="ctr"/>
          <a:lstStyle/>
          <a:p>
            <a:pPr marL="0" indent="0">
              <a:buNone/>
            </a:pPr>
            <a:r>
              <a:rPr lang="en-US" sz="1400" b="1" dirty="0">
                <a:ea typeface="Arial" pitchFamily="34" charset="-122"/>
                <a:cs typeface="Arial" pitchFamily="34" charset="-120"/>
              </a:rPr>
              <a:t>Integrate APEX with Fusion Applications</a:t>
            </a:r>
            <a:endParaRPr lang="en-US" sz="1400" dirty="0"/>
          </a:p>
        </p:txBody>
      </p:sp>
      <p:sp>
        <p:nvSpPr>
          <p:cNvPr id="15" name="Text 13">
            <a:extLst>
              <a:ext uri="{FF2B5EF4-FFF2-40B4-BE49-F238E27FC236}">
                <a16:creationId xmlns:a16="http://schemas.microsoft.com/office/drawing/2014/main" id="{49099588-2177-5E55-7F11-22EB7165028B}"/>
              </a:ext>
            </a:extLst>
          </p:cNvPr>
          <p:cNvSpPr/>
          <p:nvPr/>
        </p:nvSpPr>
        <p:spPr>
          <a:xfrm>
            <a:off x="4626864" y="2697480"/>
            <a:ext cx="3200400" cy="777240"/>
          </a:xfrm>
          <a:prstGeom prst="rect">
            <a:avLst/>
          </a:prstGeom>
          <a:noFill/>
          <a:ln/>
        </p:spPr>
        <p:txBody>
          <a:bodyPr wrap="square" lIns="0" tIns="0" rIns="0" bIns="0" rtlCol="0" anchor="t"/>
          <a:lstStyle/>
          <a:p>
            <a:pPr marL="0" indent="0">
              <a:buNone/>
            </a:pPr>
            <a:r>
              <a:rPr lang="en-US" sz="1150" dirty="0">
                <a:ea typeface="Calibri" pitchFamily="34" charset="-122"/>
                <a:cs typeface="Calibri" pitchFamily="34" charset="-120"/>
              </a:rPr>
              <a:t>Create the connection between the database connection &amp; your Oracle SaaS instance</a:t>
            </a:r>
            <a:endParaRPr lang="en-US" sz="1150" dirty="0"/>
          </a:p>
        </p:txBody>
      </p:sp>
      <p:sp>
        <p:nvSpPr>
          <p:cNvPr id="16" name="Text 14">
            <a:extLst>
              <a:ext uri="{FF2B5EF4-FFF2-40B4-BE49-F238E27FC236}">
                <a16:creationId xmlns:a16="http://schemas.microsoft.com/office/drawing/2014/main" id="{7CC06ED2-DE82-8BD5-389F-6DEA2F361260}"/>
              </a:ext>
            </a:extLst>
          </p:cNvPr>
          <p:cNvSpPr/>
          <p:nvPr/>
        </p:nvSpPr>
        <p:spPr>
          <a:xfrm>
            <a:off x="4626864" y="3520440"/>
            <a:ext cx="3200400" cy="502920"/>
          </a:xfrm>
          <a:prstGeom prst="rect">
            <a:avLst/>
          </a:prstGeom>
          <a:noFill/>
          <a:ln/>
        </p:spPr>
        <p:txBody>
          <a:bodyPr wrap="square" lIns="0" tIns="0" rIns="0" bIns="0" rtlCol="0" anchor="t"/>
          <a:lstStyle/>
          <a:p>
            <a:pPr marL="0" indent="0">
              <a:buNone/>
            </a:pPr>
            <a:r>
              <a:rPr lang="en-US" sz="950" b="1" dirty="0">
                <a:ea typeface="Courier New" pitchFamily="34" charset="-122"/>
                <a:cs typeface="Courier New" pitchFamily="34" charset="-120"/>
              </a:rPr>
              <a:t>Connections &gt; More Actions &gt; “Integrate APEX with Fusion Applications”</a:t>
            </a:r>
            <a:endParaRPr lang="en-US" sz="950" dirty="0"/>
          </a:p>
        </p:txBody>
      </p:sp>
      <p:sp>
        <p:nvSpPr>
          <p:cNvPr id="19" name="Shape 17">
            <a:extLst>
              <a:ext uri="{FF2B5EF4-FFF2-40B4-BE49-F238E27FC236}">
                <a16:creationId xmlns:a16="http://schemas.microsoft.com/office/drawing/2014/main" id="{2F719276-A185-FDAC-2542-A56BE2AB567B}"/>
              </a:ext>
            </a:extLst>
          </p:cNvPr>
          <p:cNvSpPr/>
          <p:nvPr/>
        </p:nvSpPr>
        <p:spPr>
          <a:xfrm>
            <a:off x="8540496" y="1965960"/>
            <a:ext cx="502920" cy="502920"/>
          </a:xfrm>
          <a:prstGeom prst="ellipse">
            <a:avLst/>
          </a:prstGeom>
          <a:solidFill>
            <a:srgbClr val="C74634"/>
          </a:solidFill>
          <a:ln/>
        </p:spPr>
        <p:txBody>
          <a:bodyPr/>
          <a:lstStyle/>
          <a:p>
            <a:endParaRPr lang="en-US"/>
          </a:p>
        </p:txBody>
      </p:sp>
      <p:sp>
        <p:nvSpPr>
          <p:cNvPr id="20" name="Text 18">
            <a:extLst>
              <a:ext uri="{FF2B5EF4-FFF2-40B4-BE49-F238E27FC236}">
                <a16:creationId xmlns:a16="http://schemas.microsoft.com/office/drawing/2014/main" id="{CD8DA796-D828-AEAA-663D-789941C4D157}"/>
              </a:ext>
            </a:extLst>
          </p:cNvPr>
          <p:cNvSpPr/>
          <p:nvPr/>
        </p:nvSpPr>
        <p:spPr>
          <a:xfrm>
            <a:off x="8540496" y="196596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ea typeface="Arial" pitchFamily="34" charset="-122"/>
                <a:cs typeface="Arial" pitchFamily="34" charset="-120"/>
              </a:rPr>
              <a:t>3</a:t>
            </a:r>
            <a:endParaRPr lang="en-US" sz="1800" dirty="0"/>
          </a:p>
        </p:txBody>
      </p:sp>
      <p:sp>
        <p:nvSpPr>
          <p:cNvPr id="21" name="Text 19">
            <a:extLst>
              <a:ext uri="{FF2B5EF4-FFF2-40B4-BE49-F238E27FC236}">
                <a16:creationId xmlns:a16="http://schemas.microsoft.com/office/drawing/2014/main" id="{9E31B317-58F0-DAD5-465D-3688B425B5B5}"/>
              </a:ext>
            </a:extLst>
          </p:cNvPr>
          <p:cNvSpPr/>
          <p:nvPr/>
        </p:nvSpPr>
        <p:spPr>
          <a:xfrm>
            <a:off x="9198864" y="1938528"/>
            <a:ext cx="2606040" cy="594360"/>
          </a:xfrm>
          <a:prstGeom prst="rect">
            <a:avLst/>
          </a:prstGeom>
          <a:noFill/>
          <a:ln/>
        </p:spPr>
        <p:txBody>
          <a:bodyPr wrap="square" lIns="0" tIns="0" rIns="0" bIns="0" rtlCol="0" anchor="ctr"/>
          <a:lstStyle/>
          <a:p>
            <a:pPr marL="0" indent="0">
              <a:buNone/>
            </a:pPr>
            <a:r>
              <a:rPr lang="en-US" sz="1400" b="1" dirty="0">
                <a:ea typeface="Arial" pitchFamily="34" charset="-122"/>
                <a:cs typeface="Arial" pitchFamily="34" charset="-120"/>
              </a:rPr>
              <a:t>Create a Starter Application</a:t>
            </a:r>
            <a:endParaRPr lang="en-US" sz="1400" dirty="0"/>
          </a:p>
        </p:txBody>
      </p:sp>
      <p:sp>
        <p:nvSpPr>
          <p:cNvPr id="22" name="Text 20">
            <a:extLst>
              <a:ext uri="{FF2B5EF4-FFF2-40B4-BE49-F238E27FC236}">
                <a16:creationId xmlns:a16="http://schemas.microsoft.com/office/drawing/2014/main" id="{6811C4B4-1142-6B97-70C4-C31543221705}"/>
              </a:ext>
            </a:extLst>
          </p:cNvPr>
          <p:cNvSpPr/>
          <p:nvPr/>
        </p:nvSpPr>
        <p:spPr>
          <a:xfrm>
            <a:off x="8540496" y="2697480"/>
            <a:ext cx="3200400" cy="777240"/>
          </a:xfrm>
          <a:prstGeom prst="rect">
            <a:avLst/>
          </a:prstGeom>
          <a:noFill/>
          <a:ln/>
        </p:spPr>
        <p:txBody>
          <a:bodyPr wrap="square" lIns="0" tIns="0" rIns="0" bIns="0" rtlCol="0" anchor="t"/>
          <a:lstStyle/>
          <a:p>
            <a:pPr marL="0" indent="0">
              <a:buNone/>
            </a:pPr>
            <a:r>
              <a:rPr lang="en-US" sz="1150" dirty="0">
                <a:ea typeface="Calibri" pitchFamily="34" charset="-122"/>
                <a:cs typeface="Calibri" pitchFamily="34" charset="-120"/>
              </a:rPr>
              <a:t>Generate a Fusion-integrated starter app in APEX</a:t>
            </a:r>
            <a:endParaRPr lang="en-US" sz="1150" dirty="0"/>
          </a:p>
        </p:txBody>
      </p:sp>
      <p:sp>
        <p:nvSpPr>
          <p:cNvPr id="23" name="Text 21">
            <a:extLst>
              <a:ext uri="{FF2B5EF4-FFF2-40B4-BE49-F238E27FC236}">
                <a16:creationId xmlns:a16="http://schemas.microsoft.com/office/drawing/2014/main" id="{1F2D493A-1EA3-629A-9131-2599545C661F}"/>
              </a:ext>
            </a:extLst>
          </p:cNvPr>
          <p:cNvSpPr/>
          <p:nvPr/>
        </p:nvSpPr>
        <p:spPr>
          <a:xfrm>
            <a:off x="8540496" y="3520440"/>
            <a:ext cx="3200400" cy="502920"/>
          </a:xfrm>
          <a:prstGeom prst="rect">
            <a:avLst/>
          </a:prstGeom>
          <a:noFill/>
          <a:ln/>
        </p:spPr>
        <p:txBody>
          <a:bodyPr wrap="square" lIns="0" tIns="0" rIns="0" bIns="0" rtlCol="0" anchor="t"/>
          <a:lstStyle/>
          <a:p>
            <a:pPr marL="0" indent="0">
              <a:buNone/>
            </a:pPr>
            <a:r>
              <a:rPr lang="en-US" sz="950" b="1" dirty="0">
                <a:ea typeface="Courier New" pitchFamily="34" charset="-122"/>
                <a:cs typeface="Courier New" pitchFamily="34" charset="-120"/>
              </a:rPr>
              <a:t>App Builder &gt; Create App &gt; “Create Fusion Integration”</a:t>
            </a:r>
            <a:endParaRPr lang="en-US" sz="950" dirty="0"/>
          </a:p>
        </p:txBody>
      </p:sp>
      <p:sp>
        <p:nvSpPr>
          <p:cNvPr id="24" name="Shape 22">
            <a:extLst>
              <a:ext uri="{FF2B5EF4-FFF2-40B4-BE49-F238E27FC236}">
                <a16:creationId xmlns:a16="http://schemas.microsoft.com/office/drawing/2014/main" id="{19BCB212-FE7D-94FC-1278-EE063A975B25}"/>
              </a:ext>
            </a:extLst>
          </p:cNvPr>
          <p:cNvSpPr/>
          <p:nvPr/>
        </p:nvSpPr>
        <p:spPr>
          <a:xfrm>
            <a:off x="457200" y="4434840"/>
            <a:ext cx="11292840" cy="1691640"/>
          </a:xfrm>
          <a:prstGeom prst="roundRect">
            <a:avLst>
              <a:gd name="adj" fmla="val 4324"/>
            </a:avLst>
          </a:prstGeom>
          <a:solidFill>
            <a:srgbClr val="312D2A"/>
          </a:solidFill>
          <a:ln>
            <a:noFill/>
          </a:ln>
        </p:spPr>
        <p:txBody>
          <a:bodyPr/>
          <a:lstStyle/>
          <a:p>
            <a:endParaRPr lang="en-US"/>
          </a:p>
        </p:txBody>
      </p:sp>
      <p:sp>
        <p:nvSpPr>
          <p:cNvPr id="25" name="Text 23">
            <a:extLst>
              <a:ext uri="{FF2B5EF4-FFF2-40B4-BE49-F238E27FC236}">
                <a16:creationId xmlns:a16="http://schemas.microsoft.com/office/drawing/2014/main" id="{B72F02F6-31BA-61E6-D31B-523B4652637B}"/>
              </a:ext>
            </a:extLst>
          </p:cNvPr>
          <p:cNvSpPr/>
          <p:nvPr/>
        </p:nvSpPr>
        <p:spPr>
          <a:xfrm>
            <a:off x="777240" y="4617720"/>
            <a:ext cx="10607040" cy="320040"/>
          </a:xfrm>
          <a:prstGeom prst="rect">
            <a:avLst/>
          </a:prstGeom>
          <a:noFill/>
          <a:ln/>
        </p:spPr>
        <p:txBody>
          <a:bodyPr wrap="square" lIns="0" tIns="0" rIns="0" bIns="0" rtlCol="0" anchor="ctr"/>
          <a:lstStyle/>
          <a:p>
            <a:pPr marL="0" indent="0">
              <a:buNone/>
            </a:pPr>
            <a:r>
              <a:rPr lang="en-US" sz="1500" b="1" dirty="0">
                <a:solidFill>
                  <a:srgbClr val="FFFFFF"/>
                </a:solidFill>
                <a:ea typeface="Arial" pitchFamily="34" charset="-122"/>
                <a:cs typeface="Arial" pitchFamily="34" charset="-120"/>
              </a:rPr>
              <a:t>What happens behind “Integrate APEX with Fusion Applications”?</a:t>
            </a:r>
            <a:endParaRPr lang="en-US" sz="1500" dirty="0"/>
          </a:p>
        </p:txBody>
      </p:sp>
      <p:sp>
        <p:nvSpPr>
          <p:cNvPr id="26" name="Shape 24">
            <a:extLst>
              <a:ext uri="{FF2B5EF4-FFF2-40B4-BE49-F238E27FC236}">
                <a16:creationId xmlns:a16="http://schemas.microsoft.com/office/drawing/2014/main" id="{6298012A-8A97-F06D-9B95-79D5BAA7F02E}"/>
              </a:ext>
            </a:extLst>
          </p:cNvPr>
          <p:cNvSpPr/>
          <p:nvPr/>
        </p:nvSpPr>
        <p:spPr>
          <a:xfrm>
            <a:off x="777240" y="5074920"/>
            <a:ext cx="2560320" cy="868680"/>
          </a:xfrm>
          <a:prstGeom prst="roundRect">
            <a:avLst>
              <a:gd name="adj" fmla="val 6316"/>
            </a:avLst>
          </a:prstGeom>
          <a:solidFill>
            <a:schemeClr val="accent5">
              <a:lumMod val="75000"/>
            </a:schemeClr>
          </a:solidFill>
          <a:ln>
            <a:noFill/>
          </a:ln>
          <a:effectLst>
            <a:outerShdw blurRad="50800" dist="38100" dir="2700000" algn="tl" rotWithShape="0">
              <a:prstClr val="black">
                <a:alpha val="40000"/>
              </a:prstClr>
            </a:outerShdw>
          </a:effectLst>
        </p:spPr>
        <p:txBody>
          <a:bodyPr/>
          <a:lstStyle/>
          <a:p>
            <a:endParaRPr lang="en-US"/>
          </a:p>
        </p:txBody>
      </p:sp>
      <p:sp>
        <p:nvSpPr>
          <p:cNvPr id="27" name="Text 25">
            <a:extLst>
              <a:ext uri="{FF2B5EF4-FFF2-40B4-BE49-F238E27FC236}">
                <a16:creationId xmlns:a16="http://schemas.microsoft.com/office/drawing/2014/main" id="{EB8846B2-8E6C-934F-55D8-3F887DB9C0BC}"/>
              </a:ext>
            </a:extLst>
          </p:cNvPr>
          <p:cNvSpPr/>
          <p:nvPr/>
        </p:nvSpPr>
        <p:spPr>
          <a:xfrm>
            <a:off x="914400" y="5138928"/>
            <a:ext cx="2286000" cy="731520"/>
          </a:xfrm>
          <a:prstGeom prst="rect">
            <a:avLst/>
          </a:prstGeom>
          <a:noFill/>
          <a:ln/>
        </p:spPr>
        <p:txBody>
          <a:bodyPr wrap="square" lIns="0" tIns="0" rIns="0" bIns="0" rtlCol="0" anchor="ctr"/>
          <a:lstStyle/>
          <a:p>
            <a:pPr marL="0" indent="0" algn="ctr">
              <a:buNone/>
            </a:pPr>
            <a:r>
              <a:rPr lang="en-US" sz="1100" b="1" dirty="0">
                <a:ea typeface="Calibri" pitchFamily="34" charset="-122"/>
                <a:cs typeface="Calibri" pitchFamily="34" charset="-120"/>
              </a:rPr>
              <a:t>IDCS client application</a:t>
            </a:r>
            <a:endParaRPr lang="en-US" sz="1100" dirty="0"/>
          </a:p>
          <a:p>
            <a:pPr marL="0" indent="0" algn="ctr">
              <a:buNone/>
            </a:pPr>
            <a:r>
              <a:rPr lang="en-US" sz="1100" b="1" dirty="0">
                <a:ea typeface="Calibri" pitchFamily="34" charset="-122"/>
                <a:cs typeface="Calibri" pitchFamily="34" charset="-120"/>
              </a:rPr>
              <a:t>(with OAuth)</a:t>
            </a:r>
            <a:endParaRPr lang="en-US" sz="1100" dirty="0"/>
          </a:p>
        </p:txBody>
      </p:sp>
      <p:sp>
        <p:nvSpPr>
          <p:cNvPr id="28" name="Shape 26">
            <a:extLst>
              <a:ext uri="{FF2B5EF4-FFF2-40B4-BE49-F238E27FC236}">
                <a16:creationId xmlns:a16="http://schemas.microsoft.com/office/drawing/2014/main" id="{7D6200A5-2D27-5BC8-3D7F-6427DE50671E}"/>
              </a:ext>
            </a:extLst>
          </p:cNvPr>
          <p:cNvSpPr/>
          <p:nvPr/>
        </p:nvSpPr>
        <p:spPr>
          <a:xfrm>
            <a:off x="3538728" y="5074920"/>
            <a:ext cx="2560320" cy="868680"/>
          </a:xfrm>
          <a:prstGeom prst="roundRect">
            <a:avLst>
              <a:gd name="adj" fmla="val 6316"/>
            </a:avLst>
          </a:prstGeom>
          <a:solidFill>
            <a:schemeClr val="accent5">
              <a:lumMod val="75000"/>
            </a:schemeClr>
          </a:solidFill>
          <a:ln>
            <a:noFill/>
          </a:ln>
          <a:effectLst>
            <a:outerShdw blurRad="50800" dist="38100" dir="2700000" algn="tl" rotWithShape="0">
              <a:prstClr val="black">
                <a:alpha val="40000"/>
              </a:prstClr>
            </a:outerShdw>
          </a:effectLst>
        </p:spPr>
        <p:txBody>
          <a:bodyPr/>
          <a:lstStyle/>
          <a:p>
            <a:endParaRPr lang="en-US"/>
          </a:p>
        </p:txBody>
      </p:sp>
      <p:sp>
        <p:nvSpPr>
          <p:cNvPr id="29" name="Text 27">
            <a:extLst>
              <a:ext uri="{FF2B5EF4-FFF2-40B4-BE49-F238E27FC236}">
                <a16:creationId xmlns:a16="http://schemas.microsoft.com/office/drawing/2014/main" id="{2249F392-2CA2-97F1-65C0-AB17185C28EB}"/>
              </a:ext>
            </a:extLst>
          </p:cNvPr>
          <p:cNvSpPr/>
          <p:nvPr/>
        </p:nvSpPr>
        <p:spPr>
          <a:xfrm>
            <a:off x="3675888" y="5138928"/>
            <a:ext cx="2286000" cy="731520"/>
          </a:xfrm>
          <a:prstGeom prst="rect">
            <a:avLst/>
          </a:prstGeom>
          <a:noFill/>
          <a:ln/>
        </p:spPr>
        <p:txBody>
          <a:bodyPr wrap="square" lIns="0" tIns="0" rIns="0" bIns="0" rtlCol="0" anchor="ctr"/>
          <a:lstStyle/>
          <a:p>
            <a:pPr marL="0" indent="0" algn="ctr">
              <a:buNone/>
            </a:pPr>
            <a:r>
              <a:rPr lang="en-US" sz="1100" b="1" dirty="0">
                <a:ea typeface="Calibri" pitchFamily="34" charset="-122"/>
                <a:cs typeface="Calibri" pitchFamily="34" charset="-120"/>
              </a:rPr>
              <a:t>Database</a:t>
            </a:r>
            <a:endParaRPr lang="en-US" sz="1100" dirty="0"/>
          </a:p>
          <a:p>
            <a:pPr marL="0" indent="0" algn="ctr">
              <a:buNone/>
            </a:pPr>
            <a:r>
              <a:rPr lang="en-US" sz="1100" b="1" dirty="0">
                <a:ea typeface="Calibri" pitchFamily="34" charset="-122"/>
                <a:cs typeface="Calibri" pitchFamily="34" charset="-120"/>
              </a:rPr>
              <a:t>credential</a:t>
            </a:r>
            <a:endParaRPr lang="en-US" sz="1100" dirty="0"/>
          </a:p>
        </p:txBody>
      </p:sp>
      <p:sp>
        <p:nvSpPr>
          <p:cNvPr id="30" name="Shape 28">
            <a:extLst>
              <a:ext uri="{FF2B5EF4-FFF2-40B4-BE49-F238E27FC236}">
                <a16:creationId xmlns:a16="http://schemas.microsoft.com/office/drawing/2014/main" id="{E85DE03F-0A9A-7A1A-F8F7-7FC08BB88401}"/>
              </a:ext>
            </a:extLst>
          </p:cNvPr>
          <p:cNvSpPr/>
          <p:nvPr/>
        </p:nvSpPr>
        <p:spPr>
          <a:xfrm>
            <a:off x="6300216" y="5074920"/>
            <a:ext cx="2560320" cy="868680"/>
          </a:xfrm>
          <a:prstGeom prst="roundRect">
            <a:avLst>
              <a:gd name="adj" fmla="val 6316"/>
            </a:avLst>
          </a:prstGeom>
          <a:solidFill>
            <a:schemeClr val="accent5">
              <a:lumMod val="75000"/>
            </a:schemeClr>
          </a:solidFill>
          <a:ln>
            <a:noFill/>
          </a:ln>
          <a:effectLst>
            <a:outerShdw blurRad="50800" dist="38100" dir="2700000" algn="tl" rotWithShape="0">
              <a:prstClr val="black">
                <a:alpha val="40000"/>
              </a:prstClr>
            </a:outerShdw>
          </a:effectLst>
        </p:spPr>
        <p:txBody>
          <a:bodyPr/>
          <a:lstStyle/>
          <a:p>
            <a:endParaRPr lang="en-US"/>
          </a:p>
        </p:txBody>
      </p:sp>
      <p:sp>
        <p:nvSpPr>
          <p:cNvPr id="31" name="Text 29">
            <a:extLst>
              <a:ext uri="{FF2B5EF4-FFF2-40B4-BE49-F238E27FC236}">
                <a16:creationId xmlns:a16="http://schemas.microsoft.com/office/drawing/2014/main" id="{F4AAC276-E09E-832D-D4B4-C8EDEE1FC112}"/>
              </a:ext>
            </a:extLst>
          </p:cNvPr>
          <p:cNvSpPr/>
          <p:nvPr/>
        </p:nvSpPr>
        <p:spPr>
          <a:xfrm>
            <a:off x="6437376" y="5138928"/>
            <a:ext cx="2286000" cy="731520"/>
          </a:xfrm>
          <a:prstGeom prst="rect">
            <a:avLst/>
          </a:prstGeom>
          <a:noFill/>
          <a:ln/>
        </p:spPr>
        <p:txBody>
          <a:bodyPr wrap="square" lIns="0" tIns="0" rIns="0" bIns="0" rtlCol="0" anchor="ctr"/>
          <a:lstStyle/>
          <a:p>
            <a:pPr marL="0" indent="0" algn="ctr">
              <a:buNone/>
            </a:pPr>
            <a:r>
              <a:rPr lang="en-US" sz="1100" b="1" dirty="0">
                <a:ea typeface="Calibri" pitchFamily="34" charset="-122"/>
                <a:cs typeface="Calibri" pitchFamily="34" charset="-120"/>
              </a:rPr>
              <a:t>Synonym created &amp;</a:t>
            </a:r>
            <a:endParaRPr lang="en-US" sz="1100" dirty="0"/>
          </a:p>
          <a:p>
            <a:pPr marL="0" indent="0" algn="ctr">
              <a:buNone/>
            </a:pPr>
            <a:r>
              <a:rPr lang="en-US" sz="1100" b="1" dirty="0">
                <a:ea typeface="Calibri" pitchFamily="34" charset="-122"/>
                <a:cs typeface="Calibri" pitchFamily="34" charset="-120"/>
              </a:rPr>
              <a:t>execute access granted</a:t>
            </a:r>
            <a:endParaRPr lang="en-US" sz="1100" dirty="0"/>
          </a:p>
        </p:txBody>
      </p:sp>
      <p:sp>
        <p:nvSpPr>
          <p:cNvPr id="32" name="Shape 30">
            <a:extLst>
              <a:ext uri="{FF2B5EF4-FFF2-40B4-BE49-F238E27FC236}">
                <a16:creationId xmlns:a16="http://schemas.microsoft.com/office/drawing/2014/main" id="{F05D36BC-EF02-E094-1920-0F373DE55D24}"/>
              </a:ext>
            </a:extLst>
          </p:cNvPr>
          <p:cNvSpPr/>
          <p:nvPr/>
        </p:nvSpPr>
        <p:spPr>
          <a:xfrm>
            <a:off x="9061704" y="5074920"/>
            <a:ext cx="2560320" cy="868680"/>
          </a:xfrm>
          <a:prstGeom prst="roundRect">
            <a:avLst>
              <a:gd name="adj" fmla="val 6316"/>
            </a:avLst>
          </a:prstGeom>
          <a:solidFill>
            <a:schemeClr val="accent5">
              <a:lumMod val="75000"/>
            </a:schemeClr>
          </a:solidFill>
          <a:ln>
            <a:noFill/>
          </a:ln>
          <a:effectLst>
            <a:outerShdw blurRad="50800" dist="38100" dir="2700000" algn="tl" rotWithShape="0">
              <a:prstClr val="black">
                <a:alpha val="40000"/>
              </a:prstClr>
            </a:outerShdw>
          </a:effectLst>
        </p:spPr>
        <p:txBody>
          <a:bodyPr/>
          <a:lstStyle/>
          <a:p>
            <a:endParaRPr lang="en-US"/>
          </a:p>
        </p:txBody>
      </p:sp>
      <p:sp>
        <p:nvSpPr>
          <p:cNvPr id="33" name="Text 31">
            <a:extLst>
              <a:ext uri="{FF2B5EF4-FFF2-40B4-BE49-F238E27FC236}">
                <a16:creationId xmlns:a16="http://schemas.microsoft.com/office/drawing/2014/main" id="{16210CE9-BB74-8965-672C-2E07EBCB843A}"/>
              </a:ext>
            </a:extLst>
          </p:cNvPr>
          <p:cNvSpPr/>
          <p:nvPr/>
        </p:nvSpPr>
        <p:spPr>
          <a:xfrm>
            <a:off x="9198864" y="5138928"/>
            <a:ext cx="2286000" cy="731520"/>
          </a:xfrm>
          <a:prstGeom prst="rect">
            <a:avLst/>
          </a:prstGeom>
          <a:noFill/>
          <a:ln/>
        </p:spPr>
        <p:txBody>
          <a:bodyPr wrap="square" lIns="0" tIns="0" rIns="0" bIns="0" rtlCol="0" anchor="ctr"/>
          <a:lstStyle/>
          <a:p>
            <a:pPr marL="0" indent="0" algn="ctr">
              <a:buNone/>
            </a:pPr>
            <a:r>
              <a:rPr lang="en-US" sz="1100" b="1" dirty="0">
                <a:ea typeface="Calibri" pitchFamily="34" charset="-122"/>
                <a:cs typeface="Calibri" pitchFamily="34" charset="-120"/>
              </a:rPr>
              <a:t>Auth scheme</a:t>
            </a:r>
            <a:endParaRPr lang="en-US" sz="1100" dirty="0"/>
          </a:p>
          <a:p>
            <a:pPr marL="0" indent="0" algn="ctr">
              <a:buNone/>
            </a:pPr>
            <a:r>
              <a:rPr lang="en-US" sz="1100" b="1" dirty="0">
                <a:ea typeface="Calibri" pitchFamily="34" charset="-122"/>
                <a:cs typeface="Calibri" pitchFamily="34" charset="-120"/>
              </a:rPr>
              <a:t>attributes updated</a:t>
            </a:r>
            <a:endParaRPr lang="en-US" sz="1100" dirty="0"/>
          </a:p>
        </p:txBody>
      </p:sp>
      <p:sp>
        <p:nvSpPr>
          <p:cNvPr id="10" name="Shape 8">
            <a:extLst>
              <a:ext uri="{FF2B5EF4-FFF2-40B4-BE49-F238E27FC236}">
                <a16:creationId xmlns:a16="http://schemas.microsoft.com/office/drawing/2014/main" id="{01056C97-2D26-B30E-FFC3-71BFB03DEFE0}"/>
              </a:ext>
            </a:extLst>
          </p:cNvPr>
          <p:cNvSpPr/>
          <p:nvPr/>
        </p:nvSpPr>
        <p:spPr>
          <a:xfrm>
            <a:off x="3977639" y="2697480"/>
            <a:ext cx="549343" cy="457200"/>
          </a:xfrm>
          <a:prstGeom prst="rightArrow">
            <a:avLst/>
          </a:prstGeom>
          <a:solidFill>
            <a:schemeClr val="accent3"/>
          </a:solidFill>
          <a:ln/>
        </p:spPr>
        <p:txBody>
          <a:bodyPr/>
          <a:lstStyle/>
          <a:p>
            <a:endParaRPr lang="en-US"/>
          </a:p>
        </p:txBody>
      </p:sp>
      <p:sp>
        <p:nvSpPr>
          <p:cNvPr id="17" name="Shape 15">
            <a:extLst>
              <a:ext uri="{FF2B5EF4-FFF2-40B4-BE49-F238E27FC236}">
                <a16:creationId xmlns:a16="http://schemas.microsoft.com/office/drawing/2014/main" id="{98653DB7-CB0F-7288-19EA-4406FA3017C1}"/>
              </a:ext>
            </a:extLst>
          </p:cNvPr>
          <p:cNvSpPr/>
          <p:nvPr/>
        </p:nvSpPr>
        <p:spPr>
          <a:xfrm>
            <a:off x="7891271" y="2697480"/>
            <a:ext cx="549343" cy="457200"/>
          </a:xfrm>
          <a:prstGeom prst="rightArrow">
            <a:avLst/>
          </a:prstGeom>
          <a:solidFill>
            <a:schemeClr val="accent3"/>
          </a:solidFill>
          <a:ln/>
        </p:spPr>
        <p:txBody>
          <a:bodyPr/>
          <a:lstStyle/>
          <a:p>
            <a:endParaRPr lang="en-US"/>
          </a:p>
        </p:txBody>
      </p:sp>
      <p:sp>
        <p:nvSpPr>
          <p:cNvPr id="11" name="Footer Placeholder 10">
            <a:extLst>
              <a:ext uri="{FF2B5EF4-FFF2-40B4-BE49-F238E27FC236}">
                <a16:creationId xmlns:a16="http://schemas.microsoft.com/office/drawing/2014/main" id="{F8DEF48C-4977-5D13-9BC7-3168E9FAE954}"/>
              </a:ext>
            </a:extLst>
          </p:cNvPr>
          <p:cNvSpPr>
            <a:spLocks noGrp="1"/>
          </p:cNvSpPr>
          <p:nvPr>
            <p:ph type="ftr" sz="quarter" idx="3"/>
          </p:nvPr>
        </p:nvSpPr>
        <p:spPr/>
        <p:txBody>
          <a:bodyPr/>
          <a:lstStyle/>
          <a:p>
            <a:r>
              <a:rPr lang="en-US"/>
              <a:t>Copyright © 2026, Oracle and/or its affiliates</a:t>
            </a:r>
            <a:endParaRPr lang="en-US" dirty="0"/>
          </a:p>
        </p:txBody>
      </p:sp>
      <p:sp>
        <p:nvSpPr>
          <p:cNvPr id="18" name="Slide Number Placeholder 17">
            <a:extLst>
              <a:ext uri="{FF2B5EF4-FFF2-40B4-BE49-F238E27FC236}">
                <a16:creationId xmlns:a16="http://schemas.microsoft.com/office/drawing/2014/main" id="{6DEBD5AA-449A-F091-0588-9ABBAE562B35}"/>
              </a:ext>
            </a:extLst>
          </p:cNvPr>
          <p:cNvSpPr>
            <a:spLocks noGrp="1"/>
          </p:cNvSpPr>
          <p:nvPr>
            <p:ph type="sldNum" sz="quarter" idx="4"/>
          </p:nvPr>
        </p:nvSpPr>
        <p:spPr/>
        <p:txBody>
          <a:bodyPr/>
          <a:lstStyle/>
          <a:p>
            <a:fld id="{766B4A5F-AE5C-6B4D-A0D8-689C8C1B0247}" type="slidenum">
              <a:rPr lang="en-US" smtClean="0"/>
              <a:t>8</a:t>
            </a:fld>
            <a:endParaRPr lang="en-US" dirty="0"/>
          </a:p>
        </p:txBody>
      </p:sp>
    </p:spTree>
    <p:extLst>
      <p:ext uri="{BB962C8B-B14F-4D97-AF65-F5344CB8AC3E}">
        <p14:creationId xmlns:p14="http://schemas.microsoft.com/office/powerpoint/2010/main" val="7560227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D9957-BEC4-0D8A-5DD3-085B19BC904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B53D4C4-E636-B9A4-C607-ECDEA9D44145}"/>
              </a:ext>
            </a:extLst>
          </p:cNvPr>
          <p:cNvSpPr/>
          <p:nvPr/>
        </p:nvSpPr>
        <p:spPr>
          <a:xfrm>
            <a:off x="457200" y="384048"/>
            <a:ext cx="11247120" cy="274320"/>
          </a:xfrm>
          <a:prstGeom prst="rect">
            <a:avLst/>
          </a:prstGeom>
          <a:noFill/>
          <a:ln/>
        </p:spPr>
        <p:txBody>
          <a:bodyPr wrap="square" lIns="0" tIns="0" rIns="0" bIns="0" rtlCol="0" anchor="ctr"/>
          <a:lstStyle/>
          <a:p>
            <a:pPr marL="0" indent="0">
              <a:buNone/>
            </a:pPr>
            <a:r>
              <a:rPr lang="en-US" sz="1200" b="1" kern="0" spc="200" dirty="0">
                <a:solidFill>
                  <a:srgbClr val="C74634"/>
                </a:solidFill>
                <a:ea typeface="Calibri" pitchFamily="34" charset="-122"/>
                <a:cs typeface="Calibri" pitchFamily="34" charset="-120"/>
              </a:rPr>
              <a:t>OPTIONAL TOOLING</a:t>
            </a:r>
            <a:endParaRPr lang="en-US" sz="1200" dirty="0"/>
          </a:p>
        </p:txBody>
      </p:sp>
      <p:sp>
        <p:nvSpPr>
          <p:cNvPr id="3" name="Text 1">
            <a:extLst>
              <a:ext uri="{FF2B5EF4-FFF2-40B4-BE49-F238E27FC236}">
                <a16:creationId xmlns:a16="http://schemas.microsoft.com/office/drawing/2014/main" id="{6D75BD39-5662-CC1B-5300-46F47B0003EA}"/>
              </a:ext>
            </a:extLst>
          </p:cNvPr>
          <p:cNvSpPr/>
          <p:nvPr/>
        </p:nvSpPr>
        <p:spPr>
          <a:xfrm>
            <a:off x="457200" y="658368"/>
            <a:ext cx="11247120" cy="685800"/>
          </a:xfrm>
          <a:prstGeom prst="rect">
            <a:avLst/>
          </a:prstGeom>
          <a:noFill/>
          <a:ln/>
        </p:spPr>
        <p:txBody>
          <a:bodyPr wrap="square" lIns="0" tIns="0" rIns="0" bIns="0" rtlCol="0" anchor="ctr"/>
          <a:lstStyle/>
          <a:p>
            <a:pPr marL="0" indent="0">
              <a:buNone/>
            </a:pPr>
            <a:r>
              <a:rPr lang="en-US" sz="2800" b="1" dirty="0">
                <a:ea typeface="Arial" pitchFamily="34" charset="-122"/>
                <a:cs typeface="Arial" pitchFamily="34" charset="-120"/>
              </a:rPr>
              <a:t>Sample Utility App - REST Data Source Explorer</a:t>
            </a:r>
            <a:endParaRPr lang="en-US" sz="2800" dirty="0"/>
          </a:p>
        </p:txBody>
      </p:sp>
      <p:sp>
        <p:nvSpPr>
          <p:cNvPr id="4" name="Text 2">
            <a:extLst>
              <a:ext uri="{FF2B5EF4-FFF2-40B4-BE49-F238E27FC236}">
                <a16:creationId xmlns:a16="http://schemas.microsoft.com/office/drawing/2014/main" id="{6FB6791C-E2B6-46A7-5532-5C2F49769D89}"/>
              </a:ext>
            </a:extLst>
          </p:cNvPr>
          <p:cNvSpPr/>
          <p:nvPr/>
        </p:nvSpPr>
        <p:spPr>
          <a:xfrm>
            <a:off x="457200" y="1481328"/>
            <a:ext cx="11247120" cy="320040"/>
          </a:xfrm>
          <a:prstGeom prst="rect">
            <a:avLst/>
          </a:prstGeom>
          <a:noFill/>
          <a:ln/>
        </p:spPr>
        <p:txBody>
          <a:bodyPr wrap="square" lIns="0" tIns="0" rIns="0" bIns="0" rtlCol="0" anchor="ctr"/>
          <a:lstStyle/>
          <a:p>
            <a:pPr marL="0" indent="0">
              <a:buNone/>
            </a:pPr>
            <a:r>
              <a:rPr lang="en-US" sz="1400" b="1" dirty="0">
                <a:solidFill>
                  <a:srgbClr val="C74634"/>
                </a:solidFill>
                <a:ea typeface="Courier New" pitchFamily="34" charset="-122"/>
                <a:cs typeface="Courier New" pitchFamily="34" charset="-120"/>
              </a:rPr>
              <a:t>Gallery &gt; Utility Apps &gt; Oracle Cloud Apps REST Data Source Explorer</a:t>
            </a:r>
            <a:endParaRPr lang="en-US" sz="1400" dirty="0"/>
          </a:p>
        </p:txBody>
      </p:sp>
      <p:sp>
        <p:nvSpPr>
          <p:cNvPr id="5" name="Shape 3">
            <a:extLst>
              <a:ext uri="{FF2B5EF4-FFF2-40B4-BE49-F238E27FC236}">
                <a16:creationId xmlns:a16="http://schemas.microsoft.com/office/drawing/2014/main" id="{0D459438-F7EE-5FF7-B41A-C58738E44C15}"/>
              </a:ext>
            </a:extLst>
          </p:cNvPr>
          <p:cNvSpPr/>
          <p:nvPr/>
        </p:nvSpPr>
        <p:spPr>
          <a:xfrm>
            <a:off x="384048" y="2070129"/>
            <a:ext cx="5618719" cy="3523847"/>
          </a:xfrm>
          <a:prstGeom prst="roundRect">
            <a:avLst>
              <a:gd name="adj" fmla="val 1438"/>
            </a:avLst>
          </a:prstGeom>
          <a:solidFill>
            <a:srgbClr val="FFFFFF"/>
          </a:solidFill>
          <a:ln w="15875">
            <a:solidFill>
              <a:srgbClr val="E4E1DE"/>
            </a:solidFill>
            <a:prstDash val="solid"/>
          </a:ln>
          <a:effectLst>
            <a:outerShdw blurRad="76200" dist="25400" dir="5400000" algn="bl" rotWithShape="0">
              <a:srgbClr val="999999">
                <a:alpha val="30000"/>
              </a:srgbClr>
            </a:outerShdw>
          </a:effectLst>
        </p:spPr>
        <p:txBody>
          <a:bodyPr/>
          <a:lstStyle/>
          <a:p>
            <a:endParaRPr lang="en-US"/>
          </a:p>
        </p:txBody>
      </p:sp>
      <p:pic>
        <p:nvPicPr>
          <p:cNvPr id="6" name="Image 0" descr="preencoded.png">
            <a:extLst>
              <a:ext uri="{FF2B5EF4-FFF2-40B4-BE49-F238E27FC236}">
                <a16:creationId xmlns:a16="http://schemas.microsoft.com/office/drawing/2014/main" id="{338008D1-DBA5-EE5A-EDD0-5EFA3B333B10}"/>
              </a:ext>
            </a:extLst>
          </p:cNvPr>
          <p:cNvPicPr>
            <a:picLocks noChangeAspect="1"/>
          </p:cNvPicPr>
          <p:nvPr/>
        </p:nvPicPr>
        <p:blipFill>
          <a:blip r:embed="rId3"/>
          <a:stretch>
            <a:fillRect/>
          </a:stretch>
        </p:blipFill>
        <p:spPr>
          <a:xfrm>
            <a:off x="457201" y="2143281"/>
            <a:ext cx="5459506" cy="3388709"/>
          </a:xfrm>
          <a:prstGeom prst="rect">
            <a:avLst/>
          </a:prstGeom>
        </p:spPr>
      </p:pic>
      <p:sp>
        <p:nvSpPr>
          <p:cNvPr id="7" name="Shape 4">
            <a:extLst>
              <a:ext uri="{FF2B5EF4-FFF2-40B4-BE49-F238E27FC236}">
                <a16:creationId xmlns:a16="http://schemas.microsoft.com/office/drawing/2014/main" id="{57596BE6-651A-418C-D153-CAD3B5EDB7C3}"/>
              </a:ext>
            </a:extLst>
          </p:cNvPr>
          <p:cNvSpPr/>
          <p:nvPr/>
        </p:nvSpPr>
        <p:spPr>
          <a:xfrm>
            <a:off x="6160376" y="2070128"/>
            <a:ext cx="5735968" cy="3461861"/>
          </a:xfrm>
          <a:prstGeom prst="roundRect">
            <a:avLst>
              <a:gd name="adj" fmla="val 2483"/>
            </a:avLst>
          </a:prstGeom>
          <a:solidFill>
            <a:srgbClr val="FFFFFF"/>
          </a:solidFill>
          <a:ln w="15875">
            <a:solidFill>
              <a:srgbClr val="E4E1DE"/>
            </a:solidFill>
            <a:prstDash val="solid"/>
          </a:ln>
          <a:effectLst>
            <a:outerShdw blurRad="76200" dist="25400" dir="5400000" algn="bl" rotWithShape="0">
              <a:srgbClr val="999999">
                <a:alpha val="30000"/>
              </a:srgbClr>
            </a:outerShdw>
          </a:effectLst>
        </p:spPr>
        <p:txBody>
          <a:bodyPr/>
          <a:lstStyle/>
          <a:p>
            <a:endParaRPr lang="en-US"/>
          </a:p>
        </p:txBody>
      </p:sp>
      <p:pic>
        <p:nvPicPr>
          <p:cNvPr id="8" name="Image 1" descr="preencoded.png">
            <a:extLst>
              <a:ext uri="{FF2B5EF4-FFF2-40B4-BE49-F238E27FC236}">
                <a16:creationId xmlns:a16="http://schemas.microsoft.com/office/drawing/2014/main" id="{198A6620-8C83-5FCF-97CB-4805567FBE8C}"/>
              </a:ext>
            </a:extLst>
          </p:cNvPr>
          <p:cNvPicPr>
            <a:picLocks noChangeAspect="1"/>
          </p:cNvPicPr>
          <p:nvPr/>
        </p:nvPicPr>
        <p:blipFill>
          <a:blip r:embed="rId4"/>
          <a:stretch>
            <a:fillRect/>
          </a:stretch>
        </p:blipFill>
        <p:spPr>
          <a:xfrm>
            <a:off x="6359824" y="2275474"/>
            <a:ext cx="5448128" cy="2826752"/>
          </a:xfrm>
          <a:prstGeom prst="rect">
            <a:avLst/>
          </a:prstGeom>
        </p:spPr>
      </p:pic>
      <p:sp>
        <p:nvSpPr>
          <p:cNvPr id="10" name="Footer Placeholder 9">
            <a:extLst>
              <a:ext uri="{FF2B5EF4-FFF2-40B4-BE49-F238E27FC236}">
                <a16:creationId xmlns:a16="http://schemas.microsoft.com/office/drawing/2014/main" id="{822F12CF-A15F-CA9B-23DA-08C4AB66BCDF}"/>
              </a:ext>
            </a:extLst>
          </p:cNvPr>
          <p:cNvSpPr>
            <a:spLocks noGrp="1"/>
          </p:cNvSpPr>
          <p:nvPr>
            <p:ph type="ftr" sz="quarter" idx="3"/>
          </p:nvPr>
        </p:nvSpPr>
        <p:spPr/>
        <p:txBody>
          <a:bodyPr/>
          <a:lstStyle/>
          <a:p>
            <a:r>
              <a:rPr lang="en-US"/>
              <a:t>Copyright © 2026, Oracle and/or its affiliates</a:t>
            </a:r>
            <a:endParaRPr lang="en-US" dirty="0"/>
          </a:p>
        </p:txBody>
      </p:sp>
      <p:sp>
        <p:nvSpPr>
          <p:cNvPr id="11" name="Slide Number Placeholder 10">
            <a:extLst>
              <a:ext uri="{FF2B5EF4-FFF2-40B4-BE49-F238E27FC236}">
                <a16:creationId xmlns:a16="http://schemas.microsoft.com/office/drawing/2014/main" id="{34E782FD-3756-ED69-4B01-84135365CFA1}"/>
              </a:ext>
            </a:extLst>
          </p:cNvPr>
          <p:cNvSpPr>
            <a:spLocks noGrp="1"/>
          </p:cNvSpPr>
          <p:nvPr>
            <p:ph type="sldNum" sz="quarter" idx="4"/>
          </p:nvPr>
        </p:nvSpPr>
        <p:spPr/>
        <p:txBody>
          <a:bodyPr/>
          <a:lstStyle/>
          <a:p>
            <a:fld id="{766B4A5F-AE5C-6B4D-A0D8-689C8C1B0247}" type="slidenum">
              <a:rPr lang="en-US" smtClean="0"/>
              <a:t>9</a:t>
            </a:fld>
            <a:endParaRPr lang="en-US" dirty="0"/>
          </a:p>
        </p:txBody>
      </p:sp>
    </p:spTree>
    <p:extLst>
      <p:ext uri="{BB962C8B-B14F-4D97-AF65-F5344CB8AC3E}">
        <p14:creationId xmlns:p14="http://schemas.microsoft.com/office/powerpoint/2010/main" val="12806668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APEX_261_SAHAANA">
  <a:themeElements>
    <a:clrScheme name="Custom 77">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Pine 80">
      <a:srgbClr val="74A683"/>
    </a:custClr>
    <a:custClr name="Pine 90">
      <a:srgbClr val="5C926D"/>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100">
      <a:srgbClr val="4C825C"/>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20">
      <a:srgbClr val="3F6B4B"/>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40">
      <a:srgbClr val="33553C"/>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APEX_261_SAHAANA" id="{C21E429A-1932-F54F-BAD1-833E910422EB}" vid="{0A77B8B8-D0C2-1B49-BB22-2DE48E2C2E30}"/>
    </a:ext>
  </a:extLst>
</a:theme>
</file>

<file path=ppt/theme/theme2.xml><?xml version="1.0" encoding="utf-8"?>
<a:theme xmlns:a="http://schemas.openxmlformats.org/drawingml/2006/main" name="1_APEX_261_SAHAANA">
  <a:themeElements>
    <a:clrScheme name="Custom 77">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Pine 80">
      <a:srgbClr val="74A683"/>
    </a:custClr>
    <a:custClr name="Pine 90">
      <a:srgbClr val="5C926D"/>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100">
      <a:srgbClr val="4C825C"/>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20">
      <a:srgbClr val="3F6B4B"/>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40">
      <a:srgbClr val="33553C"/>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APEX_261_SAHAANA" id="{C21E429A-1932-F54F-BAD1-833E910422EB}" vid="{0A77B8B8-D0C2-1B49-BB22-2DE48E2C2E30}"/>
    </a:ext>
  </a:extLst>
</a:theme>
</file>

<file path=ppt/theme/theme3.xml><?xml version="1.0" encoding="utf-8"?>
<a:theme xmlns:a="http://schemas.openxmlformats.org/drawingml/2006/main" name="Oracle_APEX">
  <a:themeElements>
    <a:clrScheme name="Custom 77">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Pine 80">
      <a:srgbClr val="74A683"/>
    </a:custClr>
    <a:custClr name="Pine 90">
      <a:srgbClr val="5C926D"/>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100">
      <a:srgbClr val="4C825C"/>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20">
      <a:srgbClr val="3F6B4B"/>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40">
      <a:srgbClr val="33553C"/>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Oracle_APEX" id="{BBB48A05-8FA5-3944-B129-3298C06E04EC}" vid="{28A65D23-A41D-4848-BC93-8A99D94F9C2B}"/>
    </a:ext>
  </a:extLst>
</a:theme>
</file>

<file path=ppt/theme/theme4.xml><?xml version="1.0" encoding="utf-8"?>
<a:theme xmlns:a="http://schemas.openxmlformats.org/drawingml/2006/main" name="2_APEX_261_SAHAANA">
  <a:themeElements>
    <a:clrScheme name="Custom 77">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Pine 80">
      <a:srgbClr val="74A683"/>
    </a:custClr>
    <a:custClr name="Pine 90">
      <a:srgbClr val="5C926D"/>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100">
      <a:srgbClr val="4C825C"/>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20">
      <a:srgbClr val="3F6B4B"/>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40">
      <a:srgbClr val="33553C"/>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APEX_261_SAHAANA" id="{C21E429A-1932-F54F-BAD1-833E910422EB}" vid="{0A77B8B8-D0C2-1B49-BB22-2DE48E2C2E30}"/>
    </a:ext>
  </a:extLst>
</a:theme>
</file>

<file path=ppt/theme/theme5.xml><?xml version="1.0" encoding="utf-8"?>
<a:theme xmlns:a="http://schemas.openxmlformats.org/drawingml/2006/main" name="3_APEX_261_SAHAANA">
  <a:themeElements>
    <a:clrScheme name="Custom 77">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Pine 80">
      <a:srgbClr val="74A683"/>
    </a:custClr>
    <a:custClr name="Pine 90">
      <a:srgbClr val="5C926D"/>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100">
      <a:srgbClr val="4C825C"/>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20">
      <a:srgbClr val="3F6B4B"/>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40">
      <a:srgbClr val="33553C"/>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APEX_261_SAHAANA" id="{C21E429A-1932-F54F-BAD1-833E910422EB}" vid="{0A77B8B8-D0C2-1B49-BB22-2DE48E2C2E30}"/>
    </a:ext>
  </a:extLst>
</a:theme>
</file>

<file path=ppt/theme/theme6.xml><?xml version="1.0" encoding="utf-8"?>
<a:theme xmlns:a="http://schemas.openxmlformats.org/drawingml/2006/main" name="1_Oracle_APEX">
  <a:themeElements>
    <a:clrScheme name="Custom 77">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Pine 80">
      <a:srgbClr val="74A683"/>
    </a:custClr>
    <a:custClr name="Pine 90">
      <a:srgbClr val="5C926D"/>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100">
      <a:srgbClr val="4C825C"/>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20">
      <a:srgbClr val="3F6B4B"/>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40">
      <a:srgbClr val="33553C"/>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Oracle_APEX" id="{BBB48A05-8FA5-3944-B129-3298C06E04EC}" vid="{28A65D23-A41D-4848-BC93-8A99D94F9C2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otalTime>1332</TotalTime>
  <Words>1333</Words>
  <Application>Microsoft Macintosh PowerPoint</Application>
  <PresentationFormat>Widescreen</PresentationFormat>
  <Paragraphs>276</Paragraphs>
  <Slides>23</Slides>
  <Notes>20</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23</vt:i4>
      </vt:variant>
    </vt:vector>
  </HeadingPairs>
  <TitlesOfParts>
    <vt:vector size="37" baseType="lpstr">
      <vt:lpstr>Arial</vt:lpstr>
      <vt:lpstr>Calibri</vt:lpstr>
      <vt:lpstr>Courier New</vt:lpstr>
      <vt:lpstr>Oracle Sans</vt:lpstr>
      <vt:lpstr>Oracle Sans Tab</vt:lpstr>
      <vt:lpstr>Oracle Sans Tab Light</vt:lpstr>
      <vt:lpstr>Oracle Sans Tab Semi Bold</vt:lpstr>
      <vt:lpstr>System Font Regular</vt:lpstr>
      <vt:lpstr>APEX_261_SAHAANA</vt:lpstr>
      <vt:lpstr>1_APEX_261_SAHAANA</vt:lpstr>
      <vt:lpstr>Oracle_APEX</vt:lpstr>
      <vt:lpstr>2_APEX_261_SAHAANA</vt:lpstr>
      <vt:lpstr>3_APEX_261_SAHAANA</vt:lpstr>
      <vt:lpstr>1_Oracle_APEX</vt:lpstr>
      <vt:lpstr>Building Low-Code SaaS Extensions with Oracle APEX</vt:lpstr>
      <vt:lpstr>Safe harbor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Oracle APEX 26.1 + FA Extension Use-cases</vt:lpstr>
      <vt:lpstr>Learn More</vt:lpstr>
      <vt:lpstr>Thank You</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BOYANAPALLI SIVA RAMA KRISHNA SANTHOSH KUMAR</cp:lastModifiedBy>
  <cp:revision>41</cp:revision>
  <dcterms:created xsi:type="dcterms:W3CDTF">2026-07-29T16:03:35Z</dcterms:created>
  <dcterms:modified xsi:type="dcterms:W3CDTF">2026-08-15T07:36:18Z</dcterms:modified>
</cp:coreProperties>
</file>