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2"/>
  </p:sldMasterIdLst>
  <p:notesMasterIdLst>
    <p:notesMasterId r:id="rId47"/>
  </p:notesMasterIdLst>
  <p:sldIdLst>
    <p:sldId id="256" r:id="rId3"/>
    <p:sldId id="257" r:id="rId4"/>
    <p:sldId id="2147483298" r:id="rId5"/>
    <p:sldId id="2147483299" r:id="rId6"/>
    <p:sldId id="2147483300" r:id="rId7"/>
    <p:sldId id="2147483301" r:id="rId8"/>
    <p:sldId id="2147483302" r:id="rId9"/>
    <p:sldId id="2147483303" r:id="rId10"/>
    <p:sldId id="261" r:id="rId11"/>
    <p:sldId id="2147483304" r:id="rId12"/>
    <p:sldId id="2147483305" r:id="rId13"/>
    <p:sldId id="2147483306" r:id="rId14"/>
    <p:sldId id="393" r:id="rId15"/>
    <p:sldId id="2147483307" r:id="rId16"/>
    <p:sldId id="2147483308" r:id="rId17"/>
    <p:sldId id="2076137337" r:id="rId18"/>
    <p:sldId id="2076137338" r:id="rId19"/>
    <p:sldId id="263" r:id="rId20"/>
    <p:sldId id="264" r:id="rId21"/>
    <p:sldId id="265" r:id="rId22"/>
    <p:sldId id="2147483309" r:id="rId23"/>
    <p:sldId id="2147483310" r:id="rId24"/>
    <p:sldId id="2076137343" r:id="rId25"/>
    <p:sldId id="2147483311" r:id="rId26"/>
    <p:sldId id="2076136833" r:id="rId27"/>
    <p:sldId id="421" r:id="rId28"/>
    <p:sldId id="269" r:id="rId29"/>
    <p:sldId id="2147483312" r:id="rId30"/>
    <p:sldId id="270" r:id="rId31"/>
    <p:sldId id="394" r:id="rId32"/>
    <p:sldId id="2147483315" r:id="rId33"/>
    <p:sldId id="2147483314" r:id="rId34"/>
    <p:sldId id="2147483316" r:id="rId35"/>
    <p:sldId id="2147483319" r:id="rId36"/>
    <p:sldId id="2147483317" r:id="rId37"/>
    <p:sldId id="2147483318" r:id="rId38"/>
    <p:sldId id="2147483320" r:id="rId39"/>
    <p:sldId id="272" r:id="rId40"/>
    <p:sldId id="274" r:id="rId41"/>
    <p:sldId id="289" r:id="rId42"/>
    <p:sldId id="310" r:id="rId43"/>
    <p:sldId id="2147483322" r:id="rId44"/>
    <p:sldId id="2147483321" r:id="rId45"/>
    <p:sldId id="295" r:id="rId46"/>
  </p:sldIdLst>
  <p:sldSz cx="12192000" cy="6858000"/>
  <p:notesSz cx="6858000" cy="9144000"/>
  <p:defaultTextStyle>
    <a:defPPr>
      <a:defRPr lang="en-US"/>
    </a:defPPr>
    <a:lvl1pPr marL="0" indent="0" algn="l" defTabSz="914400">
      <a:defRPr sz="1800" kern="1200">
        <a:solidFill>
          <a:schemeClr val="tx1"/>
        </a:solidFill>
        <a:latin typeface="+mn-lt"/>
        <a:ea typeface="+mn-ea"/>
        <a:cs typeface="+mn-cs"/>
      </a:defRPr>
    </a:lvl1pPr>
    <a:lvl2pPr marL="457200" indent="0" algn="l" defTabSz="914400">
      <a:defRPr sz="1800" kern="1200">
        <a:solidFill>
          <a:schemeClr val="tx1"/>
        </a:solidFill>
        <a:latin typeface="+mn-lt"/>
        <a:ea typeface="+mn-ea"/>
        <a:cs typeface="+mn-cs"/>
      </a:defRPr>
    </a:lvl2pPr>
    <a:lvl3pPr marL="914400" indent="0" algn="l" defTabSz="914400">
      <a:defRPr sz="1800" kern="1200">
        <a:solidFill>
          <a:schemeClr val="tx1"/>
        </a:solidFill>
        <a:latin typeface="+mn-lt"/>
        <a:ea typeface="+mn-ea"/>
        <a:cs typeface="+mn-cs"/>
      </a:defRPr>
    </a:lvl3pPr>
    <a:lvl4pPr marL="1371600" indent="0" algn="l" defTabSz="914400">
      <a:defRPr sz="1800" kern="1200">
        <a:solidFill>
          <a:schemeClr val="tx1"/>
        </a:solidFill>
        <a:latin typeface="+mn-lt"/>
        <a:ea typeface="+mn-ea"/>
        <a:cs typeface="+mn-cs"/>
      </a:defRPr>
    </a:lvl4pPr>
    <a:lvl5pPr marL="1828800" indent="0" algn="l" defTabSz="914400">
      <a:defRPr sz="1800" kern="1200">
        <a:solidFill>
          <a:schemeClr val="tx1"/>
        </a:solidFill>
        <a:latin typeface="+mn-lt"/>
        <a:ea typeface="+mn-ea"/>
        <a:cs typeface="+mn-cs"/>
      </a:defRPr>
    </a:lvl5pPr>
    <a:lvl6pPr marL="2286000" indent="0" algn="l" defTabSz="914400">
      <a:defRPr sz="1800" kern="1200">
        <a:solidFill>
          <a:schemeClr val="tx1"/>
        </a:solidFill>
        <a:latin typeface="+mn-lt"/>
        <a:ea typeface="+mn-ea"/>
        <a:cs typeface="+mn-cs"/>
      </a:defRPr>
    </a:lvl6pPr>
    <a:lvl7pPr marL="2743200" indent="0" algn="l" defTabSz="914400">
      <a:defRPr sz="1800" kern="1200">
        <a:solidFill>
          <a:schemeClr val="tx1"/>
        </a:solidFill>
        <a:latin typeface="+mn-lt"/>
        <a:ea typeface="+mn-ea"/>
        <a:cs typeface="+mn-cs"/>
      </a:defRPr>
    </a:lvl7pPr>
    <a:lvl8pPr marL="3200400" indent="0" algn="l" defTabSz="914400">
      <a:defRPr sz="1800" kern="1200">
        <a:solidFill>
          <a:schemeClr val="tx1"/>
        </a:solidFill>
        <a:latin typeface="+mn-lt"/>
        <a:ea typeface="+mn-ea"/>
        <a:cs typeface="+mn-cs"/>
      </a:defRPr>
    </a:lvl8pPr>
    <a:lvl9pPr marL="3657600" indent="0" algn="l" defTabSz="914400">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6"/>
    <p:restoredTop sz="96296"/>
  </p:normalViewPr>
  <p:slideViewPr>
    <p:cSldViewPr snapToGrid="0">
      <p:cViewPr varScale="1">
        <p:scale>
          <a:sx n="127" d="100"/>
          <a:sy n="127" d="100"/>
        </p:scale>
        <p:origin x="3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doughnutChart>
        <c:varyColors val="1"/>
        <c:dLbls>
          <c:showLegendKey val="0"/>
          <c:showVal val="1"/>
          <c:showCatName val="0"/>
          <c:showSerName val="0"/>
          <c:showPercent val="0"/>
          <c:showBubbleSize val="0"/>
          <c:showLeaderLines val="0"/>
        </c:dLbls>
        <c:firstSliceAng val="0"/>
        <c:holeSize val="70"/>
      </c:doughnutChart>
    </c:plotArea>
    <c:plotVisOnly val="1"/>
    <c:dispBlanksAs val="zero"/>
    <c:showDLblsOverMax val="1"/>
  </c:chart>
  <c:spPr>
    <a:noFill/>
    <a:ln>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prstGeom prst="rect">
            <a:avLst/>
          </a:prstGeom>
        </p:spPr>
        <p:txBody>
          <a:bodyPr/>
          <a:lstStyle/>
          <a:p>
            <a:endParaRPr/>
          </a:p>
        </p:txBody>
      </p:sp>
      <p:sp>
        <p:nvSpPr>
          <p:cNvPr id="3" name="Date Placeholder"/>
          <p:cNvSpPr>
            <a:spLocks noGrp="1"/>
          </p:cNvSpPr>
          <p:nvPr>
            <p:ph type="dt" sz="quarter" idx="1"/>
          </p:nvPr>
        </p:nvSpPr>
        <p:spPr>
          <a:prstGeom prst="rect">
            <a:avLst/>
          </a:prstGeom>
        </p:spPr>
        <p:txBody>
          <a:bodyPr/>
          <a:lstStyle/>
          <a:p>
            <a:endParaRPr/>
          </a:p>
        </p:txBody>
      </p:sp>
      <p:sp>
        <p:nvSpPr>
          <p:cNvPr id="4" name="Slide Image Placeholder"/>
          <p:cNvSpPr>
            <a:spLocks noGrp="1" noRot="1" noChangeAspect="1"/>
          </p:cNvSpPr>
          <p:nvPr>
            <p:ph type="sldImg" idx="2"/>
          </p:nvPr>
        </p:nvSpPr>
        <p:spPr>
          <a:prstGeom prst="rect">
            <a:avLst/>
          </a:prstGeom>
        </p:spPr>
        <p:txBody>
          <a:bodyPr/>
          <a:lstStyle/>
          <a:p>
            <a:endParaRPr/>
          </a:p>
        </p:txBody>
      </p:sp>
      <p:sp>
        <p:nvSpPr>
          <p:cNvPr id="5" name="Notes Placeholder"/>
          <p:cNvSpPr>
            <a:spLocks noGrp="1"/>
          </p:cNvSpPr>
          <p:nvPr>
            <p:ph type="body" sz="quarter" idx="3"/>
          </p:nvPr>
        </p:nvSpPr>
        <p:spPr>
          <a:prstGeom prst="rect">
            <a:avLst/>
          </a:prstGeom>
        </p:spPr>
        <p:txBody>
          <a:bodyPr/>
          <a:lstStyle/>
          <a:p>
            <a:endParaRPr/>
          </a:p>
        </p:txBody>
      </p:sp>
      <p:sp>
        <p:nvSpPr>
          <p:cNvPr id="6" name="Footer Placeholder"/>
          <p:cNvSpPr>
            <a:spLocks noGrp="1"/>
          </p:cNvSpPr>
          <p:nvPr>
            <p:ph type="ftr" sz="quarter" idx="4"/>
          </p:nvPr>
        </p:nvSpPr>
        <p:spPr>
          <a:prstGeom prst="rect">
            <a:avLst/>
          </a:prstGeom>
        </p:spPr>
        <p:txBody>
          <a:bodyPr/>
          <a:lstStyle/>
          <a:p>
            <a:endParaRPr/>
          </a:p>
        </p:txBody>
      </p:sp>
      <p:sp>
        <p:nvSpPr>
          <p:cNvPr id="7" name="Slide Number Placeholder"/>
          <p:cNvSpPr>
            <a:spLocks noGrp="1"/>
          </p:cNvSpPr>
          <p:nvPr>
            <p:ph type="sldNum" sz="quarter" idx="5"/>
          </p:nvPr>
        </p:nvSpPr>
        <p:spPr>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marL="0" algn="l" defTabSz="914400" rtl="0" eaLnBrk="1" latinLnBrk="0" hangingPunct="1">
      <a:defRPr sz="1200" kern="1200"/>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23</a:t>
            </a:fld>
            <a:endParaRPr lang="en-US" dirty="0"/>
          </a:p>
        </p:txBody>
      </p:sp>
    </p:spTree>
    <p:extLst>
      <p:ext uri="{BB962C8B-B14F-4D97-AF65-F5344CB8AC3E}">
        <p14:creationId xmlns:p14="http://schemas.microsoft.com/office/powerpoint/2010/main" val="17608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6AD6-FD89-9446-AE54-F71C7C3D0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7AC30-5AE5-0554-69EA-DCABF8120B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8C7A28-DE1B-E674-79F2-0EDE8319B09E}"/>
              </a:ext>
            </a:extLst>
          </p:cNvPr>
          <p:cNvSpPr>
            <a:spLocks noGrp="1"/>
          </p:cNvSpPr>
          <p:nvPr>
            <p:ph type="body" idx="1"/>
          </p:nvPr>
        </p:nvSpPr>
        <p:spPr/>
        <p:txBody>
          <a:bodyPr/>
          <a:lstStyle/>
          <a:p>
            <a:pPr marL="285750" indent="-285750">
              <a:buFont typeface="Arial" panose="020B0604020202020204" pitchFamily="34" charset="0"/>
              <a:buChar char="•"/>
            </a:pPr>
            <a:r>
              <a:rPr lang="en-IN" dirty="0">
                <a:solidFill>
                  <a:srgbClr val="FFFFFF"/>
                </a:solidFill>
                <a:latin typeface="Oracle Sans" panose="020B0503020204020204" pitchFamily="34" charset="0"/>
                <a:ea typeface="Arial"/>
                <a:cs typeface="Oracle Sans" panose="020B0503020204020204" pitchFamily="34" charset="0"/>
              </a:rPr>
              <a:t>No Page Designer for report authors</a:t>
            </a:r>
          </a:p>
          <a:p>
            <a:pPr marL="285750" indent="-285750">
              <a:buFont typeface="Arial" panose="020B0604020202020204" pitchFamily="34" charset="0"/>
              <a:buChar char="•"/>
            </a:pPr>
            <a:r>
              <a:rPr lang="en-IN" dirty="0">
                <a:solidFill>
                  <a:srgbClr val="FFFFFF"/>
                </a:solidFill>
                <a:latin typeface="Oracle Sans" panose="020B0503020204020204" pitchFamily="34" charset="0"/>
                <a:ea typeface="Arial"/>
                <a:cs typeface="Oracle Sans" panose="020B0503020204020204" pitchFamily="34" charset="0"/>
              </a:rPr>
              <a:t>No SQL required for report creation</a:t>
            </a:r>
          </a:p>
          <a:p>
            <a:pPr marL="285750" indent="-285750">
              <a:buFont typeface="Arial" panose="020B0604020202020204" pitchFamily="34" charset="0"/>
              <a:buChar char="•"/>
            </a:pPr>
            <a:r>
              <a:rPr lang="en-IN" dirty="0">
                <a:solidFill>
                  <a:srgbClr val="FFFFFF"/>
                </a:solidFill>
                <a:latin typeface="Oracle Sans" panose="020B0503020204020204" pitchFamily="34" charset="0"/>
                <a:ea typeface="Arial"/>
                <a:cs typeface="Oracle Sans" panose="020B0503020204020204" pitchFamily="34" charset="0"/>
              </a:rPr>
              <a:t>Private drafts before publishing</a:t>
            </a:r>
          </a:p>
          <a:p>
            <a:pPr marL="285750" indent="-285750">
              <a:buFont typeface="Arial" panose="020B0604020202020204" pitchFamily="34" charset="0"/>
              <a:buChar char="•"/>
            </a:pPr>
            <a:r>
              <a:rPr lang="en-IN" dirty="0">
                <a:solidFill>
                  <a:srgbClr val="FFFFFF"/>
                </a:solidFill>
                <a:latin typeface="Oracle Sans" panose="020B0503020204020204" pitchFamily="34" charset="0"/>
                <a:ea typeface="Arial"/>
                <a:cs typeface="Oracle Sans" panose="020B0503020204020204" pitchFamily="34" charset="0"/>
              </a:rPr>
              <a:t>Developers define the safe reporting foundation</a:t>
            </a:r>
          </a:p>
          <a:p>
            <a:endParaRPr lang="en-US" dirty="0"/>
          </a:p>
        </p:txBody>
      </p:sp>
      <p:sp>
        <p:nvSpPr>
          <p:cNvPr id="4" name="Slide Number Placeholder 3">
            <a:extLst>
              <a:ext uri="{FF2B5EF4-FFF2-40B4-BE49-F238E27FC236}">
                <a16:creationId xmlns:a16="http://schemas.microsoft.com/office/drawing/2014/main" id="{30925436-428A-BE10-A2CA-33D08CBCCBD2}"/>
              </a:ext>
            </a:extLst>
          </p:cNvPr>
          <p:cNvSpPr>
            <a:spLocks noGrp="1"/>
          </p:cNvSpPr>
          <p:nvPr>
            <p:ph type="sldNum" sz="quarter" idx="5"/>
          </p:nvPr>
        </p:nvSpPr>
        <p:spPr/>
        <p:txBody>
          <a:bodyPr/>
          <a:lstStyle/>
          <a:p>
            <a:fld id="{F11A086A-04A3-F54C-8954-98918DFA262F}" type="slidenum">
              <a:rPr lang="en-US" smtClean="0"/>
              <a:t>26</a:t>
            </a:fld>
            <a:endParaRPr lang="en-US"/>
          </a:p>
        </p:txBody>
      </p:sp>
    </p:spTree>
    <p:extLst>
      <p:ext uri="{BB962C8B-B14F-4D97-AF65-F5344CB8AC3E}">
        <p14:creationId xmlns:p14="http://schemas.microsoft.com/office/powerpoint/2010/main" val="3832871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sz="1200" b="1" i="0" dirty="0">
                <a:solidFill>
                  <a:schemeClr val="tx1"/>
                </a:solidFill>
                <a:latin typeface="+mn-lt"/>
                <a:ea typeface="+mn-lt"/>
                <a:cs typeface="+mn-lt"/>
              </a:rPr>
              <a:t>01</a:t>
            </a:r>
          </a:p>
          <a:p>
            <a:r>
              <a:rPr sz="1200" b="1" i="0" dirty="0">
                <a:solidFill>
                  <a:schemeClr val="tx1"/>
                </a:solidFill>
                <a:latin typeface="+mn-lt"/>
                <a:ea typeface="+mn-lt"/>
                <a:cs typeface="+mn-lt"/>
              </a:rPr>
              <a:t>Retrieve Data</a:t>
            </a:r>
          </a:p>
          <a:p>
            <a:r>
              <a:rPr sz="1200" b="0" i="0" dirty="0">
                <a:solidFill>
                  <a:schemeClr val="tx1"/>
                </a:solidFill>
                <a:latin typeface="+mn-lt"/>
                <a:ea typeface="+mn-lt"/>
                <a:cs typeface="+mn-lt"/>
              </a:rPr>
              <a:t>SQL Query, </a:t>
            </a:r>
            <a:r>
              <a:rPr sz="1200" b="1" i="0" dirty="0">
                <a:solidFill>
                  <a:schemeClr val="tx1"/>
                </a:solidFill>
                <a:latin typeface="+mn-lt"/>
                <a:ea typeface="+mn-lt"/>
                <a:cs typeface="+mn-lt"/>
              </a:rPr>
              <a:t>Function Body returning a CLOB,</a:t>
            </a:r>
            <a:r>
              <a:rPr sz="1200" b="0" i="0" dirty="0">
                <a:solidFill>
                  <a:schemeClr val="tx1"/>
                </a:solidFill>
                <a:latin typeface="+mn-lt"/>
                <a:ea typeface="+mn-lt"/>
                <a:cs typeface="+mn-lt"/>
              </a:rPr>
              <a:t> or static text.</a:t>
            </a:r>
          </a:p>
          <a:p>
            <a:r>
              <a:rPr sz="1200" b="1" i="0" cap="all" dirty="0">
                <a:solidFill>
                  <a:schemeClr val="tx1"/>
                </a:solidFill>
                <a:latin typeface="+mn-lt"/>
                <a:ea typeface="+mn-lt"/>
                <a:cs typeface="+mn-lt"/>
              </a:rPr>
              <a:t>Read</a:t>
            </a:r>
          </a:p>
          <a:p>
            <a:r>
              <a:rPr sz="1200" b="1" i="0" dirty="0">
                <a:solidFill>
                  <a:schemeClr val="tx1"/>
                </a:solidFill>
                <a:latin typeface="+mn-lt"/>
                <a:ea typeface="+mn-lt"/>
                <a:cs typeface="+mn-lt"/>
              </a:rPr>
              <a:t>02</a:t>
            </a:r>
          </a:p>
          <a:p>
            <a:r>
              <a:rPr sz="1200" b="1" i="0" dirty="0">
                <a:solidFill>
                  <a:schemeClr val="tx1"/>
                </a:solidFill>
                <a:latin typeface="+mn-lt"/>
                <a:ea typeface="+mn-lt"/>
                <a:cs typeface="+mn-lt"/>
              </a:rPr>
              <a:t>Execute Server-side Code</a:t>
            </a:r>
          </a:p>
          <a:p>
            <a:r>
              <a:rPr sz="1200" b="1" i="0" dirty="0">
                <a:solidFill>
                  <a:schemeClr val="tx1"/>
                </a:solidFill>
                <a:latin typeface="+mn-lt"/>
                <a:ea typeface="+mn-lt"/>
                <a:cs typeface="+mn-lt"/>
              </a:rPr>
              <a:t>PL/SQL or JavaScript (MLE).</a:t>
            </a:r>
            <a:r>
              <a:rPr sz="1200" b="0" i="0" dirty="0">
                <a:solidFill>
                  <a:schemeClr val="tx1"/>
                </a:solidFill>
                <a:latin typeface="+mn-lt"/>
                <a:ea typeface="+mn-lt"/>
                <a:cs typeface="+mn-lt"/>
              </a:rPr>
              <a:t> Override result via </a:t>
            </a:r>
            <a:r>
              <a:rPr sz="1200" b="0" i="0" dirty="0" err="1">
                <a:solidFill>
                  <a:schemeClr val="tx1"/>
                </a:solidFill>
                <a:latin typeface="+mn-lt"/>
                <a:ea typeface="+mn-lt"/>
                <a:cs typeface="+mn-lt"/>
              </a:rPr>
              <a:t>set_tool_result</a:t>
            </a:r>
            <a:r>
              <a:rPr sz="1200" b="0" i="0" dirty="0">
                <a:solidFill>
                  <a:schemeClr val="tx1"/>
                </a:solidFill>
                <a:latin typeface="+mn-lt"/>
                <a:ea typeface="+mn-lt"/>
                <a:cs typeface="+mn-lt"/>
              </a:rPr>
              <a:t> in APEX_AI.</a:t>
            </a:r>
          </a:p>
          <a:p>
            <a:r>
              <a:rPr sz="1200" b="1" i="0" cap="all" dirty="0">
                <a:solidFill>
                  <a:schemeClr val="tx1"/>
                </a:solidFill>
                <a:latin typeface="+mn-lt"/>
                <a:ea typeface="+mn-lt"/>
                <a:cs typeface="+mn-lt"/>
              </a:rPr>
              <a:t>Write / Act</a:t>
            </a:r>
          </a:p>
          <a:p>
            <a:r>
              <a:rPr sz="1200" b="1" i="0" dirty="0">
                <a:solidFill>
                  <a:schemeClr val="tx1"/>
                </a:solidFill>
                <a:latin typeface="+mn-lt"/>
                <a:ea typeface="+mn-lt"/>
                <a:cs typeface="+mn-lt"/>
              </a:rPr>
              <a:t>03</a:t>
            </a:r>
          </a:p>
          <a:p>
            <a:r>
              <a:rPr sz="1200" b="1" i="0" dirty="0">
                <a:solidFill>
                  <a:schemeClr val="tx1"/>
                </a:solidFill>
                <a:latin typeface="+mn-lt"/>
                <a:ea typeface="+mn-lt"/>
                <a:cs typeface="+mn-lt"/>
              </a:rPr>
              <a:t>Execute Client-side Code</a:t>
            </a:r>
          </a:p>
          <a:p>
            <a:r>
              <a:rPr sz="1200" b="0" i="0" dirty="0">
                <a:solidFill>
                  <a:schemeClr val="tx1"/>
                </a:solidFill>
                <a:latin typeface="+mn-lt"/>
                <a:ea typeface="+mn-lt"/>
                <a:cs typeface="+mn-lt"/>
              </a:rPr>
              <a:t>End-user input or </a:t>
            </a:r>
            <a:r>
              <a:rPr sz="1200" b="1" i="0" dirty="0">
                <a:solidFill>
                  <a:schemeClr val="tx1"/>
                </a:solidFill>
                <a:latin typeface="+mn-lt"/>
                <a:ea typeface="+mn-lt"/>
                <a:cs typeface="+mn-lt"/>
              </a:rPr>
              <a:t>browser APIs</a:t>
            </a:r>
            <a:r>
              <a:rPr sz="1200" b="0" i="0" dirty="0">
                <a:solidFill>
                  <a:schemeClr val="tx1"/>
                </a:solidFill>
                <a:latin typeface="+mn-lt"/>
                <a:ea typeface="+mn-lt"/>
                <a:cs typeface="+mn-lt"/>
              </a:rPr>
              <a:t> in async context. Custom plug-ins extend the set.</a:t>
            </a:r>
          </a:p>
          <a:p>
            <a:r>
              <a:rPr sz="1200" b="1" i="0" cap="all" dirty="0">
                <a:solidFill>
                  <a:schemeClr val="tx1"/>
                </a:solidFill>
                <a:latin typeface="+mn-lt"/>
                <a:ea typeface="+mn-lt"/>
                <a:cs typeface="+mn-lt"/>
              </a:rPr>
              <a:t>Browser</a:t>
            </a:r>
          </a:p>
          <a:p>
            <a:endParaRPr sz="1200" b="1" i="0" cap="all" dirty="0">
              <a:solidFill>
                <a:schemeClr val="tx1"/>
              </a:solidFill>
              <a:latin typeface="+mn-lt"/>
              <a:ea typeface="+mn-lt"/>
              <a:cs typeface="+mn-lt"/>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F61A7-A156-EA20-9F07-CCE218557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7F221-1021-52A8-17FF-9C31CE59E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A038A-10FA-191E-0F3C-9D8D21AE2AFC}"/>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7BEE2FF1-320F-1752-3E8B-9CA4019095D8}"/>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2431524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0A54-8048-305A-52DC-1E4D85968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41504-A014-EBF5-2A6D-A0C307962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8753D-C41E-2802-6FFA-31646F163594}"/>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665D625F-F9D3-062F-1DCD-491C3FDAD4F3}"/>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92686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B4B5-D01B-FC0F-8272-301DC5564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446D5-357D-73B7-6031-884229A29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79C05-3FF5-5E11-E4A5-A0FABEF51716}"/>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78E6784F-C6B9-9B0E-460A-0A6FCC577680}"/>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4164397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CE2F4-A1EC-5411-B846-C93FF6A19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03B1B-4422-A24B-2DDE-430156D72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4C37C-90CA-A5BC-953F-5F2EA7633E1C}"/>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1AC1BB8D-68D3-7E8F-6F3D-0F3FDB1025F7}"/>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393368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AE1A-554D-26E6-69CE-AC83F118A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534B6-E8A9-FCB7-530C-5EACE5C50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7CDAC-501D-C0BA-F874-1FDCCF94F137}"/>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03423233-D62C-F1E2-B371-01EA1C929F4B}"/>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135525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  </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spcAft>
                <a:spcPts val="0"/>
              </a:spcAft>
              <a:buNone/>
            </a:pPr>
            <a:r>
              <a:rPr sz="1200" b="0" dirty="0">
                <a:solidFill>
                  <a:srgbClr val="DDEAEC"/>
                </a:solidFill>
                <a:latin typeface="Oracle Sans"/>
                <a:ea typeface="Oracle Sans"/>
                <a:cs typeface="Oracle Sans"/>
              </a:rPr>
              <a:t>APEX 26.1 makes common page </a:t>
            </a:r>
            <a:r>
              <a:rPr sz="1200" b="0" dirty="0" err="1">
                <a:solidFill>
                  <a:srgbClr val="DDEAEC"/>
                </a:solidFill>
                <a:latin typeface="Oracle Sans"/>
                <a:ea typeface="Oracle Sans"/>
                <a:cs typeface="Oracle Sans"/>
              </a:rPr>
              <a:t>behaviours</a:t>
            </a:r>
            <a:r>
              <a:rPr sz="1200" b="0" dirty="0">
                <a:solidFill>
                  <a:srgbClr val="DDEAEC"/>
                </a:solidFill>
                <a:latin typeface="Oracle Sans"/>
                <a:ea typeface="Oracle Sans"/>
                <a:cs typeface="Oracle Sans"/>
              </a:rPr>
              <a:t> declarative </a:t>
            </a:r>
            <a:r>
              <a:rPr dirty="0">
                <a:solidFill>
                  <a:srgbClr val="DDEAEC"/>
                </a:solidFill>
                <a:latin typeface="Oracle Sans"/>
                <a:ea typeface="Oracle Sans"/>
                <a:cs typeface="Oracle Sans"/>
              </a:rPr>
              <a:t>- </a:t>
            </a:r>
            <a:r>
              <a:rPr sz="1200" b="0" dirty="0">
                <a:solidFill>
                  <a:srgbClr val="DDEAEC"/>
                </a:solidFill>
                <a:latin typeface="Oracle Sans"/>
                <a:ea typeface="Oracle Sans"/>
                <a:cs typeface="Oracle Sans"/>
              </a:rPr>
              <a:t>reducing custom JavaScript across the board.</a:t>
            </a:r>
          </a:p>
          <a:p>
            <a:endParaRPr sz="1200" b="0" dirty="0">
              <a:solidFill>
                <a:srgbClr val="DDEAEC"/>
              </a:solidFill>
              <a:latin typeface="Oracle Sans"/>
              <a:ea typeface="Oracle Sans"/>
              <a:cs typeface="Oracle Sans"/>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572AA-DB18-797E-61B8-CDE483B27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77BE5-A28A-C8F6-1DB1-91B68DA0B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D1F9B-C67A-A1E3-DC22-4C4312EC150E}"/>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309CB3B5-126D-1ACA-C1DA-B1E3E888FC61}"/>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414750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12530-20A3-BD31-796D-7BDAED788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04C7-A492-31D5-6DDA-D4620F00E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D8BB5-39BB-8B97-D40D-3B840B862F84}"/>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2A56428F-3B31-AECF-899E-8CAFEB0EA5CE}"/>
              </a:ext>
            </a:extLst>
          </p:cNvPr>
          <p:cNvSpPr>
            <a:spLocks noGrp="1"/>
          </p:cNvSpPr>
          <p:nvPr>
            <p:ph type="sldNum" idx="5"/>
          </p:nvPr>
        </p:nvSpPr>
        <p:spPr/>
        <p:txBody>
          <a:bodyPr/>
          <a:lstStyle/>
          <a:p>
            <a:endParaRPr/>
          </a:p>
        </p:txBody>
      </p:sp>
    </p:spTree>
    <p:extLst>
      <p:ext uri="{BB962C8B-B14F-4D97-AF65-F5344CB8AC3E}">
        <p14:creationId xmlns:p14="http://schemas.microsoft.com/office/powerpoint/2010/main" val="3762727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2538-5C09-94B4-D4B7-8DA2571FB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9354B-B79B-7F05-1FCA-4E528A1E49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C4955A-8915-FB9B-1318-F3B43490B4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0878D1-2BCF-D95F-0BC9-6AC4DCE9FB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A086A-04A3-F54C-8954-98918DFA26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41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0563-6EFD-4A7D-96BD-BC3B75674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FA32F-1DB8-807B-3022-EC3476FF3C8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2E09D0-C40A-FD9B-2186-8E45D28F64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E0353C-B12E-B101-4D85-DC4AC68112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A086A-04A3-F54C-8954-98918DFA26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962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sz="1200" b="1" i="0" dirty="0">
                <a:solidFill>
                  <a:schemeClr val="tx1"/>
                </a:solidFill>
                <a:latin typeface="+mn-lt"/>
                <a:ea typeface="+mn-lt"/>
                <a:cs typeface="+mn-lt"/>
              </a:rPr>
              <a:t>01</a:t>
            </a:r>
          </a:p>
          <a:p>
            <a:r>
              <a:rPr sz="1200" b="1" i="0" dirty="0">
                <a:solidFill>
                  <a:schemeClr val="tx1"/>
                </a:solidFill>
                <a:latin typeface="+mn-lt"/>
                <a:ea typeface="+mn-lt"/>
                <a:cs typeface="+mn-lt"/>
              </a:rPr>
              <a:t>Retrieve Data</a:t>
            </a:r>
          </a:p>
          <a:p>
            <a:r>
              <a:rPr sz="1200" b="0" i="0" dirty="0">
                <a:solidFill>
                  <a:schemeClr val="tx1"/>
                </a:solidFill>
                <a:latin typeface="+mn-lt"/>
                <a:ea typeface="+mn-lt"/>
                <a:cs typeface="+mn-lt"/>
              </a:rPr>
              <a:t>SQL Query, </a:t>
            </a:r>
            <a:r>
              <a:rPr sz="1200" b="1" i="0" dirty="0">
                <a:solidFill>
                  <a:schemeClr val="tx1"/>
                </a:solidFill>
                <a:latin typeface="+mn-lt"/>
                <a:ea typeface="+mn-lt"/>
                <a:cs typeface="+mn-lt"/>
              </a:rPr>
              <a:t>Function Body returning a CLOB,</a:t>
            </a:r>
            <a:r>
              <a:rPr sz="1200" b="0" i="0" dirty="0">
                <a:solidFill>
                  <a:schemeClr val="tx1"/>
                </a:solidFill>
                <a:latin typeface="+mn-lt"/>
                <a:ea typeface="+mn-lt"/>
                <a:cs typeface="+mn-lt"/>
              </a:rPr>
              <a:t> or static text.</a:t>
            </a:r>
          </a:p>
          <a:p>
            <a:r>
              <a:rPr sz="1200" b="1" i="0" cap="all" dirty="0">
                <a:solidFill>
                  <a:schemeClr val="tx1"/>
                </a:solidFill>
                <a:latin typeface="+mn-lt"/>
                <a:ea typeface="+mn-lt"/>
                <a:cs typeface="+mn-lt"/>
              </a:rPr>
              <a:t>Read</a:t>
            </a:r>
          </a:p>
          <a:p>
            <a:r>
              <a:rPr sz="1200" b="1" i="0" dirty="0">
                <a:solidFill>
                  <a:schemeClr val="tx1"/>
                </a:solidFill>
                <a:latin typeface="+mn-lt"/>
                <a:ea typeface="+mn-lt"/>
                <a:cs typeface="+mn-lt"/>
              </a:rPr>
              <a:t>02</a:t>
            </a:r>
          </a:p>
          <a:p>
            <a:r>
              <a:rPr sz="1200" b="1" i="0" dirty="0">
                <a:solidFill>
                  <a:schemeClr val="tx1"/>
                </a:solidFill>
                <a:latin typeface="+mn-lt"/>
                <a:ea typeface="+mn-lt"/>
                <a:cs typeface="+mn-lt"/>
              </a:rPr>
              <a:t>Execute Server-side Code</a:t>
            </a:r>
          </a:p>
          <a:p>
            <a:r>
              <a:rPr sz="1200" b="1" i="0" dirty="0">
                <a:solidFill>
                  <a:schemeClr val="tx1"/>
                </a:solidFill>
                <a:latin typeface="+mn-lt"/>
                <a:ea typeface="+mn-lt"/>
                <a:cs typeface="+mn-lt"/>
              </a:rPr>
              <a:t>PL/SQL or JavaScript (MLE).</a:t>
            </a:r>
            <a:r>
              <a:rPr sz="1200" b="0" i="0" dirty="0">
                <a:solidFill>
                  <a:schemeClr val="tx1"/>
                </a:solidFill>
                <a:latin typeface="+mn-lt"/>
                <a:ea typeface="+mn-lt"/>
                <a:cs typeface="+mn-lt"/>
              </a:rPr>
              <a:t> Override result via </a:t>
            </a:r>
            <a:r>
              <a:rPr sz="1200" b="0" i="0" dirty="0" err="1">
                <a:solidFill>
                  <a:schemeClr val="tx1"/>
                </a:solidFill>
                <a:latin typeface="+mn-lt"/>
                <a:ea typeface="+mn-lt"/>
                <a:cs typeface="+mn-lt"/>
              </a:rPr>
              <a:t>set_tool_result</a:t>
            </a:r>
            <a:r>
              <a:rPr sz="1200" b="0" i="0" dirty="0">
                <a:solidFill>
                  <a:schemeClr val="tx1"/>
                </a:solidFill>
                <a:latin typeface="+mn-lt"/>
                <a:ea typeface="+mn-lt"/>
                <a:cs typeface="+mn-lt"/>
              </a:rPr>
              <a:t> in APEX_AI.</a:t>
            </a:r>
          </a:p>
          <a:p>
            <a:r>
              <a:rPr sz="1200" b="1" i="0" cap="all" dirty="0">
                <a:solidFill>
                  <a:schemeClr val="tx1"/>
                </a:solidFill>
                <a:latin typeface="+mn-lt"/>
                <a:ea typeface="+mn-lt"/>
                <a:cs typeface="+mn-lt"/>
              </a:rPr>
              <a:t>Write / Act</a:t>
            </a:r>
          </a:p>
          <a:p>
            <a:r>
              <a:rPr sz="1200" b="1" i="0" dirty="0">
                <a:solidFill>
                  <a:schemeClr val="tx1"/>
                </a:solidFill>
                <a:latin typeface="+mn-lt"/>
                <a:ea typeface="+mn-lt"/>
                <a:cs typeface="+mn-lt"/>
              </a:rPr>
              <a:t>03</a:t>
            </a:r>
          </a:p>
          <a:p>
            <a:r>
              <a:rPr sz="1200" b="1" i="0" dirty="0">
                <a:solidFill>
                  <a:schemeClr val="tx1"/>
                </a:solidFill>
                <a:latin typeface="+mn-lt"/>
                <a:ea typeface="+mn-lt"/>
                <a:cs typeface="+mn-lt"/>
              </a:rPr>
              <a:t>Execute Client-side Code</a:t>
            </a:r>
          </a:p>
          <a:p>
            <a:r>
              <a:rPr sz="1200" b="0" i="0" dirty="0">
                <a:solidFill>
                  <a:schemeClr val="tx1"/>
                </a:solidFill>
                <a:latin typeface="+mn-lt"/>
                <a:ea typeface="+mn-lt"/>
                <a:cs typeface="+mn-lt"/>
              </a:rPr>
              <a:t>End-user input or </a:t>
            </a:r>
            <a:r>
              <a:rPr sz="1200" b="1" i="0" dirty="0">
                <a:solidFill>
                  <a:schemeClr val="tx1"/>
                </a:solidFill>
                <a:latin typeface="+mn-lt"/>
                <a:ea typeface="+mn-lt"/>
                <a:cs typeface="+mn-lt"/>
              </a:rPr>
              <a:t>browser APIs</a:t>
            </a:r>
            <a:r>
              <a:rPr sz="1200" b="0" i="0" dirty="0">
                <a:solidFill>
                  <a:schemeClr val="tx1"/>
                </a:solidFill>
                <a:latin typeface="+mn-lt"/>
                <a:ea typeface="+mn-lt"/>
                <a:cs typeface="+mn-lt"/>
              </a:rPr>
              <a:t> in async context. Custom plug-ins extend the set.</a:t>
            </a:r>
          </a:p>
          <a:p>
            <a:r>
              <a:rPr sz="1200" b="1" i="0" cap="all" dirty="0">
                <a:solidFill>
                  <a:schemeClr val="tx1"/>
                </a:solidFill>
                <a:latin typeface="+mn-lt"/>
                <a:ea typeface="+mn-lt"/>
                <a:cs typeface="+mn-lt"/>
              </a:rPr>
              <a:t>Browser</a:t>
            </a:r>
          </a:p>
          <a:p>
            <a:endParaRPr sz="1200" b="1" i="0" cap="all" dirty="0">
              <a:solidFill>
                <a:schemeClr val="tx1"/>
              </a:solidFill>
              <a:latin typeface="+mn-lt"/>
              <a:ea typeface="+mn-lt"/>
              <a:cs typeface="+mn-lt"/>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sz="1200" b="1" i="0" dirty="0">
                <a:solidFill>
                  <a:schemeClr val="tx1"/>
                </a:solidFill>
                <a:latin typeface="+mn-lt"/>
                <a:ea typeface="+mn-lt"/>
                <a:cs typeface="+mn-lt"/>
              </a:rPr>
              <a:t>01</a:t>
            </a:r>
          </a:p>
          <a:p>
            <a:r>
              <a:rPr sz="1200" b="1" i="0" dirty="0">
                <a:solidFill>
                  <a:schemeClr val="tx1"/>
                </a:solidFill>
                <a:latin typeface="+mn-lt"/>
                <a:ea typeface="+mn-lt"/>
                <a:cs typeface="+mn-lt"/>
              </a:rPr>
              <a:t>Retrieve Data</a:t>
            </a:r>
          </a:p>
          <a:p>
            <a:r>
              <a:rPr sz="1200" b="0" i="0" dirty="0">
                <a:solidFill>
                  <a:schemeClr val="tx1"/>
                </a:solidFill>
                <a:latin typeface="+mn-lt"/>
                <a:ea typeface="+mn-lt"/>
                <a:cs typeface="+mn-lt"/>
              </a:rPr>
              <a:t>SQL Query, </a:t>
            </a:r>
            <a:r>
              <a:rPr sz="1200" b="1" i="0" dirty="0">
                <a:solidFill>
                  <a:schemeClr val="tx1"/>
                </a:solidFill>
                <a:latin typeface="+mn-lt"/>
                <a:ea typeface="+mn-lt"/>
                <a:cs typeface="+mn-lt"/>
              </a:rPr>
              <a:t>Function Body returning a CLOB,</a:t>
            </a:r>
            <a:r>
              <a:rPr sz="1200" b="0" i="0" dirty="0">
                <a:solidFill>
                  <a:schemeClr val="tx1"/>
                </a:solidFill>
                <a:latin typeface="+mn-lt"/>
                <a:ea typeface="+mn-lt"/>
                <a:cs typeface="+mn-lt"/>
              </a:rPr>
              <a:t> or static text.</a:t>
            </a:r>
          </a:p>
          <a:p>
            <a:r>
              <a:rPr sz="1200" b="1" i="0" cap="all" dirty="0">
                <a:solidFill>
                  <a:schemeClr val="tx1"/>
                </a:solidFill>
                <a:latin typeface="+mn-lt"/>
                <a:ea typeface="+mn-lt"/>
                <a:cs typeface="+mn-lt"/>
              </a:rPr>
              <a:t>Read</a:t>
            </a:r>
          </a:p>
          <a:p>
            <a:r>
              <a:rPr sz="1200" b="1" i="0" dirty="0">
                <a:solidFill>
                  <a:schemeClr val="tx1"/>
                </a:solidFill>
                <a:latin typeface="+mn-lt"/>
                <a:ea typeface="+mn-lt"/>
                <a:cs typeface="+mn-lt"/>
              </a:rPr>
              <a:t>02</a:t>
            </a:r>
          </a:p>
          <a:p>
            <a:r>
              <a:rPr sz="1200" b="1" i="0" dirty="0">
                <a:solidFill>
                  <a:schemeClr val="tx1"/>
                </a:solidFill>
                <a:latin typeface="+mn-lt"/>
                <a:ea typeface="+mn-lt"/>
                <a:cs typeface="+mn-lt"/>
              </a:rPr>
              <a:t>Execute Server-side Code</a:t>
            </a:r>
          </a:p>
          <a:p>
            <a:r>
              <a:rPr sz="1200" b="1" i="0" dirty="0">
                <a:solidFill>
                  <a:schemeClr val="tx1"/>
                </a:solidFill>
                <a:latin typeface="+mn-lt"/>
                <a:ea typeface="+mn-lt"/>
                <a:cs typeface="+mn-lt"/>
              </a:rPr>
              <a:t>PL/SQL or JavaScript (MLE).</a:t>
            </a:r>
            <a:r>
              <a:rPr sz="1200" b="0" i="0" dirty="0">
                <a:solidFill>
                  <a:schemeClr val="tx1"/>
                </a:solidFill>
                <a:latin typeface="+mn-lt"/>
                <a:ea typeface="+mn-lt"/>
                <a:cs typeface="+mn-lt"/>
              </a:rPr>
              <a:t> Override result via </a:t>
            </a:r>
            <a:r>
              <a:rPr sz="1200" b="0" i="0" dirty="0" err="1">
                <a:solidFill>
                  <a:schemeClr val="tx1"/>
                </a:solidFill>
                <a:latin typeface="+mn-lt"/>
                <a:ea typeface="+mn-lt"/>
                <a:cs typeface="+mn-lt"/>
              </a:rPr>
              <a:t>set_tool_result</a:t>
            </a:r>
            <a:r>
              <a:rPr sz="1200" b="0" i="0" dirty="0">
                <a:solidFill>
                  <a:schemeClr val="tx1"/>
                </a:solidFill>
                <a:latin typeface="+mn-lt"/>
                <a:ea typeface="+mn-lt"/>
                <a:cs typeface="+mn-lt"/>
              </a:rPr>
              <a:t> in APEX_AI.</a:t>
            </a:r>
          </a:p>
          <a:p>
            <a:r>
              <a:rPr sz="1200" b="1" i="0" cap="all" dirty="0">
                <a:solidFill>
                  <a:schemeClr val="tx1"/>
                </a:solidFill>
                <a:latin typeface="+mn-lt"/>
                <a:ea typeface="+mn-lt"/>
                <a:cs typeface="+mn-lt"/>
              </a:rPr>
              <a:t>Write / Act</a:t>
            </a:r>
          </a:p>
          <a:p>
            <a:r>
              <a:rPr sz="1200" b="1" i="0" dirty="0">
                <a:solidFill>
                  <a:schemeClr val="tx1"/>
                </a:solidFill>
                <a:latin typeface="+mn-lt"/>
                <a:ea typeface="+mn-lt"/>
                <a:cs typeface="+mn-lt"/>
              </a:rPr>
              <a:t>03</a:t>
            </a:r>
          </a:p>
          <a:p>
            <a:r>
              <a:rPr sz="1200" b="1" i="0" dirty="0">
                <a:solidFill>
                  <a:schemeClr val="tx1"/>
                </a:solidFill>
                <a:latin typeface="+mn-lt"/>
                <a:ea typeface="+mn-lt"/>
                <a:cs typeface="+mn-lt"/>
              </a:rPr>
              <a:t>Execute Client-side Code</a:t>
            </a:r>
          </a:p>
          <a:p>
            <a:r>
              <a:rPr sz="1200" b="0" i="0" dirty="0">
                <a:solidFill>
                  <a:schemeClr val="tx1"/>
                </a:solidFill>
                <a:latin typeface="+mn-lt"/>
                <a:ea typeface="+mn-lt"/>
                <a:cs typeface="+mn-lt"/>
              </a:rPr>
              <a:t>End-user input or </a:t>
            </a:r>
            <a:r>
              <a:rPr sz="1200" b="1" i="0" dirty="0">
                <a:solidFill>
                  <a:schemeClr val="tx1"/>
                </a:solidFill>
                <a:latin typeface="+mn-lt"/>
                <a:ea typeface="+mn-lt"/>
                <a:cs typeface="+mn-lt"/>
              </a:rPr>
              <a:t>browser APIs</a:t>
            </a:r>
            <a:r>
              <a:rPr sz="1200" b="0" i="0" dirty="0">
                <a:solidFill>
                  <a:schemeClr val="tx1"/>
                </a:solidFill>
                <a:latin typeface="+mn-lt"/>
                <a:ea typeface="+mn-lt"/>
                <a:cs typeface="+mn-lt"/>
              </a:rPr>
              <a:t> in async context. Custom plug-ins extend the set.</a:t>
            </a:r>
          </a:p>
          <a:p>
            <a:r>
              <a:rPr sz="1200" b="1" i="0" cap="all" dirty="0">
                <a:solidFill>
                  <a:schemeClr val="tx1"/>
                </a:solidFill>
                <a:latin typeface="+mn-lt"/>
                <a:ea typeface="+mn-lt"/>
                <a:cs typeface="+mn-lt"/>
              </a:rPr>
              <a:t>Browser</a:t>
            </a:r>
          </a:p>
          <a:p>
            <a:endParaRPr sz="1200" b="1" i="0" cap="all" dirty="0">
              <a:solidFill>
                <a:schemeClr val="tx1"/>
              </a:solidFill>
              <a:latin typeface="+mn-lt"/>
              <a:ea typeface="+mn-lt"/>
              <a:cs typeface="+mn-lt"/>
            </a:endParaRP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Light - Title_2">
    <p:bg>
      <p:bgPr>
        <a:blipFill>
          <a:blip r:embed="rId2"/>
          <a:srcRect/>
          <a:stretch>
            <a:fillRect/>
          </a:stretch>
        </a:blipFill>
        <a:effectLst/>
      </p:bgPr>
    </p:bg>
    <p:spTree>
      <p:nvGrpSpPr>
        <p:cNvPr id="1" name=""/>
        <p:cNvGrpSpPr/>
        <p:nvPr/>
      </p:nvGrpSpPr>
      <p:grpSpPr>
        <a:xfrm>
          <a:off x="0" y="0"/>
          <a:ext cx="0" cy="0"/>
          <a:chOff x="0" y="0"/>
          <a:chExt cx="0" cy="0"/>
        </a:xfrm>
      </p:grpSpPr>
      <p:sp>
        <p:nvSpPr>
          <p:cNvPr id="29" name="Graphic 21">
            <a:extLst>
              <a:ext uri="{FF2B5EF4-FFF2-40B4-BE49-F238E27FC236}">
                <a16:creationId xmlns:a16="http://schemas.microsoft.com/office/drawing/2014/main" id="{3E05DA29-196E-6F41-0300-D4E1FBB4B8BA}"/>
              </a:ext>
            </a:extLst>
          </p:cNvPr>
          <p:cNvSpPr>
            <a:spLocks noGrp="1"/>
          </p:cNvSpPr>
          <p:nvPr/>
        </p:nvSpPr>
        <p:spPr>
          <a:xfrm rot="1800000">
            <a:off x="6751835" y="-308338"/>
            <a:ext cx="6012960" cy="3412121"/>
          </a:xfrm>
          <a:custGeom>
            <a:avLst/>
            <a:gdLst/>
            <a:ahLst/>
            <a:cxnLst/>
            <a:rect l="l" t="t" r="r" b="b"/>
            <a:pathLst>
              <a:path w="6012960" h="3412121">
                <a:moveTo>
                  <a:pt x="1055" y="2712634"/>
                </a:moveTo>
                <a:cubicBezTo>
                  <a:pt x="1055" y="2712634"/>
                  <a:pt x="-100066" y="1824512"/>
                  <a:pt x="1677674" y="851860"/>
                </a:cubicBezTo>
                <a:cubicBezTo>
                  <a:pt x="2688248" y="298942"/>
                  <a:pt x="3637461" y="-109305"/>
                  <a:pt x="4313490" y="26134"/>
                </a:cubicBezTo>
                <a:cubicBezTo>
                  <a:pt x="5267642" y="217548"/>
                  <a:pt x="6427499" y="2567034"/>
                  <a:pt x="5865669" y="3122255"/>
                </a:cubicBezTo>
                <a:cubicBezTo>
                  <a:pt x="5366331" y="3615891"/>
                  <a:pt x="4636400" y="3134734"/>
                  <a:pt x="3364014" y="3125906"/>
                </a:cubicBezTo>
                <a:cubicBezTo>
                  <a:pt x="1523601" y="3111661"/>
                  <a:pt x="147857" y="4001699"/>
                  <a:pt x="1055" y="2712634"/>
                </a:cubicBezTo>
                <a:close/>
              </a:path>
            </a:pathLst>
          </a:custGeom>
          <a:gradFill>
            <a:gsLst>
              <a:gs pos="0">
                <a:srgbClr val="467072"/>
              </a:gs>
              <a:gs pos="56000">
                <a:srgbClr val="315256"/>
              </a:gs>
            </a:gsLst>
            <a:lin ang="0"/>
          </a:gradFill>
          <a:ln w="0">
            <a:noFill/>
            <a:prstDash val="solid"/>
          </a:ln>
        </p:spPr>
        <p:txBody>
          <a:bodyPr rot="0" spcFirstLastPara="0" vert="horz" wrap="square" lIns="91440" tIns="45720" rIns="91440" bIns="45720" anchor="ctr">
            <a:noAutofit/>
          </a:bodyPr>
          <a:lstStyle/>
          <a:p>
            <a:pPr>
              <a:buNone/>
            </a:pPr>
            <a:endParaRPr/>
          </a:p>
        </p:txBody>
      </p:sp>
      <p:sp>
        <p:nvSpPr>
          <p:cNvPr id="4" name="Title">
            <a:extLst>
              <a:ext uri="{FF2B5EF4-FFF2-40B4-BE49-F238E27FC236}">
                <a16:creationId xmlns:a16="http://schemas.microsoft.com/office/drawing/2014/main" id="{796204AF-CFD8-7CED-4E39-54AF670244A8}"/>
              </a:ext>
            </a:extLst>
          </p:cNvPr>
          <p:cNvSpPr>
            <a:spLocks noGrp="1"/>
          </p:cNvSpPr>
          <p:nvPr>
            <p:ph type="ctrTitle" hasCustomPrompt="1"/>
          </p:nvPr>
        </p:nvSpPr>
        <p:spPr>
          <a:xfrm>
            <a:off x="609600" y="2148840"/>
            <a:ext cx="5486400" cy="1280160"/>
          </a:xfrm>
          <a:prstGeom prst="rect">
            <a:avLst/>
          </a:prstGeom>
          <a:noFill/>
        </p:spPr>
        <p:txBody>
          <a:bodyPr vert="horz" wrap="square" lIns="0" tIns="0" rIns="0" bIns="91440" anchor="b">
            <a:noAutofit/>
          </a:bodyPr>
          <a:lstStyle>
            <a:lvl1pPr>
              <a:lnSpc>
                <a:spcPct val="100000"/>
              </a:lnSpc>
              <a:buNone/>
              <a:defRPr sz="3600" b="0" i="0">
                <a:gradFill>
                  <a:gsLst>
                    <a:gs pos="0">
                      <a:schemeClr val="tx1"/>
                    </a:gs>
                    <a:gs pos="100000">
                      <a:schemeClr val="tx1"/>
                    </a:gs>
                  </a:gsLst>
                  <a:lin ang="2700000" scaled="1"/>
                </a:gradFill>
                <a:latin typeface="Oracle Sans Tab Semi Bold"/>
                <a:ea typeface="Oracle Sans Tab Semi Bold"/>
                <a:cs typeface="Oracle Sans Tab Semi Bold"/>
              </a:defRPr>
            </a:lvl1pPr>
          </a:lstStyle>
          <a:p>
            <a:pPr>
              <a:lnSpc>
                <a:spcPct val="100000"/>
              </a:lnSpc>
              <a:buNone/>
            </a:pPr>
            <a:r>
              <a:t>General/fusion title</a:t>
            </a:r>
            <a:br/>
            <a:r>
              <a:t>Oracle Sans Tab Bold</a:t>
            </a:r>
          </a:p>
        </p:txBody>
      </p:sp>
      <p:sp>
        <p:nvSpPr>
          <p:cNvPr id="7" name="Subhead">
            <a:extLst>
              <a:ext uri="{FF2B5EF4-FFF2-40B4-BE49-F238E27FC236}">
                <a16:creationId xmlns:a16="http://schemas.microsoft.com/office/drawing/2014/main" id="{FC046655-F632-39CF-A827-AEF7BEDCA8A4}"/>
              </a:ext>
            </a:extLst>
          </p:cNvPr>
          <p:cNvSpPr>
            <a:spLocks noGrp="1"/>
          </p:cNvSpPr>
          <p:nvPr>
            <p:ph type="body" idx="33" hasCustomPrompt="1"/>
          </p:nvPr>
        </p:nvSpPr>
        <p:spPr>
          <a:xfrm>
            <a:off x="609600" y="3519553"/>
            <a:ext cx="5486400" cy="341247"/>
          </a:xfrm>
          <a:prstGeom prst="rect">
            <a:avLst/>
          </a:prstGeom>
          <a:noFill/>
        </p:spPr>
        <p:txBody>
          <a:bodyPr>
            <a:noAutofit/>
          </a:bodyPr>
          <a:lstStyle>
            <a:lvl1pPr marL="0" indent="0" algn="l">
              <a:lnSpc>
                <a:spcPct val="100000"/>
              </a:lnSpc>
              <a:spcBef>
                <a:spcPts val="1000"/>
              </a:spcBef>
              <a:spcAft>
                <a:spcPts val="0"/>
              </a:spcAft>
              <a:buNone/>
              <a:defRPr sz="2000" b="0" i="0">
                <a:gradFill>
                  <a:gsLst>
                    <a:gs pos="0">
                      <a:schemeClr val="tx1"/>
                    </a:gs>
                    <a:gs pos="100000">
                      <a:schemeClr val="tx1"/>
                    </a:gs>
                  </a:gsLst>
                  <a:lin ang="2700000" scaled="1"/>
                </a:gradFill>
                <a:latin typeface="Oracle Sans Tab"/>
                <a:ea typeface="Oracle Sans Tab"/>
                <a:cs typeface="Oracle Sans Tab"/>
              </a:defRPr>
            </a:lvl1pPr>
          </a:lstStyle>
          <a:p>
            <a:pPr marL="0" indent="0" algn="l">
              <a:lnSpc>
                <a:spcPct val="90000"/>
              </a:lnSpc>
              <a:spcBef>
                <a:spcPts val="1000"/>
              </a:spcBef>
              <a:spcAft>
                <a:spcPts val="0"/>
              </a:spcAft>
              <a:buNone/>
            </a:pPr>
            <a:r>
              <a:t>Subhead goes here on one line.</a:t>
            </a:r>
          </a:p>
        </p:txBody>
      </p:sp>
      <p:sp>
        <p:nvSpPr>
          <p:cNvPr id="8" name="Text Field">
            <a:extLst>
              <a:ext uri="{FF2B5EF4-FFF2-40B4-BE49-F238E27FC236}">
                <a16:creationId xmlns:a16="http://schemas.microsoft.com/office/drawing/2014/main" id="{396B045C-5351-70B5-4F7C-3804C75BD4B2}"/>
              </a:ext>
            </a:extLst>
          </p:cNvPr>
          <p:cNvSpPr>
            <a:spLocks noGrp="1"/>
          </p:cNvSpPr>
          <p:nvPr>
            <p:ph type="body" idx="35" hasCustomPrompt="1"/>
          </p:nvPr>
        </p:nvSpPr>
        <p:spPr>
          <a:xfrm>
            <a:off x="609600" y="4544568"/>
            <a:ext cx="5486400" cy="266291"/>
          </a:xfrm>
          <a:prstGeom prst="rect">
            <a:avLst/>
          </a:prstGeom>
          <a:noFill/>
        </p:spPr>
        <p:txBody>
          <a:bodyPr>
            <a:noAutofit/>
          </a:bodyPr>
          <a:lstStyle>
            <a:lvl1pPr>
              <a:lnSpc>
                <a:spcPct val="100000"/>
              </a:lnSpc>
              <a:buNone/>
              <a:defRPr b="1" i="0">
                <a:gradFill>
                  <a:gsLst>
                    <a:gs pos="0">
                      <a:schemeClr val="tx1"/>
                    </a:gs>
                    <a:gs pos="100000">
                      <a:schemeClr val="tx1"/>
                    </a:gs>
                  </a:gsLst>
                  <a:lin ang="2700000" scaled="1"/>
                </a:gradFill>
                <a:latin typeface="Oracle Sans Tab"/>
                <a:ea typeface="Oracle Sans Tab"/>
                <a:cs typeface="Oracle Sans Tab"/>
              </a:defRPr>
            </a:lvl1pPr>
          </a:lstStyle>
          <a:p>
            <a:pPr>
              <a:buNone/>
            </a:pPr>
            <a:r>
              <a:t>Name</a:t>
            </a:r>
          </a:p>
        </p:txBody>
      </p:sp>
      <p:sp>
        <p:nvSpPr>
          <p:cNvPr id="9" name="Text Field 2">
            <a:extLst>
              <a:ext uri="{FF2B5EF4-FFF2-40B4-BE49-F238E27FC236}">
                <a16:creationId xmlns:a16="http://schemas.microsoft.com/office/drawing/2014/main" id="{997BC39A-E5C4-5AD8-8642-A190BFB4DF55}"/>
              </a:ext>
            </a:extLst>
          </p:cNvPr>
          <p:cNvSpPr>
            <a:spLocks noGrp="1"/>
          </p:cNvSpPr>
          <p:nvPr>
            <p:ph type="body" idx="34" hasCustomPrompt="1"/>
          </p:nvPr>
        </p:nvSpPr>
        <p:spPr>
          <a:xfrm>
            <a:off x="609600" y="4882896"/>
            <a:ext cx="5486400" cy="895181"/>
          </a:xfrm>
          <a:prstGeom prst="rect">
            <a:avLst/>
          </a:prstGeom>
          <a:noFill/>
        </p:spPr>
        <p:txBody>
          <a:bodyPr>
            <a:noAutofit/>
          </a:bodyPr>
          <a:lstStyle>
            <a:lvl1pPr>
              <a:lnSpc>
                <a:spcPct val="100000"/>
              </a:lnSpc>
              <a:buNone/>
              <a:defRPr b="0" i="0">
                <a:gradFill>
                  <a:gsLst>
                    <a:gs pos="0">
                      <a:schemeClr val="tx1"/>
                    </a:gs>
                    <a:gs pos="100000">
                      <a:schemeClr val="tx1"/>
                    </a:gs>
                  </a:gsLst>
                  <a:lin ang="2700000" scaled="1"/>
                </a:gradFill>
                <a:latin typeface="Oracle Sans Tab"/>
                <a:ea typeface="Oracle Sans Tab"/>
                <a:cs typeface="Oracle Sans Tab"/>
              </a:defRPr>
            </a:lvl1pPr>
          </a:lstStyle>
          <a:p>
            <a:pPr>
              <a:buNone/>
            </a:pPr>
            <a:r>
              <a:t>Presenter’s Title</a:t>
            </a:r>
          </a:p>
          <a:p>
            <a:pPr>
              <a:buNone/>
            </a:pPr>
            <a:r>
              <a:t>Organization, Division or Business Unit</a:t>
            </a:r>
          </a:p>
          <a:p>
            <a:pPr>
              <a:buNone/>
            </a:pPr>
            <a:r>
              <a:t>Month 00, 2026</a:t>
            </a:r>
          </a:p>
        </p:txBody>
      </p:sp>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idx="12"/>
          </p:nvPr>
        </p:nvSpPr>
        <p:spPr>
          <a:xfrm>
            <a:off x="609600" y="6255977"/>
            <a:ext cx="365760" cy="300310"/>
          </a:xfrm>
        </p:spPr>
        <p:txBody>
          <a:bodyPr/>
          <a:lstStyle>
            <a:lvl1pPr>
              <a:buNone/>
              <a:defRPr>
                <a:gradFill>
                  <a:gsLst>
                    <a:gs pos="0">
                      <a:schemeClr val="bg1">
                        <a:lumMod val="50000"/>
                        <a:lumOff val="50000"/>
                      </a:schemeClr>
                    </a:gs>
                    <a:gs pos="100000">
                      <a:schemeClr val="bg1">
                        <a:lumMod val="50000"/>
                        <a:lumOff val="50000"/>
                      </a:schemeClr>
                    </a:gs>
                  </a:gsLst>
                  <a:lin ang="2700000" scaled="1"/>
                </a:gradFill>
              </a:defRPr>
            </a:lvl1pPr>
          </a:lstStyle>
          <a:p>
            <a:fld id="{766B4A5F-AE5C-6B4D-A0D8-689C8C1B0247}" type="slidenum">
              <a:t>‹#›</a:t>
            </a:fld>
            <a:endParaRPr/>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idx="36"/>
          </p:nvPr>
        </p:nvSpPr>
        <p:spPr>
          <a:xfrm>
            <a:off x="975359" y="6256296"/>
            <a:ext cx="5120641" cy="299788"/>
          </a:xfrm>
        </p:spPr>
        <p:txBody>
          <a:bodyPr/>
          <a:lstStyle>
            <a:lvl1pPr>
              <a:buNone/>
              <a:defRPr>
                <a:gradFill>
                  <a:gsLst>
                    <a:gs pos="0">
                      <a:schemeClr val="bg1">
                        <a:lumMod val="50000"/>
                        <a:lumOff val="50000"/>
                      </a:schemeClr>
                    </a:gs>
                    <a:gs pos="100000">
                      <a:schemeClr val="bg1">
                        <a:lumMod val="50000"/>
                        <a:lumOff val="50000"/>
                      </a:schemeClr>
                    </a:gs>
                  </a:gsLst>
                  <a:lin ang="2700000" scaled="1"/>
                </a:gradFill>
              </a:defRPr>
            </a:lvl1pPr>
          </a:lstStyle>
          <a:p>
            <a:r>
              <a:t>Copyright © 2026, Oracle and/or its affiliates</a:t>
            </a:r>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idx="10"/>
          </p:nvPr>
        </p:nvSpPr>
        <p:spPr>
          <a:xfrm>
            <a:off x="6096000" y="6257921"/>
            <a:ext cx="3367938" cy="298454"/>
          </a:xfrm>
        </p:spPr>
        <p:txBody>
          <a:bodyPr/>
          <a:lstStyle>
            <a:lvl1pPr>
              <a:buNone/>
              <a:defRPr>
                <a:gradFill>
                  <a:gsLst>
                    <a:gs pos="0">
                      <a:schemeClr val="bg1">
                        <a:lumMod val="50000"/>
                        <a:lumOff val="50000"/>
                      </a:schemeClr>
                    </a:gs>
                    <a:gs pos="100000">
                      <a:schemeClr val="bg1">
                        <a:lumMod val="50000"/>
                        <a:lumOff val="50000"/>
                      </a:schemeClr>
                    </a:gs>
                  </a:gsLst>
                  <a:lin ang="2700000" scaled="1"/>
                </a:gradFill>
              </a:defRPr>
            </a:lvl1pPr>
          </a:lstStyle>
          <a:p>
            <a:fld id="{71EF1479-4CBA-8F4A-9826-BF7844CC709B}" type="datetime1">
              <a:rPr lang="en-IN" smtClean="0"/>
              <a:t>17/06/26</a:t>
            </a:fld>
            <a:endParaRPr/>
          </a:p>
        </p:txBody>
      </p:sp>
      <p:sp>
        <p:nvSpPr>
          <p:cNvPr id="6" name="Accent mark">
            <a:extLst>
              <a:ext uri="{FF2B5EF4-FFF2-40B4-BE49-F238E27FC236}">
                <a16:creationId xmlns:a16="http://schemas.microsoft.com/office/drawing/2014/main" id="{F3B22FDD-1B93-0A37-25CC-77AE4A31F45E}"/>
              </a:ext>
            </a:extLst>
          </p:cNvPr>
          <p:cNvSpPr>
            <a:spLocks noGrp="1"/>
          </p:cNvSpPr>
          <p:nvPr/>
        </p:nvSpPr>
        <p:spPr>
          <a:xfrm>
            <a:off x="609600" y="4166108"/>
            <a:ext cx="365760" cy="365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6" name="Graphic 23">
            <a:extLst>
              <a:ext uri="{FF2B5EF4-FFF2-40B4-BE49-F238E27FC236}">
                <a16:creationId xmlns:a16="http://schemas.microsoft.com/office/drawing/2014/main" id="{14A77B1C-C8C2-B258-1253-4714E6622D90}"/>
              </a:ext>
            </a:extLst>
          </p:cNvPr>
          <p:cNvSpPr>
            <a:spLocks noGrp="1"/>
          </p:cNvSpPr>
          <p:nvPr/>
        </p:nvSpPr>
        <p:spPr>
          <a:xfrm rot="324777">
            <a:off x="5337102" y="-24660"/>
            <a:ext cx="3724278" cy="1706958"/>
          </a:xfrm>
          <a:custGeom>
            <a:avLst/>
            <a:gdLst/>
            <a:ahLst/>
            <a:cxnLst/>
            <a:rect l="l" t="t" r="r" b="b"/>
            <a:pathLst>
              <a:path w="3724278" h="1706958">
                <a:moveTo>
                  <a:pt x="2823867" y="1828"/>
                </a:moveTo>
                <a:cubicBezTo>
                  <a:pt x="2531641" y="14070"/>
                  <a:pt x="547778" y="-74753"/>
                  <a:pt x="105934" y="550241"/>
                </a:cubicBezTo>
                <a:cubicBezTo>
                  <a:pt x="-171725" y="942260"/>
                  <a:pt x="117356" y="1676234"/>
                  <a:pt x="728841" y="1695463"/>
                </a:cubicBezTo>
                <a:cubicBezTo>
                  <a:pt x="1094100" y="1706959"/>
                  <a:pt x="2177421" y="1706959"/>
                  <a:pt x="2466621" y="1706959"/>
                </a:cubicBezTo>
                <a:cubicBezTo>
                  <a:pt x="3069359" y="1680049"/>
                  <a:pt x="2443021" y="1126139"/>
                  <a:pt x="3657484" y="269078"/>
                </a:cubicBezTo>
                <a:cubicBezTo>
                  <a:pt x="3968370" y="49609"/>
                  <a:pt x="3108968" y="-10118"/>
                  <a:pt x="2824268" y="1340"/>
                </a:cubicBezTo>
                <a:lnTo>
                  <a:pt x="2823867" y="1828"/>
                </a:lnTo>
                <a:close/>
              </a:path>
            </a:pathLst>
          </a:custGeom>
          <a:gradFill>
            <a:gsLst>
              <a:gs pos="0">
                <a:srgbClr val="88B1AF">
                  <a:alpha val="50000"/>
                </a:srgbClr>
              </a:gs>
              <a:gs pos="100000">
                <a:srgbClr val="6BA0B6"/>
              </a:gs>
            </a:gsLst>
            <a:lin ang="0"/>
          </a:gradFill>
          <a:ln w="0">
            <a:noFill/>
            <a:prstDash val="solid"/>
          </a:ln>
        </p:spPr>
        <p:txBody>
          <a:bodyPr anchor="ctr"/>
          <a:lstStyle/>
          <a:p>
            <a:pPr>
              <a:buNone/>
            </a:pPr>
            <a:endParaRPr/>
          </a:p>
        </p:txBody>
      </p:sp>
      <p:pic>
        <p:nvPicPr>
          <p:cNvPr id="39" name="Graphic 29"/>
          <p:cNvPicPr>
            <a:picLocks noChangeAspect="1"/>
          </p:cNvPicPr>
          <p:nvPr/>
        </p:nvPicPr>
        <p:blipFill rotWithShape="1">
          <a:blip>
            <a:extLst>
              <a:ext uri="{96DAC541-7B7A-43D3-8B79-37D633B846F1}">
                <asvg:svgBlip xmlns:asvg="http://schemas.microsoft.com/office/drawing/2016/SVG/main" r:embed="rId3"/>
              </a:ext>
            </a:extLst>
          </a:blip>
          <a:srcRect l="22717" t="9963" r="23483" b="2245"/>
          <a:stretch/>
        </p:blipFill>
        <p:spPr>
          <a:xfrm flipH="1">
            <a:off x="5990266" y="0"/>
            <a:ext cx="6201733" cy="6773726"/>
          </a:xfrm>
          <a:prstGeom prst="rect">
            <a:avLst/>
          </a:prstGeom>
        </p:spPr>
      </p:pic>
      <p:pic>
        <p:nvPicPr>
          <p:cNvPr id="40" name="Picture 13"/>
          <p:cNvPicPr>
            <a:picLocks noChangeAspect="1"/>
          </p:cNvPicPr>
          <p:nvPr/>
        </p:nvPicPr>
        <p:blipFill>
          <a:blip r:embed="rId4"/>
          <a:stretch>
            <a:fillRect/>
          </a:stretch>
        </p:blipFill>
        <p:spPr>
          <a:xfrm>
            <a:off x="422056" y="440810"/>
            <a:ext cx="1762280" cy="776018"/>
          </a:xfrm>
          <a:prstGeom prst="rect">
            <a:avLst/>
          </a:prstGeom>
        </p:spPr>
      </p:pic>
      <p:sp>
        <p:nvSpPr>
          <p:cNvPr id="11" name="Slide Number">
            <a:extLst>
              <a:ext uri="{FF2B5EF4-FFF2-40B4-BE49-F238E27FC236}">
                <a16:creationId xmlns:a16="http://schemas.microsoft.com/office/drawing/2014/main" id="{77CCCB4C-C645-F2D4-FC9A-403FD1A3C7AC}"/>
              </a:ext>
            </a:extLst>
          </p:cNvPr>
          <p:cNvSpPr>
            <a:spLocks noGrp="1"/>
          </p:cNvSpPr>
          <p:nvPr/>
        </p:nvSpPr>
        <p:spPr>
          <a:xfrm>
            <a:off x="609600" y="6251613"/>
            <a:ext cx="365760" cy="303631"/>
          </a:xfrm>
          <a:prstGeom prst="rect">
            <a:avLst/>
          </a:prstGeom>
        </p:spPr>
        <p:txBody>
          <a:bodyPr vert="horz" lIns="0" tIns="0" rIns="0" bIns="0" anchor="ctr"/>
          <a:lstStyle>
            <a:lvl1pPr marL="0"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a:lstStyle>
          <a:p>
            <a:fld id="{766B4A5F-AE5C-6B4D-A0D8-689C8C1B0247}" type="slidenum">
              <a:t>‹#›</a:t>
            </a:fld>
            <a:endParaRPr/>
          </a:p>
        </p:txBody>
      </p:sp>
      <p:sp>
        <p:nvSpPr>
          <p:cNvPr id="12" name="Footer">
            <a:extLst>
              <a:ext uri="{FF2B5EF4-FFF2-40B4-BE49-F238E27FC236}">
                <a16:creationId xmlns:a16="http://schemas.microsoft.com/office/drawing/2014/main" id="{90C9C004-80C0-A12A-94C5-EF17FAB94E3B}"/>
              </a:ext>
            </a:extLst>
          </p:cNvPr>
          <p:cNvSpPr>
            <a:spLocks noGrp="1"/>
          </p:cNvSpPr>
          <p:nvPr/>
        </p:nvSpPr>
        <p:spPr>
          <a:xfrm>
            <a:off x="975361" y="6252231"/>
            <a:ext cx="5120640" cy="303104"/>
          </a:xfrm>
          <a:prstGeom prst="rect">
            <a:avLst/>
          </a:prstGeom>
        </p:spPr>
        <p:txBody>
          <a:bodyPr vert="horz" lIns="0" tIns="0" rIns="0" bIns="0" anchor="ctr"/>
          <a:lstStyle>
            <a:lvl1pPr marL="0"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a:lstStyle>
          <a:p>
            <a:r>
              <a:t>Copyright © 2026, Oracle and/or its affiliates</a:t>
            </a:r>
          </a:p>
        </p:txBody>
      </p:sp>
      <p:sp>
        <p:nvSpPr>
          <p:cNvPr id="13" name="Date">
            <a:extLst>
              <a:ext uri="{FF2B5EF4-FFF2-40B4-BE49-F238E27FC236}">
                <a16:creationId xmlns:a16="http://schemas.microsoft.com/office/drawing/2014/main" id="{0F197538-5261-5613-3047-02659273D6E4}"/>
              </a:ext>
            </a:extLst>
          </p:cNvPr>
          <p:cNvSpPr>
            <a:spLocks noGrp="1"/>
          </p:cNvSpPr>
          <p:nvPr/>
        </p:nvSpPr>
        <p:spPr>
          <a:xfrm>
            <a:off x="6099110" y="6254620"/>
            <a:ext cx="2743200" cy="301755"/>
          </a:xfrm>
          <a:prstGeom prst="rect">
            <a:avLst/>
          </a:prstGeom>
        </p:spPr>
        <p:txBody>
          <a:bodyPr vert="horz" lIns="0" tIns="0" rIns="0" bIns="0" anchor="ctr"/>
          <a:lstStyle>
            <a:lvl1pPr marL="0"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a:lstStyle>
          <a:p>
            <a:fld id="{54193AF1-E5D5-9242-83E0-66008397DB45}" type="datetime1">
              <a:t>6/17/26</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full-image">
    <p:bg>
      <p:bgPr>
        <a:blipFill>
          <a:blip r:embed="rId2"/>
          <a:srcRect/>
          <a:stretch>
            <a:fillRect/>
          </a:stretch>
        </a:blip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A8370DC-7E17-3B48-B968-7FBF1A513E5D}"/>
              </a:ext>
            </a:extLst>
          </p:cNvPr>
          <p:cNvSpPr>
            <a:spLocks noGrp="1"/>
          </p:cNvSpPr>
          <p:nvPr>
            <p:ph type="title" hasCustomPrompt="1"/>
          </p:nvPr>
        </p:nvSpPr>
        <p:spPr>
          <a:xfrm>
            <a:off x="609600" y="2253312"/>
            <a:ext cx="6400800" cy="1280160"/>
          </a:xfrm>
          <a:prstGeom prst="rect">
            <a:avLst/>
          </a:prstGeom>
          <a:noFill/>
        </p:spPr>
        <p:txBody>
          <a:bodyPr vert="horz" wrap="square" lIns="0" tIns="0" rIns="0" bIns="0" anchor="b">
            <a:noAutofit/>
          </a:bodyPr>
          <a:lstStyle>
            <a:lvl1pPr>
              <a:lnSpc>
                <a:spcPct val="100000"/>
              </a:lnSpc>
              <a:buNone/>
              <a:defRPr sz="3600" b="0" i="0">
                <a:gradFill>
                  <a:gsLst>
                    <a:gs pos="0">
                      <a:schemeClr val="tx1"/>
                    </a:gs>
                    <a:gs pos="100000">
                      <a:schemeClr val="tx1"/>
                    </a:gs>
                  </a:gsLst>
                  <a:lin ang="2700000" scaled="1"/>
                </a:gradFill>
                <a:latin typeface="Oracle Sans Tab Semi Bold"/>
                <a:ea typeface="Oracle Sans Tab Semi Bold"/>
                <a:cs typeface="Oracle Sans Tab Semi Bold"/>
              </a:defRPr>
            </a:lvl1pPr>
          </a:lstStyle>
          <a:p>
            <a:pPr>
              <a:lnSpc>
                <a:spcPct val="100000"/>
              </a:lnSpc>
              <a:buNone/>
            </a:pPr>
            <a:r>
              <a:t>Cross-pillar, Industries, </a:t>
            </a:r>
            <a:br/>
            <a:r>
              <a:t>and General Divider Title</a:t>
            </a:r>
          </a:p>
        </p:txBody>
      </p:sp>
      <p:sp>
        <p:nvSpPr>
          <p:cNvPr id="4" name="Subhead">
            <a:extLst>
              <a:ext uri="{FF2B5EF4-FFF2-40B4-BE49-F238E27FC236}">
                <a16:creationId xmlns:a16="http://schemas.microsoft.com/office/drawing/2014/main" id="{AC267B18-559A-5001-F10C-C0FCF070F435}"/>
              </a:ext>
            </a:extLst>
          </p:cNvPr>
          <p:cNvSpPr>
            <a:spLocks noGrp="1"/>
          </p:cNvSpPr>
          <p:nvPr>
            <p:ph type="body" idx="33" hasCustomPrompt="1"/>
          </p:nvPr>
        </p:nvSpPr>
        <p:spPr>
          <a:xfrm>
            <a:off x="617418" y="4051373"/>
            <a:ext cx="6400800" cy="322507"/>
          </a:xfrm>
          <a:prstGeom prst="rect">
            <a:avLst/>
          </a:prstGeom>
          <a:noFill/>
        </p:spPr>
        <p:txBody>
          <a:bodyPr>
            <a:noAutofit/>
          </a:bodyPr>
          <a:lstStyle>
            <a:lvl1pPr marL="0" indent="0" algn="l">
              <a:lnSpc>
                <a:spcPct val="100000"/>
              </a:lnSpc>
              <a:spcBef>
                <a:spcPts val="600"/>
              </a:spcBef>
              <a:spcAft>
                <a:spcPts val="0"/>
              </a:spcAft>
              <a:buNone/>
              <a:defRPr sz="2000" b="0">
                <a:gradFill>
                  <a:gsLst>
                    <a:gs pos="0">
                      <a:schemeClr val="tx1"/>
                    </a:gs>
                    <a:gs pos="100000">
                      <a:schemeClr val="tx1"/>
                    </a:gs>
                  </a:gsLst>
                  <a:lin ang="2700000" scaled="1"/>
                </a:gradFill>
              </a:defRPr>
            </a:lvl1pPr>
          </a:lstStyle>
          <a:p>
            <a:pPr marL="0" indent="0" algn="l">
              <a:lnSpc>
                <a:spcPct val="90000"/>
              </a:lnSpc>
              <a:spcBef>
                <a:spcPts val="1000"/>
              </a:spcBef>
              <a:spcAft>
                <a:spcPts val="0"/>
              </a:spcAft>
              <a:buNone/>
            </a:pPr>
            <a:r>
              <a:t>Subhead goes here.</a:t>
            </a:r>
          </a:p>
        </p:txBody>
      </p:sp>
      <p:sp>
        <p:nvSpPr>
          <p:cNvPr id="10" name="Rectangle 9">
            <a:extLst>
              <a:ext uri="{FF2B5EF4-FFF2-40B4-BE49-F238E27FC236}">
                <a16:creationId xmlns:a16="http://schemas.microsoft.com/office/drawing/2014/main" id="{14FFEACD-5822-3BB1-81F6-B032E4B16A27}"/>
              </a:ext>
            </a:extLst>
          </p:cNvPr>
          <p:cNvSpPr>
            <a:spLocks noGrp="1"/>
          </p:cNvSpPr>
          <p:nvPr/>
        </p:nvSpPr>
        <p:spPr>
          <a:xfrm flipH="1">
            <a:off x="6372224" y="0"/>
            <a:ext cx="5819775" cy="5341257"/>
          </a:xfrm>
          <a:prstGeom prst="rect">
            <a:avLst/>
          </a:prstGeom>
          <a:blipFill>
            <a:blip>
              <a:extLst>
                <a:ext uri="{96DAC541-7B7A-43D3-8B79-37D633B846F1}">
                  <asvg:svgBlip xmlns:asvg="http://schemas.microsoft.com/office/drawing/2016/SVG/main" r:embed="rId3"/>
                </a:ext>
              </a:extLst>
            </a:blip>
            <a:stretch>
              <a:fillRect l="-37577" t="-52507" r="-42097" b="-35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 name="Slide Number">
            <a:extLst>
              <a:ext uri="{FF2B5EF4-FFF2-40B4-BE49-F238E27FC236}">
                <a16:creationId xmlns:a16="http://schemas.microsoft.com/office/drawing/2014/main" id="{6293BE7C-3F1E-E021-49CA-E717F4F8F88E}"/>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8" name="Footer">
            <a:extLst>
              <a:ext uri="{FF2B5EF4-FFF2-40B4-BE49-F238E27FC236}">
                <a16:creationId xmlns:a16="http://schemas.microsoft.com/office/drawing/2014/main" id="{2BAA63F5-6894-54B3-1DA5-5F0C46065B89}"/>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9" name="Date">
            <a:extLst>
              <a:ext uri="{FF2B5EF4-FFF2-40B4-BE49-F238E27FC236}">
                <a16:creationId xmlns:a16="http://schemas.microsoft.com/office/drawing/2014/main" id="{AD6EE92F-3DFC-02E8-ECD1-8C198C4C83A2}"/>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2A8B7EF2-92FB-BD49-A587-08A348A78C8D}" type="datetime1">
              <a:rPr lang="en-IN" smtClean="0"/>
              <a:t>17/06/26</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44B9-0A45-6DCA-0B88-4D13FC44F19E}"/>
              </a:ext>
            </a:extLst>
          </p:cNvPr>
          <p:cNvSpPr>
            <a:spLocks noGrp="1"/>
          </p:cNvSpPr>
          <p:nvPr>
            <p:ph type="title"/>
          </p:nvPr>
        </p:nvSpPr>
        <p:spPr/>
        <p:txBody>
          <a:bodyPr/>
          <a:lstStyle/>
          <a:p>
            <a:r>
              <a:t>Click to edit Master title style</a:t>
            </a:r>
          </a:p>
        </p:txBody>
      </p:sp>
      <p:sp>
        <p:nvSpPr>
          <p:cNvPr id="6" name="Slide Number">
            <a:extLst>
              <a:ext uri="{FF2B5EF4-FFF2-40B4-BE49-F238E27FC236}">
                <a16:creationId xmlns:a16="http://schemas.microsoft.com/office/drawing/2014/main" id="{BE8173F0-DED0-4216-D80B-CDDA33081F2F}"/>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7" name="Footer">
            <a:extLst>
              <a:ext uri="{FF2B5EF4-FFF2-40B4-BE49-F238E27FC236}">
                <a16:creationId xmlns:a16="http://schemas.microsoft.com/office/drawing/2014/main" id="{AC253C3D-FBBA-4026-3B3F-803AD020A25D}"/>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8" name="Date">
            <a:extLst>
              <a:ext uri="{FF2B5EF4-FFF2-40B4-BE49-F238E27FC236}">
                <a16:creationId xmlns:a16="http://schemas.microsoft.com/office/drawing/2014/main" id="{936E0CF3-F964-1E11-F9BE-0B4C9E14BFF7}"/>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3B3C241C-1085-DE45-AE00-C6CA5B520661}" type="datetime1">
              <a:rPr lang="en-IN" smtClean="0"/>
              <a:t>17/06/26</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 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CFA17F5-B1F8-5F24-F9F9-341BF683DDD5}"/>
              </a:ext>
            </a:extLst>
          </p:cNvPr>
          <p:cNvSpPr>
            <a:spLocks noGrp="1"/>
          </p:cNvSpPr>
          <p:nvPr>
            <p:ph type="sldNum" idx="40"/>
          </p:nvPr>
        </p:nvSpPr>
        <p:spPr>
          <a:xfrm>
            <a:off x="609600" y="6242160"/>
            <a:ext cx="365760" cy="313084"/>
          </a:xfrm>
        </p:spPr>
        <p:txBody>
          <a:bodyPr/>
          <a:lstStyle>
            <a:lvl1pPr>
              <a:buNone/>
              <a:defRPr>
                <a:gradFill>
                  <a:gsLst>
                    <a:gs pos="0">
                      <a:schemeClr val="tx1"/>
                    </a:gs>
                    <a:gs pos="100000">
                      <a:schemeClr val="tx1"/>
                    </a:gs>
                  </a:gsLst>
                  <a:lin ang="2700000" scaled="1"/>
                </a:gradFill>
              </a:defRPr>
            </a:lvl1pPr>
          </a:lstStyle>
          <a:p>
            <a:fld id="{766B4A5F-AE5C-6B4D-A0D8-689C8C1B0247}" type="slidenum">
              <a:t>‹#›</a:t>
            </a:fld>
            <a:endParaRPr/>
          </a:p>
        </p:txBody>
      </p:sp>
      <p:sp>
        <p:nvSpPr>
          <p:cNvPr id="19" name="Quote">
            <a:extLst>
              <a:ext uri="{FF2B5EF4-FFF2-40B4-BE49-F238E27FC236}">
                <a16:creationId xmlns:a16="http://schemas.microsoft.com/office/drawing/2014/main" id="{78D87FD2-6FC8-887F-D6EE-9DD365416196}"/>
              </a:ext>
            </a:extLst>
          </p:cNvPr>
          <p:cNvSpPr>
            <a:spLocks noGrp="1"/>
          </p:cNvSpPr>
          <p:nvPr>
            <p:ph type="title" hasCustomPrompt="1"/>
          </p:nvPr>
        </p:nvSpPr>
        <p:spPr>
          <a:xfrm>
            <a:off x="5220586" y="2965088"/>
            <a:ext cx="6219354" cy="1384995"/>
          </a:xfrm>
          <a:prstGeom prst="rect">
            <a:avLst/>
          </a:prstGeom>
          <a:noFill/>
        </p:spPr>
        <p:txBody>
          <a:bodyPr vert="horz" wrap="square" lIns="0" tIns="0" rIns="0" bIns="0" anchor="b">
            <a:spAutoFit/>
          </a:bodyPr>
          <a:lstStyle>
            <a:lvl1pPr marL="179388" indent="-179388">
              <a:lnSpc>
                <a:spcPct val="100000"/>
              </a:lnSpc>
              <a:buNone/>
              <a:defRPr sz="3000" b="0" i="0">
                <a:latin typeface="+mj-lt"/>
                <a:ea typeface="+mj-lt"/>
                <a:cs typeface="+mj-lt"/>
              </a:defRPr>
            </a:lvl1pPr>
          </a:lstStyle>
          <a:p>
            <a:pPr>
              <a:buNone/>
            </a:pPr>
            <a:r>
              <a:t>“Click to type customer or</a:t>
            </a:r>
            <a:br/>
            <a:r>
              <a:t>partner quote surrounded</a:t>
            </a:r>
            <a:br/>
            <a:r>
              <a:t>by quotation marks.”</a:t>
            </a:r>
          </a:p>
        </p:txBody>
      </p:sp>
      <p:sp>
        <p:nvSpPr>
          <p:cNvPr id="20" name="Text Field">
            <a:extLst>
              <a:ext uri="{FF2B5EF4-FFF2-40B4-BE49-F238E27FC236}">
                <a16:creationId xmlns:a16="http://schemas.microsoft.com/office/drawing/2014/main" id="{85CCBF4B-774C-B65C-4D27-03559C819D12}"/>
              </a:ext>
            </a:extLst>
          </p:cNvPr>
          <p:cNvSpPr>
            <a:spLocks noGrp="1"/>
          </p:cNvSpPr>
          <p:nvPr>
            <p:ph type="body" idx="37" hasCustomPrompt="1"/>
          </p:nvPr>
        </p:nvSpPr>
        <p:spPr>
          <a:xfrm>
            <a:off x="5385816" y="5052031"/>
            <a:ext cx="6051272" cy="266291"/>
          </a:xfrm>
          <a:prstGeom prst="rect">
            <a:avLst/>
          </a:prstGeom>
        </p:spPr>
        <p:txBody>
          <a:bodyPr>
            <a:noAutofit/>
          </a:bodyPr>
          <a:lstStyle>
            <a:lvl1pPr>
              <a:lnSpc>
                <a:spcPct val="100000"/>
              </a:lnSpc>
              <a:buNone/>
              <a:defRPr b="1"/>
            </a:lvl1pPr>
          </a:lstStyle>
          <a:p>
            <a:pPr>
              <a:buNone/>
            </a:pPr>
            <a:r>
              <a:t>Name of person quoted</a:t>
            </a:r>
          </a:p>
        </p:txBody>
      </p:sp>
      <p:sp>
        <p:nvSpPr>
          <p:cNvPr id="21" name="Text Field 2">
            <a:extLst>
              <a:ext uri="{FF2B5EF4-FFF2-40B4-BE49-F238E27FC236}">
                <a16:creationId xmlns:a16="http://schemas.microsoft.com/office/drawing/2014/main" id="{2ACD5878-6851-9403-2B56-9BC60F7E9FC0}"/>
              </a:ext>
            </a:extLst>
          </p:cNvPr>
          <p:cNvSpPr>
            <a:spLocks noGrp="1"/>
          </p:cNvSpPr>
          <p:nvPr>
            <p:ph type="body" idx="36" hasCustomPrompt="1"/>
          </p:nvPr>
        </p:nvSpPr>
        <p:spPr>
          <a:xfrm>
            <a:off x="5385816" y="5389624"/>
            <a:ext cx="6051272" cy="786385"/>
          </a:xfrm>
          <a:prstGeom prst="rect">
            <a:avLst/>
          </a:prstGeom>
        </p:spPr>
        <p:txBody>
          <a:bodyPr>
            <a:noAutofit/>
          </a:bodyPr>
          <a:lstStyle>
            <a:lvl1pPr>
              <a:lnSpc>
                <a:spcPct val="100000"/>
              </a:lnSpc>
              <a:buNone/>
              <a:defRPr sz="1600" b="0" i="0">
                <a:latin typeface="Oracle Sans Tab"/>
                <a:ea typeface="Oracle Sans Tab"/>
                <a:cs typeface="Oracle Sans Tab"/>
              </a:defRPr>
            </a:lvl1pPr>
          </a:lstStyle>
          <a:p>
            <a:pPr>
              <a:buNone/>
            </a:pPr>
            <a:r>
              <a:t>Additional information if needed</a:t>
            </a:r>
          </a:p>
        </p:txBody>
      </p:sp>
      <p:sp>
        <p:nvSpPr>
          <p:cNvPr id="22" name="Content Placeholder 2">
            <a:extLst>
              <a:ext uri="{FF2B5EF4-FFF2-40B4-BE49-F238E27FC236}">
                <a16:creationId xmlns:a16="http://schemas.microsoft.com/office/drawing/2014/main" id="{1C3523CD-1DA6-A0FD-DD65-A3066E4BAC7A}"/>
              </a:ext>
            </a:extLst>
          </p:cNvPr>
          <p:cNvSpPr>
            <a:spLocks noGrp="1"/>
          </p:cNvSpPr>
          <p:nvPr>
            <p:ph idx="47" hasCustomPrompt="1"/>
          </p:nvPr>
        </p:nvSpPr>
        <p:spPr>
          <a:xfrm>
            <a:off x="5372844" y="1272301"/>
            <a:ext cx="2447584" cy="673743"/>
          </a:xfrm>
        </p:spPr>
        <p:txBody>
          <a:bodyPr/>
          <a:lstStyle>
            <a:lvl5pPr marL="731520" indent="0">
              <a:buNone/>
              <a:defRPr/>
            </a:lvl5pPr>
          </a:lstStyle>
          <a:p>
            <a:pPr>
              <a:buNone/>
            </a:pPr>
            <a:r>
              <a:t>Click to add logo</a:t>
            </a:r>
          </a:p>
        </p:txBody>
      </p:sp>
      <p:sp>
        <p:nvSpPr>
          <p:cNvPr id="23" name="Picture Placeholder 4">
            <a:extLst>
              <a:ext uri="{FF2B5EF4-FFF2-40B4-BE49-F238E27FC236}">
                <a16:creationId xmlns:a16="http://schemas.microsoft.com/office/drawing/2014/main" id="{89B27D62-F3FF-911D-1EB8-6DCFCF2267E4}"/>
              </a:ext>
            </a:extLst>
          </p:cNvPr>
          <p:cNvSpPr>
            <a:spLocks noGrp="1"/>
          </p:cNvSpPr>
          <p:nvPr>
            <p:ph type="pic" idx="42" hasCustomPrompt="1"/>
          </p:nvPr>
        </p:nvSpPr>
        <p:spPr>
          <a:xfrm>
            <a:off x="0" y="0"/>
            <a:ext cx="4876800" cy="6858000"/>
          </a:xfrm>
        </p:spPr>
        <p:txBody>
          <a:bodyPr anchor="ctr"/>
          <a:lstStyle>
            <a:lvl1pPr marL="0" indent="0" algn="l">
              <a:lnSpc>
                <a:spcPct val="95000"/>
              </a:lnSpc>
              <a:spcBef>
                <a:spcPts val="600"/>
              </a:spcBef>
              <a:spcAft>
                <a:spcPts val="0"/>
              </a:spcAft>
              <a:buNone/>
              <a:defRPr b="0" i="0">
                <a:latin typeface="Oracle Sans Tab"/>
                <a:ea typeface="Oracle Sans Tab"/>
                <a:cs typeface="Oracle Sans Tab"/>
              </a:defRPr>
            </a:lvl1pPr>
          </a:lstStyle>
          <a:p>
            <a:pPr marL="0" indent="0" algn="l">
              <a:lnSpc>
                <a:spcPct val="95000"/>
              </a:lnSpc>
              <a:spcBef>
                <a:spcPts val="600"/>
              </a:spcBef>
              <a:spcAft>
                <a:spcPts val="0"/>
              </a:spcAft>
              <a:buNone/>
            </a:pPr>
            <a:r>
              <a:t>Click to add photo or illustration</a:t>
            </a:r>
          </a:p>
          <a:p>
            <a:pPr marL="0" indent="0" algn="l">
              <a:lnSpc>
                <a:spcPct val="95000"/>
              </a:lnSpc>
              <a:spcBef>
                <a:spcPts val="600"/>
              </a:spcBef>
              <a:spcAft>
                <a:spcPts val="0"/>
              </a:spcAft>
              <a:buNone/>
            </a:pPr>
            <a:endParaRPr/>
          </a:p>
          <a:p>
            <a:pPr marL="0" indent="0" algn="l">
              <a:lnSpc>
                <a:spcPct val="95000"/>
              </a:lnSpc>
              <a:spcBef>
                <a:spcPts val="600"/>
              </a:spcBef>
              <a:spcAft>
                <a:spcPts val="0"/>
              </a:spcAft>
              <a:buNone/>
            </a:pPr>
            <a:endParaRPr/>
          </a:p>
        </p:txBody>
      </p:sp>
      <p:sp>
        <p:nvSpPr>
          <p:cNvPr id="27" name="Accent mark">
            <a:extLst>
              <a:ext uri="{FF2B5EF4-FFF2-40B4-BE49-F238E27FC236}">
                <a16:creationId xmlns:a16="http://schemas.microsoft.com/office/drawing/2014/main" id="{CACFCF75-7C17-7517-8CAA-88AE2565F076}"/>
              </a:ext>
            </a:extLst>
          </p:cNvPr>
          <p:cNvSpPr>
            <a:spLocks noGrp="1"/>
          </p:cNvSpPr>
          <p:nvPr/>
        </p:nvSpPr>
        <p:spPr>
          <a:xfrm>
            <a:off x="5372844" y="4707483"/>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9" name="Footer">
            <a:extLst>
              <a:ext uri="{FF2B5EF4-FFF2-40B4-BE49-F238E27FC236}">
                <a16:creationId xmlns:a16="http://schemas.microsoft.com/office/drawing/2014/main" id="{564B2DE2-DA5A-01F1-8930-A68DF17092CF}"/>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30" name="Date">
            <a:extLst>
              <a:ext uri="{FF2B5EF4-FFF2-40B4-BE49-F238E27FC236}">
                <a16:creationId xmlns:a16="http://schemas.microsoft.com/office/drawing/2014/main" id="{853AD41F-06D5-2D0E-827B-F38BAB1207F6}"/>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0330A78C-ED48-B14D-A9C2-3C11FE2F3B6F}" type="datetime1">
              <a:rPr lang="en-IN" smtClean="0"/>
              <a:t>17/06/26</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B68E80E-1566-8940-AB28-97B6D65F5BC3}"/>
              </a:ext>
            </a:extLst>
          </p:cNvPr>
          <p:cNvSpPr>
            <a:spLocks noGrp="1"/>
          </p:cNvSpPr>
          <p:nvPr>
            <p:ph type="title" hasCustomPrompt="1"/>
          </p:nvPr>
        </p:nvSpPr>
        <p:spPr>
          <a:xfrm>
            <a:off x="768875" y="182403"/>
            <a:ext cx="10671048" cy="822960"/>
          </a:xfrm>
        </p:spPr>
        <p:txBody>
          <a:bodyPr/>
          <a:lstStyle>
            <a:lvl1pPr>
              <a:lnSpc>
                <a:spcPct val="100000"/>
              </a:lnSpc>
              <a:buNone/>
              <a:defRPr b="1" i="0">
                <a:latin typeface="Oracle Sans Tab"/>
                <a:ea typeface="Oracle Sans Tab"/>
                <a:cs typeface="Oracle Sans Tab"/>
              </a:defRPr>
            </a:lvl1pPr>
          </a:lstStyle>
          <a:p>
            <a:br/>
            <a:r>
              <a:t>Title</a:t>
            </a:r>
          </a:p>
        </p:txBody>
      </p:sp>
      <p:sp>
        <p:nvSpPr>
          <p:cNvPr id="13" name="Subtitle">
            <a:extLst>
              <a:ext uri="{FF2B5EF4-FFF2-40B4-BE49-F238E27FC236}">
                <a16:creationId xmlns:a16="http://schemas.microsoft.com/office/drawing/2014/main" id="{7065A451-0649-F69E-D316-C7A078F4B44E}"/>
              </a:ext>
            </a:extLst>
          </p:cNvPr>
          <p:cNvSpPr>
            <a:spLocks noGrp="1"/>
          </p:cNvSpPr>
          <p:nvPr>
            <p:ph type="body" idx="13"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a:ea typeface="Oracle Sans Tab"/>
                <a:cs typeface="Oracle Sans Tab"/>
              </a:defRPr>
            </a:lvl1pPr>
          </a:lstStyle>
          <a:p>
            <a:pPr>
              <a:buNone/>
            </a:pPr>
            <a:r>
              <a:t>Subtitle</a:t>
            </a:r>
          </a:p>
        </p:txBody>
      </p:sp>
      <p:sp>
        <p:nvSpPr>
          <p:cNvPr id="14" name="Content">
            <a:extLst>
              <a:ext uri="{FF2B5EF4-FFF2-40B4-BE49-F238E27FC236}">
                <a16:creationId xmlns:a16="http://schemas.microsoft.com/office/drawing/2014/main" id="{25063D30-FECA-C19F-7AC5-9659A001804C}"/>
              </a:ext>
            </a:extLst>
          </p:cNvPr>
          <p:cNvSpPr>
            <a:spLocks noGrp="1"/>
          </p:cNvSpPr>
          <p:nvPr>
            <p:ph idx="14"/>
          </p:nvPr>
        </p:nvSpPr>
        <p:spPr>
          <a:xfrm>
            <a:off x="766762" y="1600199"/>
            <a:ext cx="3291840" cy="4507992"/>
          </a:xfrm>
        </p:spPr>
        <p:txBody>
          <a:bodyPr/>
          <a:lstStyle>
            <a:lvl1pPr>
              <a:lnSpc>
                <a:spcPct val="100000"/>
              </a:lnSpc>
              <a:buNone/>
              <a:defRPr sz="1600" b="0" i="0">
                <a:latin typeface="Oracle Sans Tab"/>
                <a:ea typeface="Oracle Sans Tab"/>
                <a:cs typeface="Oracle Sans Tab"/>
              </a:defRPr>
            </a:lvl1pPr>
            <a:lvl2pPr>
              <a:lnSpc>
                <a:spcPct val="100000"/>
              </a:lnSpc>
              <a:buNone/>
              <a:defRPr sz="1600" b="0" i="0">
                <a:latin typeface="Oracle Sans Tab"/>
                <a:ea typeface="Oracle Sans Tab"/>
                <a:cs typeface="Oracle Sans Tab"/>
              </a:defRPr>
            </a:lvl2pPr>
            <a:lvl3pPr>
              <a:lnSpc>
                <a:spcPct val="100000"/>
              </a:lnSpc>
              <a:buNone/>
              <a:defRPr sz="1600" b="0" i="0">
                <a:latin typeface="Oracle Sans Tab"/>
                <a:ea typeface="Oracle Sans Tab"/>
                <a:cs typeface="Oracle Sans Tab"/>
              </a:defRPr>
            </a:lvl3pPr>
            <a:lvl4pPr>
              <a:lnSpc>
                <a:spcPct val="100000"/>
              </a:lnSpc>
              <a:buNone/>
              <a:defRPr sz="1600" b="0" i="0">
                <a:latin typeface="Oracle Sans Tab"/>
                <a:ea typeface="Oracle Sans Tab"/>
                <a:cs typeface="Oracle Sans Tab"/>
              </a:defRPr>
            </a:lvl4pPr>
            <a:lvl5pPr>
              <a:lnSpc>
                <a:spcPct val="100000"/>
              </a:lnSpc>
              <a:buNone/>
              <a:defRPr sz="1600" b="0" i="0">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15" name="Content">
            <a:extLst>
              <a:ext uri="{FF2B5EF4-FFF2-40B4-BE49-F238E27FC236}">
                <a16:creationId xmlns:a16="http://schemas.microsoft.com/office/drawing/2014/main" id="{880FDE36-7B0E-FD9D-82E2-A9AFF21E321D}"/>
              </a:ext>
            </a:extLst>
          </p:cNvPr>
          <p:cNvSpPr>
            <a:spLocks noGrp="1"/>
          </p:cNvSpPr>
          <p:nvPr>
            <p:ph idx="20"/>
          </p:nvPr>
        </p:nvSpPr>
        <p:spPr>
          <a:xfrm>
            <a:off x="4450080" y="1607058"/>
            <a:ext cx="3291840" cy="4507992"/>
          </a:xfrm>
        </p:spPr>
        <p:txBody>
          <a:bodyPr/>
          <a:lstStyle>
            <a:lvl1pPr>
              <a:lnSpc>
                <a:spcPct val="100000"/>
              </a:lnSpc>
              <a:buNone/>
              <a:defRPr sz="1600" b="0" i="0">
                <a:latin typeface="Oracle Sans Tab"/>
                <a:ea typeface="Oracle Sans Tab"/>
                <a:cs typeface="Oracle Sans Tab"/>
              </a:defRPr>
            </a:lvl1pPr>
            <a:lvl2pPr>
              <a:lnSpc>
                <a:spcPct val="100000"/>
              </a:lnSpc>
              <a:buNone/>
              <a:defRPr sz="1600" b="0" i="0">
                <a:latin typeface="Oracle Sans Tab"/>
                <a:ea typeface="Oracle Sans Tab"/>
                <a:cs typeface="Oracle Sans Tab"/>
              </a:defRPr>
            </a:lvl2pPr>
            <a:lvl3pPr>
              <a:lnSpc>
                <a:spcPct val="100000"/>
              </a:lnSpc>
              <a:buNone/>
              <a:defRPr sz="1600" b="0" i="0">
                <a:latin typeface="Oracle Sans Tab"/>
                <a:ea typeface="Oracle Sans Tab"/>
                <a:cs typeface="Oracle Sans Tab"/>
              </a:defRPr>
            </a:lvl3pPr>
            <a:lvl4pPr>
              <a:lnSpc>
                <a:spcPct val="100000"/>
              </a:lnSpc>
              <a:buNone/>
              <a:defRPr sz="1600" b="0" i="0">
                <a:latin typeface="Oracle Sans Tab"/>
                <a:ea typeface="Oracle Sans Tab"/>
                <a:cs typeface="Oracle Sans Tab"/>
              </a:defRPr>
            </a:lvl4pPr>
            <a:lvl5pPr>
              <a:lnSpc>
                <a:spcPct val="100000"/>
              </a:lnSpc>
              <a:buNone/>
              <a:defRPr sz="1600" b="0" i="0">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16" name="Content">
            <a:extLst>
              <a:ext uri="{FF2B5EF4-FFF2-40B4-BE49-F238E27FC236}">
                <a16:creationId xmlns:a16="http://schemas.microsoft.com/office/drawing/2014/main" id="{F940339B-34E5-07E0-9019-87EF0578743B}"/>
              </a:ext>
            </a:extLst>
          </p:cNvPr>
          <p:cNvSpPr>
            <a:spLocks noGrp="1"/>
          </p:cNvSpPr>
          <p:nvPr>
            <p:ph idx="21"/>
          </p:nvPr>
        </p:nvSpPr>
        <p:spPr>
          <a:xfrm>
            <a:off x="8133398" y="1613917"/>
            <a:ext cx="3291840" cy="4507992"/>
          </a:xfrm>
        </p:spPr>
        <p:txBody>
          <a:bodyPr/>
          <a:lstStyle>
            <a:lvl1pPr>
              <a:lnSpc>
                <a:spcPct val="100000"/>
              </a:lnSpc>
              <a:buNone/>
              <a:defRPr sz="1600" b="0" i="0">
                <a:latin typeface="Oracle Sans Tab"/>
                <a:ea typeface="Oracle Sans Tab"/>
                <a:cs typeface="Oracle Sans Tab"/>
              </a:defRPr>
            </a:lvl1pPr>
            <a:lvl2pPr>
              <a:lnSpc>
                <a:spcPct val="100000"/>
              </a:lnSpc>
              <a:buNone/>
              <a:defRPr sz="1600" b="0" i="0">
                <a:latin typeface="Oracle Sans Tab"/>
                <a:ea typeface="Oracle Sans Tab"/>
                <a:cs typeface="Oracle Sans Tab"/>
              </a:defRPr>
            </a:lvl2pPr>
            <a:lvl3pPr>
              <a:lnSpc>
                <a:spcPct val="100000"/>
              </a:lnSpc>
              <a:buNone/>
              <a:defRPr sz="1600" b="0" i="0">
                <a:latin typeface="Oracle Sans Tab"/>
                <a:ea typeface="Oracle Sans Tab"/>
                <a:cs typeface="Oracle Sans Tab"/>
              </a:defRPr>
            </a:lvl3pPr>
            <a:lvl4pPr>
              <a:lnSpc>
                <a:spcPct val="100000"/>
              </a:lnSpc>
              <a:buNone/>
              <a:defRPr sz="1600" b="0" i="0">
                <a:latin typeface="Oracle Sans Tab"/>
                <a:ea typeface="Oracle Sans Tab"/>
                <a:cs typeface="Oracle Sans Tab"/>
              </a:defRPr>
            </a:lvl4pPr>
            <a:lvl5pPr>
              <a:lnSpc>
                <a:spcPct val="100000"/>
              </a:lnSpc>
              <a:buNone/>
              <a:defRPr sz="1600" b="0" i="0">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cxnSp>
        <p:nvCxnSpPr>
          <p:cNvPr id="17" name="Column Divider"/>
          <p:cNvCxnSpPr/>
          <p:nvPr/>
        </p:nvCxnSpPr>
        <p:spPr>
          <a:xfrm>
            <a:off x="4261915"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8" name="Column Divider 2"/>
          <p:cNvCxnSpPr/>
          <p:nvPr/>
        </p:nvCxnSpPr>
        <p:spPr>
          <a:xfrm>
            <a:off x="7951236"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Slide Number">
            <a:extLst>
              <a:ext uri="{FF2B5EF4-FFF2-40B4-BE49-F238E27FC236}">
                <a16:creationId xmlns:a16="http://schemas.microsoft.com/office/drawing/2014/main" id="{23203B6F-42DC-6C31-54B7-D2E4FEBB3989}"/>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20" name="Footer">
            <a:extLst>
              <a:ext uri="{FF2B5EF4-FFF2-40B4-BE49-F238E27FC236}">
                <a16:creationId xmlns:a16="http://schemas.microsoft.com/office/drawing/2014/main" id="{49AD744E-80EE-B5BF-0ADD-A00D15E20ABB}"/>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21" name="Date">
            <a:extLst>
              <a:ext uri="{FF2B5EF4-FFF2-40B4-BE49-F238E27FC236}">
                <a16:creationId xmlns:a16="http://schemas.microsoft.com/office/drawing/2014/main" id="{836ACC22-9D99-CA20-E626-85A8511B9F66}"/>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0AA0EBB4-94E8-DD46-B468-EE1D8F7B7E0F}" type="datetime1">
              <a:rPr lang="en-IN" smtClean="0"/>
              <a:t>17/06/26</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A68199AF-60C6-190F-702D-DF25DF7D7A57}"/>
              </a:ext>
            </a:extLst>
          </p:cNvPr>
          <p:cNvSpPr>
            <a:spLocks noGrp="1"/>
          </p:cNvSpPr>
          <p:nvPr>
            <p:ph idx="14"/>
          </p:nvPr>
        </p:nvSpPr>
        <p:spPr>
          <a:xfrm>
            <a:off x="766763" y="1609726"/>
            <a:ext cx="2468880" cy="450799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7" name="Content 2">
            <a:extLst>
              <a:ext uri="{FF2B5EF4-FFF2-40B4-BE49-F238E27FC236}">
                <a16:creationId xmlns:a16="http://schemas.microsoft.com/office/drawing/2014/main" id="{A8588DD1-988C-F635-D498-C871C1EE6A0F}"/>
              </a:ext>
            </a:extLst>
          </p:cNvPr>
          <p:cNvSpPr>
            <a:spLocks noGrp="1"/>
          </p:cNvSpPr>
          <p:nvPr>
            <p:ph idx="15"/>
          </p:nvPr>
        </p:nvSpPr>
        <p:spPr>
          <a:xfrm>
            <a:off x="3500819" y="1609725"/>
            <a:ext cx="2468880" cy="450799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8" name="Content 3">
            <a:extLst>
              <a:ext uri="{FF2B5EF4-FFF2-40B4-BE49-F238E27FC236}">
                <a16:creationId xmlns:a16="http://schemas.microsoft.com/office/drawing/2014/main" id="{1C2754E6-6196-3AB9-88AC-E00EAA05E017}"/>
              </a:ext>
            </a:extLst>
          </p:cNvPr>
          <p:cNvSpPr>
            <a:spLocks noGrp="1"/>
          </p:cNvSpPr>
          <p:nvPr>
            <p:ph idx="16"/>
          </p:nvPr>
        </p:nvSpPr>
        <p:spPr>
          <a:xfrm>
            <a:off x="6234875" y="1609725"/>
            <a:ext cx="2468880" cy="450799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9" name="Title 1">
            <a:extLst>
              <a:ext uri="{FF2B5EF4-FFF2-40B4-BE49-F238E27FC236}">
                <a16:creationId xmlns:a16="http://schemas.microsoft.com/office/drawing/2014/main" id="{E85F3C6D-4496-79FA-D187-0D70032C8B0D}"/>
              </a:ext>
            </a:extLst>
          </p:cNvPr>
          <p:cNvSpPr>
            <a:spLocks noGrp="1"/>
          </p:cNvSpPr>
          <p:nvPr>
            <p:ph type="title" hasCustomPrompt="1"/>
          </p:nvPr>
        </p:nvSpPr>
        <p:spPr>
          <a:xfrm>
            <a:off x="768875" y="182403"/>
            <a:ext cx="10671048" cy="822960"/>
          </a:xfrm>
        </p:spPr>
        <p:txBody>
          <a:bodyPr/>
          <a:lstStyle>
            <a:lvl1pPr>
              <a:lnSpc>
                <a:spcPct val="100000"/>
              </a:lnSpc>
              <a:buNone/>
              <a:defRPr b="1" i="0">
                <a:latin typeface="Oracle Sans Tab"/>
                <a:ea typeface="Oracle Sans Tab"/>
                <a:cs typeface="Oracle Sans Tab"/>
              </a:defRPr>
            </a:lvl1pPr>
          </a:lstStyle>
          <a:p>
            <a:br/>
            <a:r>
              <a:t>Title</a:t>
            </a:r>
          </a:p>
        </p:txBody>
      </p:sp>
      <p:sp>
        <p:nvSpPr>
          <p:cNvPr id="10" name="Subtitle">
            <a:extLst>
              <a:ext uri="{FF2B5EF4-FFF2-40B4-BE49-F238E27FC236}">
                <a16:creationId xmlns:a16="http://schemas.microsoft.com/office/drawing/2014/main" id="{BBFF5FED-0EE5-73B4-2906-E87DA720BBB7}"/>
              </a:ext>
            </a:extLst>
          </p:cNvPr>
          <p:cNvSpPr>
            <a:spLocks noGrp="1"/>
          </p:cNvSpPr>
          <p:nvPr>
            <p:ph type="body" idx="17"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a:ea typeface="Oracle Sans Tab"/>
                <a:cs typeface="Oracle Sans Tab"/>
              </a:defRPr>
            </a:lvl1pPr>
          </a:lstStyle>
          <a:p>
            <a:pPr>
              <a:buNone/>
            </a:pPr>
            <a:r>
              <a:t>Subtitle</a:t>
            </a:r>
          </a:p>
        </p:txBody>
      </p:sp>
      <p:sp>
        <p:nvSpPr>
          <p:cNvPr id="11" name="Content 3">
            <a:extLst>
              <a:ext uri="{FF2B5EF4-FFF2-40B4-BE49-F238E27FC236}">
                <a16:creationId xmlns:a16="http://schemas.microsoft.com/office/drawing/2014/main" id="{3530FD7B-4879-87DB-27F6-1568A178A240}"/>
              </a:ext>
            </a:extLst>
          </p:cNvPr>
          <p:cNvSpPr>
            <a:spLocks noGrp="1"/>
          </p:cNvSpPr>
          <p:nvPr>
            <p:ph idx="20"/>
          </p:nvPr>
        </p:nvSpPr>
        <p:spPr>
          <a:xfrm>
            <a:off x="8968931" y="1605827"/>
            <a:ext cx="2468880" cy="450799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cxnSp>
        <p:nvCxnSpPr>
          <p:cNvPr id="12" name="Column Divider"/>
          <p:cNvCxnSpPr/>
          <p:nvPr/>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3" name="Column Divider"/>
          <p:cNvCxnSpPr/>
          <p:nvPr/>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4" name="Column Divider"/>
          <p:cNvCxnSpPr/>
          <p:nvPr/>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Slide Number">
            <a:extLst>
              <a:ext uri="{FF2B5EF4-FFF2-40B4-BE49-F238E27FC236}">
                <a16:creationId xmlns:a16="http://schemas.microsoft.com/office/drawing/2014/main" id="{9B286CAB-4736-6361-197B-1653011164AD}"/>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6" name="Footer">
            <a:extLst>
              <a:ext uri="{FF2B5EF4-FFF2-40B4-BE49-F238E27FC236}">
                <a16:creationId xmlns:a16="http://schemas.microsoft.com/office/drawing/2014/main" id="{29760795-EDDC-16BC-98BE-F1A5C3407636}"/>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7" name="Date">
            <a:extLst>
              <a:ext uri="{FF2B5EF4-FFF2-40B4-BE49-F238E27FC236}">
                <a16:creationId xmlns:a16="http://schemas.microsoft.com/office/drawing/2014/main" id="{0B026589-A45D-2E2B-C105-C3469AA80DA0}"/>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0FA27D4D-85C0-0E4B-B24C-F3CBE9C7EA89}" type="datetime1">
              <a:rPr lang="en-IN" smtClean="0"/>
              <a:t>17/06/26</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 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05C906-CB13-9F5D-AF65-A61CBA48EE3C}"/>
              </a:ext>
            </a:extLst>
          </p:cNvPr>
          <p:cNvSpPr>
            <a:spLocks noGrp="1"/>
          </p:cNvSpPr>
          <p:nvPr>
            <p:ph type="title" hasCustomPrompt="1"/>
          </p:nvPr>
        </p:nvSpPr>
        <p:spPr>
          <a:xfrm>
            <a:off x="768875" y="182403"/>
            <a:ext cx="3041150" cy="822960"/>
          </a:xfrm>
        </p:spPr>
        <p:txBody>
          <a:bodyPr/>
          <a:lstStyle>
            <a:lvl1pPr>
              <a:lnSpc>
                <a:spcPct val="100000"/>
              </a:lnSpc>
              <a:buNone/>
              <a:defRPr b="1" i="0">
                <a:solidFill>
                  <a:schemeClr val="tx1"/>
                </a:solidFill>
                <a:latin typeface="Oracle Sans Tab"/>
                <a:ea typeface="Oracle Sans Tab"/>
                <a:cs typeface="Oracle Sans Tab"/>
              </a:defRPr>
            </a:lvl1pPr>
          </a:lstStyle>
          <a:p>
            <a:br/>
            <a:r>
              <a:t>Title</a:t>
            </a:r>
          </a:p>
        </p:txBody>
      </p:sp>
      <p:sp>
        <p:nvSpPr>
          <p:cNvPr id="4" name="Subtitle">
            <a:extLst>
              <a:ext uri="{FF2B5EF4-FFF2-40B4-BE49-F238E27FC236}">
                <a16:creationId xmlns:a16="http://schemas.microsoft.com/office/drawing/2014/main" id="{12A8DF18-93F9-9266-4A7C-596A65197D50}"/>
              </a:ext>
            </a:extLst>
          </p:cNvPr>
          <p:cNvSpPr>
            <a:spLocks noGrp="1"/>
          </p:cNvSpPr>
          <p:nvPr>
            <p:ph type="body"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a:ea typeface="Oracle Sans Tab"/>
                <a:cs typeface="Oracle Sans Tab"/>
              </a:defRPr>
            </a:lvl1pPr>
          </a:lstStyle>
          <a:p>
            <a:pPr>
              <a:buNone/>
            </a:pPr>
            <a:r>
              <a:t>Subtitle</a:t>
            </a:r>
          </a:p>
        </p:txBody>
      </p:sp>
      <p:sp>
        <p:nvSpPr>
          <p:cNvPr id="5" name="Content">
            <a:extLst>
              <a:ext uri="{FF2B5EF4-FFF2-40B4-BE49-F238E27FC236}">
                <a16:creationId xmlns:a16="http://schemas.microsoft.com/office/drawing/2014/main" id="{48615F56-E0F1-B79B-706A-D5E8CDCA771B}"/>
              </a:ext>
            </a:extLst>
          </p:cNvPr>
          <p:cNvSpPr>
            <a:spLocks noGrp="1"/>
          </p:cNvSpPr>
          <p:nvPr>
            <p:ph idx="14"/>
          </p:nvPr>
        </p:nvSpPr>
        <p:spPr>
          <a:xfrm>
            <a:off x="766762" y="1600199"/>
            <a:ext cx="3043263" cy="4507992"/>
          </a:xfrm>
        </p:spPr>
        <p:txBody>
          <a:bodyPr/>
          <a:lstStyle>
            <a:lvl1pPr>
              <a:lnSpc>
                <a:spcPct val="100000"/>
              </a:lnSpc>
              <a:buNone/>
              <a:defRPr sz="1600" b="0" i="0">
                <a:solidFill>
                  <a:schemeClr val="tx1"/>
                </a:solidFill>
                <a:latin typeface="Oracle Sans Tab"/>
                <a:ea typeface="Oracle Sans Tab"/>
                <a:cs typeface="Oracle Sans Tab"/>
              </a:defRPr>
            </a:lvl1pPr>
            <a:lvl2pPr>
              <a:lnSpc>
                <a:spcPct val="100000"/>
              </a:lnSpc>
              <a:buNone/>
              <a:defRPr sz="1600" b="0" i="0">
                <a:solidFill>
                  <a:schemeClr val="tx1"/>
                </a:solidFill>
                <a:latin typeface="Oracle Sans Tab"/>
                <a:ea typeface="Oracle Sans Tab"/>
                <a:cs typeface="Oracle Sans Tab"/>
              </a:defRPr>
            </a:lvl2pPr>
            <a:lvl3pPr>
              <a:lnSpc>
                <a:spcPct val="100000"/>
              </a:lnSpc>
              <a:buNone/>
              <a:defRPr sz="1600" b="0" i="0">
                <a:solidFill>
                  <a:schemeClr val="tx1"/>
                </a:solidFill>
                <a:latin typeface="Oracle Sans Tab"/>
                <a:ea typeface="Oracle Sans Tab"/>
                <a:cs typeface="Oracle Sans Tab"/>
              </a:defRPr>
            </a:lvl3pPr>
            <a:lvl4pPr>
              <a:lnSpc>
                <a:spcPct val="100000"/>
              </a:lnSpc>
              <a:buNone/>
              <a:defRPr sz="1600" b="0" i="0">
                <a:solidFill>
                  <a:schemeClr val="tx1"/>
                </a:solidFill>
                <a:latin typeface="Oracle Sans Tab"/>
                <a:ea typeface="Oracle Sans Tab"/>
                <a:cs typeface="Oracle Sans Tab"/>
              </a:defRPr>
            </a:lvl4pPr>
            <a:lvl5pPr>
              <a:lnSpc>
                <a:spcPct val="100000"/>
              </a:lnSpc>
              <a:buNone/>
              <a:defRPr sz="1600" b="0" i="0">
                <a:solidFill>
                  <a:schemeClr val="tx1"/>
                </a:solidFill>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pic>
        <p:nvPicPr>
          <p:cNvPr id="6" name="Graphic 7"/>
          <p:cNvPicPr>
            <a:picLocks noChangeAspect="1"/>
          </p:cNvPicPr>
          <p:nvPr/>
        </p:nvPicPr>
        <p:blipFill rotWithShape="1">
          <a:blip>
            <a:extLst>
              <a:ext uri="{96DAC541-7B7A-43D3-8B79-37D633B846F1}">
                <asvg:svgBlip xmlns:asvg="http://schemas.microsoft.com/office/drawing/2016/SVG/main" r:embed="rId2"/>
              </a:ext>
            </a:extLst>
          </a:blip>
          <a:srcRect l="22717" t="36487" r="23483" b="2245"/>
          <a:stretch>
            <a:fillRect/>
          </a:stretch>
        </p:blipFill>
        <p:spPr>
          <a:xfrm flipH="1">
            <a:off x="5990266" y="-1"/>
            <a:ext cx="6201733" cy="4727307"/>
          </a:xfrm>
          <a:prstGeom prst="rect">
            <a:avLst/>
          </a:prstGeom>
        </p:spPr>
      </p:pic>
      <p:sp>
        <p:nvSpPr>
          <p:cNvPr id="9" name="Slide Number">
            <a:extLst>
              <a:ext uri="{FF2B5EF4-FFF2-40B4-BE49-F238E27FC236}">
                <a16:creationId xmlns:a16="http://schemas.microsoft.com/office/drawing/2014/main" id="{BF9D1ED3-A925-8CCD-E77D-0F75D702948A}"/>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0" name="Footer">
            <a:extLst>
              <a:ext uri="{FF2B5EF4-FFF2-40B4-BE49-F238E27FC236}">
                <a16:creationId xmlns:a16="http://schemas.microsoft.com/office/drawing/2014/main" id="{D11AEB4D-A4D0-AAA4-735C-F33EFF72D2E6}"/>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1" name="Date">
            <a:extLst>
              <a:ext uri="{FF2B5EF4-FFF2-40B4-BE49-F238E27FC236}">
                <a16:creationId xmlns:a16="http://schemas.microsoft.com/office/drawing/2014/main" id="{BD7506F3-5DF3-8C3F-099B-241887ECD5C6}"/>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A3A7FB99-8E19-8143-9924-91DFA78E828E}" type="datetime1">
              <a:rPr lang="en-IN" smtClean="0"/>
              <a:t>17/06/26</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0D4ABF6E-5392-C3F7-3716-2A662B91DD5D}"/>
              </a:ext>
            </a:extLst>
          </p:cNvPr>
          <p:cNvSpPr>
            <a:spLocks noGrp="1"/>
          </p:cNvSpPr>
          <p:nvPr>
            <p:ph idx="14"/>
          </p:nvPr>
        </p:nvSpPr>
        <p:spPr>
          <a:xfrm>
            <a:off x="766762" y="1600199"/>
            <a:ext cx="6792262" cy="4507992"/>
          </a:xfrm>
        </p:spPr>
        <p:txBody>
          <a:bodyPr/>
          <a:lstStyle>
            <a:lvl1pPr>
              <a:lnSpc>
                <a:spcPct val="100000"/>
              </a:lnSpc>
              <a:buNone/>
              <a:defRPr sz="1600" b="0" i="0">
                <a:latin typeface="Oracle Sans Tab"/>
                <a:ea typeface="Oracle Sans Tab"/>
                <a:cs typeface="Oracle Sans Tab"/>
              </a:defRPr>
            </a:lvl1pPr>
            <a:lvl2pPr>
              <a:lnSpc>
                <a:spcPct val="100000"/>
              </a:lnSpc>
              <a:buNone/>
              <a:defRPr sz="1600" b="0" i="0">
                <a:latin typeface="Oracle Sans Tab"/>
                <a:ea typeface="Oracle Sans Tab"/>
                <a:cs typeface="Oracle Sans Tab"/>
              </a:defRPr>
            </a:lvl2pPr>
            <a:lvl3pPr marL="547688" indent="-182563">
              <a:lnSpc>
                <a:spcPct val="100000"/>
              </a:lnSpc>
              <a:buChar char="-"/>
              <a:defRPr sz="1600" b="0" i="0">
                <a:latin typeface="Oracle Sans Tab"/>
                <a:ea typeface="Oracle Sans Tab"/>
                <a:cs typeface="Oracle Sans Tab"/>
              </a:defRPr>
            </a:lvl3pPr>
            <a:lvl4pPr>
              <a:lnSpc>
                <a:spcPct val="100000"/>
              </a:lnSpc>
              <a:buNone/>
              <a:defRPr sz="1600" b="0" i="0">
                <a:latin typeface="Oracle Sans Tab"/>
                <a:ea typeface="Oracle Sans Tab"/>
                <a:cs typeface="Oracle Sans Tab"/>
              </a:defRPr>
            </a:lvl4pPr>
            <a:lvl5pPr marL="914400" indent="-182880">
              <a:lnSpc>
                <a:spcPct val="100000"/>
              </a:lnSpc>
              <a:buChar char="-"/>
              <a:defRPr sz="1600" b="0" i="0">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7" name="Title 2">
            <a:extLst>
              <a:ext uri="{FF2B5EF4-FFF2-40B4-BE49-F238E27FC236}">
                <a16:creationId xmlns:a16="http://schemas.microsoft.com/office/drawing/2014/main" id="{B78E64CC-87A5-D930-D16A-4C93F941AD6B}"/>
              </a:ext>
            </a:extLst>
          </p:cNvPr>
          <p:cNvSpPr>
            <a:spLocks noGrp="1"/>
          </p:cNvSpPr>
          <p:nvPr>
            <p:ph type="title" hasCustomPrompt="1"/>
          </p:nvPr>
        </p:nvSpPr>
        <p:spPr>
          <a:xfrm>
            <a:off x="768875" y="182403"/>
            <a:ext cx="6790149" cy="822960"/>
          </a:xfrm>
        </p:spPr>
        <p:txBody>
          <a:bodyPr/>
          <a:lstStyle>
            <a:lvl1pPr>
              <a:lnSpc>
                <a:spcPct val="100000"/>
              </a:lnSpc>
              <a:buNone/>
              <a:defRPr b="1" i="0">
                <a:latin typeface="Oracle Sans Tab"/>
                <a:ea typeface="Oracle Sans Tab"/>
                <a:cs typeface="Oracle Sans Tab"/>
              </a:defRPr>
            </a:lvl1pPr>
          </a:lstStyle>
          <a:p>
            <a:br/>
            <a:r>
              <a:t>Title</a:t>
            </a:r>
          </a:p>
        </p:txBody>
      </p:sp>
      <p:sp>
        <p:nvSpPr>
          <p:cNvPr id="8" name="Picture Placeholder 9">
            <a:extLst>
              <a:ext uri="{FF2B5EF4-FFF2-40B4-BE49-F238E27FC236}">
                <a16:creationId xmlns:a16="http://schemas.microsoft.com/office/drawing/2014/main" id="{38DE59BC-6B5E-6A4A-25FA-7BBA328B666B}"/>
              </a:ext>
            </a:extLst>
          </p:cNvPr>
          <p:cNvSpPr>
            <a:spLocks noGrp="1"/>
          </p:cNvSpPr>
          <p:nvPr>
            <p:ph type="pic" idx="18" hasCustomPrompt="1"/>
          </p:nvPr>
        </p:nvSpPr>
        <p:spPr>
          <a:xfrm>
            <a:off x="8132064" y="0"/>
            <a:ext cx="4059936" cy="6858000"/>
          </a:xfrm>
          <a:prstGeom prst="rect">
            <a:avLst/>
          </a:prstGeom>
          <a:solidFill>
            <a:srgbClr val="AEA8A2"/>
          </a:solidFill>
        </p:spPr>
        <p:txBody>
          <a:bodyPr/>
          <a:lstStyle>
            <a:lvl1pPr algn="ctr">
              <a:buNone/>
              <a:defRPr b="0" i="0">
                <a:latin typeface="Oracle Sans Tab"/>
                <a:ea typeface="Oracle Sans Tab"/>
                <a:cs typeface="Oracle Sans Tab"/>
              </a:defRPr>
            </a:lvl1pPr>
          </a:lstStyle>
          <a:p>
            <a:pPr marL="0" indent="0" algn="l">
              <a:lnSpc>
                <a:spcPct val="95000"/>
              </a:lnSpc>
              <a:spcBef>
                <a:spcPts val="600"/>
              </a:spcBef>
              <a:spcAft>
                <a:spcPts val="0"/>
              </a:spcAft>
              <a:buNone/>
            </a:pPr>
            <a:r>
              <a:t>Click to add photo or illustration</a:t>
            </a:r>
          </a:p>
        </p:txBody>
      </p:sp>
      <p:sp>
        <p:nvSpPr>
          <p:cNvPr id="9" name="Slide Number">
            <a:extLst>
              <a:ext uri="{FF2B5EF4-FFF2-40B4-BE49-F238E27FC236}">
                <a16:creationId xmlns:a16="http://schemas.microsoft.com/office/drawing/2014/main" id="{321F471C-FFFB-E8C7-C29C-DC037EED48EC}"/>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0" name="Footer">
            <a:extLst>
              <a:ext uri="{FF2B5EF4-FFF2-40B4-BE49-F238E27FC236}">
                <a16:creationId xmlns:a16="http://schemas.microsoft.com/office/drawing/2014/main" id="{B84466F2-BEEE-8A9E-2A5A-673D883F67B1}"/>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1" name="Date">
            <a:extLst>
              <a:ext uri="{FF2B5EF4-FFF2-40B4-BE49-F238E27FC236}">
                <a16:creationId xmlns:a16="http://schemas.microsoft.com/office/drawing/2014/main" id="{7A019392-42CA-D232-EECD-263413DA7DCB}"/>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3A1436EA-5175-2B42-BA7E-96DD307777C7}" type="datetime1">
              <a:rPr lang="en-IN" smtClean="0"/>
              <a:t>17/06/26</a:t>
            </a:fld>
            <a:endParaRPr/>
          </a:p>
        </p:txBody>
      </p:sp>
      <p:pic>
        <p:nvPicPr>
          <p:cNvPr id="12" name="OTag"/>
          <p:cNvPicPr>
            <a:picLocks noChangeAspect="1"/>
          </p:cNvPicPr>
          <p:nvPr/>
        </p:nvPicPr>
        <p:blipFill>
          <a:blip r:embed="rId2"/>
          <a:stretch>
            <a:fillRect/>
          </a:stretch>
        </p:blipFill>
        <p:spPr>
          <a:xfrm>
            <a:off x="11280774" y="6556374"/>
            <a:ext cx="301625" cy="30162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Picture Placeholder 17">
            <a:extLst>
              <a:ext uri="{FF2B5EF4-FFF2-40B4-BE49-F238E27FC236}">
                <a16:creationId xmlns:a16="http://schemas.microsoft.com/office/drawing/2014/main" id="{403B1DE0-33AE-743F-C5EF-7C5490381111}"/>
              </a:ext>
            </a:extLst>
          </p:cNvPr>
          <p:cNvSpPr>
            <a:spLocks noGrp="1"/>
          </p:cNvSpPr>
          <p:nvPr>
            <p:ph type="pic" idx="47" hasCustomPrompt="1"/>
          </p:nvPr>
        </p:nvSpPr>
        <p:spPr>
          <a:xfrm>
            <a:off x="6096000" y="0"/>
            <a:ext cx="6096000" cy="6858000"/>
          </a:xfrm>
          <a:prstGeom prst="rect">
            <a:avLst/>
          </a:prstGeom>
          <a:solidFill>
            <a:srgbClr val="AEA8A2"/>
          </a:solidFill>
        </p:spPr>
        <p:txBody>
          <a:bodyPr lIns="72000" tIns="72000" rIns="0"/>
          <a:lstStyle>
            <a:lvl1pPr algn="ctr">
              <a:buNone/>
              <a:defRPr sz="1400" b="0" i="0">
                <a:solidFill>
                  <a:schemeClr val="tx1"/>
                </a:solidFill>
                <a:latin typeface="Oracle Sans Tab"/>
                <a:ea typeface="Oracle Sans Tab"/>
                <a:cs typeface="Oracle Sans Tab"/>
              </a:defRPr>
            </a:lvl1pPr>
          </a:lstStyle>
          <a:p>
            <a:r>
              <a:t>Click to add photo or illustration</a:t>
            </a:r>
          </a:p>
        </p:txBody>
      </p:sp>
      <p:sp>
        <p:nvSpPr>
          <p:cNvPr id="6" name="Title 1">
            <a:extLst>
              <a:ext uri="{FF2B5EF4-FFF2-40B4-BE49-F238E27FC236}">
                <a16:creationId xmlns:a16="http://schemas.microsoft.com/office/drawing/2014/main" id="{09EB147C-E9A8-2B29-518C-B5B143BCD381}"/>
              </a:ext>
            </a:extLst>
          </p:cNvPr>
          <p:cNvSpPr>
            <a:spLocks noGrp="1"/>
          </p:cNvSpPr>
          <p:nvPr>
            <p:ph type="title" hasCustomPrompt="1"/>
          </p:nvPr>
        </p:nvSpPr>
        <p:spPr>
          <a:xfrm>
            <a:off x="768875" y="182403"/>
            <a:ext cx="4754880" cy="822960"/>
          </a:xfrm>
        </p:spPr>
        <p:txBody>
          <a:bodyPr/>
          <a:lstStyle>
            <a:lvl1pPr>
              <a:lnSpc>
                <a:spcPct val="100000"/>
              </a:lnSpc>
              <a:buNone/>
              <a:defRPr b="1" i="0">
                <a:latin typeface="Oracle Sans Tab"/>
                <a:ea typeface="Oracle Sans Tab"/>
                <a:cs typeface="Oracle Sans Tab"/>
              </a:defRPr>
            </a:lvl1pPr>
          </a:lstStyle>
          <a:p>
            <a:r>
              <a:t>Title</a:t>
            </a:r>
          </a:p>
        </p:txBody>
      </p:sp>
      <p:sp>
        <p:nvSpPr>
          <p:cNvPr id="7" name="Subtitle">
            <a:extLst>
              <a:ext uri="{FF2B5EF4-FFF2-40B4-BE49-F238E27FC236}">
                <a16:creationId xmlns:a16="http://schemas.microsoft.com/office/drawing/2014/main" id="{A6781631-D00D-6706-C76A-535629D54E19}"/>
              </a:ext>
            </a:extLst>
          </p:cNvPr>
          <p:cNvSpPr>
            <a:spLocks noGrp="1"/>
          </p:cNvSpPr>
          <p:nvPr>
            <p:ph type="body"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a:ea typeface="Oracle Sans Tab"/>
                <a:cs typeface="Oracle Sans Tab"/>
              </a:defRPr>
            </a:lvl1pPr>
          </a:lstStyle>
          <a:p>
            <a:pPr>
              <a:buNone/>
            </a:pPr>
            <a:r>
              <a:t>Subtitle</a:t>
            </a:r>
          </a:p>
        </p:txBody>
      </p:sp>
      <p:sp>
        <p:nvSpPr>
          <p:cNvPr id="8" name="Text Placeholder 21">
            <a:extLst>
              <a:ext uri="{FF2B5EF4-FFF2-40B4-BE49-F238E27FC236}">
                <a16:creationId xmlns:a16="http://schemas.microsoft.com/office/drawing/2014/main" id="{5890C207-ED62-66B5-F901-F51C019B0138}"/>
              </a:ext>
            </a:extLst>
          </p:cNvPr>
          <p:cNvSpPr>
            <a:spLocks noGrp="1"/>
          </p:cNvSpPr>
          <p:nvPr>
            <p:ph type="body"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None/>
              <a:defRPr sz="1600" b="1" i="0">
                <a:solidFill>
                  <a:schemeClr val="tx1"/>
                </a:solidFill>
                <a:latin typeface="Oracle Sans Tab"/>
                <a:ea typeface="Oracle Sans Tab"/>
                <a:cs typeface="Oracle Sans Tab"/>
              </a:defRPr>
            </a:lvl1pPr>
          </a:lstStyle>
          <a:p>
            <a:pPr>
              <a:buNone/>
            </a:pPr>
            <a:r>
              <a:t>Subhead goes here.</a:t>
            </a:r>
          </a:p>
        </p:txBody>
      </p:sp>
      <p:sp>
        <p:nvSpPr>
          <p:cNvPr id="9" name="Text Placeholder 19">
            <a:extLst>
              <a:ext uri="{FF2B5EF4-FFF2-40B4-BE49-F238E27FC236}">
                <a16:creationId xmlns:a16="http://schemas.microsoft.com/office/drawing/2014/main" id="{1002FFB6-CAAE-08E6-26A6-BC68E9868574}"/>
              </a:ext>
            </a:extLst>
          </p:cNvPr>
          <p:cNvSpPr>
            <a:spLocks noGrp="1"/>
          </p:cNvSpPr>
          <p:nvPr>
            <p:ph type="body" idx="44"/>
          </p:nvPr>
        </p:nvSpPr>
        <p:spPr>
          <a:xfrm>
            <a:off x="760698" y="2309418"/>
            <a:ext cx="4764024" cy="457200"/>
          </a:xfrm>
        </p:spPr>
        <p:txBody>
          <a:bodyPr/>
          <a:lstStyle>
            <a:lvl1pPr>
              <a:lnSpc>
                <a:spcPct val="100000"/>
              </a:lnSpc>
              <a:buNone/>
              <a:defRPr/>
            </a:lvl1pPr>
            <a:lvl2pPr>
              <a:lnSpc>
                <a:spcPct val="100000"/>
              </a:lnSpc>
              <a:buNone/>
              <a:defRPr/>
            </a:lvl2pPr>
          </a:lstStyle>
          <a:p>
            <a:pPr>
              <a:buNone/>
            </a:pPr>
            <a:r>
              <a:t>Click to edit Master text styles</a:t>
            </a:r>
          </a:p>
          <a:p>
            <a:pPr>
              <a:buNone/>
            </a:pPr>
            <a:r>
              <a:t>Second level</a:t>
            </a:r>
          </a:p>
        </p:txBody>
      </p:sp>
      <p:sp>
        <p:nvSpPr>
          <p:cNvPr id="10" name="Text Placeholder 21">
            <a:extLst>
              <a:ext uri="{FF2B5EF4-FFF2-40B4-BE49-F238E27FC236}">
                <a16:creationId xmlns:a16="http://schemas.microsoft.com/office/drawing/2014/main" id="{9F4AA584-0133-B145-6428-877E53169A68}"/>
              </a:ext>
            </a:extLst>
          </p:cNvPr>
          <p:cNvSpPr>
            <a:spLocks noGrp="1"/>
          </p:cNvSpPr>
          <p:nvPr>
            <p:ph type="body"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None/>
              <a:defRPr sz="1600" b="1" i="0">
                <a:solidFill>
                  <a:schemeClr val="tx1"/>
                </a:solidFill>
                <a:latin typeface="Oracle Sans Tab"/>
                <a:ea typeface="Oracle Sans Tab"/>
                <a:cs typeface="Oracle Sans Tab"/>
              </a:defRPr>
            </a:lvl1pPr>
          </a:lstStyle>
          <a:p>
            <a:pPr>
              <a:buNone/>
            </a:pPr>
            <a:r>
              <a:t>Subhead goes here.</a:t>
            </a:r>
          </a:p>
        </p:txBody>
      </p:sp>
      <p:sp>
        <p:nvSpPr>
          <p:cNvPr id="11" name="Text Placeholder 19">
            <a:extLst>
              <a:ext uri="{FF2B5EF4-FFF2-40B4-BE49-F238E27FC236}">
                <a16:creationId xmlns:a16="http://schemas.microsoft.com/office/drawing/2014/main" id="{5385DECE-FAC0-C547-10B9-523B8EEF5596}"/>
              </a:ext>
            </a:extLst>
          </p:cNvPr>
          <p:cNvSpPr>
            <a:spLocks noGrp="1"/>
          </p:cNvSpPr>
          <p:nvPr>
            <p:ph type="body" idx="45"/>
          </p:nvPr>
        </p:nvSpPr>
        <p:spPr>
          <a:xfrm>
            <a:off x="760698" y="3567051"/>
            <a:ext cx="4764024" cy="457200"/>
          </a:xfrm>
        </p:spPr>
        <p:txBody>
          <a:bodyPr/>
          <a:lstStyle>
            <a:lvl1pPr>
              <a:lnSpc>
                <a:spcPct val="100000"/>
              </a:lnSpc>
              <a:buNone/>
              <a:defRPr/>
            </a:lvl1pPr>
            <a:lvl2pPr>
              <a:lnSpc>
                <a:spcPct val="100000"/>
              </a:lnSpc>
              <a:buNone/>
              <a:defRPr/>
            </a:lvl2pPr>
          </a:lstStyle>
          <a:p>
            <a:pPr>
              <a:buNone/>
            </a:pPr>
            <a:r>
              <a:t>Click to edit Master text styles</a:t>
            </a:r>
          </a:p>
          <a:p>
            <a:pPr>
              <a:buNone/>
            </a:pPr>
            <a:r>
              <a:t>Second level</a:t>
            </a:r>
          </a:p>
        </p:txBody>
      </p:sp>
      <p:sp>
        <p:nvSpPr>
          <p:cNvPr id="12" name="Text Placeholder 21">
            <a:extLst>
              <a:ext uri="{FF2B5EF4-FFF2-40B4-BE49-F238E27FC236}">
                <a16:creationId xmlns:a16="http://schemas.microsoft.com/office/drawing/2014/main" id="{CA3441A8-CA8D-35C6-9DA9-F3D185E161EB}"/>
              </a:ext>
            </a:extLst>
          </p:cNvPr>
          <p:cNvSpPr>
            <a:spLocks noGrp="1"/>
          </p:cNvSpPr>
          <p:nvPr>
            <p:ph type="body"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None/>
              <a:defRPr sz="1600" b="1" i="0">
                <a:solidFill>
                  <a:schemeClr val="tx1"/>
                </a:solidFill>
                <a:latin typeface="Oracle Sans Tab"/>
                <a:ea typeface="Oracle Sans Tab"/>
                <a:cs typeface="Oracle Sans Tab"/>
              </a:defRPr>
            </a:lvl1pPr>
          </a:lstStyle>
          <a:p>
            <a:pPr>
              <a:buNone/>
            </a:pPr>
            <a:r>
              <a:t>Subhead goes here.</a:t>
            </a:r>
          </a:p>
        </p:txBody>
      </p:sp>
      <p:sp>
        <p:nvSpPr>
          <p:cNvPr id="13" name="Text Placeholder 19">
            <a:extLst>
              <a:ext uri="{FF2B5EF4-FFF2-40B4-BE49-F238E27FC236}">
                <a16:creationId xmlns:a16="http://schemas.microsoft.com/office/drawing/2014/main" id="{8B0A6BEC-BEB4-F14C-6DC2-9BD1BC7026F0}"/>
              </a:ext>
            </a:extLst>
          </p:cNvPr>
          <p:cNvSpPr>
            <a:spLocks noGrp="1"/>
          </p:cNvSpPr>
          <p:nvPr>
            <p:ph type="body" idx="46"/>
          </p:nvPr>
        </p:nvSpPr>
        <p:spPr>
          <a:xfrm>
            <a:off x="760698" y="4937745"/>
            <a:ext cx="4764024" cy="457200"/>
          </a:xfrm>
        </p:spPr>
        <p:txBody>
          <a:bodyPr/>
          <a:lstStyle>
            <a:lvl1pPr>
              <a:lnSpc>
                <a:spcPct val="100000"/>
              </a:lnSpc>
              <a:buNone/>
              <a:defRPr/>
            </a:lvl1pPr>
            <a:lvl2pPr>
              <a:lnSpc>
                <a:spcPct val="100000"/>
              </a:lnSpc>
              <a:buNone/>
              <a:defRPr/>
            </a:lvl2pPr>
          </a:lstStyle>
          <a:p>
            <a:pPr>
              <a:buNone/>
            </a:pPr>
            <a:r>
              <a:t>Click to edit Master text styles</a:t>
            </a:r>
          </a:p>
          <a:p>
            <a:pPr>
              <a:buNone/>
            </a:pPr>
            <a:r>
              <a:t>Second level</a:t>
            </a:r>
          </a:p>
        </p:txBody>
      </p:sp>
      <p:pic>
        <p:nvPicPr>
          <p:cNvPr id="23" name="OTag"/>
          <p:cNvPicPr>
            <a:picLocks noChangeAspect="1"/>
          </p:cNvPicPr>
          <p:nvPr/>
        </p:nvPicPr>
        <p:blipFill>
          <a:blip r:embed="rId2"/>
          <a:stretch>
            <a:fillRect/>
          </a:stretch>
        </p:blipFill>
        <p:spPr>
          <a:xfrm>
            <a:off x="11405616" y="6464808"/>
            <a:ext cx="393192" cy="393192"/>
          </a:xfrm>
          <a:prstGeom prst="rect">
            <a:avLst/>
          </a:prstGeom>
        </p:spPr>
      </p:pic>
      <p:sp>
        <p:nvSpPr>
          <p:cNvPr id="16" name="Slide Number">
            <a:extLst>
              <a:ext uri="{FF2B5EF4-FFF2-40B4-BE49-F238E27FC236}">
                <a16:creationId xmlns:a16="http://schemas.microsoft.com/office/drawing/2014/main" id="{778E3712-F1C7-DEE9-4D53-1A0579A1B449}"/>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7" name="Footer">
            <a:extLst>
              <a:ext uri="{FF2B5EF4-FFF2-40B4-BE49-F238E27FC236}">
                <a16:creationId xmlns:a16="http://schemas.microsoft.com/office/drawing/2014/main" id="{8A915A09-53E7-4FC2-ADBE-09426D0898B0}"/>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8" name="Date">
            <a:extLst>
              <a:ext uri="{FF2B5EF4-FFF2-40B4-BE49-F238E27FC236}">
                <a16:creationId xmlns:a16="http://schemas.microsoft.com/office/drawing/2014/main" id="{D9ECC4A2-872C-8130-E5B0-8B62FA3D7787}"/>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8C2CA256-F0CA-8C4E-95AB-4CC8282B1CEB}" type="datetime1">
              <a:rPr lang="en-IN" smtClean="0"/>
              <a:t>17/06/26</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ght - Divider_Imag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66C82B-D6A6-34D6-659C-66E009B70507}"/>
              </a:ext>
            </a:extLst>
          </p:cNvPr>
          <p:cNvSpPr>
            <a:spLocks noGrp="1"/>
          </p:cNvSpPr>
          <p:nvPr>
            <p:ph type="pic" idx="34" hasCustomPrompt="1"/>
          </p:nvPr>
        </p:nvSpPr>
        <p:spPr>
          <a:xfrm>
            <a:off x="6096000" y="-2383"/>
            <a:ext cx="6096000" cy="6860382"/>
          </a:xfrm>
          <a:custGeom>
            <a:avLst/>
            <a:gdLst/>
            <a:ahLst/>
            <a:cxnLst/>
            <a:rect l="l" t="t" r="r" b="b"/>
            <a:pathLst>
              <a:path w="6096000" h="6860382">
                <a:moveTo>
                  <a:pt x="0" y="0"/>
                </a:moveTo>
                <a:lnTo>
                  <a:pt x="6096000" y="0"/>
                </a:lnTo>
                <a:lnTo>
                  <a:pt x="6096000" y="6858000"/>
                </a:lnTo>
                <a:lnTo>
                  <a:pt x="5487800" y="6858000"/>
                </a:lnTo>
                <a:cubicBezTo>
                  <a:pt x="5489387" y="6757892"/>
                  <a:pt x="5483831" y="6657784"/>
                  <a:pt x="5485418" y="6557676"/>
                </a:cubicBezTo>
                <a:lnTo>
                  <a:pt x="5185096" y="6555295"/>
                </a:lnTo>
                <a:cubicBezTo>
                  <a:pt x="5185096" y="6656991"/>
                  <a:pt x="5185095" y="6758686"/>
                  <a:pt x="5185095" y="6860382"/>
                </a:cubicBezTo>
                <a:lnTo>
                  <a:pt x="0" y="6858000"/>
                </a:lnTo>
                <a:lnTo>
                  <a:pt x="0" y="0"/>
                </a:lnTo>
                <a:close/>
              </a:path>
            </a:pathLst>
          </a:custGeom>
          <a:solidFill>
            <a:srgbClr val="AEA8A2"/>
          </a:solidFill>
        </p:spPr>
        <p:txBody>
          <a:bodyPr wrap="square" lIns="72000" tIns="72000" rIns="0">
            <a:noAutofit/>
          </a:bodyPr>
          <a:lstStyle>
            <a:lvl1pPr algn="ctr">
              <a:buNone/>
              <a:defRPr sz="1400" b="0" i="0">
                <a:solidFill>
                  <a:srgbClr val="2A2F2F"/>
                </a:solidFill>
                <a:latin typeface="Oracle Sans Tab"/>
                <a:ea typeface="Oracle Sans Tab"/>
                <a:cs typeface="Oracle Sans Tab"/>
              </a:defRPr>
            </a:lvl1pPr>
          </a:lstStyle>
          <a:p>
            <a:r>
              <a:t>Click to add photo or illustration</a:t>
            </a:r>
          </a:p>
        </p:txBody>
      </p:sp>
      <p:pic>
        <p:nvPicPr>
          <p:cNvPr id="17" name="OTag"/>
          <p:cNvPicPr>
            <a:picLocks noChangeAspect="1"/>
          </p:cNvPicPr>
          <p:nvPr/>
        </p:nvPicPr>
        <p:blipFill>
          <a:blip r:embed="rId2"/>
          <a:stretch>
            <a:fillRect/>
          </a:stretch>
        </p:blipFill>
        <p:spPr>
          <a:xfrm>
            <a:off x="11280774" y="6556374"/>
            <a:ext cx="301625" cy="301625"/>
          </a:xfrm>
          <a:prstGeom prst="rect">
            <a:avLst/>
          </a:prstGeom>
        </p:spPr>
      </p:pic>
      <p:sp>
        <p:nvSpPr>
          <p:cNvPr id="8" name="Title 1">
            <a:extLst>
              <a:ext uri="{FF2B5EF4-FFF2-40B4-BE49-F238E27FC236}">
                <a16:creationId xmlns:a16="http://schemas.microsoft.com/office/drawing/2014/main" id="{21D9C52A-E9B3-4BD9-1271-2B302655B76B}"/>
              </a:ext>
            </a:extLst>
          </p:cNvPr>
          <p:cNvSpPr>
            <a:spLocks noGrp="1"/>
          </p:cNvSpPr>
          <p:nvPr/>
        </p:nvSpPr>
        <p:spPr>
          <a:xfrm>
            <a:off x="768875" y="182403"/>
            <a:ext cx="3041150" cy="822960"/>
          </a:xfrm>
          <a:prstGeom prst="rect">
            <a:avLst/>
          </a:prstGeom>
        </p:spPr>
        <p:txBody>
          <a:bodyPr vert="horz" lIns="0" tIns="0" rIns="0" bIns="0" anchor="t">
            <a:noAutofit/>
          </a:bodyPr>
          <a:lstStyle>
            <a:lvl1pPr algn="l">
              <a:lnSpc>
                <a:spcPct val="100000"/>
              </a:lnSpc>
              <a:spcBef>
                <a:spcPts val="0"/>
              </a:spcBef>
              <a:buNone/>
              <a:defRPr sz="2400" b="1" i="0">
                <a:solidFill>
                  <a:schemeClr val="tx1"/>
                </a:solidFill>
                <a:latin typeface="Oracle Sans Tab"/>
                <a:ea typeface="Oracle Sans Tab"/>
                <a:cs typeface="Oracle Sans Tab"/>
              </a:defRPr>
            </a:lvl1pPr>
          </a:lstStyle>
          <a:p>
            <a:endParaRPr/>
          </a:p>
          <a:p>
            <a:r>
              <a:t>Title</a:t>
            </a:r>
          </a:p>
        </p:txBody>
      </p:sp>
      <p:sp>
        <p:nvSpPr>
          <p:cNvPr id="13" name="Content">
            <a:extLst>
              <a:ext uri="{FF2B5EF4-FFF2-40B4-BE49-F238E27FC236}">
                <a16:creationId xmlns:a16="http://schemas.microsoft.com/office/drawing/2014/main" id="{B5444B6F-7DFF-95C5-6BBF-97BE431B7225}"/>
              </a:ext>
            </a:extLst>
          </p:cNvPr>
          <p:cNvSpPr>
            <a:spLocks noGrp="1"/>
          </p:cNvSpPr>
          <p:nvPr>
            <p:ph idx="14"/>
          </p:nvPr>
        </p:nvSpPr>
        <p:spPr>
          <a:xfrm>
            <a:off x="764650" y="1536989"/>
            <a:ext cx="3043263" cy="4507992"/>
          </a:xfrm>
        </p:spPr>
        <p:txBody>
          <a:bodyPr/>
          <a:lstStyle>
            <a:lvl1pPr>
              <a:lnSpc>
                <a:spcPct val="100000"/>
              </a:lnSpc>
              <a:buNone/>
              <a:defRPr sz="1600" b="0" i="0">
                <a:solidFill>
                  <a:schemeClr val="tx1"/>
                </a:solidFill>
                <a:latin typeface="Oracle Sans Tab"/>
                <a:ea typeface="Oracle Sans Tab"/>
                <a:cs typeface="Oracle Sans Tab"/>
              </a:defRPr>
            </a:lvl1pPr>
            <a:lvl2pPr>
              <a:lnSpc>
                <a:spcPct val="100000"/>
              </a:lnSpc>
              <a:buNone/>
              <a:defRPr sz="1600" b="0" i="0">
                <a:solidFill>
                  <a:schemeClr val="tx1"/>
                </a:solidFill>
                <a:latin typeface="Oracle Sans Tab"/>
                <a:ea typeface="Oracle Sans Tab"/>
                <a:cs typeface="Oracle Sans Tab"/>
              </a:defRPr>
            </a:lvl2pPr>
            <a:lvl3pPr>
              <a:lnSpc>
                <a:spcPct val="100000"/>
              </a:lnSpc>
              <a:buNone/>
              <a:defRPr sz="1600" b="0" i="0">
                <a:solidFill>
                  <a:schemeClr val="tx1"/>
                </a:solidFill>
                <a:latin typeface="Oracle Sans Tab"/>
                <a:ea typeface="Oracle Sans Tab"/>
                <a:cs typeface="Oracle Sans Tab"/>
              </a:defRPr>
            </a:lvl3pPr>
            <a:lvl4pPr>
              <a:lnSpc>
                <a:spcPct val="100000"/>
              </a:lnSpc>
              <a:buNone/>
              <a:defRPr sz="1600" b="0" i="0">
                <a:solidFill>
                  <a:schemeClr val="tx1"/>
                </a:solidFill>
                <a:latin typeface="Oracle Sans Tab"/>
                <a:ea typeface="Oracle Sans Tab"/>
                <a:cs typeface="Oracle Sans Tab"/>
              </a:defRPr>
            </a:lvl4pPr>
            <a:lvl5pPr>
              <a:lnSpc>
                <a:spcPct val="100000"/>
              </a:lnSpc>
              <a:buNone/>
              <a:defRPr sz="1600" b="0" i="0">
                <a:solidFill>
                  <a:schemeClr val="tx1"/>
                </a:solidFill>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14" name="Subtitle">
            <a:extLst>
              <a:ext uri="{FF2B5EF4-FFF2-40B4-BE49-F238E27FC236}">
                <a16:creationId xmlns:a16="http://schemas.microsoft.com/office/drawing/2014/main" id="{E914AA8F-B3B7-A2FB-5EB0-227B7DAF7EEE}"/>
              </a:ext>
            </a:extLst>
          </p:cNvPr>
          <p:cNvSpPr>
            <a:spLocks noGrp="1"/>
          </p:cNvSpPr>
          <p:nvPr>
            <p:ph type="body" idx="11" hasCustomPrompt="1"/>
          </p:nvPr>
        </p:nvSpPr>
        <p:spPr>
          <a:xfrm>
            <a:off x="792480" y="1069055"/>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a:ea typeface="Oracle Sans Tab"/>
                <a:cs typeface="Oracle Sans Tab"/>
              </a:defRPr>
            </a:lvl1pPr>
          </a:lstStyle>
          <a:p>
            <a:pPr>
              <a:buNone/>
            </a:pPr>
            <a:r>
              <a:t>Subtitle</a:t>
            </a:r>
          </a:p>
        </p:txBody>
      </p:sp>
      <p:sp>
        <p:nvSpPr>
          <p:cNvPr id="18" name="Slide Number">
            <a:extLst>
              <a:ext uri="{FF2B5EF4-FFF2-40B4-BE49-F238E27FC236}">
                <a16:creationId xmlns:a16="http://schemas.microsoft.com/office/drawing/2014/main" id="{2B31CC6E-7AC7-AF96-EA4D-D17B15DF701A}"/>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9" name="Footer">
            <a:extLst>
              <a:ext uri="{FF2B5EF4-FFF2-40B4-BE49-F238E27FC236}">
                <a16:creationId xmlns:a16="http://schemas.microsoft.com/office/drawing/2014/main" id="{D7109F6F-2895-2EE8-1097-2EAF5C7252ED}"/>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20" name="Date">
            <a:extLst>
              <a:ext uri="{FF2B5EF4-FFF2-40B4-BE49-F238E27FC236}">
                <a16:creationId xmlns:a16="http://schemas.microsoft.com/office/drawing/2014/main" id="{C62CB027-2411-0320-3A0E-34DD6F98B96F}"/>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9F9BC06D-0968-1F40-B7DD-991477619F89}" type="datetime1">
              <a:rPr lang="en-IN" smtClean="0"/>
              <a:t>17/06/26</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6198-787A-8620-5E7B-472B02AFBB4F}"/>
              </a:ext>
            </a:extLst>
          </p:cNvPr>
          <p:cNvSpPr>
            <a:spLocks noGrp="1"/>
          </p:cNvSpPr>
          <p:nvPr>
            <p:ph type="title"/>
          </p:nvPr>
        </p:nvSpPr>
        <p:spPr/>
        <p:txBody>
          <a:bodyPr/>
          <a:lstStyle/>
          <a:p>
            <a:r>
              <a:t>Click to edit Master title style</a:t>
            </a:r>
          </a:p>
        </p:txBody>
      </p:sp>
      <p:sp>
        <p:nvSpPr>
          <p:cNvPr id="6" name="Picture Placeholder 2">
            <a:extLst>
              <a:ext uri="{FF2B5EF4-FFF2-40B4-BE49-F238E27FC236}">
                <a16:creationId xmlns:a16="http://schemas.microsoft.com/office/drawing/2014/main" id="{DA1EBB75-45A4-187C-C47B-E68C9C80CE92}"/>
              </a:ext>
            </a:extLst>
          </p:cNvPr>
          <p:cNvSpPr>
            <a:spLocks noGrp="1"/>
          </p:cNvSpPr>
          <p:nvPr>
            <p:ph type="pic" idx="26" hasCustomPrompt="1"/>
          </p:nvPr>
        </p:nvSpPr>
        <p:spPr>
          <a:xfrm>
            <a:off x="897834" y="1903921"/>
            <a:ext cx="1893870" cy="1698098"/>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7" name="Text Placeholder 21">
            <a:extLst>
              <a:ext uri="{FF2B5EF4-FFF2-40B4-BE49-F238E27FC236}">
                <a16:creationId xmlns:a16="http://schemas.microsoft.com/office/drawing/2014/main" id="{0DFB9063-3ECC-E723-AFC0-754C845DDDB0}"/>
              </a:ext>
            </a:extLst>
          </p:cNvPr>
          <p:cNvSpPr>
            <a:spLocks noGrp="1"/>
          </p:cNvSpPr>
          <p:nvPr>
            <p:ph type="body" idx="25" hasCustomPrompt="1"/>
          </p:nvPr>
        </p:nvSpPr>
        <p:spPr>
          <a:xfrm>
            <a:off x="911114" y="3983730"/>
            <a:ext cx="2276930"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8" name="Text Placeholder 21">
            <a:extLst>
              <a:ext uri="{FF2B5EF4-FFF2-40B4-BE49-F238E27FC236}">
                <a16:creationId xmlns:a16="http://schemas.microsoft.com/office/drawing/2014/main" id="{2AC873D7-E4AB-9329-B960-FD1E7237BC01}"/>
              </a:ext>
            </a:extLst>
          </p:cNvPr>
          <p:cNvSpPr>
            <a:spLocks noGrp="1"/>
          </p:cNvSpPr>
          <p:nvPr>
            <p:ph type="body" idx="24" hasCustomPrompt="1"/>
          </p:nvPr>
        </p:nvSpPr>
        <p:spPr>
          <a:xfrm>
            <a:off x="911114" y="4377376"/>
            <a:ext cx="2276930"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 sed do eiusmod tempor.</a:t>
            </a:r>
          </a:p>
        </p:txBody>
      </p:sp>
      <p:sp>
        <p:nvSpPr>
          <p:cNvPr id="9" name="Straight Connector 8">
            <a:extLst>
              <a:ext uri="{FF2B5EF4-FFF2-40B4-BE49-F238E27FC236}">
                <a16:creationId xmlns:a16="http://schemas.microsoft.com/office/drawing/2014/main" id="{40B46241-EB51-4941-8E16-7647FBE57155}"/>
              </a:ext>
            </a:extLst>
          </p:cNvPr>
          <p:cNvSpPr>
            <a:spLocks noGrp="1"/>
          </p:cNvSpPr>
          <p:nvPr/>
        </p:nv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sp>
      <p:sp>
        <p:nvSpPr>
          <p:cNvPr id="10" name="Picture Placeholder 2">
            <a:extLst>
              <a:ext uri="{FF2B5EF4-FFF2-40B4-BE49-F238E27FC236}">
                <a16:creationId xmlns:a16="http://schemas.microsoft.com/office/drawing/2014/main" id="{60FDB84C-7CC1-B564-F9DC-3F12F89C3ED8}"/>
              </a:ext>
            </a:extLst>
          </p:cNvPr>
          <p:cNvSpPr>
            <a:spLocks noGrp="1"/>
          </p:cNvSpPr>
          <p:nvPr>
            <p:ph type="pic" idx="36" hasCustomPrompt="1"/>
          </p:nvPr>
        </p:nvSpPr>
        <p:spPr>
          <a:xfrm>
            <a:off x="4757260" y="1903856"/>
            <a:ext cx="1893870" cy="1698098"/>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11" name="Text Placeholder 21">
            <a:extLst>
              <a:ext uri="{FF2B5EF4-FFF2-40B4-BE49-F238E27FC236}">
                <a16:creationId xmlns:a16="http://schemas.microsoft.com/office/drawing/2014/main" id="{E23577CC-4909-E4D5-A8C6-C3E462BE2362}"/>
              </a:ext>
            </a:extLst>
          </p:cNvPr>
          <p:cNvSpPr>
            <a:spLocks noGrp="1"/>
          </p:cNvSpPr>
          <p:nvPr>
            <p:ph type="body" idx="37" hasCustomPrompt="1"/>
          </p:nvPr>
        </p:nvSpPr>
        <p:spPr>
          <a:xfrm>
            <a:off x="4797315" y="3983730"/>
            <a:ext cx="2276930"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12" name="Text Placeholder 21">
            <a:extLst>
              <a:ext uri="{FF2B5EF4-FFF2-40B4-BE49-F238E27FC236}">
                <a16:creationId xmlns:a16="http://schemas.microsoft.com/office/drawing/2014/main" id="{281A4149-D5C6-5F3C-0683-040ED43200B7}"/>
              </a:ext>
            </a:extLst>
          </p:cNvPr>
          <p:cNvSpPr>
            <a:spLocks noGrp="1"/>
          </p:cNvSpPr>
          <p:nvPr>
            <p:ph type="body" idx="38" hasCustomPrompt="1"/>
          </p:nvPr>
        </p:nvSpPr>
        <p:spPr>
          <a:xfrm>
            <a:off x="4797315" y="4377376"/>
            <a:ext cx="2276930"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 sed do eiusmod tempor.</a:t>
            </a:r>
          </a:p>
        </p:txBody>
      </p:sp>
      <p:sp>
        <p:nvSpPr>
          <p:cNvPr id="13" name="Straight Connector 12">
            <a:extLst>
              <a:ext uri="{FF2B5EF4-FFF2-40B4-BE49-F238E27FC236}">
                <a16:creationId xmlns:a16="http://schemas.microsoft.com/office/drawing/2014/main" id="{A9C6B92B-F4C1-4DF3-8D40-F00B2DD7E539}"/>
              </a:ext>
            </a:extLst>
          </p:cNvPr>
          <p:cNvSpPr>
            <a:spLocks noGrp="1"/>
          </p:cNvSpPr>
          <p:nvPr/>
        </p:nv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sp>
      <p:sp>
        <p:nvSpPr>
          <p:cNvPr id="14" name="Picture Placeholder 2">
            <a:extLst>
              <a:ext uri="{FF2B5EF4-FFF2-40B4-BE49-F238E27FC236}">
                <a16:creationId xmlns:a16="http://schemas.microsoft.com/office/drawing/2014/main" id="{45BE2AD9-FC61-6BEC-C504-AD1B0A39C1A9}"/>
              </a:ext>
            </a:extLst>
          </p:cNvPr>
          <p:cNvSpPr>
            <a:spLocks noGrp="1"/>
          </p:cNvSpPr>
          <p:nvPr>
            <p:ph type="pic" idx="39" hasCustomPrompt="1"/>
          </p:nvPr>
        </p:nvSpPr>
        <p:spPr>
          <a:xfrm>
            <a:off x="8616787" y="1928800"/>
            <a:ext cx="1893870" cy="1698098"/>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15" name="Text Placeholder 21">
            <a:extLst>
              <a:ext uri="{FF2B5EF4-FFF2-40B4-BE49-F238E27FC236}">
                <a16:creationId xmlns:a16="http://schemas.microsoft.com/office/drawing/2014/main" id="{E46475D8-EB4F-A616-7196-D755B6C26AD4}"/>
              </a:ext>
            </a:extLst>
          </p:cNvPr>
          <p:cNvSpPr>
            <a:spLocks noGrp="1"/>
          </p:cNvSpPr>
          <p:nvPr>
            <p:ph type="body" idx="40" hasCustomPrompt="1"/>
          </p:nvPr>
        </p:nvSpPr>
        <p:spPr>
          <a:xfrm>
            <a:off x="8648346" y="3983730"/>
            <a:ext cx="2276930"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16" name="Text Placeholder 21">
            <a:extLst>
              <a:ext uri="{FF2B5EF4-FFF2-40B4-BE49-F238E27FC236}">
                <a16:creationId xmlns:a16="http://schemas.microsoft.com/office/drawing/2014/main" id="{1F7D1A77-A662-66CF-4FA5-D5A81DD587A4}"/>
              </a:ext>
            </a:extLst>
          </p:cNvPr>
          <p:cNvSpPr>
            <a:spLocks noGrp="1"/>
          </p:cNvSpPr>
          <p:nvPr>
            <p:ph type="body" idx="41" hasCustomPrompt="1"/>
          </p:nvPr>
        </p:nvSpPr>
        <p:spPr>
          <a:xfrm>
            <a:off x="8648346" y="4377376"/>
            <a:ext cx="2276930"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 sed do eiusmod tempor in.</a:t>
            </a:r>
          </a:p>
        </p:txBody>
      </p:sp>
      <p:sp>
        <p:nvSpPr>
          <p:cNvPr id="17" name="Slide Number">
            <a:extLst>
              <a:ext uri="{FF2B5EF4-FFF2-40B4-BE49-F238E27FC236}">
                <a16:creationId xmlns:a16="http://schemas.microsoft.com/office/drawing/2014/main" id="{0BCB7E0A-E749-2633-757E-8C096EFB6CC5}"/>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8" name="Footer">
            <a:extLst>
              <a:ext uri="{FF2B5EF4-FFF2-40B4-BE49-F238E27FC236}">
                <a16:creationId xmlns:a16="http://schemas.microsoft.com/office/drawing/2014/main" id="{36718F50-25FE-5DBA-54CA-0705DBF991EF}"/>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9" name="Date">
            <a:extLst>
              <a:ext uri="{FF2B5EF4-FFF2-40B4-BE49-F238E27FC236}">
                <a16:creationId xmlns:a16="http://schemas.microsoft.com/office/drawing/2014/main" id="{D86F21E4-00E6-AD5C-43FA-968F6FA408AE}"/>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293FF652-A50E-BB45-8E18-69303289687E}" type="datetime1">
              <a:rPr lang="en-IN" smtClean="0"/>
              <a:t>17/06/26</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Light - Title_2">
    <p:bg>
      <p:bgPr>
        <a:blipFill>
          <a:blip r:embed="rId2"/>
          <a:srcRect/>
          <a:stretch>
            <a:fillRect/>
          </a:stretch>
        </a:blipFill>
        <a:effectLst/>
      </p:bgPr>
    </p:bg>
    <p:spTree>
      <p:nvGrpSpPr>
        <p:cNvPr id="1" name=""/>
        <p:cNvGrpSpPr/>
        <p:nvPr/>
      </p:nvGrpSpPr>
      <p:grpSpPr>
        <a:xfrm>
          <a:off x="0" y="0"/>
          <a:ext cx="0" cy="0"/>
          <a:chOff x="0" y="0"/>
          <a:chExt cx="0" cy="0"/>
        </a:xfrm>
      </p:grpSpPr>
      <p:sp>
        <p:nvSpPr>
          <p:cNvPr id="29" name="Graphic 21">
            <a:extLst>
              <a:ext uri="{FF2B5EF4-FFF2-40B4-BE49-F238E27FC236}">
                <a16:creationId xmlns:a16="http://schemas.microsoft.com/office/drawing/2014/main" id="{3E05DA29-196E-6F41-0300-D4E1FBB4B8BA}"/>
              </a:ext>
            </a:extLst>
          </p:cNvPr>
          <p:cNvSpPr>
            <a:spLocks noGrp="1"/>
          </p:cNvSpPr>
          <p:nvPr/>
        </p:nvSpPr>
        <p:spPr>
          <a:xfrm rot="1800000">
            <a:off x="8611188" y="-471625"/>
            <a:ext cx="6012960" cy="3412121"/>
          </a:xfrm>
          <a:custGeom>
            <a:avLst/>
            <a:gdLst/>
            <a:ahLst/>
            <a:cxnLst/>
            <a:rect l="l" t="t" r="r" b="b"/>
            <a:pathLst>
              <a:path w="6012960" h="3412121">
                <a:moveTo>
                  <a:pt x="1055" y="2712634"/>
                </a:moveTo>
                <a:cubicBezTo>
                  <a:pt x="1055" y="2712634"/>
                  <a:pt x="-100066" y="1824512"/>
                  <a:pt x="1677674" y="851860"/>
                </a:cubicBezTo>
                <a:cubicBezTo>
                  <a:pt x="2688248" y="298942"/>
                  <a:pt x="3637461" y="-109305"/>
                  <a:pt x="4313490" y="26134"/>
                </a:cubicBezTo>
                <a:cubicBezTo>
                  <a:pt x="5267642" y="217548"/>
                  <a:pt x="6427499" y="2567034"/>
                  <a:pt x="5865669" y="3122255"/>
                </a:cubicBezTo>
                <a:cubicBezTo>
                  <a:pt x="5366331" y="3615891"/>
                  <a:pt x="4636400" y="3134734"/>
                  <a:pt x="3364014" y="3125906"/>
                </a:cubicBezTo>
                <a:cubicBezTo>
                  <a:pt x="1523601" y="3111661"/>
                  <a:pt x="147857" y="4001699"/>
                  <a:pt x="1055" y="2712634"/>
                </a:cubicBezTo>
                <a:close/>
              </a:path>
            </a:pathLst>
          </a:custGeom>
          <a:gradFill>
            <a:gsLst>
              <a:gs pos="0">
                <a:srgbClr val="467072"/>
              </a:gs>
              <a:gs pos="56000">
                <a:srgbClr val="315256"/>
              </a:gs>
            </a:gsLst>
            <a:lin ang="0"/>
          </a:gradFill>
          <a:ln w="0">
            <a:noFill/>
            <a:prstDash val="solid"/>
          </a:ln>
        </p:spPr>
        <p:txBody>
          <a:bodyPr rot="0" spcFirstLastPara="0" vert="horz" wrap="square" lIns="91440" tIns="45720" rIns="91440" bIns="45720" anchor="ctr">
            <a:noAutofit/>
          </a:bodyPr>
          <a:lstStyle/>
          <a:p>
            <a:pPr>
              <a:buNone/>
            </a:pPr>
            <a:endParaRPr/>
          </a:p>
        </p:txBody>
      </p:sp>
      <p:sp>
        <p:nvSpPr>
          <p:cNvPr id="4" name="Title">
            <a:extLst>
              <a:ext uri="{FF2B5EF4-FFF2-40B4-BE49-F238E27FC236}">
                <a16:creationId xmlns:a16="http://schemas.microsoft.com/office/drawing/2014/main" id="{796204AF-CFD8-7CED-4E39-54AF670244A8}"/>
              </a:ext>
            </a:extLst>
          </p:cNvPr>
          <p:cNvSpPr>
            <a:spLocks noGrp="1"/>
          </p:cNvSpPr>
          <p:nvPr>
            <p:ph type="ctrTitle" hasCustomPrompt="1"/>
          </p:nvPr>
        </p:nvSpPr>
        <p:spPr>
          <a:xfrm>
            <a:off x="609600" y="2791489"/>
            <a:ext cx="5486400" cy="1280160"/>
          </a:xfrm>
          <a:prstGeom prst="rect">
            <a:avLst/>
          </a:prstGeom>
          <a:noFill/>
        </p:spPr>
        <p:txBody>
          <a:bodyPr vert="horz" wrap="square" lIns="0" tIns="0" rIns="0" bIns="91440" anchor="b">
            <a:noAutofit/>
          </a:bodyPr>
          <a:lstStyle>
            <a:lvl1pPr>
              <a:lnSpc>
                <a:spcPct val="100000"/>
              </a:lnSpc>
              <a:buNone/>
              <a:defRPr sz="3600" b="0" i="0">
                <a:gradFill>
                  <a:gsLst>
                    <a:gs pos="0">
                      <a:schemeClr val="tx1"/>
                    </a:gs>
                    <a:gs pos="100000">
                      <a:schemeClr val="tx1"/>
                    </a:gs>
                  </a:gsLst>
                  <a:lin ang="2700000" scaled="1"/>
                </a:gradFill>
                <a:latin typeface="Oracle Sans Tab Semi Bold"/>
                <a:ea typeface="Oracle Sans Tab Semi Bold"/>
                <a:cs typeface="Oracle Sans Tab Semi Bold"/>
              </a:defRPr>
            </a:lvl1pPr>
          </a:lstStyle>
          <a:p>
            <a:pPr>
              <a:lnSpc>
                <a:spcPct val="100000"/>
              </a:lnSpc>
              <a:buNone/>
            </a:pPr>
            <a:r>
              <a:t>General/fusion title</a:t>
            </a:r>
            <a:br/>
            <a:r>
              <a:t>Oracle Sans Tab Bold</a:t>
            </a:r>
          </a:p>
        </p:txBody>
      </p:sp>
      <p:sp>
        <p:nvSpPr>
          <p:cNvPr id="8" name="Text Field">
            <a:extLst>
              <a:ext uri="{FF2B5EF4-FFF2-40B4-BE49-F238E27FC236}">
                <a16:creationId xmlns:a16="http://schemas.microsoft.com/office/drawing/2014/main" id="{396B045C-5351-70B5-4F7C-3804C75BD4B2}"/>
              </a:ext>
            </a:extLst>
          </p:cNvPr>
          <p:cNvSpPr>
            <a:spLocks noGrp="1"/>
          </p:cNvSpPr>
          <p:nvPr>
            <p:ph type="body" idx="35" hasCustomPrompt="1"/>
          </p:nvPr>
        </p:nvSpPr>
        <p:spPr>
          <a:xfrm>
            <a:off x="609600" y="4544568"/>
            <a:ext cx="5486400" cy="266291"/>
          </a:xfrm>
          <a:prstGeom prst="rect">
            <a:avLst/>
          </a:prstGeom>
          <a:noFill/>
        </p:spPr>
        <p:txBody>
          <a:bodyPr>
            <a:noAutofit/>
          </a:bodyPr>
          <a:lstStyle>
            <a:lvl1pPr>
              <a:lnSpc>
                <a:spcPct val="100000"/>
              </a:lnSpc>
              <a:buNone/>
              <a:defRPr b="1" i="0">
                <a:gradFill>
                  <a:gsLst>
                    <a:gs pos="0">
                      <a:schemeClr val="tx1"/>
                    </a:gs>
                    <a:gs pos="100000">
                      <a:schemeClr val="tx1"/>
                    </a:gs>
                  </a:gsLst>
                  <a:lin ang="2700000" scaled="1"/>
                </a:gradFill>
                <a:latin typeface="Oracle Sans Tab"/>
                <a:ea typeface="Oracle Sans Tab"/>
                <a:cs typeface="Oracle Sans Tab"/>
              </a:defRPr>
            </a:lvl1pPr>
          </a:lstStyle>
          <a:p>
            <a:pPr>
              <a:buNone/>
            </a:pPr>
            <a:r>
              <a:t>Name</a:t>
            </a:r>
          </a:p>
        </p:txBody>
      </p:sp>
      <p:sp>
        <p:nvSpPr>
          <p:cNvPr id="9" name="Text Field 2">
            <a:extLst>
              <a:ext uri="{FF2B5EF4-FFF2-40B4-BE49-F238E27FC236}">
                <a16:creationId xmlns:a16="http://schemas.microsoft.com/office/drawing/2014/main" id="{997BC39A-E5C4-5AD8-8642-A190BFB4DF55}"/>
              </a:ext>
            </a:extLst>
          </p:cNvPr>
          <p:cNvSpPr>
            <a:spLocks noGrp="1"/>
          </p:cNvSpPr>
          <p:nvPr>
            <p:ph type="body" idx="34" hasCustomPrompt="1"/>
          </p:nvPr>
        </p:nvSpPr>
        <p:spPr>
          <a:xfrm>
            <a:off x="609600" y="4882896"/>
            <a:ext cx="5486400" cy="895181"/>
          </a:xfrm>
          <a:prstGeom prst="rect">
            <a:avLst/>
          </a:prstGeom>
          <a:noFill/>
        </p:spPr>
        <p:txBody>
          <a:bodyPr>
            <a:noAutofit/>
          </a:bodyPr>
          <a:lstStyle>
            <a:lvl1pPr>
              <a:lnSpc>
                <a:spcPct val="100000"/>
              </a:lnSpc>
              <a:buNone/>
              <a:defRPr b="0" i="0">
                <a:gradFill>
                  <a:gsLst>
                    <a:gs pos="0">
                      <a:schemeClr val="tx1"/>
                    </a:gs>
                    <a:gs pos="100000">
                      <a:schemeClr val="tx1"/>
                    </a:gs>
                  </a:gsLst>
                  <a:lin ang="2700000" scaled="1"/>
                </a:gradFill>
                <a:latin typeface="Oracle Sans Tab"/>
                <a:ea typeface="Oracle Sans Tab"/>
                <a:cs typeface="Oracle Sans Tab"/>
              </a:defRPr>
            </a:lvl1pPr>
          </a:lstStyle>
          <a:p>
            <a:pPr>
              <a:buNone/>
            </a:pPr>
            <a:r>
              <a:t>Presenter’s Title</a:t>
            </a:r>
          </a:p>
          <a:p>
            <a:pPr>
              <a:buNone/>
            </a:pPr>
            <a:r>
              <a:t>Organization, Division or Business Unit</a:t>
            </a:r>
          </a:p>
          <a:p>
            <a:pPr>
              <a:buNone/>
            </a:pPr>
            <a:r>
              <a:t>Month 00, 2026</a:t>
            </a:r>
          </a:p>
        </p:txBody>
      </p:sp>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idx="12"/>
          </p:nvPr>
        </p:nvSpPr>
        <p:spPr>
          <a:xfrm>
            <a:off x="609600" y="6255977"/>
            <a:ext cx="365760" cy="300310"/>
          </a:xfrm>
        </p:spPr>
        <p:txBody>
          <a:bodyPr/>
          <a:lstStyle>
            <a:lvl1pPr>
              <a:buNone/>
              <a:defRPr>
                <a:gradFill>
                  <a:gsLst>
                    <a:gs pos="0">
                      <a:schemeClr val="bg1">
                        <a:lumMod val="50000"/>
                        <a:lumOff val="50000"/>
                      </a:schemeClr>
                    </a:gs>
                    <a:gs pos="100000">
                      <a:schemeClr val="bg1">
                        <a:lumMod val="50000"/>
                        <a:lumOff val="50000"/>
                      </a:schemeClr>
                    </a:gs>
                  </a:gsLst>
                  <a:lin ang="2700000" scaled="1"/>
                </a:gradFill>
              </a:defRPr>
            </a:lvl1pPr>
          </a:lstStyle>
          <a:p>
            <a:fld id="{766B4A5F-AE5C-6B4D-A0D8-689C8C1B0247}" type="slidenum">
              <a:t>‹#›</a:t>
            </a:fld>
            <a:endParaRPr/>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idx="36"/>
          </p:nvPr>
        </p:nvSpPr>
        <p:spPr>
          <a:xfrm>
            <a:off x="975359" y="6256296"/>
            <a:ext cx="5120641" cy="299788"/>
          </a:xfrm>
        </p:spPr>
        <p:txBody>
          <a:bodyPr/>
          <a:lstStyle>
            <a:lvl1pPr>
              <a:buNone/>
              <a:defRPr>
                <a:gradFill>
                  <a:gsLst>
                    <a:gs pos="0">
                      <a:schemeClr val="bg1">
                        <a:lumMod val="50000"/>
                        <a:lumOff val="50000"/>
                      </a:schemeClr>
                    </a:gs>
                    <a:gs pos="100000">
                      <a:schemeClr val="bg1">
                        <a:lumMod val="50000"/>
                        <a:lumOff val="50000"/>
                      </a:schemeClr>
                    </a:gs>
                  </a:gsLst>
                  <a:lin ang="2700000" scaled="1"/>
                </a:gradFill>
              </a:defRPr>
            </a:lvl1pPr>
          </a:lstStyle>
          <a:p>
            <a:r>
              <a:t>Copyright © 2026, Oracle and/or its affiliates</a:t>
            </a:r>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idx="10"/>
          </p:nvPr>
        </p:nvSpPr>
        <p:spPr>
          <a:xfrm>
            <a:off x="6096000" y="6257921"/>
            <a:ext cx="3367938" cy="298454"/>
          </a:xfrm>
        </p:spPr>
        <p:txBody>
          <a:bodyPr/>
          <a:lstStyle>
            <a:lvl1pPr>
              <a:buNone/>
              <a:defRPr>
                <a:gradFill>
                  <a:gsLst>
                    <a:gs pos="0">
                      <a:schemeClr val="bg1">
                        <a:lumMod val="50000"/>
                        <a:lumOff val="50000"/>
                      </a:schemeClr>
                    </a:gs>
                    <a:gs pos="100000">
                      <a:schemeClr val="bg1">
                        <a:lumMod val="50000"/>
                        <a:lumOff val="50000"/>
                      </a:schemeClr>
                    </a:gs>
                  </a:gsLst>
                  <a:lin ang="2700000" scaled="1"/>
                </a:gradFill>
              </a:defRPr>
            </a:lvl1pPr>
          </a:lstStyle>
          <a:p>
            <a:fld id="{09A43E41-4941-2248-B402-C0ED748AD90D}" type="datetime1">
              <a:rPr lang="en-IN" smtClean="0"/>
              <a:t>17/06/26</a:t>
            </a:fld>
            <a:endParaRPr/>
          </a:p>
        </p:txBody>
      </p:sp>
      <p:sp>
        <p:nvSpPr>
          <p:cNvPr id="6" name="Accent mark">
            <a:extLst>
              <a:ext uri="{FF2B5EF4-FFF2-40B4-BE49-F238E27FC236}">
                <a16:creationId xmlns:a16="http://schemas.microsoft.com/office/drawing/2014/main" id="{F3B22FDD-1B93-0A37-25CC-77AE4A31F45E}"/>
              </a:ext>
            </a:extLst>
          </p:cNvPr>
          <p:cNvSpPr>
            <a:spLocks noGrp="1"/>
          </p:cNvSpPr>
          <p:nvPr/>
        </p:nvSpPr>
        <p:spPr>
          <a:xfrm>
            <a:off x="609600" y="4166108"/>
            <a:ext cx="365760" cy="365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6" name="Graphic 23">
            <a:extLst>
              <a:ext uri="{FF2B5EF4-FFF2-40B4-BE49-F238E27FC236}">
                <a16:creationId xmlns:a16="http://schemas.microsoft.com/office/drawing/2014/main" id="{14A77B1C-C8C2-B258-1253-4714E6622D90}"/>
              </a:ext>
            </a:extLst>
          </p:cNvPr>
          <p:cNvSpPr>
            <a:spLocks noGrp="1"/>
          </p:cNvSpPr>
          <p:nvPr/>
        </p:nvSpPr>
        <p:spPr>
          <a:xfrm rot="324777">
            <a:off x="5391739" y="-534387"/>
            <a:ext cx="3724278" cy="1706958"/>
          </a:xfrm>
          <a:custGeom>
            <a:avLst/>
            <a:gdLst/>
            <a:ahLst/>
            <a:cxnLst/>
            <a:rect l="l" t="t" r="r" b="b"/>
            <a:pathLst>
              <a:path w="3724278" h="1706958">
                <a:moveTo>
                  <a:pt x="2823867" y="1828"/>
                </a:moveTo>
                <a:cubicBezTo>
                  <a:pt x="2531641" y="14070"/>
                  <a:pt x="547778" y="-74753"/>
                  <a:pt x="105934" y="550241"/>
                </a:cubicBezTo>
                <a:cubicBezTo>
                  <a:pt x="-171725" y="942260"/>
                  <a:pt x="117356" y="1676234"/>
                  <a:pt x="728841" y="1695463"/>
                </a:cubicBezTo>
                <a:cubicBezTo>
                  <a:pt x="1094100" y="1706959"/>
                  <a:pt x="2177421" y="1706959"/>
                  <a:pt x="2466621" y="1706959"/>
                </a:cubicBezTo>
                <a:cubicBezTo>
                  <a:pt x="3069359" y="1680049"/>
                  <a:pt x="2443021" y="1126139"/>
                  <a:pt x="3657484" y="269078"/>
                </a:cubicBezTo>
                <a:cubicBezTo>
                  <a:pt x="3968370" y="49609"/>
                  <a:pt x="3108968" y="-10118"/>
                  <a:pt x="2824268" y="1340"/>
                </a:cubicBezTo>
                <a:lnTo>
                  <a:pt x="2823867" y="1828"/>
                </a:lnTo>
                <a:close/>
              </a:path>
            </a:pathLst>
          </a:custGeom>
          <a:gradFill>
            <a:gsLst>
              <a:gs pos="0">
                <a:srgbClr val="88B1AF">
                  <a:alpha val="50000"/>
                </a:srgbClr>
              </a:gs>
              <a:gs pos="100000">
                <a:srgbClr val="6BA0B6"/>
              </a:gs>
            </a:gsLst>
            <a:lin ang="0"/>
          </a:gradFill>
          <a:ln w="0">
            <a:noFill/>
            <a:prstDash val="solid"/>
          </a:ln>
        </p:spPr>
        <p:txBody>
          <a:bodyPr anchor="ctr"/>
          <a:lstStyle/>
          <a:p>
            <a:pPr>
              <a:buNone/>
            </a:pPr>
            <a:endParaRPr/>
          </a:p>
        </p:txBody>
      </p:sp>
      <p:pic>
        <p:nvPicPr>
          <p:cNvPr id="38" name="Graphic 29"/>
          <p:cNvPicPr>
            <a:picLocks noChangeAspect="1"/>
          </p:cNvPicPr>
          <p:nvPr/>
        </p:nvPicPr>
        <p:blipFill rotWithShape="1">
          <a:blip>
            <a:extLst>
              <a:ext uri="{96DAC541-7B7A-43D3-8B79-37D633B846F1}">
                <asvg:svgBlip xmlns:asvg="http://schemas.microsoft.com/office/drawing/2016/SVG/main" r:embed="rId3"/>
              </a:ext>
            </a:extLst>
          </a:blip>
          <a:srcRect l="22717" t="9963" r="23483" b="2245"/>
          <a:stretch/>
        </p:blipFill>
        <p:spPr>
          <a:xfrm flipH="1">
            <a:off x="5990266" y="0"/>
            <a:ext cx="6201733" cy="6773726"/>
          </a:xfrm>
          <a:prstGeom prst="rect">
            <a:avLst/>
          </a:prstGeom>
        </p:spPr>
      </p:pic>
      <p:pic>
        <p:nvPicPr>
          <p:cNvPr id="39" name="Picture 13"/>
          <p:cNvPicPr>
            <a:picLocks noChangeAspect="1"/>
          </p:cNvPicPr>
          <p:nvPr/>
        </p:nvPicPr>
        <p:blipFill>
          <a:blip r:embed="rId4"/>
          <a:stretch>
            <a:fillRect/>
          </a:stretch>
        </p:blipFill>
        <p:spPr>
          <a:xfrm>
            <a:off x="422056" y="440810"/>
            <a:ext cx="1762280" cy="77601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676F-3B97-F4BB-A01B-078296BC19E5}"/>
              </a:ext>
            </a:extLst>
          </p:cNvPr>
          <p:cNvSpPr>
            <a:spLocks noGrp="1"/>
          </p:cNvSpPr>
          <p:nvPr>
            <p:ph type="title"/>
          </p:nvPr>
        </p:nvSpPr>
        <p:spPr/>
        <p:txBody>
          <a:bodyPr/>
          <a:lstStyle/>
          <a:p>
            <a:r>
              <a:t>Click to edit Master title style</a:t>
            </a:r>
          </a:p>
        </p:txBody>
      </p:sp>
      <p:sp>
        <p:nvSpPr>
          <p:cNvPr id="6" name="Icon 1">
            <a:extLst>
              <a:ext uri="{FF2B5EF4-FFF2-40B4-BE49-F238E27FC236}">
                <a16:creationId xmlns:a16="http://schemas.microsoft.com/office/drawing/2014/main" id="{22DC461B-7C77-AD2B-DCE3-0471CE3F2681}"/>
              </a:ext>
            </a:extLst>
          </p:cNvPr>
          <p:cNvSpPr>
            <a:spLocks noGrp="1"/>
          </p:cNvSpPr>
          <p:nvPr>
            <p:ph type="pic" idx="26" hasCustomPrompt="1"/>
          </p:nvPr>
        </p:nvSpPr>
        <p:spPr>
          <a:xfrm>
            <a:off x="761999" y="1895271"/>
            <a:ext cx="1621625" cy="1525144"/>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7" name="Column 1 Header">
            <a:extLst>
              <a:ext uri="{FF2B5EF4-FFF2-40B4-BE49-F238E27FC236}">
                <a16:creationId xmlns:a16="http://schemas.microsoft.com/office/drawing/2014/main" id="{C96F559B-4263-3CFB-4277-F14809B9A6D8}"/>
              </a:ext>
            </a:extLst>
          </p:cNvPr>
          <p:cNvSpPr>
            <a:spLocks noGrp="1"/>
          </p:cNvSpPr>
          <p:nvPr>
            <p:ph type="body" idx="25" hasCustomPrompt="1"/>
          </p:nvPr>
        </p:nvSpPr>
        <p:spPr>
          <a:xfrm>
            <a:off x="761999" y="3983730"/>
            <a:ext cx="2146985"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8" name="Column 1 body">
            <a:extLst>
              <a:ext uri="{FF2B5EF4-FFF2-40B4-BE49-F238E27FC236}">
                <a16:creationId xmlns:a16="http://schemas.microsoft.com/office/drawing/2014/main" id="{B3AA1543-C754-DBE9-5A26-9250091C8D34}"/>
              </a:ext>
            </a:extLst>
          </p:cNvPr>
          <p:cNvSpPr>
            <a:spLocks noGrp="1"/>
          </p:cNvSpPr>
          <p:nvPr>
            <p:ph type="body" idx="24" hasCustomPrompt="1"/>
          </p:nvPr>
        </p:nvSpPr>
        <p:spPr>
          <a:xfrm>
            <a:off x="761999" y="4377376"/>
            <a:ext cx="2146985"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a:t>
            </a:r>
          </a:p>
        </p:txBody>
      </p:sp>
      <p:sp>
        <p:nvSpPr>
          <p:cNvPr id="9" name="Divider 1">
            <a:extLst>
              <a:ext uri="{FF2B5EF4-FFF2-40B4-BE49-F238E27FC236}">
                <a16:creationId xmlns:a16="http://schemas.microsoft.com/office/drawing/2014/main" id="{67C30023-FE13-42A0-BE4A-B22F1AE09EF5}"/>
              </a:ext>
            </a:extLst>
          </p:cNvPr>
          <p:cNvSpPr>
            <a:spLocks noGrp="1"/>
          </p:cNvSpPr>
          <p:nvPr/>
        </p:nv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sp>
      <p:sp>
        <p:nvSpPr>
          <p:cNvPr id="10" name="Icon 2">
            <a:extLst>
              <a:ext uri="{FF2B5EF4-FFF2-40B4-BE49-F238E27FC236}">
                <a16:creationId xmlns:a16="http://schemas.microsoft.com/office/drawing/2014/main" id="{8C9BF03D-5504-90F7-7633-3FDF917A92D9}"/>
              </a:ext>
            </a:extLst>
          </p:cNvPr>
          <p:cNvSpPr>
            <a:spLocks noGrp="1"/>
          </p:cNvSpPr>
          <p:nvPr>
            <p:ph type="pic" idx="42" hasCustomPrompt="1"/>
          </p:nvPr>
        </p:nvSpPr>
        <p:spPr>
          <a:xfrm>
            <a:off x="3558551" y="1903856"/>
            <a:ext cx="1621625" cy="1525144"/>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11" name="Column 2 header">
            <a:extLst>
              <a:ext uri="{FF2B5EF4-FFF2-40B4-BE49-F238E27FC236}">
                <a16:creationId xmlns:a16="http://schemas.microsoft.com/office/drawing/2014/main" id="{9ED89A4F-A973-30EC-40A1-E1500F6C378A}"/>
              </a:ext>
            </a:extLst>
          </p:cNvPr>
          <p:cNvSpPr>
            <a:spLocks noGrp="1"/>
          </p:cNvSpPr>
          <p:nvPr>
            <p:ph type="body" idx="43" hasCustomPrompt="1"/>
          </p:nvPr>
        </p:nvSpPr>
        <p:spPr>
          <a:xfrm>
            <a:off x="3555999" y="3983730"/>
            <a:ext cx="2146985"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12" name="Column 2 body">
            <a:extLst>
              <a:ext uri="{FF2B5EF4-FFF2-40B4-BE49-F238E27FC236}">
                <a16:creationId xmlns:a16="http://schemas.microsoft.com/office/drawing/2014/main" id="{026B15C0-C05B-296F-5067-14E1573E2719}"/>
              </a:ext>
            </a:extLst>
          </p:cNvPr>
          <p:cNvSpPr>
            <a:spLocks noGrp="1"/>
          </p:cNvSpPr>
          <p:nvPr>
            <p:ph type="body" idx="44" hasCustomPrompt="1"/>
          </p:nvPr>
        </p:nvSpPr>
        <p:spPr>
          <a:xfrm>
            <a:off x="3555999" y="4377376"/>
            <a:ext cx="2146985"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a:t>
            </a:r>
          </a:p>
        </p:txBody>
      </p:sp>
      <p:sp>
        <p:nvSpPr>
          <p:cNvPr id="13" name="Divider 2">
            <a:extLst>
              <a:ext uri="{FF2B5EF4-FFF2-40B4-BE49-F238E27FC236}">
                <a16:creationId xmlns:a16="http://schemas.microsoft.com/office/drawing/2014/main" id="{69795DC0-A808-40FF-98BD-BE275DA623F6}"/>
              </a:ext>
            </a:extLst>
          </p:cNvPr>
          <p:cNvSpPr>
            <a:spLocks noGrp="1"/>
          </p:cNvSpPr>
          <p:nvPr/>
        </p:nv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sp>
      <p:sp>
        <p:nvSpPr>
          <p:cNvPr id="14" name="Icon 3">
            <a:extLst>
              <a:ext uri="{FF2B5EF4-FFF2-40B4-BE49-F238E27FC236}">
                <a16:creationId xmlns:a16="http://schemas.microsoft.com/office/drawing/2014/main" id="{F26291DC-9D02-F6A4-66A1-D31FFD409B84}"/>
              </a:ext>
            </a:extLst>
          </p:cNvPr>
          <p:cNvSpPr>
            <a:spLocks noGrp="1"/>
          </p:cNvSpPr>
          <p:nvPr>
            <p:ph type="pic" idx="45" hasCustomPrompt="1"/>
          </p:nvPr>
        </p:nvSpPr>
        <p:spPr>
          <a:xfrm>
            <a:off x="6397301" y="1909175"/>
            <a:ext cx="1621625" cy="1525144"/>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15" name="Column 3 header">
            <a:extLst>
              <a:ext uri="{FF2B5EF4-FFF2-40B4-BE49-F238E27FC236}">
                <a16:creationId xmlns:a16="http://schemas.microsoft.com/office/drawing/2014/main" id="{B7148158-4D56-0664-7082-B72D10743AB7}"/>
              </a:ext>
            </a:extLst>
          </p:cNvPr>
          <p:cNvSpPr>
            <a:spLocks noGrp="1"/>
          </p:cNvSpPr>
          <p:nvPr>
            <p:ph type="body" idx="46" hasCustomPrompt="1"/>
          </p:nvPr>
        </p:nvSpPr>
        <p:spPr>
          <a:xfrm>
            <a:off x="6400799" y="3983730"/>
            <a:ext cx="2146985"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16" name="Column 3 body">
            <a:extLst>
              <a:ext uri="{FF2B5EF4-FFF2-40B4-BE49-F238E27FC236}">
                <a16:creationId xmlns:a16="http://schemas.microsoft.com/office/drawing/2014/main" id="{8943E666-7BF4-F635-EFE8-075E47481116}"/>
              </a:ext>
            </a:extLst>
          </p:cNvPr>
          <p:cNvSpPr>
            <a:spLocks noGrp="1"/>
          </p:cNvSpPr>
          <p:nvPr>
            <p:ph type="body" idx="47" hasCustomPrompt="1"/>
          </p:nvPr>
        </p:nvSpPr>
        <p:spPr>
          <a:xfrm>
            <a:off x="6400799" y="4377376"/>
            <a:ext cx="2146985"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a:t>
            </a:r>
          </a:p>
        </p:txBody>
      </p:sp>
      <p:sp>
        <p:nvSpPr>
          <p:cNvPr id="17" name="Divider 3">
            <a:extLst>
              <a:ext uri="{FF2B5EF4-FFF2-40B4-BE49-F238E27FC236}">
                <a16:creationId xmlns:a16="http://schemas.microsoft.com/office/drawing/2014/main" id="{EA135103-A2AE-4135-AC64-76FC23D30C92}"/>
              </a:ext>
            </a:extLst>
          </p:cNvPr>
          <p:cNvSpPr>
            <a:spLocks noGrp="1"/>
          </p:cNvSpPr>
          <p:nvPr/>
        </p:nv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sp>
      <p:sp>
        <p:nvSpPr>
          <p:cNvPr id="18" name="Icon 4">
            <a:extLst>
              <a:ext uri="{FF2B5EF4-FFF2-40B4-BE49-F238E27FC236}">
                <a16:creationId xmlns:a16="http://schemas.microsoft.com/office/drawing/2014/main" id="{174B90A9-5935-3FF3-3C3B-612DA65B9763}"/>
              </a:ext>
            </a:extLst>
          </p:cNvPr>
          <p:cNvSpPr>
            <a:spLocks noGrp="1"/>
          </p:cNvSpPr>
          <p:nvPr>
            <p:ph type="pic" idx="48" hasCustomPrompt="1"/>
          </p:nvPr>
        </p:nvSpPr>
        <p:spPr>
          <a:xfrm>
            <a:off x="9235439" y="1895271"/>
            <a:ext cx="1621625" cy="1525144"/>
          </a:xfrm>
          <a:prstGeom prst="rect">
            <a:avLst/>
          </a:prstGeom>
          <a:noFill/>
        </p:spPr>
        <p:txBody>
          <a:bodyPr/>
          <a:lstStyle>
            <a:lvl1pPr>
              <a:buNone/>
              <a:defRPr sz="1200" b="0" i="0">
                <a:latin typeface="Oracle Sans Tab Light"/>
                <a:ea typeface="Oracle Sans Tab Light"/>
                <a:cs typeface="Oracle Sans Tab Light"/>
              </a:defRPr>
            </a:lvl1pPr>
          </a:lstStyle>
          <a:p>
            <a:r>
              <a:t>Click to insert icon</a:t>
            </a:r>
          </a:p>
        </p:txBody>
      </p:sp>
      <p:sp>
        <p:nvSpPr>
          <p:cNvPr id="19" name="Column 4 header">
            <a:extLst>
              <a:ext uri="{FF2B5EF4-FFF2-40B4-BE49-F238E27FC236}">
                <a16:creationId xmlns:a16="http://schemas.microsoft.com/office/drawing/2014/main" id="{12731AA4-8B59-AF5F-1FF0-6D677159E996}"/>
              </a:ext>
            </a:extLst>
          </p:cNvPr>
          <p:cNvSpPr>
            <a:spLocks noGrp="1"/>
          </p:cNvSpPr>
          <p:nvPr>
            <p:ph type="body" idx="49" hasCustomPrompt="1"/>
          </p:nvPr>
        </p:nvSpPr>
        <p:spPr>
          <a:xfrm>
            <a:off x="9235439" y="3983730"/>
            <a:ext cx="2146985" cy="323885"/>
          </a:xfrm>
          <a:prstGeom prst="rect">
            <a:avLst/>
          </a:prstGeom>
          <a:noFill/>
        </p:spPr>
        <p:txBody>
          <a:bodyPr lIns="0" tIns="0" rIns="0" bIns="0" anchor="ctr"/>
          <a:lstStyle>
            <a:lvl1pPr algn="l">
              <a:lnSpc>
                <a:spcPct val="100000"/>
              </a:lnSpc>
              <a:buNone/>
              <a:defRPr sz="1600" b="1" i="0">
                <a:solidFill>
                  <a:schemeClr val="tx1"/>
                </a:solidFill>
                <a:latin typeface="Oracle Sans Tab"/>
                <a:ea typeface="Oracle Sans Tab"/>
                <a:cs typeface="Oracle Sans Tab"/>
              </a:defRPr>
            </a:lvl1pPr>
          </a:lstStyle>
          <a:p>
            <a:pPr>
              <a:buNone/>
            </a:pPr>
            <a:r>
              <a:t>Subhead goes here</a:t>
            </a:r>
          </a:p>
        </p:txBody>
      </p:sp>
      <p:sp>
        <p:nvSpPr>
          <p:cNvPr id="20" name="Column 4 body">
            <a:extLst>
              <a:ext uri="{FF2B5EF4-FFF2-40B4-BE49-F238E27FC236}">
                <a16:creationId xmlns:a16="http://schemas.microsoft.com/office/drawing/2014/main" id="{C15AF4D4-DE0C-C422-66AF-ED266AE4C7C3}"/>
              </a:ext>
            </a:extLst>
          </p:cNvPr>
          <p:cNvSpPr>
            <a:spLocks noGrp="1"/>
          </p:cNvSpPr>
          <p:nvPr>
            <p:ph type="body" idx="50" hasCustomPrompt="1"/>
          </p:nvPr>
        </p:nvSpPr>
        <p:spPr>
          <a:xfrm>
            <a:off x="9235439" y="4377376"/>
            <a:ext cx="2146985" cy="1244947"/>
          </a:xfrm>
          <a:prstGeom prst="rect">
            <a:avLst/>
          </a:prstGeom>
          <a:noFill/>
        </p:spPr>
        <p:txBody>
          <a:bodyPr lIns="0" tIns="0" rIns="0" bIns="0"/>
          <a:lstStyle>
            <a:lvl1pPr algn="l">
              <a:lnSpc>
                <a:spcPct val="100000"/>
              </a:lnSpc>
              <a:buNone/>
              <a:defRPr sz="1600" b="0" i="0">
                <a:solidFill>
                  <a:schemeClr val="tx2"/>
                </a:solidFill>
                <a:latin typeface="Oracle Sans Tab"/>
                <a:ea typeface="Oracle Sans Tab"/>
                <a:cs typeface="Oracle Sans Tab"/>
              </a:defRPr>
            </a:lvl1pPr>
          </a:lstStyle>
          <a:p>
            <a:pPr>
              <a:buNone/>
            </a:pPr>
            <a:r>
              <a:t>Lorem ipsum dolor sit amet, consectetur adipiscing elit</a:t>
            </a:r>
          </a:p>
        </p:txBody>
      </p:sp>
      <p:sp>
        <p:nvSpPr>
          <p:cNvPr id="21" name="Slide Number">
            <a:extLst>
              <a:ext uri="{FF2B5EF4-FFF2-40B4-BE49-F238E27FC236}">
                <a16:creationId xmlns:a16="http://schemas.microsoft.com/office/drawing/2014/main" id="{7F4891ED-0CEE-0E17-C734-1854850936E8}"/>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22" name="Footer">
            <a:extLst>
              <a:ext uri="{FF2B5EF4-FFF2-40B4-BE49-F238E27FC236}">
                <a16:creationId xmlns:a16="http://schemas.microsoft.com/office/drawing/2014/main" id="{B4C48CAB-D81B-FD73-175F-3D3472C68AFD}"/>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23" name="Date">
            <a:extLst>
              <a:ext uri="{FF2B5EF4-FFF2-40B4-BE49-F238E27FC236}">
                <a16:creationId xmlns:a16="http://schemas.microsoft.com/office/drawing/2014/main" id="{DDED9C1A-DD6F-A905-4767-47FB2DB7A9AA}"/>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D45A8907-CA3F-B54C-B9B8-E90C8C38867D}" type="datetime1">
              <a:rPr lang="en-IN" smtClean="0"/>
              <a:t>17/06/26</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 Split content with line">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6B0DF820-DA27-4A53-F431-314E40C10345}"/>
              </a:ext>
            </a:extLst>
          </p:cNvPr>
          <p:cNvSpPr>
            <a:spLocks noGrp="1"/>
          </p:cNvSpPr>
          <p:nvPr>
            <p:ph type="title" hasCustomPrompt="1"/>
          </p:nvPr>
        </p:nvSpPr>
        <p:spPr>
          <a:xfrm>
            <a:off x="768875" y="3017520"/>
            <a:ext cx="3132585" cy="822960"/>
          </a:xfrm>
        </p:spPr>
        <p:txBody>
          <a:bodyPr anchor="ctr"/>
          <a:lstStyle>
            <a:lvl1pPr>
              <a:lnSpc>
                <a:spcPct val="100000"/>
              </a:lnSpc>
              <a:buNone/>
              <a:defRPr sz="3200" b="1" i="0">
                <a:latin typeface="Oracle Sans Tab"/>
                <a:ea typeface="Oracle Sans Tab"/>
                <a:cs typeface="Oracle Sans Tab"/>
              </a:defRPr>
            </a:lvl1pPr>
          </a:lstStyle>
          <a:p>
            <a:r>
              <a:t>Title</a:t>
            </a:r>
          </a:p>
        </p:txBody>
      </p:sp>
      <p:sp>
        <p:nvSpPr>
          <p:cNvPr id="5" name="Subtitle">
            <a:extLst>
              <a:ext uri="{FF2B5EF4-FFF2-40B4-BE49-F238E27FC236}">
                <a16:creationId xmlns:a16="http://schemas.microsoft.com/office/drawing/2014/main" id="{72D292EF-93B3-0F2E-7BED-9B5FDD1F1B94}"/>
              </a:ext>
            </a:extLst>
          </p:cNvPr>
          <p:cNvSpPr>
            <a:spLocks noGrp="1"/>
          </p:cNvSpPr>
          <p:nvPr>
            <p:ph type="body"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a:ea typeface="Oracle Sans Tab"/>
                <a:cs typeface="Oracle Sans Tab"/>
              </a:defRPr>
            </a:lvl1pPr>
          </a:lstStyle>
          <a:p>
            <a:pPr>
              <a:buNone/>
            </a:pPr>
            <a:r>
              <a:t>Subtitle</a:t>
            </a:r>
          </a:p>
        </p:txBody>
      </p:sp>
      <p:sp>
        <p:nvSpPr>
          <p:cNvPr id="9" name="Straight Connector 8">
            <a:extLst>
              <a:ext uri="{FF2B5EF4-FFF2-40B4-BE49-F238E27FC236}">
                <a16:creationId xmlns:a16="http://schemas.microsoft.com/office/drawing/2014/main" id="{AF711F54-A406-43D9-A549-39C1EC27E2A8}"/>
              </a:ext>
            </a:extLst>
          </p:cNvPr>
          <p:cNvSpPr>
            <a:spLocks noGrp="1"/>
          </p:cNvSpPr>
          <p:nvPr/>
        </p:nvSpPr>
        <p:spPr>
          <a:xfrm>
            <a:off x="4076567" y="1600210"/>
            <a:ext cx="0" cy="36575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sp>
      <p:sp>
        <p:nvSpPr>
          <p:cNvPr id="11" name="Graphic 21">
            <a:extLst>
              <a:ext uri="{FF2B5EF4-FFF2-40B4-BE49-F238E27FC236}">
                <a16:creationId xmlns:a16="http://schemas.microsoft.com/office/drawing/2014/main" id="{1AD352FD-B80F-9794-8F06-C77A94D30F2C}"/>
              </a:ext>
            </a:extLst>
          </p:cNvPr>
          <p:cNvSpPr>
            <a:spLocks noGrp="1"/>
          </p:cNvSpPr>
          <p:nvPr/>
        </p:nvSpPr>
        <p:spPr>
          <a:xfrm rot="1800000">
            <a:off x="8966030" y="-717285"/>
            <a:ext cx="6012960" cy="3412121"/>
          </a:xfrm>
          <a:custGeom>
            <a:avLst/>
            <a:gdLst/>
            <a:ahLst/>
            <a:cxnLst/>
            <a:rect l="l" t="t" r="r" b="b"/>
            <a:pathLst>
              <a:path w="6012960" h="3412121">
                <a:moveTo>
                  <a:pt x="1055" y="2712634"/>
                </a:moveTo>
                <a:cubicBezTo>
                  <a:pt x="1055" y="2712634"/>
                  <a:pt x="-100066" y="1824512"/>
                  <a:pt x="1677674" y="851860"/>
                </a:cubicBezTo>
                <a:cubicBezTo>
                  <a:pt x="2688248" y="298942"/>
                  <a:pt x="3637461" y="-109305"/>
                  <a:pt x="4313490" y="26134"/>
                </a:cubicBezTo>
                <a:cubicBezTo>
                  <a:pt x="5267642" y="217548"/>
                  <a:pt x="6427499" y="2567034"/>
                  <a:pt x="5865669" y="3122255"/>
                </a:cubicBezTo>
                <a:cubicBezTo>
                  <a:pt x="5366331" y="3615891"/>
                  <a:pt x="4636400" y="3134734"/>
                  <a:pt x="3364014" y="3125906"/>
                </a:cubicBezTo>
                <a:cubicBezTo>
                  <a:pt x="1523601" y="3111661"/>
                  <a:pt x="147857" y="4001699"/>
                  <a:pt x="1055" y="2712634"/>
                </a:cubicBezTo>
                <a:close/>
              </a:path>
            </a:pathLst>
          </a:custGeom>
          <a:gradFill>
            <a:gsLst>
              <a:gs pos="0">
                <a:srgbClr val="467072"/>
              </a:gs>
              <a:gs pos="56000">
                <a:srgbClr val="315256"/>
              </a:gs>
            </a:gsLst>
            <a:lin ang="0"/>
          </a:gradFill>
          <a:ln w="0">
            <a:noFill/>
            <a:prstDash val="solid"/>
          </a:ln>
        </p:spPr>
        <p:txBody>
          <a:bodyPr rot="0" spcFirstLastPara="0" vert="horz" wrap="square" lIns="91440" tIns="45720" rIns="91440" bIns="45720" anchor="ctr">
            <a:noAutofit/>
          </a:bodyPr>
          <a:lstStyle/>
          <a:p>
            <a:pPr>
              <a:buNone/>
            </a:pPr>
            <a:endParaRPr/>
          </a:p>
        </p:txBody>
      </p:sp>
      <p:sp>
        <p:nvSpPr>
          <p:cNvPr id="12" name="Graphic 23">
            <a:extLst>
              <a:ext uri="{FF2B5EF4-FFF2-40B4-BE49-F238E27FC236}">
                <a16:creationId xmlns:a16="http://schemas.microsoft.com/office/drawing/2014/main" id="{E3DF858A-749C-3DDC-3050-7F68618CD53A}"/>
              </a:ext>
            </a:extLst>
          </p:cNvPr>
          <p:cNvSpPr>
            <a:spLocks noGrp="1"/>
          </p:cNvSpPr>
          <p:nvPr/>
        </p:nvSpPr>
        <p:spPr>
          <a:xfrm rot="324777">
            <a:off x="5746581" y="-780047"/>
            <a:ext cx="3724278" cy="1706958"/>
          </a:xfrm>
          <a:custGeom>
            <a:avLst/>
            <a:gdLst/>
            <a:ahLst/>
            <a:cxnLst/>
            <a:rect l="l" t="t" r="r" b="b"/>
            <a:pathLst>
              <a:path w="3724278" h="1706958">
                <a:moveTo>
                  <a:pt x="2823867" y="1828"/>
                </a:moveTo>
                <a:cubicBezTo>
                  <a:pt x="2531641" y="14070"/>
                  <a:pt x="547778" y="-74753"/>
                  <a:pt x="105934" y="550241"/>
                </a:cubicBezTo>
                <a:cubicBezTo>
                  <a:pt x="-171725" y="942260"/>
                  <a:pt x="117356" y="1676234"/>
                  <a:pt x="728841" y="1695463"/>
                </a:cubicBezTo>
                <a:cubicBezTo>
                  <a:pt x="1094100" y="1706959"/>
                  <a:pt x="2177421" y="1706959"/>
                  <a:pt x="2466621" y="1706959"/>
                </a:cubicBezTo>
                <a:cubicBezTo>
                  <a:pt x="3069359" y="1680049"/>
                  <a:pt x="2443021" y="1126139"/>
                  <a:pt x="3657484" y="269078"/>
                </a:cubicBezTo>
                <a:cubicBezTo>
                  <a:pt x="3968370" y="49609"/>
                  <a:pt x="3108968" y="-10118"/>
                  <a:pt x="2824268" y="1340"/>
                </a:cubicBezTo>
                <a:lnTo>
                  <a:pt x="2823867" y="1828"/>
                </a:lnTo>
                <a:close/>
              </a:path>
            </a:pathLst>
          </a:custGeom>
          <a:gradFill>
            <a:gsLst>
              <a:gs pos="0">
                <a:srgbClr val="88B1AF">
                  <a:alpha val="50000"/>
                </a:srgbClr>
              </a:gs>
              <a:gs pos="100000">
                <a:srgbClr val="6BA0B6"/>
              </a:gs>
            </a:gsLst>
            <a:lin ang="0"/>
          </a:gradFill>
          <a:ln w="0">
            <a:noFill/>
            <a:prstDash val="solid"/>
          </a:ln>
        </p:spPr>
        <p:txBody>
          <a:bodyPr anchor="ctr"/>
          <a:lstStyle/>
          <a:p>
            <a:pPr>
              <a:buNone/>
            </a:pPr>
            <a:endParaRPr/>
          </a:p>
        </p:txBody>
      </p:sp>
      <p:sp>
        <p:nvSpPr>
          <p:cNvPr id="13" name="Slide Number">
            <a:extLst>
              <a:ext uri="{FF2B5EF4-FFF2-40B4-BE49-F238E27FC236}">
                <a16:creationId xmlns:a16="http://schemas.microsoft.com/office/drawing/2014/main" id="{A5323684-FBB3-7C7E-8014-B99BC9A09D66}"/>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4" name="Footer">
            <a:extLst>
              <a:ext uri="{FF2B5EF4-FFF2-40B4-BE49-F238E27FC236}">
                <a16:creationId xmlns:a16="http://schemas.microsoft.com/office/drawing/2014/main" id="{B614A811-FBAF-7BF7-46E7-6939FD7E9B73}"/>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5" name="Date">
            <a:extLst>
              <a:ext uri="{FF2B5EF4-FFF2-40B4-BE49-F238E27FC236}">
                <a16:creationId xmlns:a16="http://schemas.microsoft.com/office/drawing/2014/main" id="{C22491EE-58AC-865F-F5E4-18C2BB7B3EC6}"/>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F941BAFF-AF83-E742-B36A-82ACA46FAC88}" type="datetime1">
              <a:rPr lang="en-IN" smtClean="0"/>
              <a:t>17/06/26</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eft Rail - Dar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buNone/>
              <a:defRPr b="1" i="0">
                <a:solidFill>
                  <a:schemeClr val="tx1"/>
                </a:solidFill>
                <a:latin typeface="Oracle Sans Tab"/>
                <a:ea typeface="Oracle Sans Tab"/>
                <a:cs typeface="Oracle Sans Tab"/>
              </a:defRPr>
            </a:lvl1pPr>
          </a:lstStyle>
          <a:p>
            <a:r>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a:ea typeface="Oracle Sans Tab"/>
                <a:cs typeface="Oracle Sans Tab"/>
              </a:defRPr>
            </a:lvl1pPr>
          </a:lstStyle>
          <a:p>
            <a:pPr>
              <a:buNone/>
            </a:pPr>
            <a:r>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idx="14"/>
          </p:nvPr>
        </p:nvSpPr>
        <p:spPr>
          <a:xfrm>
            <a:off x="766762" y="1600199"/>
            <a:ext cx="3043263" cy="4507992"/>
          </a:xfrm>
        </p:spPr>
        <p:txBody>
          <a:bodyPr/>
          <a:lstStyle>
            <a:lvl1pPr>
              <a:lnSpc>
                <a:spcPct val="100000"/>
              </a:lnSpc>
              <a:buNone/>
              <a:defRPr sz="1600" b="0" i="0">
                <a:solidFill>
                  <a:schemeClr val="tx1"/>
                </a:solidFill>
                <a:latin typeface="Oracle Sans Tab"/>
                <a:ea typeface="Oracle Sans Tab"/>
                <a:cs typeface="Oracle Sans Tab"/>
              </a:defRPr>
            </a:lvl1pPr>
            <a:lvl2pPr>
              <a:lnSpc>
                <a:spcPct val="100000"/>
              </a:lnSpc>
              <a:buNone/>
              <a:defRPr sz="1600" b="0" i="0">
                <a:solidFill>
                  <a:schemeClr val="tx1"/>
                </a:solidFill>
                <a:latin typeface="Oracle Sans Tab"/>
                <a:ea typeface="Oracle Sans Tab"/>
                <a:cs typeface="Oracle Sans Tab"/>
              </a:defRPr>
            </a:lvl2pPr>
            <a:lvl3pPr>
              <a:lnSpc>
                <a:spcPct val="100000"/>
              </a:lnSpc>
              <a:buNone/>
              <a:defRPr sz="1600" b="0" i="0">
                <a:solidFill>
                  <a:schemeClr val="tx1"/>
                </a:solidFill>
                <a:latin typeface="Oracle Sans Tab"/>
                <a:ea typeface="Oracle Sans Tab"/>
                <a:cs typeface="Oracle Sans Tab"/>
              </a:defRPr>
            </a:lvl3pPr>
            <a:lvl4pPr>
              <a:lnSpc>
                <a:spcPct val="100000"/>
              </a:lnSpc>
              <a:buNone/>
              <a:defRPr sz="1600" b="0" i="0">
                <a:solidFill>
                  <a:schemeClr val="tx1"/>
                </a:solidFill>
                <a:latin typeface="Oracle Sans Tab"/>
                <a:ea typeface="Oracle Sans Tab"/>
                <a:cs typeface="Oracle Sans Tab"/>
              </a:defRPr>
            </a:lvl4pPr>
            <a:lvl5pPr>
              <a:lnSpc>
                <a:spcPct val="100000"/>
              </a:lnSpc>
              <a:buNone/>
              <a:defRPr sz="1600" b="0" i="0">
                <a:solidFill>
                  <a:schemeClr val="tx1"/>
                </a:solidFill>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2" name="Slide Number">
            <a:extLst>
              <a:ext uri="{FF2B5EF4-FFF2-40B4-BE49-F238E27FC236}">
                <a16:creationId xmlns:a16="http://schemas.microsoft.com/office/drawing/2014/main" id="{C93EB584-316B-B19B-2901-5FF2A55539B6}"/>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4" name="Footer">
            <a:extLst>
              <a:ext uri="{FF2B5EF4-FFF2-40B4-BE49-F238E27FC236}">
                <a16:creationId xmlns:a16="http://schemas.microsoft.com/office/drawing/2014/main" id="{C7F8239D-9ACA-6A33-4B82-2450196C924C}"/>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5" name="Date">
            <a:extLst>
              <a:ext uri="{FF2B5EF4-FFF2-40B4-BE49-F238E27FC236}">
                <a16:creationId xmlns:a16="http://schemas.microsoft.com/office/drawing/2014/main" id="{AE45DFB0-579D-8301-33E4-8EED051620C6}"/>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90149B06-7A67-8C4F-B2E2-C0829C2BD723}" type="datetime1">
              <a:rPr lang="en-IN" smtClean="0"/>
              <a:t>17/06/26</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eft Rail - Dar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buNone/>
              <a:defRPr b="1" i="0">
                <a:solidFill>
                  <a:schemeClr val="tx1"/>
                </a:solidFill>
                <a:latin typeface="Oracle Sans Tab"/>
                <a:ea typeface="Oracle Sans Tab"/>
                <a:cs typeface="Oracle Sans Tab"/>
              </a:defRPr>
            </a:lvl1pPr>
          </a:lstStyle>
          <a:p>
            <a:r>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a:ea typeface="Oracle Sans Tab"/>
                <a:cs typeface="Oracle Sans Tab"/>
              </a:defRPr>
            </a:lvl1pPr>
          </a:lstStyle>
          <a:p>
            <a:pPr>
              <a:buNone/>
            </a:pPr>
            <a:r>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idx="14"/>
          </p:nvPr>
        </p:nvSpPr>
        <p:spPr>
          <a:xfrm>
            <a:off x="766762" y="1600199"/>
            <a:ext cx="3043263" cy="4507992"/>
          </a:xfrm>
        </p:spPr>
        <p:txBody>
          <a:bodyPr/>
          <a:lstStyle>
            <a:lvl1pPr>
              <a:lnSpc>
                <a:spcPct val="100000"/>
              </a:lnSpc>
              <a:buNone/>
              <a:defRPr sz="1600" b="0" i="0">
                <a:solidFill>
                  <a:schemeClr val="tx1"/>
                </a:solidFill>
                <a:latin typeface="Oracle Sans Tab"/>
                <a:ea typeface="Oracle Sans Tab"/>
                <a:cs typeface="Oracle Sans Tab"/>
              </a:defRPr>
            </a:lvl1pPr>
            <a:lvl2pPr>
              <a:lnSpc>
                <a:spcPct val="100000"/>
              </a:lnSpc>
              <a:buNone/>
              <a:defRPr sz="1600" b="0" i="0">
                <a:solidFill>
                  <a:schemeClr val="tx1"/>
                </a:solidFill>
                <a:latin typeface="Oracle Sans Tab"/>
                <a:ea typeface="Oracle Sans Tab"/>
                <a:cs typeface="Oracle Sans Tab"/>
              </a:defRPr>
            </a:lvl2pPr>
            <a:lvl3pPr>
              <a:lnSpc>
                <a:spcPct val="100000"/>
              </a:lnSpc>
              <a:buNone/>
              <a:defRPr sz="1600" b="0" i="0">
                <a:solidFill>
                  <a:schemeClr val="tx1"/>
                </a:solidFill>
                <a:latin typeface="Oracle Sans Tab"/>
                <a:ea typeface="Oracle Sans Tab"/>
                <a:cs typeface="Oracle Sans Tab"/>
              </a:defRPr>
            </a:lvl3pPr>
            <a:lvl4pPr>
              <a:lnSpc>
                <a:spcPct val="100000"/>
              </a:lnSpc>
              <a:buNone/>
              <a:defRPr sz="1600" b="0" i="0">
                <a:solidFill>
                  <a:schemeClr val="tx1"/>
                </a:solidFill>
                <a:latin typeface="Oracle Sans Tab"/>
                <a:ea typeface="Oracle Sans Tab"/>
                <a:cs typeface="Oracle Sans Tab"/>
              </a:defRPr>
            </a:lvl4pPr>
            <a:lvl5pPr>
              <a:lnSpc>
                <a:spcPct val="100000"/>
              </a:lnSpc>
              <a:buNone/>
              <a:defRPr sz="1600" b="0" i="0">
                <a:solidFill>
                  <a:schemeClr val="tx1"/>
                </a:solidFill>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2" name="Slide Number">
            <a:extLst>
              <a:ext uri="{FF2B5EF4-FFF2-40B4-BE49-F238E27FC236}">
                <a16:creationId xmlns:a16="http://schemas.microsoft.com/office/drawing/2014/main" id="{C93EB584-316B-B19B-2901-5FF2A55539B6}"/>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4" name="Footer">
            <a:extLst>
              <a:ext uri="{FF2B5EF4-FFF2-40B4-BE49-F238E27FC236}">
                <a16:creationId xmlns:a16="http://schemas.microsoft.com/office/drawing/2014/main" id="{C7F8239D-9ACA-6A33-4B82-2450196C924C}"/>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5" name="Date">
            <a:extLst>
              <a:ext uri="{FF2B5EF4-FFF2-40B4-BE49-F238E27FC236}">
                <a16:creationId xmlns:a16="http://schemas.microsoft.com/office/drawing/2014/main" id="{AE45DFB0-579D-8301-33E4-8EED051620C6}"/>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3F92A47E-FC59-DF43-8928-D3C37F1D4CC0}" type="datetime1">
              <a:rPr lang="en-IN" smtClean="0"/>
              <a:t>17/06/26</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ight - Divider_Image">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609600" y="2253312"/>
            <a:ext cx="4321300" cy="1280160"/>
          </a:xfrm>
          <a:prstGeom prst="rect">
            <a:avLst/>
          </a:prstGeom>
          <a:noFill/>
        </p:spPr>
        <p:txBody>
          <a:bodyPr vert="horz" wrap="square" lIns="0" tIns="0" rIns="0" bIns="0" anchor="b">
            <a:noAutofit/>
          </a:bodyPr>
          <a:lstStyle>
            <a:lvl1pPr>
              <a:lnSpc>
                <a:spcPct val="100000"/>
              </a:lnSpc>
              <a:buNone/>
              <a:defRPr sz="3600" b="0" i="0">
                <a:gradFill>
                  <a:gsLst>
                    <a:gs pos="0">
                      <a:schemeClr val="tx1"/>
                    </a:gs>
                    <a:gs pos="100000">
                      <a:schemeClr val="tx1"/>
                    </a:gs>
                  </a:gsLst>
                  <a:lin ang="2700000" scaled="1"/>
                </a:gradFill>
                <a:latin typeface="Oracle Sans Tab Semi Bold"/>
                <a:ea typeface="Oracle Sans Tab Semi Bold"/>
                <a:cs typeface="Oracle Sans Tab Semi Bold"/>
              </a:defRPr>
            </a:lvl1pPr>
          </a:lstStyle>
          <a:p>
            <a:pPr>
              <a:lnSpc>
                <a:spcPct val="100000"/>
              </a:lnSpc>
              <a:buNone/>
            </a:pPr>
            <a:r>
              <a:t>General divider</a:t>
            </a:r>
            <a:br/>
            <a:r>
              <a:t>with image</a:t>
            </a:r>
          </a:p>
        </p:txBody>
      </p:sp>
      <p:sp>
        <p:nvSpPr>
          <p:cNvPr id="16" name="Picture Placeholder 15">
            <a:extLst>
              <a:ext uri="{FF2B5EF4-FFF2-40B4-BE49-F238E27FC236}">
                <a16:creationId xmlns:a16="http://schemas.microsoft.com/office/drawing/2014/main" id="{7A66C82B-D6A6-34D6-659C-66E009B70507}"/>
              </a:ext>
            </a:extLst>
          </p:cNvPr>
          <p:cNvSpPr>
            <a:spLocks noGrp="1"/>
          </p:cNvSpPr>
          <p:nvPr>
            <p:ph type="pic" idx="34" hasCustomPrompt="1"/>
          </p:nvPr>
        </p:nvSpPr>
        <p:spPr>
          <a:xfrm>
            <a:off x="6096000" y="0"/>
            <a:ext cx="6096000" cy="6860382"/>
          </a:xfrm>
          <a:custGeom>
            <a:avLst/>
            <a:gdLst/>
            <a:ahLst/>
            <a:cxnLst/>
            <a:rect l="l" t="t" r="r" b="b"/>
            <a:pathLst>
              <a:path w="6096000" h="6860382">
                <a:moveTo>
                  <a:pt x="0" y="0"/>
                </a:moveTo>
                <a:lnTo>
                  <a:pt x="6096000" y="0"/>
                </a:lnTo>
                <a:lnTo>
                  <a:pt x="6096000" y="6858000"/>
                </a:lnTo>
                <a:lnTo>
                  <a:pt x="5487800" y="6858000"/>
                </a:lnTo>
                <a:cubicBezTo>
                  <a:pt x="5489387" y="6757892"/>
                  <a:pt x="5483831" y="6657784"/>
                  <a:pt x="5485418" y="6557676"/>
                </a:cubicBezTo>
                <a:lnTo>
                  <a:pt x="5185096" y="6555295"/>
                </a:lnTo>
                <a:cubicBezTo>
                  <a:pt x="5185096" y="6656991"/>
                  <a:pt x="5185095" y="6758686"/>
                  <a:pt x="5185095" y="6860382"/>
                </a:cubicBezTo>
                <a:lnTo>
                  <a:pt x="0" y="6858000"/>
                </a:lnTo>
                <a:lnTo>
                  <a:pt x="0" y="0"/>
                </a:lnTo>
                <a:close/>
              </a:path>
            </a:pathLst>
          </a:custGeom>
          <a:solidFill>
            <a:srgbClr val="AEA8A2"/>
          </a:solidFill>
        </p:spPr>
        <p:txBody>
          <a:bodyPr wrap="square" lIns="72000" tIns="72000" rIns="0">
            <a:noAutofit/>
          </a:bodyPr>
          <a:lstStyle>
            <a:lvl1pPr algn="ctr">
              <a:buNone/>
              <a:defRPr sz="1400" b="0" i="0">
                <a:solidFill>
                  <a:srgbClr val="2A2F2F"/>
                </a:solidFill>
                <a:latin typeface="Oracle Sans Tab"/>
                <a:ea typeface="Oracle Sans Tab"/>
                <a:cs typeface="Oracle Sans Tab"/>
              </a:defRPr>
            </a:lvl1pPr>
          </a:lstStyle>
          <a:p>
            <a:r>
              <a:t>Click to add photo or illustration</a:t>
            </a:r>
          </a:p>
        </p:txBody>
      </p:sp>
      <p:sp>
        <p:nvSpPr>
          <p:cNvPr id="9" name="Accent mark">
            <a:extLst>
              <a:ext uri="{FF2B5EF4-FFF2-40B4-BE49-F238E27FC236}">
                <a16:creationId xmlns:a16="http://schemas.microsoft.com/office/drawing/2014/main" id="{EF7E4D86-EF60-0FEC-3E94-F74C96841A9C}"/>
              </a:ext>
            </a:extLst>
          </p:cNvPr>
          <p:cNvSpPr>
            <a:spLocks noGrp="1"/>
          </p:cNvSpPr>
          <p:nvPr/>
        </p:nvSpPr>
        <p:spPr>
          <a:xfrm>
            <a:off x="609600" y="3784087"/>
            <a:ext cx="365760" cy="365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 name="Subhead">
            <a:extLst>
              <a:ext uri="{FF2B5EF4-FFF2-40B4-BE49-F238E27FC236}">
                <a16:creationId xmlns:a16="http://schemas.microsoft.com/office/drawing/2014/main" id="{A763B6F6-4DFA-26D0-D8A9-4B0B1409391D}"/>
              </a:ext>
            </a:extLst>
          </p:cNvPr>
          <p:cNvSpPr>
            <a:spLocks noGrp="1"/>
          </p:cNvSpPr>
          <p:nvPr>
            <p:ph type="body" idx="33" hasCustomPrompt="1"/>
          </p:nvPr>
        </p:nvSpPr>
        <p:spPr>
          <a:xfrm>
            <a:off x="617418" y="4051373"/>
            <a:ext cx="4389120" cy="681251"/>
          </a:xfrm>
          <a:prstGeom prst="rect">
            <a:avLst/>
          </a:prstGeom>
          <a:noFill/>
        </p:spPr>
        <p:txBody>
          <a:bodyPr>
            <a:noAutofit/>
          </a:bodyPr>
          <a:lstStyle>
            <a:lvl1pPr marL="0" indent="0" algn="l">
              <a:lnSpc>
                <a:spcPct val="100000"/>
              </a:lnSpc>
              <a:spcBef>
                <a:spcPts val="600"/>
              </a:spcBef>
              <a:spcAft>
                <a:spcPts val="0"/>
              </a:spcAft>
              <a:buNone/>
              <a:defRPr sz="2000" b="0">
                <a:gradFill>
                  <a:gsLst>
                    <a:gs pos="0">
                      <a:schemeClr val="tx1"/>
                    </a:gs>
                    <a:gs pos="100000">
                      <a:schemeClr val="tx1"/>
                    </a:gs>
                  </a:gsLst>
                  <a:lin ang="2700000" scaled="1"/>
                </a:gradFill>
              </a:defRPr>
            </a:lvl1pPr>
          </a:lstStyle>
          <a:p>
            <a:pPr marL="0" indent="0" algn="l">
              <a:lnSpc>
                <a:spcPct val="90000"/>
              </a:lnSpc>
              <a:spcBef>
                <a:spcPts val="1000"/>
              </a:spcBef>
              <a:spcAft>
                <a:spcPts val="0"/>
              </a:spcAft>
              <a:buNone/>
            </a:pPr>
            <a:r>
              <a:t>Subhead goes here.</a:t>
            </a:r>
          </a:p>
        </p:txBody>
      </p:sp>
      <p:pic>
        <p:nvPicPr>
          <p:cNvPr id="19" name="OTag"/>
          <p:cNvPicPr>
            <a:picLocks noChangeAspect="1"/>
          </p:cNvPicPr>
          <p:nvPr/>
        </p:nvPicPr>
        <p:blipFill>
          <a:blip r:embed="rId2"/>
          <a:stretch>
            <a:fillRect/>
          </a:stretch>
        </p:blipFill>
        <p:spPr>
          <a:xfrm>
            <a:off x="11280774" y="6556374"/>
            <a:ext cx="301625" cy="301625"/>
          </a:xfrm>
          <a:prstGeom prst="rect">
            <a:avLst/>
          </a:prstGeom>
        </p:spPr>
      </p:pic>
      <p:sp>
        <p:nvSpPr>
          <p:cNvPr id="3" name="Slide Number">
            <a:extLst>
              <a:ext uri="{FF2B5EF4-FFF2-40B4-BE49-F238E27FC236}">
                <a16:creationId xmlns:a16="http://schemas.microsoft.com/office/drawing/2014/main" id="{D92864D0-F261-D50F-565D-3BD2315F2783}"/>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5" name="Footer">
            <a:extLst>
              <a:ext uri="{FF2B5EF4-FFF2-40B4-BE49-F238E27FC236}">
                <a16:creationId xmlns:a16="http://schemas.microsoft.com/office/drawing/2014/main" id="{19CDF5A4-D562-E82E-7296-19C5FFE77704}"/>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6" name="Date">
            <a:extLst>
              <a:ext uri="{FF2B5EF4-FFF2-40B4-BE49-F238E27FC236}">
                <a16:creationId xmlns:a16="http://schemas.microsoft.com/office/drawing/2014/main" id="{7CED4240-733A-07DF-145A-266088FFF37C}"/>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49C8EDE-6B14-DB4F-8476-A3CEABD193F1}" type="datetime1">
              <a:rPr lang="en-IN" smtClean="0"/>
              <a:t>17/06/26</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 Screensho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buNone/>
              <a:defRPr b="1" i="0">
                <a:latin typeface="Oracle Sans Tab"/>
                <a:ea typeface="Oracle Sans Tab"/>
                <a:cs typeface="Oracle Sans Tab"/>
              </a:defRPr>
            </a:lvl1pPr>
          </a:lstStyle>
          <a:p>
            <a:r>
              <a:t>Click to edit Master title style</a:t>
            </a:r>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buNone/>
              <a:defRPr sz="1400" b="0" i="0">
                <a:solidFill>
                  <a:schemeClr val="tx1"/>
                </a:solidFill>
                <a:latin typeface="Oracle Sans"/>
                <a:ea typeface="Oracle Sans"/>
                <a:cs typeface="Oracle Sans"/>
              </a:defRPr>
            </a:lvl1pPr>
          </a:lstStyle>
          <a:p>
            <a:pPr>
              <a:buNone/>
            </a:pPr>
            <a:r>
              <a:t>Lorem ipsum dolor sit amet, consectetur adipiscing elit, sed do eiusmod tempor incididunt ut labore et dolore magna aliqua. </a:t>
            </a:r>
          </a:p>
        </p:txBody>
      </p:sp>
      <p:sp>
        <p:nvSpPr>
          <p:cNvPr id="13" name="Picture Placeholder 21">
            <a:extLst>
              <a:ext uri="{FF2B5EF4-FFF2-40B4-BE49-F238E27FC236}">
                <a16:creationId xmlns:a16="http://schemas.microsoft.com/office/drawing/2014/main" id="{A6B73051-9D1F-22B3-EB86-F2801CD8E323}"/>
              </a:ext>
            </a:extLst>
          </p:cNvPr>
          <p:cNvSpPr>
            <a:spLocks noGrp="1"/>
          </p:cNvSpPr>
          <p:nvPr>
            <p:ph type="pic" idx="38" hasCustomPrompt="1"/>
          </p:nvPr>
        </p:nvSpPr>
        <p:spPr>
          <a:xfrm>
            <a:off x="5364488" y="1687766"/>
            <a:ext cx="6249629" cy="3763219"/>
          </a:xfrm>
        </p:spPr>
        <p:txBody>
          <a:bodyPr anchor="ctr"/>
          <a:lstStyle>
            <a:lvl1pPr algn="ctr">
              <a:buNone/>
              <a:defRPr sz="1400"/>
            </a:lvl1pPr>
          </a:lstStyle>
          <a:p>
            <a:r>
              <a:t>Click icon to add screenshot</a:t>
            </a:r>
          </a:p>
          <a:p>
            <a:endParaRPr/>
          </a:p>
          <a:p>
            <a:endParaRPr/>
          </a:p>
        </p:txBody>
      </p:sp>
      <p:sp>
        <p:nvSpPr>
          <p:cNvPr id="2" name="Slide Number">
            <a:extLst>
              <a:ext uri="{FF2B5EF4-FFF2-40B4-BE49-F238E27FC236}">
                <a16:creationId xmlns:a16="http://schemas.microsoft.com/office/drawing/2014/main" id="{C7D4E3CE-4D05-77FB-28A2-49A31F8B63BB}"/>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4" name="Footer">
            <a:extLst>
              <a:ext uri="{FF2B5EF4-FFF2-40B4-BE49-F238E27FC236}">
                <a16:creationId xmlns:a16="http://schemas.microsoft.com/office/drawing/2014/main" id="{B8F44AC4-D375-F3A1-FF7D-BB66A729376D}"/>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5" name="Date">
            <a:extLst>
              <a:ext uri="{FF2B5EF4-FFF2-40B4-BE49-F238E27FC236}">
                <a16:creationId xmlns:a16="http://schemas.microsoft.com/office/drawing/2014/main" id="{BC350FF3-E4BE-24DC-845F-E3D0CD638CC8}"/>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3A01CC27-60AB-0643-BA87-14CFD9498D34}" type="datetime1">
              <a:rPr lang="en-IN" smtClean="0"/>
              <a:t>17/06/26</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 half color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a:spLocks noGrp="1"/>
          </p:cNvSpPr>
          <p:nvPr/>
        </p:nvSpPr>
        <p:spPr>
          <a:xfrm>
            <a:off x="0" y="-1"/>
            <a:ext cx="5943600" cy="6858000"/>
          </a:xfrm>
          <a:prstGeom prst="rect">
            <a:avLst/>
          </a:prstGeom>
          <a:solidFill>
            <a:srgbClr val="0C3B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buNone/>
              <a:defRPr b="1" i="0">
                <a:solidFill>
                  <a:schemeClr val="tx1"/>
                </a:solidFill>
                <a:latin typeface="Oracle Sans Tab"/>
                <a:ea typeface="Oracle Sans Tab"/>
                <a:cs typeface="Oracle Sans Tab"/>
              </a:defRPr>
            </a:lvl1pPr>
          </a:lstStyle>
          <a:p>
            <a:r>
              <a:t>Click to edit Master title style</a:t>
            </a:r>
          </a:p>
        </p:txBody>
      </p:sp>
      <p:sp>
        <p:nvSpPr>
          <p:cNvPr id="4" name="Graphic 21">
            <a:extLst>
              <a:ext uri="{FF2B5EF4-FFF2-40B4-BE49-F238E27FC236}">
                <a16:creationId xmlns:a16="http://schemas.microsoft.com/office/drawing/2014/main" id="{964834BD-251A-89AF-01B7-1ACB9CCDF044}"/>
              </a:ext>
            </a:extLst>
          </p:cNvPr>
          <p:cNvSpPr>
            <a:spLocks noGrp="1"/>
          </p:cNvSpPr>
          <p:nvPr/>
        </p:nvSpPr>
        <p:spPr>
          <a:xfrm rot="1800000">
            <a:off x="6698639" y="-289903"/>
            <a:ext cx="6012960" cy="3412121"/>
          </a:xfrm>
          <a:custGeom>
            <a:avLst/>
            <a:gdLst/>
            <a:ahLst/>
            <a:cxnLst/>
            <a:rect l="l" t="t" r="r" b="b"/>
            <a:pathLst>
              <a:path w="6012960" h="3412121">
                <a:moveTo>
                  <a:pt x="1055" y="2712634"/>
                </a:moveTo>
                <a:cubicBezTo>
                  <a:pt x="1055" y="2712634"/>
                  <a:pt x="-100066" y="1824512"/>
                  <a:pt x="1677674" y="851860"/>
                </a:cubicBezTo>
                <a:cubicBezTo>
                  <a:pt x="2688248" y="298942"/>
                  <a:pt x="3637461" y="-109305"/>
                  <a:pt x="4313490" y="26134"/>
                </a:cubicBezTo>
                <a:cubicBezTo>
                  <a:pt x="5267642" y="217548"/>
                  <a:pt x="6427499" y="2567034"/>
                  <a:pt x="5865669" y="3122255"/>
                </a:cubicBezTo>
                <a:cubicBezTo>
                  <a:pt x="5366331" y="3615891"/>
                  <a:pt x="4636400" y="3134734"/>
                  <a:pt x="3364014" y="3125906"/>
                </a:cubicBezTo>
                <a:cubicBezTo>
                  <a:pt x="1523601" y="3111661"/>
                  <a:pt x="147857" y="4001699"/>
                  <a:pt x="1055" y="2712634"/>
                </a:cubicBezTo>
                <a:close/>
              </a:path>
            </a:pathLst>
          </a:custGeom>
          <a:gradFill>
            <a:gsLst>
              <a:gs pos="0">
                <a:srgbClr val="467072"/>
              </a:gs>
              <a:gs pos="56000">
                <a:srgbClr val="315256"/>
              </a:gs>
            </a:gsLst>
            <a:lin ang="0"/>
          </a:gradFill>
          <a:ln w="0">
            <a:noFill/>
            <a:prstDash val="solid"/>
          </a:ln>
        </p:spPr>
        <p:txBody>
          <a:bodyPr rot="0" spcFirstLastPara="0" vert="horz" wrap="square" lIns="91440" tIns="45720" rIns="91440" bIns="45720" anchor="ctr">
            <a:noAutofit/>
          </a:bodyPr>
          <a:lstStyle/>
          <a:p>
            <a:pPr>
              <a:buNone/>
            </a:pPr>
            <a:endParaRPr/>
          </a:p>
        </p:txBody>
      </p:sp>
      <p:sp>
        <p:nvSpPr>
          <p:cNvPr id="8" name="Graphic 23">
            <a:extLst>
              <a:ext uri="{FF2B5EF4-FFF2-40B4-BE49-F238E27FC236}">
                <a16:creationId xmlns:a16="http://schemas.microsoft.com/office/drawing/2014/main" id="{E695BB14-2779-590B-F514-6C610597CB06}"/>
              </a:ext>
            </a:extLst>
          </p:cNvPr>
          <p:cNvSpPr>
            <a:spLocks noGrp="1"/>
          </p:cNvSpPr>
          <p:nvPr/>
        </p:nvSpPr>
        <p:spPr>
          <a:xfrm rot="324777">
            <a:off x="5706824" y="-24673"/>
            <a:ext cx="3724278" cy="1706958"/>
          </a:xfrm>
          <a:custGeom>
            <a:avLst/>
            <a:gdLst/>
            <a:ahLst/>
            <a:cxnLst/>
            <a:rect l="l" t="t" r="r" b="b"/>
            <a:pathLst>
              <a:path w="3724278" h="1706958">
                <a:moveTo>
                  <a:pt x="2823867" y="1828"/>
                </a:moveTo>
                <a:cubicBezTo>
                  <a:pt x="2531641" y="14070"/>
                  <a:pt x="547778" y="-74753"/>
                  <a:pt x="105934" y="550241"/>
                </a:cubicBezTo>
                <a:cubicBezTo>
                  <a:pt x="-171725" y="942260"/>
                  <a:pt x="117356" y="1676234"/>
                  <a:pt x="728841" y="1695463"/>
                </a:cubicBezTo>
                <a:cubicBezTo>
                  <a:pt x="1094100" y="1706959"/>
                  <a:pt x="2177421" y="1706959"/>
                  <a:pt x="2466621" y="1706959"/>
                </a:cubicBezTo>
                <a:cubicBezTo>
                  <a:pt x="3069359" y="1680049"/>
                  <a:pt x="2443021" y="1126139"/>
                  <a:pt x="3657484" y="269078"/>
                </a:cubicBezTo>
                <a:cubicBezTo>
                  <a:pt x="3968370" y="49609"/>
                  <a:pt x="3108968" y="-10118"/>
                  <a:pt x="2824268" y="1340"/>
                </a:cubicBezTo>
                <a:lnTo>
                  <a:pt x="2823867" y="1828"/>
                </a:lnTo>
                <a:close/>
              </a:path>
            </a:pathLst>
          </a:custGeom>
          <a:gradFill>
            <a:gsLst>
              <a:gs pos="0">
                <a:srgbClr val="88B1AF">
                  <a:alpha val="50000"/>
                </a:srgbClr>
              </a:gs>
              <a:gs pos="100000">
                <a:srgbClr val="6BA0B6"/>
              </a:gs>
            </a:gsLst>
            <a:lin ang="0"/>
          </a:gradFill>
          <a:ln w="0">
            <a:noFill/>
            <a:prstDash val="solid"/>
          </a:ln>
        </p:spPr>
        <p:txBody>
          <a:bodyPr anchor="ctr"/>
          <a:lstStyle/>
          <a:p>
            <a:pPr>
              <a:buNone/>
            </a:pPr>
            <a:endParaRPr/>
          </a:p>
        </p:txBody>
      </p:sp>
      <p:sp>
        <p:nvSpPr>
          <p:cNvPr id="9" name="Slide Number">
            <a:extLst>
              <a:ext uri="{FF2B5EF4-FFF2-40B4-BE49-F238E27FC236}">
                <a16:creationId xmlns:a16="http://schemas.microsoft.com/office/drawing/2014/main" id="{40B5D9DB-9273-A121-9982-AE6B4B0DE208}"/>
              </a:ext>
            </a:extLst>
          </p:cNvPr>
          <p:cNvSpPr>
            <a:spLocks noGrp="1"/>
          </p:cNvSpPr>
          <p:nvPr/>
        </p:nvSpPr>
        <p:spPr>
          <a:xfrm>
            <a:off x="609600" y="6251613"/>
            <a:ext cx="365760" cy="303631"/>
          </a:xfrm>
          <a:prstGeom prst="rect">
            <a:avLst/>
          </a:prstGeom>
        </p:spPr>
        <p:txBody>
          <a:bodyPr vert="horz" lIns="0" tIns="0" rIns="0" bIns="0" anchor="ctr"/>
          <a:lstStyle>
            <a:lvl1pPr marL="0"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a:lstStyle>
          <a:p>
            <a:fld id="{766B4A5F-AE5C-6B4D-A0D8-689C8C1B0247}" type="slidenum">
              <a:t>‹#›</a:t>
            </a:fld>
            <a:endParaRPr/>
          </a:p>
        </p:txBody>
      </p:sp>
      <p:sp>
        <p:nvSpPr>
          <p:cNvPr id="10" name="Footer">
            <a:extLst>
              <a:ext uri="{FF2B5EF4-FFF2-40B4-BE49-F238E27FC236}">
                <a16:creationId xmlns:a16="http://schemas.microsoft.com/office/drawing/2014/main" id="{909E237D-DF1F-87A5-C09B-6509273B5C40}"/>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1" name="Date">
            <a:extLst>
              <a:ext uri="{FF2B5EF4-FFF2-40B4-BE49-F238E27FC236}">
                <a16:creationId xmlns:a16="http://schemas.microsoft.com/office/drawing/2014/main" id="{FC64621F-73D3-C4B4-7990-452F17FB4FA4}"/>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0F3F86AA-F204-474A-B63A-AA80515F1AC9}" type="datetime1">
              <a:rPr lang="en-IN" smtClean="0"/>
              <a:t>17/06/26</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ight - Thank You">
    <p:bg>
      <p:bgPr>
        <a:blipFill>
          <a:blip r:embed="rId2"/>
          <a:srcRect/>
          <a:stretch>
            <a:fillRect/>
          </a:stretch>
        </a:blipFill>
        <a:effectLst/>
      </p:bgPr>
    </p:bg>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7174ED35-6B0B-3C0A-B359-E8D4B36657EB}"/>
              </a:ext>
            </a:extLst>
          </p:cNvPr>
          <p:cNvSpPr>
            <a:spLocks noGrp="1"/>
          </p:cNvSpPr>
          <p:nvPr/>
        </p:nvSpPr>
        <p:spPr>
          <a:xfrm rot="1800000">
            <a:off x="8611188" y="-471625"/>
            <a:ext cx="6012960" cy="3412121"/>
          </a:xfrm>
          <a:custGeom>
            <a:avLst/>
            <a:gdLst/>
            <a:ahLst/>
            <a:cxnLst/>
            <a:rect l="l" t="t" r="r" b="b"/>
            <a:pathLst>
              <a:path w="6012960" h="3412121">
                <a:moveTo>
                  <a:pt x="1055" y="2712634"/>
                </a:moveTo>
                <a:cubicBezTo>
                  <a:pt x="1055" y="2712634"/>
                  <a:pt x="-100066" y="1824512"/>
                  <a:pt x="1677674" y="851860"/>
                </a:cubicBezTo>
                <a:cubicBezTo>
                  <a:pt x="2688248" y="298942"/>
                  <a:pt x="3637461" y="-109305"/>
                  <a:pt x="4313490" y="26134"/>
                </a:cubicBezTo>
                <a:cubicBezTo>
                  <a:pt x="5267642" y="217548"/>
                  <a:pt x="6427499" y="2567034"/>
                  <a:pt x="5865669" y="3122255"/>
                </a:cubicBezTo>
                <a:cubicBezTo>
                  <a:pt x="5366331" y="3615891"/>
                  <a:pt x="4636400" y="3134734"/>
                  <a:pt x="3364014" y="3125906"/>
                </a:cubicBezTo>
                <a:cubicBezTo>
                  <a:pt x="1523601" y="3111661"/>
                  <a:pt x="147857" y="4001699"/>
                  <a:pt x="1055" y="2712634"/>
                </a:cubicBezTo>
                <a:close/>
              </a:path>
            </a:pathLst>
          </a:custGeom>
          <a:gradFill>
            <a:gsLst>
              <a:gs pos="0">
                <a:srgbClr val="467072"/>
              </a:gs>
              <a:gs pos="56000">
                <a:srgbClr val="315256"/>
              </a:gs>
            </a:gsLst>
            <a:lin ang="0"/>
          </a:gradFill>
          <a:ln w="0">
            <a:noFill/>
            <a:prstDash val="solid"/>
          </a:ln>
        </p:spPr>
        <p:txBody>
          <a:bodyPr rot="0" spcFirstLastPara="0" vert="horz" wrap="square" lIns="91440" tIns="45720" rIns="91440" bIns="45720" anchor="ctr">
            <a:noAutofit/>
          </a:bodyPr>
          <a:lstStyle/>
          <a:p>
            <a:pPr>
              <a:buNone/>
            </a:pPr>
            <a:endParaRPr/>
          </a:p>
        </p:txBody>
      </p:sp>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593615" y="3055510"/>
            <a:ext cx="5022325" cy="822960"/>
          </a:xfrm>
          <a:prstGeom prst="rect">
            <a:avLst/>
          </a:prstGeom>
          <a:noFill/>
        </p:spPr>
        <p:txBody>
          <a:bodyPr vert="horz" lIns="0" tIns="0" rIns="0" bIns="0" anchor="b">
            <a:noAutofit/>
          </a:bodyPr>
          <a:lstStyle>
            <a:lvl1pPr>
              <a:lnSpc>
                <a:spcPct val="100000"/>
              </a:lnSpc>
              <a:buNone/>
              <a:defRPr sz="4000" b="0" i="0">
                <a:latin typeface="Oracle Sans Tab Semi Bold"/>
                <a:ea typeface="Oracle Sans Tab Semi Bold"/>
                <a:cs typeface="Oracle Sans Tab Semi Bold"/>
              </a:defRPr>
            </a:lvl1pPr>
          </a:lstStyle>
          <a:p>
            <a:pPr marL="0" indent="0">
              <a:lnSpc>
                <a:spcPct val="100000"/>
              </a:lnSpc>
              <a:spcBef>
                <a:spcPts val="0"/>
              </a:spcBef>
              <a:spcAft>
                <a:spcPts val="0"/>
              </a:spcAft>
              <a:buNone/>
            </a:pPr>
            <a:r>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idx="37"/>
          </p:nvPr>
        </p:nvSpPr>
        <p:spPr>
          <a:xfrm>
            <a:off x="586740" y="4346865"/>
            <a:ext cx="5029200" cy="266291"/>
          </a:xfrm>
          <a:prstGeom prst="rect">
            <a:avLst/>
          </a:prstGeom>
        </p:spPr>
        <p:txBody>
          <a:bodyPr>
            <a:noAutofit/>
          </a:bodyPr>
          <a:lstStyle>
            <a:lvl1pPr>
              <a:lnSpc>
                <a:spcPct val="100000"/>
              </a:lnSpc>
              <a:buNone/>
              <a:defRPr b="1"/>
            </a:lvl1pPr>
          </a:lstStyle>
          <a:p>
            <a:pPr>
              <a:buNone/>
            </a:pPr>
            <a:r>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idx="36"/>
          </p:nvPr>
        </p:nvSpPr>
        <p:spPr>
          <a:xfrm>
            <a:off x="586740" y="4684458"/>
            <a:ext cx="5029200" cy="895181"/>
          </a:xfrm>
          <a:prstGeom prst="rect">
            <a:avLst/>
          </a:prstGeom>
        </p:spPr>
        <p:txBody>
          <a:bodyPr>
            <a:noAutofit/>
          </a:bodyPr>
          <a:lstStyle>
            <a:lvl1pPr>
              <a:lnSpc>
                <a:spcPct val="100000"/>
              </a:lnSpc>
              <a:buNone/>
              <a:defRPr/>
            </a:lvl1pPr>
          </a:lstStyle>
          <a:p>
            <a:pPr>
              <a:buNone/>
            </a:pPr>
            <a:r>
              <a:t>Click to edit Master text styles</a:t>
            </a:r>
          </a:p>
        </p:txBody>
      </p:sp>
      <p:sp>
        <p:nvSpPr>
          <p:cNvPr id="2" name="Accent mark">
            <a:extLst>
              <a:ext uri="{FF2B5EF4-FFF2-40B4-BE49-F238E27FC236}">
                <a16:creationId xmlns:a16="http://schemas.microsoft.com/office/drawing/2014/main" id="{B0EC2F66-9907-2F15-B317-36B39B8BBE6F}"/>
              </a:ext>
            </a:extLst>
          </p:cNvPr>
          <p:cNvSpPr>
            <a:spLocks noGrp="1"/>
          </p:cNvSpPr>
          <p:nvPr/>
        </p:nvSpPr>
        <p:spPr>
          <a:xfrm>
            <a:off x="617278" y="4076091"/>
            <a:ext cx="365760" cy="365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0" name="Graphic 23">
            <a:extLst>
              <a:ext uri="{FF2B5EF4-FFF2-40B4-BE49-F238E27FC236}">
                <a16:creationId xmlns:a16="http://schemas.microsoft.com/office/drawing/2014/main" id="{2CD1337A-3F6C-52F7-A6BD-5E1109AAE047}"/>
              </a:ext>
            </a:extLst>
          </p:cNvPr>
          <p:cNvSpPr>
            <a:spLocks noGrp="1"/>
          </p:cNvSpPr>
          <p:nvPr/>
        </p:nvSpPr>
        <p:spPr>
          <a:xfrm rot="324777">
            <a:off x="5391739" y="-534387"/>
            <a:ext cx="3724278" cy="1706958"/>
          </a:xfrm>
          <a:custGeom>
            <a:avLst/>
            <a:gdLst/>
            <a:ahLst/>
            <a:cxnLst/>
            <a:rect l="l" t="t" r="r" b="b"/>
            <a:pathLst>
              <a:path w="3724278" h="1706958">
                <a:moveTo>
                  <a:pt x="2823867" y="1828"/>
                </a:moveTo>
                <a:cubicBezTo>
                  <a:pt x="2531641" y="14070"/>
                  <a:pt x="547778" y="-74753"/>
                  <a:pt x="105934" y="550241"/>
                </a:cubicBezTo>
                <a:cubicBezTo>
                  <a:pt x="-171725" y="942260"/>
                  <a:pt x="117356" y="1676234"/>
                  <a:pt x="728841" y="1695463"/>
                </a:cubicBezTo>
                <a:cubicBezTo>
                  <a:pt x="1094100" y="1706959"/>
                  <a:pt x="2177421" y="1706959"/>
                  <a:pt x="2466621" y="1706959"/>
                </a:cubicBezTo>
                <a:cubicBezTo>
                  <a:pt x="3069359" y="1680049"/>
                  <a:pt x="2443021" y="1126139"/>
                  <a:pt x="3657484" y="269078"/>
                </a:cubicBezTo>
                <a:cubicBezTo>
                  <a:pt x="3968370" y="49609"/>
                  <a:pt x="3108968" y="-10118"/>
                  <a:pt x="2824268" y="1340"/>
                </a:cubicBezTo>
                <a:lnTo>
                  <a:pt x="2823867" y="1828"/>
                </a:lnTo>
                <a:close/>
              </a:path>
            </a:pathLst>
          </a:custGeom>
          <a:gradFill>
            <a:gsLst>
              <a:gs pos="0">
                <a:srgbClr val="88B1AF">
                  <a:alpha val="50000"/>
                </a:srgbClr>
              </a:gs>
              <a:gs pos="100000">
                <a:srgbClr val="6BA0B6"/>
              </a:gs>
            </a:gsLst>
            <a:lin ang="0"/>
          </a:gradFill>
          <a:ln w="0">
            <a:noFill/>
            <a:prstDash val="solid"/>
          </a:ln>
        </p:spPr>
        <p:txBody>
          <a:bodyPr anchor="ctr"/>
          <a:lstStyle/>
          <a:p>
            <a:pPr>
              <a:buNone/>
            </a:pPr>
            <a:endParaRPr/>
          </a:p>
        </p:txBody>
      </p:sp>
      <p:pic>
        <p:nvPicPr>
          <p:cNvPr id="21" name="Graphic 20"/>
          <p:cNvPicPr>
            <a:picLocks noChangeAspect="1"/>
          </p:cNvPicPr>
          <p:nvPr/>
        </p:nvPicPr>
        <p:blipFill rotWithShape="1">
          <a:blip>
            <a:extLst>
              <a:ext uri="{96DAC541-7B7A-43D3-8B79-37D633B846F1}">
                <asvg:svgBlip xmlns:asvg="http://schemas.microsoft.com/office/drawing/2016/SVG/main" r:embed="rId3"/>
              </a:ext>
            </a:extLst>
          </a:blip>
          <a:srcRect l="22717" t="9963" r="23483" b="2245"/>
          <a:stretch/>
        </p:blipFill>
        <p:spPr>
          <a:xfrm flipH="1">
            <a:off x="5990266" y="0"/>
            <a:ext cx="6201733" cy="6773726"/>
          </a:xfrm>
          <a:prstGeom prst="rect">
            <a:avLst/>
          </a:prstGeom>
        </p:spPr>
      </p:pic>
      <p:sp>
        <p:nvSpPr>
          <p:cNvPr id="5" name="Slide Number">
            <a:extLst>
              <a:ext uri="{FF2B5EF4-FFF2-40B4-BE49-F238E27FC236}">
                <a16:creationId xmlns:a16="http://schemas.microsoft.com/office/drawing/2014/main" id="{513EBB7F-F9B5-AD7B-73C0-249CDB2876B0}"/>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6" name="Footer">
            <a:extLst>
              <a:ext uri="{FF2B5EF4-FFF2-40B4-BE49-F238E27FC236}">
                <a16:creationId xmlns:a16="http://schemas.microsoft.com/office/drawing/2014/main" id="{B60DEE74-35A0-C353-D670-DE2937D26BBB}"/>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7" name="Date">
            <a:extLst>
              <a:ext uri="{FF2B5EF4-FFF2-40B4-BE49-F238E27FC236}">
                <a16:creationId xmlns:a16="http://schemas.microsoft.com/office/drawing/2014/main" id="{7A243D38-9AF4-DFA1-EC16-B9B8173235BB}"/>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A21AA5B1-F21F-324D-B497-F426B6F83B34}" type="datetime1">
              <a:rPr lang="en-IN" smtClean="0"/>
              <a:t>17/06/26</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TOP">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8D479378-DEC7-2ADF-53B1-0BD27B66492B}"/>
              </a:ext>
            </a:extLst>
          </p:cNvPr>
          <p:cNvSpPr>
            <a:spLocks noGrp="1"/>
          </p:cNvSpPr>
          <p:nvPr/>
        </p:nvSpPr>
        <p:spPr>
          <a:xfrm>
            <a:off x="1697927" y="3324744"/>
            <a:ext cx="644484" cy="525669"/>
          </a:xfrm>
          <a:custGeom>
            <a:avLst/>
            <a:gdLst/>
            <a:ahLst/>
            <a:cxnLst/>
            <a:rect l="0" t="0" r="r" b="b"/>
            <a:pathLst>
              <a:path w="1583" h="1292">
                <a:moveTo>
                  <a:pt x="88" y="402"/>
                </a:moveTo>
                <a:lnTo>
                  <a:pt x="167" y="464"/>
                </a:lnTo>
                <a:cubicBezTo>
                  <a:pt x="187" y="481"/>
                  <a:pt x="204" y="498"/>
                  <a:pt x="215" y="521"/>
                </a:cubicBezTo>
                <a:lnTo>
                  <a:pt x="412" y="856"/>
                </a:lnTo>
                <a:cubicBezTo>
                  <a:pt x="570" y="1127"/>
                  <a:pt x="861" y="1291"/>
                  <a:pt x="1174" y="1291"/>
                </a:cubicBezTo>
                <a:lnTo>
                  <a:pt x="1511" y="1291"/>
                </a:lnTo>
                <a:cubicBezTo>
                  <a:pt x="1551" y="1291"/>
                  <a:pt x="1582" y="1260"/>
                  <a:pt x="1582" y="1220"/>
                </a:cubicBezTo>
                <a:cubicBezTo>
                  <a:pt x="1582" y="1181"/>
                  <a:pt x="1551" y="1150"/>
                  <a:pt x="1511" y="1150"/>
                </a:cubicBezTo>
                <a:lnTo>
                  <a:pt x="1174" y="1150"/>
                </a:lnTo>
                <a:cubicBezTo>
                  <a:pt x="912" y="1150"/>
                  <a:pt x="666" y="1009"/>
                  <a:pt x="534" y="783"/>
                </a:cubicBezTo>
                <a:lnTo>
                  <a:pt x="336" y="447"/>
                </a:lnTo>
                <a:cubicBezTo>
                  <a:pt x="314" y="411"/>
                  <a:pt x="285" y="380"/>
                  <a:pt x="252" y="351"/>
                </a:cubicBezTo>
                <a:lnTo>
                  <a:pt x="173" y="290"/>
                </a:lnTo>
                <a:cubicBezTo>
                  <a:pt x="156" y="276"/>
                  <a:pt x="153" y="251"/>
                  <a:pt x="167" y="234"/>
                </a:cubicBezTo>
                <a:cubicBezTo>
                  <a:pt x="167" y="234"/>
                  <a:pt x="167" y="234"/>
                  <a:pt x="167" y="231"/>
                </a:cubicBezTo>
                <a:cubicBezTo>
                  <a:pt x="232" y="158"/>
                  <a:pt x="345" y="149"/>
                  <a:pt x="421" y="214"/>
                </a:cubicBezTo>
                <a:cubicBezTo>
                  <a:pt x="424" y="217"/>
                  <a:pt x="424" y="217"/>
                  <a:pt x="426" y="220"/>
                </a:cubicBezTo>
                <a:lnTo>
                  <a:pt x="785" y="614"/>
                </a:lnTo>
                <a:cubicBezTo>
                  <a:pt x="813" y="642"/>
                  <a:pt x="855" y="642"/>
                  <a:pt x="883" y="614"/>
                </a:cubicBezTo>
                <a:cubicBezTo>
                  <a:pt x="909" y="588"/>
                  <a:pt x="912" y="546"/>
                  <a:pt x="889" y="518"/>
                </a:cubicBezTo>
                <a:lnTo>
                  <a:pt x="528" y="124"/>
                </a:lnTo>
                <a:lnTo>
                  <a:pt x="525" y="121"/>
                </a:lnTo>
                <a:cubicBezTo>
                  <a:pt x="398" y="0"/>
                  <a:pt x="195" y="3"/>
                  <a:pt x="74" y="132"/>
                </a:cubicBezTo>
                <a:cubicBezTo>
                  <a:pt x="71" y="135"/>
                  <a:pt x="68" y="138"/>
                  <a:pt x="65" y="141"/>
                </a:cubicBezTo>
                <a:cubicBezTo>
                  <a:pt x="0" y="217"/>
                  <a:pt x="9" y="332"/>
                  <a:pt x="85" y="397"/>
                </a:cubicBezTo>
                <a:cubicBezTo>
                  <a:pt x="82" y="397"/>
                  <a:pt x="85" y="399"/>
                  <a:pt x="88" y="402"/>
                </a:cubicBezTo>
              </a:path>
            </a:pathLst>
          </a:custGeom>
          <a:ln>
            <a:noFill/>
          </a:ln>
        </p:spPr>
        <p:txBody>
          <a:bodyPr wrap="none" anchor="ctr"/>
          <a:lstStyle/>
          <a:p>
            <a:endParaRPr/>
          </a:p>
        </p:txBody>
      </p:sp>
      <p:sp>
        <p:nvSpPr>
          <p:cNvPr id="8" name="Freeform 6">
            <a:extLst>
              <a:ext uri="{FF2B5EF4-FFF2-40B4-BE49-F238E27FC236}">
                <a16:creationId xmlns:a16="http://schemas.microsoft.com/office/drawing/2014/main" id="{21479569-80A4-2098-1ABC-98C920F1FCDA}"/>
              </a:ext>
            </a:extLst>
          </p:cNvPr>
          <p:cNvSpPr>
            <a:spLocks noGrp="1"/>
          </p:cNvSpPr>
          <p:nvPr/>
        </p:nvSpPr>
        <p:spPr>
          <a:xfrm>
            <a:off x="1987765" y="2757669"/>
            <a:ext cx="624681" cy="649885"/>
          </a:xfrm>
          <a:custGeom>
            <a:avLst/>
            <a:gdLst/>
            <a:ahLst/>
            <a:cxnLst/>
            <a:rect l="0" t="0" r="r" b="b"/>
            <a:pathLst>
              <a:path w="1534" h="1595">
                <a:moveTo>
                  <a:pt x="958" y="222"/>
                </a:moveTo>
                <a:cubicBezTo>
                  <a:pt x="921" y="222"/>
                  <a:pt x="887" y="231"/>
                  <a:pt x="853" y="245"/>
                </a:cubicBezTo>
                <a:cubicBezTo>
                  <a:pt x="848" y="107"/>
                  <a:pt x="735" y="0"/>
                  <a:pt x="598" y="5"/>
                </a:cubicBezTo>
                <a:cubicBezTo>
                  <a:pt x="473" y="11"/>
                  <a:pt x="369" y="107"/>
                  <a:pt x="358" y="231"/>
                </a:cubicBezTo>
                <a:cubicBezTo>
                  <a:pt x="236" y="169"/>
                  <a:pt x="87" y="220"/>
                  <a:pt x="25" y="341"/>
                </a:cubicBezTo>
                <a:cubicBezTo>
                  <a:pt x="8" y="375"/>
                  <a:pt x="0" y="414"/>
                  <a:pt x="0" y="454"/>
                </a:cubicBezTo>
                <a:lnTo>
                  <a:pt x="0" y="1523"/>
                </a:lnTo>
                <a:cubicBezTo>
                  <a:pt x="0" y="1563"/>
                  <a:pt x="30" y="1594"/>
                  <a:pt x="70" y="1594"/>
                </a:cubicBezTo>
                <a:cubicBezTo>
                  <a:pt x="109" y="1594"/>
                  <a:pt x="141" y="1563"/>
                  <a:pt x="141" y="1523"/>
                </a:cubicBezTo>
                <a:lnTo>
                  <a:pt x="141" y="457"/>
                </a:lnTo>
                <a:cubicBezTo>
                  <a:pt x="141" y="397"/>
                  <a:pt x="189" y="349"/>
                  <a:pt x="248" y="349"/>
                </a:cubicBezTo>
                <a:cubicBezTo>
                  <a:pt x="307" y="349"/>
                  <a:pt x="355" y="397"/>
                  <a:pt x="355" y="457"/>
                </a:cubicBezTo>
                <a:lnTo>
                  <a:pt x="355" y="457"/>
                </a:lnTo>
                <a:lnTo>
                  <a:pt x="355" y="1227"/>
                </a:lnTo>
                <a:cubicBezTo>
                  <a:pt x="355" y="1266"/>
                  <a:pt x="385" y="1297"/>
                  <a:pt x="425" y="1297"/>
                </a:cubicBezTo>
                <a:cubicBezTo>
                  <a:pt x="464" y="1297"/>
                  <a:pt x="496" y="1266"/>
                  <a:pt x="496" y="1227"/>
                </a:cubicBezTo>
                <a:lnTo>
                  <a:pt x="496" y="259"/>
                </a:lnTo>
                <a:cubicBezTo>
                  <a:pt x="496" y="200"/>
                  <a:pt x="544" y="152"/>
                  <a:pt x="603" y="152"/>
                </a:cubicBezTo>
                <a:cubicBezTo>
                  <a:pt x="662" y="152"/>
                  <a:pt x="709" y="200"/>
                  <a:pt x="709" y="259"/>
                </a:cubicBezTo>
                <a:lnTo>
                  <a:pt x="709" y="259"/>
                </a:lnTo>
                <a:lnTo>
                  <a:pt x="709" y="1224"/>
                </a:lnTo>
                <a:cubicBezTo>
                  <a:pt x="709" y="1264"/>
                  <a:pt x="741" y="1295"/>
                  <a:pt x="780" y="1295"/>
                </a:cubicBezTo>
                <a:cubicBezTo>
                  <a:pt x="820" y="1295"/>
                  <a:pt x="850" y="1264"/>
                  <a:pt x="850" y="1224"/>
                </a:cubicBezTo>
                <a:lnTo>
                  <a:pt x="850" y="468"/>
                </a:lnTo>
                <a:cubicBezTo>
                  <a:pt x="850" y="411"/>
                  <a:pt x="896" y="364"/>
                  <a:pt x="955" y="364"/>
                </a:cubicBezTo>
                <a:cubicBezTo>
                  <a:pt x="1011" y="364"/>
                  <a:pt x="1059" y="409"/>
                  <a:pt x="1059" y="468"/>
                </a:cubicBezTo>
                <a:lnTo>
                  <a:pt x="1059" y="1241"/>
                </a:lnTo>
                <a:cubicBezTo>
                  <a:pt x="1059" y="1280"/>
                  <a:pt x="1091" y="1312"/>
                  <a:pt x="1130" y="1312"/>
                </a:cubicBezTo>
                <a:cubicBezTo>
                  <a:pt x="1170" y="1312"/>
                  <a:pt x="1200" y="1280"/>
                  <a:pt x="1200" y="1241"/>
                </a:cubicBezTo>
                <a:lnTo>
                  <a:pt x="1200" y="694"/>
                </a:lnTo>
                <a:cubicBezTo>
                  <a:pt x="1200" y="640"/>
                  <a:pt x="1242" y="598"/>
                  <a:pt x="1296" y="598"/>
                </a:cubicBezTo>
                <a:cubicBezTo>
                  <a:pt x="1350" y="598"/>
                  <a:pt x="1392" y="640"/>
                  <a:pt x="1392" y="694"/>
                </a:cubicBezTo>
                <a:lnTo>
                  <a:pt x="1392" y="1328"/>
                </a:lnTo>
                <a:cubicBezTo>
                  <a:pt x="1392" y="1368"/>
                  <a:pt x="1424" y="1399"/>
                  <a:pt x="1463" y="1399"/>
                </a:cubicBezTo>
                <a:cubicBezTo>
                  <a:pt x="1503" y="1399"/>
                  <a:pt x="1533" y="1368"/>
                  <a:pt x="1533" y="1328"/>
                </a:cubicBezTo>
                <a:lnTo>
                  <a:pt x="1533" y="694"/>
                </a:lnTo>
                <a:cubicBezTo>
                  <a:pt x="1533" y="564"/>
                  <a:pt x="1426" y="457"/>
                  <a:pt x="1296" y="459"/>
                </a:cubicBezTo>
                <a:cubicBezTo>
                  <a:pt x="1265" y="459"/>
                  <a:pt x="1231" y="465"/>
                  <a:pt x="1203" y="479"/>
                </a:cubicBezTo>
                <a:lnTo>
                  <a:pt x="1203" y="468"/>
                </a:lnTo>
                <a:cubicBezTo>
                  <a:pt x="1200" y="332"/>
                  <a:pt x="1093" y="225"/>
                  <a:pt x="958" y="222"/>
                </a:cubicBezTo>
              </a:path>
            </a:pathLst>
          </a:custGeom>
          <a:ln>
            <a:noFill/>
          </a:ln>
        </p:spPr>
        <p:txBody>
          <a:bodyPr wrap="none" anchor="ctr"/>
          <a:lstStyle/>
          <a:p>
            <a:endParaRPr/>
          </a:p>
        </p:txBody>
      </p:sp>
      <p:sp>
        <p:nvSpPr>
          <p:cNvPr id="9" name="Freeform 7">
            <a:extLst>
              <a:ext uri="{FF2B5EF4-FFF2-40B4-BE49-F238E27FC236}">
                <a16:creationId xmlns:a16="http://schemas.microsoft.com/office/drawing/2014/main" id="{FA1BF811-5A06-549B-D001-A8EB9DAFD738}"/>
              </a:ext>
            </a:extLst>
          </p:cNvPr>
          <p:cNvSpPr>
            <a:spLocks noGrp="1"/>
          </p:cNvSpPr>
          <p:nvPr/>
        </p:nvSpPr>
        <p:spPr>
          <a:xfrm>
            <a:off x="2074176" y="3418356"/>
            <a:ext cx="234030" cy="185424"/>
          </a:xfrm>
          <a:custGeom>
            <a:avLst/>
            <a:gdLst/>
            <a:ahLst/>
            <a:cxnLst/>
            <a:rect l="0" t="0" r="r" b="b"/>
            <a:pathLst>
              <a:path w="578" h="460">
                <a:moveTo>
                  <a:pt x="138" y="0"/>
                </a:moveTo>
                <a:lnTo>
                  <a:pt x="135" y="0"/>
                </a:lnTo>
                <a:lnTo>
                  <a:pt x="71" y="0"/>
                </a:lnTo>
                <a:cubicBezTo>
                  <a:pt x="31" y="0"/>
                  <a:pt x="0" y="31"/>
                  <a:pt x="0" y="71"/>
                </a:cubicBezTo>
                <a:cubicBezTo>
                  <a:pt x="0" y="110"/>
                  <a:pt x="31" y="140"/>
                  <a:pt x="71" y="140"/>
                </a:cubicBezTo>
                <a:lnTo>
                  <a:pt x="135" y="140"/>
                </a:lnTo>
                <a:lnTo>
                  <a:pt x="138" y="140"/>
                </a:lnTo>
                <a:cubicBezTo>
                  <a:pt x="285" y="140"/>
                  <a:pt x="412" y="248"/>
                  <a:pt x="434" y="394"/>
                </a:cubicBezTo>
                <a:cubicBezTo>
                  <a:pt x="440" y="434"/>
                  <a:pt x="473" y="459"/>
                  <a:pt x="512" y="456"/>
                </a:cubicBezTo>
                <a:cubicBezTo>
                  <a:pt x="552" y="451"/>
                  <a:pt x="577" y="417"/>
                  <a:pt x="575" y="377"/>
                </a:cubicBezTo>
                <a:lnTo>
                  <a:pt x="575" y="374"/>
                </a:lnTo>
                <a:cubicBezTo>
                  <a:pt x="538" y="157"/>
                  <a:pt x="355" y="0"/>
                  <a:pt x="138" y="0"/>
                </a:cubicBezTo>
              </a:path>
            </a:pathLst>
          </a:custGeom>
          <a:ln>
            <a:noFill/>
          </a:ln>
        </p:spPr>
        <p:txBody>
          <a:bodyPr wrap="none" anchor="ctr"/>
          <a:lstStyle/>
          <a:p>
            <a:endParaRPr/>
          </a:p>
        </p:txBody>
      </p:sp>
      <p:sp>
        <p:nvSpPr>
          <p:cNvPr id="10" name="Freeform 8">
            <a:extLst>
              <a:ext uri="{FF2B5EF4-FFF2-40B4-BE49-F238E27FC236}">
                <a16:creationId xmlns:a16="http://schemas.microsoft.com/office/drawing/2014/main" id="{29B31A47-1DBD-1652-5D57-90F2000198A7}"/>
              </a:ext>
            </a:extLst>
          </p:cNvPr>
          <p:cNvSpPr>
            <a:spLocks noGrp="1"/>
          </p:cNvSpPr>
          <p:nvPr/>
        </p:nvSpPr>
        <p:spPr>
          <a:xfrm>
            <a:off x="2347812" y="3385952"/>
            <a:ext cx="496865" cy="496865"/>
          </a:xfrm>
          <a:custGeom>
            <a:avLst/>
            <a:gdLst/>
            <a:ahLst/>
            <a:cxnLst/>
            <a:rect l="0" t="0" r="r" b="b"/>
            <a:pathLst>
              <a:path w="1220" h="1220">
                <a:moveTo>
                  <a:pt x="582" y="0"/>
                </a:moveTo>
                <a:cubicBezTo>
                  <a:pt x="260" y="0"/>
                  <a:pt x="0" y="259"/>
                  <a:pt x="0" y="580"/>
                </a:cubicBezTo>
                <a:cubicBezTo>
                  <a:pt x="0" y="736"/>
                  <a:pt x="62" y="882"/>
                  <a:pt x="170" y="990"/>
                </a:cubicBezTo>
                <a:lnTo>
                  <a:pt x="170" y="990"/>
                </a:lnTo>
                <a:cubicBezTo>
                  <a:pt x="395" y="1215"/>
                  <a:pt x="766" y="1219"/>
                  <a:pt x="991" y="990"/>
                </a:cubicBezTo>
                <a:cubicBezTo>
                  <a:pt x="1217" y="762"/>
                  <a:pt x="1219" y="394"/>
                  <a:pt x="991" y="170"/>
                </a:cubicBezTo>
                <a:cubicBezTo>
                  <a:pt x="883" y="59"/>
                  <a:pt x="737" y="0"/>
                  <a:pt x="582" y="0"/>
                </a:cubicBezTo>
                <a:close/>
                <a:moveTo>
                  <a:pt x="892" y="891"/>
                </a:moveTo>
                <a:cubicBezTo>
                  <a:pt x="720" y="1063"/>
                  <a:pt x="440" y="1063"/>
                  <a:pt x="271" y="891"/>
                </a:cubicBezTo>
                <a:lnTo>
                  <a:pt x="271" y="891"/>
                </a:lnTo>
                <a:lnTo>
                  <a:pt x="271" y="891"/>
                </a:lnTo>
                <a:cubicBezTo>
                  <a:pt x="99" y="719"/>
                  <a:pt x="99" y="439"/>
                  <a:pt x="271" y="267"/>
                </a:cubicBezTo>
                <a:cubicBezTo>
                  <a:pt x="443" y="96"/>
                  <a:pt x="723" y="96"/>
                  <a:pt x="895" y="267"/>
                </a:cubicBezTo>
                <a:cubicBezTo>
                  <a:pt x="1064" y="439"/>
                  <a:pt x="1064" y="719"/>
                  <a:pt x="892" y="891"/>
                </a:cubicBezTo>
                <a:close/>
              </a:path>
            </a:pathLst>
          </a:custGeom>
          <a:ln>
            <a:noFill/>
          </a:ln>
        </p:spPr>
        <p:txBody>
          <a:bodyPr wrap="none" anchor="ctr"/>
          <a:lstStyle/>
          <a:p>
            <a:endParaRPr/>
          </a:p>
        </p:txBody>
      </p:sp>
      <p:sp>
        <p:nvSpPr>
          <p:cNvPr id="11" name="Freeform 9">
            <a:extLst>
              <a:ext uri="{FF2B5EF4-FFF2-40B4-BE49-F238E27FC236}">
                <a16:creationId xmlns:a16="http://schemas.microsoft.com/office/drawing/2014/main" id="{98CEA400-2F99-24D8-1CAC-FD508D0F9288}"/>
              </a:ext>
            </a:extLst>
          </p:cNvPr>
          <p:cNvSpPr>
            <a:spLocks noGrp="1"/>
          </p:cNvSpPr>
          <p:nvPr/>
        </p:nvSpPr>
        <p:spPr>
          <a:xfrm>
            <a:off x="2493631" y="3528171"/>
            <a:ext cx="183624" cy="183624"/>
          </a:xfrm>
          <a:custGeom>
            <a:avLst/>
            <a:gdLst/>
            <a:ahLst/>
            <a:cxnLst/>
            <a:rect l="0" t="0" r="r" b="b"/>
            <a:pathLst>
              <a:path w="456" h="452">
                <a:moveTo>
                  <a:pt x="423" y="28"/>
                </a:moveTo>
                <a:cubicBezTo>
                  <a:pt x="395" y="0"/>
                  <a:pt x="349" y="0"/>
                  <a:pt x="324" y="28"/>
                </a:cubicBezTo>
                <a:lnTo>
                  <a:pt x="324" y="28"/>
                </a:lnTo>
                <a:lnTo>
                  <a:pt x="225" y="124"/>
                </a:lnTo>
                <a:lnTo>
                  <a:pt x="127" y="28"/>
                </a:lnTo>
                <a:cubicBezTo>
                  <a:pt x="98" y="3"/>
                  <a:pt x="53" y="6"/>
                  <a:pt x="28" y="37"/>
                </a:cubicBezTo>
                <a:cubicBezTo>
                  <a:pt x="5" y="62"/>
                  <a:pt x="5" y="101"/>
                  <a:pt x="28" y="130"/>
                </a:cubicBezTo>
                <a:lnTo>
                  <a:pt x="127" y="228"/>
                </a:lnTo>
                <a:lnTo>
                  <a:pt x="28" y="322"/>
                </a:lnTo>
                <a:cubicBezTo>
                  <a:pt x="0" y="350"/>
                  <a:pt x="0" y="395"/>
                  <a:pt x="28" y="423"/>
                </a:cubicBezTo>
                <a:cubicBezTo>
                  <a:pt x="56" y="451"/>
                  <a:pt x="101" y="451"/>
                  <a:pt x="129" y="423"/>
                </a:cubicBezTo>
                <a:lnTo>
                  <a:pt x="228" y="324"/>
                </a:lnTo>
                <a:lnTo>
                  <a:pt x="324" y="423"/>
                </a:lnTo>
                <a:cubicBezTo>
                  <a:pt x="352" y="451"/>
                  <a:pt x="398" y="451"/>
                  <a:pt x="426" y="423"/>
                </a:cubicBezTo>
                <a:cubicBezTo>
                  <a:pt x="455" y="395"/>
                  <a:pt x="454" y="350"/>
                  <a:pt x="426" y="322"/>
                </a:cubicBezTo>
                <a:lnTo>
                  <a:pt x="324" y="226"/>
                </a:lnTo>
                <a:lnTo>
                  <a:pt x="423" y="127"/>
                </a:lnTo>
                <a:cubicBezTo>
                  <a:pt x="451" y="99"/>
                  <a:pt x="451" y="56"/>
                  <a:pt x="423" y="28"/>
                </a:cubicBezTo>
              </a:path>
            </a:pathLst>
          </a:custGeom>
          <a:ln>
            <a:noFill/>
          </a:ln>
        </p:spPr>
        <p:txBody>
          <a:bodyPr wrap="none" anchor="ctr"/>
          <a:lstStyle/>
          <a:p>
            <a:endParaRPr/>
          </a:p>
        </p:txBody>
      </p:sp>
      <p:sp>
        <p:nvSpPr>
          <p:cNvPr id="12" name="TextBox 11">
            <a:extLst>
              <a:ext uri="{FF2B5EF4-FFF2-40B4-BE49-F238E27FC236}">
                <a16:creationId xmlns:a16="http://schemas.microsoft.com/office/drawing/2014/main" id="{F8B44FF3-28AB-10D7-B1C4-E339265AAF9B}"/>
              </a:ext>
            </a:extLst>
          </p:cNvPr>
          <p:cNvSpPr>
            <a:spLocks noGrp="1"/>
          </p:cNvSpPr>
          <p:nvPr/>
        </p:nvSpPr>
        <p:spPr>
          <a:xfrm>
            <a:off x="3261391" y="2485152"/>
            <a:ext cx="7232682" cy="1733808"/>
          </a:xfrm>
          <a:prstGeom prst="rect">
            <a:avLst/>
          </a:prstGeom>
          <a:noFill/>
        </p:spPr>
        <p:txBody>
          <a:bodyPr wrap="square">
            <a:spAutoFit/>
          </a:bodyPr>
          <a:lstStyle/>
          <a:p>
            <a:pPr algn="l">
              <a:lnSpc>
                <a:spcPct val="100000"/>
              </a:lnSpc>
              <a:spcAft>
                <a:spcPts val="2000"/>
              </a:spcAft>
              <a:buNone/>
            </a:pPr>
            <a:r>
              <a:rPr sz="1800" b="0" i="0">
                <a:gradFill>
                  <a:gsLst>
                    <a:gs pos="0">
                      <a:schemeClr val="tx1"/>
                    </a:gs>
                    <a:gs pos="100000">
                      <a:schemeClr val="tx1"/>
                    </a:gs>
                  </a:gsLst>
                  <a:lin ang="0" scaled="1"/>
                </a:gradFill>
                <a:latin typeface="Oracle Sans Tab"/>
                <a:ea typeface="Oracle Sans Tab"/>
                <a:cs typeface="Oracle Sans Tab"/>
              </a:rPr>
              <a:t>Any master slides that appear after this end slide have been accidentally imported from other slide decks and </a:t>
            </a:r>
            <a:br/>
            <a:r>
              <a:rPr sz="1800" b="0" i="0">
                <a:gradFill>
                  <a:gsLst>
                    <a:gs pos="0">
                      <a:schemeClr val="tx1"/>
                    </a:gs>
                    <a:gs pos="100000">
                      <a:schemeClr val="tx1"/>
                    </a:gs>
                  </a:gsLst>
                  <a:lin ang="0" scaled="1"/>
                </a:gradFill>
                <a:latin typeface="Oracle Sans Tab"/>
                <a:ea typeface="Oracle Sans Tab"/>
                <a:cs typeface="Oracle Sans Tab"/>
              </a:rPr>
              <a:t>may not match the style of this template.</a:t>
            </a:r>
          </a:p>
          <a:p>
            <a:pPr algn="l">
              <a:lnSpc>
                <a:spcPct val="100000"/>
              </a:lnSpc>
              <a:spcAft>
                <a:spcPts val="2000"/>
              </a:spcAft>
              <a:buNone/>
            </a:pPr>
            <a:r>
              <a:rPr sz="1800" b="0" i="0">
                <a:gradFill>
                  <a:gsLst>
                    <a:gs pos="0">
                      <a:schemeClr val="tx1"/>
                    </a:gs>
                    <a:gs pos="100000">
                      <a:schemeClr val="tx1"/>
                    </a:gs>
                  </a:gsLst>
                  <a:lin ang="0" scaled="1"/>
                </a:gradFill>
                <a:latin typeface="Oracle Sans Tab"/>
                <a:ea typeface="Oracle Sans Tab"/>
                <a:cs typeface="Oracle Sans Tab"/>
              </a:rPr>
              <a:t>Please locate slides that are referencing these imported slide layouts and reselect/apply a layout from the master slide options above.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ight - Safe harbor_Pill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609600" y="1295399"/>
            <a:ext cx="10972800" cy="395763"/>
          </a:xfrm>
        </p:spPr>
        <p:txBody>
          <a:bodyPr/>
          <a:lstStyle>
            <a:lvl1pPr>
              <a:lnSpc>
                <a:spcPct val="100000"/>
              </a:lnSpc>
              <a:buNone/>
              <a:defRPr b="0" i="0">
                <a:gradFill>
                  <a:gsLst>
                    <a:gs pos="0">
                      <a:schemeClr val="tx1"/>
                    </a:gs>
                    <a:gs pos="100000">
                      <a:schemeClr val="tx1"/>
                    </a:gs>
                  </a:gsLst>
                  <a:lin ang="2700000" scaled="1"/>
                </a:gradFill>
                <a:latin typeface="Oracle Sans Tab Semi Bold"/>
                <a:ea typeface="Oracle Sans Tab Semi Bold"/>
                <a:cs typeface="Oracle Sans Tab Semi Bold"/>
              </a:defRPr>
            </a:lvl1pPr>
          </a:lstStyle>
          <a:p>
            <a:r>
              <a:t>Safe harbor</a:t>
            </a:r>
          </a:p>
        </p:txBody>
      </p:sp>
      <p:sp>
        <p:nvSpPr>
          <p:cNvPr id="5" name="TextBox 4">
            <a:extLst>
              <a:ext uri="{FF2B5EF4-FFF2-40B4-BE49-F238E27FC236}">
                <a16:creationId xmlns:a16="http://schemas.microsoft.com/office/drawing/2014/main" id="{CA4392FF-7C2C-D37B-DD7D-60C8C946E8C6}"/>
              </a:ext>
            </a:extLst>
          </p:cNvPr>
          <p:cNvSpPr>
            <a:spLocks noGrp="1"/>
          </p:cNvSpPr>
          <p:nvPr/>
        </p:nvSpPr>
        <p:spPr>
          <a:xfrm>
            <a:off x="609600" y="2344333"/>
            <a:ext cx="8854338" cy="1412631"/>
          </a:xfrm>
          <a:prstGeom prst="rect">
            <a:avLst/>
          </a:prstGeom>
          <a:noFill/>
        </p:spPr>
        <p:txBody>
          <a:bodyPr wrap="square" lIns="0">
            <a:spAutoFit/>
          </a:bodyPr>
          <a:lstStyle/>
          <a:p>
            <a:pPr>
              <a:lnSpc>
                <a:spcPts val="2120"/>
              </a:lnSpc>
              <a:spcAft>
                <a:spcPts val="0"/>
              </a:spcAft>
              <a:buNone/>
            </a:pPr>
            <a:r>
              <a:rPr sz="1400" b="0" i="0">
                <a:gradFill>
                  <a:gsLst>
                    <a:gs pos="0">
                      <a:schemeClr val="tx1"/>
                    </a:gs>
                    <a:gs pos="100000">
                      <a:schemeClr val="tx1"/>
                    </a:gs>
                  </a:gsLst>
                  <a:lin ang="2700000" scaled="1"/>
                </a:gradFill>
                <a:latin typeface="Oracle Sans"/>
                <a:ea typeface="Oracle Sans"/>
                <a:cs typeface="Oracle Sans"/>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
        <p:nvSpPr>
          <p:cNvPr id="7" name="Slide Number">
            <a:extLst>
              <a:ext uri="{FF2B5EF4-FFF2-40B4-BE49-F238E27FC236}">
                <a16:creationId xmlns:a16="http://schemas.microsoft.com/office/drawing/2014/main" id="{0F34525A-0657-47B3-6B7E-5255199A174C}"/>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1" name="Footer">
            <a:extLst>
              <a:ext uri="{FF2B5EF4-FFF2-40B4-BE49-F238E27FC236}">
                <a16:creationId xmlns:a16="http://schemas.microsoft.com/office/drawing/2014/main" id="{B0088C73-5CA3-47A2-B0CC-CD91BA902F67}"/>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2" name="Date">
            <a:extLst>
              <a:ext uri="{FF2B5EF4-FFF2-40B4-BE49-F238E27FC236}">
                <a16:creationId xmlns:a16="http://schemas.microsoft.com/office/drawing/2014/main" id="{FCBB3697-7FD2-C9C6-D906-A6D14E35A3E0}"/>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1901B875-BCFA-2C40-8D0F-FA923A203FAD}" type="datetime1">
              <a:rPr lang="en-IN" smtClean="0"/>
              <a:t>17/06/26</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6039-8F86-92EB-583F-752EB120BFAC}"/>
              </a:ext>
            </a:extLst>
          </p:cNvPr>
          <p:cNvSpPr>
            <a:spLocks noGrp="1"/>
          </p:cNvSpPr>
          <p:nvPr>
            <p:ph type="ctrTitle"/>
          </p:nvPr>
        </p:nvSpPr>
        <p:spPr>
          <a:xfrm>
            <a:off x="1524000" y="1122363"/>
            <a:ext cx="9144000" cy="2387600"/>
          </a:xfrm>
        </p:spPr>
        <p:txBody>
          <a:bodyPr anchor="b"/>
          <a:lstStyle>
            <a:lvl1pPr algn="ctr">
              <a:buNone/>
              <a:defRPr sz="6000"/>
            </a:lvl1pPr>
          </a:lstStyle>
          <a:p>
            <a:r>
              <a:t>Click to edit Master title style</a:t>
            </a:r>
          </a:p>
        </p:txBody>
      </p:sp>
      <p:sp>
        <p:nvSpPr>
          <p:cNvPr id="3" name="Subtitle 2">
            <a:extLst>
              <a:ext uri="{FF2B5EF4-FFF2-40B4-BE49-F238E27FC236}">
                <a16:creationId xmlns:a16="http://schemas.microsoft.com/office/drawing/2014/main" id="{E18EB7DC-C7C0-E57C-1F6B-9C4240809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4" name="Date Placeholder 3">
            <a:extLst>
              <a:ext uri="{FF2B5EF4-FFF2-40B4-BE49-F238E27FC236}">
                <a16:creationId xmlns:a16="http://schemas.microsoft.com/office/drawing/2014/main" id="{02917907-F7C6-2665-8361-56D962AA2707}"/>
              </a:ext>
            </a:extLst>
          </p:cNvPr>
          <p:cNvSpPr>
            <a:spLocks noGrp="1"/>
          </p:cNvSpPr>
          <p:nvPr>
            <p:ph type="dt" idx="10"/>
          </p:nvPr>
        </p:nvSpPr>
        <p:spPr/>
        <p:txBody>
          <a:bodyPr/>
          <a:lstStyle/>
          <a:p>
            <a:fld id="{BD67B9FD-2BC0-9140-B678-30D1814C564F}" type="datetime1">
              <a:rPr lang="en-IN" smtClean="0"/>
              <a:t>17/06/26</a:t>
            </a:fld>
            <a:endParaRPr/>
          </a:p>
        </p:txBody>
      </p:sp>
      <p:sp>
        <p:nvSpPr>
          <p:cNvPr id="5" name="Footer Placeholder 4">
            <a:extLst>
              <a:ext uri="{FF2B5EF4-FFF2-40B4-BE49-F238E27FC236}">
                <a16:creationId xmlns:a16="http://schemas.microsoft.com/office/drawing/2014/main" id="{DE8A6218-834E-1342-835A-814AA6151B5A}"/>
              </a:ext>
            </a:extLst>
          </p:cNvPr>
          <p:cNvSpPr>
            <a:spLocks noGrp="1"/>
          </p:cNvSpPr>
          <p:nvPr>
            <p:ph type="ftr" idx="11"/>
          </p:nvPr>
        </p:nvSpPr>
        <p:spPr/>
        <p:txBody>
          <a:bodyPr/>
          <a:lstStyle/>
          <a:p>
            <a:r>
              <a:t>Copyright © 2026, Oracle and/or its affiliates</a:t>
            </a:r>
          </a:p>
        </p:txBody>
      </p:sp>
      <p:sp>
        <p:nvSpPr>
          <p:cNvPr id="6" name="Slide Number Placeholder 5">
            <a:extLst>
              <a:ext uri="{FF2B5EF4-FFF2-40B4-BE49-F238E27FC236}">
                <a16:creationId xmlns:a16="http://schemas.microsoft.com/office/drawing/2014/main" id="{FF3951E0-8B97-F596-0C9D-1DEDABD12950}"/>
              </a:ext>
            </a:extLst>
          </p:cNvPr>
          <p:cNvSpPr>
            <a:spLocks noGrp="1"/>
          </p:cNvSpPr>
          <p:nvPr>
            <p:ph type="sldNum" idx="12"/>
          </p:nvPr>
        </p:nvSpPr>
        <p:spPr/>
        <p:txBody>
          <a:bodyPr/>
          <a:lstStyle/>
          <a:p>
            <a:fld id="{766B4A5F-AE5C-6B4D-A0D8-689C8C1B0247}" type="slidenum">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ark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buNone/>
              <a:defRPr b="1" i="0">
                <a:solidFill>
                  <a:schemeClr val="tx1"/>
                </a:solidFill>
                <a:latin typeface="Oracle Sans Tab"/>
                <a:ea typeface="Oracle Sans Tab"/>
                <a:cs typeface="Oracle Sans Tab"/>
              </a:defRPr>
            </a:lvl1pPr>
          </a:lstStyle>
          <a:p>
            <a:r>
              <a:t>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idx="10"/>
          </p:nvPr>
        </p:nvSpPr>
        <p:spPr/>
        <p:txBody>
          <a:bodyPr/>
          <a:lstStyle>
            <a:lvl1pPr>
              <a:buNone/>
              <a:defRPr>
                <a:solidFill>
                  <a:srgbClr val="AEA8A2"/>
                </a:solidFill>
              </a:defRPr>
            </a:lvl1pPr>
          </a:lstStyle>
          <a:p>
            <a:fld id="{D2982DFD-316B-6C43-88B6-26FFDE24EC2B}" type="datetime1">
              <a:rPr lang="en-IN" smtClean="0"/>
              <a:t>17/06/26</a:t>
            </a:fld>
            <a:endParaRPr/>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idx="11"/>
          </p:nvPr>
        </p:nvSpPr>
        <p:spPr/>
        <p:txBody>
          <a:bodyPr/>
          <a:lstStyle>
            <a:lvl1pPr>
              <a:buNone/>
              <a:defRPr>
                <a:solidFill>
                  <a:srgbClr val="AEA8A2"/>
                </a:solidFill>
              </a:defRPr>
            </a:lvl1pPr>
          </a:lstStyle>
          <a:p>
            <a:r>
              <a:t>Copyright © 2026, Oracle and/or its affiliates</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idx="12"/>
          </p:nvPr>
        </p:nvSpPr>
        <p:spPr/>
        <p:txBody>
          <a:bodyPr/>
          <a:lstStyle>
            <a:lvl1pPr>
              <a:buNone/>
              <a:defRPr>
                <a:solidFill>
                  <a:srgbClr val="AEA8A2"/>
                </a:solidFill>
              </a:defRPr>
            </a:lvl1pPr>
          </a:lstStyle>
          <a:p>
            <a:fld id="{345D60D9-5372-5F40-9443-0F9AE5BDC3C8}" type="slidenum">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Light - 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CFA17F5-B1F8-5F24-F9F9-341BF683DDD5}"/>
              </a:ext>
            </a:extLst>
          </p:cNvPr>
          <p:cNvSpPr>
            <a:spLocks noGrp="1"/>
          </p:cNvSpPr>
          <p:nvPr>
            <p:ph type="sldNum" sz="quarter" idx="40"/>
          </p:nvPr>
        </p:nvSpPr>
        <p:spPr>
          <a:xfrm>
            <a:off x="609600" y="6242160"/>
            <a:ext cx="365760" cy="313084"/>
          </a:xfrm>
        </p:spPr>
        <p:txBody>
          <a:bodyPr/>
          <a:lstStyle>
            <a:lvl1pPr>
              <a:defRPr>
                <a:gradFill>
                  <a:gsLst>
                    <a:gs pos="0">
                      <a:schemeClr val="tx1"/>
                    </a:gs>
                    <a:gs pos="100000">
                      <a:schemeClr val="tx1"/>
                    </a:gs>
                  </a:gsLst>
                  <a:lin ang="2700000" scaled="1"/>
                </a:gra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BDD21A78-9324-C45B-6FD1-A6579F9D3212}"/>
              </a:ext>
            </a:extLst>
          </p:cNvPr>
          <p:cNvSpPr>
            <a:spLocks noGrp="1"/>
          </p:cNvSpPr>
          <p:nvPr>
            <p:ph type="ftr" sz="quarter" idx="39"/>
          </p:nvPr>
        </p:nvSpPr>
        <p:spPr>
          <a:xfrm>
            <a:off x="975359" y="6242794"/>
            <a:ext cx="5120641" cy="312541"/>
          </a:xfrm>
        </p:spPr>
        <p:txBody>
          <a:bodyPr/>
          <a:lstStyle>
            <a:lvl1pPr>
              <a:defRPr>
                <a:gradFill>
                  <a:gsLst>
                    <a:gs pos="0">
                      <a:schemeClr val="tx1"/>
                    </a:gs>
                    <a:gs pos="100000">
                      <a:schemeClr val="tx1"/>
                    </a:gs>
                  </a:gsLst>
                  <a:lin ang="2700000" scaled="1"/>
                </a:gra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EDC73E77-DC92-0E29-FAF1-A1189901A1A9}"/>
              </a:ext>
            </a:extLst>
          </p:cNvPr>
          <p:cNvSpPr>
            <a:spLocks noGrp="1"/>
          </p:cNvSpPr>
          <p:nvPr>
            <p:ph type="dt" sz="half" idx="38"/>
          </p:nvPr>
        </p:nvSpPr>
        <p:spPr>
          <a:xfrm>
            <a:off x="6111137" y="6245226"/>
            <a:ext cx="2743200" cy="311150"/>
          </a:xfrm>
        </p:spPr>
        <p:txBody>
          <a:bodyPr/>
          <a:lstStyle>
            <a:lvl1pPr>
              <a:defRPr>
                <a:gradFill>
                  <a:gsLst>
                    <a:gs pos="0">
                      <a:schemeClr val="tx1"/>
                    </a:gs>
                    <a:gs pos="100000">
                      <a:schemeClr val="tx1"/>
                    </a:gs>
                  </a:gsLst>
                  <a:lin ang="2700000" scaled="1"/>
                </a:gradFill>
              </a:defRPr>
            </a:lvl1pPr>
          </a:lstStyle>
          <a:p>
            <a:fld id="{DCDA7E57-3D65-5A41-9642-EB5C762D88F2}" type="datetime1">
              <a:rPr lang="en-IN" smtClean="0"/>
              <a:t>17/06/26</a:t>
            </a:fld>
            <a:endParaRPr lang="en-US" dirty="0"/>
          </a:p>
        </p:txBody>
      </p:sp>
    </p:spTree>
    <p:extLst>
      <p:ext uri="{BB962C8B-B14F-4D97-AF65-F5344CB8AC3E}">
        <p14:creationId xmlns:p14="http://schemas.microsoft.com/office/powerpoint/2010/main" val="3932324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C95A-A691-ED79-5A83-0B1922EA0265}"/>
              </a:ext>
            </a:extLst>
          </p:cNvPr>
          <p:cNvSpPr>
            <a:spLocks noGrp="1"/>
          </p:cNvSpPr>
          <p:nvPr>
            <p:ph type="ctrTitle"/>
          </p:nvPr>
        </p:nvSpPr>
        <p:spPr>
          <a:xfrm>
            <a:off x="1524000" y="1122363"/>
            <a:ext cx="9144000" cy="2387600"/>
          </a:xfrm>
        </p:spPr>
        <p:txBody>
          <a:bodyPr anchor="b"/>
          <a:lstStyle>
            <a:lvl1pPr algn="ctr">
              <a:buNone/>
              <a:defRPr sz="6000"/>
            </a:lvl1pPr>
          </a:lstStyle>
          <a:p>
            <a:r>
              <a:t>Click to edit Master title style</a:t>
            </a:r>
          </a:p>
        </p:txBody>
      </p:sp>
      <p:sp>
        <p:nvSpPr>
          <p:cNvPr id="3" name="Subtitle 2">
            <a:extLst>
              <a:ext uri="{FF2B5EF4-FFF2-40B4-BE49-F238E27FC236}">
                <a16:creationId xmlns:a16="http://schemas.microsoft.com/office/drawing/2014/main" id="{E55F0EC8-376A-95CD-32EF-D2FD0DB15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4" name="Date Placeholder 3">
            <a:extLst>
              <a:ext uri="{FF2B5EF4-FFF2-40B4-BE49-F238E27FC236}">
                <a16:creationId xmlns:a16="http://schemas.microsoft.com/office/drawing/2014/main" id="{FDA95870-E7C0-290E-C5FC-AE3ABD53883D}"/>
              </a:ext>
            </a:extLst>
          </p:cNvPr>
          <p:cNvSpPr>
            <a:spLocks noGrp="1"/>
          </p:cNvSpPr>
          <p:nvPr>
            <p:ph type="dt" idx="10"/>
          </p:nvPr>
        </p:nvSpPr>
        <p:spPr/>
        <p:txBody>
          <a:bodyPr/>
          <a:lstStyle/>
          <a:p>
            <a:fld id="{005E9DE4-FB9D-004C-800B-BE4CB76B3727}" type="datetime1">
              <a:rPr lang="en-IN" smtClean="0"/>
              <a:t>17/06/26</a:t>
            </a:fld>
            <a:endParaRPr/>
          </a:p>
        </p:txBody>
      </p:sp>
      <p:sp>
        <p:nvSpPr>
          <p:cNvPr id="5" name="Footer Placeholder 4">
            <a:extLst>
              <a:ext uri="{FF2B5EF4-FFF2-40B4-BE49-F238E27FC236}">
                <a16:creationId xmlns:a16="http://schemas.microsoft.com/office/drawing/2014/main" id="{E5C34933-16DB-C910-BDA2-5F35A3364AD1}"/>
              </a:ext>
            </a:extLst>
          </p:cNvPr>
          <p:cNvSpPr>
            <a:spLocks noGrp="1"/>
          </p:cNvSpPr>
          <p:nvPr>
            <p:ph type="ftr" idx="11"/>
          </p:nvPr>
        </p:nvSpPr>
        <p:spPr/>
        <p:txBody>
          <a:bodyPr/>
          <a:lstStyle/>
          <a:p>
            <a:r>
              <a:rPr lang="en-IN"/>
              <a:t>Copyright © 2026, Oracle and/or its affiliates</a:t>
            </a:r>
            <a:endParaRPr/>
          </a:p>
        </p:txBody>
      </p:sp>
      <p:sp>
        <p:nvSpPr>
          <p:cNvPr id="6" name="Slide Number Placeholder 5">
            <a:extLst>
              <a:ext uri="{FF2B5EF4-FFF2-40B4-BE49-F238E27FC236}">
                <a16:creationId xmlns:a16="http://schemas.microsoft.com/office/drawing/2014/main" id="{BFFE6DAE-F49A-077A-14E1-67ED85E782C9}"/>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CB88-6E4E-CB0D-046C-198D99412CB9}"/>
              </a:ext>
            </a:extLst>
          </p:cNvPr>
          <p:cNvSpPr>
            <a:spLocks noGrp="1"/>
          </p:cNvSpPr>
          <p:nvPr>
            <p:ph type="title"/>
          </p:nvPr>
        </p:nvSpPr>
        <p:spPr/>
        <p:txBody>
          <a:bodyPr/>
          <a:lstStyle/>
          <a:p>
            <a:r>
              <a:t>Click to edit Master title style</a:t>
            </a:r>
          </a:p>
        </p:txBody>
      </p:sp>
      <p:sp>
        <p:nvSpPr>
          <p:cNvPr id="3" name="Content Placeholder 2">
            <a:extLst>
              <a:ext uri="{FF2B5EF4-FFF2-40B4-BE49-F238E27FC236}">
                <a16:creationId xmlns:a16="http://schemas.microsoft.com/office/drawing/2014/main" id="{BD9945C5-4B5A-CF8D-42F1-83F851F6FD1F}"/>
              </a:ext>
            </a:extLst>
          </p:cNvPr>
          <p:cNvSpPr>
            <a:spLocks noGrp="1"/>
          </p:cNvSpPr>
          <p:nvPr>
            <p:ph idx="1"/>
          </p:nvPr>
        </p:nvSpPr>
        <p:spPr/>
        <p:txBody>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4" name="Date Placeholder 3">
            <a:extLst>
              <a:ext uri="{FF2B5EF4-FFF2-40B4-BE49-F238E27FC236}">
                <a16:creationId xmlns:a16="http://schemas.microsoft.com/office/drawing/2014/main" id="{D2A2BE81-0696-32B3-10AA-10CFBE179924}"/>
              </a:ext>
            </a:extLst>
          </p:cNvPr>
          <p:cNvSpPr>
            <a:spLocks noGrp="1"/>
          </p:cNvSpPr>
          <p:nvPr>
            <p:ph type="dt" idx="10"/>
          </p:nvPr>
        </p:nvSpPr>
        <p:spPr/>
        <p:txBody>
          <a:bodyPr/>
          <a:lstStyle/>
          <a:p>
            <a:fld id="{AF8C8C05-5D75-6D4B-A76B-FE0D5DC49706}" type="datetime1">
              <a:rPr lang="en-IN" smtClean="0"/>
              <a:t>17/06/26</a:t>
            </a:fld>
            <a:endParaRPr/>
          </a:p>
        </p:txBody>
      </p:sp>
      <p:sp>
        <p:nvSpPr>
          <p:cNvPr id="5" name="Footer Placeholder 4">
            <a:extLst>
              <a:ext uri="{FF2B5EF4-FFF2-40B4-BE49-F238E27FC236}">
                <a16:creationId xmlns:a16="http://schemas.microsoft.com/office/drawing/2014/main" id="{849AEA0E-C36F-C6A2-DA6B-A7B117599E35}"/>
              </a:ext>
            </a:extLst>
          </p:cNvPr>
          <p:cNvSpPr>
            <a:spLocks noGrp="1"/>
          </p:cNvSpPr>
          <p:nvPr>
            <p:ph type="ftr" idx="11"/>
          </p:nvPr>
        </p:nvSpPr>
        <p:spPr/>
        <p:txBody>
          <a:bodyPr/>
          <a:lstStyle/>
          <a:p>
            <a:r>
              <a:rPr lang="en-IN"/>
              <a:t>Copyright © 2026, Oracle and/or its affiliates</a:t>
            </a:r>
            <a:endParaRPr/>
          </a:p>
        </p:txBody>
      </p:sp>
      <p:sp>
        <p:nvSpPr>
          <p:cNvPr id="6" name="Slide Number Placeholder 5">
            <a:extLst>
              <a:ext uri="{FF2B5EF4-FFF2-40B4-BE49-F238E27FC236}">
                <a16:creationId xmlns:a16="http://schemas.microsoft.com/office/drawing/2014/main" id="{E206B939-305E-7FFD-1636-450C150AEC2A}"/>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A3B0-C67F-1831-23E8-FDBFC52EEB4E}"/>
              </a:ext>
            </a:extLst>
          </p:cNvPr>
          <p:cNvSpPr>
            <a:spLocks noGrp="1"/>
          </p:cNvSpPr>
          <p:nvPr>
            <p:ph type="title"/>
          </p:nvPr>
        </p:nvSpPr>
        <p:spPr>
          <a:xfrm>
            <a:off x="831850" y="1709738"/>
            <a:ext cx="10515600" cy="2852737"/>
          </a:xfrm>
        </p:spPr>
        <p:txBody>
          <a:bodyPr anchor="b"/>
          <a:lstStyle>
            <a:lvl1pPr>
              <a:buNone/>
              <a:defRPr sz="6000"/>
            </a:lvl1pPr>
          </a:lstStyle>
          <a:p>
            <a:r>
              <a:t>Click to edit Master title style</a:t>
            </a:r>
          </a:p>
        </p:txBody>
      </p:sp>
      <p:sp>
        <p:nvSpPr>
          <p:cNvPr id="3" name="Text Placeholder 2">
            <a:extLst>
              <a:ext uri="{FF2B5EF4-FFF2-40B4-BE49-F238E27FC236}">
                <a16:creationId xmlns:a16="http://schemas.microsoft.com/office/drawing/2014/main" id="{0A81F06A-1FDD-9A52-89CC-6A43B15AEF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buNone/>
            </a:pPr>
            <a:r>
              <a:t>Click to edit Master text styles</a:t>
            </a:r>
          </a:p>
        </p:txBody>
      </p:sp>
      <p:sp>
        <p:nvSpPr>
          <p:cNvPr id="4" name="Date Placeholder 3">
            <a:extLst>
              <a:ext uri="{FF2B5EF4-FFF2-40B4-BE49-F238E27FC236}">
                <a16:creationId xmlns:a16="http://schemas.microsoft.com/office/drawing/2014/main" id="{2E83E3AA-5CCC-FF51-6737-20700281DEBD}"/>
              </a:ext>
            </a:extLst>
          </p:cNvPr>
          <p:cNvSpPr>
            <a:spLocks noGrp="1"/>
          </p:cNvSpPr>
          <p:nvPr>
            <p:ph type="dt" idx="10"/>
          </p:nvPr>
        </p:nvSpPr>
        <p:spPr/>
        <p:txBody>
          <a:bodyPr/>
          <a:lstStyle/>
          <a:p>
            <a:fld id="{1E23C29A-78FE-2F4D-A840-96762A551367}" type="datetime1">
              <a:rPr lang="en-IN" smtClean="0"/>
              <a:t>17/06/26</a:t>
            </a:fld>
            <a:endParaRPr/>
          </a:p>
        </p:txBody>
      </p:sp>
      <p:sp>
        <p:nvSpPr>
          <p:cNvPr id="5" name="Footer Placeholder 4">
            <a:extLst>
              <a:ext uri="{FF2B5EF4-FFF2-40B4-BE49-F238E27FC236}">
                <a16:creationId xmlns:a16="http://schemas.microsoft.com/office/drawing/2014/main" id="{F2371F50-D4AD-E39C-AD9B-836007F6601B}"/>
              </a:ext>
            </a:extLst>
          </p:cNvPr>
          <p:cNvSpPr>
            <a:spLocks noGrp="1"/>
          </p:cNvSpPr>
          <p:nvPr>
            <p:ph type="ftr" idx="11"/>
          </p:nvPr>
        </p:nvSpPr>
        <p:spPr/>
        <p:txBody>
          <a:bodyPr/>
          <a:lstStyle/>
          <a:p>
            <a:r>
              <a:rPr lang="en-IN"/>
              <a:t>Copyright © 2026, Oracle and/or its affiliates</a:t>
            </a:r>
            <a:endParaRPr/>
          </a:p>
        </p:txBody>
      </p:sp>
      <p:sp>
        <p:nvSpPr>
          <p:cNvPr id="6" name="Slide Number Placeholder 5">
            <a:extLst>
              <a:ext uri="{FF2B5EF4-FFF2-40B4-BE49-F238E27FC236}">
                <a16:creationId xmlns:a16="http://schemas.microsoft.com/office/drawing/2014/main" id="{7CC52B63-077C-8866-9A39-ACB4A8E2EF92}"/>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DA8D-1481-C25A-543A-AECBCBB37537}"/>
              </a:ext>
            </a:extLst>
          </p:cNvPr>
          <p:cNvSpPr>
            <a:spLocks noGrp="1"/>
          </p:cNvSpPr>
          <p:nvPr>
            <p:ph type="title"/>
          </p:nvPr>
        </p:nvSpPr>
        <p:spPr/>
        <p:txBody>
          <a:bodyPr/>
          <a:lstStyle/>
          <a:p>
            <a:r>
              <a:t>Click to edit Master title style</a:t>
            </a:r>
          </a:p>
        </p:txBody>
      </p:sp>
      <p:sp>
        <p:nvSpPr>
          <p:cNvPr id="3" name="Content Placeholder 2">
            <a:extLst>
              <a:ext uri="{FF2B5EF4-FFF2-40B4-BE49-F238E27FC236}">
                <a16:creationId xmlns:a16="http://schemas.microsoft.com/office/drawing/2014/main" id="{8A12451F-155D-7F42-4857-56C45ED0E5BA}"/>
              </a:ext>
            </a:extLst>
          </p:cNvPr>
          <p:cNvSpPr>
            <a:spLocks noGrp="1"/>
          </p:cNvSpPr>
          <p:nvPr>
            <p:ph idx="1"/>
          </p:nvPr>
        </p:nvSpPr>
        <p:spPr>
          <a:xfrm>
            <a:off x="838200" y="1825625"/>
            <a:ext cx="5181600" cy="4351338"/>
          </a:xfrm>
        </p:spPr>
        <p:txBody>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4" name="Content Placeholder 3">
            <a:extLst>
              <a:ext uri="{FF2B5EF4-FFF2-40B4-BE49-F238E27FC236}">
                <a16:creationId xmlns:a16="http://schemas.microsoft.com/office/drawing/2014/main" id="{B217ECA4-3AED-2C83-4357-43FF50512039}"/>
              </a:ext>
            </a:extLst>
          </p:cNvPr>
          <p:cNvSpPr>
            <a:spLocks noGrp="1"/>
          </p:cNvSpPr>
          <p:nvPr>
            <p:ph idx="2"/>
          </p:nvPr>
        </p:nvSpPr>
        <p:spPr>
          <a:xfrm>
            <a:off x="6172200" y="1825625"/>
            <a:ext cx="5181600" cy="4351338"/>
          </a:xfrm>
        </p:spPr>
        <p:txBody>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5" name="Date Placeholder 4">
            <a:extLst>
              <a:ext uri="{FF2B5EF4-FFF2-40B4-BE49-F238E27FC236}">
                <a16:creationId xmlns:a16="http://schemas.microsoft.com/office/drawing/2014/main" id="{203CF1E9-5926-B63C-6B4E-289650782C8E}"/>
              </a:ext>
            </a:extLst>
          </p:cNvPr>
          <p:cNvSpPr>
            <a:spLocks noGrp="1"/>
          </p:cNvSpPr>
          <p:nvPr>
            <p:ph type="dt" idx="10"/>
          </p:nvPr>
        </p:nvSpPr>
        <p:spPr/>
        <p:txBody>
          <a:bodyPr/>
          <a:lstStyle/>
          <a:p>
            <a:fld id="{7C34A26F-B2AB-764C-9A15-FB7055AD7F44}" type="datetime1">
              <a:rPr lang="en-IN" smtClean="0"/>
              <a:t>17/06/26</a:t>
            </a:fld>
            <a:endParaRPr/>
          </a:p>
        </p:txBody>
      </p:sp>
      <p:sp>
        <p:nvSpPr>
          <p:cNvPr id="6" name="Footer Placeholder 5">
            <a:extLst>
              <a:ext uri="{FF2B5EF4-FFF2-40B4-BE49-F238E27FC236}">
                <a16:creationId xmlns:a16="http://schemas.microsoft.com/office/drawing/2014/main" id="{047EC549-8AE6-C57C-9DE4-D3F5AF024893}"/>
              </a:ext>
            </a:extLst>
          </p:cNvPr>
          <p:cNvSpPr>
            <a:spLocks noGrp="1"/>
          </p:cNvSpPr>
          <p:nvPr>
            <p:ph type="ftr" idx="11"/>
          </p:nvPr>
        </p:nvSpPr>
        <p:spPr/>
        <p:txBody>
          <a:bodyPr/>
          <a:lstStyle/>
          <a:p>
            <a:r>
              <a:rPr lang="en-IN"/>
              <a:t>Copyright © 2026, Oracle and/or its affiliates</a:t>
            </a:r>
            <a:endParaRPr/>
          </a:p>
        </p:txBody>
      </p:sp>
      <p:sp>
        <p:nvSpPr>
          <p:cNvPr id="7" name="Slide Number Placeholder 6">
            <a:extLst>
              <a:ext uri="{FF2B5EF4-FFF2-40B4-BE49-F238E27FC236}">
                <a16:creationId xmlns:a16="http://schemas.microsoft.com/office/drawing/2014/main" id="{83CE1283-E572-FE93-3AB2-CF4D871AA4C5}"/>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172B-47DD-1CC3-0C52-C8FD97E58361}"/>
              </a:ext>
            </a:extLst>
          </p:cNvPr>
          <p:cNvSpPr>
            <a:spLocks noGrp="1"/>
          </p:cNvSpPr>
          <p:nvPr>
            <p:ph type="title"/>
          </p:nvPr>
        </p:nvSpPr>
        <p:spPr>
          <a:xfrm>
            <a:off x="839788" y="365125"/>
            <a:ext cx="10515600" cy="1325563"/>
          </a:xfrm>
        </p:spPr>
        <p:txBody>
          <a:bodyPr/>
          <a:lstStyle/>
          <a:p>
            <a:r>
              <a:t>Click to edit Master title style</a:t>
            </a:r>
          </a:p>
        </p:txBody>
      </p:sp>
      <p:sp>
        <p:nvSpPr>
          <p:cNvPr id="3" name="Text Placeholder 2">
            <a:extLst>
              <a:ext uri="{FF2B5EF4-FFF2-40B4-BE49-F238E27FC236}">
                <a16:creationId xmlns:a16="http://schemas.microsoft.com/office/drawing/2014/main" id="{510124B0-823F-C5E7-1507-AC2F99A4F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buNone/>
            </a:pPr>
            <a:r>
              <a:t>Click to edit Master text styles</a:t>
            </a:r>
          </a:p>
        </p:txBody>
      </p:sp>
      <p:sp>
        <p:nvSpPr>
          <p:cNvPr id="4" name="Content Placeholder 3">
            <a:extLst>
              <a:ext uri="{FF2B5EF4-FFF2-40B4-BE49-F238E27FC236}">
                <a16:creationId xmlns:a16="http://schemas.microsoft.com/office/drawing/2014/main" id="{40EEA543-3F69-D014-5595-B963D16C73C7}"/>
              </a:ext>
            </a:extLst>
          </p:cNvPr>
          <p:cNvSpPr>
            <a:spLocks noGrp="1"/>
          </p:cNvSpPr>
          <p:nvPr>
            <p:ph idx="2"/>
          </p:nvPr>
        </p:nvSpPr>
        <p:spPr>
          <a:xfrm>
            <a:off x="839788" y="2505075"/>
            <a:ext cx="5157787" cy="3684588"/>
          </a:xfrm>
        </p:spPr>
        <p:txBody>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5" name="Text Placeholder 4">
            <a:extLst>
              <a:ext uri="{FF2B5EF4-FFF2-40B4-BE49-F238E27FC236}">
                <a16:creationId xmlns:a16="http://schemas.microsoft.com/office/drawing/2014/main" id="{BE2922C0-5278-F167-EFDA-BB37BB4576D5}"/>
              </a:ext>
            </a:extLst>
          </p:cNvPr>
          <p:cNvSpPr>
            <a:spLocks noGrp="1"/>
          </p:cNvSpPr>
          <p:nvPr>
            <p:ph type="body"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buNone/>
            </a:pPr>
            <a:r>
              <a:t>Click to edit Master text styles</a:t>
            </a:r>
          </a:p>
        </p:txBody>
      </p:sp>
      <p:sp>
        <p:nvSpPr>
          <p:cNvPr id="6" name="Content Placeholder 5">
            <a:extLst>
              <a:ext uri="{FF2B5EF4-FFF2-40B4-BE49-F238E27FC236}">
                <a16:creationId xmlns:a16="http://schemas.microsoft.com/office/drawing/2014/main" id="{D48920AB-FC4C-81E2-AAE7-31132C1DC37C}"/>
              </a:ext>
            </a:extLst>
          </p:cNvPr>
          <p:cNvSpPr>
            <a:spLocks noGrp="1"/>
          </p:cNvSpPr>
          <p:nvPr>
            <p:ph idx="4"/>
          </p:nvPr>
        </p:nvSpPr>
        <p:spPr>
          <a:xfrm>
            <a:off x="6172200" y="2505075"/>
            <a:ext cx="5183188" cy="3684588"/>
          </a:xfrm>
        </p:spPr>
        <p:txBody>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7" name="Date Placeholder 6">
            <a:extLst>
              <a:ext uri="{FF2B5EF4-FFF2-40B4-BE49-F238E27FC236}">
                <a16:creationId xmlns:a16="http://schemas.microsoft.com/office/drawing/2014/main" id="{F9A57BE2-AC50-109C-1FE4-4E2C469FFCEC}"/>
              </a:ext>
            </a:extLst>
          </p:cNvPr>
          <p:cNvSpPr>
            <a:spLocks noGrp="1"/>
          </p:cNvSpPr>
          <p:nvPr>
            <p:ph type="dt" idx="10"/>
          </p:nvPr>
        </p:nvSpPr>
        <p:spPr/>
        <p:txBody>
          <a:bodyPr/>
          <a:lstStyle/>
          <a:p>
            <a:fld id="{F59487E4-7E73-F740-A2E7-754DEA426B96}" type="datetime1">
              <a:rPr lang="en-IN" smtClean="0"/>
              <a:t>17/06/26</a:t>
            </a:fld>
            <a:endParaRPr/>
          </a:p>
        </p:txBody>
      </p:sp>
      <p:sp>
        <p:nvSpPr>
          <p:cNvPr id="8" name="Footer Placeholder 7">
            <a:extLst>
              <a:ext uri="{FF2B5EF4-FFF2-40B4-BE49-F238E27FC236}">
                <a16:creationId xmlns:a16="http://schemas.microsoft.com/office/drawing/2014/main" id="{35663FCE-343A-CDFE-169F-EC433E377795}"/>
              </a:ext>
            </a:extLst>
          </p:cNvPr>
          <p:cNvSpPr>
            <a:spLocks noGrp="1"/>
          </p:cNvSpPr>
          <p:nvPr>
            <p:ph type="ftr" idx="11"/>
          </p:nvPr>
        </p:nvSpPr>
        <p:spPr/>
        <p:txBody>
          <a:bodyPr/>
          <a:lstStyle/>
          <a:p>
            <a:r>
              <a:rPr lang="en-IN"/>
              <a:t>Copyright © 2026, Oracle and/or its affiliates</a:t>
            </a:r>
            <a:endParaRPr/>
          </a:p>
        </p:txBody>
      </p:sp>
      <p:sp>
        <p:nvSpPr>
          <p:cNvPr id="9" name="Slide Number Placeholder 8">
            <a:extLst>
              <a:ext uri="{FF2B5EF4-FFF2-40B4-BE49-F238E27FC236}">
                <a16:creationId xmlns:a16="http://schemas.microsoft.com/office/drawing/2014/main" id="{5241B30C-24D0-4ED4-A696-1E4F9E38B55E}"/>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C071-FB2B-6777-7A85-3536B3D52093}"/>
              </a:ext>
            </a:extLst>
          </p:cNvPr>
          <p:cNvSpPr>
            <a:spLocks noGrp="1"/>
          </p:cNvSpPr>
          <p:nvPr>
            <p:ph type="title"/>
          </p:nvPr>
        </p:nvSpPr>
        <p:spPr/>
        <p:txBody>
          <a:bodyPr/>
          <a:lstStyle/>
          <a:p>
            <a:r>
              <a:t>Click to edit Master title style</a:t>
            </a:r>
          </a:p>
        </p:txBody>
      </p:sp>
      <p:sp>
        <p:nvSpPr>
          <p:cNvPr id="3" name="Date Placeholder 2">
            <a:extLst>
              <a:ext uri="{FF2B5EF4-FFF2-40B4-BE49-F238E27FC236}">
                <a16:creationId xmlns:a16="http://schemas.microsoft.com/office/drawing/2014/main" id="{636BF985-3999-807F-FFD8-9228105BF999}"/>
              </a:ext>
            </a:extLst>
          </p:cNvPr>
          <p:cNvSpPr>
            <a:spLocks noGrp="1"/>
          </p:cNvSpPr>
          <p:nvPr>
            <p:ph type="dt" idx="10"/>
          </p:nvPr>
        </p:nvSpPr>
        <p:spPr/>
        <p:txBody>
          <a:bodyPr/>
          <a:lstStyle/>
          <a:p>
            <a:fld id="{B5D8BDF9-E53B-F547-9B57-FFD36824785E}" type="datetime1">
              <a:rPr lang="en-IN" smtClean="0"/>
              <a:t>17/06/26</a:t>
            </a:fld>
            <a:endParaRPr/>
          </a:p>
        </p:txBody>
      </p:sp>
      <p:sp>
        <p:nvSpPr>
          <p:cNvPr id="4" name="Footer Placeholder 3">
            <a:extLst>
              <a:ext uri="{FF2B5EF4-FFF2-40B4-BE49-F238E27FC236}">
                <a16:creationId xmlns:a16="http://schemas.microsoft.com/office/drawing/2014/main" id="{3DE2C68C-F55A-A2EF-F019-4E391ED4582F}"/>
              </a:ext>
            </a:extLst>
          </p:cNvPr>
          <p:cNvSpPr>
            <a:spLocks noGrp="1"/>
          </p:cNvSpPr>
          <p:nvPr>
            <p:ph type="ftr" idx="11"/>
          </p:nvPr>
        </p:nvSpPr>
        <p:spPr/>
        <p:txBody>
          <a:bodyPr/>
          <a:lstStyle/>
          <a:p>
            <a:r>
              <a:rPr lang="en-IN"/>
              <a:t>Copyright © 2026, Oracle and/or its affiliates</a:t>
            </a:r>
            <a:endParaRPr/>
          </a:p>
        </p:txBody>
      </p:sp>
      <p:sp>
        <p:nvSpPr>
          <p:cNvPr id="5" name="Slide Number Placeholder 4">
            <a:extLst>
              <a:ext uri="{FF2B5EF4-FFF2-40B4-BE49-F238E27FC236}">
                <a16:creationId xmlns:a16="http://schemas.microsoft.com/office/drawing/2014/main" id="{09003963-50C1-22BB-0157-BAC3E21C0BC2}"/>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FA9CD-FE96-9F9C-1EB4-D4F73E0C6725}"/>
              </a:ext>
            </a:extLst>
          </p:cNvPr>
          <p:cNvSpPr>
            <a:spLocks noGrp="1"/>
          </p:cNvSpPr>
          <p:nvPr>
            <p:ph type="dt" idx="10"/>
          </p:nvPr>
        </p:nvSpPr>
        <p:spPr/>
        <p:txBody>
          <a:bodyPr/>
          <a:lstStyle/>
          <a:p>
            <a:fld id="{1536810D-BFB5-0D4A-8325-2CF72B19A263}" type="datetime1">
              <a:rPr lang="en-IN" smtClean="0"/>
              <a:t>17/06/26</a:t>
            </a:fld>
            <a:endParaRPr/>
          </a:p>
        </p:txBody>
      </p:sp>
      <p:sp>
        <p:nvSpPr>
          <p:cNvPr id="3" name="Footer Placeholder 2">
            <a:extLst>
              <a:ext uri="{FF2B5EF4-FFF2-40B4-BE49-F238E27FC236}">
                <a16:creationId xmlns:a16="http://schemas.microsoft.com/office/drawing/2014/main" id="{C89A9F6D-6C83-21DB-9217-35EF7C8E828F}"/>
              </a:ext>
            </a:extLst>
          </p:cNvPr>
          <p:cNvSpPr>
            <a:spLocks noGrp="1"/>
          </p:cNvSpPr>
          <p:nvPr>
            <p:ph type="ftr" idx="11"/>
          </p:nvPr>
        </p:nvSpPr>
        <p:spPr/>
        <p:txBody>
          <a:bodyPr/>
          <a:lstStyle/>
          <a:p>
            <a:r>
              <a:rPr lang="en-IN"/>
              <a:t>Copyright © 2026, Oracle and/or its affiliates</a:t>
            </a:r>
            <a:endParaRPr/>
          </a:p>
        </p:txBody>
      </p:sp>
      <p:sp>
        <p:nvSpPr>
          <p:cNvPr id="4" name="Slide Number Placeholder 3">
            <a:extLst>
              <a:ext uri="{FF2B5EF4-FFF2-40B4-BE49-F238E27FC236}">
                <a16:creationId xmlns:a16="http://schemas.microsoft.com/office/drawing/2014/main" id="{7CDE530F-4717-776E-C331-18EF1A9D1525}"/>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ote on safe harbor/forward lookin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609600" y="541019"/>
            <a:ext cx="10972800" cy="395763"/>
          </a:xfrm>
        </p:spPr>
        <p:txBody>
          <a:bodyPr/>
          <a:lstStyle>
            <a:lvl1pPr>
              <a:lnSpc>
                <a:spcPct val="100000"/>
              </a:lnSpc>
              <a:buNone/>
              <a:defRPr b="0" i="0">
                <a:latin typeface="Oracle Sans Tab Semi Bold"/>
                <a:ea typeface="Oracle Sans Tab Semi Bold"/>
                <a:cs typeface="Oracle Sans Tab Semi Bold"/>
              </a:defRPr>
            </a:lvl1pPr>
          </a:lstStyle>
          <a:p>
            <a:r>
              <a:t>Safe harbor/forward looking</a:t>
            </a:r>
          </a:p>
        </p:txBody>
      </p:sp>
      <p:sp>
        <p:nvSpPr>
          <p:cNvPr id="17" name="TextBox 16">
            <a:extLst>
              <a:ext uri="{FF2B5EF4-FFF2-40B4-BE49-F238E27FC236}">
                <a16:creationId xmlns:a16="http://schemas.microsoft.com/office/drawing/2014/main" id="{E5EA32E2-5AE7-3199-6814-98A3082209E7}"/>
              </a:ext>
            </a:extLst>
          </p:cNvPr>
          <p:cNvSpPr>
            <a:spLocks noGrp="1"/>
          </p:cNvSpPr>
          <p:nvPr/>
        </p:nvSpPr>
        <p:spPr>
          <a:xfrm>
            <a:off x="609600" y="1309539"/>
            <a:ext cx="5236464" cy="3278398"/>
          </a:xfrm>
          <a:prstGeom prst="rect">
            <a:avLst/>
          </a:prstGeom>
          <a:noFill/>
        </p:spPr>
        <p:txBody>
          <a:bodyPr wrap="square" lIns="0" tIns="0">
            <a:spAutoFit/>
          </a:bodyPr>
          <a:lstStyle/>
          <a:p>
            <a:pPr marL="0" indent="0" algn="l">
              <a:lnSpc>
                <a:spcPct val="120000"/>
              </a:lnSpc>
              <a:spcBef>
                <a:spcPts val="0"/>
              </a:spcBef>
              <a:spcAft>
                <a:spcPts val="900"/>
              </a:spcAft>
              <a:buNone/>
            </a:pPr>
            <a:r>
              <a:rPr sz="1400" b="0" i="0">
                <a:gradFill>
                  <a:gsLst>
                    <a:gs pos="0">
                      <a:schemeClr val="tx1"/>
                    </a:gs>
                    <a:gs pos="100000">
                      <a:schemeClr val="tx1"/>
                    </a:gs>
                  </a:gsLst>
                  <a:lin ang="2700000" scaled="1"/>
                </a:gradFill>
                <a:latin typeface="Oracle Sans"/>
                <a:ea typeface="Oracle Sans"/>
                <a:cs typeface="Oracle Sans"/>
              </a:rPr>
              <a:t>The Legal Entity footer is required on every slide.</a:t>
            </a:r>
          </a:p>
          <a:p>
            <a:pPr marL="0" indent="0" algn="l">
              <a:lnSpc>
                <a:spcPct val="120000"/>
              </a:lnSpc>
              <a:spcBef>
                <a:spcPts val="0"/>
              </a:spcBef>
              <a:spcAft>
                <a:spcPts val="900"/>
              </a:spcAft>
              <a:buNone/>
            </a:pPr>
            <a:r>
              <a:rPr sz="1400" b="0" i="0">
                <a:gradFill>
                  <a:gsLst>
                    <a:gs pos="0">
                      <a:schemeClr val="tx1"/>
                    </a:gs>
                    <a:gs pos="100000">
                      <a:schemeClr val="tx1"/>
                    </a:gs>
                  </a:gsLst>
                  <a:lin ang="2700000" scaled="1"/>
                </a:gradFill>
                <a:latin typeface="Oracle Sans"/>
                <a:ea typeface="Oracle Sans"/>
                <a:cs typeface="Oracle Sans"/>
              </a:rPr>
              <a:t>The Regulatory Statement is required on the title slide, and Forward-Looking statement slide (if the Forward-Looking statement slide is needed).</a:t>
            </a:r>
          </a:p>
          <a:p>
            <a:pPr marL="0" indent="0" algn="l">
              <a:lnSpc>
                <a:spcPct val="120000"/>
              </a:lnSpc>
              <a:spcBef>
                <a:spcPts val="0"/>
              </a:spcBef>
              <a:spcAft>
                <a:spcPts val="900"/>
              </a:spcAft>
              <a:buNone/>
            </a:pPr>
            <a:r>
              <a:rPr sz="1400" b="0" i="0">
                <a:gradFill>
                  <a:gsLst>
                    <a:gs pos="0">
                      <a:schemeClr val="tx1"/>
                    </a:gs>
                    <a:gs pos="100000">
                      <a:schemeClr val="tx1"/>
                    </a:gs>
                  </a:gsLst>
                  <a:lin ang="2700000" scaled="1"/>
                </a:gradFill>
                <a:latin typeface="Oracle Sans"/>
                <a:ea typeface="Oracle Sans"/>
                <a:cs typeface="Oracle Sans"/>
              </a:rPr>
              <a:t>The Forward-Looking statement and Safe Harbor slides are required only for external presentations that pertain to:</a:t>
            </a:r>
          </a:p>
          <a:p>
            <a:pPr marL="171441" indent="-171441" algn="l">
              <a:lnSpc>
                <a:spcPct val="110000"/>
              </a:lnSpc>
              <a:spcBef>
                <a:spcPts val="0"/>
              </a:spcBef>
              <a:spcAft>
                <a:spcPts val="900"/>
              </a:spcAft>
              <a:buChar char="•"/>
            </a:pPr>
            <a:r>
              <a:rPr sz="1400" b="0" i="0">
                <a:gradFill>
                  <a:gsLst>
                    <a:gs pos="0">
                      <a:schemeClr val="tx1"/>
                    </a:gs>
                    <a:gs pos="100000">
                      <a:schemeClr val="tx1"/>
                    </a:gs>
                  </a:gsLst>
                  <a:lin ang="2700000" scaled="1"/>
                </a:gradFill>
                <a:latin typeface="Oracle Sans"/>
                <a:ea typeface="Oracle Sans"/>
                <a:cs typeface="Oracle Sans"/>
              </a:rPr>
              <a:t>Product launches</a:t>
            </a:r>
          </a:p>
          <a:p>
            <a:pPr marL="171441" indent="-171441" algn="l">
              <a:lnSpc>
                <a:spcPct val="110000"/>
              </a:lnSpc>
              <a:spcBef>
                <a:spcPts val="0"/>
              </a:spcBef>
              <a:spcAft>
                <a:spcPts val="900"/>
              </a:spcAft>
              <a:buChar char="•"/>
            </a:pPr>
            <a:r>
              <a:rPr sz="1400" b="0" i="0">
                <a:gradFill>
                  <a:gsLst>
                    <a:gs pos="0">
                      <a:schemeClr val="tx1"/>
                    </a:gs>
                    <a:gs pos="100000">
                      <a:schemeClr val="tx1"/>
                    </a:gs>
                  </a:gsLst>
                  <a:lin ang="2700000" scaled="1"/>
                </a:gradFill>
                <a:latin typeface="Oracle Sans"/>
                <a:ea typeface="Oracle Sans"/>
                <a:cs typeface="Oracle Sans"/>
              </a:rPr>
              <a:t>Executive presentations</a:t>
            </a:r>
          </a:p>
          <a:p>
            <a:pPr marL="171441" indent="-171441" algn="l">
              <a:lnSpc>
                <a:spcPct val="110000"/>
              </a:lnSpc>
              <a:spcBef>
                <a:spcPts val="0"/>
              </a:spcBef>
              <a:spcAft>
                <a:spcPts val="900"/>
              </a:spcAft>
              <a:buChar char="•"/>
            </a:pPr>
            <a:r>
              <a:rPr sz="1400" b="0" i="0">
                <a:gradFill>
                  <a:gsLst>
                    <a:gs pos="0">
                      <a:schemeClr val="tx1"/>
                    </a:gs>
                    <a:gs pos="100000">
                      <a:schemeClr val="tx1"/>
                    </a:gs>
                  </a:gsLst>
                  <a:lin ang="2700000" scaled="1"/>
                </a:gradFill>
                <a:latin typeface="Oracle Sans"/>
                <a:ea typeface="Oracle Sans"/>
                <a:cs typeface="Oracle Sans"/>
              </a:rPr>
              <a:t>Keynotes at major events</a:t>
            </a:r>
          </a:p>
          <a:p>
            <a:pPr marL="171441" indent="-171441" algn="l">
              <a:lnSpc>
                <a:spcPct val="110000"/>
              </a:lnSpc>
              <a:spcBef>
                <a:spcPts val="0"/>
              </a:spcBef>
              <a:spcAft>
                <a:spcPts val="900"/>
              </a:spcAft>
              <a:buChar char="•"/>
            </a:pPr>
            <a:r>
              <a:rPr sz="1400" b="0" i="0">
                <a:gradFill>
                  <a:gsLst>
                    <a:gs pos="0">
                      <a:schemeClr val="tx1"/>
                    </a:gs>
                    <a:gs pos="100000">
                      <a:schemeClr val="tx1"/>
                    </a:gs>
                  </a:gsLst>
                  <a:lin ang="2700000" scaled="1"/>
                </a:gradFill>
                <a:latin typeface="Oracle Sans"/>
                <a:ea typeface="Oracle Sans"/>
                <a:cs typeface="Oracle Sans"/>
              </a:rPr>
              <a:t>Events attended by financial analysts</a:t>
            </a:r>
          </a:p>
        </p:txBody>
      </p:sp>
      <p:sp>
        <p:nvSpPr>
          <p:cNvPr id="19" name="TextBox 18">
            <a:extLst>
              <a:ext uri="{FF2B5EF4-FFF2-40B4-BE49-F238E27FC236}">
                <a16:creationId xmlns:a16="http://schemas.microsoft.com/office/drawing/2014/main" id="{08E9360F-1286-D2C8-A87B-E68B6EAEB555}"/>
              </a:ext>
            </a:extLst>
          </p:cNvPr>
          <p:cNvSpPr>
            <a:spLocks noGrp="1"/>
          </p:cNvSpPr>
          <p:nvPr/>
        </p:nvSpPr>
        <p:spPr>
          <a:xfrm>
            <a:off x="6345936" y="1309539"/>
            <a:ext cx="5236464" cy="2367892"/>
          </a:xfrm>
          <a:prstGeom prst="rect">
            <a:avLst/>
          </a:prstGeom>
          <a:noFill/>
        </p:spPr>
        <p:txBody>
          <a:bodyPr wrap="square" lIns="0" tIns="0">
            <a:spAutoFit/>
          </a:bodyPr>
          <a:lstStyle/>
          <a:p>
            <a:pPr marL="0" indent="0" algn="l">
              <a:lnSpc>
                <a:spcPct val="120000"/>
              </a:lnSpc>
              <a:spcBef>
                <a:spcPts val="0"/>
              </a:spcBef>
              <a:spcAft>
                <a:spcPts val="900"/>
              </a:spcAft>
              <a:buNone/>
            </a:pPr>
            <a:r>
              <a:rPr sz="1400" b="0" i="0">
                <a:gradFill>
                  <a:gsLst>
                    <a:gs pos="0">
                      <a:schemeClr val="tx1"/>
                    </a:gs>
                    <a:gs pos="100000">
                      <a:schemeClr val="tx1"/>
                    </a:gs>
                  </a:gsLst>
                  <a:lin ang="2700000" scaled="1"/>
                </a:gradFill>
                <a:latin typeface="Oracle Sans"/>
                <a:ea typeface="Oracle Sans"/>
                <a:cs typeface="Oracle Sans"/>
              </a:rPr>
              <a:t>If it is required, it should appear twice: after the title slide and at the end of the slide deck.  When video recording, there should be a 3  second camera hold on the final slide. </a:t>
            </a:r>
          </a:p>
          <a:p>
            <a:pPr marL="0" indent="0" algn="l">
              <a:lnSpc>
                <a:spcPct val="120000"/>
              </a:lnSpc>
              <a:spcBef>
                <a:spcPts val="0"/>
              </a:spcBef>
              <a:spcAft>
                <a:spcPts val="900"/>
              </a:spcAft>
              <a:buNone/>
            </a:pPr>
            <a:r>
              <a:rPr sz="1400" b="0" i="0">
                <a:gradFill>
                  <a:gsLst>
                    <a:gs pos="0">
                      <a:schemeClr val="tx1"/>
                    </a:gs>
                    <a:gs pos="100000">
                      <a:schemeClr val="tx1"/>
                    </a:gs>
                  </a:gsLst>
                  <a:lin ang="2700000" scaled="1"/>
                </a:gradFill>
                <a:latin typeface="Oracle Sans"/>
                <a:ea typeface="Oracle Sans"/>
                <a:cs typeface="Oracle Sans"/>
              </a:rPr>
              <a:t>The Safe harbor slide should be placed immediately following the title slide. </a:t>
            </a:r>
          </a:p>
          <a:p>
            <a:pPr marL="0" indent="0" algn="l">
              <a:lnSpc>
                <a:spcPct val="120000"/>
              </a:lnSpc>
              <a:spcBef>
                <a:spcPts val="0"/>
              </a:spcBef>
              <a:spcAft>
                <a:spcPts val="900"/>
              </a:spcAft>
              <a:buNone/>
            </a:pPr>
            <a:r>
              <a:rPr sz="1400" b="0" i="0">
                <a:gradFill>
                  <a:gsLst>
                    <a:gs pos="0">
                      <a:srgbClr val="C74634"/>
                    </a:gs>
                    <a:gs pos="100000">
                      <a:srgbClr val="C74634"/>
                    </a:gs>
                  </a:gsLst>
                  <a:lin ang="2700000" scaled="1"/>
                </a:gradFill>
                <a:latin typeface="Oracle Sans"/>
                <a:ea typeface="Oracle Sans"/>
                <a:cs typeface="Oracle Sans"/>
              </a:rPr>
              <a:t>If the presentation does not pertain to any one of the above, the Forward-looking statement and Safe harbor slides can be left out entirely and should be deleted</a:t>
            </a:r>
          </a:p>
        </p:txBody>
      </p:sp>
      <p:sp>
        <p:nvSpPr>
          <p:cNvPr id="2" name="Slide Number">
            <a:extLst>
              <a:ext uri="{FF2B5EF4-FFF2-40B4-BE49-F238E27FC236}">
                <a16:creationId xmlns:a16="http://schemas.microsoft.com/office/drawing/2014/main" id="{3C7421F4-BA99-5D17-8C02-BAFE0BD44A3E}"/>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5" name="Footer">
            <a:extLst>
              <a:ext uri="{FF2B5EF4-FFF2-40B4-BE49-F238E27FC236}">
                <a16:creationId xmlns:a16="http://schemas.microsoft.com/office/drawing/2014/main" id="{81545B40-4639-D824-0FE3-EB2054D9C55C}"/>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8" name="Date">
            <a:extLst>
              <a:ext uri="{FF2B5EF4-FFF2-40B4-BE49-F238E27FC236}">
                <a16:creationId xmlns:a16="http://schemas.microsoft.com/office/drawing/2014/main" id="{68BA2AF4-7A2F-080D-0ED2-3C3061C2232E}"/>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8E687D3C-EBB4-7B44-AAE9-78372F32CE00}" type="datetime1">
              <a:rPr lang="en-IN" smtClean="0"/>
              <a:t>17/06/26</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09C6-E8FF-74F8-16E1-EC35C5450C78}"/>
              </a:ext>
            </a:extLst>
          </p:cNvPr>
          <p:cNvSpPr>
            <a:spLocks noGrp="1"/>
          </p:cNvSpPr>
          <p:nvPr>
            <p:ph type="title"/>
          </p:nvPr>
        </p:nvSpPr>
        <p:spPr>
          <a:xfrm>
            <a:off x="839788" y="457200"/>
            <a:ext cx="3932237" cy="1600200"/>
          </a:xfrm>
        </p:spPr>
        <p:txBody>
          <a:bodyPr anchor="b"/>
          <a:lstStyle>
            <a:lvl1pPr>
              <a:buNone/>
              <a:defRPr sz="3200"/>
            </a:lvl1pPr>
          </a:lstStyle>
          <a:p>
            <a:r>
              <a:t>Click to edit Master title style</a:t>
            </a:r>
          </a:p>
        </p:txBody>
      </p:sp>
      <p:sp>
        <p:nvSpPr>
          <p:cNvPr id="3" name="Content Placeholder 2">
            <a:extLst>
              <a:ext uri="{FF2B5EF4-FFF2-40B4-BE49-F238E27FC236}">
                <a16:creationId xmlns:a16="http://schemas.microsoft.com/office/drawing/2014/main" id="{87666697-7423-6C06-489D-83FBDDA835D4}"/>
              </a:ext>
            </a:extLst>
          </p:cNvPr>
          <p:cNvSpPr>
            <a:spLocks noGrp="1"/>
          </p:cNvSpPr>
          <p:nvPr>
            <p:ph idx="1"/>
          </p:nvPr>
        </p:nvSpPr>
        <p:spPr>
          <a:xfrm>
            <a:off x="5183188" y="987425"/>
            <a:ext cx="6172200" cy="4873625"/>
          </a:xfrm>
        </p:spPr>
        <p:txBody>
          <a:bodyPr/>
          <a:lstStyle>
            <a:lvl1pPr>
              <a:buNone/>
              <a:defRPr sz="3200"/>
            </a:lvl1pPr>
            <a:lvl2pPr>
              <a:buNone/>
              <a:defRPr sz="2800"/>
            </a:lvl2pPr>
            <a:lvl3pPr>
              <a:buNone/>
              <a:defRPr sz="2400"/>
            </a:lvl3pPr>
            <a:lvl4pPr>
              <a:buNone/>
              <a:defRPr sz="2000"/>
            </a:lvl4pPr>
            <a:lvl5pPr>
              <a:buNone/>
              <a:defRPr sz="2000"/>
            </a:lvl5pPr>
            <a:lvl6pPr>
              <a:buNone/>
              <a:defRPr sz="2000"/>
            </a:lvl6pPr>
            <a:lvl7pPr>
              <a:buNone/>
              <a:defRPr sz="2000"/>
            </a:lvl7pPr>
            <a:lvl8pPr>
              <a:buNone/>
              <a:defRPr sz="2000"/>
            </a:lvl8pPr>
            <a:lvl9pPr>
              <a:buNone/>
              <a:defRPr sz="2000"/>
            </a:lvl9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4" name="Text Placeholder 3">
            <a:extLst>
              <a:ext uri="{FF2B5EF4-FFF2-40B4-BE49-F238E27FC236}">
                <a16:creationId xmlns:a16="http://schemas.microsoft.com/office/drawing/2014/main" id="{E2B3EE05-B0D8-4F7D-6A0E-F6336666F993}"/>
              </a:ext>
            </a:extLst>
          </p:cNvPr>
          <p:cNvSpPr>
            <a:spLocks noGrp="1"/>
          </p:cNvSpPr>
          <p:nvPr>
            <p:ph type="body"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buNone/>
            </a:pPr>
            <a:r>
              <a:t>Click to edit Master text styles</a:t>
            </a:r>
          </a:p>
        </p:txBody>
      </p:sp>
      <p:sp>
        <p:nvSpPr>
          <p:cNvPr id="5" name="Date Placeholder 4">
            <a:extLst>
              <a:ext uri="{FF2B5EF4-FFF2-40B4-BE49-F238E27FC236}">
                <a16:creationId xmlns:a16="http://schemas.microsoft.com/office/drawing/2014/main" id="{427A6761-77B9-10A3-5F9E-2008DBCB4C98}"/>
              </a:ext>
            </a:extLst>
          </p:cNvPr>
          <p:cNvSpPr>
            <a:spLocks noGrp="1"/>
          </p:cNvSpPr>
          <p:nvPr>
            <p:ph type="dt" idx="10"/>
          </p:nvPr>
        </p:nvSpPr>
        <p:spPr/>
        <p:txBody>
          <a:bodyPr/>
          <a:lstStyle/>
          <a:p>
            <a:fld id="{01DADE92-B40D-8A4F-9EF9-7DCF37AFEE0F}" type="datetime1">
              <a:rPr lang="en-IN" smtClean="0"/>
              <a:t>17/06/26</a:t>
            </a:fld>
            <a:endParaRPr/>
          </a:p>
        </p:txBody>
      </p:sp>
      <p:sp>
        <p:nvSpPr>
          <p:cNvPr id="6" name="Footer Placeholder 5">
            <a:extLst>
              <a:ext uri="{FF2B5EF4-FFF2-40B4-BE49-F238E27FC236}">
                <a16:creationId xmlns:a16="http://schemas.microsoft.com/office/drawing/2014/main" id="{2731EBC3-4704-C732-7CED-8DDE13F46B74}"/>
              </a:ext>
            </a:extLst>
          </p:cNvPr>
          <p:cNvSpPr>
            <a:spLocks noGrp="1"/>
          </p:cNvSpPr>
          <p:nvPr>
            <p:ph type="ftr" idx="11"/>
          </p:nvPr>
        </p:nvSpPr>
        <p:spPr/>
        <p:txBody>
          <a:bodyPr/>
          <a:lstStyle/>
          <a:p>
            <a:r>
              <a:rPr lang="en-IN"/>
              <a:t>Copyright © 2026, Oracle and/or its affiliates</a:t>
            </a:r>
            <a:endParaRPr/>
          </a:p>
        </p:txBody>
      </p:sp>
      <p:sp>
        <p:nvSpPr>
          <p:cNvPr id="7" name="Slide Number Placeholder 6">
            <a:extLst>
              <a:ext uri="{FF2B5EF4-FFF2-40B4-BE49-F238E27FC236}">
                <a16:creationId xmlns:a16="http://schemas.microsoft.com/office/drawing/2014/main" id="{BCFCDCDC-4444-B684-2F3B-23942A1F1476}"/>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6F22-A23F-BB8A-26DA-7BAA3652A090}"/>
              </a:ext>
            </a:extLst>
          </p:cNvPr>
          <p:cNvSpPr>
            <a:spLocks noGrp="1"/>
          </p:cNvSpPr>
          <p:nvPr>
            <p:ph type="title"/>
          </p:nvPr>
        </p:nvSpPr>
        <p:spPr>
          <a:xfrm>
            <a:off x="839788" y="457200"/>
            <a:ext cx="3932237" cy="1600200"/>
          </a:xfrm>
        </p:spPr>
        <p:txBody>
          <a:bodyPr anchor="b"/>
          <a:lstStyle>
            <a:lvl1pPr>
              <a:buNone/>
              <a:defRPr sz="3200"/>
            </a:lvl1pPr>
          </a:lstStyle>
          <a:p>
            <a:r>
              <a:t>Click to edit Master title style</a:t>
            </a:r>
          </a:p>
        </p:txBody>
      </p:sp>
      <p:sp>
        <p:nvSpPr>
          <p:cNvPr id="3" name="Picture Placeholder 2">
            <a:extLst>
              <a:ext uri="{FF2B5EF4-FFF2-40B4-BE49-F238E27FC236}">
                <a16:creationId xmlns:a16="http://schemas.microsoft.com/office/drawing/2014/main" id="{B0D476B0-2440-AE4A-CCF5-394823D16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5CE07669-BE87-2464-CACC-E3A8A7DC130B}"/>
              </a:ext>
            </a:extLst>
          </p:cNvPr>
          <p:cNvSpPr>
            <a:spLocks noGrp="1"/>
          </p:cNvSpPr>
          <p:nvPr>
            <p:ph type="body"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buNone/>
            </a:pPr>
            <a:r>
              <a:t>Click to edit Master text styles</a:t>
            </a:r>
          </a:p>
        </p:txBody>
      </p:sp>
      <p:sp>
        <p:nvSpPr>
          <p:cNvPr id="5" name="Date Placeholder 4">
            <a:extLst>
              <a:ext uri="{FF2B5EF4-FFF2-40B4-BE49-F238E27FC236}">
                <a16:creationId xmlns:a16="http://schemas.microsoft.com/office/drawing/2014/main" id="{DBE78365-CD60-5F43-E606-3CB15172EF14}"/>
              </a:ext>
            </a:extLst>
          </p:cNvPr>
          <p:cNvSpPr>
            <a:spLocks noGrp="1"/>
          </p:cNvSpPr>
          <p:nvPr>
            <p:ph type="dt" idx="10"/>
          </p:nvPr>
        </p:nvSpPr>
        <p:spPr/>
        <p:txBody>
          <a:bodyPr/>
          <a:lstStyle/>
          <a:p>
            <a:fld id="{9565BDA7-55DD-CF40-A9DB-704A0ADCD948}" type="datetime1">
              <a:rPr lang="en-IN" smtClean="0"/>
              <a:t>17/06/26</a:t>
            </a:fld>
            <a:endParaRPr/>
          </a:p>
        </p:txBody>
      </p:sp>
      <p:sp>
        <p:nvSpPr>
          <p:cNvPr id="6" name="Footer Placeholder 5">
            <a:extLst>
              <a:ext uri="{FF2B5EF4-FFF2-40B4-BE49-F238E27FC236}">
                <a16:creationId xmlns:a16="http://schemas.microsoft.com/office/drawing/2014/main" id="{1091973A-F069-8082-7931-25E06EE77DC1}"/>
              </a:ext>
            </a:extLst>
          </p:cNvPr>
          <p:cNvSpPr>
            <a:spLocks noGrp="1"/>
          </p:cNvSpPr>
          <p:nvPr>
            <p:ph type="ftr" idx="11"/>
          </p:nvPr>
        </p:nvSpPr>
        <p:spPr/>
        <p:txBody>
          <a:bodyPr/>
          <a:lstStyle/>
          <a:p>
            <a:r>
              <a:rPr lang="en-IN"/>
              <a:t>Copyright © 2026, Oracle and/or its affiliates</a:t>
            </a:r>
            <a:endParaRPr/>
          </a:p>
        </p:txBody>
      </p:sp>
      <p:sp>
        <p:nvSpPr>
          <p:cNvPr id="7" name="Slide Number Placeholder 6">
            <a:extLst>
              <a:ext uri="{FF2B5EF4-FFF2-40B4-BE49-F238E27FC236}">
                <a16:creationId xmlns:a16="http://schemas.microsoft.com/office/drawing/2014/main" id="{D298100B-BFAB-C1F9-2D7A-442019E8B2E8}"/>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91F-0D24-BC62-94C5-FBA0BE42158B}"/>
              </a:ext>
            </a:extLst>
          </p:cNvPr>
          <p:cNvSpPr>
            <a:spLocks noGrp="1"/>
          </p:cNvSpPr>
          <p:nvPr>
            <p:ph type="title"/>
          </p:nvPr>
        </p:nvSpPr>
        <p:spPr/>
        <p:txBody>
          <a:bodyPr/>
          <a:lstStyle/>
          <a:p>
            <a:r>
              <a:t>Click to edit Master title style</a:t>
            </a:r>
          </a:p>
        </p:txBody>
      </p:sp>
      <p:sp>
        <p:nvSpPr>
          <p:cNvPr id="3" name="Vertical Text Placeholder 2">
            <a:extLst>
              <a:ext uri="{FF2B5EF4-FFF2-40B4-BE49-F238E27FC236}">
                <a16:creationId xmlns:a16="http://schemas.microsoft.com/office/drawing/2014/main" id="{72E1AE5D-DE7F-B6E6-1C37-2457A9FB7CCA}"/>
              </a:ext>
            </a:extLst>
          </p:cNvPr>
          <p:cNvSpPr>
            <a:spLocks noGrp="1"/>
          </p:cNvSpPr>
          <p:nvPr>
            <p:ph type="body" idx="1"/>
          </p:nvPr>
        </p:nvSpPr>
        <p:spPr/>
        <p:txBody>
          <a:bodyPr vert="eaVert"/>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4" name="Date Placeholder 3">
            <a:extLst>
              <a:ext uri="{FF2B5EF4-FFF2-40B4-BE49-F238E27FC236}">
                <a16:creationId xmlns:a16="http://schemas.microsoft.com/office/drawing/2014/main" id="{6C2E8FF9-59B9-7B80-C953-C1D89606A965}"/>
              </a:ext>
            </a:extLst>
          </p:cNvPr>
          <p:cNvSpPr>
            <a:spLocks noGrp="1"/>
          </p:cNvSpPr>
          <p:nvPr>
            <p:ph type="dt" idx="10"/>
          </p:nvPr>
        </p:nvSpPr>
        <p:spPr/>
        <p:txBody>
          <a:bodyPr/>
          <a:lstStyle/>
          <a:p>
            <a:fld id="{333D8E94-195C-5E4F-BA88-456E8AD15627}" type="datetime1">
              <a:rPr lang="en-IN" smtClean="0"/>
              <a:t>17/06/26</a:t>
            </a:fld>
            <a:endParaRPr/>
          </a:p>
        </p:txBody>
      </p:sp>
      <p:sp>
        <p:nvSpPr>
          <p:cNvPr id="5" name="Footer Placeholder 4">
            <a:extLst>
              <a:ext uri="{FF2B5EF4-FFF2-40B4-BE49-F238E27FC236}">
                <a16:creationId xmlns:a16="http://schemas.microsoft.com/office/drawing/2014/main" id="{7C328B18-5B08-F24F-88C4-407D2A441B13}"/>
              </a:ext>
            </a:extLst>
          </p:cNvPr>
          <p:cNvSpPr>
            <a:spLocks noGrp="1"/>
          </p:cNvSpPr>
          <p:nvPr>
            <p:ph type="ftr" idx="11"/>
          </p:nvPr>
        </p:nvSpPr>
        <p:spPr/>
        <p:txBody>
          <a:bodyPr/>
          <a:lstStyle/>
          <a:p>
            <a:r>
              <a:rPr lang="en-IN"/>
              <a:t>Copyright © 2026, Oracle and/or its affiliates</a:t>
            </a:r>
            <a:endParaRPr/>
          </a:p>
        </p:txBody>
      </p:sp>
      <p:sp>
        <p:nvSpPr>
          <p:cNvPr id="6" name="Slide Number Placeholder 5">
            <a:extLst>
              <a:ext uri="{FF2B5EF4-FFF2-40B4-BE49-F238E27FC236}">
                <a16:creationId xmlns:a16="http://schemas.microsoft.com/office/drawing/2014/main" id="{2683EB4D-F00C-ED74-9C08-0A50A0E7152A}"/>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9E7728-C1F0-B7CD-86D5-D1BB7873A03D}"/>
              </a:ext>
            </a:extLst>
          </p:cNvPr>
          <p:cNvSpPr>
            <a:spLocks noGrp="1"/>
          </p:cNvSpPr>
          <p:nvPr>
            <p:ph type="title"/>
          </p:nvPr>
        </p:nvSpPr>
        <p:spPr>
          <a:xfrm>
            <a:off x="8724900" y="365125"/>
            <a:ext cx="2628900" cy="5811838"/>
          </a:xfrm>
        </p:spPr>
        <p:txBody>
          <a:bodyPr vert="eaVert"/>
          <a:lstStyle/>
          <a:p>
            <a:r>
              <a:t>Click to edit Master title style</a:t>
            </a:r>
          </a:p>
        </p:txBody>
      </p:sp>
      <p:sp>
        <p:nvSpPr>
          <p:cNvPr id="3" name="Vertical Text Placeholder 2">
            <a:extLst>
              <a:ext uri="{FF2B5EF4-FFF2-40B4-BE49-F238E27FC236}">
                <a16:creationId xmlns:a16="http://schemas.microsoft.com/office/drawing/2014/main" id="{713B97F1-9749-93B1-81BE-176649C096ED}"/>
              </a:ext>
            </a:extLst>
          </p:cNvPr>
          <p:cNvSpPr>
            <a:spLocks noGrp="1"/>
          </p:cNvSpPr>
          <p:nvPr>
            <p:ph type="body" idx="1"/>
          </p:nvPr>
        </p:nvSpPr>
        <p:spPr>
          <a:xfrm>
            <a:off x="838200" y="365125"/>
            <a:ext cx="7734300" cy="5811838"/>
          </a:xfrm>
        </p:spPr>
        <p:txBody>
          <a:bodyPr vert="eaVert"/>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4" name="Date Placeholder 3">
            <a:extLst>
              <a:ext uri="{FF2B5EF4-FFF2-40B4-BE49-F238E27FC236}">
                <a16:creationId xmlns:a16="http://schemas.microsoft.com/office/drawing/2014/main" id="{47906B7C-9714-67E8-A842-0E4C4E329258}"/>
              </a:ext>
            </a:extLst>
          </p:cNvPr>
          <p:cNvSpPr>
            <a:spLocks noGrp="1"/>
          </p:cNvSpPr>
          <p:nvPr>
            <p:ph type="dt" idx="10"/>
          </p:nvPr>
        </p:nvSpPr>
        <p:spPr/>
        <p:txBody>
          <a:bodyPr/>
          <a:lstStyle/>
          <a:p>
            <a:fld id="{73B4A479-3014-A74D-A7C8-F705ECFD3394}" type="datetime1">
              <a:rPr lang="en-IN" smtClean="0"/>
              <a:t>17/06/26</a:t>
            </a:fld>
            <a:endParaRPr/>
          </a:p>
        </p:txBody>
      </p:sp>
      <p:sp>
        <p:nvSpPr>
          <p:cNvPr id="5" name="Footer Placeholder 4">
            <a:extLst>
              <a:ext uri="{FF2B5EF4-FFF2-40B4-BE49-F238E27FC236}">
                <a16:creationId xmlns:a16="http://schemas.microsoft.com/office/drawing/2014/main" id="{07ECCCB7-B77B-F13D-7A8A-CF8350975E9A}"/>
              </a:ext>
            </a:extLst>
          </p:cNvPr>
          <p:cNvSpPr>
            <a:spLocks noGrp="1"/>
          </p:cNvSpPr>
          <p:nvPr>
            <p:ph type="ftr" idx="11"/>
          </p:nvPr>
        </p:nvSpPr>
        <p:spPr/>
        <p:txBody>
          <a:bodyPr/>
          <a:lstStyle/>
          <a:p>
            <a:r>
              <a:rPr lang="en-IN"/>
              <a:t>Copyright © 2026, Oracle and/or its affiliates</a:t>
            </a:r>
            <a:endParaRPr/>
          </a:p>
        </p:txBody>
      </p:sp>
      <p:sp>
        <p:nvSpPr>
          <p:cNvPr id="6" name="Slide Number Placeholder 5">
            <a:extLst>
              <a:ext uri="{FF2B5EF4-FFF2-40B4-BE49-F238E27FC236}">
                <a16:creationId xmlns:a16="http://schemas.microsoft.com/office/drawing/2014/main" id="{02AF9429-46D9-33AC-2229-391393BCEEDB}"/>
              </a:ext>
            </a:extLst>
          </p:cNvPr>
          <p:cNvSpPr>
            <a:spLocks noGrp="1"/>
          </p:cNvSpPr>
          <p:nvPr>
            <p:ph type="sldNum" idx="12"/>
          </p:nvPr>
        </p:nvSpPr>
        <p:spPr/>
        <p:txBody>
          <a:bodyPr/>
          <a:lstStyle/>
          <a:p>
            <a:fld id="{CE6A306F-1FB7-8D49-9700-E0664B2AC923}"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1AD558-F9F1-BA6D-5B53-90BB75A74E7D}"/>
              </a:ext>
            </a:extLst>
          </p:cNvPr>
          <p:cNvSpPr>
            <a:spLocks noGrp="1"/>
          </p:cNvSpPr>
          <p:nvPr>
            <p:ph type="title" hasCustomPrompt="1"/>
          </p:nvPr>
        </p:nvSpPr>
        <p:spPr>
          <a:xfrm>
            <a:off x="762000" y="1600200"/>
            <a:ext cx="3697357" cy="1320103"/>
          </a:xfrm>
        </p:spPr>
        <p:txBody>
          <a:bodyPr vert="horz" wrap="square" lIns="0" tIns="0" rIns="0" bIns="0" anchor="b">
            <a:normAutofit/>
          </a:bodyPr>
          <a:lstStyle>
            <a:lvl1pPr>
              <a:buNone/>
              <a:defRPr sz="3200" b="1" i="0">
                <a:latin typeface="Oracle Sans Tab"/>
                <a:ea typeface="Oracle Sans Tab"/>
                <a:cs typeface="Oracle Sans Tab"/>
              </a:defRPr>
            </a:lvl1pPr>
          </a:lstStyle>
          <a:p>
            <a:pPr marL="0">
              <a:lnSpc>
                <a:spcPct val="100000"/>
              </a:lnSpc>
              <a:buNone/>
            </a:pPr>
            <a:r>
              <a:t>Speaker</a:t>
            </a:r>
          </a:p>
        </p:txBody>
      </p:sp>
      <p:sp>
        <p:nvSpPr>
          <p:cNvPr id="7" name="Picture Placeholder 4">
            <a:extLst>
              <a:ext uri="{FF2B5EF4-FFF2-40B4-BE49-F238E27FC236}">
                <a16:creationId xmlns:a16="http://schemas.microsoft.com/office/drawing/2014/main" id="{850DE4CC-08E6-DA06-8F3F-0112A1454423}"/>
              </a:ext>
            </a:extLst>
          </p:cNvPr>
          <p:cNvSpPr>
            <a:spLocks noGrp="1"/>
          </p:cNvSpPr>
          <p:nvPr>
            <p:ph type="pic" idx="10"/>
          </p:nvPr>
        </p:nvSpPr>
        <p:spPr>
          <a:xfrm>
            <a:off x="6730914" y="1325903"/>
            <a:ext cx="3227476" cy="3247119"/>
          </a:xfrm>
          <a:prstGeom prst="ellipse">
            <a:avLst/>
          </a:prstGeom>
        </p:spPr>
        <p:txBody>
          <a:bodyPr/>
          <a:lstStyle>
            <a:lvl1pPr algn="ctr">
              <a:buNone/>
              <a:defRPr>
                <a:solidFill>
                  <a:schemeClr val="tx1"/>
                </a:solidFill>
              </a:defRPr>
            </a:lvl1pPr>
          </a:lstStyle>
          <a:p>
            <a:r>
              <a:t>Click icon to add picture</a:t>
            </a:r>
          </a:p>
        </p:txBody>
      </p:sp>
      <p:sp>
        <p:nvSpPr>
          <p:cNvPr id="9" name="Text Placeholder 33">
            <a:extLst>
              <a:ext uri="{FF2B5EF4-FFF2-40B4-BE49-F238E27FC236}">
                <a16:creationId xmlns:a16="http://schemas.microsoft.com/office/drawing/2014/main" id="{74F97059-9B61-6D59-FD68-9AC03B42DF4C}"/>
              </a:ext>
            </a:extLst>
          </p:cNvPr>
          <p:cNvSpPr>
            <a:spLocks noGrp="1"/>
          </p:cNvSpPr>
          <p:nvPr>
            <p:ph type="body" idx="12" hasCustomPrompt="1"/>
          </p:nvPr>
        </p:nvSpPr>
        <p:spPr>
          <a:xfrm>
            <a:off x="6730914" y="4847342"/>
            <a:ext cx="3236480" cy="365125"/>
          </a:xfrm>
        </p:spPr>
        <p:txBody>
          <a:bodyPr vert="horz" lIns="0" tIns="0" rIns="0" bIns="0" anchor="t">
            <a:noAutofit/>
          </a:bodyPr>
          <a:lstStyle>
            <a:lvl1pPr algn="ctr">
              <a:lnSpc>
                <a:spcPct val="100000"/>
              </a:lnSpc>
              <a:buNone/>
              <a:defRPr sz="2000" b="1" i="0">
                <a:solidFill>
                  <a:schemeClr val="tx1"/>
                </a:solidFill>
                <a:latin typeface="Oracle Sans Tab"/>
                <a:ea typeface="Oracle Sans Tab"/>
                <a:cs typeface="Oracle Sans Tab"/>
              </a:defRPr>
            </a:lvl1pPr>
          </a:lstStyle>
          <a:p>
            <a:pPr>
              <a:spcBef>
                <a:spcPts val="0"/>
              </a:spcBef>
              <a:buNone/>
            </a:pPr>
            <a:r>
              <a:t>Add speaker name</a:t>
            </a:r>
          </a:p>
        </p:txBody>
      </p:sp>
      <p:sp>
        <p:nvSpPr>
          <p:cNvPr id="10" name="Text Placeholder 33">
            <a:extLst>
              <a:ext uri="{FF2B5EF4-FFF2-40B4-BE49-F238E27FC236}">
                <a16:creationId xmlns:a16="http://schemas.microsoft.com/office/drawing/2014/main" id="{367A2EBA-23FE-F6D8-53F3-5B4FB01BE6AB}"/>
              </a:ext>
            </a:extLst>
          </p:cNvPr>
          <p:cNvSpPr>
            <a:spLocks noGrp="1"/>
          </p:cNvSpPr>
          <p:nvPr>
            <p:ph type="body" idx="13" hasCustomPrompt="1"/>
          </p:nvPr>
        </p:nvSpPr>
        <p:spPr>
          <a:xfrm>
            <a:off x="6730914" y="5211447"/>
            <a:ext cx="3236480" cy="365125"/>
          </a:xfrm>
        </p:spPr>
        <p:txBody>
          <a:bodyPr vert="horz" lIns="0" tIns="0" rIns="0" bIns="0" anchor="t">
            <a:noAutofit/>
          </a:bodyPr>
          <a:lstStyle>
            <a:lvl1pPr algn="ctr">
              <a:lnSpc>
                <a:spcPct val="100000"/>
              </a:lnSpc>
              <a:buNone/>
              <a:defRPr b="0" i="0">
                <a:solidFill>
                  <a:schemeClr val="tx1"/>
                </a:solidFill>
                <a:latin typeface="Oracle Sans Tab"/>
                <a:ea typeface="Oracle Sans Tab"/>
                <a:cs typeface="Oracle Sans Tab"/>
              </a:defRPr>
            </a:lvl1pPr>
          </a:lstStyle>
          <a:p>
            <a:pPr>
              <a:spcBef>
                <a:spcPts val="0"/>
              </a:spcBef>
              <a:buNone/>
            </a:pPr>
            <a:r>
              <a:t>Add speaker title</a:t>
            </a:r>
          </a:p>
        </p:txBody>
      </p:sp>
      <p:sp>
        <p:nvSpPr>
          <p:cNvPr id="11" name="Date Placeholder 2">
            <a:extLst>
              <a:ext uri="{FF2B5EF4-FFF2-40B4-BE49-F238E27FC236}">
                <a16:creationId xmlns:a16="http://schemas.microsoft.com/office/drawing/2014/main" id="{1270C5E3-27D6-82A3-3421-35917714B431}"/>
              </a:ext>
            </a:extLst>
          </p:cNvPr>
          <p:cNvSpPr>
            <a:spLocks noGrp="1"/>
          </p:cNvSpPr>
          <p:nvPr/>
        </p:nvSpPr>
        <p:spPr>
          <a:xfrm>
            <a:off x="6096000" y="6257921"/>
            <a:ext cx="3367938" cy="298454"/>
          </a:xfrm>
          <a:prstGeom prst="rect">
            <a:avLst/>
          </a:prstGeom>
        </p:spPr>
        <p:txBody>
          <a:bodyPr vert="horz" lIns="0" tIns="0" rIns="0" bIns="0" anchor="ctr"/>
          <a:lstStyle>
            <a:lvl1pPr marL="0" algn="l">
              <a:buNone/>
              <a:defRPr sz="800">
                <a:gradFill>
                  <a:gsLst>
                    <a:gs pos="0">
                      <a:schemeClr val="bg1">
                        <a:lumMod val="50000"/>
                        <a:lumOff val="50000"/>
                      </a:schemeClr>
                    </a:gs>
                    <a:gs pos="100000">
                      <a:schemeClr val="bg1">
                        <a:lumMod val="50000"/>
                        <a:lumOff val="50000"/>
                      </a:schemeClr>
                    </a:gs>
                  </a:gsLst>
                  <a:lin ang="2700000" scaled="1"/>
                </a:gra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a:lstStyle>
          <a:p>
            <a:fld id="{F38AF407-CA20-9343-9790-E9EC8ACC5C83}" type="datetimeFigureOut">
              <a:t>6/17/26</a:t>
            </a:fld>
            <a:endParaRPr/>
          </a:p>
        </p:txBody>
      </p:sp>
      <p:pic>
        <p:nvPicPr>
          <p:cNvPr id="12" name="Graphic 12"/>
          <p:cNvPicPr>
            <a:picLocks noChangeAspect="1"/>
          </p:cNvPicPr>
          <p:nvPr/>
        </p:nvPicPr>
        <p:blipFill rotWithShape="1">
          <a:blip>
            <a:extLst>
              <a:ext uri="{96DAC541-7B7A-43D3-8B79-37D633B846F1}">
                <asvg:svgBlip xmlns:asvg="http://schemas.microsoft.com/office/drawing/2016/SVG/main" r:embed="rId2"/>
              </a:ext>
            </a:extLst>
          </a:blip>
          <a:srcRect l="22717" t="9963" r="23483" b="2245"/>
          <a:stretch/>
        </p:blipFill>
        <p:spPr>
          <a:xfrm flipH="1">
            <a:off x="5990266" y="0"/>
            <a:ext cx="6201733" cy="6773726"/>
          </a:xfrm>
          <a:prstGeom prst="rect">
            <a:avLst/>
          </a:prstGeom>
        </p:spPr>
      </p:pic>
      <p:sp>
        <p:nvSpPr>
          <p:cNvPr id="18" name="Slide Number">
            <a:extLst>
              <a:ext uri="{FF2B5EF4-FFF2-40B4-BE49-F238E27FC236}">
                <a16:creationId xmlns:a16="http://schemas.microsoft.com/office/drawing/2014/main" id="{8F9CCC6B-C1EE-13DD-F139-87361DA0EC80}"/>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9" name="Footer">
            <a:extLst>
              <a:ext uri="{FF2B5EF4-FFF2-40B4-BE49-F238E27FC236}">
                <a16:creationId xmlns:a16="http://schemas.microsoft.com/office/drawing/2014/main" id="{CEA95574-2F54-BC58-522F-F6B1E2C0AD8D}"/>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20" name="Date">
            <a:extLst>
              <a:ext uri="{FF2B5EF4-FFF2-40B4-BE49-F238E27FC236}">
                <a16:creationId xmlns:a16="http://schemas.microsoft.com/office/drawing/2014/main" id="{18046313-0E61-4D26-E0F3-C4F48BB4BEE8}"/>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069F615A-CA34-5C42-BC82-B1665B459844}" type="datetime1">
              <a:rPr lang="en-IN" smtClean="0"/>
              <a:t>17/06/26</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6AB-18EE-53F2-B796-3EB5499A173D}"/>
              </a:ext>
            </a:extLst>
          </p:cNvPr>
          <p:cNvSpPr>
            <a:spLocks noGrp="1"/>
          </p:cNvSpPr>
          <p:nvPr>
            <p:ph type="title"/>
          </p:nvPr>
        </p:nvSpPr>
        <p:spPr/>
        <p:txBody>
          <a:bodyPr/>
          <a:lstStyle/>
          <a:p>
            <a:r>
              <a:t>Click to edit Master title style</a:t>
            </a:r>
          </a:p>
        </p:txBody>
      </p:sp>
      <p:sp>
        <p:nvSpPr>
          <p:cNvPr id="6" name="Picture Placeholder 4">
            <a:extLst>
              <a:ext uri="{FF2B5EF4-FFF2-40B4-BE49-F238E27FC236}">
                <a16:creationId xmlns:a16="http://schemas.microsoft.com/office/drawing/2014/main" id="{8DECABF3-1216-2BC6-B9D1-A38B2AB08A23}"/>
              </a:ext>
            </a:extLst>
          </p:cNvPr>
          <p:cNvSpPr>
            <a:spLocks noGrp="1"/>
          </p:cNvSpPr>
          <p:nvPr>
            <p:ph type="pic" idx="13"/>
          </p:nvPr>
        </p:nvSpPr>
        <p:spPr>
          <a:xfrm>
            <a:off x="797039" y="1583270"/>
            <a:ext cx="3227476" cy="3247119"/>
          </a:xfrm>
          <a:prstGeom prst="ellipse">
            <a:avLst/>
          </a:prstGeom>
        </p:spPr>
        <p:txBody>
          <a:bodyPr/>
          <a:lstStyle>
            <a:lvl1pPr algn="ctr">
              <a:buNone/>
              <a:defRPr>
                <a:solidFill>
                  <a:schemeClr val="tx1"/>
                </a:solidFill>
              </a:defRPr>
            </a:lvl1pPr>
          </a:lstStyle>
          <a:p>
            <a:r>
              <a:t>Click icon to add picture</a:t>
            </a:r>
          </a:p>
        </p:txBody>
      </p:sp>
      <p:sp>
        <p:nvSpPr>
          <p:cNvPr id="7" name="Text Placeholder 33">
            <a:extLst>
              <a:ext uri="{FF2B5EF4-FFF2-40B4-BE49-F238E27FC236}">
                <a16:creationId xmlns:a16="http://schemas.microsoft.com/office/drawing/2014/main" id="{D5DB129F-1796-16F7-98AD-20AB29020F1F}"/>
              </a:ext>
            </a:extLst>
          </p:cNvPr>
          <p:cNvSpPr>
            <a:spLocks noGrp="1"/>
          </p:cNvSpPr>
          <p:nvPr>
            <p:ph type="body" idx="14" hasCustomPrompt="1"/>
          </p:nvPr>
        </p:nvSpPr>
        <p:spPr>
          <a:xfrm>
            <a:off x="792538" y="5135879"/>
            <a:ext cx="3236480" cy="365125"/>
          </a:xfrm>
        </p:spPr>
        <p:txBody>
          <a:bodyPr vert="horz" lIns="0" tIns="0" rIns="0" bIns="0" anchor="t">
            <a:noAutofit/>
          </a:bodyPr>
          <a:lstStyle>
            <a:lvl1pPr algn="ctr">
              <a:lnSpc>
                <a:spcPct val="100000"/>
              </a:lnSpc>
              <a:buNone/>
              <a:defRPr sz="2000" b="1" i="0">
                <a:solidFill>
                  <a:schemeClr val="tx1"/>
                </a:solidFill>
                <a:latin typeface="Oracle Sans Tab"/>
                <a:ea typeface="Oracle Sans Tab"/>
                <a:cs typeface="Oracle Sans Tab"/>
              </a:defRPr>
            </a:lvl1pPr>
          </a:lstStyle>
          <a:p>
            <a:pPr>
              <a:spcBef>
                <a:spcPts val="0"/>
              </a:spcBef>
              <a:buNone/>
            </a:pPr>
            <a:r>
              <a:t>Add speaker name</a:t>
            </a:r>
          </a:p>
        </p:txBody>
      </p:sp>
      <p:sp>
        <p:nvSpPr>
          <p:cNvPr id="8" name="Text Placeholder 33">
            <a:extLst>
              <a:ext uri="{FF2B5EF4-FFF2-40B4-BE49-F238E27FC236}">
                <a16:creationId xmlns:a16="http://schemas.microsoft.com/office/drawing/2014/main" id="{B81D31E2-4307-EE1A-38D0-E29273E48090}"/>
              </a:ext>
            </a:extLst>
          </p:cNvPr>
          <p:cNvSpPr>
            <a:spLocks noGrp="1"/>
          </p:cNvSpPr>
          <p:nvPr>
            <p:ph type="body" idx="15" hasCustomPrompt="1"/>
          </p:nvPr>
        </p:nvSpPr>
        <p:spPr>
          <a:xfrm>
            <a:off x="792538" y="5499984"/>
            <a:ext cx="3236480" cy="365125"/>
          </a:xfrm>
        </p:spPr>
        <p:txBody>
          <a:bodyPr vert="horz" lIns="0" tIns="0" rIns="0" bIns="0" anchor="t">
            <a:noAutofit/>
          </a:bodyPr>
          <a:lstStyle>
            <a:lvl1pPr algn="ctr">
              <a:lnSpc>
                <a:spcPct val="100000"/>
              </a:lnSpc>
              <a:buNone/>
              <a:defRPr b="0" i="0">
                <a:solidFill>
                  <a:schemeClr val="tx1"/>
                </a:solidFill>
                <a:latin typeface="Oracle Sans Tab"/>
                <a:ea typeface="Oracle Sans Tab"/>
                <a:cs typeface="Oracle Sans Tab"/>
              </a:defRPr>
            </a:lvl1pPr>
          </a:lstStyle>
          <a:p>
            <a:pPr>
              <a:spcBef>
                <a:spcPts val="0"/>
              </a:spcBef>
              <a:buNone/>
            </a:pPr>
            <a:r>
              <a:t>Add speaker title</a:t>
            </a:r>
          </a:p>
        </p:txBody>
      </p:sp>
      <p:sp>
        <p:nvSpPr>
          <p:cNvPr id="9" name="Content Placeholder 4">
            <a:extLst>
              <a:ext uri="{FF2B5EF4-FFF2-40B4-BE49-F238E27FC236}">
                <a16:creationId xmlns:a16="http://schemas.microsoft.com/office/drawing/2014/main" id="{12D1FE9E-2267-4B8A-CCBC-AD454DAAD0E9}"/>
              </a:ext>
            </a:extLst>
          </p:cNvPr>
          <p:cNvSpPr>
            <a:spLocks noGrp="1"/>
          </p:cNvSpPr>
          <p:nvPr>
            <p:ph idx="16"/>
          </p:nvPr>
        </p:nvSpPr>
        <p:spPr>
          <a:xfrm>
            <a:off x="4541838" y="2514610"/>
            <a:ext cx="6907212" cy="2651115"/>
          </a:xfrm>
        </p:spPr>
        <p:txBody>
          <a:bodyPr/>
          <a:lstStyle>
            <a:lvl1pPr>
              <a:lnSpc>
                <a:spcPct val="100000"/>
              </a:lnSpc>
              <a:buNone/>
              <a:defRPr sz="1600" b="0" i="0">
                <a:latin typeface="Oracle Sans Tab"/>
                <a:ea typeface="Oracle Sans Tab"/>
                <a:cs typeface="Oracle Sans Tab"/>
              </a:defRPr>
            </a:lvl1pPr>
            <a:lvl2pPr>
              <a:lnSpc>
                <a:spcPct val="100000"/>
              </a:lnSpc>
              <a:buNone/>
              <a:defRPr sz="1600" b="0" i="0">
                <a:latin typeface="Oracle Sans Tab"/>
                <a:ea typeface="Oracle Sans Tab"/>
                <a:cs typeface="Oracle Sans Tab"/>
              </a:defRPr>
            </a:lvl2pPr>
            <a:lvl3pPr>
              <a:lnSpc>
                <a:spcPct val="100000"/>
              </a:lnSpc>
              <a:buNone/>
              <a:defRPr sz="1600" b="0" i="0">
                <a:latin typeface="Oracle Sans Tab"/>
                <a:ea typeface="Oracle Sans Tab"/>
                <a:cs typeface="Oracle Sans Tab"/>
              </a:defRPr>
            </a:lvl3pPr>
            <a:lvl4pPr>
              <a:lnSpc>
                <a:spcPct val="100000"/>
              </a:lnSpc>
              <a:buNone/>
              <a:defRPr sz="1600" b="0" i="0">
                <a:latin typeface="Oracle Sans Tab"/>
                <a:ea typeface="Oracle Sans Tab"/>
                <a:cs typeface="Oracle Sans Tab"/>
              </a:defRPr>
            </a:lvl4pPr>
            <a:lvl5pPr>
              <a:lnSpc>
                <a:spcPct val="100000"/>
              </a:lnSpc>
              <a:buNone/>
              <a:defRPr sz="1600" b="0" i="0">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pic>
        <p:nvPicPr>
          <p:cNvPr id="10" name="Graphic 9"/>
          <p:cNvPicPr>
            <a:picLocks noChangeAspect="1"/>
          </p:cNvPicPr>
          <p:nvPr/>
        </p:nvPicPr>
        <p:blipFill rotWithShape="1">
          <a:blip>
            <a:extLst>
              <a:ext uri="{96DAC541-7B7A-43D3-8B79-37D633B846F1}">
                <asvg:svgBlip xmlns:asvg="http://schemas.microsoft.com/office/drawing/2016/SVG/main" r:embed="rId2"/>
              </a:ext>
            </a:extLst>
          </a:blip>
          <a:srcRect l="27431" t="9963" r="23483" b="37989"/>
          <a:stretch>
            <a:fillRect/>
          </a:stretch>
        </p:blipFill>
        <p:spPr>
          <a:xfrm flipH="1">
            <a:off x="-1116440" y="992891"/>
            <a:ext cx="5658278" cy="4015837"/>
          </a:xfrm>
          <a:prstGeom prst="rect">
            <a:avLst/>
          </a:prstGeom>
        </p:spPr>
      </p:pic>
      <p:sp>
        <p:nvSpPr>
          <p:cNvPr id="11" name="Slide Number">
            <a:extLst>
              <a:ext uri="{FF2B5EF4-FFF2-40B4-BE49-F238E27FC236}">
                <a16:creationId xmlns:a16="http://schemas.microsoft.com/office/drawing/2014/main" id="{20164EC8-4342-0DA3-12C6-CE0A2CCCFDC1}"/>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2" name="Footer">
            <a:extLst>
              <a:ext uri="{FF2B5EF4-FFF2-40B4-BE49-F238E27FC236}">
                <a16:creationId xmlns:a16="http://schemas.microsoft.com/office/drawing/2014/main" id="{6CEAEAA3-820B-3E1F-4EB9-2BB3A5665F0E}"/>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3" name="Date">
            <a:extLst>
              <a:ext uri="{FF2B5EF4-FFF2-40B4-BE49-F238E27FC236}">
                <a16:creationId xmlns:a16="http://schemas.microsoft.com/office/drawing/2014/main" id="{77A5A83E-977C-75F1-32D6-4DB62979FA8F}"/>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1621B201-AE2D-304F-8E9E-B435ABE2C144}" type="datetime1">
              <a:rPr lang="en-IN" smtClean="0"/>
              <a:t>17/06/26</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A789835-52F9-A331-48B0-37CECEEAE2A8}"/>
              </a:ext>
            </a:extLst>
          </p:cNvPr>
          <p:cNvSpPr>
            <a:spLocks noGrp="1"/>
          </p:cNvSpPr>
          <p:nvPr/>
        </p:nvSpPr>
        <p:spPr>
          <a:xfrm>
            <a:off x="712620" y="553616"/>
            <a:ext cx="5383380" cy="822960"/>
          </a:xfrm>
          <a:prstGeom prst="rect">
            <a:avLst/>
          </a:prstGeom>
        </p:spPr>
        <p:txBody>
          <a:bodyPr vert="horz" lIns="0" tIns="0" rIns="0" bIns="0" anchor="t">
            <a:noAutofit/>
          </a:bodyPr>
          <a:lstStyle>
            <a:lvl1pPr algn="l">
              <a:lnSpc>
                <a:spcPct val="100000"/>
              </a:lnSpc>
              <a:spcBef>
                <a:spcPts val="0"/>
              </a:spcBef>
              <a:buNone/>
              <a:defRPr sz="2400" b="1" i="0">
                <a:solidFill>
                  <a:schemeClr val="tx1"/>
                </a:solidFill>
                <a:latin typeface="Oracle Sans Tab"/>
                <a:ea typeface="Oracle Sans Tab"/>
                <a:cs typeface="Oracle Sans Tab"/>
              </a:defRPr>
            </a:lvl1pPr>
          </a:lstStyle>
          <a:p>
            <a:r>
              <a:t>Agenda</a:t>
            </a:r>
          </a:p>
        </p:txBody>
      </p:sp>
      <p:sp>
        <p:nvSpPr>
          <p:cNvPr id="7" name="Content">
            <a:extLst>
              <a:ext uri="{FF2B5EF4-FFF2-40B4-BE49-F238E27FC236}">
                <a16:creationId xmlns:a16="http://schemas.microsoft.com/office/drawing/2014/main" id="{C114A3F5-5B8A-563A-6DAB-C8DDF56A118B}"/>
              </a:ext>
            </a:extLst>
          </p:cNvPr>
          <p:cNvSpPr>
            <a:spLocks noGrp="1"/>
          </p:cNvSpPr>
          <p:nvPr>
            <p:ph idx="14" hasCustomPrompt="1"/>
          </p:nvPr>
        </p:nvSpPr>
        <p:spPr>
          <a:xfrm>
            <a:off x="713684" y="1658041"/>
            <a:ext cx="439101" cy="3711892"/>
          </a:xfrm>
        </p:spPr>
        <p:txBody>
          <a:bodyPr/>
          <a:lstStyle>
            <a:lvl1pPr>
              <a:lnSpc>
                <a:spcPct val="200000"/>
              </a:lnSpc>
              <a:buNone/>
              <a:defRPr sz="1800" b="1"/>
            </a:lvl1pPr>
            <a:lvl2pPr>
              <a:lnSpc>
                <a:spcPct val="200000"/>
              </a:lnSpc>
              <a:buNone/>
              <a:defRPr sz="1800" b="1"/>
            </a:lvl2pPr>
            <a:lvl3pPr>
              <a:lnSpc>
                <a:spcPct val="200000"/>
              </a:lnSpc>
              <a:buNone/>
              <a:defRPr sz="1800" b="1"/>
            </a:lvl3pPr>
            <a:lvl4pPr>
              <a:lnSpc>
                <a:spcPct val="200000"/>
              </a:lnSpc>
              <a:buNone/>
              <a:defRPr sz="1800" b="1"/>
            </a:lvl4pPr>
            <a:lvl5pPr>
              <a:lnSpc>
                <a:spcPct val="200000"/>
              </a:lnSpc>
              <a:buNone/>
              <a:defRPr sz="1800" b="1"/>
            </a:lvl5pPr>
          </a:lstStyle>
          <a:p>
            <a:pPr>
              <a:buNone/>
            </a:pPr>
            <a:r>
              <a:t>1</a:t>
            </a:r>
          </a:p>
          <a:p>
            <a:pPr>
              <a:buNone/>
            </a:pPr>
            <a:r>
              <a:t>2</a:t>
            </a:r>
          </a:p>
          <a:p>
            <a:pPr>
              <a:buNone/>
            </a:pPr>
            <a:r>
              <a:t>3</a:t>
            </a:r>
          </a:p>
          <a:p>
            <a:pPr>
              <a:buNone/>
            </a:pPr>
            <a:r>
              <a:t>4</a:t>
            </a:r>
          </a:p>
          <a:p>
            <a:pPr>
              <a:buNone/>
            </a:pPr>
            <a:r>
              <a:t>5</a:t>
            </a:r>
          </a:p>
          <a:p>
            <a:pPr>
              <a:buNone/>
            </a:pPr>
            <a:r>
              <a:t>5</a:t>
            </a:r>
          </a:p>
        </p:txBody>
      </p:sp>
      <p:sp>
        <p:nvSpPr>
          <p:cNvPr id="8" name="Content">
            <a:extLst>
              <a:ext uri="{FF2B5EF4-FFF2-40B4-BE49-F238E27FC236}">
                <a16:creationId xmlns:a16="http://schemas.microsoft.com/office/drawing/2014/main" id="{D662AAFB-210B-8AC0-20A6-94DB7EE34109}"/>
              </a:ext>
            </a:extLst>
          </p:cNvPr>
          <p:cNvSpPr>
            <a:spLocks noGrp="1"/>
          </p:cNvSpPr>
          <p:nvPr>
            <p:ph idx="18"/>
          </p:nvPr>
        </p:nvSpPr>
        <p:spPr>
          <a:xfrm>
            <a:off x="1333444" y="1658041"/>
            <a:ext cx="6880541" cy="3711892"/>
          </a:xfrm>
        </p:spPr>
        <p:txBody>
          <a:bodyPr/>
          <a:lstStyle>
            <a:lvl1pPr>
              <a:lnSpc>
                <a:spcPct val="200000"/>
              </a:lnSpc>
              <a:buNone/>
              <a:defRPr sz="1800" b="0"/>
            </a:lvl1pPr>
            <a:lvl2pPr>
              <a:lnSpc>
                <a:spcPct val="200000"/>
              </a:lnSpc>
              <a:buNone/>
              <a:defRPr sz="1800" b="0"/>
            </a:lvl2pPr>
            <a:lvl3pPr>
              <a:lnSpc>
                <a:spcPct val="200000"/>
              </a:lnSpc>
              <a:buNone/>
              <a:defRPr sz="1800" b="0"/>
            </a:lvl3pPr>
            <a:lvl4pPr>
              <a:lnSpc>
                <a:spcPct val="200000"/>
              </a:lnSpc>
              <a:buNone/>
              <a:defRPr sz="1800" b="0"/>
            </a:lvl4pPr>
            <a:lvl5pPr>
              <a:lnSpc>
                <a:spcPct val="200000"/>
              </a:lnSpc>
              <a:buNone/>
              <a:defRPr sz="1800" b="0"/>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pic>
        <p:nvPicPr>
          <p:cNvPr id="9" name="Graphic 8"/>
          <p:cNvPicPr>
            <a:picLocks noChangeAspect="1"/>
          </p:cNvPicPr>
          <p:nvPr/>
        </p:nvPicPr>
        <p:blipFill rotWithShape="1">
          <a:blip>
            <a:extLst>
              <a:ext uri="{96DAC541-7B7A-43D3-8B79-37D633B846F1}">
                <asvg:svgBlip xmlns:asvg="http://schemas.microsoft.com/office/drawing/2016/SVG/main" r:embed="rId2"/>
              </a:ext>
            </a:extLst>
          </a:blip>
          <a:srcRect l="22717" t="36487" r="23483" b="2245"/>
          <a:stretch>
            <a:fillRect/>
          </a:stretch>
        </p:blipFill>
        <p:spPr>
          <a:xfrm flipH="1">
            <a:off x="5990266" y="-1"/>
            <a:ext cx="6201733" cy="4727307"/>
          </a:xfrm>
          <a:prstGeom prst="rect">
            <a:avLst/>
          </a:prstGeom>
        </p:spPr>
      </p:pic>
      <p:sp>
        <p:nvSpPr>
          <p:cNvPr id="10" name="Slide Number">
            <a:extLst>
              <a:ext uri="{FF2B5EF4-FFF2-40B4-BE49-F238E27FC236}">
                <a16:creationId xmlns:a16="http://schemas.microsoft.com/office/drawing/2014/main" id="{B0F41EC2-DF1B-BCC7-75DF-543547DEC902}"/>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1" name="Footer">
            <a:extLst>
              <a:ext uri="{FF2B5EF4-FFF2-40B4-BE49-F238E27FC236}">
                <a16:creationId xmlns:a16="http://schemas.microsoft.com/office/drawing/2014/main" id="{18467E63-1ED6-C307-24F9-B8F7BF7B0BFB}"/>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2" name="Date">
            <a:extLst>
              <a:ext uri="{FF2B5EF4-FFF2-40B4-BE49-F238E27FC236}">
                <a16:creationId xmlns:a16="http://schemas.microsoft.com/office/drawing/2014/main" id="{DE19BAEC-B994-9744-A6CA-830AC782CD05}"/>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3DE3386F-1B93-DD40-904D-517BBE91BB52}" type="datetime1">
              <a:rPr lang="en-IN" smtClean="0"/>
              <a:t>17/06/26</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609600" y="538376"/>
            <a:ext cx="10979020" cy="395763"/>
          </a:xfrm>
        </p:spPr>
        <p:txBody>
          <a:bodyPr/>
          <a:lstStyle>
            <a:lvl1pPr>
              <a:lnSpc>
                <a:spcPct val="100000"/>
              </a:lnSpc>
              <a:buNone/>
              <a:defRPr b="1" i="0">
                <a:latin typeface="Oracle Sans Tab"/>
                <a:ea typeface="Oracle Sans Tab"/>
                <a:cs typeface="Oracle Sans Tab"/>
              </a:defRPr>
            </a:lvl1pPr>
          </a:lstStyle>
          <a:p>
            <a:r>
              <a:t>Title</a:t>
            </a:r>
          </a:p>
        </p:txBody>
      </p:sp>
      <p:sp>
        <p:nvSpPr>
          <p:cNvPr id="2" name="Content">
            <a:extLst>
              <a:ext uri="{FF2B5EF4-FFF2-40B4-BE49-F238E27FC236}">
                <a16:creationId xmlns:a16="http://schemas.microsoft.com/office/drawing/2014/main" id="{5D03235E-81C6-F058-9141-4468DA219785}"/>
              </a:ext>
            </a:extLst>
          </p:cNvPr>
          <p:cNvSpPr>
            <a:spLocks noGrp="1"/>
          </p:cNvSpPr>
          <p:nvPr>
            <p:ph idx="14"/>
          </p:nvPr>
        </p:nvSpPr>
        <p:spPr>
          <a:xfrm>
            <a:off x="611000" y="1362075"/>
            <a:ext cx="10972800" cy="3657600"/>
          </a:xfrm>
        </p:spPr>
        <p:txBody>
          <a:bodyPr/>
          <a:lstStyle>
            <a:lvl1pPr>
              <a:lnSpc>
                <a:spcPct val="100000"/>
              </a:lnSpc>
              <a:buNone/>
              <a:defRPr sz="1600" b="0" i="0">
                <a:latin typeface="Oracle Sans Tab"/>
                <a:ea typeface="Oracle Sans Tab"/>
                <a:cs typeface="Oracle Sans Tab"/>
              </a:defRPr>
            </a:lvl1pPr>
            <a:lvl2pPr>
              <a:lnSpc>
                <a:spcPct val="100000"/>
              </a:lnSpc>
              <a:buNone/>
              <a:defRPr sz="1600" b="0" i="0">
                <a:latin typeface="Oracle Sans Tab"/>
                <a:ea typeface="Oracle Sans Tab"/>
                <a:cs typeface="Oracle Sans Tab"/>
              </a:defRPr>
            </a:lvl2pPr>
            <a:lvl3pPr>
              <a:lnSpc>
                <a:spcPct val="100000"/>
              </a:lnSpc>
              <a:buNone/>
              <a:defRPr sz="1600" b="0" i="0">
                <a:latin typeface="Oracle Sans Tab"/>
                <a:ea typeface="Oracle Sans Tab"/>
                <a:cs typeface="Oracle Sans Tab"/>
              </a:defRPr>
            </a:lvl3pPr>
            <a:lvl4pPr>
              <a:lnSpc>
                <a:spcPct val="100000"/>
              </a:lnSpc>
              <a:buNone/>
              <a:defRPr sz="1600" b="0" i="0">
                <a:latin typeface="Oracle Sans Tab"/>
                <a:ea typeface="Oracle Sans Tab"/>
                <a:cs typeface="Oracle Sans Tab"/>
              </a:defRPr>
            </a:lvl4pPr>
            <a:lvl5pPr>
              <a:lnSpc>
                <a:spcPct val="100000"/>
              </a:lnSpc>
              <a:buNone/>
              <a:defRPr sz="1600" b="0" i="0">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3" name="Slide Number">
            <a:extLst>
              <a:ext uri="{FF2B5EF4-FFF2-40B4-BE49-F238E27FC236}">
                <a16:creationId xmlns:a16="http://schemas.microsoft.com/office/drawing/2014/main" id="{EDAA4195-B7BD-9D87-7524-93DCEF6CD1FD}"/>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4" name="Footer">
            <a:extLst>
              <a:ext uri="{FF2B5EF4-FFF2-40B4-BE49-F238E27FC236}">
                <a16:creationId xmlns:a16="http://schemas.microsoft.com/office/drawing/2014/main" id="{ECF280A6-8376-1A2F-E654-88325CE8C052}"/>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5" name="Date">
            <a:extLst>
              <a:ext uri="{FF2B5EF4-FFF2-40B4-BE49-F238E27FC236}">
                <a16:creationId xmlns:a16="http://schemas.microsoft.com/office/drawing/2014/main" id="{185F30C2-AFC5-7755-BB67-1F39554A2217}"/>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A107A800-690D-B046-8253-DC7BA5523D59}" type="datetime1">
              <a:rPr lang="en-IN" smtClean="0"/>
              <a:t>17/06/26</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ght - Title/Sub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a:xfrm>
            <a:off x="609600" y="538376"/>
            <a:ext cx="10979020" cy="395763"/>
          </a:xfrm>
        </p:spPr>
        <p:txBody>
          <a:bodyPr/>
          <a:lstStyle>
            <a:lvl1pPr>
              <a:lnSpc>
                <a:spcPct val="100000"/>
              </a:lnSpc>
              <a:buNone/>
              <a:defRPr b="1" i="0">
                <a:solidFill>
                  <a:schemeClr val="tx1"/>
                </a:solidFill>
                <a:latin typeface="Oracle Sans Tab"/>
                <a:ea typeface="Oracle Sans Tab"/>
                <a:cs typeface="Oracle Sans Tab"/>
              </a:defRPr>
            </a:lvl1pPr>
          </a:lstStyle>
          <a:p>
            <a:r>
              <a:t>Title</a:t>
            </a:r>
          </a:p>
        </p:txBody>
      </p:sp>
      <p:sp>
        <p:nvSpPr>
          <p:cNvPr id="7" name="Subtitle">
            <a:extLst>
              <a:ext uri="{FF2B5EF4-FFF2-40B4-BE49-F238E27FC236}">
                <a16:creationId xmlns:a16="http://schemas.microsoft.com/office/drawing/2014/main" id="{1C3705B9-F5B6-D7DA-A986-BD2522922780}"/>
              </a:ext>
            </a:extLst>
          </p:cNvPr>
          <p:cNvSpPr>
            <a:spLocks noGrp="1"/>
          </p:cNvSpPr>
          <p:nvPr>
            <p:ph type="body" idx="11" hasCustomPrompt="1"/>
          </p:nvPr>
        </p:nvSpPr>
        <p:spPr>
          <a:xfrm>
            <a:off x="609600" y="1009904"/>
            <a:ext cx="10972800" cy="330540"/>
          </a:xfrm>
          <a:prstGeom prst="rect">
            <a:avLst/>
          </a:prstGeom>
        </p:spPr>
        <p:txBody>
          <a:bodyPr lIns="0">
            <a:noAutofit/>
          </a:bodyPr>
          <a:lstStyle>
            <a:lvl1pPr marL="0" indent="0">
              <a:lnSpc>
                <a:spcPct val="100000"/>
              </a:lnSpc>
              <a:spcAft>
                <a:spcPts val="0"/>
              </a:spcAft>
              <a:buNone/>
              <a:defRPr sz="1800" b="0" i="0">
                <a:latin typeface="Oracle Sans Tab"/>
                <a:ea typeface="Oracle Sans Tab"/>
                <a:cs typeface="Oracle Sans Tab"/>
              </a:defRPr>
            </a:lvl1pPr>
          </a:lstStyle>
          <a:p>
            <a:pPr>
              <a:buNone/>
            </a:pPr>
            <a:r>
              <a:t>Subtitle</a:t>
            </a:r>
          </a:p>
        </p:txBody>
      </p:sp>
      <p:sp>
        <p:nvSpPr>
          <p:cNvPr id="2" name="Content">
            <a:extLst>
              <a:ext uri="{FF2B5EF4-FFF2-40B4-BE49-F238E27FC236}">
                <a16:creationId xmlns:a16="http://schemas.microsoft.com/office/drawing/2014/main" id="{002F888E-0FBB-6617-9462-4201B11F2A44}"/>
              </a:ext>
            </a:extLst>
          </p:cNvPr>
          <p:cNvSpPr>
            <a:spLocks noGrp="1"/>
          </p:cNvSpPr>
          <p:nvPr>
            <p:ph idx="14"/>
          </p:nvPr>
        </p:nvSpPr>
        <p:spPr>
          <a:xfrm>
            <a:off x="609600" y="1600199"/>
            <a:ext cx="5241226" cy="3657600"/>
          </a:xfrm>
        </p:spPr>
        <p:txBody>
          <a:bodyPr/>
          <a:lstStyle>
            <a:lvl1pPr>
              <a:lnSpc>
                <a:spcPct val="100000"/>
              </a:lnSpc>
              <a:buNone/>
              <a:defRPr sz="1600" b="0" i="0">
                <a:solidFill>
                  <a:schemeClr val="tx1"/>
                </a:solidFill>
                <a:latin typeface="Oracle Sans Tab"/>
                <a:ea typeface="Oracle Sans Tab"/>
                <a:cs typeface="Oracle Sans Tab"/>
              </a:defRPr>
            </a:lvl1pPr>
            <a:lvl2pPr>
              <a:lnSpc>
                <a:spcPct val="100000"/>
              </a:lnSpc>
              <a:buNone/>
              <a:defRPr sz="1600" b="0" i="0">
                <a:solidFill>
                  <a:schemeClr val="tx1"/>
                </a:solidFill>
                <a:latin typeface="Oracle Sans Tab"/>
                <a:ea typeface="Oracle Sans Tab"/>
                <a:cs typeface="Oracle Sans Tab"/>
              </a:defRPr>
            </a:lvl2pPr>
            <a:lvl3pPr>
              <a:lnSpc>
                <a:spcPct val="100000"/>
              </a:lnSpc>
              <a:buNone/>
              <a:defRPr sz="1600" b="0" i="0">
                <a:solidFill>
                  <a:schemeClr val="tx1"/>
                </a:solidFill>
                <a:latin typeface="Oracle Sans Tab"/>
                <a:ea typeface="Oracle Sans Tab"/>
                <a:cs typeface="Oracle Sans Tab"/>
              </a:defRPr>
            </a:lvl3pPr>
            <a:lvl4pPr>
              <a:lnSpc>
                <a:spcPct val="100000"/>
              </a:lnSpc>
              <a:buNone/>
              <a:defRPr sz="1600" b="0" i="0">
                <a:solidFill>
                  <a:schemeClr val="tx1"/>
                </a:solidFill>
                <a:latin typeface="Oracle Sans Tab"/>
                <a:ea typeface="Oracle Sans Tab"/>
                <a:cs typeface="Oracle Sans Tab"/>
              </a:defRPr>
            </a:lvl4pPr>
            <a:lvl5pPr>
              <a:lnSpc>
                <a:spcPct val="100000"/>
              </a:lnSpc>
              <a:buNone/>
              <a:defRPr sz="1600" b="0" i="0">
                <a:solidFill>
                  <a:schemeClr val="tx1"/>
                </a:solidFill>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3" name="Content">
            <a:extLst>
              <a:ext uri="{FF2B5EF4-FFF2-40B4-BE49-F238E27FC236}">
                <a16:creationId xmlns:a16="http://schemas.microsoft.com/office/drawing/2014/main" id="{4F57E862-706F-9432-1E5B-C66745958B78}"/>
              </a:ext>
            </a:extLst>
          </p:cNvPr>
          <p:cNvSpPr>
            <a:spLocks noGrp="1"/>
          </p:cNvSpPr>
          <p:nvPr>
            <p:ph idx="19"/>
          </p:nvPr>
        </p:nvSpPr>
        <p:spPr>
          <a:xfrm>
            <a:off x="6370316" y="1600220"/>
            <a:ext cx="5212083" cy="3657600"/>
          </a:xfrm>
        </p:spPr>
        <p:txBody>
          <a:bodyPr/>
          <a:lstStyle>
            <a:lvl1pPr>
              <a:lnSpc>
                <a:spcPct val="100000"/>
              </a:lnSpc>
              <a:buNone/>
              <a:defRPr sz="1600" b="0" i="0">
                <a:solidFill>
                  <a:schemeClr val="tx1"/>
                </a:solidFill>
                <a:latin typeface="Oracle Sans Tab"/>
                <a:ea typeface="Oracle Sans Tab"/>
                <a:cs typeface="Oracle Sans Tab"/>
              </a:defRPr>
            </a:lvl1pPr>
            <a:lvl2pPr>
              <a:lnSpc>
                <a:spcPct val="100000"/>
              </a:lnSpc>
              <a:buNone/>
              <a:defRPr sz="1600" b="0" i="0">
                <a:solidFill>
                  <a:schemeClr val="tx1"/>
                </a:solidFill>
                <a:latin typeface="Oracle Sans Tab"/>
                <a:ea typeface="Oracle Sans Tab"/>
                <a:cs typeface="Oracle Sans Tab"/>
              </a:defRPr>
            </a:lvl2pPr>
            <a:lvl3pPr>
              <a:lnSpc>
                <a:spcPct val="100000"/>
              </a:lnSpc>
              <a:buNone/>
              <a:defRPr sz="1600" b="0" i="0">
                <a:solidFill>
                  <a:schemeClr val="tx1"/>
                </a:solidFill>
                <a:latin typeface="Oracle Sans Tab"/>
                <a:ea typeface="Oracle Sans Tab"/>
                <a:cs typeface="Oracle Sans Tab"/>
              </a:defRPr>
            </a:lvl3pPr>
            <a:lvl4pPr>
              <a:lnSpc>
                <a:spcPct val="100000"/>
              </a:lnSpc>
              <a:buNone/>
              <a:defRPr sz="1600" b="0" i="0">
                <a:solidFill>
                  <a:schemeClr val="tx1"/>
                </a:solidFill>
                <a:latin typeface="Oracle Sans Tab"/>
                <a:ea typeface="Oracle Sans Tab"/>
                <a:cs typeface="Oracle Sans Tab"/>
              </a:defRPr>
            </a:lvl4pPr>
            <a:lvl5pPr>
              <a:lnSpc>
                <a:spcPct val="100000"/>
              </a:lnSpc>
              <a:buNone/>
              <a:defRPr sz="1600" b="0" i="0">
                <a:solidFill>
                  <a:schemeClr val="tx1"/>
                </a:solidFill>
                <a:latin typeface="Oracle Sans Tab"/>
                <a:ea typeface="Oracle Sans Tab"/>
                <a:cs typeface="Oracle Sans Tab"/>
              </a:defRPr>
            </a:lvl5p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6" name="Slide Number">
            <a:extLst>
              <a:ext uri="{FF2B5EF4-FFF2-40B4-BE49-F238E27FC236}">
                <a16:creationId xmlns:a16="http://schemas.microsoft.com/office/drawing/2014/main" id="{00A528F8-C661-2155-5328-2BEE7ADF808F}"/>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0" name="Footer">
            <a:extLst>
              <a:ext uri="{FF2B5EF4-FFF2-40B4-BE49-F238E27FC236}">
                <a16:creationId xmlns:a16="http://schemas.microsoft.com/office/drawing/2014/main" id="{1091CA46-328E-1295-5618-9F7A6532663A}"/>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11" name="Date">
            <a:extLst>
              <a:ext uri="{FF2B5EF4-FFF2-40B4-BE49-F238E27FC236}">
                <a16:creationId xmlns:a16="http://schemas.microsoft.com/office/drawing/2014/main" id="{0AA7E056-7830-309E-E8E5-B58F73479203}"/>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BAC8600-025E-DF4E-B34D-3090658C7E11}" type="datetime1">
              <a:rPr lang="en-IN" smtClean="0"/>
              <a:t>17/06/26</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4"/>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609600" y="553616"/>
            <a:ext cx="10979020" cy="395763"/>
          </a:xfrm>
          <a:prstGeom prst="rect">
            <a:avLst/>
          </a:prstGeom>
        </p:spPr>
        <p:txBody>
          <a:bodyPr vert="horz" lIns="0" tIns="0" rIns="0" bIns="0" anchor="t">
            <a:noAutofit/>
          </a:bodyPr>
          <a:lstStyle/>
          <a:p>
            <a:pPr marL="0" indent="0">
              <a:spcBef>
                <a:spcPts val="1000"/>
              </a:spcBef>
              <a:buNone/>
            </a:pPr>
            <a:r>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609600" y="1362076"/>
            <a:ext cx="10972800" cy="3657600"/>
          </a:xfrm>
          <a:prstGeom prst="rect">
            <a:avLst/>
          </a:prstGeom>
          <a:noFill/>
        </p:spPr>
        <p:txBody>
          <a:bodyPr vert="horz" lIns="0" tIns="0" rIns="0" bIns="0">
            <a:noAutofit/>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idx="4"/>
          </p:nvPr>
        </p:nvSpPr>
        <p:spPr>
          <a:xfrm>
            <a:off x="609600" y="6251613"/>
            <a:ext cx="365760" cy="303631"/>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6B4A5F-AE5C-6B4D-A0D8-689C8C1B0247}" type="slidenum">
              <a:t>‹#›</a:t>
            </a:fld>
            <a:endParaRPr/>
          </a:p>
        </p:txBody>
      </p:sp>
      <p:sp>
        <p:nvSpPr>
          <p:cNvPr id="18" name="Footer">
            <a:extLst>
              <a:ext uri="{FF2B5EF4-FFF2-40B4-BE49-F238E27FC236}">
                <a16:creationId xmlns:a16="http://schemas.microsoft.com/office/drawing/2014/main" id="{8E003242-6B91-1949-A5CA-15BA57A045C9}"/>
              </a:ext>
            </a:extLst>
          </p:cNvPr>
          <p:cNvSpPr>
            <a:spLocks noGrp="1"/>
          </p:cNvSpPr>
          <p:nvPr>
            <p:ph type="ftr" idx="3"/>
          </p:nvPr>
        </p:nvSpPr>
        <p:spPr>
          <a:xfrm>
            <a:off x="975361" y="6252231"/>
            <a:ext cx="5120640" cy="303104"/>
          </a:xfrm>
          <a:prstGeom prst="rect">
            <a:avLst/>
          </a:prstGeom>
        </p:spPr>
        <p:txBody>
          <a:bodyPr vert="horz" lIns="0" tIns="0" rIns="0" bIns="0" anchor="ctr"/>
          <a:lstStyle>
            <a:lvl1pPr algn="l">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r>
              <a:t>Copyright © 2026, Oracle and/or its affiliates</a:t>
            </a:r>
          </a:p>
        </p:txBody>
      </p:sp>
      <p:sp>
        <p:nvSpPr>
          <p:cNvPr id="20" name="Date">
            <a:extLst>
              <a:ext uri="{FF2B5EF4-FFF2-40B4-BE49-F238E27FC236}">
                <a16:creationId xmlns:a16="http://schemas.microsoft.com/office/drawing/2014/main" id="{65BA88F5-EF53-415B-8446-19188BE675D3}"/>
              </a:ext>
            </a:extLst>
          </p:cNvPr>
          <p:cNvSpPr>
            <a:spLocks noGrp="1"/>
          </p:cNvSpPr>
          <p:nvPr>
            <p:ph type="dt" idx="2"/>
          </p:nvPr>
        </p:nvSpPr>
        <p:spPr>
          <a:xfrm>
            <a:off x="6099110" y="6254620"/>
            <a:ext cx="2743200" cy="301755"/>
          </a:xfrm>
          <a:prstGeom prst="rect">
            <a:avLst/>
          </a:prstGeom>
        </p:spPr>
        <p:txBody>
          <a:bodyPr vert="horz" lIns="0" tIns="0" rIns="0" bIns="0" anchor="ctr"/>
          <a:lstStyle>
            <a:lvl1pPr>
              <a:buNone/>
              <a:defRPr sz="800">
                <a:gradFill>
                  <a:gsLst>
                    <a:gs pos="0">
                      <a:schemeClr val="bg1">
                        <a:lumMod val="50000"/>
                        <a:lumOff val="50000"/>
                      </a:schemeClr>
                    </a:gs>
                    <a:gs pos="100000">
                      <a:schemeClr val="bg1">
                        <a:lumMod val="50000"/>
                        <a:lumOff val="50000"/>
                      </a:schemeClr>
                    </a:gs>
                  </a:gsLst>
                </a:gradFill>
                <a:latin typeface="+mn-lt"/>
                <a:ea typeface="+mn-lt"/>
                <a:cs typeface="+mn-lt"/>
              </a:defRPr>
            </a:lvl1pPr>
          </a:lstStyle>
          <a:p>
            <a:fld id="{7654390E-ED8E-FB48-9917-6F75178D5DE4}" type="datetime1">
              <a:rPr lang="en-IN" smtClean="0"/>
              <a:t>17/06/26</a:t>
            </a:fld>
            <a:endParaRPr/>
          </a:p>
        </p:txBody>
      </p:sp>
      <p:pic>
        <p:nvPicPr>
          <p:cNvPr id="21" name="OTag"/>
          <p:cNvPicPr>
            <a:picLocks noChangeAspect="1"/>
          </p:cNvPicPr>
          <p:nvPr/>
        </p:nvPicPr>
        <p:blipFill>
          <a:blip r:embed="rId35"/>
          <a:stretch>
            <a:fillRect/>
          </a:stretch>
        </p:blipFill>
        <p:spPr>
          <a:xfrm>
            <a:off x="11280774" y="6556375"/>
            <a:ext cx="301625" cy="301625"/>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92" r:id="rId32"/>
  </p:sldLayoutIdLst>
  <p:hf hdr="0" dt="0"/>
  <p:txStyles>
    <p:titleStyle>
      <a:lvl1pPr algn="l">
        <a:lnSpc>
          <a:spcPct val="95000"/>
        </a:lnSpc>
        <a:spcBef>
          <a:spcPts val="0"/>
        </a:spcBef>
        <a:buNone/>
        <a:defRPr sz="2400" b="1" i="0">
          <a:gradFill>
            <a:gsLst>
              <a:gs pos="0">
                <a:schemeClr val="tx1"/>
              </a:gs>
              <a:gs pos="100000">
                <a:schemeClr val="tx1"/>
              </a:gs>
            </a:gsLst>
            <a:lin ang="2700000" scaled="1"/>
          </a:gradFill>
          <a:latin typeface="+mn-lt"/>
          <a:ea typeface="+mn-lt"/>
          <a:cs typeface="+mn-lt"/>
        </a:defRPr>
      </a:lvl1pPr>
    </p:titleStyle>
    <p:bodyStyle>
      <a:lvl1pPr marL="0" indent="0" algn="l">
        <a:lnSpc>
          <a:spcPct val="95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95000"/>
        </a:lnSpc>
        <a:spcBef>
          <a:spcPts val="6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2pPr>
      <a:lvl3pPr marL="547688"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3pPr>
      <a:lvl4pPr marL="730250"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4pPr>
      <a:lvl5pPr marL="914400" indent="-182880"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p:bodyStyle>
    <p:otherStyle>
      <a:lvl1pPr marL="0" algn="l">
        <a:buNone/>
        <a:defRPr sz="1800">
          <a:solidFill>
            <a:schemeClr val="tx1"/>
          </a:soli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8C3F3-05D0-EDB5-C705-DA392681CA89}"/>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Click to edit Master title style</a:t>
            </a:r>
          </a:p>
        </p:txBody>
      </p:sp>
      <p:sp>
        <p:nvSpPr>
          <p:cNvPr id="3" name="Text Placeholder 2">
            <a:extLst>
              <a:ext uri="{FF2B5EF4-FFF2-40B4-BE49-F238E27FC236}">
                <a16:creationId xmlns:a16="http://schemas.microsoft.com/office/drawing/2014/main" id="{6102C53F-0587-B4FF-65A1-9F62874F4CAC}"/>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a:buNone/>
            </a:pPr>
            <a:r>
              <a:t>Click to edit Master text styles</a:t>
            </a:r>
          </a:p>
          <a:p>
            <a:pPr>
              <a:buNone/>
            </a:pPr>
            <a:r>
              <a:t>Second level</a:t>
            </a:r>
          </a:p>
          <a:p>
            <a:pPr>
              <a:buNone/>
            </a:pPr>
            <a:r>
              <a:t>Third level</a:t>
            </a:r>
          </a:p>
          <a:p>
            <a:pPr>
              <a:buNone/>
            </a:pPr>
            <a:r>
              <a:t>Fourth level</a:t>
            </a:r>
          </a:p>
          <a:p>
            <a:pPr>
              <a:buNone/>
            </a:pPr>
            <a:r>
              <a:t>Fifth level</a:t>
            </a:r>
          </a:p>
        </p:txBody>
      </p:sp>
      <p:sp>
        <p:nvSpPr>
          <p:cNvPr id="4" name="Date Placeholder 3">
            <a:extLst>
              <a:ext uri="{FF2B5EF4-FFF2-40B4-BE49-F238E27FC236}">
                <a16:creationId xmlns:a16="http://schemas.microsoft.com/office/drawing/2014/main" id="{34309E23-66E8-9AF5-0FEB-949584838290}"/>
              </a:ext>
            </a:extLst>
          </p:cNvPr>
          <p:cNvSpPr>
            <a:spLocks noGrp="1"/>
          </p:cNvSpPr>
          <p:nvPr>
            <p:ph type="dt" idx="2"/>
          </p:nvPr>
        </p:nvSpPr>
        <p:spPr>
          <a:xfrm>
            <a:off x="838200" y="6356350"/>
            <a:ext cx="2743200" cy="365125"/>
          </a:xfrm>
          <a:prstGeom prst="rect">
            <a:avLst/>
          </a:prstGeom>
        </p:spPr>
        <p:txBody>
          <a:bodyPr vert="horz" lIns="91440" tIns="45720" rIns="91440" bIns="45720" anchor="ctr"/>
          <a:lstStyle>
            <a:lvl1pPr algn="l">
              <a:buNone/>
              <a:defRPr sz="1200">
                <a:solidFill>
                  <a:schemeClr val="tx1">
                    <a:tint val="82000"/>
                  </a:schemeClr>
                </a:solidFill>
              </a:defRPr>
            </a:lvl1pPr>
          </a:lstStyle>
          <a:p>
            <a:fld id="{35A076C5-536F-D147-9353-178A53823241}" type="datetime1">
              <a:rPr lang="en-IN" smtClean="0"/>
              <a:t>17/06/26</a:t>
            </a:fld>
            <a:endParaRPr/>
          </a:p>
        </p:txBody>
      </p:sp>
      <p:sp>
        <p:nvSpPr>
          <p:cNvPr id="5" name="Footer Placeholder 4">
            <a:extLst>
              <a:ext uri="{FF2B5EF4-FFF2-40B4-BE49-F238E27FC236}">
                <a16:creationId xmlns:a16="http://schemas.microsoft.com/office/drawing/2014/main" id="{072AAE56-8B3C-57B8-4BF9-1BBF67321AD9}"/>
              </a:ext>
            </a:extLst>
          </p:cNvPr>
          <p:cNvSpPr>
            <a:spLocks noGrp="1"/>
          </p:cNvSpPr>
          <p:nvPr>
            <p:ph type="ftr" idx="3"/>
          </p:nvPr>
        </p:nvSpPr>
        <p:spPr>
          <a:xfrm>
            <a:off x="4038600" y="6356350"/>
            <a:ext cx="4114800" cy="365125"/>
          </a:xfrm>
          <a:prstGeom prst="rect">
            <a:avLst/>
          </a:prstGeom>
        </p:spPr>
        <p:txBody>
          <a:bodyPr vert="horz" lIns="91440" tIns="45720" rIns="91440" bIns="45720" anchor="ctr"/>
          <a:lstStyle>
            <a:lvl1pPr algn="ctr">
              <a:buNone/>
              <a:defRPr sz="1200">
                <a:solidFill>
                  <a:schemeClr val="tx1">
                    <a:tint val="82000"/>
                  </a:schemeClr>
                </a:solidFill>
              </a:defRPr>
            </a:lvl1pPr>
          </a:lstStyle>
          <a:p>
            <a:r>
              <a:rPr lang="en-IN"/>
              <a:t>Copyright © 2026, Oracle and/or its affiliates</a:t>
            </a:r>
            <a:endParaRPr/>
          </a:p>
        </p:txBody>
      </p:sp>
      <p:sp>
        <p:nvSpPr>
          <p:cNvPr id="6" name="Slide Number Placeholder 5">
            <a:extLst>
              <a:ext uri="{FF2B5EF4-FFF2-40B4-BE49-F238E27FC236}">
                <a16:creationId xmlns:a16="http://schemas.microsoft.com/office/drawing/2014/main" id="{D98E3F10-D77C-61CB-AEAA-53777FEC3160}"/>
              </a:ext>
            </a:extLst>
          </p:cNvPr>
          <p:cNvSpPr>
            <a:spLocks noGrp="1"/>
          </p:cNvSpPr>
          <p:nvPr>
            <p:ph type="sldNum" idx="4"/>
          </p:nvPr>
        </p:nvSpPr>
        <p:spPr>
          <a:xfrm>
            <a:off x="8610600" y="6356350"/>
            <a:ext cx="2743200" cy="365125"/>
          </a:xfrm>
          <a:prstGeom prst="rect">
            <a:avLst/>
          </a:prstGeom>
        </p:spPr>
        <p:txBody>
          <a:bodyPr vert="horz" lIns="91440" tIns="45720" rIns="91440" bIns="45720" anchor="ctr"/>
          <a:lstStyle>
            <a:lvl1pPr algn="r">
              <a:buNone/>
              <a:defRPr sz="1200">
                <a:solidFill>
                  <a:schemeClr val="tx1">
                    <a:tint val="82000"/>
                  </a:schemeClr>
                </a:solidFill>
              </a:defRPr>
            </a:lvl1pPr>
          </a:lstStyle>
          <a:p>
            <a:fld id="{CE6A306F-1FB7-8D49-9700-E0664B2AC923}" type="slidenum">
              <a:t>‹#›</a:t>
            </a:fld>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dt="0"/>
  <p:txStyles>
    <p:titleStyle>
      <a:lvl1pPr algn="l">
        <a:lnSpc>
          <a:spcPct val="90000"/>
        </a:lnSpc>
        <a:spcBef>
          <a:spcPts val="0"/>
        </a:spcBef>
        <a:buNone/>
        <a:defRPr sz="4400">
          <a:solidFill>
            <a:schemeClr val="tx1"/>
          </a:solidFill>
          <a:latin typeface="+mj-lt"/>
          <a:ea typeface="+mj-lt"/>
          <a:cs typeface="+mj-lt"/>
        </a:defRPr>
      </a:lvl1pPr>
    </p:titleStyle>
    <p:bodyStyle>
      <a:lvl1pPr marL="228600" indent="-228600" algn="l">
        <a:lnSpc>
          <a:spcPct val="90000"/>
        </a:lnSpc>
        <a:spcBef>
          <a:spcPts val="1000"/>
        </a:spcBef>
        <a:buChar char="•"/>
        <a:defRPr sz="2800">
          <a:solidFill>
            <a:schemeClr val="tx1"/>
          </a:solidFill>
          <a:latin typeface="+mn-lt"/>
          <a:ea typeface="+mn-lt"/>
          <a:cs typeface="+mn-lt"/>
        </a:defRPr>
      </a:lvl1pPr>
      <a:lvl2pPr marL="685800" indent="-228600" algn="l">
        <a:lnSpc>
          <a:spcPct val="90000"/>
        </a:lnSpc>
        <a:spcBef>
          <a:spcPts val="500"/>
        </a:spcBef>
        <a:buChar char="•"/>
        <a:defRPr sz="2400">
          <a:solidFill>
            <a:schemeClr val="tx1"/>
          </a:solidFill>
          <a:latin typeface="+mn-lt"/>
          <a:ea typeface="+mn-lt"/>
          <a:cs typeface="+mn-lt"/>
        </a:defRPr>
      </a:lvl2pPr>
      <a:lvl3pPr marL="1143000" indent="-228600" algn="l">
        <a:lnSpc>
          <a:spcPct val="90000"/>
        </a:lnSpc>
        <a:spcBef>
          <a:spcPts val="500"/>
        </a:spcBef>
        <a:buChar char="•"/>
        <a:defRPr sz="2000">
          <a:solidFill>
            <a:schemeClr val="tx1"/>
          </a:solidFill>
          <a:latin typeface="+mn-lt"/>
          <a:ea typeface="+mn-lt"/>
          <a:cs typeface="+mn-lt"/>
        </a:defRPr>
      </a:lvl3pPr>
      <a:lvl4pPr marL="1600200" indent="-228600" algn="l">
        <a:lnSpc>
          <a:spcPct val="90000"/>
        </a:lnSpc>
        <a:spcBef>
          <a:spcPts val="500"/>
        </a:spcBef>
        <a:buChar char="•"/>
        <a:defRPr sz="1800">
          <a:solidFill>
            <a:schemeClr val="tx1"/>
          </a:solidFill>
          <a:latin typeface="+mn-lt"/>
          <a:ea typeface="+mn-lt"/>
          <a:cs typeface="+mn-lt"/>
        </a:defRPr>
      </a:lvl4pPr>
      <a:lvl5pPr marL="2057400" indent="-228600" algn="l">
        <a:lnSpc>
          <a:spcPct val="90000"/>
        </a:lnSpc>
        <a:spcBef>
          <a:spcPts val="500"/>
        </a:spcBef>
        <a:buChar char="•"/>
        <a:defRPr sz="1800">
          <a:solidFill>
            <a:schemeClr val="tx1"/>
          </a:solidFill>
          <a:latin typeface="+mn-lt"/>
          <a:ea typeface="+mn-lt"/>
          <a:cs typeface="+mn-lt"/>
        </a:defRPr>
      </a:lvl5pPr>
      <a:lvl6pPr marL="2514600" indent="-228600" algn="l">
        <a:lnSpc>
          <a:spcPct val="90000"/>
        </a:lnSpc>
        <a:spcBef>
          <a:spcPts val="500"/>
        </a:spcBef>
        <a:buChar char="•"/>
        <a:defRPr sz="1800">
          <a:solidFill>
            <a:schemeClr val="tx1"/>
          </a:solidFill>
          <a:latin typeface="+mn-lt"/>
          <a:ea typeface="+mn-lt"/>
          <a:cs typeface="+mn-lt"/>
        </a:defRPr>
      </a:lvl6pPr>
      <a:lvl7pPr marL="2971800" indent="-228600" algn="l">
        <a:lnSpc>
          <a:spcPct val="90000"/>
        </a:lnSpc>
        <a:spcBef>
          <a:spcPts val="500"/>
        </a:spcBef>
        <a:buChar char="•"/>
        <a:defRPr sz="1800">
          <a:solidFill>
            <a:schemeClr val="tx1"/>
          </a:solidFill>
          <a:latin typeface="+mn-lt"/>
          <a:ea typeface="+mn-lt"/>
          <a:cs typeface="+mn-l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p:bodyStyle>
    <p:otherStyle>
      <a:lvl1pPr marL="0" algn="l">
        <a:buNone/>
        <a:defRPr sz="1800">
          <a:solidFill>
            <a:schemeClr val="tx1"/>
          </a:soli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svg"/><Relationship Id="rId14" Type="http://schemas.openxmlformats.org/officeDocument/2006/relationships/image" Target="../media/image40.sv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sv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54.sv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oracle.com/APE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hyperlink" Target="https://blogs.oracle.com/APEX/" TargetMode="Externa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oracle.com/apex/whats-new/" TargetMode="External"/><Relationship Id="rId2" Type="http://schemas.openxmlformats.org/officeDocument/2006/relationships/hyperlink" Target="https://oracleapex.com/" TargetMode="External"/><Relationship Id="rId1" Type="http://schemas.openxmlformats.org/officeDocument/2006/relationships/slideLayout" Target="../slideLayouts/slideLayout8.xml"/><Relationship Id="rId4" Type="http://schemas.openxmlformats.org/officeDocument/2006/relationships/hyperlink" Target="http://oracle.com/ape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896F07-E694-6D61-A167-F388CDB6BDCD}"/>
              </a:ext>
            </a:extLst>
          </p:cNvPr>
          <p:cNvSpPr>
            <a:spLocks noGrp="1"/>
          </p:cNvSpPr>
          <p:nvPr>
            <p:ph type="ctrTitle"/>
          </p:nvPr>
        </p:nvSpPr>
        <p:spPr>
          <a:xfrm>
            <a:off x="609600" y="3255264"/>
            <a:ext cx="8296656" cy="813816"/>
          </a:xfrm>
        </p:spPr>
        <p:txBody>
          <a:bodyPr/>
          <a:lstStyle/>
          <a:p>
            <a:r>
              <a:t>Oracle APEX 26.1 – New Features</a:t>
            </a:r>
          </a:p>
        </p:txBody>
      </p:sp>
      <p:sp>
        <p:nvSpPr>
          <p:cNvPr id="12" name="Slide Number Placeholder 11">
            <a:extLst>
              <a:ext uri="{FF2B5EF4-FFF2-40B4-BE49-F238E27FC236}">
                <a16:creationId xmlns:a16="http://schemas.microsoft.com/office/drawing/2014/main" id="{348B2C14-53C5-5624-0B7D-E16B01AAB8A2}"/>
              </a:ext>
            </a:extLst>
          </p:cNvPr>
          <p:cNvSpPr>
            <a:spLocks noGrp="1"/>
          </p:cNvSpPr>
          <p:nvPr>
            <p:ph type="sldNum" idx="12"/>
          </p:nvPr>
        </p:nvSpPr>
        <p:spPr/>
        <p:txBody>
          <a:bodyPr/>
          <a:lstStyle/>
          <a:p>
            <a:fld id="{AD75FED6-38D0-DE9C-92C0-6E7FA635581C}" type="slidenum">
              <a:rPr/>
              <a:t>1</a:t>
            </a:fld>
            <a:endParaRPr/>
          </a:p>
        </p:txBody>
      </p:sp>
      <p:sp>
        <p:nvSpPr>
          <p:cNvPr id="3" name="Footer Placeholder 2">
            <a:extLst>
              <a:ext uri="{FF2B5EF4-FFF2-40B4-BE49-F238E27FC236}">
                <a16:creationId xmlns:a16="http://schemas.microsoft.com/office/drawing/2014/main" id="{94CD0F08-B409-451E-00CB-B0365B1A72B8}"/>
              </a:ext>
            </a:extLst>
          </p:cNvPr>
          <p:cNvSpPr>
            <a:spLocks noGrp="1"/>
          </p:cNvSpPr>
          <p:nvPr>
            <p:ph type="ftr" idx="36"/>
          </p:nvPr>
        </p:nvSpPr>
        <p:spPr/>
        <p:txBody>
          <a:bodyPr/>
          <a:lstStyle/>
          <a:p>
            <a:r>
              <a:t>Copyright © 2026, Oracle and/or its affiliates</a:t>
            </a:r>
          </a:p>
        </p:txBody>
      </p:sp>
    </p:spTree>
    <p:extLst>
      <p:ext uri="{BB962C8B-B14F-4D97-AF65-F5344CB8AC3E}">
        <p14:creationId xmlns:p14="http://schemas.microsoft.com/office/powerpoint/2010/main" val="161548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DDD20-E4CF-4FFB-73E0-DEC276926BA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9857888-7A54-FA21-4934-A665A6539C32}"/>
              </a:ext>
            </a:extLst>
          </p:cNvPr>
          <p:cNvSpPr>
            <a:spLocks noGrp="1"/>
          </p:cNvSpPr>
          <p:nvPr>
            <p:ph type="title"/>
          </p:nvPr>
        </p:nvSpPr>
        <p:spPr/>
        <p:txBody>
          <a:bodyPr/>
          <a:lstStyle/>
          <a:p>
            <a:r>
              <a:rPr lang="en-US" dirty="0"/>
              <a:t>Open Application Specification Language (APEXlang) </a:t>
            </a:r>
          </a:p>
        </p:txBody>
      </p:sp>
      <p:sp>
        <p:nvSpPr>
          <p:cNvPr id="7" name="Content Placeholder 6">
            <a:extLst>
              <a:ext uri="{FF2B5EF4-FFF2-40B4-BE49-F238E27FC236}">
                <a16:creationId xmlns:a16="http://schemas.microsoft.com/office/drawing/2014/main" id="{985BC9BB-D507-D72E-92FF-45568B040B42}"/>
              </a:ext>
            </a:extLst>
          </p:cNvPr>
          <p:cNvSpPr>
            <a:spLocks noGrp="1"/>
          </p:cNvSpPr>
          <p:nvPr>
            <p:ph sz="quarter" idx="14"/>
          </p:nvPr>
        </p:nvSpPr>
        <p:spPr>
          <a:xfrm>
            <a:off x="611000" y="1362075"/>
            <a:ext cx="10977620" cy="4483140"/>
          </a:xfrm>
        </p:spPr>
        <p:txBody>
          <a:bodyPr/>
          <a:lstStyle/>
          <a:p>
            <a:pPr>
              <a:spcAft>
                <a:spcPts val="1200"/>
              </a:spcAft>
            </a:pPr>
            <a:r>
              <a:rPr lang="en-US" sz="2000" b="1" dirty="0"/>
              <a:t>Why it matters now:</a:t>
            </a:r>
          </a:p>
          <a:p>
            <a:pPr marL="342900" indent="-342900">
              <a:spcAft>
                <a:spcPts val="1200"/>
              </a:spcAft>
              <a:buFont typeface="Arial" panose="020B0604020202020204" pitchFamily="34" charset="0"/>
              <a:buChar char="•"/>
            </a:pPr>
            <a:r>
              <a:rPr lang="en-US" sz="2000" dirty="0"/>
              <a:t>APEXlang gives AI agents — including OpenAI Codex, Anthropic Claude, and others — an Oracle-supported interface for generating and modifying APEX applications. </a:t>
            </a:r>
          </a:p>
          <a:p>
            <a:pPr marL="342900" indent="-342900">
              <a:spcAft>
                <a:spcPts val="1200"/>
              </a:spcAft>
              <a:buFont typeface="Arial" panose="020B0604020202020204" pitchFamily="34" charset="0"/>
              <a:buChar char="•"/>
            </a:pPr>
            <a:r>
              <a:rPr lang="en-US" sz="2000" dirty="0"/>
              <a:t>Developers can work through the APEX Application Builder as they do today, or they can work entirely through AI agents and standard editors. </a:t>
            </a:r>
          </a:p>
          <a:p>
            <a:pPr marL="342900" indent="-342900">
              <a:spcAft>
                <a:spcPts val="1200"/>
              </a:spcAft>
              <a:buFont typeface="Arial" panose="020B0604020202020204" pitchFamily="34" charset="0"/>
              <a:buChar char="•"/>
            </a:pPr>
            <a:r>
              <a:rPr lang="en-US" sz="2000" dirty="0"/>
              <a:t>Both paths produce the same governed artifact.</a:t>
            </a:r>
          </a:p>
          <a:p>
            <a:pPr marL="342900" indent="-342900">
              <a:spcAft>
                <a:spcPts val="12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1E4719C4-B3BA-E39E-6DB2-AAFDD9D5A242}"/>
              </a:ext>
            </a:extLst>
          </p:cNvPr>
          <p:cNvSpPr>
            <a:spLocks noGrp="1"/>
          </p:cNvSpPr>
          <p:nvPr>
            <p:ph type="sldNum" sz="quarter" idx="4"/>
          </p:nvPr>
        </p:nvSpPr>
        <p:spPr/>
        <p:txBody>
          <a:bodyPr/>
          <a:lstStyle/>
          <a:p>
            <a:fld id="{345D60D9-5372-5F40-9443-0F9AE5BDC3C8}" type="slidenum">
              <a:rPr lang="en-US" smtClean="0"/>
              <a:pPr/>
              <a:t>10</a:t>
            </a:fld>
            <a:endParaRPr lang="en-US" dirty="0"/>
          </a:p>
        </p:txBody>
      </p:sp>
      <p:sp>
        <p:nvSpPr>
          <p:cNvPr id="5" name="Footer Placeholder 4">
            <a:extLst>
              <a:ext uri="{FF2B5EF4-FFF2-40B4-BE49-F238E27FC236}">
                <a16:creationId xmlns:a16="http://schemas.microsoft.com/office/drawing/2014/main" id="{3224D2E2-963A-9BC4-7AAD-56379C2CACC1}"/>
              </a:ext>
            </a:extLst>
          </p:cNvPr>
          <p:cNvSpPr>
            <a:spLocks noGrp="1"/>
          </p:cNvSpPr>
          <p:nvPr>
            <p:ph type="ftr" sz="quarter" idx="3"/>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1915810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1E8B9-CD1F-8E5E-A3DC-B5F7FFC3652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A38B72C-0697-8EB4-3E72-916B7639A553}"/>
              </a:ext>
            </a:extLst>
          </p:cNvPr>
          <p:cNvSpPr>
            <a:spLocks noGrp="1"/>
          </p:cNvSpPr>
          <p:nvPr>
            <p:ph type="title"/>
          </p:nvPr>
        </p:nvSpPr>
        <p:spPr/>
        <p:txBody>
          <a:bodyPr/>
          <a:lstStyle/>
          <a:p>
            <a:r>
              <a:rPr lang="en-US" dirty="0"/>
              <a:t>Open Application Specification Language (APEXlang)</a:t>
            </a:r>
          </a:p>
        </p:txBody>
      </p:sp>
      <p:sp>
        <p:nvSpPr>
          <p:cNvPr id="7" name="Content Placeholder 6">
            <a:extLst>
              <a:ext uri="{FF2B5EF4-FFF2-40B4-BE49-F238E27FC236}">
                <a16:creationId xmlns:a16="http://schemas.microsoft.com/office/drawing/2014/main" id="{2B0B0508-506A-CE4A-6FBC-68ADD15B2C29}"/>
              </a:ext>
            </a:extLst>
          </p:cNvPr>
          <p:cNvSpPr>
            <a:spLocks noGrp="1"/>
          </p:cNvSpPr>
          <p:nvPr>
            <p:ph sz="quarter" idx="14"/>
          </p:nvPr>
        </p:nvSpPr>
        <p:spPr>
          <a:xfrm>
            <a:off x="611000" y="1362075"/>
            <a:ext cx="4612850" cy="4483140"/>
          </a:xfrm>
        </p:spPr>
        <p:txBody>
          <a:bodyPr/>
          <a:lstStyle/>
          <a:p>
            <a:pPr>
              <a:spcAft>
                <a:spcPts val="1200"/>
              </a:spcAft>
            </a:pPr>
            <a:r>
              <a:rPr lang="en-US" sz="2000" b="1" dirty="0"/>
              <a:t>Ecosystem integration:</a:t>
            </a:r>
          </a:p>
          <a:p>
            <a:pPr marL="342900" indent="-342900">
              <a:spcAft>
                <a:spcPts val="1200"/>
              </a:spcAft>
              <a:buFont typeface="Arial" panose="020B0604020202020204" pitchFamily="34" charset="0"/>
              <a:buChar char="•"/>
            </a:pPr>
            <a:r>
              <a:rPr lang="en-US" sz="2000" dirty="0"/>
              <a:t>APEXlang is natively supported in Oracle SQL Developer for VS Code, inheriting industry-standard source control, editing, and AI tooling. </a:t>
            </a:r>
          </a:p>
          <a:p>
            <a:pPr marL="342900" indent="-342900">
              <a:spcAft>
                <a:spcPts val="1200"/>
              </a:spcAft>
              <a:buFont typeface="Arial" panose="020B0604020202020204" pitchFamily="34" charset="0"/>
              <a:buChar char="•"/>
            </a:pPr>
            <a:r>
              <a:rPr lang="en-US" sz="2000" dirty="0"/>
              <a:t>Oracle SQLcl provides command-line and automation support for CI/CD pipelines and headless environments.</a:t>
            </a:r>
          </a:p>
          <a:p>
            <a:pPr marL="342900" indent="-342900">
              <a:spcAft>
                <a:spcPts val="12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38E74579-B9DF-F72E-56E3-03B44A304BB9}"/>
              </a:ext>
            </a:extLst>
          </p:cNvPr>
          <p:cNvSpPr>
            <a:spLocks noGrp="1"/>
          </p:cNvSpPr>
          <p:nvPr>
            <p:ph type="sldNum" sz="quarter" idx="4"/>
          </p:nvPr>
        </p:nvSpPr>
        <p:spPr/>
        <p:txBody>
          <a:bodyPr/>
          <a:lstStyle/>
          <a:p>
            <a:fld id="{345D60D9-5372-5F40-9443-0F9AE5BDC3C8}" type="slidenum">
              <a:rPr lang="en-US" smtClean="0"/>
              <a:pPr/>
              <a:t>11</a:t>
            </a:fld>
            <a:endParaRPr lang="en-US" dirty="0"/>
          </a:p>
        </p:txBody>
      </p:sp>
      <p:sp>
        <p:nvSpPr>
          <p:cNvPr id="5" name="Footer Placeholder 4">
            <a:extLst>
              <a:ext uri="{FF2B5EF4-FFF2-40B4-BE49-F238E27FC236}">
                <a16:creationId xmlns:a16="http://schemas.microsoft.com/office/drawing/2014/main" id="{560B7C12-2D02-7B23-173F-6D31841CA108}"/>
              </a:ext>
            </a:extLst>
          </p:cNvPr>
          <p:cNvSpPr>
            <a:spLocks noGrp="1"/>
          </p:cNvSpPr>
          <p:nvPr>
            <p:ph type="ftr" sz="quarter" idx="3"/>
          </p:nvPr>
        </p:nvSpPr>
        <p:spPr/>
        <p:txBody>
          <a:bodyPr/>
          <a:lstStyle/>
          <a:p>
            <a:r>
              <a:rPr lang="en-US"/>
              <a:t>Copyright © 2026, Oracle and/or its affiliates</a:t>
            </a:r>
            <a:endParaRPr lang="en-US" dirty="0"/>
          </a:p>
        </p:txBody>
      </p:sp>
      <p:pic>
        <p:nvPicPr>
          <p:cNvPr id="3" name="Picture 2">
            <a:extLst>
              <a:ext uri="{FF2B5EF4-FFF2-40B4-BE49-F238E27FC236}">
                <a16:creationId xmlns:a16="http://schemas.microsoft.com/office/drawing/2014/main" id="{0804AA91-4FED-D5B0-4C12-9FA17EB4F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367" y="1221810"/>
            <a:ext cx="6234698" cy="5026590"/>
          </a:xfrm>
          <a:prstGeom prst="rect">
            <a:avLst/>
          </a:prstGeom>
        </p:spPr>
      </p:pic>
    </p:spTree>
    <p:extLst>
      <p:ext uri="{BB962C8B-B14F-4D97-AF65-F5344CB8AC3E}">
        <p14:creationId xmlns:p14="http://schemas.microsoft.com/office/powerpoint/2010/main" val="3606880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9818-5EAD-1AB1-4931-A1A2C042109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258C88-D7AC-721E-1449-34042C583BB3}"/>
              </a:ext>
            </a:extLst>
          </p:cNvPr>
          <p:cNvSpPr>
            <a:spLocks noGrp="1"/>
          </p:cNvSpPr>
          <p:nvPr>
            <p:ph type="title"/>
          </p:nvPr>
        </p:nvSpPr>
        <p:spPr/>
        <p:txBody>
          <a:bodyPr/>
          <a:lstStyle/>
          <a:p>
            <a:r>
              <a:rPr lang="en-US" dirty="0"/>
              <a:t>Open Application Specification Language (APEXlang)</a:t>
            </a:r>
          </a:p>
        </p:txBody>
      </p:sp>
      <p:sp>
        <p:nvSpPr>
          <p:cNvPr id="7" name="Content Placeholder 6">
            <a:extLst>
              <a:ext uri="{FF2B5EF4-FFF2-40B4-BE49-F238E27FC236}">
                <a16:creationId xmlns:a16="http://schemas.microsoft.com/office/drawing/2014/main" id="{F04B35E2-4EE8-CCB9-E901-4746855F49CE}"/>
              </a:ext>
            </a:extLst>
          </p:cNvPr>
          <p:cNvSpPr>
            <a:spLocks noGrp="1"/>
          </p:cNvSpPr>
          <p:nvPr>
            <p:ph sz="quarter" idx="14"/>
          </p:nvPr>
        </p:nvSpPr>
        <p:spPr>
          <a:xfrm>
            <a:off x="611000" y="1362075"/>
            <a:ext cx="10977620" cy="2582604"/>
          </a:xfrm>
        </p:spPr>
        <p:txBody>
          <a:bodyPr/>
          <a:lstStyle/>
          <a:p>
            <a:pPr>
              <a:spcAft>
                <a:spcPts val="1200"/>
              </a:spcAft>
            </a:pPr>
            <a:r>
              <a:rPr lang="en-US" sz="2000" b="1" dirty="0"/>
              <a:t>What makes it open:</a:t>
            </a:r>
          </a:p>
          <a:p>
            <a:pPr marL="342900" indent="-342900">
              <a:spcAft>
                <a:spcPts val="1200"/>
              </a:spcAft>
              <a:buFont typeface="Arial" panose="020B0604020202020204" pitchFamily="34" charset="0"/>
              <a:buChar char="•"/>
            </a:pPr>
            <a:r>
              <a:rPr lang="en-US" sz="2000" dirty="0"/>
              <a:t>APEXlang is extensible, can be programmatically generated, is fully documented, has a public grammar, is human-readable and supported. </a:t>
            </a:r>
          </a:p>
          <a:p>
            <a:pPr marL="342900" indent="-342900">
              <a:spcAft>
                <a:spcPts val="1200"/>
              </a:spcAft>
              <a:buFont typeface="Arial" panose="020B0604020202020204" pitchFamily="34" charset="0"/>
              <a:buChar char="•"/>
            </a:pPr>
            <a:r>
              <a:rPr lang="en-US" sz="2000" dirty="0"/>
              <a:t>It is not open-source but it is also not opaque and can be generated using any AI agent.</a:t>
            </a:r>
          </a:p>
          <a:p>
            <a:pPr marL="342900" indent="-342900">
              <a:spcAft>
                <a:spcPts val="1200"/>
              </a:spcAft>
              <a:buFont typeface="Arial" panose="020B0604020202020204" pitchFamily="34" charset="0"/>
              <a:buChar char="•"/>
            </a:pPr>
            <a:r>
              <a:rPr lang="en-US" sz="2000" dirty="0">
                <a:solidFill>
                  <a:schemeClr val="tx1"/>
                </a:solidFill>
              </a:rPr>
              <a:t>When an AI assistant cannot read or write your application format, you are locked-out of the most significant productivity shift in a generation.</a:t>
            </a:r>
          </a:p>
          <a:p>
            <a:pPr marL="342900" indent="-342900">
              <a:spcAft>
                <a:spcPts val="1200"/>
              </a:spcAft>
              <a:buFont typeface="Arial" panose="020B0604020202020204" pitchFamily="34" charset="0"/>
              <a:buChar char="•"/>
            </a:pPr>
            <a:endParaRPr lang="en-US" sz="2000" dirty="0">
              <a:solidFill>
                <a:schemeClr val="tx1"/>
              </a:solidFill>
            </a:endParaRPr>
          </a:p>
          <a:p>
            <a:pPr marL="342900" indent="-342900">
              <a:spcAft>
                <a:spcPts val="12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BE60634C-D457-9151-5D48-54541F136C5B}"/>
              </a:ext>
            </a:extLst>
          </p:cNvPr>
          <p:cNvSpPr>
            <a:spLocks noGrp="1"/>
          </p:cNvSpPr>
          <p:nvPr>
            <p:ph type="sldNum" sz="quarter" idx="4"/>
          </p:nvPr>
        </p:nvSpPr>
        <p:spPr/>
        <p:txBody>
          <a:bodyPr/>
          <a:lstStyle/>
          <a:p>
            <a:fld id="{345D60D9-5372-5F40-9443-0F9AE5BDC3C8}" type="slidenum">
              <a:rPr lang="en-US" smtClean="0"/>
              <a:pPr/>
              <a:t>12</a:t>
            </a:fld>
            <a:endParaRPr lang="en-US" dirty="0"/>
          </a:p>
        </p:txBody>
      </p:sp>
      <p:sp>
        <p:nvSpPr>
          <p:cNvPr id="5" name="Footer Placeholder 4">
            <a:extLst>
              <a:ext uri="{FF2B5EF4-FFF2-40B4-BE49-F238E27FC236}">
                <a16:creationId xmlns:a16="http://schemas.microsoft.com/office/drawing/2014/main" id="{32836773-EF95-64B5-C98F-70E3D68D7F67}"/>
              </a:ext>
            </a:extLst>
          </p:cNvPr>
          <p:cNvSpPr>
            <a:spLocks noGrp="1"/>
          </p:cNvSpPr>
          <p:nvPr>
            <p:ph type="ftr" sz="quarter" idx="3"/>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3833868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p:nvPr/>
        </p:nvSpPr>
        <p:spPr>
          <a:xfrm>
            <a:off x="594360" y="365760"/>
            <a:ext cx="8138160" cy="411480"/>
          </a:xfrm>
          <a:prstGeom prst="rect">
            <a:avLst/>
          </a:prstGeom>
          <a:noFill/>
        </p:spPr>
        <p:txBody>
          <a:bodyPr wrap="square" lIns="73152" tIns="27432" rIns="73152" bIns="27432" anchor="ctr">
            <a:spAutoFit/>
          </a:bodyPr>
          <a:lstStyle/>
          <a:p>
            <a:pPr algn="l"/>
            <a:r>
              <a:rPr sz="2400" b="1">
                <a:solidFill>
                  <a:srgbClr val="FFFFFF"/>
                </a:solidFill>
                <a:latin typeface="Oracle Sans"/>
              </a:rPr>
              <a:t>Open Application Specification Language</a:t>
            </a:r>
          </a:p>
        </p:txBody>
      </p:sp>
      <p:sp>
        <p:nvSpPr>
          <p:cNvPr id="3" name="subhead"/>
          <p:cNvSpPr txBox="1"/>
          <p:nvPr/>
        </p:nvSpPr>
        <p:spPr>
          <a:xfrm>
            <a:off x="640080" y="822960"/>
            <a:ext cx="10607040" cy="274320"/>
          </a:xfrm>
          <a:prstGeom prst="rect">
            <a:avLst/>
          </a:prstGeom>
          <a:noFill/>
        </p:spPr>
        <p:txBody>
          <a:bodyPr wrap="square" lIns="73152" tIns="27432" rIns="73152" bIns="27432" anchor="ctr">
            <a:spAutoFit/>
          </a:bodyPr>
          <a:lstStyle/>
          <a:p>
            <a:pPr algn="l"/>
            <a:r>
              <a:rPr sz="1150" b="0">
                <a:solidFill>
                  <a:srgbClr val="BBBBBB"/>
                </a:solidFill>
                <a:latin typeface="Oracle Sans"/>
              </a:rPr>
              <a:t>APEXlang describes APEX application intent as readable, validatable source.</a:t>
            </a:r>
          </a:p>
        </p:txBody>
      </p:sp>
      <p:sp>
        <p:nvSpPr>
          <p:cNvPr id="4" name="readable bg"/>
          <p:cNvSpPr/>
          <p:nvPr/>
        </p:nvSpPr>
        <p:spPr>
          <a:xfrm>
            <a:off x="731520" y="1417320"/>
            <a:ext cx="3246120" cy="1188720"/>
          </a:xfrm>
          <a:prstGeom prst="roundRect">
            <a:avLst/>
          </a:prstGeom>
          <a:solidFill>
            <a:srgbClr val="0E3E4C"/>
          </a:solidFill>
          <a:ln w="6350">
            <a:solidFill>
              <a:srgbClr val="67A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adable icon"/>
          <p:cNvSpPr/>
          <p:nvPr/>
        </p:nvSpPr>
        <p:spPr>
          <a:xfrm>
            <a:off x="914400" y="1600200"/>
            <a:ext cx="365760" cy="365760"/>
          </a:xfrm>
          <a:prstGeom prst="ellipse">
            <a:avLst/>
          </a:prstGeom>
          <a:solidFill>
            <a:srgbClr val="FFFFFF"/>
          </a:solidFill>
          <a:ln w="12700">
            <a:solidFill>
              <a:srgbClr val="67AA9B"/>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endParaRPr/>
          </a:p>
        </p:txBody>
      </p:sp>
      <p:sp>
        <p:nvSpPr>
          <p:cNvPr id="6" name="readable title"/>
          <p:cNvSpPr txBox="1"/>
          <p:nvPr/>
        </p:nvSpPr>
        <p:spPr>
          <a:xfrm>
            <a:off x="1371600" y="1554480"/>
            <a:ext cx="2468880" cy="274320"/>
          </a:xfrm>
          <a:prstGeom prst="rect">
            <a:avLst/>
          </a:prstGeom>
          <a:noFill/>
        </p:spPr>
        <p:txBody>
          <a:bodyPr wrap="square" lIns="73152" tIns="27432" rIns="73152" bIns="27432" anchor="ctr">
            <a:spAutoFit/>
          </a:bodyPr>
          <a:lstStyle/>
          <a:p>
            <a:pPr algn="l"/>
            <a:r>
              <a:rPr sz="1200" b="1">
                <a:solidFill>
                  <a:srgbClr val="FFFFFF"/>
                </a:solidFill>
                <a:latin typeface="Oracle Sans"/>
              </a:rPr>
              <a:t>Human readable</a:t>
            </a:r>
          </a:p>
        </p:txBody>
      </p:sp>
      <p:sp>
        <p:nvSpPr>
          <p:cNvPr id="7" name="readable body"/>
          <p:cNvSpPr txBox="1"/>
          <p:nvPr/>
        </p:nvSpPr>
        <p:spPr>
          <a:xfrm>
            <a:off x="1371600" y="1874520"/>
            <a:ext cx="2468880" cy="594360"/>
          </a:xfrm>
          <a:prstGeom prst="rect">
            <a:avLst/>
          </a:prstGeom>
          <a:noFill/>
        </p:spPr>
        <p:txBody>
          <a:bodyPr wrap="square" lIns="73152" tIns="27432" rIns="73152" bIns="27432" anchor="ctr">
            <a:spAutoFit/>
          </a:bodyPr>
          <a:lstStyle/>
          <a:p>
            <a:pPr algn="l"/>
            <a:r>
              <a:rPr sz="1000" b="0">
                <a:solidFill>
                  <a:srgbClr val="BBBBBB"/>
                </a:solidFill>
                <a:latin typeface="Oracle Sans"/>
              </a:rPr>
              <a:t>.apx files are plain text and structured for review.</a:t>
            </a:r>
          </a:p>
        </p:txBody>
      </p:sp>
      <p:sp>
        <p:nvSpPr>
          <p:cNvPr id="8" name="source bg"/>
          <p:cNvSpPr/>
          <p:nvPr/>
        </p:nvSpPr>
        <p:spPr>
          <a:xfrm>
            <a:off x="4480560" y="1417320"/>
            <a:ext cx="3246120" cy="1188720"/>
          </a:xfrm>
          <a:prstGeom prst="roundRect">
            <a:avLst/>
          </a:prstGeom>
          <a:solidFill>
            <a:srgbClr val="0E3E4C"/>
          </a:solidFill>
          <a:ln w="6350">
            <a:solidFill>
              <a:srgbClr val="2583D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source icon"/>
          <p:cNvSpPr/>
          <p:nvPr/>
        </p:nvSpPr>
        <p:spPr>
          <a:xfrm>
            <a:off x="4663440" y="1600200"/>
            <a:ext cx="365760" cy="365760"/>
          </a:xfrm>
          <a:prstGeom prst="ellipse">
            <a:avLst/>
          </a:prstGeom>
          <a:solidFill>
            <a:srgbClr val="FFFFFF"/>
          </a:solidFill>
          <a:ln w="12700">
            <a:solidFill>
              <a:srgbClr val="67AA9B"/>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endParaRPr/>
          </a:p>
        </p:txBody>
      </p:sp>
      <p:sp>
        <p:nvSpPr>
          <p:cNvPr id="10" name="source title"/>
          <p:cNvSpPr txBox="1"/>
          <p:nvPr/>
        </p:nvSpPr>
        <p:spPr>
          <a:xfrm>
            <a:off x="5120640" y="1554480"/>
            <a:ext cx="2468880" cy="274320"/>
          </a:xfrm>
          <a:prstGeom prst="rect">
            <a:avLst/>
          </a:prstGeom>
          <a:noFill/>
        </p:spPr>
        <p:txBody>
          <a:bodyPr wrap="square" lIns="73152" tIns="27432" rIns="73152" bIns="27432" anchor="ctr">
            <a:spAutoFit/>
          </a:bodyPr>
          <a:lstStyle/>
          <a:p>
            <a:pPr algn="l"/>
            <a:r>
              <a:rPr sz="1200" b="1">
                <a:solidFill>
                  <a:srgbClr val="FFFFFF"/>
                </a:solidFill>
                <a:latin typeface="Oracle Sans"/>
              </a:rPr>
              <a:t>Source controlled</a:t>
            </a:r>
          </a:p>
        </p:txBody>
      </p:sp>
      <p:sp>
        <p:nvSpPr>
          <p:cNvPr id="11" name="source body"/>
          <p:cNvSpPr txBox="1"/>
          <p:nvPr/>
        </p:nvSpPr>
        <p:spPr>
          <a:xfrm>
            <a:off x="5120640" y="1874520"/>
            <a:ext cx="2468880" cy="594360"/>
          </a:xfrm>
          <a:prstGeom prst="rect">
            <a:avLst/>
          </a:prstGeom>
          <a:noFill/>
        </p:spPr>
        <p:txBody>
          <a:bodyPr wrap="square" lIns="73152" tIns="27432" rIns="73152" bIns="27432" anchor="ctr">
            <a:spAutoFit/>
          </a:bodyPr>
          <a:lstStyle/>
          <a:p>
            <a:pPr algn="l"/>
            <a:r>
              <a:rPr sz="1000" b="0">
                <a:solidFill>
                  <a:srgbClr val="BBBBBB"/>
                </a:solidFill>
                <a:latin typeface="Oracle Sans"/>
              </a:rPr>
              <a:t>Package files work with Git, diffs, review, and merge.</a:t>
            </a:r>
          </a:p>
        </p:txBody>
      </p:sp>
      <p:sp>
        <p:nvSpPr>
          <p:cNvPr id="12" name="valid bg"/>
          <p:cNvSpPr/>
          <p:nvPr/>
        </p:nvSpPr>
        <p:spPr>
          <a:xfrm>
            <a:off x="8229600" y="1417320"/>
            <a:ext cx="2788920" cy="1188720"/>
          </a:xfrm>
          <a:prstGeom prst="roundRect">
            <a:avLst/>
          </a:prstGeom>
          <a:solidFill>
            <a:srgbClr val="0E3E4C"/>
          </a:solidFill>
          <a:ln w="6350">
            <a:solidFill>
              <a:srgbClr val="38A9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valid icon"/>
          <p:cNvSpPr/>
          <p:nvPr/>
        </p:nvSpPr>
        <p:spPr>
          <a:xfrm>
            <a:off x="8412480" y="1600200"/>
            <a:ext cx="365760" cy="365760"/>
          </a:xfrm>
          <a:prstGeom prst="ellipse">
            <a:avLst/>
          </a:prstGeom>
          <a:solidFill>
            <a:srgbClr val="FFFFFF"/>
          </a:solidFill>
          <a:ln w="12700">
            <a:solidFill>
              <a:srgbClr val="67AA9B"/>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endParaRPr/>
          </a:p>
        </p:txBody>
      </p:sp>
      <p:sp>
        <p:nvSpPr>
          <p:cNvPr id="14" name="valid title"/>
          <p:cNvSpPr txBox="1"/>
          <p:nvPr/>
        </p:nvSpPr>
        <p:spPr>
          <a:xfrm>
            <a:off x="8869680" y="1554480"/>
            <a:ext cx="2011680" cy="274320"/>
          </a:xfrm>
          <a:prstGeom prst="rect">
            <a:avLst/>
          </a:prstGeom>
          <a:noFill/>
        </p:spPr>
        <p:txBody>
          <a:bodyPr wrap="square" lIns="73152" tIns="27432" rIns="73152" bIns="27432" anchor="ctr">
            <a:spAutoFit/>
          </a:bodyPr>
          <a:lstStyle/>
          <a:p>
            <a:pPr algn="l"/>
            <a:r>
              <a:rPr sz="1200" b="1">
                <a:solidFill>
                  <a:srgbClr val="FFFFFF"/>
                </a:solidFill>
                <a:latin typeface="Oracle Sans"/>
              </a:rPr>
              <a:t>Validatable</a:t>
            </a:r>
          </a:p>
        </p:txBody>
      </p:sp>
      <p:sp>
        <p:nvSpPr>
          <p:cNvPr id="15" name="valid body"/>
          <p:cNvSpPr txBox="1"/>
          <p:nvPr/>
        </p:nvSpPr>
        <p:spPr>
          <a:xfrm>
            <a:off x="8869680" y="1874520"/>
            <a:ext cx="2011680" cy="594360"/>
          </a:xfrm>
          <a:prstGeom prst="rect">
            <a:avLst/>
          </a:prstGeom>
          <a:noFill/>
        </p:spPr>
        <p:txBody>
          <a:bodyPr wrap="square" lIns="73152" tIns="27432" rIns="73152" bIns="27432" anchor="ctr">
            <a:spAutoFit/>
          </a:bodyPr>
          <a:lstStyle/>
          <a:p>
            <a:pPr algn="l"/>
            <a:r>
              <a:rPr sz="1000" b="0" dirty="0">
                <a:solidFill>
                  <a:srgbClr val="BBBBBB"/>
                </a:solidFill>
                <a:latin typeface="Oracle Sans"/>
              </a:rPr>
              <a:t>Compiler feedback catches issues before import.</a:t>
            </a:r>
          </a:p>
        </p:txBody>
      </p:sp>
      <p:sp>
        <p:nvSpPr>
          <p:cNvPr id="16" name="ai bg"/>
          <p:cNvSpPr/>
          <p:nvPr/>
        </p:nvSpPr>
        <p:spPr>
          <a:xfrm>
            <a:off x="731520" y="3063240"/>
            <a:ext cx="3246120" cy="1188720"/>
          </a:xfrm>
          <a:prstGeom prst="roundRect">
            <a:avLst/>
          </a:prstGeom>
          <a:solidFill>
            <a:srgbClr val="0E3E4C"/>
          </a:solidFill>
          <a:ln w="6350">
            <a:solidFill>
              <a:srgbClr val="CEAF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ai icon"/>
          <p:cNvSpPr/>
          <p:nvPr/>
        </p:nvSpPr>
        <p:spPr>
          <a:xfrm>
            <a:off x="914400" y="3246120"/>
            <a:ext cx="365760" cy="365760"/>
          </a:xfrm>
          <a:prstGeom prst="ellipse">
            <a:avLst/>
          </a:prstGeom>
          <a:solidFill>
            <a:srgbClr val="FFFFFF"/>
          </a:solidFill>
          <a:ln w="12700">
            <a:solidFill>
              <a:srgbClr val="67AA9B"/>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endParaRPr/>
          </a:p>
        </p:txBody>
      </p:sp>
      <p:sp>
        <p:nvSpPr>
          <p:cNvPr id="18" name="ai title"/>
          <p:cNvSpPr txBox="1"/>
          <p:nvPr/>
        </p:nvSpPr>
        <p:spPr>
          <a:xfrm>
            <a:off x="1371600" y="3200400"/>
            <a:ext cx="2468880" cy="274320"/>
          </a:xfrm>
          <a:prstGeom prst="rect">
            <a:avLst/>
          </a:prstGeom>
          <a:noFill/>
        </p:spPr>
        <p:txBody>
          <a:bodyPr wrap="square" lIns="73152" tIns="27432" rIns="73152" bIns="27432" anchor="ctr">
            <a:spAutoFit/>
          </a:bodyPr>
          <a:lstStyle/>
          <a:p>
            <a:pPr algn="l"/>
            <a:r>
              <a:rPr sz="1200" b="1">
                <a:solidFill>
                  <a:srgbClr val="FFFFFF"/>
                </a:solidFill>
                <a:latin typeface="Oracle Sans"/>
              </a:rPr>
              <a:t>AI ready</a:t>
            </a:r>
          </a:p>
        </p:txBody>
      </p:sp>
      <p:sp>
        <p:nvSpPr>
          <p:cNvPr id="19" name="ai body"/>
          <p:cNvSpPr txBox="1"/>
          <p:nvPr/>
        </p:nvSpPr>
        <p:spPr>
          <a:xfrm>
            <a:off x="1371600" y="3520440"/>
            <a:ext cx="2468880" cy="594360"/>
          </a:xfrm>
          <a:prstGeom prst="rect">
            <a:avLst/>
          </a:prstGeom>
          <a:noFill/>
        </p:spPr>
        <p:txBody>
          <a:bodyPr wrap="square" lIns="73152" tIns="27432" rIns="73152" bIns="27432" anchor="ctr">
            <a:spAutoFit/>
          </a:bodyPr>
          <a:lstStyle/>
          <a:p>
            <a:pPr algn="l"/>
            <a:r>
              <a:rPr sz="1000" b="0">
                <a:solidFill>
                  <a:srgbClr val="BBBBBB"/>
                </a:solidFill>
                <a:latin typeface="Oracle Sans"/>
              </a:rPr>
              <a:t>Documented syntax gives agents a clear generation target.</a:t>
            </a:r>
          </a:p>
        </p:txBody>
      </p:sp>
      <p:sp>
        <p:nvSpPr>
          <p:cNvPr id="20" name="assets bg"/>
          <p:cNvSpPr/>
          <p:nvPr/>
        </p:nvSpPr>
        <p:spPr>
          <a:xfrm>
            <a:off x="4480560" y="3063240"/>
            <a:ext cx="3246120" cy="1188720"/>
          </a:xfrm>
          <a:prstGeom prst="roundRect">
            <a:avLst/>
          </a:prstGeom>
          <a:solidFill>
            <a:srgbClr val="0E3E4C"/>
          </a:solidFill>
          <a:ln w="6350">
            <a:solidFill>
              <a:srgbClr val="67A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assets icon"/>
          <p:cNvSpPr/>
          <p:nvPr/>
        </p:nvSpPr>
        <p:spPr>
          <a:xfrm>
            <a:off x="4663440" y="3246120"/>
            <a:ext cx="365760" cy="365760"/>
          </a:xfrm>
          <a:prstGeom prst="ellipse">
            <a:avLst/>
          </a:prstGeom>
          <a:solidFill>
            <a:srgbClr val="FFFFFF"/>
          </a:solidFill>
          <a:ln w="12700">
            <a:solidFill>
              <a:srgbClr val="67AA9B"/>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endParaRPr/>
          </a:p>
        </p:txBody>
      </p:sp>
      <p:sp>
        <p:nvSpPr>
          <p:cNvPr id="22" name="assets title"/>
          <p:cNvSpPr txBox="1"/>
          <p:nvPr/>
        </p:nvSpPr>
        <p:spPr>
          <a:xfrm>
            <a:off x="5120640" y="3200400"/>
            <a:ext cx="2468880" cy="274320"/>
          </a:xfrm>
          <a:prstGeom prst="rect">
            <a:avLst/>
          </a:prstGeom>
          <a:noFill/>
        </p:spPr>
        <p:txBody>
          <a:bodyPr wrap="square" lIns="73152" tIns="27432" rIns="73152" bIns="27432" anchor="ctr">
            <a:spAutoFit/>
          </a:bodyPr>
          <a:lstStyle/>
          <a:p>
            <a:pPr algn="l"/>
            <a:r>
              <a:rPr sz="1200" b="1">
                <a:solidFill>
                  <a:srgbClr val="FFFFFF"/>
                </a:solidFill>
                <a:latin typeface="Oracle Sans"/>
              </a:rPr>
              <a:t>Native assets</a:t>
            </a:r>
          </a:p>
        </p:txBody>
      </p:sp>
      <p:sp>
        <p:nvSpPr>
          <p:cNvPr id="23" name="assets body"/>
          <p:cNvSpPr txBox="1"/>
          <p:nvPr/>
        </p:nvSpPr>
        <p:spPr>
          <a:xfrm>
            <a:off x="5120640" y="3520440"/>
            <a:ext cx="2468880" cy="594360"/>
          </a:xfrm>
          <a:prstGeom prst="rect">
            <a:avLst/>
          </a:prstGeom>
          <a:noFill/>
        </p:spPr>
        <p:txBody>
          <a:bodyPr wrap="square" lIns="73152" tIns="27432" rIns="73152" bIns="27432" anchor="ctr">
            <a:spAutoFit/>
          </a:bodyPr>
          <a:lstStyle/>
          <a:p>
            <a:pPr algn="l"/>
            <a:r>
              <a:rPr sz="1000" b="0">
                <a:solidFill>
                  <a:srgbClr val="BBBBBB"/>
                </a:solidFill>
                <a:latin typeface="Oracle Sans"/>
              </a:rPr>
              <a:t>SQL, CSS, JS, and images remain first-class files.</a:t>
            </a:r>
          </a:p>
        </p:txBody>
      </p:sp>
      <p:sp>
        <p:nvSpPr>
          <p:cNvPr id="24" name="portable bg"/>
          <p:cNvSpPr/>
          <p:nvPr/>
        </p:nvSpPr>
        <p:spPr>
          <a:xfrm>
            <a:off x="8229600" y="3063240"/>
            <a:ext cx="2788920" cy="1188720"/>
          </a:xfrm>
          <a:prstGeom prst="roundRect">
            <a:avLst/>
          </a:prstGeom>
          <a:solidFill>
            <a:srgbClr val="0E3E4C"/>
          </a:solidFill>
          <a:ln w="6350">
            <a:solidFill>
              <a:srgbClr val="2583D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portable icon"/>
          <p:cNvSpPr/>
          <p:nvPr/>
        </p:nvSpPr>
        <p:spPr>
          <a:xfrm>
            <a:off x="8412480" y="3246120"/>
            <a:ext cx="365760" cy="365760"/>
          </a:xfrm>
          <a:prstGeom prst="ellipse">
            <a:avLst/>
          </a:prstGeom>
          <a:solidFill>
            <a:srgbClr val="FFFFFF"/>
          </a:solidFill>
          <a:ln w="12700">
            <a:solidFill>
              <a:srgbClr val="67AA9B"/>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endParaRPr/>
          </a:p>
        </p:txBody>
      </p:sp>
      <p:sp>
        <p:nvSpPr>
          <p:cNvPr id="26" name="portable title"/>
          <p:cNvSpPr txBox="1"/>
          <p:nvPr/>
        </p:nvSpPr>
        <p:spPr>
          <a:xfrm>
            <a:off x="8869680" y="3200400"/>
            <a:ext cx="2011680" cy="274320"/>
          </a:xfrm>
          <a:prstGeom prst="rect">
            <a:avLst/>
          </a:prstGeom>
          <a:noFill/>
        </p:spPr>
        <p:txBody>
          <a:bodyPr wrap="square" lIns="73152" tIns="27432" rIns="73152" bIns="27432" anchor="ctr">
            <a:spAutoFit/>
          </a:bodyPr>
          <a:lstStyle/>
          <a:p>
            <a:pPr algn="l"/>
            <a:r>
              <a:rPr sz="1200" b="1">
                <a:solidFill>
                  <a:srgbClr val="FFFFFF"/>
                </a:solidFill>
                <a:latin typeface="Oracle Sans"/>
              </a:rPr>
              <a:t>Portable</a:t>
            </a:r>
          </a:p>
        </p:txBody>
      </p:sp>
      <p:sp>
        <p:nvSpPr>
          <p:cNvPr id="27" name="portable body"/>
          <p:cNvSpPr txBox="1"/>
          <p:nvPr/>
        </p:nvSpPr>
        <p:spPr>
          <a:xfrm>
            <a:off x="8869680" y="3520440"/>
            <a:ext cx="2011680" cy="594360"/>
          </a:xfrm>
          <a:prstGeom prst="rect">
            <a:avLst/>
          </a:prstGeom>
          <a:noFill/>
        </p:spPr>
        <p:txBody>
          <a:bodyPr wrap="square" lIns="73152" tIns="27432" rIns="73152" bIns="27432" anchor="ctr">
            <a:spAutoFit/>
          </a:bodyPr>
          <a:lstStyle/>
          <a:p>
            <a:pPr algn="l"/>
            <a:r>
              <a:rPr sz="1000" b="0" dirty="0">
                <a:solidFill>
                  <a:srgbClr val="BBBBBB"/>
                </a:solidFill>
                <a:latin typeface="Oracle Sans"/>
              </a:rPr>
              <a:t>The same source can move across APEX environments.</a:t>
            </a:r>
          </a:p>
        </p:txBody>
      </p:sp>
      <p:sp>
        <p:nvSpPr>
          <p:cNvPr id="28" name="intent proof"/>
          <p:cNvSpPr/>
          <p:nvPr/>
        </p:nvSpPr>
        <p:spPr>
          <a:xfrm>
            <a:off x="1188720" y="4937760"/>
            <a:ext cx="9738360" cy="594360"/>
          </a:xfrm>
          <a:prstGeom prst="roundRect">
            <a:avLst/>
          </a:prstGeom>
          <a:solidFill>
            <a:srgbClr val="14505E"/>
          </a:solidFill>
          <a:ln w="6350">
            <a:solidFill>
              <a:srgbClr val="CEAF72"/>
            </a:solidFill>
          </a:ln>
        </p:spPr>
        <p:style>
          <a:lnRef idx="1">
            <a:schemeClr val="accent1"/>
          </a:lnRef>
          <a:fillRef idx="3">
            <a:schemeClr val="accent1"/>
          </a:fillRef>
          <a:effectRef idx="2">
            <a:schemeClr val="accent1"/>
          </a:effectRef>
          <a:fontRef idx="minor">
            <a:schemeClr val="lt1"/>
          </a:fontRef>
        </p:style>
        <p:txBody>
          <a:bodyPr wrap="square" lIns="73152" tIns="27432" rIns="73152" bIns="27432" rtlCol="0" anchor="ctr"/>
          <a:lstStyle/>
          <a:p>
            <a:pPr algn="ctr"/>
            <a:r>
              <a:rPr sz="1200" b="1">
                <a:solidFill>
                  <a:srgbClr val="FFFFFF"/>
                </a:solidFill>
                <a:latin typeface="Oracle Sans"/>
              </a:rPr>
              <a:t>With APEXlang, the generation target is application intent, not low-level implementation code.</a:t>
            </a:r>
          </a:p>
        </p:txBody>
      </p:sp>
      <p:pic>
        <p:nvPicPr>
          <p:cNvPr id="31" name="readable icon redwood icon" descr="Readable source icon from Redwood library" title="Readable source icon from Redwood library"/>
          <p:cNvPicPr>
            <a:picLocks noChangeAspect="1"/>
          </p:cNvPicPr>
          <p:nvPr/>
        </p:nvPicPr>
        <p:blipFill>
          <a:blip r:embed="rId3"/>
          <a:stretch>
            <a:fillRect/>
          </a:stretch>
        </p:blipFill>
        <p:spPr>
          <a:xfrm>
            <a:off x="960120" y="1645920"/>
            <a:ext cx="274320" cy="274320"/>
          </a:xfrm>
          <a:prstGeom prst="rect">
            <a:avLst/>
          </a:prstGeom>
        </p:spPr>
      </p:pic>
      <p:pic>
        <p:nvPicPr>
          <p:cNvPr id="32" name="source icon redwood icon" descr="Source-controlled development icon from Redwood library" title="Source-controlled development icon from Redwood library"/>
          <p:cNvPicPr>
            <a:picLocks noChangeAspect="1"/>
          </p:cNvPicPr>
          <p:nvPr/>
        </p:nvPicPr>
        <p:blipFill>
          <a:blip r:embed="rId4"/>
          <a:stretch>
            <a:fillRect/>
          </a:stretch>
        </p:blipFill>
        <p:spPr>
          <a:xfrm>
            <a:off x="4709160" y="1645920"/>
            <a:ext cx="274320" cy="274320"/>
          </a:xfrm>
          <a:prstGeom prst="rect">
            <a:avLst/>
          </a:prstGeom>
        </p:spPr>
      </p:pic>
      <p:pic>
        <p:nvPicPr>
          <p:cNvPr id="33" name="valid icon redwood icon" descr="Validation and controlled-source icon from Redwood library" title="Validation and controlled-source icon from Redwood library"/>
          <p:cNvPicPr>
            <a:picLocks noChangeAspect="1"/>
          </p:cNvPicPr>
          <p:nvPr/>
        </p:nvPicPr>
        <p:blipFill>
          <a:blip r:embed="rId5"/>
          <a:stretch>
            <a:fillRect/>
          </a:stretch>
        </p:blipFill>
        <p:spPr>
          <a:xfrm>
            <a:off x="8458200" y="1645920"/>
            <a:ext cx="274320" cy="274320"/>
          </a:xfrm>
          <a:prstGeom prst="rect">
            <a:avLst/>
          </a:prstGeom>
        </p:spPr>
      </p:pic>
      <p:pic>
        <p:nvPicPr>
          <p:cNvPr id="34" name="ai icon redwood icon" descr="AI-ready generation icon from Redwood library" title="AI-ready generation icon from Redwood library"/>
          <p:cNvPicPr>
            <a:picLocks noChangeAspect="1"/>
          </p:cNvPicPr>
          <p:nvPr/>
        </p:nvPicPr>
        <p:blipFill>
          <a:blip r:embed="rId6"/>
          <a:stretch>
            <a:fillRect/>
          </a:stretch>
        </p:blipFill>
        <p:spPr>
          <a:xfrm>
            <a:off x="960120" y="3291840"/>
            <a:ext cx="274320" cy="274320"/>
          </a:xfrm>
          <a:prstGeom prst="rect">
            <a:avLst/>
          </a:prstGeom>
        </p:spPr>
      </p:pic>
      <p:pic>
        <p:nvPicPr>
          <p:cNvPr id="35" name="assets icon redwood icon" descr="Package and native assets icon from Redwood library" title="Package and native assets icon from Redwood library"/>
          <p:cNvPicPr>
            <a:picLocks noChangeAspect="1"/>
          </p:cNvPicPr>
          <p:nvPr/>
        </p:nvPicPr>
        <p:blipFill>
          <a:blip r:embed="rId7"/>
          <a:stretch>
            <a:fillRect/>
          </a:stretch>
        </p:blipFill>
        <p:spPr>
          <a:xfrm>
            <a:off x="4709160" y="3291840"/>
            <a:ext cx="274320" cy="274320"/>
          </a:xfrm>
          <a:prstGeom prst="rect">
            <a:avLst/>
          </a:prstGeom>
        </p:spPr>
      </p:pic>
      <p:pic>
        <p:nvPicPr>
          <p:cNvPr id="36" name="portable icon redwood icon" descr="Portable deployment icon from Redwood library" title="Portable deployment icon from Redwood library"/>
          <p:cNvPicPr>
            <a:picLocks noChangeAspect="1"/>
          </p:cNvPicPr>
          <p:nvPr/>
        </p:nvPicPr>
        <p:blipFill>
          <a:blip r:embed="rId8"/>
          <a:stretch>
            <a:fillRect/>
          </a:stretch>
        </p:blipFill>
        <p:spPr>
          <a:xfrm>
            <a:off x="8458200" y="3291840"/>
            <a:ext cx="274320" cy="274320"/>
          </a:xfrm>
          <a:prstGeom prst="rect">
            <a:avLst/>
          </a:prstGeom>
        </p:spPr>
      </p:pic>
      <p:sp>
        <p:nvSpPr>
          <p:cNvPr id="39" name="Footer Placeholder 36">
            <a:extLst>
              <a:ext uri="{FF2B5EF4-FFF2-40B4-BE49-F238E27FC236}">
                <a16:creationId xmlns:a16="http://schemas.microsoft.com/office/drawing/2014/main" id="{3C1CB9FD-3B12-0361-F1B6-C1D7DEDEFCCA}"/>
              </a:ext>
            </a:extLst>
          </p:cNvPr>
          <p:cNvSpPr>
            <a:spLocks noGrp="1"/>
          </p:cNvSpPr>
          <p:nvPr>
            <p:ph type="ftr" idx="3"/>
          </p:nvPr>
        </p:nvSpPr>
        <p:spPr>
          <a:xfrm>
            <a:off x="975361" y="6252231"/>
            <a:ext cx="5120640" cy="303104"/>
          </a:xfrm>
        </p:spPr>
        <p:txBody>
          <a:bodyPr/>
          <a:lstStyle/>
          <a:p>
            <a:r>
              <a:rPr lang="en-IN"/>
              <a:t>Copyright © 2026, Oracle and/or its affiliates</a:t>
            </a:r>
          </a:p>
        </p:txBody>
      </p:sp>
      <p:sp>
        <p:nvSpPr>
          <p:cNvPr id="40" name="Slide Number Placeholder 37">
            <a:extLst>
              <a:ext uri="{FF2B5EF4-FFF2-40B4-BE49-F238E27FC236}">
                <a16:creationId xmlns:a16="http://schemas.microsoft.com/office/drawing/2014/main" id="{1030238C-0637-C3AA-94FD-B9EF639CE750}"/>
              </a:ext>
            </a:extLst>
          </p:cNvPr>
          <p:cNvSpPr>
            <a:spLocks noGrp="1"/>
          </p:cNvSpPr>
          <p:nvPr>
            <p:ph type="sldNum" idx="4"/>
          </p:nvPr>
        </p:nvSpPr>
        <p:spPr>
          <a:xfrm>
            <a:off x="609600" y="6251613"/>
            <a:ext cx="365760" cy="303631"/>
          </a:xfrm>
        </p:spPr>
        <p:txBody>
          <a:bodyPr/>
          <a:lstStyle/>
          <a:p>
            <a:fld id="{766B4A5F-AE5C-6B4D-A0D8-689C8C1B0247}" type="slidenum">
              <a:rPr lang="en-IN" smtClean="0"/>
              <a:t>13</a:t>
            </a:fld>
            <a:endParaRPr lang="en-IN"/>
          </a:p>
        </p:txBody>
      </p:sp>
    </p:spTree>
    <p:extLst>
      <p:ext uri="{BB962C8B-B14F-4D97-AF65-F5344CB8AC3E}">
        <p14:creationId xmlns:p14="http://schemas.microsoft.com/office/powerpoint/2010/main" val="4025524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anim calcmode="lin" valueType="num">
                                      <p:cBhvr>
                                        <p:cTn id="82" dur="1000" fill="hold"/>
                                        <p:tgtEl>
                                          <p:spTgt spid="34"/>
                                        </p:tgtEl>
                                        <p:attrNameLst>
                                          <p:attrName>ppt_x</p:attrName>
                                        </p:attrNameLst>
                                      </p:cBhvr>
                                      <p:tavLst>
                                        <p:tav tm="0">
                                          <p:val>
                                            <p:strVal val="#ppt_x"/>
                                          </p:val>
                                        </p:tav>
                                        <p:tav tm="100000">
                                          <p:val>
                                            <p:strVal val="#ppt_x"/>
                                          </p:val>
                                        </p:tav>
                                      </p:tavLst>
                                    </p:anim>
                                    <p:anim calcmode="lin" valueType="num">
                                      <p:cBhvr>
                                        <p:cTn id="8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1000"/>
                                        <p:tgtEl>
                                          <p:spTgt spid="20"/>
                                        </p:tgtEl>
                                      </p:cBhvr>
                                    </p:animEffect>
                                    <p:anim calcmode="lin" valueType="num">
                                      <p:cBhvr>
                                        <p:cTn id="89" dur="1000" fill="hold"/>
                                        <p:tgtEl>
                                          <p:spTgt spid="20"/>
                                        </p:tgtEl>
                                        <p:attrNameLst>
                                          <p:attrName>ppt_x</p:attrName>
                                        </p:attrNameLst>
                                      </p:cBhvr>
                                      <p:tavLst>
                                        <p:tav tm="0">
                                          <p:val>
                                            <p:strVal val="#ppt_x"/>
                                          </p:val>
                                        </p:tav>
                                        <p:tav tm="100000">
                                          <p:val>
                                            <p:strVal val="#ppt_x"/>
                                          </p:val>
                                        </p:tav>
                                      </p:tavLst>
                                    </p:anim>
                                    <p:anim calcmode="lin" valueType="num">
                                      <p:cBhvr>
                                        <p:cTn id="90" dur="1000" fill="hold"/>
                                        <p:tgtEl>
                                          <p:spTgt spid="2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1000"/>
                                        <p:tgtEl>
                                          <p:spTgt spid="21"/>
                                        </p:tgtEl>
                                      </p:cBhvr>
                                    </p:animEffect>
                                    <p:anim calcmode="lin" valueType="num">
                                      <p:cBhvr>
                                        <p:cTn id="94" dur="1000" fill="hold"/>
                                        <p:tgtEl>
                                          <p:spTgt spid="21"/>
                                        </p:tgtEl>
                                        <p:attrNameLst>
                                          <p:attrName>ppt_x</p:attrName>
                                        </p:attrNameLst>
                                      </p:cBhvr>
                                      <p:tavLst>
                                        <p:tav tm="0">
                                          <p:val>
                                            <p:strVal val="#ppt_x"/>
                                          </p:val>
                                        </p:tav>
                                        <p:tav tm="100000">
                                          <p:val>
                                            <p:strVal val="#ppt_x"/>
                                          </p:val>
                                        </p:tav>
                                      </p:tavLst>
                                    </p:anim>
                                    <p:anim calcmode="lin" valueType="num">
                                      <p:cBhvr>
                                        <p:cTn id="95" dur="1000" fill="hold"/>
                                        <p:tgtEl>
                                          <p:spTgt spid="21"/>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anim calcmode="lin" valueType="num">
                                      <p:cBhvr>
                                        <p:cTn id="99" dur="1000" fill="hold"/>
                                        <p:tgtEl>
                                          <p:spTgt spid="22"/>
                                        </p:tgtEl>
                                        <p:attrNameLst>
                                          <p:attrName>ppt_x</p:attrName>
                                        </p:attrNameLst>
                                      </p:cBhvr>
                                      <p:tavLst>
                                        <p:tav tm="0">
                                          <p:val>
                                            <p:strVal val="#ppt_x"/>
                                          </p:val>
                                        </p:tav>
                                        <p:tav tm="100000">
                                          <p:val>
                                            <p:strVal val="#ppt_x"/>
                                          </p:val>
                                        </p:tav>
                                      </p:tavLst>
                                    </p:anim>
                                    <p:anim calcmode="lin" valueType="num">
                                      <p:cBhvr>
                                        <p:cTn id="100" dur="1000" fill="hold"/>
                                        <p:tgtEl>
                                          <p:spTgt spid="2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1000"/>
                                        <p:tgtEl>
                                          <p:spTgt spid="35"/>
                                        </p:tgtEl>
                                      </p:cBhvr>
                                    </p:animEffect>
                                    <p:anim calcmode="lin" valueType="num">
                                      <p:cBhvr>
                                        <p:cTn id="109" dur="1000" fill="hold"/>
                                        <p:tgtEl>
                                          <p:spTgt spid="35"/>
                                        </p:tgtEl>
                                        <p:attrNameLst>
                                          <p:attrName>ppt_x</p:attrName>
                                        </p:attrNameLst>
                                      </p:cBhvr>
                                      <p:tavLst>
                                        <p:tav tm="0">
                                          <p:val>
                                            <p:strVal val="#ppt_x"/>
                                          </p:val>
                                        </p:tav>
                                        <p:tav tm="100000">
                                          <p:val>
                                            <p:strVal val="#ppt_x"/>
                                          </p:val>
                                        </p:tav>
                                      </p:tavLst>
                                    </p:anim>
                                    <p:anim calcmode="lin" valueType="num">
                                      <p:cBhvr>
                                        <p:cTn id="11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1000"/>
                                        <p:tgtEl>
                                          <p:spTgt spid="24"/>
                                        </p:tgtEl>
                                      </p:cBhvr>
                                    </p:animEffect>
                                    <p:anim calcmode="lin" valueType="num">
                                      <p:cBhvr>
                                        <p:cTn id="116" dur="1000" fill="hold"/>
                                        <p:tgtEl>
                                          <p:spTgt spid="24"/>
                                        </p:tgtEl>
                                        <p:attrNameLst>
                                          <p:attrName>ppt_x</p:attrName>
                                        </p:attrNameLst>
                                      </p:cBhvr>
                                      <p:tavLst>
                                        <p:tav tm="0">
                                          <p:val>
                                            <p:strVal val="#ppt_x"/>
                                          </p:val>
                                        </p:tav>
                                        <p:tav tm="100000">
                                          <p:val>
                                            <p:strVal val="#ppt_x"/>
                                          </p:val>
                                        </p:tav>
                                      </p:tavLst>
                                    </p:anim>
                                    <p:anim calcmode="lin" valueType="num">
                                      <p:cBhvr>
                                        <p:cTn id="117" dur="1000" fill="hold"/>
                                        <p:tgtEl>
                                          <p:spTgt spid="24"/>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1000"/>
                                        <p:tgtEl>
                                          <p:spTgt spid="25"/>
                                        </p:tgtEl>
                                      </p:cBhvr>
                                    </p:animEffect>
                                    <p:anim calcmode="lin" valueType="num">
                                      <p:cBhvr>
                                        <p:cTn id="121" dur="1000" fill="hold"/>
                                        <p:tgtEl>
                                          <p:spTgt spid="25"/>
                                        </p:tgtEl>
                                        <p:attrNameLst>
                                          <p:attrName>ppt_x</p:attrName>
                                        </p:attrNameLst>
                                      </p:cBhvr>
                                      <p:tavLst>
                                        <p:tav tm="0">
                                          <p:val>
                                            <p:strVal val="#ppt_x"/>
                                          </p:val>
                                        </p:tav>
                                        <p:tav tm="100000">
                                          <p:val>
                                            <p:strVal val="#ppt_x"/>
                                          </p:val>
                                        </p:tav>
                                      </p:tavLst>
                                    </p:anim>
                                    <p:anim calcmode="lin" valueType="num">
                                      <p:cBhvr>
                                        <p:cTn id="122" dur="1000" fill="hold"/>
                                        <p:tgtEl>
                                          <p:spTgt spid="25"/>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1000"/>
                                        <p:tgtEl>
                                          <p:spTgt spid="26"/>
                                        </p:tgtEl>
                                      </p:cBhvr>
                                    </p:animEffect>
                                    <p:anim calcmode="lin" valueType="num">
                                      <p:cBhvr>
                                        <p:cTn id="126" dur="1000" fill="hold"/>
                                        <p:tgtEl>
                                          <p:spTgt spid="26"/>
                                        </p:tgtEl>
                                        <p:attrNameLst>
                                          <p:attrName>ppt_x</p:attrName>
                                        </p:attrNameLst>
                                      </p:cBhvr>
                                      <p:tavLst>
                                        <p:tav tm="0">
                                          <p:val>
                                            <p:strVal val="#ppt_x"/>
                                          </p:val>
                                        </p:tav>
                                        <p:tav tm="100000">
                                          <p:val>
                                            <p:strVal val="#ppt_x"/>
                                          </p:val>
                                        </p:tav>
                                      </p:tavLst>
                                    </p:anim>
                                    <p:anim calcmode="lin" valueType="num">
                                      <p:cBhvr>
                                        <p:cTn id="127" dur="1000" fill="hold"/>
                                        <p:tgtEl>
                                          <p:spTgt spid="26"/>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7"/>
                                        </p:tgtEl>
                                        <p:attrNameLst>
                                          <p:attrName>style.visibility</p:attrName>
                                        </p:attrNameLst>
                                      </p:cBhvr>
                                      <p:to>
                                        <p:strVal val="visible"/>
                                      </p:to>
                                    </p:set>
                                    <p:animEffect transition="in" filter="fade">
                                      <p:cBhvr>
                                        <p:cTn id="130" dur="1000"/>
                                        <p:tgtEl>
                                          <p:spTgt spid="27"/>
                                        </p:tgtEl>
                                      </p:cBhvr>
                                    </p:animEffect>
                                    <p:anim calcmode="lin" valueType="num">
                                      <p:cBhvr>
                                        <p:cTn id="131" dur="1000" fill="hold"/>
                                        <p:tgtEl>
                                          <p:spTgt spid="27"/>
                                        </p:tgtEl>
                                        <p:attrNameLst>
                                          <p:attrName>ppt_x</p:attrName>
                                        </p:attrNameLst>
                                      </p:cBhvr>
                                      <p:tavLst>
                                        <p:tav tm="0">
                                          <p:val>
                                            <p:strVal val="#ppt_x"/>
                                          </p:val>
                                        </p:tav>
                                        <p:tav tm="100000">
                                          <p:val>
                                            <p:strVal val="#ppt_x"/>
                                          </p:val>
                                        </p:tav>
                                      </p:tavLst>
                                    </p:anim>
                                    <p:anim calcmode="lin" valueType="num">
                                      <p:cBhvr>
                                        <p:cTn id="132" dur="1000" fill="hold"/>
                                        <p:tgtEl>
                                          <p:spTgt spid="27"/>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1000"/>
                                        <p:tgtEl>
                                          <p:spTgt spid="36"/>
                                        </p:tgtEl>
                                      </p:cBhvr>
                                    </p:animEffect>
                                    <p:anim calcmode="lin" valueType="num">
                                      <p:cBhvr>
                                        <p:cTn id="136" dur="1000" fill="hold"/>
                                        <p:tgtEl>
                                          <p:spTgt spid="36"/>
                                        </p:tgtEl>
                                        <p:attrNameLst>
                                          <p:attrName>ppt_x</p:attrName>
                                        </p:attrNameLst>
                                      </p:cBhvr>
                                      <p:tavLst>
                                        <p:tav tm="0">
                                          <p:val>
                                            <p:strVal val="#ppt_x"/>
                                          </p:val>
                                        </p:tav>
                                        <p:tav tm="100000">
                                          <p:val>
                                            <p:strVal val="#ppt_x"/>
                                          </p:val>
                                        </p:tav>
                                      </p:tavLst>
                                    </p:anim>
                                    <p:anim calcmode="lin" valueType="num">
                                      <p:cBhvr>
                                        <p:cTn id="1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1000"/>
                                        <p:tgtEl>
                                          <p:spTgt spid="28"/>
                                        </p:tgtEl>
                                      </p:cBhvr>
                                    </p:animEffect>
                                    <p:anim calcmode="lin" valueType="num">
                                      <p:cBhvr>
                                        <p:cTn id="143" dur="1000" fill="hold"/>
                                        <p:tgtEl>
                                          <p:spTgt spid="28"/>
                                        </p:tgtEl>
                                        <p:attrNameLst>
                                          <p:attrName>ppt_x</p:attrName>
                                        </p:attrNameLst>
                                      </p:cBhvr>
                                      <p:tavLst>
                                        <p:tav tm="0">
                                          <p:val>
                                            <p:strVal val="#ppt_x"/>
                                          </p:val>
                                        </p:tav>
                                        <p:tav tm="100000">
                                          <p:val>
                                            <p:strVal val="#ppt_x"/>
                                          </p:val>
                                        </p:tav>
                                      </p:tavLst>
                                    </p:anim>
                                    <p:anim calcmode="lin" valueType="num">
                                      <p:cBhvr>
                                        <p:cTn id="1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p:bldP spid="15" grpId="0"/>
      <p:bldP spid="16" grpId="0" animBg="1"/>
      <p:bldP spid="17" grpId="0" animBg="1"/>
      <p:bldP spid="18" grpId="0"/>
      <p:bldP spid="19" grpId="0"/>
      <p:bldP spid="20" grpId="0" animBg="1"/>
      <p:bldP spid="21" grpId="0" animBg="1"/>
      <p:bldP spid="22" grpId="0"/>
      <p:bldP spid="23" grpId="0"/>
      <p:bldP spid="24" grpId="0" animBg="1"/>
      <p:bldP spid="25" grpId="0" animBg="1"/>
      <p:bldP spid="26" grpId="0"/>
      <p:bldP spid="27"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34B8D-9D6D-B8E6-8A2D-E1814AE8184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B6D7B12-F051-DE1C-62E6-39C9FB8E5BEE}"/>
              </a:ext>
            </a:extLst>
          </p:cNvPr>
          <p:cNvSpPr>
            <a:spLocks noGrp="1"/>
          </p:cNvSpPr>
          <p:nvPr>
            <p:ph type="title"/>
          </p:nvPr>
        </p:nvSpPr>
        <p:spPr>
          <a:xfrm>
            <a:off x="678225" y="413856"/>
            <a:ext cx="3791138" cy="395763"/>
          </a:xfrm>
        </p:spPr>
        <p:txBody>
          <a:bodyPr/>
          <a:lstStyle/>
          <a:p>
            <a:r>
              <a:rPr lang="en-US" dirty="0"/>
              <a:t>Learn More….</a:t>
            </a:r>
          </a:p>
        </p:txBody>
      </p:sp>
      <p:sp>
        <p:nvSpPr>
          <p:cNvPr id="7" name="Content Placeholder 6">
            <a:extLst>
              <a:ext uri="{FF2B5EF4-FFF2-40B4-BE49-F238E27FC236}">
                <a16:creationId xmlns:a16="http://schemas.microsoft.com/office/drawing/2014/main" id="{6DBEC14F-E5A0-DE00-D995-B8D424A94DC3}"/>
              </a:ext>
            </a:extLst>
          </p:cNvPr>
          <p:cNvSpPr>
            <a:spLocks noGrp="1"/>
          </p:cNvSpPr>
          <p:nvPr>
            <p:ph sz="quarter" idx="14"/>
          </p:nvPr>
        </p:nvSpPr>
        <p:spPr>
          <a:xfrm>
            <a:off x="973734" y="5471279"/>
            <a:ext cx="4282751" cy="303104"/>
          </a:xfrm>
        </p:spPr>
        <p:txBody>
          <a:bodyPr/>
          <a:lstStyle/>
          <a:p>
            <a:pPr>
              <a:spcAft>
                <a:spcPts val="1200"/>
              </a:spcAft>
            </a:pPr>
            <a:r>
              <a:rPr lang="en-US" b="1" dirty="0" err="1">
                <a:solidFill>
                  <a:srgbClr val="FFC000"/>
                </a:solidFill>
              </a:rPr>
              <a:t>apex.oracle.com</a:t>
            </a:r>
            <a:r>
              <a:rPr lang="en-US" b="1" dirty="0">
                <a:solidFill>
                  <a:srgbClr val="FFC000"/>
                </a:solidFill>
              </a:rPr>
              <a:t>/go/</a:t>
            </a:r>
            <a:r>
              <a:rPr lang="en-US" b="1" dirty="0" err="1">
                <a:solidFill>
                  <a:srgbClr val="FFC000"/>
                </a:solidFill>
              </a:rPr>
              <a:t>apexlang</a:t>
            </a:r>
            <a:r>
              <a:rPr lang="en-US" b="1" dirty="0">
                <a:solidFill>
                  <a:srgbClr val="FFC000"/>
                </a:solidFill>
              </a:rPr>
              <a:t>-blog-series</a:t>
            </a:r>
            <a:endParaRPr lang="en-US" dirty="0">
              <a:solidFill>
                <a:srgbClr val="FFC000"/>
              </a:solidFill>
            </a:endParaRPr>
          </a:p>
        </p:txBody>
      </p:sp>
      <p:sp>
        <p:nvSpPr>
          <p:cNvPr id="4" name="Slide Number Placeholder 3">
            <a:extLst>
              <a:ext uri="{FF2B5EF4-FFF2-40B4-BE49-F238E27FC236}">
                <a16:creationId xmlns:a16="http://schemas.microsoft.com/office/drawing/2014/main" id="{C028D0B6-D5E5-CF34-F0B5-D37BCC4B3B41}"/>
              </a:ext>
            </a:extLst>
          </p:cNvPr>
          <p:cNvSpPr>
            <a:spLocks noGrp="1"/>
          </p:cNvSpPr>
          <p:nvPr>
            <p:ph type="sldNum" sz="quarter" idx="4"/>
          </p:nvPr>
        </p:nvSpPr>
        <p:spPr/>
        <p:txBody>
          <a:bodyPr/>
          <a:lstStyle/>
          <a:p>
            <a:fld id="{345D60D9-5372-5F40-9443-0F9AE5BDC3C8}" type="slidenum">
              <a:rPr lang="en-US" smtClean="0"/>
              <a:pPr/>
              <a:t>14</a:t>
            </a:fld>
            <a:endParaRPr lang="en-US" dirty="0"/>
          </a:p>
        </p:txBody>
      </p:sp>
      <p:sp>
        <p:nvSpPr>
          <p:cNvPr id="5" name="Footer Placeholder 4">
            <a:extLst>
              <a:ext uri="{FF2B5EF4-FFF2-40B4-BE49-F238E27FC236}">
                <a16:creationId xmlns:a16="http://schemas.microsoft.com/office/drawing/2014/main" id="{6AD78F0E-8B87-BF78-D079-E780D971BB72}"/>
              </a:ext>
            </a:extLst>
          </p:cNvPr>
          <p:cNvSpPr>
            <a:spLocks noGrp="1"/>
          </p:cNvSpPr>
          <p:nvPr>
            <p:ph type="ftr" sz="quarter" idx="3"/>
          </p:nvPr>
        </p:nvSpPr>
        <p:spPr/>
        <p:txBody>
          <a:bodyPr/>
          <a:lstStyle/>
          <a:p>
            <a:r>
              <a:rPr lang="en-US"/>
              <a:t>Copyright © 2026, Oracle and/or its affiliates</a:t>
            </a:r>
            <a:endParaRPr lang="en-US" dirty="0"/>
          </a:p>
        </p:txBody>
      </p:sp>
      <p:pic>
        <p:nvPicPr>
          <p:cNvPr id="9" name="Picture 8">
            <a:extLst>
              <a:ext uri="{FF2B5EF4-FFF2-40B4-BE49-F238E27FC236}">
                <a16:creationId xmlns:a16="http://schemas.microsoft.com/office/drawing/2014/main" id="{09182F12-E45E-0E80-70F7-92491D3F8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241" y="1909673"/>
            <a:ext cx="3358047" cy="3358047"/>
          </a:xfrm>
          <a:prstGeom prst="rect">
            <a:avLst/>
          </a:prstGeom>
          <a:solidFill>
            <a:schemeClr val="tx1"/>
          </a:solidFill>
        </p:spPr>
      </p:pic>
      <p:sp>
        <p:nvSpPr>
          <p:cNvPr id="16" name="Content Placeholder 6">
            <a:extLst>
              <a:ext uri="{FF2B5EF4-FFF2-40B4-BE49-F238E27FC236}">
                <a16:creationId xmlns:a16="http://schemas.microsoft.com/office/drawing/2014/main" id="{0703C7DB-21FE-CB5F-27BC-1085E68C4BF7}"/>
              </a:ext>
            </a:extLst>
          </p:cNvPr>
          <p:cNvSpPr txBox="1">
            <a:spLocks/>
          </p:cNvSpPr>
          <p:nvPr/>
        </p:nvSpPr>
        <p:spPr>
          <a:xfrm>
            <a:off x="6935516" y="5418111"/>
            <a:ext cx="4282752" cy="409440"/>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a:spcAft>
                <a:spcPts val="1200"/>
              </a:spcAft>
            </a:pPr>
            <a:r>
              <a:rPr lang="en-US" sz="2000" b="1" dirty="0" err="1">
                <a:solidFill>
                  <a:srgbClr val="FFC000"/>
                </a:solidFill>
              </a:rPr>
              <a:t>apex.oracle.com</a:t>
            </a:r>
            <a:r>
              <a:rPr lang="en-US" sz="2000" b="1" dirty="0">
                <a:solidFill>
                  <a:srgbClr val="FFC000"/>
                </a:solidFill>
              </a:rPr>
              <a:t>/go/</a:t>
            </a:r>
            <a:r>
              <a:rPr lang="en-US" sz="2000" b="1" dirty="0" err="1">
                <a:solidFill>
                  <a:srgbClr val="FFC000"/>
                </a:solidFill>
              </a:rPr>
              <a:t>apexlang-yt</a:t>
            </a:r>
            <a:endParaRPr lang="en-US" sz="2000" dirty="0">
              <a:solidFill>
                <a:srgbClr val="FFC000"/>
              </a:solidFill>
            </a:endParaRPr>
          </a:p>
        </p:txBody>
      </p:sp>
      <p:pic>
        <p:nvPicPr>
          <p:cNvPr id="20" name="Picture 19">
            <a:extLst>
              <a:ext uri="{FF2B5EF4-FFF2-40B4-BE49-F238E27FC236}">
                <a16:creationId xmlns:a16="http://schemas.microsoft.com/office/drawing/2014/main" id="{CD894038-EF43-B348-F1B0-26465F916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124" y="1909673"/>
            <a:ext cx="3358046" cy="3358046"/>
          </a:xfrm>
          <a:prstGeom prst="rect">
            <a:avLst/>
          </a:prstGeom>
          <a:solidFill>
            <a:schemeClr val="tx1"/>
          </a:solidFill>
        </p:spPr>
      </p:pic>
      <p:sp>
        <p:nvSpPr>
          <p:cNvPr id="2" name="Content Placeholder 6">
            <a:extLst>
              <a:ext uri="{FF2B5EF4-FFF2-40B4-BE49-F238E27FC236}">
                <a16:creationId xmlns:a16="http://schemas.microsoft.com/office/drawing/2014/main" id="{C1C97B8B-CD68-9278-C1FD-51CF97B075F7}"/>
              </a:ext>
            </a:extLst>
          </p:cNvPr>
          <p:cNvSpPr txBox="1">
            <a:spLocks/>
          </p:cNvSpPr>
          <p:nvPr/>
        </p:nvSpPr>
        <p:spPr>
          <a:xfrm>
            <a:off x="2387159" y="1454708"/>
            <a:ext cx="1122210" cy="303104"/>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2pPr>
            <a:lvl3pPr marL="547688"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3pPr>
            <a:lvl4pPr marL="730250"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4pPr>
            <a:lvl5pPr marL="914400" indent="-182880"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pPr>
              <a:spcAft>
                <a:spcPts val="1200"/>
              </a:spcAft>
            </a:pPr>
            <a:r>
              <a:rPr lang="en-US" b="1" kern="0" dirty="0">
                <a:solidFill>
                  <a:schemeClr val="tx1"/>
                </a:solidFill>
              </a:rPr>
              <a:t>Blog Series</a:t>
            </a:r>
            <a:endParaRPr lang="en-US" kern="0" dirty="0">
              <a:solidFill>
                <a:schemeClr val="tx1"/>
              </a:solidFill>
            </a:endParaRPr>
          </a:p>
        </p:txBody>
      </p:sp>
      <p:sp>
        <p:nvSpPr>
          <p:cNvPr id="8" name="Content Placeholder 6">
            <a:extLst>
              <a:ext uri="{FF2B5EF4-FFF2-40B4-BE49-F238E27FC236}">
                <a16:creationId xmlns:a16="http://schemas.microsoft.com/office/drawing/2014/main" id="{A5231ED1-D2C0-6342-5468-0D34D677AD92}"/>
              </a:ext>
            </a:extLst>
          </p:cNvPr>
          <p:cNvSpPr txBox="1">
            <a:spLocks/>
          </p:cNvSpPr>
          <p:nvPr/>
        </p:nvSpPr>
        <p:spPr>
          <a:xfrm>
            <a:off x="8245056" y="1454708"/>
            <a:ext cx="1663671" cy="303104"/>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2pPr>
            <a:lvl3pPr marL="547688"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3pPr>
            <a:lvl4pPr marL="730250"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4pPr>
            <a:lvl5pPr marL="914400" indent="-182880"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pPr>
              <a:spcAft>
                <a:spcPts val="1200"/>
              </a:spcAft>
            </a:pPr>
            <a:r>
              <a:rPr lang="en-US" b="1" kern="0" dirty="0">
                <a:solidFill>
                  <a:schemeClr val="tx1"/>
                </a:solidFill>
              </a:rPr>
              <a:t>YouTube Playlist</a:t>
            </a:r>
            <a:endParaRPr lang="en-US" kern="0" dirty="0">
              <a:solidFill>
                <a:schemeClr val="tx1"/>
              </a:solidFill>
            </a:endParaRPr>
          </a:p>
        </p:txBody>
      </p:sp>
    </p:spTree>
    <p:extLst>
      <p:ext uri="{BB962C8B-B14F-4D97-AF65-F5344CB8AC3E}">
        <p14:creationId xmlns:p14="http://schemas.microsoft.com/office/powerpoint/2010/main" val="161660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8A77C-58F5-4AA8-4742-7906AF956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41AA6-6021-AD8E-ED90-037BB708C873}"/>
              </a:ext>
            </a:extLst>
          </p:cNvPr>
          <p:cNvSpPr>
            <a:spLocks noGrp="1"/>
          </p:cNvSpPr>
          <p:nvPr>
            <p:ph type="title"/>
          </p:nvPr>
        </p:nvSpPr>
        <p:spPr>
          <a:xfrm>
            <a:off x="609599" y="2253312"/>
            <a:ext cx="8710671" cy="1280160"/>
          </a:xfrm>
        </p:spPr>
        <p:txBody>
          <a:bodyPr/>
          <a:lstStyle/>
          <a:p>
            <a:r>
              <a:rPr lang="en-US" sz="3200" dirty="0"/>
              <a:t>AI Agents and Tools </a:t>
            </a:r>
          </a:p>
        </p:txBody>
      </p:sp>
      <p:sp>
        <p:nvSpPr>
          <p:cNvPr id="4" name="Slide Number Placeholder 3">
            <a:extLst>
              <a:ext uri="{FF2B5EF4-FFF2-40B4-BE49-F238E27FC236}">
                <a16:creationId xmlns:a16="http://schemas.microsoft.com/office/drawing/2014/main" id="{9F6ECBE2-F248-4C3E-7419-E76465C5C08F}"/>
              </a:ext>
            </a:extLst>
          </p:cNvPr>
          <p:cNvSpPr>
            <a:spLocks noGrp="1"/>
          </p:cNvSpPr>
          <p:nvPr>
            <p:ph type="sldNum" sz="quarter" idx="40"/>
          </p:nvPr>
        </p:nvSpPr>
        <p:spPr>
          <a:xfrm>
            <a:off x="609600" y="6242160"/>
            <a:ext cx="365760" cy="313084"/>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15</a:t>
            </a:fld>
            <a:endParaRPr lang="en-US" dirty="0"/>
          </a:p>
        </p:txBody>
      </p:sp>
      <p:sp>
        <p:nvSpPr>
          <p:cNvPr id="5" name="Footer Placeholder 4">
            <a:extLst>
              <a:ext uri="{FF2B5EF4-FFF2-40B4-BE49-F238E27FC236}">
                <a16:creationId xmlns:a16="http://schemas.microsoft.com/office/drawing/2014/main" id="{0372D2A5-8C4B-6D36-C961-01CA863D7E90}"/>
              </a:ext>
            </a:extLst>
          </p:cNvPr>
          <p:cNvSpPr>
            <a:spLocks noGrp="1"/>
          </p:cNvSpPr>
          <p:nvPr>
            <p:ph type="ftr" sz="quarter" idx="39"/>
          </p:nvPr>
        </p:nvSpPr>
        <p:spPr>
          <a:xfrm>
            <a:off x="975359" y="6242794"/>
            <a:ext cx="5120641" cy="312541"/>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2026, Oracle and/or its affiliates</a:t>
            </a:r>
            <a:endParaRPr lang="en-US" dirty="0"/>
          </a:p>
        </p:txBody>
      </p:sp>
    </p:spTree>
    <p:extLst>
      <p:ext uri="{BB962C8B-B14F-4D97-AF65-F5344CB8AC3E}">
        <p14:creationId xmlns:p14="http://schemas.microsoft.com/office/powerpoint/2010/main" val="2890885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2B6E8-71AD-3CD1-7683-CF4E6D48C7E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DC4A4D-0741-EF08-9742-B1A61F91AC0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6B4A5F-AE5C-6B4D-A0D8-689C8C1B0247}" type="slidenum">
              <a:rPr kumimoji="0" lang="en-US" sz="800" b="0" i="0" u="none" strike="noStrike" kern="1200" cap="none" spc="0" normalizeH="0" baseline="0" noProof="0" smtClean="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endParaRPr>
          </a:p>
        </p:txBody>
      </p:sp>
      <p:sp>
        <p:nvSpPr>
          <p:cNvPr id="6" name="Footer Placeholder 5">
            <a:extLst>
              <a:ext uri="{FF2B5EF4-FFF2-40B4-BE49-F238E27FC236}">
                <a16:creationId xmlns:a16="http://schemas.microsoft.com/office/drawing/2014/main" id="{D91A5058-741D-78D9-B97B-22329018DB9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rPr>
              <a:t>Copyright © 2026, Oracle and/or its affiliates</a:t>
            </a:r>
            <a:endParaRPr kumimoji="0" lang="en-US" sz="800" b="0" i="0" u="none" strike="noStrike" kern="1200" cap="none" spc="0" normalizeH="0" baseline="0" noProof="0" dirty="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endParaRPr>
          </a:p>
        </p:txBody>
      </p:sp>
      <p:sp>
        <p:nvSpPr>
          <p:cNvPr id="2" name="Content Placeholder 5">
            <a:extLst>
              <a:ext uri="{FF2B5EF4-FFF2-40B4-BE49-F238E27FC236}">
                <a16:creationId xmlns:a16="http://schemas.microsoft.com/office/drawing/2014/main" id="{A3A06964-D749-5517-90B6-05A37B1B8775}"/>
              </a:ext>
            </a:extLst>
          </p:cNvPr>
          <p:cNvSpPr txBox="1">
            <a:spLocks/>
          </p:cNvSpPr>
          <p:nvPr/>
        </p:nvSpPr>
        <p:spPr>
          <a:xfrm>
            <a:off x="792480" y="1496533"/>
            <a:ext cx="9553575" cy="4514850"/>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AI Agents </a:t>
            </a:r>
            <a:r>
              <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bring a new level of power and flexibility to APEX 26.1. Create an AI Agent and define one or more AI Tools to help users accomplish tasks—from retrieving data to running server-side or client-side code to automating actions.</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endParaRP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Tool Execution Modes</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You control how each tool participates: augment the initial system prompt during a conversation, or have it called on demand by the AI Service as needed.</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endParaRP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Managed Agent Loop</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The APEX engine handles the “agent loop” automatically, so you focus on just the parts specific to your application—no boilerplate orchestration required.</a:t>
            </a:r>
          </a:p>
        </p:txBody>
      </p:sp>
      <p:sp>
        <p:nvSpPr>
          <p:cNvPr id="3" name="Rounded Rectangle 2">
            <a:extLst>
              <a:ext uri="{FF2B5EF4-FFF2-40B4-BE49-F238E27FC236}">
                <a16:creationId xmlns:a16="http://schemas.microsoft.com/office/drawing/2014/main" id="{1097CDC5-F65E-0E73-E60D-230ACA95FD38}"/>
              </a:ext>
            </a:extLst>
          </p:cNvPr>
          <p:cNvSpPr/>
          <p:nvPr/>
        </p:nvSpPr>
        <p:spPr>
          <a:xfrm>
            <a:off x="1642440" y="4811830"/>
            <a:ext cx="8907117" cy="1199553"/>
          </a:xfrm>
          <a:prstGeom prst="round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A2F2F"/>
                </a:solidFill>
                <a:effectLst/>
                <a:uLnTx/>
                <a:uFillTx/>
                <a:latin typeface="Oracle Sans Tab"/>
                <a:ea typeface="+mn-ea"/>
                <a:cs typeface="+mn-cs"/>
              </a:rPr>
              <a:t>AI Agents add conversational AI to applications, helping users retrieve information, run actions, and complete tasks through natural-language interactions.</a:t>
            </a:r>
          </a:p>
        </p:txBody>
      </p:sp>
      <p:sp>
        <p:nvSpPr>
          <p:cNvPr id="4" name="Title 1">
            <a:extLst>
              <a:ext uri="{FF2B5EF4-FFF2-40B4-BE49-F238E27FC236}">
                <a16:creationId xmlns:a16="http://schemas.microsoft.com/office/drawing/2014/main" id="{35ECE9C4-F05A-67A3-74DF-84ACE0974121}"/>
              </a:ext>
            </a:extLst>
          </p:cNvPr>
          <p:cNvSpPr>
            <a:spLocks noGrp="1"/>
          </p:cNvSpPr>
          <p:nvPr>
            <p:ph type="title"/>
          </p:nvPr>
        </p:nvSpPr>
        <p:spPr>
          <a:xfrm>
            <a:off x="609600" y="541019"/>
            <a:ext cx="10972799" cy="395763"/>
          </a:xfrm>
        </p:spPr>
        <p:txBody>
          <a:bodyPr/>
          <a:lstStyle/>
          <a:p>
            <a:r>
              <a:rPr lang="en-US" dirty="0"/>
              <a:t>AI </a:t>
            </a:r>
            <a:r>
              <a:rPr lang="en-US" strike="sngStrike" dirty="0">
                <a:solidFill>
                  <a:srgbClr val="C74634"/>
                </a:solidFill>
              </a:rPr>
              <a:t>Configurations</a:t>
            </a:r>
            <a:r>
              <a:rPr lang="en-US" dirty="0"/>
              <a:t> Agents</a:t>
            </a:r>
          </a:p>
        </p:txBody>
      </p:sp>
    </p:spTree>
    <p:extLst>
      <p:ext uri="{BB962C8B-B14F-4D97-AF65-F5344CB8AC3E}">
        <p14:creationId xmlns:p14="http://schemas.microsoft.com/office/powerpoint/2010/main" val="24126604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C29A5-D5FC-240B-F595-7BFF33B72A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89E89A-F0BE-6CE3-E4D0-98643B8F14A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6B4A5F-AE5C-6B4D-A0D8-689C8C1B0247}" type="slidenum">
              <a:rPr kumimoji="0" lang="en-US" sz="800" b="0" i="0" u="none" strike="noStrike" kern="1200" cap="none" spc="0" normalizeH="0" baseline="0" noProof="0" smtClean="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endParaRPr>
          </a:p>
        </p:txBody>
      </p:sp>
      <p:sp>
        <p:nvSpPr>
          <p:cNvPr id="6" name="Footer Placeholder 5">
            <a:extLst>
              <a:ext uri="{FF2B5EF4-FFF2-40B4-BE49-F238E27FC236}">
                <a16:creationId xmlns:a16="http://schemas.microsoft.com/office/drawing/2014/main" id="{B7A7EBEE-C193-BD88-0B11-5CDAB221D3E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rPr>
              <a:t>Copyright © 2026, Oracle and/or its affiliates</a:t>
            </a:r>
            <a:endParaRPr kumimoji="0" lang="en-US" sz="800" b="0" i="0" u="none" strike="noStrike" kern="1200" cap="none" spc="0" normalizeH="0" baseline="0" noProof="0" dirty="0">
              <a:ln>
                <a:noFill/>
              </a:ln>
              <a:gradFill>
                <a:gsLst>
                  <a:gs pos="0">
                    <a:srgbClr val="2A2F2F">
                      <a:lumMod val="50000"/>
                      <a:lumOff val="50000"/>
                    </a:srgbClr>
                  </a:gs>
                  <a:gs pos="100000">
                    <a:srgbClr val="2A2F2F">
                      <a:lumMod val="50000"/>
                      <a:lumOff val="50000"/>
                    </a:srgbClr>
                  </a:gs>
                </a:gsLst>
              </a:gradFill>
              <a:effectLst/>
              <a:uLnTx/>
              <a:uFillTx/>
              <a:latin typeface="Oracle Sans Tab"/>
              <a:ea typeface="+mn-ea"/>
              <a:cs typeface="+mn-cs"/>
            </a:endParaRPr>
          </a:p>
        </p:txBody>
      </p:sp>
      <p:sp>
        <p:nvSpPr>
          <p:cNvPr id="12" name="Title 1">
            <a:extLst>
              <a:ext uri="{FF2B5EF4-FFF2-40B4-BE49-F238E27FC236}">
                <a16:creationId xmlns:a16="http://schemas.microsoft.com/office/drawing/2014/main" id="{1214C2C5-AB96-B307-4760-DA0CEC4384F9}"/>
              </a:ext>
            </a:extLst>
          </p:cNvPr>
          <p:cNvSpPr txBox="1">
            <a:spLocks/>
          </p:cNvSpPr>
          <p:nvPr/>
        </p:nvSpPr>
        <p:spPr>
          <a:xfrm>
            <a:off x="609600" y="357029"/>
            <a:ext cx="10790238" cy="474663"/>
          </a:xfrm>
          <a:prstGeom prst="rect">
            <a:avLst/>
          </a:prstGeom>
        </p:spPr>
        <p:txBody>
          <a:bodyPr vert="horz" lIns="36576" tIns="45720" rIns="36576" bIns="45720" rtlCol="0" anchor="t">
            <a:normAutofit/>
          </a:bodyPr>
          <a:lstStyle>
            <a:lvl1pPr algn="l" defTabSz="914400" rtl="0" eaLnBrk="1" latinLnBrk="0" hangingPunct="1">
              <a:lnSpc>
                <a:spcPct val="95000"/>
              </a:lnSpc>
              <a:spcBef>
                <a:spcPct val="0"/>
              </a:spcBef>
              <a:buNone/>
              <a:defRPr lang="en-US" sz="2400" b="1" i="0" kern="1200" baseline="0" dirty="0">
                <a:gradFill>
                  <a:gsLst>
                    <a:gs pos="0">
                      <a:schemeClr val="tx1"/>
                    </a:gs>
                    <a:gs pos="100000">
                      <a:schemeClr val="tx1"/>
                    </a:gs>
                  </a:gsLst>
                  <a:lin ang="2700000" scaled="1"/>
                </a:gradFill>
                <a:latin typeface="+mn-lt"/>
                <a:ea typeface="+mn-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IN" sz="21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a:ea typeface="Oracle Sans Tab"/>
                <a:cs typeface="Oracle Sans Tab"/>
              </a:rPr>
              <a:t>AI Tools – Capabilities and Infrastructure</a:t>
            </a:r>
          </a:p>
        </p:txBody>
      </p:sp>
      <p:sp>
        <p:nvSpPr>
          <p:cNvPr id="2" name="Content Placeholder 5">
            <a:extLst>
              <a:ext uri="{FF2B5EF4-FFF2-40B4-BE49-F238E27FC236}">
                <a16:creationId xmlns:a16="http://schemas.microsoft.com/office/drawing/2014/main" id="{24742172-AF1F-F7C8-DAF2-EE064235FDFB}"/>
              </a:ext>
            </a:extLst>
          </p:cNvPr>
          <p:cNvSpPr txBox="1">
            <a:spLocks/>
          </p:cNvSpPr>
          <p:nvPr/>
        </p:nvSpPr>
        <p:spPr>
          <a:xfrm>
            <a:off x="792480" y="1485900"/>
            <a:ext cx="9553575" cy="4514850"/>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Plugin Support and Reusable Tools</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Intuitive plugin support and reusable tool definitions let you build once and deploy across applications—reducing duplication and accelerating delivery of intelligent features.</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endParaRP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Server and Browser Capabilities</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AI Tools support both server-side and client-side (browser) execution, making it simple to deliver intelligent, interactive experiences wherever your users need them.</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endParaRP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1"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Enhanced Infrastructure and Developer Resources</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gradFill>
                  <a:gsLst>
                    <a:gs pos="0">
                      <a:srgbClr val="FFFFFF"/>
                    </a:gs>
                    <a:gs pos="100000">
                      <a:srgbClr val="FFFFFF"/>
                    </a:gs>
                  </a:gsLst>
                  <a:lin ang="2700000" scaled="1"/>
                </a:gradFill>
                <a:effectLst/>
                <a:uLnTx/>
                <a:uFillTx/>
                <a:latin typeface="Oracle Sans Tab" panose="020B0503020204020204" pitchFamily="34" charset="0"/>
                <a:ea typeface="+mn-ea"/>
                <a:cs typeface="Oracle Sans Tab" panose="020B0503020204020204" pitchFamily="34" charset="0"/>
              </a:rPr>
              <a:t>Improved infrastructure and expanded developer resources ensure you can innovate and extend AI capabilities with confidence across your APEX applications.</a:t>
            </a:r>
          </a:p>
        </p:txBody>
      </p:sp>
    </p:spTree>
    <p:extLst>
      <p:ext uri="{BB962C8B-B14F-4D97-AF65-F5344CB8AC3E}">
        <p14:creationId xmlns:p14="http://schemas.microsoft.com/office/powerpoint/2010/main" val="24626098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24DF-CBD8-030A-63FC-509C64AA3F5A}"/>
              </a:ext>
            </a:extLst>
          </p:cNvPr>
          <p:cNvSpPr>
            <a:spLocks noGrp="1"/>
          </p:cNvSpPr>
          <p:nvPr>
            <p:ph type="title"/>
          </p:nvPr>
        </p:nvSpPr>
        <p:spPr>
          <a:xfrm>
            <a:off x="768874" y="182403"/>
            <a:ext cx="7362251" cy="822960"/>
          </a:xfrm>
        </p:spPr>
        <p:txBody>
          <a:bodyPr/>
          <a:lstStyle/>
          <a:p>
            <a:br/>
            <a:r>
              <a:t>AI Agents Tools</a:t>
            </a:r>
          </a:p>
        </p:txBody>
      </p:sp>
      <p:sp>
        <p:nvSpPr>
          <p:cNvPr id="17" name="Text Placeholder 16">
            <a:extLst>
              <a:ext uri="{FF2B5EF4-FFF2-40B4-BE49-F238E27FC236}">
                <a16:creationId xmlns:a16="http://schemas.microsoft.com/office/drawing/2014/main" id="{FEB4347A-EA44-EC21-FF98-1BBDF63D02F1}"/>
              </a:ext>
            </a:extLst>
          </p:cNvPr>
          <p:cNvSpPr>
            <a:spLocks noGrp="1"/>
          </p:cNvSpPr>
          <p:nvPr>
            <p:ph type="body" idx="11"/>
          </p:nvPr>
        </p:nvSpPr>
        <p:spPr>
          <a:xfrm>
            <a:off x="766762" y="1009904"/>
            <a:ext cx="8377237" cy="303104"/>
          </a:xfrm>
        </p:spPr>
        <p:txBody>
          <a:bodyPr/>
          <a:lstStyle/>
          <a:p>
            <a:r>
              <a:rPr sz="1800"/>
              <a:t>Expose additional capabilities that help the AI Service retrieve data or perform tasks.</a:t>
            </a:r>
          </a:p>
        </p:txBody>
      </p:sp>
      <p:sp>
        <p:nvSpPr>
          <p:cNvPr id="18" name="Content Placeholder 17">
            <a:extLst>
              <a:ext uri="{FF2B5EF4-FFF2-40B4-BE49-F238E27FC236}">
                <a16:creationId xmlns:a16="http://schemas.microsoft.com/office/drawing/2014/main" id="{13B01F66-3CB7-7A3F-BA38-48169E664CDE}"/>
              </a:ext>
            </a:extLst>
          </p:cNvPr>
          <p:cNvSpPr>
            <a:spLocks noGrp="1"/>
          </p:cNvSpPr>
          <p:nvPr>
            <p:ph idx="14"/>
          </p:nvPr>
        </p:nvSpPr>
        <p:spPr>
          <a:xfrm>
            <a:off x="1119195" y="2365528"/>
            <a:ext cx="3043263" cy="1219328"/>
          </a:xfrm>
        </p:spPr>
        <p:txBody>
          <a:bodyPr/>
          <a:lstStyle/>
          <a:p>
            <a:pPr marL="285750" indent="-285750">
              <a:buChar char="•"/>
            </a:pPr>
            <a:r>
              <a:rPr>
                <a:latin typeface="+mn-lt"/>
                <a:ea typeface="+mn-lt"/>
                <a:cs typeface="+mn-lt"/>
              </a:rPr>
              <a:t>Retrieve Data</a:t>
            </a:r>
          </a:p>
          <a:p>
            <a:pPr marL="285750" indent="-285750">
              <a:buChar char="•"/>
            </a:pPr>
            <a:r>
              <a:rPr>
                <a:latin typeface="+mn-lt"/>
                <a:ea typeface="+mn-lt"/>
                <a:cs typeface="+mn-lt"/>
              </a:rPr>
              <a:t>Execute Server-side Code</a:t>
            </a:r>
          </a:p>
          <a:p>
            <a:pPr marL="285750" indent="-285750">
              <a:buChar char="•"/>
            </a:pPr>
            <a:r>
              <a:rPr>
                <a:latin typeface="+mn-lt"/>
                <a:ea typeface="+mn-lt"/>
                <a:cs typeface="+mn-lt"/>
              </a:rPr>
              <a:t>Execute Client-side Code</a:t>
            </a:r>
          </a:p>
        </p:txBody>
      </p:sp>
      <p:sp>
        <p:nvSpPr>
          <p:cNvPr id="5" name="Slide Number Placeholder 4">
            <a:extLst>
              <a:ext uri="{FF2B5EF4-FFF2-40B4-BE49-F238E27FC236}">
                <a16:creationId xmlns:a16="http://schemas.microsoft.com/office/drawing/2014/main" id="{D294FF97-4218-DF04-B18C-3D6DB1F7F52F}"/>
              </a:ext>
            </a:extLst>
          </p:cNvPr>
          <p:cNvSpPr>
            <a:spLocks noGrp="1"/>
          </p:cNvSpPr>
          <p:nvPr>
            <p:ph type="sldNum" idx="4"/>
          </p:nvPr>
        </p:nvSpPr>
        <p:spPr/>
        <p:txBody>
          <a:bodyPr/>
          <a:lstStyle/>
          <a:p>
            <a:fld id="{BA58DA2A-B818-18A9-29C1-B697728D5BCE}" type="slidenum">
              <a:rPr/>
              <a:t>18</a:t>
            </a:fld>
            <a:endParaRPr/>
          </a:p>
        </p:txBody>
      </p:sp>
      <p:pic>
        <p:nvPicPr>
          <p:cNvPr id="20" name="Picture 20"/>
          <p:cNvPicPr>
            <a:picLocks noChangeAspect="1"/>
          </p:cNvPicPr>
          <p:nvPr/>
        </p:nvPicPr>
        <p:blipFill>
          <a:blip r:embed="rId3"/>
          <a:srcRect l="1600"/>
          <a:stretch>
            <a:fillRect/>
          </a:stretch>
        </p:blipFill>
        <p:spPr>
          <a:xfrm>
            <a:off x="5332771" y="1952934"/>
            <a:ext cx="6195694" cy="3659370"/>
          </a:xfrm>
          <a:prstGeom prst="rect">
            <a:avLst/>
          </a:prstGeom>
        </p:spPr>
      </p:pic>
      <p:sp>
        <p:nvSpPr>
          <p:cNvPr id="22" name="TextBox 21">
            <a:extLst>
              <a:ext uri="{FF2B5EF4-FFF2-40B4-BE49-F238E27FC236}">
                <a16:creationId xmlns:a16="http://schemas.microsoft.com/office/drawing/2014/main" id="{54E6522C-C662-CD7B-D2FF-87D899C5121C}"/>
              </a:ext>
            </a:extLst>
          </p:cNvPr>
          <p:cNvSpPr>
            <a:spLocks noGrp="1"/>
          </p:cNvSpPr>
          <p:nvPr/>
        </p:nvSpPr>
        <p:spPr>
          <a:xfrm>
            <a:off x="721009" y="1853379"/>
            <a:ext cx="796372" cy="369332"/>
          </a:xfrm>
          <a:prstGeom prst="rect">
            <a:avLst/>
          </a:prstGeom>
          <a:noFill/>
        </p:spPr>
        <p:txBody>
          <a:bodyPr wrap="none">
            <a:spAutoFit/>
          </a:bodyPr>
          <a:lstStyle/>
          <a:p>
            <a:r>
              <a:t>Type: </a:t>
            </a:r>
          </a:p>
        </p:txBody>
      </p:sp>
      <p:sp>
        <p:nvSpPr>
          <p:cNvPr id="24" name="TextBox 23">
            <a:extLst>
              <a:ext uri="{FF2B5EF4-FFF2-40B4-BE49-F238E27FC236}">
                <a16:creationId xmlns:a16="http://schemas.microsoft.com/office/drawing/2014/main" id="{AF385A3D-694B-8911-ABF0-653792E14673}"/>
              </a:ext>
            </a:extLst>
          </p:cNvPr>
          <p:cNvSpPr>
            <a:spLocks noGrp="1"/>
          </p:cNvSpPr>
          <p:nvPr/>
        </p:nvSpPr>
        <p:spPr>
          <a:xfrm>
            <a:off x="792480" y="3744917"/>
            <a:ext cx="1815562" cy="369332"/>
          </a:xfrm>
          <a:prstGeom prst="rect">
            <a:avLst/>
          </a:prstGeom>
          <a:noFill/>
        </p:spPr>
        <p:txBody>
          <a:bodyPr wrap="none">
            <a:spAutoFit/>
          </a:bodyPr>
          <a:lstStyle/>
          <a:p>
            <a:r>
              <a:t>Execution Point</a:t>
            </a:r>
          </a:p>
        </p:txBody>
      </p:sp>
      <p:sp>
        <p:nvSpPr>
          <p:cNvPr id="26" name="Content Placeholder 19">
            <a:extLst>
              <a:ext uri="{FF2B5EF4-FFF2-40B4-BE49-F238E27FC236}">
                <a16:creationId xmlns:a16="http://schemas.microsoft.com/office/drawing/2014/main" id="{478F8A0D-4478-1B31-5A44-76C678333A0B}"/>
              </a:ext>
            </a:extLst>
          </p:cNvPr>
          <p:cNvSpPr>
            <a:spLocks noGrp="1"/>
          </p:cNvSpPr>
          <p:nvPr/>
        </p:nvSpPr>
        <p:spPr>
          <a:xfrm>
            <a:off x="1115612" y="4285973"/>
            <a:ext cx="3334387" cy="780010"/>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100000"/>
              </a:lnSpc>
              <a:spcBef>
                <a:spcPts val="600"/>
              </a:spcBef>
              <a:spcAft>
                <a:spcPts val="0"/>
              </a:spcAft>
              <a:buChar char="•"/>
              <a:defRPr sz="1600" b="0" i="0">
                <a:gradFill>
                  <a:gsLst>
                    <a:gs pos="0">
                      <a:schemeClr val="tx1"/>
                    </a:gs>
                    <a:gs pos="100000">
                      <a:schemeClr val="tx1"/>
                    </a:gs>
                  </a:gsLst>
                  <a:lin ang="2700000" scaled="1"/>
                </a:gradFill>
                <a:latin typeface="Oracle Sans Tab"/>
                <a:ea typeface="Oracle Sans Tab"/>
                <a:cs typeface="Oracle Sans Tab"/>
              </a:defRPr>
            </a:lvl2pPr>
            <a:lvl3pPr marL="547688" indent="-182563" algn="l">
              <a:lnSpc>
                <a:spcPct val="100000"/>
              </a:lnSpc>
              <a:spcBef>
                <a:spcPts val="400"/>
              </a:spcBef>
              <a:spcAft>
                <a:spcPts val="0"/>
              </a:spcAft>
              <a:buChar char="-"/>
              <a:defRPr sz="1600" b="0" i="0">
                <a:gradFill>
                  <a:gsLst>
                    <a:gs pos="0">
                      <a:schemeClr val="tx1"/>
                    </a:gs>
                    <a:gs pos="100000">
                      <a:schemeClr val="tx1"/>
                    </a:gs>
                  </a:gsLst>
                  <a:lin ang="2700000" scaled="1"/>
                </a:gradFill>
                <a:latin typeface="Oracle Sans Tab"/>
                <a:ea typeface="Oracle Sans Tab"/>
                <a:cs typeface="Oracle Sans Tab"/>
              </a:defRPr>
            </a:lvl3pPr>
            <a:lvl4pPr marL="730250" indent="-182563" algn="l">
              <a:lnSpc>
                <a:spcPct val="100000"/>
              </a:lnSpc>
              <a:spcBef>
                <a:spcPts val="400"/>
              </a:spcBef>
              <a:spcAft>
                <a:spcPts val="0"/>
              </a:spcAft>
              <a:buChar char="•"/>
              <a:defRPr sz="1600" b="0" i="0">
                <a:gradFill>
                  <a:gsLst>
                    <a:gs pos="0">
                      <a:schemeClr val="tx1"/>
                    </a:gs>
                    <a:gs pos="100000">
                      <a:schemeClr val="tx1"/>
                    </a:gs>
                  </a:gsLst>
                  <a:lin ang="2700000" scaled="1"/>
                </a:gradFill>
                <a:latin typeface="Oracle Sans Tab"/>
                <a:ea typeface="Oracle Sans Tab"/>
                <a:cs typeface="Oracle Sans Tab"/>
              </a:defRPr>
            </a:lvl4pPr>
            <a:lvl5pPr marL="914400" indent="-182880" algn="l">
              <a:lnSpc>
                <a:spcPct val="100000"/>
              </a:lnSpc>
              <a:spcBef>
                <a:spcPts val="400"/>
              </a:spcBef>
              <a:spcAft>
                <a:spcPts val="0"/>
              </a:spcAft>
              <a:buChar char="-"/>
              <a:defRPr sz="1600" b="0" i="0">
                <a:gradFill>
                  <a:gsLst>
                    <a:gs pos="0">
                      <a:schemeClr val="tx1"/>
                    </a:gs>
                    <a:gs pos="100000">
                      <a:schemeClr val="tx1"/>
                    </a:gs>
                  </a:gsLst>
                  <a:lin ang="2700000" scaled="1"/>
                </a:gra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pPr marL="285750" indent="-285750">
              <a:buChar char="•"/>
            </a:pPr>
            <a:r>
              <a:rPr>
                <a:solidFill>
                  <a:schemeClr val="tx1"/>
                </a:solidFill>
                <a:latin typeface="+mn-lt"/>
                <a:ea typeface="+mn-lt"/>
                <a:cs typeface="+mn-lt"/>
              </a:rPr>
              <a:t>On Demand</a:t>
            </a:r>
          </a:p>
          <a:p>
            <a:pPr marL="285750" indent="-285750">
              <a:buChar char="•"/>
            </a:pPr>
            <a:r>
              <a:rPr>
                <a:solidFill>
                  <a:schemeClr val="tx1"/>
                </a:solidFill>
                <a:latin typeface="+mn-lt"/>
                <a:ea typeface="+mn-lt"/>
                <a:cs typeface="+mn-lt"/>
              </a:rPr>
              <a:t>Augment System Prompt</a:t>
            </a:r>
          </a:p>
        </p:txBody>
      </p:sp>
      <p:pic>
        <p:nvPicPr>
          <p:cNvPr id="27" name="Browser bar"/>
          <p:cNvPicPr>
            <a:picLocks noChangeAspect="1"/>
          </p:cNvPicPr>
          <p:nvPr/>
        </p:nvPicPr>
        <p:blipFill>
          <a:blip r:embed="rId4"/>
          <a:stretch>
            <a:fillRect/>
          </a:stretch>
        </p:blipFill>
        <p:spPr>
          <a:xfrm>
            <a:off x="5332771" y="1707078"/>
            <a:ext cx="6249629" cy="270425"/>
          </a:xfrm>
          <a:prstGeom prst="rect">
            <a:avLst/>
          </a:prstGeom>
        </p:spPr>
      </p:pic>
      <p:sp>
        <p:nvSpPr>
          <p:cNvPr id="4" name="Footer Placeholder 3">
            <a:extLst>
              <a:ext uri="{FF2B5EF4-FFF2-40B4-BE49-F238E27FC236}">
                <a16:creationId xmlns:a16="http://schemas.microsoft.com/office/drawing/2014/main" id="{0D00D498-80C3-071D-6ADF-F31017C5F2E5}"/>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194743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A29A3D-DA99-5589-BC7B-DCF58D35E67F}"/>
              </a:ext>
            </a:extLst>
          </p:cNvPr>
          <p:cNvSpPr>
            <a:spLocks noGrp="1"/>
          </p:cNvSpPr>
          <p:nvPr>
            <p:ph type="sldNum" idx="4"/>
          </p:nvPr>
        </p:nvSpPr>
        <p:spPr/>
        <p:txBody>
          <a:bodyPr/>
          <a:lstStyle/>
          <a:p>
            <a:fld id="{388657AE-30A1-5A7A-6A7F-315D84436430}" type="slidenum">
              <a:rPr/>
              <a:t>19</a:t>
            </a:fld>
            <a:endParaRPr/>
          </a:p>
        </p:txBody>
      </p:sp>
      <p:sp>
        <p:nvSpPr>
          <p:cNvPr id="6" name="Title">
            <a:extLst>
              <a:ext uri="{FF2B5EF4-FFF2-40B4-BE49-F238E27FC236}">
                <a16:creationId xmlns:a16="http://schemas.microsoft.com/office/drawing/2014/main" id="{F9460768-6E70-9C29-5A9E-0D055ABA79E4}"/>
              </a:ext>
            </a:extLst>
          </p:cNvPr>
          <p:cNvSpPr>
            <a:spLocks noGrp="1"/>
          </p:cNvSpPr>
          <p:nvPr>
            <p:ph type="title"/>
          </p:nvPr>
        </p:nvSpPr>
        <p:spPr>
          <a:xfrm>
            <a:off x="609600" y="530572"/>
            <a:ext cx="10850000" cy="384189"/>
          </a:xfrm>
          <a:prstGeom prst="rect">
            <a:avLst/>
          </a:prstGeom>
          <a:noFill/>
          <a:ln w="12700">
            <a:noFill/>
          </a:ln>
        </p:spPr>
        <p:txBody>
          <a:bodyPr wrap="square" lIns="18288" tIns="18288" rIns="18288" bIns="18288" anchor="t">
            <a:normAutofit/>
          </a:bodyPr>
          <a:lstStyle/>
          <a:p>
            <a:pPr algn="l">
              <a:lnSpc>
                <a:spcPct val="94000"/>
              </a:lnSpc>
              <a:buNone/>
            </a:pPr>
            <a:r>
              <a:rPr sz="2100" b="1">
                <a:solidFill>
                  <a:srgbClr val="FFFFFF"/>
                </a:solidFill>
                <a:latin typeface="Oracle Sans Tab"/>
                <a:ea typeface="Oracle Sans Tab"/>
                <a:cs typeface="Oracle Sans Tab"/>
              </a:rPr>
              <a:t>The AI Agent Loop: From Prompt to Response</a:t>
            </a:r>
          </a:p>
        </p:txBody>
      </p:sp>
      <p:sp>
        <p:nvSpPr>
          <p:cNvPr id="8" name="Lead">
            <a:extLst>
              <a:ext uri="{FF2B5EF4-FFF2-40B4-BE49-F238E27FC236}">
                <a16:creationId xmlns:a16="http://schemas.microsoft.com/office/drawing/2014/main" id="{7D11742D-A91E-38FF-D64A-7524D91B1437}"/>
              </a:ext>
            </a:extLst>
          </p:cNvPr>
          <p:cNvSpPr>
            <a:spLocks noGrp="1"/>
          </p:cNvSpPr>
          <p:nvPr/>
        </p:nvSpPr>
        <p:spPr>
          <a:xfrm>
            <a:off x="609600" y="1053885"/>
            <a:ext cx="10850000" cy="306114"/>
          </a:xfrm>
          <a:prstGeom prst="rect">
            <a:avLst/>
          </a:prstGeom>
          <a:noFill/>
          <a:ln w="12700">
            <a:noFill/>
          </a:ln>
        </p:spPr>
        <p:txBody>
          <a:bodyPr wrap="square" lIns="18288" tIns="18288" rIns="18288" bIns="18288" anchor="t">
            <a:normAutofit/>
          </a:bodyPr>
          <a:lstStyle/>
          <a:p>
            <a:pPr>
              <a:buNone/>
            </a:pPr>
            <a:r>
              <a:rPr sz="1200">
                <a:solidFill>
                  <a:srgbClr val="FFFFFF"/>
                </a:solidFill>
                <a:latin typeface="Oracle Sans Regular"/>
                <a:ea typeface="Oracle Sans Regular"/>
                <a:cs typeface="Oracle Sans Regular"/>
              </a:rPr>
              <a:t>A five-step loop — user asks, APEX assembles context, model reasons, APEX executes tools, response returned.</a:t>
            </a:r>
          </a:p>
        </p:txBody>
      </p:sp>
      <p:sp>
        <p:nvSpPr>
          <p:cNvPr id="9" name="Step">
            <a:extLst>
              <a:ext uri="{FF2B5EF4-FFF2-40B4-BE49-F238E27FC236}">
                <a16:creationId xmlns:a16="http://schemas.microsoft.com/office/drawing/2014/main" id="{11326A51-D1CE-3635-273B-D7AA99E5788E}"/>
              </a:ext>
            </a:extLst>
          </p:cNvPr>
          <p:cNvSpPr>
            <a:spLocks noGrp="1"/>
          </p:cNvSpPr>
          <p:nvPr/>
        </p:nvSpPr>
        <p:spPr>
          <a:xfrm>
            <a:off x="504016" y="2310000"/>
            <a:ext cx="2080000" cy="1550000"/>
          </a:xfrm>
          <a:prstGeom prst="roundRect">
            <a:avLst/>
          </a:prstGeom>
          <a:solidFill>
            <a:srgbClr val="0B3440">
              <a:alpha val="93000"/>
            </a:srgbClr>
          </a:solidFill>
          <a:ln w="12700">
            <a:solidFill>
              <a:schemeClr val="accent3">
                <a:lumMod val="60000"/>
                <a:lumOff val="40000"/>
                <a:alpha val="65000"/>
              </a:schemeClr>
            </a:solidFill>
          </a:ln>
        </p:spPr>
        <p:txBody>
          <a:bodyPr wrap="square" lIns="64008" tIns="64008" rIns="64008" bIns="64008" anchor="t"/>
          <a:lstStyle/>
          <a:p>
            <a:endParaRPr/>
          </a:p>
        </p:txBody>
      </p:sp>
      <p:sp>
        <p:nvSpPr>
          <p:cNvPr id="10" name="Step Number">
            <a:extLst>
              <a:ext uri="{FF2B5EF4-FFF2-40B4-BE49-F238E27FC236}">
                <a16:creationId xmlns:a16="http://schemas.microsoft.com/office/drawing/2014/main" id="{40EC8ECA-6D9B-E2A1-4993-029C0E253A69}"/>
              </a:ext>
            </a:extLst>
          </p:cNvPr>
          <p:cNvSpPr>
            <a:spLocks noGrp="1"/>
          </p:cNvSpPr>
          <p:nvPr/>
        </p:nvSpPr>
        <p:spPr>
          <a:xfrm>
            <a:off x="634016" y="2440000"/>
            <a:ext cx="340000" cy="340000"/>
          </a:xfrm>
          <a:prstGeom prst="roundRect">
            <a:avLst/>
          </a:prstGeom>
          <a:solidFill>
            <a:schemeClr val="accent3">
              <a:lumMod val="60000"/>
              <a:lumOff val="40000"/>
            </a:schemeClr>
          </a:solidFill>
          <a:ln w="12700">
            <a:solidFill>
              <a:schemeClr val="accent3">
                <a:lumMod val="60000"/>
                <a:lumOff val="40000"/>
              </a:schemeClr>
            </a:solidFill>
          </a:ln>
        </p:spPr>
        <p:txBody>
          <a:bodyPr wrap="square" lIns="18288" tIns="18288" rIns="18288" bIns="18288" anchor="ctr"/>
          <a:lstStyle/>
          <a:p>
            <a:pPr algn="ctr">
              <a:lnSpc>
                <a:spcPct val="94000"/>
              </a:lnSpc>
              <a:buNone/>
            </a:pPr>
            <a:r>
              <a:rPr sz="1200" b="1">
                <a:solidFill>
                  <a:srgbClr val="0B3440"/>
                </a:solidFill>
                <a:latin typeface="Oracle Sans Regular"/>
                <a:ea typeface="Oracle Sans Regular"/>
                <a:cs typeface="Oracle Sans Regular"/>
              </a:rPr>
              <a:t>1</a:t>
            </a:r>
          </a:p>
        </p:txBody>
      </p:sp>
      <p:sp>
        <p:nvSpPr>
          <p:cNvPr id="11" name="Step Title">
            <a:extLst>
              <a:ext uri="{FF2B5EF4-FFF2-40B4-BE49-F238E27FC236}">
                <a16:creationId xmlns:a16="http://schemas.microsoft.com/office/drawing/2014/main" id="{1979ADDE-EE68-3024-9552-DD7FED1A247A}"/>
              </a:ext>
            </a:extLst>
          </p:cNvPr>
          <p:cNvSpPr>
            <a:spLocks noGrp="1"/>
          </p:cNvSpPr>
          <p:nvPr/>
        </p:nvSpPr>
        <p:spPr>
          <a:xfrm>
            <a:off x="1064016" y="2430000"/>
            <a:ext cx="1400000" cy="250000"/>
          </a:xfrm>
          <a:prstGeom prst="rect">
            <a:avLst/>
          </a:prstGeom>
          <a:noFill/>
          <a:ln w="12700">
            <a:noFill/>
          </a:ln>
        </p:spPr>
        <p:txBody>
          <a:bodyPr wrap="square" lIns="18288" tIns="18288" rIns="18288" bIns="18288" anchor="t">
            <a:normAutofit fontScale="92500" lnSpcReduction="20000"/>
          </a:bodyPr>
          <a:lstStyle/>
          <a:p>
            <a:pPr algn="l">
              <a:lnSpc>
                <a:spcPct val="94000"/>
              </a:lnSpc>
              <a:buNone/>
            </a:pPr>
            <a:r>
              <a:rPr sz="1800" b="1">
                <a:solidFill>
                  <a:srgbClr val="FFFFFF"/>
                </a:solidFill>
                <a:latin typeface="Oracle Sans Tab"/>
                <a:ea typeface="Oracle Sans Tab"/>
                <a:cs typeface="Oracle Sans Tab"/>
              </a:rPr>
              <a:t>User asks</a:t>
            </a:r>
          </a:p>
        </p:txBody>
      </p:sp>
      <p:sp>
        <p:nvSpPr>
          <p:cNvPr id="12" name="Step Body">
            <a:extLst>
              <a:ext uri="{FF2B5EF4-FFF2-40B4-BE49-F238E27FC236}">
                <a16:creationId xmlns:a16="http://schemas.microsoft.com/office/drawing/2014/main" id="{80E86319-9718-FB45-5297-2415BD137CE8}"/>
              </a:ext>
            </a:extLst>
          </p:cNvPr>
          <p:cNvSpPr>
            <a:spLocks noGrp="1"/>
          </p:cNvSpPr>
          <p:nvPr/>
        </p:nvSpPr>
        <p:spPr>
          <a:xfrm>
            <a:off x="1064016" y="2819124"/>
            <a:ext cx="1400000" cy="990000"/>
          </a:xfrm>
          <a:prstGeom prst="rect">
            <a:avLst/>
          </a:prstGeom>
          <a:noFill/>
          <a:ln w="12700">
            <a:noFill/>
          </a:ln>
        </p:spPr>
        <p:txBody>
          <a:bodyPr wrap="square" lIns="18288" tIns="18288" rIns="18288" bIns="18288" anchor="t">
            <a:normAutofit/>
          </a:bodyPr>
          <a:lstStyle/>
          <a:p>
            <a:pPr>
              <a:buNone/>
            </a:pPr>
            <a:r>
              <a:rPr sz="1100">
                <a:solidFill>
                  <a:srgbClr val="DDEAEC"/>
                </a:solidFill>
                <a:latin typeface="Oracle Sans Regular"/>
                <a:ea typeface="Oracle Sans Regular"/>
                <a:cs typeface="Oracle Sans Regular"/>
              </a:rPr>
              <a:t>App UI or APEX_AI API</a:t>
            </a:r>
          </a:p>
        </p:txBody>
      </p:sp>
      <p:sp>
        <p:nvSpPr>
          <p:cNvPr id="13" name="Arrow">
            <a:extLst>
              <a:ext uri="{FF2B5EF4-FFF2-40B4-BE49-F238E27FC236}">
                <a16:creationId xmlns:a16="http://schemas.microsoft.com/office/drawing/2014/main" id="{E868E6AE-9E2D-3D2A-8BE6-C5149AD2300C}"/>
              </a:ext>
            </a:extLst>
          </p:cNvPr>
          <p:cNvSpPr>
            <a:spLocks noGrp="1"/>
          </p:cNvSpPr>
          <p:nvPr/>
        </p:nvSpPr>
        <p:spPr>
          <a:xfrm>
            <a:off x="2634016" y="3085000"/>
            <a:ext cx="160000" cy="1"/>
          </a:xfrm>
          <a:prstGeom prst="line">
            <a:avLst/>
          </a:prstGeom>
          <a:ln w="18000">
            <a:solidFill>
              <a:srgbClr val="3F9E99">
                <a:alpha val="70000"/>
              </a:srgbClr>
            </a:solidFill>
          </a:ln>
        </p:spPr>
        <p:txBody>
          <a:bodyPr/>
          <a:lstStyle/>
          <a:p>
            <a:endParaRPr/>
          </a:p>
        </p:txBody>
      </p:sp>
      <p:sp>
        <p:nvSpPr>
          <p:cNvPr id="14" name="Step">
            <a:extLst>
              <a:ext uri="{FF2B5EF4-FFF2-40B4-BE49-F238E27FC236}">
                <a16:creationId xmlns:a16="http://schemas.microsoft.com/office/drawing/2014/main" id="{B43B3E85-94AB-D29B-6B73-0BB6F356EB44}"/>
              </a:ext>
            </a:extLst>
          </p:cNvPr>
          <p:cNvSpPr>
            <a:spLocks noGrp="1"/>
          </p:cNvSpPr>
          <p:nvPr/>
        </p:nvSpPr>
        <p:spPr>
          <a:xfrm>
            <a:off x="2844016" y="2310000"/>
            <a:ext cx="2080000" cy="1550000"/>
          </a:xfrm>
          <a:prstGeom prst="roundRect">
            <a:avLst/>
          </a:prstGeom>
          <a:solidFill>
            <a:srgbClr val="0B3440">
              <a:alpha val="93000"/>
            </a:srgbClr>
          </a:solidFill>
          <a:ln w="12700">
            <a:solidFill>
              <a:schemeClr val="accent6">
                <a:lumMod val="60000"/>
                <a:lumOff val="40000"/>
                <a:alpha val="65000"/>
              </a:schemeClr>
            </a:solidFill>
          </a:ln>
        </p:spPr>
        <p:txBody>
          <a:bodyPr wrap="square" lIns="64008" tIns="64008" rIns="64008" bIns="64008" anchor="t"/>
          <a:lstStyle/>
          <a:p>
            <a:endParaRPr/>
          </a:p>
        </p:txBody>
      </p:sp>
      <p:sp>
        <p:nvSpPr>
          <p:cNvPr id="15" name="Step Number">
            <a:extLst>
              <a:ext uri="{FF2B5EF4-FFF2-40B4-BE49-F238E27FC236}">
                <a16:creationId xmlns:a16="http://schemas.microsoft.com/office/drawing/2014/main" id="{7F375C38-3330-B8A3-A6E3-65EC1574603D}"/>
              </a:ext>
            </a:extLst>
          </p:cNvPr>
          <p:cNvSpPr>
            <a:spLocks noGrp="1"/>
          </p:cNvSpPr>
          <p:nvPr/>
        </p:nvSpPr>
        <p:spPr>
          <a:xfrm>
            <a:off x="2974016" y="2440000"/>
            <a:ext cx="340000" cy="340000"/>
          </a:xfrm>
          <a:prstGeom prst="roundRect">
            <a:avLst/>
          </a:prstGeom>
          <a:solidFill>
            <a:schemeClr val="accent6">
              <a:lumMod val="60000"/>
              <a:lumOff val="40000"/>
            </a:schemeClr>
          </a:solidFill>
          <a:ln w="12700">
            <a:solidFill>
              <a:schemeClr val="accent6">
                <a:lumMod val="60000"/>
                <a:lumOff val="40000"/>
              </a:schemeClr>
            </a:solidFill>
          </a:ln>
        </p:spPr>
        <p:txBody>
          <a:bodyPr wrap="square" lIns="18288" tIns="18288" rIns="18288" bIns="18288" anchor="ctr"/>
          <a:lstStyle/>
          <a:p>
            <a:pPr algn="ctr">
              <a:lnSpc>
                <a:spcPct val="94000"/>
              </a:lnSpc>
              <a:buNone/>
            </a:pPr>
            <a:r>
              <a:rPr sz="1200" b="1" dirty="0">
                <a:solidFill>
                  <a:srgbClr val="0B3440"/>
                </a:solidFill>
                <a:latin typeface="Oracle Sans Regular"/>
                <a:ea typeface="Oracle Sans Regular"/>
                <a:cs typeface="Oracle Sans Regular"/>
              </a:rPr>
              <a:t>2</a:t>
            </a:r>
          </a:p>
        </p:txBody>
      </p:sp>
      <p:sp>
        <p:nvSpPr>
          <p:cNvPr id="16" name="Step Title">
            <a:extLst>
              <a:ext uri="{FF2B5EF4-FFF2-40B4-BE49-F238E27FC236}">
                <a16:creationId xmlns:a16="http://schemas.microsoft.com/office/drawing/2014/main" id="{EFD3F53A-04CF-CC3E-E114-9CE6517855C6}"/>
              </a:ext>
            </a:extLst>
          </p:cNvPr>
          <p:cNvSpPr>
            <a:spLocks noGrp="1"/>
          </p:cNvSpPr>
          <p:nvPr/>
        </p:nvSpPr>
        <p:spPr>
          <a:xfrm>
            <a:off x="3404016" y="2430000"/>
            <a:ext cx="1400000" cy="250000"/>
          </a:xfrm>
          <a:prstGeom prst="rect">
            <a:avLst/>
          </a:prstGeom>
          <a:noFill/>
          <a:ln w="12700">
            <a:noFill/>
          </a:ln>
        </p:spPr>
        <p:txBody>
          <a:bodyPr wrap="square" lIns="18288" tIns="18288" rIns="18288" bIns="18288" anchor="t">
            <a:normAutofit fontScale="92500" lnSpcReduction="20000"/>
          </a:bodyPr>
          <a:lstStyle/>
          <a:p>
            <a:pPr algn="l">
              <a:lnSpc>
                <a:spcPct val="94000"/>
              </a:lnSpc>
              <a:buNone/>
            </a:pPr>
            <a:r>
              <a:rPr sz="1800" b="1">
                <a:solidFill>
                  <a:srgbClr val="FFFFFF"/>
                </a:solidFill>
                <a:latin typeface="Oracle Sans Tab"/>
                <a:ea typeface="Oracle Sans Tab"/>
                <a:cs typeface="Oracle Sans Tab"/>
              </a:rPr>
              <a:t>Context</a:t>
            </a:r>
          </a:p>
        </p:txBody>
      </p:sp>
      <p:sp>
        <p:nvSpPr>
          <p:cNvPr id="17" name="Step Body">
            <a:extLst>
              <a:ext uri="{FF2B5EF4-FFF2-40B4-BE49-F238E27FC236}">
                <a16:creationId xmlns:a16="http://schemas.microsoft.com/office/drawing/2014/main" id="{4587D01F-6AE8-C3A2-E8B4-CF0D849B2222}"/>
              </a:ext>
            </a:extLst>
          </p:cNvPr>
          <p:cNvSpPr>
            <a:spLocks noGrp="1"/>
          </p:cNvSpPr>
          <p:nvPr/>
        </p:nvSpPr>
        <p:spPr>
          <a:xfrm>
            <a:off x="3404016" y="2819123"/>
            <a:ext cx="1400000" cy="980813"/>
          </a:xfrm>
          <a:prstGeom prst="rect">
            <a:avLst/>
          </a:prstGeom>
          <a:noFill/>
          <a:ln w="12700">
            <a:noFill/>
          </a:ln>
        </p:spPr>
        <p:txBody>
          <a:bodyPr wrap="square" lIns="18288" tIns="18288" rIns="18288" bIns="18288" anchor="t">
            <a:normAutofit/>
          </a:bodyPr>
          <a:lstStyle/>
          <a:p>
            <a:pPr>
              <a:buNone/>
            </a:pPr>
            <a:r>
              <a:rPr sz="1100">
                <a:solidFill>
                  <a:srgbClr val="DDEAEC"/>
                </a:solidFill>
                <a:latin typeface="Oracle Sans Regular"/>
                <a:ea typeface="Oracle Sans Regular"/>
                <a:cs typeface="Oracle Sans Regular"/>
              </a:rPr>
              <a:t>System prompt + augmentation + tool list</a:t>
            </a:r>
          </a:p>
        </p:txBody>
      </p:sp>
      <p:sp>
        <p:nvSpPr>
          <p:cNvPr id="18" name="Arrow">
            <a:extLst>
              <a:ext uri="{FF2B5EF4-FFF2-40B4-BE49-F238E27FC236}">
                <a16:creationId xmlns:a16="http://schemas.microsoft.com/office/drawing/2014/main" id="{39746E11-22D4-FE82-2989-1D5E8E540A80}"/>
              </a:ext>
            </a:extLst>
          </p:cNvPr>
          <p:cNvSpPr>
            <a:spLocks noGrp="1"/>
          </p:cNvSpPr>
          <p:nvPr/>
        </p:nvSpPr>
        <p:spPr>
          <a:xfrm>
            <a:off x="4974016" y="3085000"/>
            <a:ext cx="160000" cy="1"/>
          </a:xfrm>
          <a:prstGeom prst="line">
            <a:avLst/>
          </a:prstGeom>
          <a:ln w="18000">
            <a:solidFill>
              <a:srgbClr val="3F9E99">
                <a:alpha val="70000"/>
              </a:srgbClr>
            </a:solidFill>
          </a:ln>
        </p:spPr>
        <p:txBody>
          <a:bodyPr/>
          <a:lstStyle/>
          <a:p>
            <a:endParaRPr/>
          </a:p>
        </p:txBody>
      </p:sp>
      <p:sp>
        <p:nvSpPr>
          <p:cNvPr id="19" name="Step">
            <a:extLst>
              <a:ext uri="{FF2B5EF4-FFF2-40B4-BE49-F238E27FC236}">
                <a16:creationId xmlns:a16="http://schemas.microsoft.com/office/drawing/2014/main" id="{1EAE2167-BA5D-50BF-129F-DAA1400B572B}"/>
              </a:ext>
            </a:extLst>
          </p:cNvPr>
          <p:cNvSpPr>
            <a:spLocks noGrp="1"/>
          </p:cNvSpPr>
          <p:nvPr/>
        </p:nvSpPr>
        <p:spPr>
          <a:xfrm>
            <a:off x="5184016" y="2310000"/>
            <a:ext cx="2080000" cy="1550000"/>
          </a:xfrm>
          <a:prstGeom prst="roundRect">
            <a:avLst/>
          </a:prstGeom>
          <a:solidFill>
            <a:srgbClr val="0B3440">
              <a:alpha val="93000"/>
            </a:srgbClr>
          </a:solidFill>
          <a:ln w="12700">
            <a:solidFill>
              <a:schemeClr val="accent1">
                <a:lumMod val="60000"/>
                <a:lumOff val="40000"/>
                <a:alpha val="65000"/>
              </a:schemeClr>
            </a:solidFill>
          </a:ln>
        </p:spPr>
        <p:txBody>
          <a:bodyPr wrap="square" lIns="64008" tIns="64008" rIns="64008" bIns="64008" anchor="t"/>
          <a:lstStyle/>
          <a:p>
            <a:endParaRPr/>
          </a:p>
        </p:txBody>
      </p:sp>
      <p:sp>
        <p:nvSpPr>
          <p:cNvPr id="20" name="Step Number">
            <a:extLst>
              <a:ext uri="{FF2B5EF4-FFF2-40B4-BE49-F238E27FC236}">
                <a16:creationId xmlns:a16="http://schemas.microsoft.com/office/drawing/2014/main" id="{686F5E46-F489-8BCE-5BE5-692C5FC6A784}"/>
              </a:ext>
            </a:extLst>
          </p:cNvPr>
          <p:cNvSpPr>
            <a:spLocks noGrp="1"/>
          </p:cNvSpPr>
          <p:nvPr/>
        </p:nvSpPr>
        <p:spPr>
          <a:xfrm>
            <a:off x="5314016" y="2440000"/>
            <a:ext cx="340000" cy="340000"/>
          </a:xfrm>
          <a:prstGeom prst="roundRect">
            <a:avLst/>
          </a:prstGeom>
          <a:solidFill>
            <a:schemeClr val="accent1">
              <a:lumMod val="60000"/>
              <a:lumOff val="40000"/>
            </a:schemeClr>
          </a:solidFill>
          <a:ln w="12700">
            <a:solidFill>
              <a:schemeClr val="accent1">
                <a:lumMod val="60000"/>
                <a:lumOff val="40000"/>
              </a:schemeClr>
            </a:solidFill>
          </a:ln>
        </p:spPr>
        <p:txBody>
          <a:bodyPr wrap="square" lIns="18288" tIns="18288" rIns="18288" bIns="18288" anchor="ctr"/>
          <a:lstStyle/>
          <a:p>
            <a:pPr algn="ctr">
              <a:lnSpc>
                <a:spcPct val="94000"/>
              </a:lnSpc>
              <a:buNone/>
            </a:pPr>
            <a:r>
              <a:rPr sz="1200" b="1">
                <a:solidFill>
                  <a:srgbClr val="0B3440"/>
                </a:solidFill>
                <a:latin typeface="Oracle Sans Regular"/>
                <a:ea typeface="Oracle Sans Regular"/>
                <a:cs typeface="Oracle Sans Regular"/>
              </a:rPr>
              <a:t>3</a:t>
            </a:r>
          </a:p>
        </p:txBody>
      </p:sp>
      <p:sp>
        <p:nvSpPr>
          <p:cNvPr id="21" name="Step Title">
            <a:extLst>
              <a:ext uri="{FF2B5EF4-FFF2-40B4-BE49-F238E27FC236}">
                <a16:creationId xmlns:a16="http://schemas.microsoft.com/office/drawing/2014/main" id="{FFE6A01B-1CD8-DBB6-30EA-0BE9533BBD72}"/>
              </a:ext>
            </a:extLst>
          </p:cNvPr>
          <p:cNvSpPr>
            <a:spLocks noGrp="1"/>
          </p:cNvSpPr>
          <p:nvPr/>
        </p:nvSpPr>
        <p:spPr>
          <a:xfrm>
            <a:off x="5744016" y="2430000"/>
            <a:ext cx="1400000" cy="250000"/>
          </a:xfrm>
          <a:prstGeom prst="rect">
            <a:avLst/>
          </a:prstGeom>
          <a:noFill/>
          <a:ln w="12700">
            <a:noFill/>
          </a:ln>
        </p:spPr>
        <p:txBody>
          <a:bodyPr wrap="square" lIns="18288" tIns="18288" rIns="18288" bIns="18288" anchor="t">
            <a:normAutofit fontScale="92500" lnSpcReduction="20000"/>
          </a:bodyPr>
          <a:lstStyle/>
          <a:p>
            <a:pPr algn="l">
              <a:lnSpc>
                <a:spcPct val="94000"/>
              </a:lnSpc>
              <a:buNone/>
            </a:pPr>
            <a:r>
              <a:rPr sz="1800" b="1">
                <a:solidFill>
                  <a:srgbClr val="FFFFFF"/>
                </a:solidFill>
                <a:latin typeface="Oracle Sans Tab"/>
                <a:ea typeface="Oracle Sans Tab"/>
                <a:cs typeface="Oracle Sans Tab"/>
              </a:rPr>
              <a:t>Model</a:t>
            </a:r>
          </a:p>
        </p:txBody>
      </p:sp>
      <p:sp>
        <p:nvSpPr>
          <p:cNvPr id="22" name="Step Body">
            <a:extLst>
              <a:ext uri="{FF2B5EF4-FFF2-40B4-BE49-F238E27FC236}">
                <a16:creationId xmlns:a16="http://schemas.microsoft.com/office/drawing/2014/main" id="{93F60AF4-8A2D-72A7-0A08-381385CC4B98}"/>
              </a:ext>
            </a:extLst>
          </p:cNvPr>
          <p:cNvSpPr>
            <a:spLocks noGrp="1"/>
          </p:cNvSpPr>
          <p:nvPr/>
        </p:nvSpPr>
        <p:spPr>
          <a:xfrm>
            <a:off x="5744016" y="2819122"/>
            <a:ext cx="1400000" cy="930877"/>
          </a:xfrm>
          <a:prstGeom prst="rect">
            <a:avLst/>
          </a:prstGeom>
          <a:noFill/>
          <a:ln w="12700">
            <a:noFill/>
          </a:ln>
        </p:spPr>
        <p:txBody>
          <a:bodyPr wrap="square" lIns="18288" tIns="18288" rIns="18288" bIns="18288" anchor="t">
            <a:normAutofit/>
          </a:bodyPr>
          <a:lstStyle/>
          <a:p>
            <a:pPr>
              <a:buNone/>
            </a:pPr>
            <a:r>
              <a:rPr sz="1100">
                <a:solidFill>
                  <a:srgbClr val="DDEAEC"/>
                </a:solidFill>
                <a:latin typeface="Oracle Sans Regular"/>
                <a:ea typeface="Oracle Sans Regular"/>
                <a:cs typeface="Oracle Sans Regular"/>
              </a:rPr>
              <a:t>Direct answer or tool call request</a:t>
            </a:r>
          </a:p>
        </p:txBody>
      </p:sp>
      <p:sp>
        <p:nvSpPr>
          <p:cNvPr id="23" name="Arrow">
            <a:extLst>
              <a:ext uri="{FF2B5EF4-FFF2-40B4-BE49-F238E27FC236}">
                <a16:creationId xmlns:a16="http://schemas.microsoft.com/office/drawing/2014/main" id="{5F339781-E015-E5FE-BA7C-E4BBFE24B49D}"/>
              </a:ext>
            </a:extLst>
          </p:cNvPr>
          <p:cNvSpPr>
            <a:spLocks noGrp="1"/>
          </p:cNvSpPr>
          <p:nvPr/>
        </p:nvSpPr>
        <p:spPr>
          <a:xfrm>
            <a:off x="7314016" y="3085000"/>
            <a:ext cx="160000" cy="1"/>
          </a:xfrm>
          <a:prstGeom prst="line">
            <a:avLst/>
          </a:prstGeom>
          <a:ln w="18000">
            <a:solidFill>
              <a:srgbClr val="3F9E99">
                <a:alpha val="70000"/>
              </a:srgbClr>
            </a:solidFill>
          </a:ln>
        </p:spPr>
        <p:txBody>
          <a:bodyPr/>
          <a:lstStyle/>
          <a:p>
            <a:endParaRPr/>
          </a:p>
        </p:txBody>
      </p:sp>
      <p:sp>
        <p:nvSpPr>
          <p:cNvPr id="24" name="Step">
            <a:extLst>
              <a:ext uri="{FF2B5EF4-FFF2-40B4-BE49-F238E27FC236}">
                <a16:creationId xmlns:a16="http://schemas.microsoft.com/office/drawing/2014/main" id="{BC398B68-88C4-9AB2-B2DB-F5BC83CA1090}"/>
              </a:ext>
            </a:extLst>
          </p:cNvPr>
          <p:cNvSpPr>
            <a:spLocks noGrp="1"/>
          </p:cNvSpPr>
          <p:nvPr/>
        </p:nvSpPr>
        <p:spPr>
          <a:xfrm>
            <a:off x="7524016" y="2310000"/>
            <a:ext cx="2080000" cy="1550000"/>
          </a:xfrm>
          <a:prstGeom prst="roundRect">
            <a:avLst/>
          </a:prstGeom>
          <a:solidFill>
            <a:srgbClr val="0B3440">
              <a:alpha val="93000"/>
            </a:srgbClr>
          </a:solidFill>
          <a:ln w="12700">
            <a:solidFill>
              <a:schemeClr val="accent4">
                <a:lumMod val="60000"/>
                <a:lumOff val="40000"/>
                <a:alpha val="65000"/>
              </a:schemeClr>
            </a:solidFill>
          </a:ln>
        </p:spPr>
        <p:txBody>
          <a:bodyPr wrap="square" lIns="64008" tIns="64008" rIns="64008" bIns="64008" anchor="t"/>
          <a:lstStyle/>
          <a:p>
            <a:endParaRPr/>
          </a:p>
        </p:txBody>
      </p:sp>
      <p:sp>
        <p:nvSpPr>
          <p:cNvPr id="25" name="Step Number">
            <a:extLst>
              <a:ext uri="{FF2B5EF4-FFF2-40B4-BE49-F238E27FC236}">
                <a16:creationId xmlns:a16="http://schemas.microsoft.com/office/drawing/2014/main" id="{EC4515F9-EC90-A361-A111-32B41C02F998}"/>
              </a:ext>
            </a:extLst>
          </p:cNvPr>
          <p:cNvSpPr>
            <a:spLocks noGrp="1"/>
          </p:cNvSpPr>
          <p:nvPr/>
        </p:nvSpPr>
        <p:spPr>
          <a:xfrm>
            <a:off x="7654016" y="2440000"/>
            <a:ext cx="340000" cy="340000"/>
          </a:xfrm>
          <a:prstGeom prst="roundRect">
            <a:avLst/>
          </a:prstGeom>
          <a:solidFill>
            <a:schemeClr val="accent4">
              <a:lumMod val="60000"/>
              <a:lumOff val="40000"/>
            </a:schemeClr>
          </a:solidFill>
          <a:ln w="12700">
            <a:solidFill>
              <a:schemeClr val="accent4">
                <a:lumMod val="60000"/>
                <a:lumOff val="40000"/>
              </a:schemeClr>
            </a:solidFill>
          </a:ln>
        </p:spPr>
        <p:txBody>
          <a:bodyPr wrap="square" lIns="18288" tIns="18288" rIns="18288" bIns="18288" anchor="ctr"/>
          <a:lstStyle/>
          <a:p>
            <a:pPr algn="ctr">
              <a:lnSpc>
                <a:spcPct val="94000"/>
              </a:lnSpc>
              <a:buNone/>
            </a:pPr>
            <a:r>
              <a:rPr sz="1200" b="1">
                <a:solidFill>
                  <a:srgbClr val="0B3440"/>
                </a:solidFill>
                <a:latin typeface="Oracle Sans Regular"/>
                <a:ea typeface="Oracle Sans Regular"/>
                <a:cs typeface="Oracle Sans Regular"/>
              </a:rPr>
              <a:t>4</a:t>
            </a:r>
          </a:p>
        </p:txBody>
      </p:sp>
      <p:sp>
        <p:nvSpPr>
          <p:cNvPr id="26" name="Step Title">
            <a:extLst>
              <a:ext uri="{FF2B5EF4-FFF2-40B4-BE49-F238E27FC236}">
                <a16:creationId xmlns:a16="http://schemas.microsoft.com/office/drawing/2014/main" id="{6D056875-9B4C-D21D-D556-8728341207DA}"/>
              </a:ext>
            </a:extLst>
          </p:cNvPr>
          <p:cNvSpPr>
            <a:spLocks noGrp="1"/>
          </p:cNvSpPr>
          <p:nvPr/>
        </p:nvSpPr>
        <p:spPr>
          <a:xfrm>
            <a:off x="8084016" y="2430000"/>
            <a:ext cx="1400000" cy="250000"/>
          </a:xfrm>
          <a:prstGeom prst="rect">
            <a:avLst/>
          </a:prstGeom>
          <a:noFill/>
          <a:ln w="12700">
            <a:noFill/>
          </a:ln>
        </p:spPr>
        <p:txBody>
          <a:bodyPr wrap="square" lIns="18288" tIns="18288" rIns="18288" bIns="18288" anchor="t">
            <a:normAutofit fontScale="92500" lnSpcReduction="20000"/>
          </a:bodyPr>
          <a:lstStyle/>
          <a:p>
            <a:pPr algn="l">
              <a:lnSpc>
                <a:spcPct val="94000"/>
              </a:lnSpc>
              <a:buNone/>
            </a:pPr>
            <a:r>
              <a:rPr sz="1800" b="1">
                <a:solidFill>
                  <a:srgbClr val="FFFFFF"/>
                </a:solidFill>
                <a:latin typeface="Oracle Sans Tab"/>
                <a:ea typeface="Oracle Sans Tab"/>
                <a:cs typeface="Oracle Sans Tab"/>
              </a:rPr>
              <a:t>APEX runs</a:t>
            </a:r>
          </a:p>
        </p:txBody>
      </p:sp>
      <p:sp>
        <p:nvSpPr>
          <p:cNvPr id="27" name="Step Body">
            <a:extLst>
              <a:ext uri="{FF2B5EF4-FFF2-40B4-BE49-F238E27FC236}">
                <a16:creationId xmlns:a16="http://schemas.microsoft.com/office/drawing/2014/main" id="{C13EC717-1649-2269-0F5D-5C40E74BF375}"/>
              </a:ext>
            </a:extLst>
          </p:cNvPr>
          <p:cNvSpPr>
            <a:spLocks noGrp="1"/>
          </p:cNvSpPr>
          <p:nvPr/>
        </p:nvSpPr>
        <p:spPr>
          <a:xfrm>
            <a:off x="8084016" y="2780000"/>
            <a:ext cx="1400000" cy="970000"/>
          </a:xfrm>
          <a:prstGeom prst="rect">
            <a:avLst/>
          </a:prstGeom>
          <a:noFill/>
          <a:ln w="12700">
            <a:noFill/>
          </a:ln>
        </p:spPr>
        <p:txBody>
          <a:bodyPr wrap="square" lIns="18288" tIns="18288" rIns="18288" bIns="18288" anchor="t">
            <a:normAutofit/>
          </a:bodyPr>
          <a:lstStyle/>
          <a:p>
            <a:pPr marL="171450" indent="-171450">
              <a:buChar char="•"/>
            </a:pPr>
            <a:r>
              <a:rPr sz="1100">
                <a:solidFill>
                  <a:srgbClr val="DDEAEC"/>
                </a:solidFill>
                <a:latin typeface="Oracle Sans Regular"/>
                <a:ea typeface="Oracle Sans Regular"/>
                <a:cs typeface="Oracle Sans Regular"/>
              </a:rPr>
              <a:t>SQL</a:t>
            </a:r>
          </a:p>
          <a:p>
            <a:pPr marL="171450" indent="-171450">
              <a:buChar char="•"/>
            </a:pPr>
            <a:r>
              <a:rPr sz="1100">
                <a:solidFill>
                  <a:srgbClr val="DDEAEC"/>
                </a:solidFill>
                <a:latin typeface="Oracle Sans Regular"/>
                <a:ea typeface="Oracle Sans Regular"/>
                <a:cs typeface="Oracle Sans Regular"/>
              </a:rPr>
              <a:t>PL/SQL</a:t>
            </a:r>
          </a:p>
          <a:p>
            <a:pPr marL="171450" indent="-171450">
              <a:buChar char="•"/>
            </a:pPr>
            <a:r>
              <a:rPr sz="1100">
                <a:solidFill>
                  <a:srgbClr val="DDEAEC"/>
                </a:solidFill>
                <a:latin typeface="Oracle Sans Regular"/>
                <a:ea typeface="Oracle Sans Regular"/>
                <a:cs typeface="Oracle Sans Regular"/>
              </a:rPr>
              <a:t>JS (MLE)</a:t>
            </a:r>
          </a:p>
        </p:txBody>
      </p:sp>
      <p:sp>
        <p:nvSpPr>
          <p:cNvPr id="28" name="Arrow">
            <a:extLst>
              <a:ext uri="{FF2B5EF4-FFF2-40B4-BE49-F238E27FC236}">
                <a16:creationId xmlns:a16="http://schemas.microsoft.com/office/drawing/2014/main" id="{2B3EF95C-0647-C3E4-9F5C-56A7BED14C76}"/>
              </a:ext>
            </a:extLst>
          </p:cNvPr>
          <p:cNvSpPr>
            <a:spLocks noGrp="1"/>
          </p:cNvSpPr>
          <p:nvPr/>
        </p:nvSpPr>
        <p:spPr>
          <a:xfrm>
            <a:off x="9654016" y="3085000"/>
            <a:ext cx="160000" cy="1"/>
          </a:xfrm>
          <a:prstGeom prst="line">
            <a:avLst/>
          </a:prstGeom>
          <a:ln w="18000">
            <a:solidFill>
              <a:srgbClr val="3F9E99">
                <a:alpha val="70000"/>
              </a:srgbClr>
            </a:solidFill>
          </a:ln>
        </p:spPr>
        <p:txBody>
          <a:bodyPr/>
          <a:lstStyle/>
          <a:p>
            <a:endParaRPr/>
          </a:p>
        </p:txBody>
      </p:sp>
      <p:sp>
        <p:nvSpPr>
          <p:cNvPr id="29" name="Step">
            <a:extLst>
              <a:ext uri="{FF2B5EF4-FFF2-40B4-BE49-F238E27FC236}">
                <a16:creationId xmlns:a16="http://schemas.microsoft.com/office/drawing/2014/main" id="{B358EB59-ED47-2936-337F-5F73B2BC2589}"/>
              </a:ext>
            </a:extLst>
          </p:cNvPr>
          <p:cNvSpPr>
            <a:spLocks noGrp="1"/>
          </p:cNvSpPr>
          <p:nvPr/>
        </p:nvSpPr>
        <p:spPr>
          <a:xfrm>
            <a:off x="9864016" y="2310000"/>
            <a:ext cx="2080000" cy="1550000"/>
          </a:xfrm>
          <a:prstGeom prst="roundRect">
            <a:avLst/>
          </a:prstGeom>
          <a:solidFill>
            <a:srgbClr val="0B3440">
              <a:alpha val="93000"/>
            </a:srgbClr>
          </a:solidFill>
          <a:ln w="12700">
            <a:solidFill>
              <a:schemeClr val="accent5">
                <a:lumMod val="60000"/>
                <a:lumOff val="40000"/>
                <a:alpha val="65000"/>
              </a:schemeClr>
            </a:solidFill>
          </a:ln>
        </p:spPr>
        <p:txBody>
          <a:bodyPr wrap="square" lIns="64008" tIns="64008" rIns="64008" bIns="64008" anchor="t"/>
          <a:lstStyle/>
          <a:p>
            <a:endParaRPr/>
          </a:p>
        </p:txBody>
      </p:sp>
      <p:sp>
        <p:nvSpPr>
          <p:cNvPr id="30" name="Step Number">
            <a:extLst>
              <a:ext uri="{FF2B5EF4-FFF2-40B4-BE49-F238E27FC236}">
                <a16:creationId xmlns:a16="http://schemas.microsoft.com/office/drawing/2014/main" id="{539BAD5B-63BF-BBAB-D823-F247624ABDE7}"/>
              </a:ext>
            </a:extLst>
          </p:cNvPr>
          <p:cNvSpPr>
            <a:spLocks noGrp="1"/>
          </p:cNvSpPr>
          <p:nvPr/>
        </p:nvSpPr>
        <p:spPr>
          <a:xfrm>
            <a:off x="9994016" y="2440000"/>
            <a:ext cx="340000" cy="340000"/>
          </a:xfrm>
          <a:prstGeom prst="roundRect">
            <a:avLst/>
          </a:prstGeom>
          <a:solidFill>
            <a:schemeClr val="accent5">
              <a:lumMod val="60000"/>
              <a:lumOff val="40000"/>
            </a:schemeClr>
          </a:solidFill>
          <a:ln w="12700">
            <a:solidFill>
              <a:schemeClr val="accent5">
                <a:lumMod val="60000"/>
                <a:lumOff val="40000"/>
              </a:schemeClr>
            </a:solidFill>
          </a:ln>
        </p:spPr>
        <p:txBody>
          <a:bodyPr wrap="square" lIns="18288" tIns="18288" rIns="18288" bIns="18288" anchor="ctr"/>
          <a:lstStyle/>
          <a:p>
            <a:pPr algn="ctr">
              <a:lnSpc>
                <a:spcPct val="94000"/>
              </a:lnSpc>
              <a:buNone/>
            </a:pPr>
            <a:r>
              <a:rPr sz="1200" b="1" dirty="0">
                <a:solidFill>
                  <a:srgbClr val="0B3440"/>
                </a:solidFill>
                <a:latin typeface="Oracle Sans Regular"/>
                <a:ea typeface="Oracle Sans Regular"/>
                <a:cs typeface="Oracle Sans Regular"/>
              </a:rPr>
              <a:t>5</a:t>
            </a:r>
          </a:p>
        </p:txBody>
      </p:sp>
      <p:sp>
        <p:nvSpPr>
          <p:cNvPr id="31" name="Step Title">
            <a:extLst>
              <a:ext uri="{FF2B5EF4-FFF2-40B4-BE49-F238E27FC236}">
                <a16:creationId xmlns:a16="http://schemas.microsoft.com/office/drawing/2014/main" id="{8E9884FB-054A-C716-08F7-15788B5E01E4}"/>
              </a:ext>
            </a:extLst>
          </p:cNvPr>
          <p:cNvSpPr>
            <a:spLocks noGrp="1"/>
          </p:cNvSpPr>
          <p:nvPr/>
        </p:nvSpPr>
        <p:spPr>
          <a:xfrm>
            <a:off x="10424016" y="2430000"/>
            <a:ext cx="1400000" cy="250000"/>
          </a:xfrm>
          <a:prstGeom prst="rect">
            <a:avLst/>
          </a:prstGeom>
          <a:noFill/>
          <a:ln w="12700">
            <a:noFill/>
          </a:ln>
        </p:spPr>
        <p:txBody>
          <a:bodyPr wrap="square" lIns="18288" tIns="18288" rIns="18288" bIns="18288" anchor="t">
            <a:normAutofit fontScale="92500" lnSpcReduction="20000"/>
          </a:bodyPr>
          <a:lstStyle/>
          <a:p>
            <a:pPr algn="l">
              <a:lnSpc>
                <a:spcPct val="94000"/>
              </a:lnSpc>
              <a:buNone/>
            </a:pPr>
            <a:r>
              <a:rPr sz="1800" b="1">
                <a:solidFill>
                  <a:srgbClr val="FFFFFF"/>
                </a:solidFill>
                <a:latin typeface="Oracle Sans Tab"/>
                <a:ea typeface="Oracle Sans Tab"/>
                <a:cs typeface="Oracle Sans Tab"/>
              </a:rPr>
              <a:t>Response</a:t>
            </a:r>
          </a:p>
        </p:txBody>
      </p:sp>
      <p:sp>
        <p:nvSpPr>
          <p:cNvPr id="32" name="Step Body">
            <a:extLst>
              <a:ext uri="{FF2B5EF4-FFF2-40B4-BE49-F238E27FC236}">
                <a16:creationId xmlns:a16="http://schemas.microsoft.com/office/drawing/2014/main" id="{9D54DF71-EE1C-5420-612B-CAD6E8D816A8}"/>
              </a:ext>
            </a:extLst>
          </p:cNvPr>
          <p:cNvSpPr>
            <a:spLocks noGrp="1"/>
          </p:cNvSpPr>
          <p:nvPr/>
        </p:nvSpPr>
        <p:spPr>
          <a:xfrm>
            <a:off x="10424016" y="2780000"/>
            <a:ext cx="1400000" cy="970000"/>
          </a:xfrm>
          <a:prstGeom prst="rect">
            <a:avLst/>
          </a:prstGeom>
          <a:noFill/>
          <a:ln w="12700">
            <a:noFill/>
          </a:ln>
        </p:spPr>
        <p:txBody>
          <a:bodyPr wrap="square" lIns="18288" tIns="18288" rIns="18288" bIns="18288" anchor="t">
            <a:normAutofit/>
          </a:bodyPr>
          <a:lstStyle/>
          <a:p>
            <a:pPr>
              <a:buNone/>
            </a:pPr>
            <a:r>
              <a:rPr sz="1100">
                <a:solidFill>
                  <a:srgbClr val="DDEAEC"/>
                </a:solidFill>
                <a:latin typeface="Oracle Sans Regular"/>
                <a:ea typeface="Oracle Sans Regular"/>
                <a:cs typeface="Oracle Sans Regular"/>
              </a:rPr>
              <a:t>Text or structured JSON</a:t>
            </a:r>
          </a:p>
        </p:txBody>
      </p:sp>
      <p:sp>
        <p:nvSpPr>
          <p:cNvPr id="33" name="Control Plane">
            <a:extLst>
              <a:ext uri="{FF2B5EF4-FFF2-40B4-BE49-F238E27FC236}">
                <a16:creationId xmlns:a16="http://schemas.microsoft.com/office/drawing/2014/main" id="{96513007-C831-1A5C-A5AD-9D7E98CBB96C}"/>
              </a:ext>
            </a:extLst>
          </p:cNvPr>
          <p:cNvSpPr>
            <a:spLocks noGrp="1"/>
          </p:cNvSpPr>
          <p:nvPr/>
        </p:nvSpPr>
        <p:spPr>
          <a:xfrm>
            <a:off x="1220000" y="4500000"/>
            <a:ext cx="9800000" cy="620000"/>
          </a:xfrm>
          <a:prstGeom prst="roundRect">
            <a:avLst/>
          </a:prstGeom>
          <a:solidFill>
            <a:srgbClr val="0E4652">
              <a:alpha val="92000"/>
            </a:srgbClr>
          </a:solidFill>
          <a:ln w="12700">
            <a:solidFill>
              <a:srgbClr val="3F9E99">
                <a:alpha val="54000"/>
              </a:srgbClr>
            </a:solidFill>
          </a:ln>
        </p:spPr>
        <p:txBody>
          <a:bodyPr wrap="square" lIns="18288" tIns="18288" rIns="18288" bIns="18288" anchor="ctr">
            <a:normAutofit/>
          </a:bodyPr>
          <a:lstStyle/>
          <a:p>
            <a:pPr algn="ctr">
              <a:lnSpc>
                <a:spcPct val="94000"/>
              </a:lnSpc>
              <a:buNone/>
            </a:pPr>
            <a:r>
              <a:rPr sz="1100" b="1">
                <a:solidFill>
                  <a:srgbClr val="FFFFFF"/>
                </a:solidFill>
                <a:latin typeface="Oracle Sans Regular"/>
                <a:ea typeface="Oracle Sans Regular"/>
                <a:cs typeface="Oracle Sans Regular"/>
              </a:rPr>
              <a:t>Tools are developer-defined. The model never directly queries tables or runs arbitrary code.</a:t>
            </a:r>
          </a:p>
        </p:txBody>
      </p:sp>
      <p:sp>
        <p:nvSpPr>
          <p:cNvPr id="3" name="Footer Placeholder 2">
            <a:extLst>
              <a:ext uri="{FF2B5EF4-FFF2-40B4-BE49-F238E27FC236}">
                <a16:creationId xmlns:a16="http://schemas.microsoft.com/office/drawing/2014/main" id="{69FEABD5-0391-7DD3-D818-1FD61CB0EDAF}"/>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289574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2AC347-935E-7C4F-7638-4E4FF1D0F54E}"/>
              </a:ext>
            </a:extLst>
          </p:cNvPr>
          <p:cNvSpPr>
            <a:spLocks noGrp="1"/>
          </p:cNvSpPr>
          <p:nvPr>
            <p:ph type="title"/>
          </p:nvPr>
        </p:nvSpPr>
        <p:spPr/>
        <p:txBody>
          <a:bodyPr/>
          <a:lstStyle/>
          <a:p>
            <a:r>
              <a:t>Safe Harbor</a:t>
            </a:r>
          </a:p>
        </p:txBody>
      </p:sp>
      <p:sp>
        <p:nvSpPr>
          <p:cNvPr id="10" name="Slide Number Placeholder 9">
            <a:extLst>
              <a:ext uri="{FF2B5EF4-FFF2-40B4-BE49-F238E27FC236}">
                <a16:creationId xmlns:a16="http://schemas.microsoft.com/office/drawing/2014/main" id="{64D402FD-F277-F33B-422B-AB9296F669FB}"/>
              </a:ext>
            </a:extLst>
          </p:cNvPr>
          <p:cNvSpPr>
            <a:spLocks noGrp="1"/>
          </p:cNvSpPr>
          <p:nvPr>
            <p:ph type="sldNum" idx="4"/>
          </p:nvPr>
        </p:nvSpPr>
        <p:spPr/>
        <p:txBody>
          <a:bodyPr/>
          <a:lstStyle/>
          <a:p>
            <a:fld id="{E2598689-54C9-18A7-3A19-ED76AA08988F}" type="slidenum">
              <a:rPr/>
              <a:t>2</a:t>
            </a:fld>
            <a:endParaRPr/>
          </a:p>
        </p:txBody>
      </p:sp>
      <p:sp>
        <p:nvSpPr>
          <p:cNvPr id="3" name="Footer Placeholder 2">
            <a:extLst>
              <a:ext uri="{FF2B5EF4-FFF2-40B4-BE49-F238E27FC236}">
                <a16:creationId xmlns:a16="http://schemas.microsoft.com/office/drawing/2014/main" id="{4F83EAE5-3A43-0F32-D952-3CEB4A50EAB9}"/>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2808614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280146-1FFE-58E6-6C35-B7B1EC4F8927}"/>
              </a:ext>
            </a:extLst>
          </p:cNvPr>
          <p:cNvSpPr>
            <a:spLocks noGrp="1"/>
          </p:cNvSpPr>
          <p:nvPr>
            <p:ph type="sldNum" idx="4"/>
          </p:nvPr>
        </p:nvSpPr>
        <p:spPr/>
        <p:txBody>
          <a:bodyPr/>
          <a:lstStyle/>
          <a:p>
            <a:fld id="{DB7BEEEC-A170-5376-2B6E-CB54687B0CB1}" type="slidenum">
              <a:rPr/>
              <a:t>20</a:t>
            </a:fld>
            <a:endParaRPr/>
          </a:p>
        </p:txBody>
      </p:sp>
      <p:pic>
        <p:nvPicPr>
          <p:cNvPr id="6" name="Browser bar"/>
          <p:cNvPicPr>
            <a:picLocks noChangeAspect="1"/>
          </p:cNvPicPr>
          <p:nvPr/>
        </p:nvPicPr>
        <p:blipFill>
          <a:blip r:embed="rId3"/>
          <a:stretch>
            <a:fillRect/>
          </a:stretch>
        </p:blipFill>
        <p:spPr>
          <a:xfrm>
            <a:off x="4960631" y="1810819"/>
            <a:ext cx="6249629" cy="270425"/>
          </a:xfrm>
          <a:prstGeom prst="rect">
            <a:avLst/>
          </a:prstGeom>
        </p:spPr>
      </p:pic>
      <p:sp>
        <p:nvSpPr>
          <p:cNvPr id="10" name="Title 1">
            <a:extLst>
              <a:ext uri="{FF2B5EF4-FFF2-40B4-BE49-F238E27FC236}">
                <a16:creationId xmlns:a16="http://schemas.microsoft.com/office/drawing/2014/main" id="{586C326C-09CC-CA07-73A5-CA27790ABBF8}"/>
              </a:ext>
            </a:extLst>
          </p:cNvPr>
          <p:cNvSpPr>
            <a:spLocks noGrp="1"/>
          </p:cNvSpPr>
          <p:nvPr>
            <p:ph type="title"/>
          </p:nvPr>
        </p:nvSpPr>
        <p:spPr>
          <a:xfrm>
            <a:off x="609600" y="538376"/>
            <a:ext cx="10979020" cy="395763"/>
          </a:xfrm>
        </p:spPr>
        <p:txBody>
          <a:bodyPr/>
          <a:lstStyle/>
          <a:p>
            <a:r>
              <a:t>AI Tool Approvals: Human-in-the-Loop Guardrails</a:t>
            </a:r>
          </a:p>
        </p:txBody>
      </p:sp>
      <p:sp>
        <p:nvSpPr>
          <p:cNvPr id="11" name="Text Placeholder 26">
            <a:extLst>
              <a:ext uri="{FF2B5EF4-FFF2-40B4-BE49-F238E27FC236}">
                <a16:creationId xmlns:a16="http://schemas.microsoft.com/office/drawing/2014/main" id="{3B76FF21-82B4-9B12-EB4C-C9F63E1D85FC}"/>
              </a:ext>
            </a:extLst>
          </p:cNvPr>
          <p:cNvSpPr>
            <a:spLocks noGrp="1"/>
          </p:cNvSpPr>
          <p:nvPr/>
        </p:nvSpPr>
        <p:spPr>
          <a:xfrm>
            <a:off x="615820" y="1031875"/>
            <a:ext cx="10972800" cy="330200"/>
          </a:xfrm>
          <a:prstGeom prst="rect">
            <a:avLst/>
          </a:prstGeom>
          <a:noFill/>
        </p:spPr>
        <p:txBody>
          <a:bodyPr vert="horz" lIns="0" tIns="0" rIns="0" bIns="0">
            <a:noAutofit/>
          </a:bodyPr>
          <a:lstStyle>
            <a:lvl1pPr marL="0" indent="0" algn="l">
              <a:lnSpc>
                <a:spcPct val="95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95000"/>
              </a:lnSpc>
              <a:spcBef>
                <a:spcPts val="6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2pPr>
            <a:lvl3pPr marL="547688"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3pPr>
            <a:lvl4pPr marL="730250"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4pPr>
            <a:lvl5pPr marL="914400" indent="-182880"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r>
              <a:t>Sensitive On Demand tools can require explicit approval before execution.</a:t>
            </a:r>
          </a:p>
        </p:txBody>
      </p:sp>
      <p:sp>
        <p:nvSpPr>
          <p:cNvPr id="13" name="Content Placeholder 12">
            <a:extLst>
              <a:ext uri="{FF2B5EF4-FFF2-40B4-BE49-F238E27FC236}">
                <a16:creationId xmlns:a16="http://schemas.microsoft.com/office/drawing/2014/main" id="{6B41D13C-233C-A7FC-9A41-5DA7719ECBF1}"/>
              </a:ext>
            </a:extLst>
          </p:cNvPr>
          <p:cNvSpPr>
            <a:spLocks noGrp="1"/>
          </p:cNvSpPr>
          <p:nvPr>
            <p:ph idx="14"/>
          </p:nvPr>
        </p:nvSpPr>
        <p:spPr>
          <a:xfrm>
            <a:off x="792481" y="2451572"/>
            <a:ext cx="4264152" cy="1954856"/>
          </a:xfrm>
        </p:spPr>
        <p:txBody>
          <a:bodyPr/>
          <a:lstStyle/>
          <a:p>
            <a:pPr marL="285750" indent="-285750">
              <a:buChar char="•"/>
            </a:pPr>
            <a:r>
              <a:rPr>
                <a:solidFill>
                  <a:srgbClr val="FFFFFF"/>
                </a:solidFill>
                <a:latin typeface="Oracle Sans"/>
                <a:ea typeface="Oracle Sans"/>
                <a:cs typeface="Oracle Sans"/>
              </a:rPr>
              <a:t>Agent calls tool</a:t>
            </a:r>
          </a:p>
          <a:p>
            <a:pPr marL="285750" indent="-285750">
              <a:buChar char="•"/>
            </a:pPr>
            <a:r>
              <a:rPr>
                <a:solidFill>
                  <a:srgbClr val="FFFFFF"/>
                </a:solidFill>
                <a:latin typeface="Oracle Sans"/>
                <a:ea typeface="Oracle Sans"/>
                <a:cs typeface="Oracle Sans"/>
              </a:rPr>
              <a:t>APEX shows dialog</a:t>
            </a:r>
          </a:p>
          <a:p>
            <a:pPr marL="285750" indent="-285750">
              <a:buChar char="•"/>
            </a:pPr>
            <a:r>
              <a:rPr>
                <a:solidFill>
                  <a:srgbClr val="FFFFFF"/>
                </a:solidFill>
                <a:latin typeface="Oracle Sans"/>
                <a:ea typeface="Oracle Sans"/>
                <a:cs typeface="Oracle Sans"/>
              </a:rPr>
              <a:t>User approves or denies execution</a:t>
            </a:r>
          </a:p>
          <a:p>
            <a:pPr marL="285750" indent="-285750">
              <a:buChar char="•"/>
            </a:pPr>
            <a:r>
              <a:rPr>
                <a:solidFill>
                  <a:srgbClr val="FFFFFF"/>
                </a:solidFill>
                <a:latin typeface="Oracle Sans"/>
                <a:ea typeface="Oracle Sans"/>
                <a:cs typeface="Oracle Sans"/>
              </a:rPr>
              <a:t>Result returns to the AI model</a:t>
            </a:r>
          </a:p>
        </p:txBody>
      </p:sp>
      <p:sp>
        <p:nvSpPr>
          <p:cNvPr id="3" name="Footer Placeholder 2">
            <a:extLst>
              <a:ext uri="{FF2B5EF4-FFF2-40B4-BE49-F238E27FC236}">
                <a16:creationId xmlns:a16="http://schemas.microsoft.com/office/drawing/2014/main" id="{C6A8C3B9-FBDB-756D-B9FC-A3AE4AF5D214}"/>
              </a:ext>
            </a:extLst>
          </p:cNvPr>
          <p:cNvSpPr>
            <a:spLocks noGrp="1"/>
          </p:cNvSpPr>
          <p:nvPr>
            <p:ph type="ftr" idx="3"/>
          </p:nvPr>
        </p:nvSpPr>
        <p:spPr/>
        <p:txBody>
          <a:bodyPr/>
          <a:lstStyle/>
          <a:p>
            <a:r>
              <a:t>Copyright © 2026, Oracle and/or its affiliates</a:t>
            </a:r>
          </a:p>
        </p:txBody>
      </p:sp>
      <p:pic>
        <p:nvPicPr>
          <p:cNvPr id="16" name="Picture 15"/>
          <p:cNvPicPr>
            <a:picLocks noChangeAspect="1"/>
          </p:cNvPicPr>
          <p:nvPr/>
        </p:nvPicPr>
        <p:blipFill>
          <a:blip r:embed="rId4"/>
          <a:stretch/>
        </p:blipFill>
        <p:spPr>
          <a:xfrm>
            <a:off x="4960631" y="2081244"/>
            <a:ext cx="6249628" cy="3863639"/>
          </a:xfrm>
          <a:prstGeom prst="rect">
            <a:avLst/>
          </a:prstGeom>
        </p:spPr>
      </p:pic>
      <p:pic>
        <p:nvPicPr>
          <p:cNvPr id="17" name="Picture 16"/>
          <p:cNvPicPr>
            <a:picLocks noChangeAspect="1"/>
          </p:cNvPicPr>
          <p:nvPr/>
        </p:nvPicPr>
        <p:blipFill>
          <a:blip r:embed="rId5"/>
          <a:stretch/>
        </p:blipFill>
        <p:spPr>
          <a:xfrm>
            <a:off x="7882859" y="4257713"/>
            <a:ext cx="3327400" cy="1993900"/>
          </a:xfrm>
          <a:prstGeom prst="rect">
            <a:avLst/>
          </a:prstGeom>
        </p:spPr>
      </p:pic>
    </p:spTree>
    <p:extLst>
      <p:ext uri="{BB962C8B-B14F-4D97-AF65-F5344CB8AC3E}">
        <p14:creationId xmlns:p14="http://schemas.microsoft.com/office/powerpoint/2010/main" val="3870522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263D-B8E0-886C-AB35-941AE04A7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2FBC8-D1CB-C849-FC46-55C88319AF55}"/>
              </a:ext>
            </a:extLst>
          </p:cNvPr>
          <p:cNvSpPr>
            <a:spLocks noGrp="1"/>
          </p:cNvSpPr>
          <p:nvPr>
            <p:ph type="title"/>
          </p:nvPr>
        </p:nvSpPr>
        <p:spPr>
          <a:xfrm>
            <a:off x="609599" y="2253312"/>
            <a:ext cx="8710671" cy="1280160"/>
          </a:xfrm>
        </p:spPr>
        <p:txBody>
          <a:bodyPr/>
          <a:lstStyle/>
          <a:p>
            <a:r>
              <a:rPr lang="en-US" sz="3200" dirty="0"/>
              <a:t>Natural Language Reporting </a:t>
            </a:r>
            <a:br>
              <a:rPr lang="en-US" sz="3200" dirty="0"/>
            </a:br>
            <a:r>
              <a:rPr lang="en-US" sz="3200" dirty="0"/>
              <a:t>with AI Interactive Reports </a:t>
            </a:r>
          </a:p>
        </p:txBody>
      </p:sp>
      <p:sp>
        <p:nvSpPr>
          <p:cNvPr id="4" name="Slide Number Placeholder 3">
            <a:extLst>
              <a:ext uri="{FF2B5EF4-FFF2-40B4-BE49-F238E27FC236}">
                <a16:creationId xmlns:a16="http://schemas.microsoft.com/office/drawing/2014/main" id="{115F7235-1683-3845-BDCF-C4E8F8ED091D}"/>
              </a:ext>
            </a:extLst>
          </p:cNvPr>
          <p:cNvSpPr>
            <a:spLocks noGrp="1"/>
          </p:cNvSpPr>
          <p:nvPr>
            <p:ph type="sldNum" sz="quarter" idx="40"/>
          </p:nvPr>
        </p:nvSpPr>
        <p:spPr>
          <a:xfrm>
            <a:off x="609600" y="6242160"/>
            <a:ext cx="365760" cy="313084"/>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21</a:t>
            </a:fld>
            <a:endParaRPr lang="en-US" dirty="0"/>
          </a:p>
        </p:txBody>
      </p:sp>
      <p:sp>
        <p:nvSpPr>
          <p:cNvPr id="5" name="Footer Placeholder 4">
            <a:extLst>
              <a:ext uri="{FF2B5EF4-FFF2-40B4-BE49-F238E27FC236}">
                <a16:creationId xmlns:a16="http://schemas.microsoft.com/office/drawing/2014/main" id="{55E9299A-48F4-B3DC-CB0E-57FD92E816C6}"/>
              </a:ext>
            </a:extLst>
          </p:cNvPr>
          <p:cNvSpPr>
            <a:spLocks noGrp="1"/>
          </p:cNvSpPr>
          <p:nvPr>
            <p:ph type="ftr" sz="quarter" idx="39"/>
          </p:nvPr>
        </p:nvSpPr>
        <p:spPr>
          <a:xfrm>
            <a:off x="975359" y="6242794"/>
            <a:ext cx="5120641" cy="312541"/>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2026, Oracle and/or its affiliates</a:t>
            </a:r>
            <a:endParaRPr lang="en-US" dirty="0"/>
          </a:p>
        </p:txBody>
      </p:sp>
    </p:spTree>
    <p:extLst>
      <p:ext uri="{BB962C8B-B14F-4D97-AF65-F5344CB8AC3E}">
        <p14:creationId xmlns:p14="http://schemas.microsoft.com/office/powerpoint/2010/main" val="69387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7779-B5A8-57A4-D96E-121F56584CC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C2F7EE-F83C-BBEA-54AC-68B5A3128C8C}"/>
              </a:ext>
            </a:extLst>
          </p:cNvPr>
          <p:cNvSpPr>
            <a:spLocks noGrp="1"/>
          </p:cNvSpPr>
          <p:nvPr>
            <p:ph type="sldNum" sz="quarter" idx="4"/>
          </p:nvPr>
        </p:nvSpPr>
        <p:spPr/>
        <p:txBody>
          <a:bodyPr/>
          <a:lstStyle/>
          <a:p>
            <a:fld id="{766B4A5F-AE5C-6B4D-A0D8-689C8C1B0247}" type="slidenum">
              <a:rPr lang="en-US" smtClean="0"/>
              <a:t>22</a:t>
            </a:fld>
            <a:endParaRPr lang="en-US" dirty="0"/>
          </a:p>
        </p:txBody>
      </p:sp>
      <p:sp>
        <p:nvSpPr>
          <p:cNvPr id="6" name="Footer Placeholder 5">
            <a:extLst>
              <a:ext uri="{FF2B5EF4-FFF2-40B4-BE49-F238E27FC236}">
                <a16:creationId xmlns:a16="http://schemas.microsoft.com/office/drawing/2014/main" id="{33098B0E-4A27-508C-A3F2-09E2626BD7E4}"/>
              </a:ext>
            </a:extLst>
          </p:cNvPr>
          <p:cNvSpPr>
            <a:spLocks noGrp="1"/>
          </p:cNvSpPr>
          <p:nvPr>
            <p:ph type="ftr" sz="quarter" idx="3"/>
          </p:nvPr>
        </p:nvSpPr>
        <p:spPr/>
        <p:txBody>
          <a:bodyPr/>
          <a:lstStyle/>
          <a:p>
            <a:r>
              <a:rPr lang="en-US"/>
              <a:t>Copyright © 2026, Oracle and/or its affiliates</a:t>
            </a:r>
            <a:endParaRPr lang="en-US" dirty="0"/>
          </a:p>
        </p:txBody>
      </p:sp>
      <p:sp>
        <p:nvSpPr>
          <p:cNvPr id="10" name="TextBox 9">
            <a:extLst>
              <a:ext uri="{FF2B5EF4-FFF2-40B4-BE49-F238E27FC236}">
                <a16:creationId xmlns:a16="http://schemas.microsoft.com/office/drawing/2014/main" id="{8A8EE1E7-424B-214A-AC7C-C7BB4166F142}"/>
              </a:ext>
            </a:extLst>
          </p:cNvPr>
          <p:cNvSpPr txBox="1"/>
          <p:nvPr/>
        </p:nvSpPr>
        <p:spPr>
          <a:xfrm>
            <a:off x="1192177" y="5295429"/>
            <a:ext cx="6205804" cy="796544"/>
          </a:xfrm>
          <a:prstGeom prst="rect">
            <a:avLst/>
          </a:prstGeom>
          <a:solidFill>
            <a:schemeClr val="bg1">
              <a:lumMod val="75000"/>
              <a:lumOff val="25000"/>
              <a:alpha val="40000"/>
            </a:schemeClr>
          </a:solidFill>
          <a:ln>
            <a:noFill/>
          </a:ln>
        </p:spPr>
        <p:txBody>
          <a:bodyPr wrap="square" anchor="ctr"/>
          <a:lstStyle/>
          <a:p>
            <a:pPr algn="ctr">
              <a:buNone/>
            </a:pPr>
            <a:r>
              <a:rPr lang="en-US" sz="1400" dirty="0">
                <a:latin typeface="Oracle Sans Regular"/>
                <a:ea typeface="Oracle Sans Regular"/>
                <a:cs typeface="Oracle Sans Regular"/>
              </a:rPr>
              <a:t>Configure Generative AI Service → set in App AI Attributes → Default Search Mode becomes "Search with AI"</a:t>
            </a:r>
          </a:p>
        </p:txBody>
      </p:sp>
      <p:sp>
        <p:nvSpPr>
          <p:cNvPr id="12" name="Title 1">
            <a:extLst>
              <a:ext uri="{FF2B5EF4-FFF2-40B4-BE49-F238E27FC236}">
                <a16:creationId xmlns:a16="http://schemas.microsoft.com/office/drawing/2014/main" id="{7F507788-7596-E771-C63C-C62BB7073D77}"/>
              </a:ext>
            </a:extLst>
          </p:cNvPr>
          <p:cNvSpPr txBox="1">
            <a:spLocks/>
          </p:cNvSpPr>
          <p:nvPr/>
        </p:nvSpPr>
        <p:spPr>
          <a:xfrm>
            <a:off x="609600" y="512798"/>
            <a:ext cx="10790238" cy="474663"/>
          </a:xfrm>
          <a:prstGeom prst="rect">
            <a:avLst/>
          </a:prstGeom>
        </p:spPr>
        <p:txBody>
          <a:bodyPr vert="horz" lIns="36576" tIns="45720" rIns="36576" bIns="45720" rtlCol="0" anchor="t">
            <a:normAutofit/>
          </a:bodyPr>
          <a:lstStyle>
            <a:lvl1pPr algn="l" defTabSz="914400" rtl="0" eaLnBrk="1" latinLnBrk="0" hangingPunct="1">
              <a:lnSpc>
                <a:spcPct val="95000"/>
              </a:lnSpc>
              <a:spcBef>
                <a:spcPct val="0"/>
              </a:spcBef>
              <a:buNone/>
              <a:defRPr lang="en-US" sz="2400" b="1" i="0" kern="1200" baseline="0" dirty="0">
                <a:gradFill>
                  <a:gsLst>
                    <a:gs pos="0">
                      <a:schemeClr val="tx1"/>
                    </a:gs>
                    <a:gs pos="100000">
                      <a:schemeClr val="tx1"/>
                    </a:gs>
                  </a:gsLst>
                  <a:lin ang="2700000" scaled="1"/>
                </a:gradFill>
                <a:latin typeface="+mn-lt"/>
                <a:ea typeface="+mn-ea"/>
                <a:cs typeface="+mj-cs"/>
              </a:defRPr>
            </a:lvl1pPr>
          </a:lstStyle>
          <a:p>
            <a:r>
              <a:rPr lang="en-IN" sz="2100" dirty="0">
                <a:latin typeface="Oracle Sans Tab"/>
                <a:ea typeface="Oracle Sans Tab"/>
                <a:cs typeface="Oracle Sans Tab"/>
              </a:rPr>
              <a:t>Talk To Your Data. Trust The Results: AI Interactive Reports</a:t>
            </a:r>
          </a:p>
        </p:txBody>
      </p:sp>
      <p:sp>
        <p:nvSpPr>
          <p:cNvPr id="13" name="Editorial Lead">
            <a:extLst>
              <a:ext uri="{FF2B5EF4-FFF2-40B4-BE49-F238E27FC236}">
                <a16:creationId xmlns:a16="http://schemas.microsoft.com/office/drawing/2014/main" id="{A98B1A55-4BC0-5641-468D-7D7BAB52F933}"/>
              </a:ext>
            </a:extLst>
          </p:cNvPr>
          <p:cNvSpPr/>
          <p:nvPr/>
        </p:nvSpPr>
        <p:spPr>
          <a:xfrm>
            <a:off x="609600" y="938445"/>
            <a:ext cx="10881360" cy="438912"/>
          </a:xfrm>
          <a:prstGeom prst="rect">
            <a:avLst/>
          </a:prstGeom>
          <a:noFill/>
          <a:ln w="12700">
            <a:noFill/>
          </a:ln>
        </p:spPr>
        <p:txBody>
          <a:bodyPr wrap="square" lIns="0" tIns="0" rIns="0" bIns="0" anchor="t">
            <a:normAutofit/>
          </a:bodyPr>
          <a:lstStyle/>
          <a:p>
            <a:pPr>
              <a:buNone/>
            </a:pPr>
            <a:r>
              <a:rPr sz="1600" dirty="0">
                <a:latin typeface="Oracle Sans Regular"/>
                <a:ea typeface="Oracle Sans Regular"/>
                <a:cs typeface="Oracle Sans Regular"/>
              </a:rPr>
              <a:t>Users explore data in plain language — APEX translates to native IR settings, never generates free-form SQL.</a:t>
            </a:r>
          </a:p>
        </p:txBody>
      </p:sp>
      <p:sp>
        <p:nvSpPr>
          <p:cNvPr id="2" name="Content Placeholder 10">
            <a:extLst>
              <a:ext uri="{FF2B5EF4-FFF2-40B4-BE49-F238E27FC236}">
                <a16:creationId xmlns:a16="http://schemas.microsoft.com/office/drawing/2014/main" id="{6A2BA003-9DDC-E5A6-EE22-5F0D8EA48546}"/>
              </a:ext>
            </a:extLst>
          </p:cNvPr>
          <p:cNvSpPr txBox="1">
            <a:spLocks/>
          </p:cNvSpPr>
          <p:nvPr/>
        </p:nvSpPr>
        <p:spPr>
          <a:xfrm>
            <a:off x="792480" y="1676942"/>
            <a:ext cx="6709610" cy="3134649"/>
          </a:xfrm>
          <a:prstGeom prst="rect">
            <a:avLst/>
          </a:prstGeom>
        </p:spPr>
        <p:txBody>
          <a:bodyPr vert="horz" lIns="0" tIns="0" rIns="0" bIns="0" rtlCol="0" anchor="t"/>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C000"/>
                </a:solidFill>
              </a:rPr>
              <a:t>Natural Language support for Interactive Reports</a:t>
            </a:r>
          </a:p>
          <a:p>
            <a:endParaRPr lang="en-US" sz="1600" b="1" dirty="0">
              <a:solidFill>
                <a:schemeClr val="tx1"/>
              </a:solidFill>
            </a:endParaRPr>
          </a:p>
          <a:p>
            <a:r>
              <a:rPr lang="en-US" sz="1600" dirty="0">
                <a:solidFill>
                  <a:schemeClr val="tx1"/>
                </a:solidFill>
              </a:rPr>
              <a:t>New capability in APEX 26.1 that enables users to apply formatting, filters, highlights, and visualizations without needing to navigate menus. It allows users to conversationally explore their data.</a:t>
            </a:r>
          </a:p>
          <a:p>
            <a:r>
              <a:rPr lang="en-US" sz="1600" dirty="0">
                <a:solidFill>
                  <a:schemeClr val="tx1"/>
                </a:solidFill>
              </a:rPr>
              <a:t> </a:t>
            </a:r>
          </a:p>
          <a:p>
            <a:r>
              <a:rPr lang="en-US" sz="1600" b="1" dirty="0">
                <a:solidFill>
                  <a:srgbClr val="FFC000"/>
                </a:solidFill>
              </a:rPr>
              <a:t>Specific Benefits</a:t>
            </a:r>
          </a:p>
          <a:p>
            <a:endParaRPr lang="en-US" sz="1600" b="1" dirty="0">
              <a:solidFill>
                <a:schemeClr val="tx1"/>
              </a:solidFill>
            </a:endParaRPr>
          </a:p>
          <a:p>
            <a:pPr marL="342900" indent="-342900">
              <a:buFont typeface="Arial" panose="020B0604020202020204" pitchFamily="34" charset="0"/>
              <a:buChar char="•"/>
            </a:pPr>
            <a:r>
              <a:rPr lang="en-US" sz="1600" dirty="0">
                <a:solidFill>
                  <a:schemeClr val="tx1"/>
                </a:solidFill>
              </a:rPr>
              <a:t>Allows users to ask natural language questions of the data</a:t>
            </a:r>
          </a:p>
          <a:p>
            <a:pPr marL="342900" indent="-342900">
              <a:buFont typeface="Arial" panose="020B0604020202020204" pitchFamily="34" charset="0"/>
              <a:buChar char="•"/>
            </a:pPr>
            <a:r>
              <a:rPr lang="en-US" sz="1600" dirty="0">
                <a:solidFill>
                  <a:schemeClr val="tx1"/>
                </a:solidFill>
              </a:rPr>
              <a:t>The interpretation of the users’ intent is indicated as “chips”</a:t>
            </a:r>
          </a:p>
          <a:p>
            <a:pPr marL="342900" indent="-342900">
              <a:buFont typeface="Arial" panose="020B0604020202020204" pitchFamily="34" charset="0"/>
              <a:buChar char="•"/>
            </a:pPr>
            <a:r>
              <a:rPr lang="en-US" sz="1600" dirty="0">
                <a:solidFill>
                  <a:schemeClr val="tx1"/>
                </a:solidFill>
              </a:rPr>
              <a:t>Chips are editable and can be changed conversationally or via UI</a:t>
            </a:r>
          </a:p>
          <a:p>
            <a:pPr marL="342900" indent="-342900">
              <a:buFont typeface="Arial" panose="020B0604020202020204" pitchFamily="34" charset="0"/>
              <a:buChar char="•"/>
            </a:pPr>
            <a:r>
              <a:rPr lang="en-US" sz="1600" dirty="0">
                <a:solidFill>
                  <a:schemeClr val="tx1"/>
                </a:solidFill>
              </a:rPr>
              <a:t>All data reported is always accurate</a:t>
            </a: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endParaRPr lang="en-US" sz="1600" dirty="0"/>
          </a:p>
        </p:txBody>
      </p:sp>
      <p:sp>
        <p:nvSpPr>
          <p:cNvPr id="4" name="TextBox 3">
            <a:extLst>
              <a:ext uri="{FF2B5EF4-FFF2-40B4-BE49-F238E27FC236}">
                <a16:creationId xmlns:a16="http://schemas.microsoft.com/office/drawing/2014/main" id="{051A43A4-2CD1-CBD5-927F-DFFAD48DE13B}"/>
              </a:ext>
            </a:extLst>
          </p:cNvPr>
          <p:cNvSpPr txBox="1"/>
          <p:nvPr/>
        </p:nvSpPr>
        <p:spPr>
          <a:xfrm>
            <a:off x="8601636" y="1751234"/>
            <a:ext cx="3090582" cy="4216539"/>
          </a:xfrm>
          <a:prstGeom prst="rect">
            <a:avLst/>
          </a:prstGeom>
          <a:noFill/>
        </p:spPr>
        <p:txBody>
          <a:bodyPr wrap="square">
            <a:spAutoFit/>
          </a:bodyPr>
          <a:lstStyle/>
          <a:p>
            <a:pPr>
              <a:spcBef>
                <a:spcPts val="600"/>
              </a:spcBef>
            </a:pPr>
            <a:r>
              <a:rPr lang="en-US" sz="1600" b="1" dirty="0">
                <a:latin typeface="Oracle Sans Tab" panose="020B0503020204020204" pitchFamily="34" charset="0"/>
                <a:cs typeface="Oracle Sans Tab" panose="020B0503020204020204" pitchFamily="34" charset="0"/>
              </a:rPr>
              <a:t>Conversational features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Apply filters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Apply highlights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Apply sorting</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Show/hide columns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Apply control breaks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Perform Group Bys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Aggregate data</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Pivot </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Chart data (Bar / Pie / Line)</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Pagination</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Save Reports</a:t>
            </a:r>
          </a:p>
          <a:p>
            <a:pPr marL="285750" indent="-285750">
              <a:spcBef>
                <a:spcPts val="600"/>
              </a:spcBef>
              <a:buFont typeface="Arial" panose="020B0604020202020204" pitchFamily="34" charset="0"/>
              <a:buChar char="•"/>
            </a:pPr>
            <a:r>
              <a:rPr lang="en-US" sz="1600" dirty="0">
                <a:latin typeface="Oracle Sans Tab" panose="020B0503020204020204" pitchFamily="34" charset="0"/>
                <a:cs typeface="Oracle Sans Tab" panose="020B0503020204020204" pitchFamily="34" charset="0"/>
              </a:rPr>
              <a:t>Reset report state</a:t>
            </a:r>
          </a:p>
        </p:txBody>
      </p:sp>
    </p:spTree>
    <p:extLst>
      <p:ext uri="{BB962C8B-B14F-4D97-AF65-F5344CB8AC3E}">
        <p14:creationId xmlns:p14="http://schemas.microsoft.com/office/powerpoint/2010/main" val="277667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CEC69-89A2-35A6-C761-F64FD7E7794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8770C6-2AD2-313C-8284-C0710CB51068}"/>
              </a:ext>
            </a:extLst>
          </p:cNvPr>
          <p:cNvSpPr>
            <a:spLocks noGrp="1"/>
          </p:cNvSpPr>
          <p:nvPr>
            <p:ph type="sldNum" sz="quarter" idx="4"/>
          </p:nvPr>
        </p:nvSpPr>
        <p:spPr/>
        <p:txBody>
          <a:bodyPr/>
          <a:lstStyle/>
          <a:p>
            <a:fld id="{766B4A5F-AE5C-6B4D-A0D8-689C8C1B0247}" type="slidenum">
              <a:rPr lang="en-US" smtClean="0"/>
              <a:t>23</a:t>
            </a:fld>
            <a:endParaRPr lang="en-US" dirty="0"/>
          </a:p>
        </p:txBody>
      </p:sp>
      <p:sp>
        <p:nvSpPr>
          <p:cNvPr id="6" name="Footer Placeholder 5">
            <a:extLst>
              <a:ext uri="{FF2B5EF4-FFF2-40B4-BE49-F238E27FC236}">
                <a16:creationId xmlns:a16="http://schemas.microsoft.com/office/drawing/2014/main" id="{866FE8EE-B4DD-4FAD-C3FB-C63F73766A73}"/>
              </a:ext>
            </a:extLst>
          </p:cNvPr>
          <p:cNvSpPr>
            <a:spLocks noGrp="1"/>
          </p:cNvSpPr>
          <p:nvPr>
            <p:ph type="ftr" sz="quarter" idx="3"/>
          </p:nvPr>
        </p:nvSpPr>
        <p:spPr/>
        <p:txBody>
          <a:bodyPr/>
          <a:lstStyle/>
          <a:p>
            <a:r>
              <a:rPr lang="en-US"/>
              <a:t>Copyright © 2026, Oracle and/or its affiliates</a:t>
            </a:r>
            <a:endParaRPr lang="en-US" dirty="0"/>
          </a:p>
        </p:txBody>
      </p:sp>
      <p:sp>
        <p:nvSpPr>
          <p:cNvPr id="12" name="Title 1">
            <a:extLst>
              <a:ext uri="{FF2B5EF4-FFF2-40B4-BE49-F238E27FC236}">
                <a16:creationId xmlns:a16="http://schemas.microsoft.com/office/drawing/2014/main" id="{F765C55E-9A78-264A-5A42-6410BBAE8255}"/>
              </a:ext>
            </a:extLst>
          </p:cNvPr>
          <p:cNvSpPr txBox="1">
            <a:spLocks/>
          </p:cNvSpPr>
          <p:nvPr/>
        </p:nvSpPr>
        <p:spPr>
          <a:xfrm>
            <a:off x="609600" y="483540"/>
            <a:ext cx="10790238" cy="474663"/>
          </a:xfrm>
          <a:prstGeom prst="rect">
            <a:avLst/>
          </a:prstGeom>
        </p:spPr>
        <p:txBody>
          <a:bodyPr vert="horz" lIns="36576" tIns="45720" rIns="36576" bIns="45720" rtlCol="0" anchor="t">
            <a:normAutofit/>
          </a:bodyPr>
          <a:lstStyle>
            <a:lvl1pPr algn="l" defTabSz="914400" rtl="0" eaLnBrk="1" latinLnBrk="0" hangingPunct="1">
              <a:lnSpc>
                <a:spcPct val="95000"/>
              </a:lnSpc>
              <a:spcBef>
                <a:spcPct val="0"/>
              </a:spcBef>
              <a:buNone/>
              <a:defRPr lang="en-US" sz="2400" b="1" i="0" kern="1200" baseline="0" dirty="0">
                <a:gradFill>
                  <a:gsLst>
                    <a:gs pos="0">
                      <a:schemeClr val="tx1"/>
                    </a:gs>
                    <a:gs pos="100000">
                      <a:schemeClr val="tx1"/>
                    </a:gs>
                  </a:gsLst>
                  <a:lin ang="2700000" scaled="1"/>
                </a:gradFill>
                <a:latin typeface="+mn-lt"/>
                <a:ea typeface="+mn-ea"/>
                <a:cs typeface="+mj-cs"/>
              </a:defRPr>
            </a:lvl1pPr>
          </a:lstStyle>
          <a:p>
            <a:r>
              <a:rPr lang="en-IN" sz="2100" dirty="0">
                <a:latin typeface="Oracle Sans Tab"/>
                <a:ea typeface="Oracle Sans Tab"/>
                <a:cs typeface="Oracle Sans Tab"/>
              </a:rPr>
              <a:t>Oracle APEX AI Interactive Reports</a:t>
            </a:r>
          </a:p>
        </p:txBody>
      </p:sp>
      <p:pic>
        <p:nvPicPr>
          <p:cNvPr id="3" name="Picture 2" descr="A screenshot of a computer&#10;&#10;AI-generated content may be incorrect.">
            <a:extLst>
              <a:ext uri="{FF2B5EF4-FFF2-40B4-BE49-F238E27FC236}">
                <a16:creationId xmlns:a16="http://schemas.microsoft.com/office/drawing/2014/main" id="{0C1B35FE-8C22-75CD-8CDD-8993C7DC7D6D}"/>
              </a:ext>
            </a:extLst>
          </p:cNvPr>
          <p:cNvPicPr>
            <a:picLocks noChangeAspect="1"/>
          </p:cNvPicPr>
          <p:nvPr/>
        </p:nvPicPr>
        <p:blipFill>
          <a:blip r:embed="rId3"/>
          <a:stretch>
            <a:fillRect/>
          </a:stretch>
        </p:blipFill>
        <p:spPr>
          <a:xfrm>
            <a:off x="507965" y="1314165"/>
            <a:ext cx="6557043" cy="4563676"/>
          </a:xfrm>
          <a:prstGeom prst="rect">
            <a:avLst/>
          </a:prstGeom>
        </p:spPr>
      </p:pic>
      <p:sp>
        <p:nvSpPr>
          <p:cNvPr id="7" name="TextBox 6">
            <a:extLst>
              <a:ext uri="{FF2B5EF4-FFF2-40B4-BE49-F238E27FC236}">
                <a16:creationId xmlns:a16="http://schemas.microsoft.com/office/drawing/2014/main" id="{5AC92BAC-11EE-6771-7B3F-85AA40FA12AA}"/>
              </a:ext>
            </a:extLst>
          </p:cNvPr>
          <p:cNvSpPr txBox="1"/>
          <p:nvPr/>
        </p:nvSpPr>
        <p:spPr>
          <a:xfrm>
            <a:off x="7893085" y="1770836"/>
            <a:ext cx="3853147" cy="4124198"/>
          </a:xfrm>
          <a:prstGeom prst="rect">
            <a:avLst/>
          </a:prstGeom>
          <a:solidFill>
            <a:schemeClr val="tx1"/>
          </a:solidFill>
          <a:ln cap="flat">
            <a:noFill/>
          </a:ln>
        </p:spPr>
        <p:txBody>
          <a:bodyPr vert="horz" wrap="square" lIns="121912" tIns="60956" rIns="121912" bIns="60956" anchor="t" anchorCtr="0" compatLnSpc="1">
            <a:spAutoFit/>
          </a:bodyPr>
          <a:lstStyle/>
          <a:p>
            <a:pPr defTabSz="899531">
              <a:defRPr sz="1800" b="0" i="0" u="none" strike="noStrike" kern="0" cap="none" spc="0" baseline="0">
                <a:solidFill>
                  <a:srgbClr val="000000"/>
                </a:solidFill>
                <a:uFillTx/>
              </a:defRPr>
            </a:pPr>
            <a:endParaRPr lang="en-US" sz="2000" dirty="0"/>
          </a:p>
          <a:p>
            <a:pPr defTabSz="899531">
              <a:defRPr sz="1800" b="0" i="0" u="none" strike="noStrike" kern="0" cap="none" spc="0" baseline="0">
                <a:solidFill>
                  <a:srgbClr val="000000"/>
                </a:solidFill>
                <a:uFillTx/>
              </a:defRPr>
            </a:pPr>
            <a:r>
              <a:rPr lang="en-US" sz="2000" dirty="0"/>
              <a:t>Users ask natural language questions that are </a:t>
            </a:r>
            <a:r>
              <a:rPr lang="en-US" sz="2000" b="1" dirty="0"/>
              <a:t>restricted to data in a pre-defined data view</a:t>
            </a:r>
          </a:p>
          <a:p>
            <a:pPr defTabSz="899531">
              <a:defRPr sz="1800" b="0" i="0" u="none" strike="noStrike" kern="0" cap="none" spc="0" baseline="0">
                <a:solidFill>
                  <a:srgbClr val="000000"/>
                </a:solidFill>
                <a:uFillTx/>
              </a:defRPr>
            </a:pPr>
            <a:endParaRPr lang="en-US" sz="2000" b="1" dirty="0"/>
          </a:p>
          <a:p>
            <a:pPr defTabSz="899531">
              <a:defRPr sz="1800" b="0" i="0" u="none" strike="noStrike" kern="0" cap="none" spc="0" baseline="0">
                <a:solidFill>
                  <a:srgbClr val="000000"/>
                </a:solidFill>
                <a:uFillTx/>
              </a:defRPr>
            </a:pPr>
            <a:r>
              <a:rPr lang="en-US" sz="2000" dirty="0"/>
              <a:t>AI is used to convert the question into filters, aggregations, and other settings that are shown to users and can be </a:t>
            </a:r>
            <a:r>
              <a:rPr lang="en-US" sz="2000" b="1" dirty="0"/>
              <a:t>easily understood and edited</a:t>
            </a:r>
          </a:p>
          <a:p>
            <a:pPr defTabSz="899531">
              <a:defRPr sz="1800" b="0" i="0" u="none" strike="noStrike" kern="0" cap="none" spc="0" baseline="0">
                <a:solidFill>
                  <a:srgbClr val="000000"/>
                </a:solidFill>
                <a:uFillTx/>
              </a:defRPr>
            </a:pPr>
            <a:endParaRPr lang="en-US" sz="2000" dirty="0">
              <a:latin typeface="Oracle Sans Light"/>
              <a:cs typeface="Oracle Sans Light" pitchFamily="34"/>
            </a:endParaRPr>
          </a:p>
        </p:txBody>
      </p:sp>
      <p:cxnSp>
        <p:nvCxnSpPr>
          <p:cNvPr id="8" name="Straight Arrow Connector 7">
            <a:extLst>
              <a:ext uri="{FF2B5EF4-FFF2-40B4-BE49-F238E27FC236}">
                <a16:creationId xmlns:a16="http://schemas.microsoft.com/office/drawing/2014/main" id="{C33D4E6D-CFB6-CF08-48A1-2739E22DB454}"/>
              </a:ext>
            </a:extLst>
          </p:cNvPr>
          <p:cNvCxnSpPr>
            <a:cxnSpLocks/>
          </p:cNvCxnSpPr>
          <p:nvPr/>
        </p:nvCxnSpPr>
        <p:spPr>
          <a:xfrm flipH="1" flipV="1">
            <a:off x="5579879" y="2294137"/>
            <a:ext cx="1314282" cy="176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A4B887C-A37A-6EB8-5E23-D29C8B981701}"/>
              </a:ext>
            </a:extLst>
          </p:cNvPr>
          <p:cNvCxnSpPr>
            <a:cxnSpLocks/>
          </p:cNvCxnSpPr>
          <p:nvPr/>
        </p:nvCxnSpPr>
        <p:spPr>
          <a:xfrm flipH="1" flipV="1">
            <a:off x="5817358" y="1857159"/>
            <a:ext cx="1505828" cy="53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F78E97D-E03B-AA8F-63EF-C8760C6407F5}"/>
              </a:ext>
            </a:extLst>
          </p:cNvPr>
          <p:cNvCxnSpPr>
            <a:cxnSpLocks/>
          </p:cNvCxnSpPr>
          <p:nvPr/>
        </p:nvCxnSpPr>
        <p:spPr>
          <a:xfrm flipV="1">
            <a:off x="7296534" y="1837949"/>
            <a:ext cx="0" cy="456188"/>
          </a:xfrm>
          <a:prstGeom prst="straightConnector1">
            <a:avLst/>
          </a:prstGeom>
          <a:ln w="571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96ED6F0-2597-76EA-2580-5499DD46BFB8}"/>
              </a:ext>
            </a:extLst>
          </p:cNvPr>
          <p:cNvCxnSpPr>
            <a:cxnSpLocks/>
          </p:cNvCxnSpPr>
          <p:nvPr/>
        </p:nvCxnSpPr>
        <p:spPr>
          <a:xfrm flipH="1">
            <a:off x="7267418" y="2258511"/>
            <a:ext cx="622164" cy="0"/>
          </a:xfrm>
          <a:prstGeom prst="straightConnector1">
            <a:avLst/>
          </a:prstGeom>
          <a:ln w="571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1AF1E8-7FE3-A294-0F14-388091C8139E}"/>
              </a:ext>
            </a:extLst>
          </p:cNvPr>
          <p:cNvCxnSpPr>
            <a:cxnSpLocks/>
          </p:cNvCxnSpPr>
          <p:nvPr/>
        </p:nvCxnSpPr>
        <p:spPr>
          <a:xfrm flipV="1">
            <a:off x="6867510" y="2298989"/>
            <a:ext cx="0" cy="1533946"/>
          </a:xfrm>
          <a:prstGeom prst="straightConnector1">
            <a:avLst/>
          </a:prstGeom>
          <a:ln w="571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2FA6BD-9F87-D43A-8DE8-00E32B227B0B}"/>
              </a:ext>
            </a:extLst>
          </p:cNvPr>
          <p:cNvCxnSpPr>
            <a:cxnSpLocks/>
          </p:cNvCxnSpPr>
          <p:nvPr/>
        </p:nvCxnSpPr>
        <p:spPr>
          <a:xfrm flipH="1" flipV="1">
            <a:off x="6857603" y="3814779"/>
            <a:ext cx="1031979" cy="18156"/>
          </a:xfrm>
          <a:prstGeom prst="straightConnector1">
            <a:avLst/>
          </a:prstGeom>
          <a:ln w="571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6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A2683-2D3C-4F1E-CEC3-1E2C5022CA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02BC37-54A2-1A76-C501-D269E27B0096}"/>
              </a:ext>
            </a:extLst>
          </p:cNvPr>
          <p:cNvSpPr>
            <a:spLocks noGrp="1"/>
          </p:cNvSpPr>
          <p:nvPr>
            <p:ph type="title"/>
          </p:nvPr>
        </p:nvSpPr>
        <p:spPr>
          <a:xfrm>
            <a:off x="792480" y="604961"/>
            <a:ext cx="3788851" cy="395763"/>
          </a:xfrm>
        </p:spPr>
        <p:txBody>
          <a:bodyPr/>
          <a:lstStyle/>
          <a:p>
            <a:r>
              <a:rPr lang="en-US" dirty="0"/>
              <a:t>Learn More….</a:t>
            </a:r>
          </a:p>
        </p:txBody>
      </p:sp>
      <p:sp>
        <p:nvSpPr>
          <p:cNvPr id="4" name="Slide Number Placeholder 3">
            <a:extLst>
              <a:ext uri="{FF2B5EF4-FFF2-40B4-BE49-F238E27FC236}">
                <a16:creationId xmlns:a16="http://schemas.microsoft.com/office/drawing/2014/main" id="{3BA598A3-E0D3-383D-6DB1-5162C55DCEE7}"/>
              </a:ext>
            </a:extLst>
          </p:cNvPr>
          <p:cNvSpPr>
            <a:spLocks noGrp="1"/>
          </p:cNvSpPr>
          <p:nvPr>
            <p:ph type="sldNum" sz="quarter" idx="4"/>
          </p:nvPr>
        </p:nvSpPr>
        <p:spPr/>
        <p:txBody>
          <a:bodyPr/>
          <a:lstStyle/>
          <a:p>
            <a:fld id="{345D60D9-5372-5F40-9443-0F9AE5BDC3C8}" type="slidenum">
              <a:rPr lang="en-US" smtClean="0"/>
              <a:pPr/>
              <a:t>24</a:t>
            </a:fld>
            <a:endParaRPr lang="en-US" dirty="0"/>
          </a:p>
        </p:txBody>
      </p:sp>
      <p:sp>
        <p:nvSpPr>
          <p:cNvPr id="5" name="Footer Placeholder 4">
            <a:extLst>
              <a:ext uri="{FF2B5EF4-FFF2-40B4-BE49-F238E27FC236}">
                <a16:creationId xmlns:a16="http://schemas.microsoft.com/office/drawing/2014/main" id="{A5B20854-C440-5DC9-E3E5-3EB055D2AC7B}"/>
              </a:ext>
            </a:extLst>
          </p:cNvPr>
          <p:cNvSpPr>
            <a:spLocks noGrp="1"/>
          </p:cNvSpPr>
          <p:nvPr>
            <p:ph type="ftr" sz="quarter" idx="3"/>
          </p:nvPr>
        </p:nvSpPr>
        <p:spPr/>
        <p:txBody>
          <a:bodyPr/>
          <a:lstStyle/>
          <a:p>
            <a:r>
              <a:rPr lang="en-US"/>
              <a:t>Copyright © 2026, Oracle and/or its affiliates</a:t>
            </a:r>
            <a:endParaRPr lang="en-US" dirty="0"/>
          </a:p>
        </p:txBody>
      </p:sp>
      <p:pic>
        <p:nvPicPr>
          <p:cNvPr id="14" name="Picture 13">
            <a:extLst>
              <a:ext uri="{FF2B5EF4-FFF2-40B4-BE49-F238E27FC236}">
                <a16:creationId xmlns:a16="http://schemas.microsoft.com/office/drawing/2014/main" id="{E25D6F09-6872-1180-F608-33295C923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50" y="2006846"/>
            <a:ext cx="3398778" cy="3398778"/>
          </a:xfrm>
          <a:prstGeom prst="rect">
            <a:avLst/>
          </a:prstGeom>
          <a:solidFill>
            <a:schemeClr val="tx1"/>
          </a:solidFill>
        </p:spPr>
      </p:pic>
      <p:pic>
        <p:nvPicPr>
          <p:cNvPr id="22" name="Picture 21">
            <a:extLst>
              <a:ext uri="{FF2B5EF4-FFF2-40B4-BE49-F238E27FC236}">
                <a16:creationId xmlns:a16="http://schemas.microsoft.com/office/drawing/2014/main" id="{8ACA7B57-8CAD-5FAD-341B-E313A727F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629" y="2006846"/>
            <a:ext cx="3398778" cy="3398778"/>
          </a:xfrm>
          <a:prstGeom prst="rect">
            <a:avLst/>
          </a:prstGeom>
          <a:solidFill>
            <a:schemeClr val="tx1"/>
          </a:solidFill>
        </p:spPr>
      </p:pic>
      <p:sp>
        <p:nvSpPr>
          <p:cNvPr id="23" name="Content Placeholder 6">
            <a:extLst>
              <a:ext uri="{FF2B5EF4-FFF2-40B4-BE49-F238E27FC236}">
                <a16:creationId xmlns:a16="http://schemas.microsoft.com/office/drawing/2014/main" id="{134C7335-5247-31C1-F822-7FBEF9245C99}"/>
              </a:ext>
            </a:extLst>
          </p:cNvPr>
          <p:cNvSpPr txBox="1">
            <a:spLocks/>
          </p:cNvSpPr>
          <p:nvPr/>
        </p:nvSpPr>
        <p:spPr>
          <a:xfrm>
            <a:off x="1214323" y="5551346"/>
            <a:ext cx="4016361" cy="409440"/>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a:spcAft>
                <a:spcPts val="1200"/>
              </a:spcAft>
            </a:pPr>
            <a:r>
              <a:rPr lang="en-US" sz="2000" b="1" dirty="0" err="1">
                <a:solidFill>
                  <a:srgbClr val="FFC000"/>
                </a:solidFill>
              </a:rPr>
              <a:t>apex.oracle.com</a:t>
            </a:r>
            <a:r>
              <a:rPr lang="en-US" sz="2000" b="1" dirty="0">
                <a:solidFill>
                  <a:srgbClr val="FFC000"/>
                </a:solidFill>
              </a:rPr>
              <a:t>/go/ai-</a:t>
            </a:r>
            <a:r>
              <a:rPr lang="en-US" sz="2000" b="1" dirty="0" err="1">
                <a:solidFill>
                  <a:srgbClr val="FFC000"/>
                </a:solidFill>
              </a:rPr>
              <a:t>ir</a:t>
            </a:r>
            <a:r>
              <a:rPr lang="en-US" sz="2000" b="1" dirty="0">
                <a:solidFill>
                  <a:srgbClr val="FFC000"/>
                </a:solidFill>
              </a:rPr>
              <a:t>-blog</a:t>
            </a:r>
            <a:endParaRPr lang="en-US" sz="2000" dirty="0">
              <a:solidFill>
                <a:srgbClr val="FFC000"/>
              </a:solidFill>
            </a:endParaRPr>
          </a:p>
        </p:txBody>
      </p:sp>
      <p:sp>
        <p:nvSpPr>
          <p:cNvPr id="24" name="Content Placeholder 6">
            <a:extLst>
              <a:ext uri="{FF2B5EF4-FFF2-40B4-BE49-F238E27FC236}">
                <a16:creationId xmlns:a16="http://schemas.microsoft.com/office/drawing/2014/main" id="{49F0975A-F8DA-8837-BEC8-F6D509749799}"/>
              </a:ext>
            </a:extLst>
          </p:cNvPr>
          <p:cNvSpPr txBox="1">
            <a:spLocks/>
          </p:cNvSpPr>
          <p:nvPr/>
        </p:nvSpPr>
        <p:spPr>
          <a:xfrm>
            <a:off x="6886315" y="5551346"/>
            <a:ext cx="4016361" cy="409440"/>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a:spcAft>
                <a:spcPts val="1200"/>
              </a:spcAft>
            </a:pPr>
            <a:r>
              <a:rPr lang="en-US" sz="2000" b="1" dirty="0" err="1">
                <a:solidFill>
                  <a:srgbClr val="FFC000"/>
                </a:solidFill>
              </a:rPr>
              <a:t>apex.oracle.com</a:t>
            </a:r>
            <a:r>
              <a:rPr lang="en-US" sz="2000" b="1" dirty="0">
                <a:solidFill>
                  <a:srgbClr val="FFC000"/>
                </a:solidFill>
              </a:rPr>
              <a:t>/go/ai-</a:t>
            </a:r>
            <a:r>
              <a:rPr lang="en-US" sz="2000" b="1" dirty="0" err="1">
                <a:solidFill>
                  <a:srgbClr val="FFC000"/>
                </a:solidFill>
              </a:rPr>
              <a:t>ir</a:t>
            </a:r>
            <a:r>
              <a:rPr lang="en-US" sz="2000" b="1" dirty="0">
                <a:solidFill>
                  <a:srgbClr val="FFC000"/>
                </a:solidFill>
              </a:rPr>
              <a:t>-lab</a:t>
            </a:r>
            <a:endParaRPr lang="en-US" sz="2000" dirty="0">
              <a:solidFill>
                <a:srgbClr val="FFC000"/>
              </a:solidFill>
            </a:endParaRPr>
          </a:p>
        </p:txBody>
      </p:sp>
      <p:sp>
        <p:nvSpPr>
          <p:cNvPr id="2" name="Content Placeholder 6">
            <a:extLst>
              <a:ext uri="{FF2B5EF4-FFF2-40B4-BE49-F238E27FC236}">
                <a16:creationId xmlns:a16="http://schemas.microsoft.com/office/drawing/2014/main" id="{005AFA8F-1372-74DD-C25A-C54942160B3A}"/>
              </a:ext>
            </a:extLst>
          </p:cNvPr>
          <p:cNvSpPr txBox="1">
            <a:spLocks/>
          </p:cNvSpPr>
          <p:nvPr/>
        </p:nvSpPr>
        <p:spPr>
          <a:xfrm>
            <a:off x="2387159" y="1454708"/>
            <a:ext cx="1122210" cy="303104"/>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2pPr>
            <a:lvl3pPr marL="547688"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3pPr>
            <a:lvl4pPr marL="730250"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4pPr>
            <a:lvl5pPr marL="914400" indent="-182880"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pPr>
              <a:spcAft>
                <a:spcPts val="1200"/>
              </a:spcAft>
            </a:pPr>
            <a:r>
              <a:rPr lang="en-US" b="1" kern="0" dirty="0">
                <a:solidFill>
                  <a:schemeClr val="tx1"/>
                </a:solidFill>
              </a:rPr>
              <a:t>AI IR Blog</a:t>
            </a:r>
            <a:endParaRPr lang="en-US" kern="0" dirty="0">
              <a:solidFill>
                <a:schemeClr val="tx1"/>
              </a:solidFill>
            </a:endParaRPr>
          </a:p>
        </p:txBody>
      </p:sp>
      <p:sp>
        <p:nvSpPr>
          <p:cNvPr id="3" name="Content Placeholder 6">
            <a:extLst>
              <a:ext uri="{FF2B5EF4-FFF2-40B4-BE49-F238E27FC236}">
                <a16:creationId xmlns:a16="http://schemas.microsoft.com/office/drawing/2014/main" id="{33D9D127-1BA1-65F0-DE49-54211D58CC0A}"/>
              </a:ext>
            </a:extLst>
          </p:cNvPr>
          <p:cNvSpPr txBox="1">
            <a:spLocks/>
          </p:cNvSpPr>
          <p:nvPr/>
        </p:nvSpPr>
        <p:spPr>
          <a:xfrm>
            <a:off x="7655705" y="1452376"/>
            <a:ext cx="1990626" cy="303104"/>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100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2pPr>
            <a:lvl3pPr marL="547688"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3pPr>
            <a:lvl4pPr marL="730250" indent="-182563"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4pPr>
            <a:lvl5pPr marL="914400" indent="-182880" algn="l">
              <a:lnSpc>
                <a:spcPct val="100000"/>
              </a:lnSpc>
              <a:spcBef>
                <a:spcPts val="4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pPr>
              <a:spcAft>
                <a:spcPts val="1200"/>
              </a:spcAft>
            </a:pPr>
            <a:r>
              <a:rPr lang="en-US" b="1" kern="0" dirty="0">
                <a:solidFill>
                  <a:schemeClr val="tx1"/>
                </a:solidFill>
              </a:rPr>
              <a:t>AI IR Hands-on Lab</a:t>
            </a:r>
            <a:endParaRPr lang="en-US" kern="0" dirty="0">
              <a:solidFill>
                <a:schemeClr val="tx1"/>
              </a:solidFill>
            </a:endParaRPr>
          </a:p>
        </p:txBody>
      </p:sp>
    </p:spTree>
    <p:extLst>
      <p:ext uri="{BB962C8B-B14F-4D97-AF65-F5344CB8AC3E}">
        <p14:creationId xmlns:p14="http://schemas.microsoft.com/office/powerpoint/2010/main" val="2607787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A0F4-8424-57E2-621D-3E2899505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D65C6-CF45-F360-775A-DA340C9DD398}"/>
              </a:ext>
            </a:extLst>
          </p:cNvPr>
          <p:cNvSpPr>
            <a:spLocks noGrp="1"/>
          </p:cNvSpPr>
          <p:nvPr>
            <p:ph type="title"/>
          </p:nvPr>
        </p:nvSpPr>
        <p:spPr>
          <a:xfrm>
            <a:off x="609599" y="2253312"/>
            <a:ext cx="9182101" cy="1280160"/>
          </a:xfrm>
        </p:spPr>
        <p:txBody>
          <a:bodyPr/>
          <a:lstStyle/>
          <a:p>
            <a:r>
              <a:rPr lang="en-US" sz="2800" dirty="0"/>
              <a:t>Oracle APEX Data Reporter: Self-Service Reporting for Trusted Data</a:t>
            </a:r>
          </a:p>
        </p:txBody>
      </p:sp>
      <p:sp>
        <p:nvSpPr>
          <p:cNvPr id="4" name="Slide Number Placeholder 3">
            <a:extLst>
              <a:ext uri="{FF2B5EF4-FFF2-40B4-BE49-F238E27FC236}">
                <a16:creationId xmlns:a16="http://schemas.microsoft.com/office/drawing/2014/main" id="{768A0994-C0D1-18F8-71F0-904EC088E479}"/>
              </a:ext>
            </a:extLst>
          </p:cNvPr>
          <p:cNvSpPr>
            <a:spLocks noGrp="1"/>
          </p:cNvSpPr>
          <p:nvPr>
            <p:ph type="sldNum" sz="quarter" idx="40"/>
          </p:nvPr>
        </p:nvSpPr>
        <p:spPr>
          <a:xfrm>
            <a:off x="609600" y="6242160"/>
            <a:ext cx="365760" cy="313084"/>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25</a:t>
            </a:fld>
            <a:endParaRPr lang="en-US" dirty="0"/>
          </a:p>
        </p:txBody>
      </p:sp>
      <p:sp>
        <p:nvSpPr>
          <p:cNvPr id="5" name="Footer Placeholder 4">
            <a:extLst>
              <a:ext uri="{FF2B5EF4-FFF2-40B4-BE49-F238E27FC236}">
                <a16:creationId xmlns:a16="http://schemas.microsoft.com/office/drawing/2014/main" id="{D52CB6F1-46DC-EB33-C849-D60B199E9982}"/>
              </a:ext>
            </a:extLst>
          </p:cNvPr>
          <p:cNvSpPr>
            <a:spLocks noGrp="1"/>
          </p:cNvSpPr>
          <p:nvPr>
            <p:ph type="ftr" sz="quarter" idx="3"/>
          </p:nvPr>
        </p:nvSpPr>
        <p:spPr>
          <a:xfrm>
            <a:off x="975361" y="6252231"/>
            <a:ext cx="5120640" cy="303104"/>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bg1">
                        <a:lumMod val="50000"/>
                        <a:lumOff val="50000"/>
                      </a:schemeClr>
                    </a:gs>
                    <a:gs pos="100000">
                      <a:schemeClr val="bg1">
                        <a:lumMod val="50000"/>
                        <a:lumOff val="50000"/>
                      </a:schemeClr>
                    </a:gs>
                  </a:gsLst>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2026, Oracle and/or its affiliates</a:t>
            </a:r>
            <a:endParaRPr lang="en-US" dirty="0"/>
          </a:p>
        </p:txBody>
      </p:sp>
    </p:spTree>
    <p:extLst>
      <p:ext uri="{BB962C8B-B14F-4D97-AF65-F5344CB8AC3E}">
        <p14:creationId xmlns:p14="http://schemas.microsoft.com/office/powerpoint/2010/main" val="1775603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F46EF-FA94-7A7A-8627-0ADC02946BB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280146-1FFE-58E6-6C35-B7B1EC4F8927}"/>
              </a:ext>
            </a:extLst>
          </p:cNvPr>
          <p:cNvSpPr>
            <a:spLocks noGrp="1"/>
          </p:cNvSpPr>
          <p:nvPr>
            <p:ph type="sldNum" sz="quarter" idx="4"/>
          </p:nvPr>
        </p:nvSpPr>
        <p:spPr/>
        <p:txBody>
          <a:bodyPr/>
          <a:lstStyle/>
          <a:p>
            <a:fld id="{766B4A5F-AE5C-6B4D-A0D8-689C8C1B0247}" type="slidenum">
              <a:rPr lang="en-US" smtClean="0"/>
              <a:t>26</a:t>
            </a:fld>
            <a:endParaRPr lang="en-US" dirty="0"/>
          </a:p>
        </p:txBody>
      </p:sp>
      <p:pic>
        <p:nvPicPr>
          <p:cNvPr id="29" name="Browser bar" descr="A shape of a browser menu bar">
            <a:extLst>
              <a:ext uri="{FF2B5EF4-FFF2-40B4-BE49-F238E27FC236}">
                <a16:creationId xmlns:a16="http://schemas.microsoft.com/office/drawing/2014/main" id="{E7A94791-0A14-4784-C699-78021C930D68}"/>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2771" y="1707078"/>
            <a:ext cx="6249629" cy="270425"/>
          </a:xfrm>
          <a:prstGeom prst="rect">
            <a:avLst/>
          </a:prstGeom>
        </p:spPr>
      </p:pic>
      <p:sp>
        <p:nvSpPr>
          <p:cNvPr id="10" name="Title 1">
            <a:extLst>
              <a:ext uri="{FF2B5EF4-FFF2-40B4-BE49-F238E27FC236}">
                <a16:creationId xmlns:a16="http://schemas.microsoft.com/office/drawing/2014/main" id="{586C326C-09CC-CA07-73A5-CA27790ABBF8}"/>
              </a:ext>
            </a:extLst>
          </p:cNvPr>
          <p:cNvSpPr>
            <a:spLocks noGrp="1"/>
          </p:cNvSpPr>
          <p:nvPr>
            <p:ph type="title"/>
          </p:nvPr>
        </p:nvSpPr>
        <p:spPr>
          <a:xfrm>
            <a:off x="609600" y="538376"/>
            <a:ext cx="10979020" cy="395763"/>
          </a:xfrm>
        </p:spPr>
        <p:txBody>
          <a:bodyPr/>
          <a:lstStyle/>
          <a:p>
            <a:r>
              <a:rPr lang="en-US" dirty="0"/>
              <a:t>Data Reporter</a:t>
            </a:r>
          </a:p>
        </p:txBody>
      </p:sp>
      <p:sp>
        <p:nvSpPr>
          <p:cNvPr id="11" name="Text Placeholder 26">
            <a:extLst>
              <a:ext uri="{FF2B5EF4-FFF2-40B4-BE49-F238E27FC236}">
                <a16:creationId xmlns:a16="http://schemas.microsoft.com/office/drawing/2014/main" id="{3B76FF21-82B4-9B12-EB4C-C9F63E1D85FC}"/>
              </a:ext>
            </a:extLst>
          </p:cNvPr>
          <p:cNvSpPr txBox="1">
            <a:spLocks/>
          </p:cNvSpPr>
          <p:nvPr/>
        </p:nvSpPr>
        <p:spPr>
          <a:xfrm>
            <a:off x="615820" y="1031875"/>
            <a:ext cx="10972800" cy="330200"/>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a:t>A dedicated APEX reporting module for business-led, governed self-service reporting</a:t>
            </a:r>
            <a:endParaRPr lang="en-US" dirty="0"/>
          </a:p>
        </p:txBody>
      </p:sp>
      <p:sp>
        <p:nvSpPr>
          <p:cNvPr id="13" name="Content Placeholder 12">
            <a:extLst>
              <a:ext uri="{FF2B5EF4-FFF2-40B4-BE49-F238E27FC236}">
                <a16:creationId xmlns:a16="http://schemas.microsoft.com/office/drawing/2014/main" id="{6B41D13C-233C-A7FC-9A41-5DA7719ECBF1}"/>
              </a:ext>
            </a:extLst>
          </p:cNvPr>
          <p:cNvSpPr>
            <a:spLocks noGrp="1"/>
          </p:cNvSpPr>
          <p:nvPr>
            <p:ph sz="quarter" idx="14"/>
          </p:nvPr>
        </p:nvSpPr>
        <p:spPr>
          <a:xfrm>
            <a:off x="792479" y="1534846"/>
            <a:ext cx="4404671" cy="4492729"/>
          </a:xfrm>
        </p:spPr>
        <p:txBody>
          <a:bodyPr/>
          <a:lstStyle/>
          <a:p>
            <a:pPr marL="285750" indent="-285750">
              <a:lnSpc>
                <a:spcPct val="150000"/>
              </a:lnSpc>
              <a:buFont typeface="Arial" panose="020B0604020202020204" pitchFamily="34" charset="0"/>
              <a:buChar char="•"/>
            </a:pPr>
            <a:r>
              <a:rPr lang="en-IN" sz="1400" dirty="0">
                <a:solidFill>
                  <a:srgbClr val="FFFFFF"/>
                </a:solidFill>
                <a:latin typeface="Oracle Sans" panose="020B0503020204020204" pitchFamily="34" charset="0"/>
                <a:ea typeface="Arial"/>
                <a:cs typeface="Oracle Sans" panose="020B0503020204020204" pitchFamily="34" charset="0"/>
              </a:rPr>
              <a:t>A new reporting experience in APEX that lets business users create and manage reports without APEX application development expertise</a:t>
            </a:r>
          </a:p>
          <a:p>
            <a:pPr marL="285750" indent="-285750">
              <a:lnSpc>
                <a:spcPct val="150000"/>
              </a:lnSpc>
              <a:buFont typeface="Arial" panose="020B0604020202020204" pitchFamily="34" charset="0"/>
              <a:buChar char="•"/>
            </a:pPr>
            <a:r>
              <a:rPr lang="en-IN" sz="1400" dirty="0">
                <a:solidFill>
                  <a:srgbClr val="FFFFFF"/>
                </a:solidFill>
                <a:latin typeface="Oracle Sans" panose="020B0503020204020204" pitchFamily="34" charset="0"/>
                <a:ea typeface="Arial"/>
                <a:cs typeface="Oracle Sans" panose="020B0503020204020204" pitchFamily="34" charset="0"/>
              </a:rPr>
              <a:t>No SQL required for report creation</a:t>
            </a:r>
          </a:p>
          <a:p>
            <a:pPr marL="285750" indent="-285750">
              <a:lnSpc>
                <a:spcPct val="150000"/>
              </a:lnSpc>
              <a:buFont typeface="Arial" panose="020B0604020202020204" pitchFamily="34" charset="0"/>
              <a:buChar char="•"/>
            </a:pPr>
            <a:r>
              <a:rPr lang="en-IN" sz="1400" dirty="0">
                <a:solidFill>
                  <a:srgbClr val="FFFFFF"/>
                </a:solidFill>
                <a:latin typeface="Oracle Sans" panose="020B0503020204020204" pitchFamily="34" charset="0"/>
                <a:ea typeface="Arial"/>
                <a:cs typeface="Oracle Sans" panose="020B0503020204020204" pitchFamily="34" charset="0"/>
              </a:rPr>
              <a:t>Administrators define trusted datasets and control access, while Editors build and publish reports through a streamlined self-service interface.</a:t>
            </a:r>
          </a:p>
          <a:p>
            <a:pPr marL="285750" indent="-285750">
              <a:lnSpc>
                <a:spcPct val="150000"/>
              </a:lnSpc>
              <a:buFont typeface="Arial" panose="020B0604020202020204" pitchFamily="34" charset="0"/>
              <a:buChar char="•"/>
            </a:pPr>
            <a:r>
              <a:rPr lang="en-IN" sz="1400" dirty="0">
                <a:solidFill>
                  <a:srgbClr val="FFFFFF"/>
                </a:solidFill>
                <a:latin typeface="Oracle Sans" panose="020B0503020204020204" pitchFamily="34" charset="0"/>
                <a:ea typeface="Arial"/>
                <a:cs typeface="Oracle Sans" panose="020B0503020204020204" pitchFamily="34" charset="0"/>
              </a:rPr>
              <a:t>Private drafts before publishing</a:t>
            </a:r>
          </a:p>
          <a:p>
            <a:pPr marL="285750" indent="-285750">
              <a:lnSpc>
                <a:spcPct val="150000"/>
              </a:lnSpc>
              <a:buFont typeface="Arial" panose="020B0604020202020204" pitchFamily="34" charset="0"/>
              <a:buChar char="•"/>
            </a:pPr>
            <a:r>
              <a:rPr lang="en-IN" sz="1400" dirty="0">
                <a:solidFill>
                  <a:srgbClr val="FFFFFF"/>
                </a:solidFill>
                <a:latin typeface="Oracle Sans" panose="020B0503020204020204" pitchFamily="34" charset="0"/>
                <a:ea typeface="Arial"/>
                <a:cs typeface="Oracle Sans" panose="020B0503020204020204" pitchFamily="34" charset="0"/>
              </a:rPr>
              <a:t>Published reports can be shared by URL, making it easy to deliver trusted reporting across the organization.</a:t>
            </a:r>
            <a:endParaRPr lang="en-IN" sz="1400" b="1" dirty="0">
              <a:solidFill>
                <a:srgbClr val="8CC2A8"/>
              </a:solidFill>
              <a:latin typeface="Oracle Sans" panose="020B0503020204020204" pitchFamily="34" charset="0"/>
              <a:ea typeface="Arial"/>
              <a:cs typeface="Oracle Sans" panose="020B0503020204020204" pitchFamily="34" charset="0"/>
            </a:endParaRPr>
          </a:p>
          <a:p>
            <a:pPr>
              <a:lnSpc>
                <a:spcPct val="150000"/>
              </a:lnSpc>
            </a:pPr>
            <a:endParaRPr lang="en-US" sz="1400" dirty="0">
              <a:latin typeface="Oracle Sans" panose="020B0503020204020204" pitchFamily="34" charset="0"/>
              <a:cs typeface="Oracle Sans" panose="020B0503020204020204" pitchFamily="34" charset="0"/>
            </a:endParaRPr>
          </a:p>
          <a:p>
            <a:pPr>
              <a:lnSpc>
                <a:spcPct val="150000"/>
              </a:lnSpc>
            </a:pPr>
            <a:endParaRPr lang="en-US" sz="1400" dirty="0"/>
          </a:p>
        </p:txBody>
      </p:sp>
      <p:pic>
        <p:nvPicPr>
          <p:cNvPr id="14" name="Picture 13">
            <a:extLst>
              <a:ext uri="{FF2B5EF4-FFF2-40B4-BE49-F238E27FC236}">
                <a16:creationId xmlns:a16="http://schemas.microsoft.com/office/drawing/2014/main" id="{4F5786B0-F85F-EA79-819F-692CACCC0C95}"/>
              </a:ext>
            </a:extLst>
          </p:cNvPr>
          <p:cNvPicPr>
            <a:picLocks noChangeAspect="1"/>
          </p:cNvPicPr>
          <p:nvPr/>
        </p:nvPicPr>
        <p:blipFill>
          <a:blip r:embed="rId4"/>
          <a:stretch>
            <a:fillRect/>
          </a:stretch>
        </p:blipFill>
        <p:spPr>
          <a:xfrm>
            <a:off x="5332771" y="2014663"/>
            <a:ext cx="6225353" cy="3360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a:extLst>
              <a:ext uri="{FF2B5EF4-FFF2-40B4-BE49-F238E27FC236}">
                <a16:creationId xmlns:a16="http://schemas.microsoft.com/office/drawing/2014/main" id="{C6A8C3B9-FBDB-756D-B9FC-A3AE4AF5D214}"/>
              </a:ext>
            </a:extLst>
          </p:cNvPr>
          <p:cNvSpPr>
            <a:spLocks noGrp="1"/>
          </p:cNvSpPr>
          <p:nvPr>
            <p:ph type="ftr" sz="quarter" idx="3"/>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282227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EBAD3-A19B-7945-D1A2-D5717BB03D0E}"/>
              </a:ext>
            </a:extLst>
          </p:cNvPr>
          <p:cNvSpPr>
            <a:spLocks noGrp="1"/>
          </p:cNvSpPr>
          <p:nvPr>
            <p:ph type="title"/>
          </p:nvPr>
        </p:nvSpPr>
        <p:spPr/>
        <p:txBody>
          <a:bodyPr/>
          <a:lstStyle/>
          <a:p>
            <a:r>
              <a:t>Data Reporter: Security &amp; Scalability</a:t>
            </a:r>
          </a:p>
        </p:txBody>
      </p:sp>
      <p:sp>
        <p:nvSpPr>
          <p:cNvPr id="3" name="Text Placeholder 2">
            <a:extLst>
              <a:ext uri="{FF2B5EF4-FFF2-40B4-BE49-F238E27FC236}">
                <a16:creationId xmlns:a16="http://schemas.microsoft.com/office/drawing/2014/main" id="{2FB7D312-8BD4-0070-9FD1-E04D63208F04}"/>
              </a:ext>
            </a:extLst>
          </p:cNvPr>
          <p:cNvSpPr>
            <a:spLocks noGrp="1"/>
          </p:cNvSpPr>
          <p:nvPr>
            <p:ph type="body" idx="11"/>
          </p:nvPr>
        </p:nvSpPr>
        <p:spPr/>
        <p:txBody>
          <a:bodyPr/>
          <a:lstStyle/>
          <a:p>
            <a:r>
              <a:t>How the feature stays safe as usage scales</a:t>
            </a:r>
          </a:p>
        </p:txBody>
      </p:sp>
      <p:sp>
        <p:nvSpPr>
          <p:cNvPr id="4" name="Content Placeholder 3">
            <a:extLst>
              <a:ext uri="{FF2B5EF4-FFF2-40B4-BE49-F238E27FC236}">
                <a16:creationId xmlns:a16="http://schemas.microsoft.com/office/drawing/2014/main" id="{F4236D03-9C74-4085-E055-1DFC367F1BF3}"/>
              </a:ext>
            </a:extLst>
          </p:cNvPr>
          <p:cNvSpPr>
            <a:spLocks noGrp="1"/>
          </p:cNvSpPr>
          <p:nvPr>
            <p:ph idx="14"/>
          </p:nvPr>
        </p:nvSpPr>
        <p:spPr>
          <a:xfrm>
            <a:off x="609600" y="1930420"/>
            <a:ext cx="5241226" cy="1115517"/>
          </a:xfrm>
        </p:spPr>
        <p:txBody>
          <a:bodyPr/>
          <a:lstStyle/>
          <a:p>
            <a:r>
              <a:rPr sz="1800" b="1" dirty="0">
                <a:solidFill>
                  <a:schemeClr val="accent4"/>
                </a:solidFill>
              </a:rPr>
              <a:t>Datasets</a:t>
            </a:r>
          </a:p>
          <a:p>
            <a:r>
              <a:rPr dirty="0"/>
              <a:t>Curated workspace-level collections of tables/views, bound the data available to report authors</a:t>
            </a:r>
          </a:p>
        </p:txBody>
      </p:sp>
      <p:sp>
        <p:nvSpPr>
          <p:cNvPr id="5" name="Content Placeholder 4">
            <a:extLst>
              <a:ext uri="{FF2B5EF4-FFF2-40B4-BE49-F238E27FC236}">
                <a16:creationId xmlns:a16="http://schemas.microsoft.com/office/drawing/2014/main" id="{DB1D7693-D15F-BF88-CB82-512DEBCE0524}"/>
              </a:ext>
            </a:extLst>
          </p:cNvPr>
          <p:cNvSpPr>
            <a:spLocks noGrp="1"/>
          </p:cNvSpPr>
          <p:nvPr>
            <p:ph idx="19"/>
          </p:nvPr>
        </p:nvSpPr>
        <p:spPr>
          <a:xfrm>
            <a:off x="6341176" y="1944924"/>
            <a:ext cx="5212083" cy="1115517"/>
          </a:xfrm>
        </p:spPr>
        <p:txBody>
          <a:bodyPr/>
          <a:lstStyle/>
          <a:p>
            <a:r>
              <a:rPr sz="1800" b="1" dirty="0">
                <a:solidFill>
                  <a:schemeClr val="accent4"/>
                </a:solidFill>
              </a:rPr>
              <a:t>Reporting Applications</a:t>
            </a:r>
          </a:p>
          <a:p>
            <a:r>
              <a:rPr dirty="0"/>
              <a:t>Package one or more datasets with identity, authentication, AI settings, and end-users</a:t>
            </a:r>
          </a:p>
        </p:txBody>
      </p:sp>
      <p:sp>
        <p:nvSpPr>
          <p:cNvPr id="6" name="Slide Number Placeholder 5">
            <a:extLst>
              <a:ext uri="{FF2B5EF4-FFF2-40B4-BE49-F238E27FC236}">
                <a16:creationId xmlns:a16="http://schemas.microsoft.com/office/drawing/2014/main" id="{DF171333-8953-E7B3-021B-0B53F19A95A1}"/>
              </a:ext>
            </a:extLst>
          </p:cNvPr>
          <p:cNvSpPr>
            <a:spLocks noGrp="1"/>
          </p:cNvSpPr>
          <p:nvPr>
            <p:ph type="sldNum" idx="4"/>
          </p:nvPr>
        </p:nvSpPr>
        <p:spPr/>
        <p:txBody>
          <a:bodyPr/>
          <a:lstStyle/>
          <a:p>
            <a:fld id="{327921A4-25C4-3DB4-06B1-32693CEE2241}" type="slidenum">
              <a:rPr/>
              <a:t>27</a:t>
            </a:fld>
            <a:endParaRPr/>
          </a:p>
        </p:txBody>
      </p:sp>
      <p:sp>
        <p:nvSpPr>
          <p:cNvPr id="9" name="Content Placeholder 3">
            <a:extLst>
              <a:ext uri="{FF2B5EF4-FFF2-40B4-BE49-F238E27FC236}">
                <a16:creationId xmlns:a16="http://schemas.microsoft.com/office/drawing/2014/main" id="{E4C42A07-E4E9-E772-28B5-409A89039C57}"/>
              </a:ext>
            </a:extLst>
          </p:cNvPr>
          <p:cNvSpPr>
            <a:spLocks noGrp="1"/>
          </p:cNvSpPr>
          <p:nvPr/>
        </p:nvSpPr>
        <p:spPr>
          <a:xfrm>
            <a:off x="609600" y="3414506"/>
            <a:ext cx="5241226" cy="1130011"/>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solidFill>
                  <a:schemeClr val="tx1"/>
                </a:solidFill>
                <a:latin typeface="Oracle Sans Tab"/>
                <a:ea typeface="Oracle Sans Tab"/>
                <a:cs typeface="Oracle Sans Tab"/>
              </a:defRPr>
            </a:lvl1pPr>
            <a:lvl2pPr marL="365760" indent="-182880" algn="l">
              <a:lnSpc>
                <a:spcPct val="100000"/>
              </a:lnSpc>
              <a:spcBef>
                <a:spcPts val="600"/>
              </a:spcBef>
              <a:spcAft>
                <a:spcPts val="0"/>
              </a:spcAft>
              <a:buChar char="•"/>
              <a:defRPr sz="1600" b="0" i="0">
                <a:solidFill>
                  <a:schemeClr val="tx1"/>
                </a:solidFill>
                <a:latin typeface="Oracle Sans Tab"/>
                <a:ea typeface="Oracle Sans Tab"/>
                <a:cs typeface="Oracle Sans Tab"/>
              </a:defRPr>
            </a:lvl2pPr>
            <a:lvl3pPr marL="547688" indent="-182563" algn="l">
              <a:lnSpc>
                <a:spcPct val="100000"/>
              </a:lnSpc>
              <a:spcBef>
                <a:spcPts val="400"/>
              </a:spcBef>
              <a:spcAft>
                <a:spcPts val="0"/>
              </a:spcAft>
              <a:buChar char="-"/>
              <a:defRPr sz="1600" b="0" i="0">
                <a:solidFill>
                  <a:schemeClr val="tx1"/>
                </a:solidFill>
                <a:latin typeface="Oracle Sans Tab"/>
                <a:ea typeface="Oracle Sans Tab"/>
                <a:cs typeface="Oracle Sans Tab"/>
              </a:defRPr>
            </a:lvl3pPr>
            <a:lvl4pPr marL="730250" indent="-182563" algn="l">
              <a:lnSpc>
                <a:spcPct val="100000"/>
              </a:lnSpc>
              <a:spcBef>
                <a:spcPts val="400"/>
              </a:spcBef>
              <a:spcAft>
                <a:spcPts val="0"/>
              </a:spcAft>
              <a:buChar char="•"/>
              <a:defRPr sz="1600" b="0" i="0">
                <a:solidFill>
                  <a:schemeClr val="tx1"/>
                </a:solidFill>
                <a:latin typeface="Oracle Sans Tab"/>
                <a:ea typeface="Oracle Sans Tab"/>
                <a:cs typeface="Oracle Sans Tab"/>
              </a:defRPr>
            </a:lvl4pPr>
            <a:lvl5pPr marL="914400" indent="-182880" algn="l">
              <a:lnSpc>
                <a:spcPct val="100000"/>
              </a:lnSpc>
              <a:spcBef>
                <a:spcPts val="400"/>
              </a:spcBef>
              <a:spcAft>
                <a:spcPts val="0"/>
              </a:spcAft>
              <a:buChar char="-"/>
              <a:defRPr sz="1600" b="0" i="0">
                <a:solidFill>
                  <a:schemeClr val="tx1"/>
                </a:soli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r>
              <a:rPr sz="1800" b="1" dirty="0">
                <a:solidFill>
                  <a:schemeClr val="accent4"/>
                </a:solidFill>
              </a:rPr>
              <a:t>Roles</a:t>
            </a:r>
          </a:p>
          <a:p>
            <a:r>
              <a:rPr dirty="0"/>
              <a:t>Editors create and manage reports</a:t>
            </a:r>
          </a:p>
          <a:p>
            <a:r>
              <a:rPr dirty="0"/>
              <a:t>Viewers only see an interact with published reports</a:t>
            </a:r>
          </a:p>
        </p:txBody>
      </p:sp>
      <p:sp>
        <p:nvSpPr>
          <p:cNvPr id="10" name="Content Placeholder 4">
            <a:extLst>
              <a:ext uri="{FF2B5EF4-FFF2-40B4-BE49-F238E27FC236}">
                <a16:creationId xmlns:a16="http://schemas.microsoft.com/office/drawing/2014/main" id="{46FA3DA9-FEA2-B984-EAFC-2E3A7D64B50F}"/>
              </a:ext>
            </a:extLst>
          </p:cNvPr>
          <p:cNvSpPr>
            <a:spLocks noGrp="1"/>
          </p:cNvSpPr>
          <p:nvPr/>
        </p:nvSpPr>
        <p:spPr>
          <a:xfrm>
            <a:off x="6341175" y="3429000"/>
            <a:ext cx="5212083" cy="1115517"/>
          </a:xfrm>
          <a:prstGeom prst="rect">
            <a:avLst/>
          </a:prstGeom>
          <a:noFill/>
        </p:spPr>
        <p:txBody>
          <a:bodyPr vert="horz" lIns="0" tIns="0" rIns="0" bIns="0">
            <a:noAutofit/>
          </a:bodyPr>
          <a:lstStyle>
            <a:lvl1pPr marL="0" indent="0" algn="l">
              <a:lnSpc>
                <a:spcPct val="100000"/>
              </a:lnSpc>
              <a:spcBef>
                <a:spcPts val="600"/>
              </a:spcBef>
              <a:spcAft>
                <a:spcPts val="0"/>
              </a:spcAft>
              <a:buNone/>
              <a:defRPr sz="1600" b="0" i="0">
                <a:solidFill>
                  <a:schemeClr val="tx1"/>
                </a:solidFill>
                <a:latin typeface="Oracle Sans Tab"/>
                <a:ea typeface="Oracle Sans Tab"/>
                <a:cs typeface="Oracle Sans Tab"/>
              </a:defRPr>
            </a:lvl1pPr>
            <a:lvl2pPr marL="365760" indent="-182880" algn="l">
              <a:lnSpc>
                <a:spcPct val="100000"/>
              </a:lnSpc>
              <a:spcBef>
                <a:spcPts val="600"/>
              </a:spcBef>
              <a:spcAft>
                <a:spcPts val="0"/>
              </a:spcAft>
              <a:buChar char="•"/>
              <a:defRPr sz="1600" b="0" i="0">
                <a:solidFill>
                  <a:schemeClr val="tx1"/>
                </a:solidFill>
                <a:latin typeface="Oracle Sans Tab"/>
                <a:ea typeface="Oracle Sans Tab"/>
                <a:cs typeface="Oracle Sans Tab"/>
              </a:defRPr>
            </a:lvl2pPr>
            <a:lvl3pPr marL="547688" indent="-182563" algn="l">
              <a:lnSpc>
                <a:spcPct val="100000"/>
              </a:lnSpc>
              <a:spcBef>
                <a:spcPts val="400"/>
              </a:spcBef>
              <a:spcAft>
                <a:spcPts val="0"/>
              </a:spcAft>
              <a:buChar char="-"/>
              <a:defRPr sz="1600" b="0" i="0">
                <a:solidFill>
                  <a:schemeClr val="tx1"/>
                </a:solidFill>
                <a:latin typeface="Oracle Sans Tab"/>
                <a:ea typeface="Oracle Sans Tab"/>
                <a:cs typeface="Oracle Sans Tab"/>
              </a:defRPr>
            </a:lvl3pPr>
            <a:lvl4pPr marL="730250" indent="-182563" algn="l">
              <a:lnSpc>
                <a:spcPct val="100000"/>
              </a:lnSpc>
              <a:spcBef>
                <a:spcPts val="400"/>
              </a:spcBef>
              <a:spcAft>
                <a:spcPts val="0"/>
              </a:spcAft>
              <a:buChar char="•"/>
              <a:defRPr sz="1600" b="0" i="0">
                <a:solidFill>
                  <a:schemeClr val="tx1"/>
                </a:solidFill>
                <a:latin typeface="Oracle Sans Tab"/>
                <a:ea typeface="Oracle Sans Tab"/>
                <a:cs typeface="Oracle Sans Tab"/>
              </a:defRPr>
            </a:lvl4pPr>
            <a:lvl5pPr marL="914400" indent="-182880" algn="l">
              <a:lnSpc>
                <a:spcPct val="100000"/>
              </a:lnSpc>
              <a:spcBef>
                <a:spcPts val="400"/>
              </a:spcBef>
              <a:spcAft>
                <a:spcPts val="0"/>
              </a:spcAft>
              <a:buChar char="-"/>
              <a:defRPr sz="1600" b="0" i="0">
                <a:solidFill>
                  <a:schemeClr val="tx1"/>
                </a:solidFill>
                <a:latin typeface="Oracle Sans Tab"/>
                <a:ea typeface="Oracle Sans Tab"/>
                <a:cs typeface="Oracle Sans Tab"/>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r>
              <a:rPr sz="1800" b="1" dirty="0">
                <a:solidFill>
                  <a:schemeClr val="accent4"/>
                </a:solidFill>
              </a:rPr>
              <a:t>Lifecycle</a:t>
            </a:r>
          </a:p>
          <a:p>
            <a:r>
              <a:rPr dirty="0"/>
              <a:t>Admins can synchronize changed objects, monitor activity, and move through export/import</a:t>
            </a:r>
          </a:p>
        </p:txBody>
      </p:sp>
      <p:sp>
        <p:nvSpPr>
          <p:cNvPr id="7" name="Footer Placeholder 6">
            <a:extLst>
              <a:ext uri="{FF2B5EF4-FFF2-40B4-BE49-F238E27FC236}">
                <a16:creationId xmlns:a16="http://schemas.microsoft.com/office/drawing/2014/main" id="{F68A3397-A382-FE1C-B23A-7D81CFE874B6}"/>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2516615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2077-0DC8-AD18-DBB1-9EA2AE3F4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0D00B-144B-952F-40B2-034238A84144}"/>
              </a:ext>
            </a:extLst>
          </p:cNvPr>
          <p:cNvSpPr>
            <a:spLocks noGrp="1"/>
          </p:cNvSpPr>
          <p:nvPr>
            <p:ph type="title"/>
          </p:nvPr>
        </p:nvSpPr>
        <p:spPr>
          <a:xfrm>
            <a:off x="609599" y="2873828"/>
            <a:ext cx="8710671" cy="659643"/>
          </a:xfrm>
        </p:spPr>
        <p:txBody>
          <a:bodyPr/>
          <a:lstStyle/>
          <a:p>
            <a:r>
              <a:rPr lang="en-US" sz="3200" dirty="0"/>
              <a:t>Other Platform Enhancements</a:t>
            </a:r>
          </a:p>
        </p:txBody>
      </p:sp>
      <p:sp>
        <p:nvSpPr>
          <p:cNvPr id="4" name="Slide Number Placeholder 3">
            <a:extLst>
              <a:ext uri="{FF2B5EF4-FFF2-40B4-BE49-F238E27FC236}">
                <a16:creationId xmlns:a16="http://schemas.microsoft.com/office/drawing/2014/main" id="{7D46ED52-8B1B-27D6-2C7C-6D73591496F1}"/>
              </a:ext>
            </a:extLst>
          </p:cNvPr>
          <p:cNvSpPr>
            <a:spLocks noGrp="1"/>
          </p:cNvSpPr>
          <p:nvPr>
            <p:ph type="sldNum" sz="quarter" idx="40"/>
          </p:nvPr>
        </p:nvSpPr>
        <p:spPr>
          <a:xfrm>
            <a:off x="609600" y="6242160"/>
            <a:ext cx="365760" cy="313084"/>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28</a:t>
            </a:fld>
            <a:endParaRPr lang="en-US" dirty="0"/>
          </a:p>
        </p:txBody>
      </p:sp>
      <p:sp>
        <p:nvSpPr>
          <p:cNvPr id="5" name="Footer Placeholder 4">
            <a:extLst>
              <a:ext uri="{FF2B5EF4-FFF2-40B4-BE49-F238E27FC236}">
                <a16:creationId xmlns:a16="http://schemas.microsoft.com/office/drawing/2014/main" id="{D8269A12-DD5B-4DAB-CB14-655C370201C5}"/>
              </a:ext>
            </a:extLst>
          </p:cNvPr>
          <p:cNvSpPr>
            <a:spLocks noGrp="1"/>
          </p:cNvSpPr>
          <p:nvPr>
            <p:ph type="ftr" sz="quarter" idx="39"/>
          </p:nvPr>
        </p:nvSpPr>
        <p:spPr>
          <a:xfrm>
            <a:off x="975359" y="6242794"/>
            <a:ext cx="5120641" cy="312541"/>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2026, Oracle and/or its affiliates</a:t>
            </a:r>
            <a:endParaRPr lang="en-US" dirty="0"/>
          </a:p>
        </p:txBody>
      </p:sp>
    </p:spTree>
    <p:extLst>
      <p:ext uri="{BB962C8B-B14F-4D97-AF65-F5344CB8AC3E}">
        <p14:creationId xmlns:p14="http://schemas.microsoft.com/office/powerpoint/2010/main" val="301294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6C326C-09CC-CA07-73A5-CA27790ABBF8}"/>
              </a:ext>
            </a:extLst>
          </p:cNvPr>
          <p:cNvSpPr>
            <a:spLocks noGrp="1"/>
          </p:cNvSpPr>
          <p:nvPr>
            <p:ph type="title"/>
          </p:nvPr>
        </p:nvSpPr>
        <p:spPr>
          <a:xfrm>
            <a:off x="609600" y="538376"/>
            <a:ext cx="10979020" cy="395763"/>
          </a:xfrm>
        </p:spPr>
        <p:txBody>
          <a:bodyPr/>
          <a:lstStyle/>
          <a:p>
            <a:r>
              <a:rPr lang="en-US" dirty="0"/>
              <a:t>What’s Inside</a:t>
            </a:r>
            <a:endParaRPr dirty="0"/>
          </a:p>
        </p:txBody>
      </p:sp>
      <p:sp>
        <p:nvSpPr>
          <p:cNvPr id="11" name="Text Placeholder 26">
            <a:extLst>
              <a:ext uri="{FF2B5EF4-FFF2-40B4-BE49-F238E27FC236}">
                <a16:creationId xmlns:a16="http://schemas.microsoft.com/office/drawing/2014/main" id="{3B76FF21-82B4-9B12-EB4C-C9F63E1D85FC}"/>
              </a:ext>
            </a:extLst>
          </p:cNvPr>
          <p:cNvSpPr>
            <a:spLocks noGrp="1"/>
          </p:cNvSpPr>
          <p:nvPr/>
        </p:nvSpPr>
        <p:spPr>
          <a:xfrm>
            <a:off x="615820" y="1031875"/>
            <a:ext cx="10972800" cy="330200"/>
          </a:xfrm>
          <a:prstGeom prst="rect">
            <a:avLst/>
          </a:prstGeom>
          <a:noFill/>
        </p:spPr>
        <p:txBody>
          <a:bodyPr vert="horz" lIns="0" tIns="0" rIns="0" bIns="0">
            <a:noAutofit/>
          </a:bodyPr>
          <a:lstStyle>
            <a:lvl1pPr marL="0" indent="0" algn="l">
              <a:lnSpc>
                <a:spcPct val="95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95000"/>
              </a:lnSpc>
              <a:spcBef>
                <a:spcPts val="6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2pPr>
            <a:lvl3pPr marL="547688"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3pPr>
            <a:lvl4pPr marL="730250"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4pPr>
            <a:lvl5pPr marL="914400" indent="-182880"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r>
              <a:rPr lang="en-US" dirty="0"/>
              <a:t>Seven areas of Platform Enhancements</a:t>
            </a:r>
            <a:endParaRPr dirty="0"/>
          </a:p>
        </p:txBody>
      </p:sp>
      <p:sp>
        <p:nvSpPr>
          <p:cNvPr id="47" name="item_1_num">
            <a:extLst>
              <a:ext uri="{FF2B5EF4-FFF2-40B4-BE49-F238E27FC236}">
                <a16:creationId xmlns:a16="http://schemas.microsoft.com/office/drawing/2014/main" id="{C3FABBFD-5FBE-482E-F5DB-9F1883842B8B}"/>
              </a:ext>
            </a:extLst>
          </p:cNvPr>
          <p:cNvSpPr txBox="1"/>
          <p:nvPr/>
        </p:nvSpPr>
        <p:spPr>
          <a:xfrm>
            <a:off x="609600" y="1565237"/>
            <a:ext cx="411480" cy="320040"/>
          </a:xfrm>
          <a:prstGeom prst="rect">
            <a:avLst/>
          </a:prstGeom>
          <a:noFill/>
        </p:spPr>
        <p:txBody>
          <a:bodyPr wrap="square" lIns="0" tIns="0" rIns="0" bIns="0" anchor="t">
            <a:spAutoFit/>
          </a:bodyPr>
          <a:lstStyle/>
          <a:p>
            <a:pPr algn="l">
              <a:lnSpc>
                <a:spcPct val="100000"/>
              </a:lnSpc>
            </a:pPr>
            <a:r>
              <a:rPr sz="1800" b="1">
                <a:solidFill>
                  <a:srgbClr val="F0CC71"/>
                </a:solidFill>
                <a:latin typeface="Oracle Sans Tab"/>
              </a:rPr>
              <a:t>01</a:t>
            </a:r>
          </a:p>
        </p:txBody>
      </p:sp>
      <p:sp>
        <p:nvSpPr>
          <p:cNvPr id="48" name="item_1_title">
            <a:extLst>
              <a:ext uri="{FF2B5EF4-FFF2-40B4-BE49-F238E27FC236}">
                <a16:creationId xmlns:a16="http://schemas.microsoft.com/office/drawing/2014/main" id="{A0D3D05F-8B26-EF7E-E4C7-458D49BA7ABF}"/>
              </a:ext>
            </a:extLst>
          </p:cNvPr>
          <p:cNvSpPr txBox="1"/>
          <p:nvPr/>
        </p:nvSpPr>
        <p:spPr>
          <a:xfrm>
            <a:off x="1112520" y="1565237"/>
            <a:ext cx="4526280" cy="274320"/>
          </a:xfrm>
          <a:prstGeom prst="rect">
            <a:avLst/>
          </a:prstGeom>
          <a:noFill/>
        </p:spPr>
        <p:txBody>
          <a:bodyPr wrap="square" lIns="0" tIns="0" rIns="0" bIns="0" anchor="t">
            <a:spAutoFit/>
          </a:bodyPr>
          <a:lstStyle/>
          <a:p>
            <a:pPr algn="l">
              <a:lnSpc>
                <a:spcPct val="100000"/>
              </a:lnSpc>
            </a:pPr>
            <a:r>
              <a:rPr sz="1600" b="1">
                <a:solidFill>
                  <a:srgbClr val="FFFFFF"/>
                </a:solidFill>
                <a:latin typeface="Oracle Sans"/>
              </a:rPr>
              <a:t>Developer Experience</a:t>
            </a:r>
          </a:p>
        </p:txBody>
      </p:sp>
      <p:sp>
        <p:nvSpPr>
          <p:cNvPr id="49" name="item_1_desc">
            <a:extLst>
              <a:ext uri="{FF2B5EF4-FFF2-40B4-BE49-F238E27FC236}">
                <a16:creationId xmlns:a16="http://schemas.microsoft.com/office/drawing/2014/main" id="{7055C144-6287-0FFC-06A6-7BD9286E2C0F}"/>
              </a:ext>
            </a:extLst>
          </p:cNvPr>
          <p:cNvSpPr txBox="1"/>
          <p:nvPr/>
        </p:nvSpPr>
        <p:spPr>
          <a:xfrm>
            <a:off x="1112520" y="193099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Builder UI, search, and richer diffs</a:t>
            </a:r>
          </a:p>
        </p:txBody>
      </p:sp>
      <p:cxnSp>
        <p:nvCxnSpPr>
          <p:cNvPr id="50" name="Agenda Rule 1">
            <a:extLst>
              <a:ext uri="{FF2B5EF4-FFF2-40B4-BE49-F238E27FC236}">
                <a16:creationId xmlns:a16="http://schemas.microsoft.com/office/drawing/2014/main" id="{F12D2A9C-689B-DC2B-FDEE-FDD3E190BAA3}"/>
              </a:ext>
            </a:extLst>
          </p:cNvPr>
          <p:cNvCxnSpPr>
            <a:cxnSpLocks/>
          </p:cNvCxnSpPr>
          <p:nvPr/>
        </p:nvCxnSpPr>
        <p:spPr>
          <a:xfrm>
            <a:off x="609600" y="2479637"/>
            <a:ext cx="5029200"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51" name="item_2_num">
            <a:extLst>
              <a:ext uri="{FF2B5EF4-FFF2-40B4-BE49-F238E27FC236}">
                <a16:creationId xmlns:a16="http://schemas.microsoft.com/office/drawing/2014/main" id="{74C81202-B393-5CE4-66D3-CA604625E40F}"/>
              </a:ext>
            </a:extLst>
          </p:cNvPr>
          <p:cNvSpPr txBox="1"/>
          <p:nvPr/>
        </p:nvSpPr>
        <p:spPr>
          <a:xfrm>
            <a:off x="6096000" y="1565237"/>
            <a:ext cx="411480" cy="320040"/>
          </a:xfrm>
          <a:prstGeom prst="rect">
            <a:avLst/>
          </a:prstGeom>
          <a:noFill/>
        </p:spPr>
        <p:txBody>
          <a:bodyPr wrap="square" lIns="0" tIns="0" rIns="0" bIns="0" anchor="t">
            <a:spAutoFit/>
          </a:bodyPr>
          <a:lstStyle/>
          <a:p>
            <a:pPr algn="l">
              <a:lnSpc>
                <a:spcPct val="100000"/>
              </a:lnSpc>
            </a:pPr>
            <a:r>
              <a:rPr sz="1800" b="1">
                <a:solidFill>
                  <a:srgbClr val="F0CC71"/>
                </a:solidFill>
                <a:latin typeface="Oracle Sans Tab"/>
              </a:rPr>
              <a:t>02</a:t>
            </a:r>
          </a:p>
        </p:txBody>
      </p:sp>
      <p:sp>
        <p:nvSpPr>
          <p:cNvPr id="52" name="item_2_title">
            <a:extLst>
              <a:ext uri="{FF2B5EF4-FFF2-40B4-BE49-F238E27FC236}">
                <a16:creationId xmlns:a16="http://schemas.microsoft.com/office/drawing/2014/main" id="{4A8FD033-2C58-8888-AB5A-CE45ECB7489D}"/>
              </a:ext>
            </a:extLst>
          </p:cNvPr>
          <p:cNvSpPr txBox="1"/>
          <p:nvPr/>
        </p:nvSpPr>
        <p:spPr>
          <a:xfrm>
            <a:off x="6598920" y="1565237"/>
            <a:ext cx="4526280" cy="274320"/>
          </a:xfrm>
          <a:prstGeom prst="rect">
            <a:avLst/>
          </a:prstGeom>
          <a:noFill/>
        </p:spPr>
        <p:txBody>
          <a:bodyPr wrap="square" lIns="0" tIns="0" rIns="0" bIns="0" anchor="t">
            <a:spAutoFit/>
          </a:bodyPr>
          <a:lstStyle/>
          <a:p>
            <a:pPr algn="l">
              <a:lnSpc>
                <a:spcPct val="100000"/>
              </a:lnSpc>
            </a:pPr>
            <a:r>
              <a:rPr sz="1600" b="1" dirty="0">
                <a:solidFill>
                  <a:srgbClr val="FFFFFF"/>
                </a:solidFill>
                <a:latin typeface="Oracle Sans"/>
              </a:rPr>
              <a:t>Translations</a:t>
            </a:r>
          </a:p>
        </p:txBody>
      </p:sp>
      <p:sp>
        <p:nvSpPr>
          <p:cNvPr id="53" name="item_2_desc">
            <a:extLst>
              <a:ext uri="{FF2B5EF4-FFF2-40B4-BE49-F238E27FC236}">
                <a16:creationId xmlns:a16="http://schemas.microsoft.com/office/drawing/2014/main" id="{DC66158D-0D60-2CCE-9CE9-53D9FE741A82}"/>
              </a:ext>
            </a:extLst>
          </p:cNvPr>
          <p:cNvSpPr txBox="1"/>
          <p:nvPr/>
        </p:nvSpPr>
        <p:spPr>
          <a:xfrm>
            <a:off x="6598920" y="193099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Text Messages plus CSV and XLIFF files</a:t>
            </a:r>
          </a:p>
        </p:txBody>
      </p:sp>
      <p:cxnSp>
        <p:nvCxnSpPr>
          <p:cNvPr id="54" name="Agenda Rule 2">
            <a:extLst>
              <a:ext uri="{FF2B5EF4-FFF2-40B4-BE49-F238E27FC236}">
                <a16:creationId xmlns:a16="http://schemas.microsoft.com/office/drawing/2014/main" id="{3C7687C5-112F-380A-0904-7CEE8CB6AAAE}"/>
              </a:ext>
            </a:extLst>
          </p:cNvPr>
          <p:cNvCxnSpPr>
            <a:cxnSpLocks/>
          </p:cNvCxnSpPr>
          <p:nvPr/>
        </p:nvCxnSpPr>
        <p:spPr>
          <a:xfrm>
            <a:off x="6096000" y="2479637"/>
            <a:ext cx="3048000"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55" name="item_3_num">
            <a:extLst>
              <a:ext uri="{FF2B5EF4-FFF2-40B4-BE49-F238E27FC236}">
                <a16:creationId xmlns:a16="http://schemas.microsoft.com/office/drawing/2014/main" id="{1E2ED153-3698-B91B-8A3E-1875E91F2FFC}"/>
              </a:ext>
            </a:extLst>
          </p:cNvPr>
          <p:cNvSpPr txBox="1"/>
          <p:nvPr/>
        </p:nvSpPr>
        <p:spPr>
          <a:xfrm>
            <a:off x="609600" y="2662517"/>
            <a:ext cx="411480" cy="320040"/>
          </a:xfrm>
          <a:prstGeom prst="rect">
            <a:avLst/>
          </a:prstGeom>
          <a:noFill/>
        </p:spPr>
        <p:txBody>
          <a:bodyPr wrap="square" lIns="0" tIns="0" rIns="0" bIns="0" anchor="t">
            <a:spAutoFit/>
          </a:bodyPr>
          <a:lstStyle/>
          <a:p>
            <a:pPr algn="l">
              <a:lnSpc>
                <a:spcPct val="100000"/>
              </a:lnSpc>
            </a:pPr>
            <a:r>
              <a:rPr sz="1800" b="1">
                <a:solidFill>
                  <a:srgbClr val="F0CC71"/>
                </a:solidFill>
                <a:latin typeface="Oracle Sans Tab"/>
              </a:rPr>
              <a:t>03</a:t>
            </a:r>
          </a:p>
        </p:txBody>
      </p:sp>
      <p:sp>
        <p:nvSpPr>
          <p:cNvPr id="56" name="item_3_title">
            <a:extLst>
              <a:ext uri="{FF2B5EF4-FFF2-40B4-BE49-F238E27FC236}">
                <a16:creationId xmlns:a16="http://schemas.microsoft.com/office/drawing/2014/main" id="{974CF9DB-A750-18C6-B209-42FC84C24B74}"/>
              </a:ext>
            </a:extLst>
          </p:cNvPr>
          <p:cNvSpPr txBox="1"/>
          <p:nvPr/>
        </p:nvSpPr>
        <p:spPr>
          <a:xfrm>
            <a:off x="1112520" y="2662517"/>
            <a:ext cx="4526280" cy="274320"/>
          </a:xfrm>
          <a:prstGeom prst="rect">
            <a:avLst/>
          </a:prstGeom>
          <a:noFill/>
        </p:spPr>
        <p:txBody>
          <a:bodyPr wrap="square" lIns="0" tIns="0" rIns="0" bIns="0" anchor="t">
            <a:spAutoFit/>
          </a:bodyPr>
          <a:lstStyle/>
          <a:p>
            <a:pPr algn="l">
              <a:lnSpc>
                <a:spcPct val="100000"/>
              </a:lnSpc>
            </a:pPr>
            <a:r>
              <a:rPr sz="1600" b="1" dirty="0">
                <a:solidFill>
                  <a:srgbClr val="FFFFFF"/>
                </a:solidFill>
                <a:latin typeface="Oracle Sans"/>
              </a:rPr>
              <a:t>Workflow</a:t>
            </a:r>
          </a:p>
        </p:txBody>
      </p:sp>
      <p:sp>
        <p:nvSpPr>
          <p:cNvPr id="57" name="item_3_desc">
            <a:extLst>
              <a:ext uri="{FF2B5EF4-FFF2-40B4-BE49-F238E27FC236}">
                <a16:creationId xmlns:a16="http://schemas.microsoft.com/office/drawing/2014/main" id="{4EA95DB4-380A-57F3-E612-EF2D093ED5C8}"/>
              </a:ext>
            </a:extLst>
          </p:cNvPr>
          <p:cNvSpPr txBox="1"/>
          <p:nvPr/>
        </p:nvSpPr>
        <p:spPr>
          <a:xfrm>
            <a:off x="1112520" y="298255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Parallel paths, APIs, and tenant context</a:t>
            </a:r>
          </a:p>
        </p:txBody>
      </p:sp>
      <p:cxnSp>
        <p:nvCxnSpPr>
          <p:cNvPr id="58" name="Agenda Rule 3">
            <a:extLst>
              <a:ext uri="{FF2B5EF4-FFF2-40B4-BE49-F238E27FC236}">
                <a16:creationId xmlns:a16="http://schemas.microsoft.com/office/drawing/2014/main" id="{1586F9FE-04B4-86A3-E269-44B4FBD8D99E}"/>
              </a:ext>
            </a:extLst>
          </p:cNvPr>
          <p:cNvCxnSpPr>
            <a:cxnSpLocks/>
          </p:cNvCxnSpPr>
          <p:nvPr/>
        </p:nvCxnSpPr>
        <p:spPr>
          <a:xfrm>
            <a:off x="609600" y="3576917"/>
            <a:ext cx="5029200"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59" name="item_4_num">
            <a:extLst>
              <a:ext uri="{FF2B5EF4-FFF2-40B4-BE49-F238E27FC236}">
                <a16:creationId xmlns:a16="http://schemas.microsoft.com/office/drawing/2014/main" id="{E58E9636-2705-3CAB-5396-33003706F154}"/>
              </a:ext>
            </a:extLst>
          </p:cNvPr>
          <p:cNvSpPr txBox="1"/>
          <p:nvPr/>
        </p:nvSpPr>
        <p:spPr>
          <a:xfrm>
            <a:off x="6096000" y="2662517"/>
            <a:ext cx="411480" cy="320040"/>
          </a:xfrm>
          <a:prstGeom prst="rect">
            <a:avLst/>
          </a:prstGeom>
          <a:noFill/>
        </p:spPr>
        <p:txBody>
          <a:bodyPr wrap="square" lIns="0" tIns="0" rIns="0" bIns="0" anchor="t">
            <a:spAutoFit/>
          </a:bodyPr>
          <a:lstStyle/>
          <a:p>
            <a:pPr algn="l">
              <a:lnSpc>
                <a:spcPct val="100000"/>
              </a:lnSpc>
            </a:pPr>
            <a:r>
              <a:rPr sz="1800" b="1">
                <a:solidFill>
                  <a:srgbClr val="F0CC71"/>
                </a:solidFill>
                <a:latin typeface="Oracle Sans Tab"/>
              </a:rPr>
              <a:t>04</a:t>
            </a:r>
          </a:p>
        </p:txBody>
      </p:sp>
      <p:sp>
        <p:nvSpPr>
          <p:cNvPr id="60" name="item_4_title">
            <a:extLst>
              <a:ext uri="{FF2B5EF4-FFF2-40B4-BE49-F238E27FC236}">
                <a16:creationId xmlns:a16="http://schemas.microsoft.com/office/drawing/2014/main" id="{B244C9FD-34D2-4BA6-8528-089E6B0B9E2C}"/>
              </a:ext>
            </a:extLst>
          </p:cNvPr>
          <p:cNvSpPr txBox="1"/>
          <p:nvPr/>
        </p:nvSpPr>
        <p:spPr>
          <a:xfrm>
            <a:off x="6598920" y="2662517"/>
            <a:ext cx="4526280" cy="274320"/>
          </a:xfrm>
          <a:prstGeom prst="rect">
            <a:avLst/>
          </a:prstGeom>
          <a:noFill/>
        </p:spPr>
        <p:txBody>
          <a:bodyPr wrap="square" lIns="0" tIns="0" rIns="0" bIns="0" anchor="t">
            <a:spAutoFit/>
          </a:bodyPr>
          <a:lstStyle/>
          <a:p>
            <a:pPr algn="l">
              <a:lnSpc>
                <a:spcPct val="100000"/>
              </a:lnSpc>
            </a:pPr>
            <a:r>
              <a:rPr sz="1600" b="1">
                <a:solidFill>
                  <a:srgbClr val="FFFFFF"/>
                </a:solidFill>
                <a:latin typeface="Oracle Sans"/>
              </a:rPr>
              <a:t>Universal Theme</a:t>
            </a:r>
          </a:p>
        </p:txBody>
      </p:sp>
      <p:sp>
        <p:nvSpPr>
          <p:cNvPr id="61" name="item_4_desc">
            <a:extLst>
              <a:ext uri="{FF2B5EF4-FFF2-40B4-BE49-F238E27FC236}">
                <a16:creationId xmlns:a16="http://schemas.microsoft.com/office/drawing/2014/main" id="{0E7BA48B-9EFD-0458-57C5-EC5CE0079A17}"/>
              </a:ext>
            </a:extLst>
          </p:cNvPr>
          <p:cNvSpPr txBox="1"/>
          <p:nvPr/>
        </p:nvSpPr>
        <p:spPr>
          <a:xfrm>
            <a:off x="6598920" y="298255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Iris style, components, and directives</a:t>
            </a:r>
          </a:p>
        </p:txBody>
      </p:sp>
      <p:cxnSp>
        <p:nvCxnSpPr>
          <p:cNvPr id="62" name="Agenda Rule 4">
            <a:extLst>
              <a:ext uri="{FF2B5EF4-FFF2-40B4-BE49-F238E27FC236}">
                <a16:creationId xmlns:a16="http://schemas.microsoft.com/office/drawing/2014/main" id="{3A403D39-86BA-C8F9-55B4-6BFCCB2F99DB}"/>
              </a:ext>
            </a:extLst>
          </p:cNvPr>
          <p:cNvCxnSpPr>
            <a:cxnSpLocks/>
          </p:cNvCxnSpPr>
          <p:nvPr/>
        </p:nvCxnSpPr>
        <p:spPr>
          <a:xfrm>
            <a:off x="6096000" y="3576917"/>
            <a:ext cx="3273911"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63" name="item_5_num">
            <a:extLst>
              <a:ext uri="{FF2B5EF4-FFF2-40B4-BE49-F238E27FC236}">
                <a16:creationId xmlns:a16="http://schemas.microsoft.com/office/drawing/2014/main" id="{DF8D1D21-A4E9-03BE-2360-26B23CD5534F}"/>
              </a:ext>
            </a:extLst>
          </p:cNvPr>
          <p:cNvSpPr txBox="1"/>
          <p:nvPr/>
        </p:nvSpPr>
        <p:spPr>
          <a:xfrm>
            <a:off x="609600" y="3714077"/>
            <a:ext cx="411480" cy="320040"/>
          </a:xfrm>
          <a:prstGeom prst="rect">
            <a:avLst/>
          </a:prstGeom>
          <a:noFill/>
        </p:spPr>
        <p:txBody>
          <a:bodyPr wrap="square" lIns="0" tIns="0" rIns="0" bIns="0" anchor="t">
            <a:spAutoFit/>
          </a:bodyPr>
          <a:lstStyle/>
          <a:p>
            <a:pPr algn="l">
              <a:lnSpc>
                <a:spcPct val="100000"/>
              </a:lnSpc>
            </a:pPr>
            <a:r>
              <a:rPr sz="1800" b="1">
                <a:solidFill>
                  <a:srgbClr val="38A956"/>
                </a:solidFill>
                <a:latin typeface="Oracle Sans Tab"/>
              </a:rPr>
              <a:t>05</a:t>
            </a:r>
          </a:p>
        </p:txBody>
      </p:sp>
      <p:sp>
        <p:nvSpPr>
          <p:cNvPr id="64" name="item_5_title">
            <a:extLst>
              <a:ext uri="{FF2B5EF4-FFF2-40B4-BE49-F238E27FC236}">
                <a16:creationId xmlns:a16="http://schemas.microsoft.com/office/drawing/2014/main" id="{57B25CA8-3896-866F-4210-2E1040173DC0}"/>
              </a:ext>
            </a:extLst>
          </p:cNvPr>
          <p:cNvSpPr txBox="1"/>
          <p:nvPr/>
        </p:nvSpPr>
        <p:spPr>
          <a:xfrm>
            <a:off x="1112520" y="3714077"/>
            <a:ext cx="4526280" cy="274320"/>
          </a:xfrm>
          <a:prstGeom prst="rect">
            <a:avLst/>
          </a:prstGeom>
          <a:noFill/>
        </p:spPr>
        <p:txBody>
          <a:bodyPr wrap="square" lIns="0" tIns="0" rIns="0" bIns="0" anchor="t">
            <a:spAutoFit/>
          </a:bodyPr>
          <a:lstStyle/>
          <a:p>
            <a:pPr algn="l">
              <a:lnSpc>
                <a:spcPct val="100000"/>
              </a:lnSpc>
            </a:pPr>
            <a:r>
              <a:rPr sz="1600" b="1">
                <a:solidFill>
                  <a:srgbClr val="FFFFFF"/>
                </a:solidFill>
                <a:latin typeface="Oracle Sans"/>
              </a:rPr>
              <a:t>Security</a:t>
            </a:r>
          </a:p>
        </p:txBody>
      </p:sp>
      <p:sp>
        <p:nvSpPr>
          <p:cNvPr id="65" name="item_5_desc">
            <a:extLst>
              <a:ext uri="{FF2B5EF4-FFF2-40B4-BE49-F238E27FC236}">
                <a16:creationId xmlns:a16="http://schemas.microsoft.com/office/drawing/2014/main" id="{D3E2DE45-652F-1D4F-7E06-9A787AEEE290}"/>
              </a:ext>
            </a:extLst>
          </p:cNvPr>
          <p:cNvSpPr txBox="1"/>
          <p:nvPr/>
        </p:nvSpPr>
        <p:spPr>
          <a:xfrm>
            <a:off x="1112520" y="407983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CSP, Fusion roles, and workspace SMTP</a:t>
            </a:r>
          </a:p>
        </p:txBody>
      </p:sp>
      <p:cxnSp>
        <p:nvCxnSpPr>
          <p:cNvPr id="66" name="Agenda Rule 5">
            <a:extLst>
              <a:ext uri="{FF2B5EF4-FFF2-40B4-BE49-F238E27FC236}">
                <a16:creationId xmlns:a16="http://schemas.microsoft.com/office/drawing/2014/main" id="{9B0A012B-1A0B-7B99-AE8B-151C5C744FD3}"/>
              </a:ext>
            </a:extLst>
          </p:cNvPr>
          <p:cNvCxnSpPr>
            <a:cxnSpLocks/>
          </p:cNvCxnSpPr>
          <p:nvPr/>
        </p:nvCxnSpPr>
        <p:spPr>
          <a:xfrm>
            <a:off x="609600" y="4628477"/>
            <a:ext cx="5029200"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67" name="item_6_num">
            <a:extLst>
              <a:ext uri="{FF2B5EF4-FFF2-40B4-BE49-F238E27FC236}">
                <a16:creationId xmlns:a16="http://schemas.microsoft.com/office/drawing/2014/main" id="{22C7D60B-016E-CCF3-645A-4B68D6C10041}"/>
              </a:ext>
            </a:extLst>
          </p:cNvPr>
          <p:cNvSpPr txBox="1"/>
          <p:nvPr/>
        </p:nvSpPr>
        <p:spPr>
          <a:xfrm>
            <a:off x="6096000" y="3714077"/>
            <a:ext cx="411480" cy="320040"/>
          </a:xfrm>
          <a:prstGeom prst="rect">
            <a:avLst/>
          </a:prstGeom>
          <a:noFill/>
        </p:spPr>
        <p:txBody>
          <a:bodyPr wrap="square" lIns="0" tIns="0" rIns="0" bIns="0" anchor="t">
            <a:spAutoFit/>
          </a:bodyPr>
          <a:lstStyle/>
          <a:p>
            <a:pPr algn="l">
              <a:lnSpc>
                <a:spcPct val="100000"/>
              </a:lnSpc>
            </a:pPr>
            <a:r>
              <a:rPr sz="1800" b="1">
                <a:solidFill>
                  <a:srgbClr val="67AA9B"/>
                </a:solidFill>
                <a:latin typeface="Oracle Sans Tab"/>
              </a:rPr>
              <a:t>06</a:t>
            </a:r>
          </a:p>
        </p:txBody>
      </p:sp>
      <p:sp>
        <p:nvSpPr>
          <p:cNvPr id="68" name="item_6_title">
            <a:extLst>
              <a:ext uri="{FF2B5EF4-FFF2-40B4-BE49-F238E27FC236}">
                <a16:creationId xmlns:a16="http://schemas.microsoft.com/office/drawing/2014/main" id="{45352586-6570-4374-601B-E2AF7D0D2DAA}"/>
              </a:ext>
            </a:extLst>
          </p:cNvPr>
          <p:cNvSpPr txBox="1"/>
          <p:nvPr/>
        </p:nvSpPr>
        <p:spPr>
          <a:xfrm>
            <a:off x="6598920" y="3714077"/>
            <a:ext cx="4526280" cy="274320"/>
          </a:xfrm>
          <a:prstGeom prst="rect">
            <a:avLst/>
          </a:prstGeom>
          <a:noFill/>
        </p:spPr>
        <p:txBody>
          <a:bodyPr wrap="square" lIns="0" tIns="0" rIns="0" bIns="0" anchor="t">
            <a:spAutoFit/>
          </a:bodyPr>
          <a:lstStyle/>
          <a:p>
            <a:pPr algn="l">
              <a:lnSpc>
                <a:spcPct val="100000"/>
              </a:lnSpc>
            </a:pPr>
            <a:r>
              <a:rPr sz="1600" b="1">
                <a:solidFill>
                  <a:srgbClr val="FFFFFF"/>
                </a:solidFill>
                <a:latin typeface="Oracle Sans"/>
              </a:rPr>
              <a:t>Map Region</a:t>
            </a:r>
          </a:p>
        </p:txBody>
      </p:sp>
      <p:sp>
        <p:nvSpPr>
          <p:cNvPr id="69" name="item_6_desc">
            <a:extLst>
              <a:ext uri="{FF2B5EF4-FFF2-40B4-BE49-F238E27FC236}">
                <a16:creationId xmlns:a16="http://schemas.microsoft.com/office/drawing/2014/main" id="{314D3745-467A-E516-B7B8-96B7C42E1606}"/>
              </a:ext>
            </a:extLst>
          </p:cNvPr>
          <p:cNvSpPr txBox="1"/>
          <p:nvPr/>
        </p:nvSpPr>
        <p:spPr>
          <a:xfrm>
            <a:off x="6598920" y="407983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Vector tiles, background maps, and JS APIs</a:t>
            </a:r>
          </a:p>
        </p:txBody>
      </p:sp>
      <p:cxnSp>
        <p:nvCxnSpPr>
          <p:cNvPr id="70" name="Agenda Rule 6">
            <a:extLst>
              <a:ext uri="{FF2B5EF4-FFF2-40B4-BE49-F238E27FC236}">
                <a16:creationId xmlns:a16="http://schemas.microsoft.com/office/drawing/2014/main" id="{DEBC14C8-3F3C-4396-534D-EA9488CE0206}"/>
              </a:ext>
            </a:extLst>
          </p:cNvPr>
          <p:cNvCxnSpPr>
            <a:cxnSpLocks/>
          </p:cNvCxnSpPr>
          <p:nvPr/>
        </p:nvCxnSpPr>
        <p:spPr>
          <a:xfrm>
            <a:off x="6096000" y="4628477"/>
            <a:ext cx="4102249"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71" name="item_7_num">
            <a:extLst>
              <a:ext uri="{FF2B5EF4-FFF2-40B4-BE49-F238E27FC236}">
                <a16:creationId xmlns:a16="http://schemas.microsoft.com/office/drawing/2014/main" id="{E5E0DE73-E8D0-D902-264D-F90E57559C87}"/>
              </a:ext>
            </a:extLst>
          </p:cNvPr>
          <p:cNvSpPr txBox="1"/>
          <p:nvPr/>
        </p:nvSpPr>
        <p:spPr>
          <a:xfrm>
            <a:off x="609600" y="4811357"/>
            <a:ext cx="411480" cy="320040"/>
          </a:xfrm>
          <a:prstGeom prst="rect">
            <a:avLst/>
          </a:prstGeom>
          <a:noFill/>
        </p:spPr>
        <p:txBody>
          <a:bodyPr wrap="square" lIns="0" tIns="0" rIns="0" bIns="0" anchor="t">
            <a:spAutoFit/>
          </a:bodyPr>
          <a:lstStyle/>
          <a:p>
            <a:pPr algn="l">
              <a:lnSpc>
                <a:spcPct val="100000"/>
              </a:lnSpc>
            </a:pPr>
            <a:r>
              <a:rPr sz="1800" b="1">
                <a:solidFill>
                  <a:srgbClr val="F0CC71"/>
                </a:solidFill>
                <a:latin typeface="Oracle Sans Tab"/>
              </a:rPr>
              <a:t>07</a:t>
            </a:r>
          </a:p>
        </p:txBody>
      </p:sp>
      <p:sp>
        <p:nvSpPr>
          <p:cNvPr id="72" name="item_7_title">
            <a:extLst>
              <a:ext uri="{FF2B5EF4-FFF2-40B4-BE49-F238E27FC236}">
                <a16:creationId xmlns:a16="http://schemas.microsoft.com/office/drawing/2014/main" id="{661A3E9E-BF61-7AE7-184E-F33748B91CE6}"/>
              </a:ext>
            </a:extLst>
          </p:cNvPr>
          <p:cNvSpPr txBox="1"/>
          <p:nvPr/>
        </p:nvSpPr>
        <p:spPr>
          <a:xfrm>
            <a:off x="1112520" y="4811357"/>
            <a:ext cx="4526280" cy="274320"/>
          </a:xfrm>
          <a:prstGeom prst="rect">
            <a:avLst/>
          </a:prstGeom>
          <a:noFill/>
        </p:spPr>
        <p:txBody>
          <a:bodyPr wrap="square" lIns="0" tIns="0" rIns="0" bIns="0" anchor="t">
            <a:spAutoFit/>
          </a:bodyPr>
          <a:lstStyle/>
          <a:p>
            <a:pPr algn="l">
              <a:lnSpc>
                <a:spcPct val="100000"/>
              </a:lnSpc>
            </a:pPr>
            <a:r>
              <a:rPr sz="1600" b="1">
                <a:solidFill>
                  <a:srgbClr val="FFFFFF"/>
                </a:solidFill>
                <a:latin typeface="Oracle Sans"/>
              </a:rPr>
              <a:t>Components</a:t>
            </a:r>
          </a:p>
        </p:txBody>
      </p:sp>
      <p:sp>
        <p:nvSpPr>
          <p:cNvPr id="73" name="item_7_desc">
            <a:extLst>
              <a:ext uri="{FF2B5EF4-FFF2-40B4-BE49-F238E27FC236}">
                <a16:creationId xmlns:a16="http://schemas.microsoft.com/office/drawing/2014/main" id="{5BFC524E-F583-4A98-02AE-2D03B2730C09}"/>
              </a:ext>
            </a:extLst>
          </p:cNvPr>
          <p:cNvSpPr txBox="1"/>
          <p:nvPr/>
        </p:nvSpPr>
        <p:spPr>
          <a:xfrm>
            <a:off x="1112520" y="5131397"/>
            <a:ext cx="4526280" cy="457200"/>
          </a:xfrm>
          <a:prstGeom prst="rect">
            <a:avLst/>
          </a:prstGeom>
          <a:noFill/>
        </p:spPr>
        <p:txBody>
          <a:bodyPr wrap="square" lIns="0" tIns="0" rIns="0" bIns="0" anchor="t">
            <a:spAutoFit/>
          </a:bodyPr>
          <a:lstStyle/>
          <a:p>
            <a:pPr algn="l">
              <a:lnSpc>
                <a:spcPct val="100000"/>
              </a:lnSpc>
            </a:pPr>
            <a:r>
              <a:rPr sz="1100" b="0">
                <a:solidFill>
                  <a:srgbClr val="C5D8DC"/>
                </a:solidFill>
                <a:latin typeface="Oracle Sans"/>
              </a:rPr>
              <a:t>Reports, buttons, actions, and data entry</a:t>
            </a:r>
          </a:p>
        </p:txBody>
      </p:sp>
      <p:cxnSp>
        <p:nvCxnSpPr>
          <p:cNvPr id="74" name="Agenda Rule 7">
            <a:extLst>
              <a:ext uri="{FF2B5EF4-FFF2-40B4-BE49-F238E27FC236}">
                <a16:creationId xmlns:a16="http://schemas.microsoft.com/office/drawing/2014/main" id="{0B1ABEC2-0A00-7764-E421-0F310B897FFF}"/>
              </a:ext>
            </a:extLst>
          </p:cNvPr>
          <p:cNvCxnSpPr>
            <a:cxnSpLocks/>
          </p:cNvCxnSpPr>
          <p:nvPr/>
        </p:nvCxnSpPr>
        <p:spPr>
          <a:xfrm>
            <a:off x="609600" y="5725757"/>
            <a:ext cx="5029200" cy="0"/>
          </a:xfrm>
          <a:prstGeom prst="line">
            <a:avLst/>
          </a:prstGeom>
          <a:ln w="3810">
            <a:solidFill>
              <a:srgbClr val="385C60"/>
            </a:solidFill>
          </a:ln>
        </p:spPr>
        <p:style>
          <a:lnRef idx="2">
            <a:schemeClr val="accent1"/>
          </a:lnRef>
          <a:fillRef idx="0">
            <a:schemeClr val="accent1"/>
          </a:fillRef>
          <a:effectRef idx="1">
            <a:schemeClr val="accent1"/>
          </a:effectRef>
          <a:fontRef idx="minor">
            <a:schemeClr val="tx1"/>
          </a:fontRef>
        </p:style>
      </p:cxnSp>
      <p:sp>
        <p:nvSpPr>
          <p:cNvPr id="94" name="Footer Placeholder 93">
            <a:extLst>
              <a:ext uri="{FF2B5EF4-FFF2-40B4-BE49-F238E27FC236}">
                <a16:creationId xmlns:a16="http://schemas.microsoft.com/office/drawing/2014/main" id="{83376449-CA30-087B-A61F-25E21A672DF2}"/>
              </a:ext>
            </a:extLst>
          </p:cNvPr>
          <p:cNvSpPr>
            <a:spLocks noGrp="1"/>
          </p:cNvSpPr>
          <p:nvPr>
            <p:ph type="ftr" idx="3"/>
          </p:nvPr>
        </p:nvSpPr>
        <p:spPr/>
        <p:txBody>
          <a:bodyPr/>
          <a:lstStyle/>
          <a:p>
            <a:r>
              <a:rPr lang="en-IN"/>
              <a:t>Copyright © 2026, Oracle and/or its affiliates</a:t>
            </a:r>
          </a:p>
        </p:txBody>
      </p:sp>
      <p:sp>
        <p:nvSpPr>
          <p:cNvPr id="95" name="Slide Number Placeholder 94">
            <a:extLst>
              <a:ext uri="{FF2B5EF4-FFF2-40B4-BE49-F238E27FC236}">
                <a16:creationId xmlns:a16="http://schemas.microsoft.com/office/drawing/2014/main" id="{160B9004-200C-8EBE-368B-2F98E4D400F5}"/>
              </a:ext>
            </a:extLst>
          </p:cNvPr>
          <p:cNvSpPr>
            <a:spLocks noGrp="1"/>
          </p:cNvSpPr>
          <p:nvPr>
            <p:ph type="sldNum" idx="4"/>
          </p:nvPr>
        </p:nvSpPr>
        <p:spPr/>
        <p:txBody>
          <a:bodyPr/>
          <a:lstStyle/>
          <a:p>
            <a:fld id="{766B4A5F-AE5C-6B4D-A0D8-689C8C1B0247}" type="slidenum">
              <a:rPr lang="en-IN" smtClean="0"/>
              <a:t>29</a:t>
            </a:fld>
            <a:endParaRPr lang="en-IN"/>
          </a:p>
        </p:txBody>
      </p:sp>
    </p:spTree>
    <p:extLst>
      <p:ext uri="{BB962C8B-B14F-4D97-AF65-F5344CB8AC3E}">
        <p14:creationId xmlns:p14="http://schemas.microsoft.com/office/powerpoint/2010/main" val="387052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63D03-B1D3-631C-F2E7-C562E571B32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70D2E6-CE80-7502-56EB-0D80FC13C8EB}"/>
              </a:ext>
            </a:extLst>
          </p:cNvPr>
          <p:cNvSpPr>
            <a:spLocks noGrp="1"/>
          </p:cNvSpPr>
          <p:nvPr>
            <p:ph type="title"/>
          </p:nvPr>
        </p:nvSpPr>
        <p:spPr/>
        <p:txBody>
          <a:bodyPr/>
          <a:lstStyle/>
          <a:p>
            <a:r>
              <a:rPr lang="en-US" dirty="0"/>
              <a:t>Generate Intelligent Enterprise Apps You Can Trust with Oracle APEX</a:t>
            </a:r>
          </a:p>
        </p:txBody>
      </p:sp>
      <p:sp>
        <p:nvSpPr>
          <p:cNvPr id="4" name="Slide Number Placeholder 3">
            <a:extLst>
              <a:ext uri="{FF2B5EF4-FFF2-40B4-BE49-F238E27FC236}">
                <a16:creationId xmlns:a16="http://schemas.microsoft.com/office/drawing/2014/main" id="{773DFCF2-2DEF-9E85-BBC1-4B06DADA7F8A}"/>
              </a:ext>
            </a:extLst>
          </p:cNvPr>
          <p:cNvSpPr>
            <a:spLocks noGrp="1"/>
          </p:cNvSpPr>
          <p:nvPr>
            <p:ph type="sldNum" sz="quarter" idx="4"/>
          </p:nvPr>
        </p:nvSpPr>
        <p:spPr/>
        <p:txBody>
          <a:bodyPr/>
          <a:lstStyle/>
          <a:p>
            <a:fld id="{345D60D9-5372-5F40-9443-0F9AE5BDC3C8}" type="slidenum">
              <a:rPr lang="en-US" smtClean="0"/>
              <a:pPr/>
              <a:t>3</a:t>
            </a:fld>
            <a:endParaRPr lang="en-US" dirty="0"/>
          </a:p>
        </p:txBody>
      </p:sp>
      <p:sp>
        <p:nvSpPr>
          <p:cNvPr id="5" name="Footer Placeholder 4">
            <a:extLst>
              <a:ext uri="{FF2B5EF4-FFF2-40B4-BE49-F238E27FC236}">
                <a16:creationId xmlns:a16="http://schemas.microsoft.com/office/drawing/2014/main" id="{A8C0F471-8612-742C-4AEF-E830A283FBC3}"/>
              </a:ext>
            </a:extLst>
          </p:cNvPr>
          <p:cNvSpPr>
            <a:spLocks noGrp="1"/>
          </p:cNvSpPr>
          <p:nvPr>
            <p:ph type="ftr" sz="quarter" idx="3"/>
          </p:nvPr>
        </p:nvSpPr>
        <p:spPr/>
        <p:txBody>
          <a:bodyPr/>
          <a:lstStyle/>
          <a:p>
            <a:r>
              <a:rPr lang="en-US"/>
              <a:t>Copyright © 2026, Oracle and/or its affiliates</a:t>
            </a:r>
            <a:endParaRPr lang="en-US" dirty="0"/>
          </a:p>
        </p:txBody>
      </p:sp>
      <p:sp>
        <p:nvSpPr>
          <p:cNvPr id="11" name="Content Placeholder 6">
            <a:extLst>
              <a:ext uri="{FF2B5EF4-FFF2-40B4-BE49-F238E27FC236}">
                <a16:creationId xmlns:a16="http://schemas.microsoft.com/office/drawing/2014/main" id="{D7D69DC9-AA8D-5A53-AD48-6D6AAABD9F7E}"/>
              </a:ext>
            </a:extLst>
          </p:cNvPr>
          <p:cNvSpPr>
            <a:spLocks noGrp="1"/>
          </p:cNvSpPr>
          <p:nvPr>
            <p:ph sz="quarter" idx="14"/>
          </p:nvPr>
        </p:nvSpPr>
        <p:spPr>
          <a:xfrm>
            <a:off x="611001" y="1180214"/>
            <a:ext cx="6502180" cy="5454502"/>
          </a:xfrm>
        </p:spPr>
        <p:txBody>
          <a:bodyPr/>
          <a:lstStyle/>
          <a:p>
            <a:pPr marL="342900" indent="-342900">
              <a:spcAft>
                <a:spcPts val="1200"/>
              </a:spcAft>
              <a:buFont typeface="Arial" panose="020B0604020202020204" pitchFamily="34" charset="0"/>
              <a:buChar char="•"/>
            </a:pPr>
            <a:r>
              <a:rPr lang="en-US" sz="1800" dirty="0"/>
              <a:t>Oracle APEX is trusted worldwide to deliver mission-critical, data-driven applications that are secure, scalable, and built on the Oracle Database.</a:t>
            </a:r>
          </a:p>
          <a:p>
            <a:pPr marL="342900" indent="-342900">
              <a:spcAft>
                <a:spcPts val="1200"/>
              </a:spcAft>
              <a:buFont typeface="Arial" panose="020B0604020202020204" pitchFamily="34" charset="0"/>
              <a:buChar char="•"/>
            </a:pPr>
            <a:r>
              <a:rPr lang="en-US" sz="1800" dirty="0"/>
              <a:t>Its declarative low-code platform helps teams build enterprise applications faster, with a clear application model that is easier to understand, maintain, and ready for AI-assisted development.</a:t>
            </a:r>
          </a:p>
          <a:p>
            <a:pPr marL="342900" indent="-342900">
              <a:spcAft>
                <a:spcPts val="1200"/>
              </a:spcAft>
              <a:buFont typeface="Arial" panose="020B0604020202020204" pitchFamily="34" charset="0"/>
              <a:buChar char="•"/>
            </a:pPr>
            <a:r>
              <a:rPr lang="en-US" sz="1800" dirty="0"/>
              <a:t>Oracle APEX is a </a:t>
            </a:r>
            <a:r>
              <a:rPr lang="en-US" sz="1800" b="1" dirty="0"/>
              <a:t>fully supported no-cost feature of the Oracle Database</a:t>
            </a:r>
            <a:r>
              <a:rPr lang="en-US" sz="1800" dirty="0"/>
              <a:t>, inheriting all of the enterprise-grade security and governance capabilities.</a:t>
            </a:r>
          </a:p>
          <a:p>
            <a:pPr marL="342900" indent="-342900">
              <a:spcAft>
                <a:spcPts val="1200"/>
              </a:spcAft>
              <a:buFont typeface="Arial" panose="020B0604020202020204" pitchFamily="34" charset="0"/>
              <a:buChar char="•"/>
            </a:pPr>
            <a:r>
              <a:rPr lang="en-US" sz="1800" dirty="0"/>
              <a:t> Developers build and deploy applications knowing that data access, user management, and application behavior are managed within a consistent, enterprise-ready environment.</a:t>
            </a:r>
          </a:p>
          <a:p>
            <a:pPr marL="342900" indent="-342900">
              <a:spcAft>
                <a:spcPts val="1200"/>
              </a:spcAft>
              <a:buFont typeface="Arial" panose="020B0604020202020204" pitchFamily="34" charset="0"/>
              <a:buChar char="•"/>
            </a:pPr>
            <a:endParaRPr lang="en-US" sz="2000" dirty="0"/>
          </a:p>
          <a:p>
            <a:pPr marL="342900" indent="-342900">
              <a:spcAft>
                <a:spcPts val="1200"/>
              </a:spcAft>
              <a:buFont typeface="Arial" panose="020B0604020202020204" pitchFamily="34" charset="0"/>
              <a:buChar char="•"/>
            </a:pPr>
            <a:endParaRPr lang="en-US" sz="2000" dirty="0"/>
          </a:p>
          <a:p>
            <a:pPr marL="342900" indent="-342900">
              <a:spcAft>
                <a:spcPts val="1200"/>
              </a:spcAft>
              <a:buFont typeface="Arial" panose="020B0604020202020204" pitchFamily="34" charset="0"/>
              <a:buChar char="•"/>
            </a:pPr>
            <a:endParaRPr lang="en-US" sz="2000" dirty="0"/>
          </a:p>
          <a:p>
            <a:pPr marL="342900" indent="-342900">
              <a:spcAft>
                <a:spcPts val="1200"/>
              </a:spcAft>
              <a:buFont typeface="Arial" panose="020B0604020202020204" pitchFamily="34" charset="0"/>
              <a:buChar char="•"/>
            </a:pPr>
            <a:endParaRPr lang="en-US" sz="2400" dirty="0"/>
          </a:p>
        </p:txBody>
      </p:sp>
      <p:pic>
        <p:nvPicPr>
          <p:cNvPr id="7" name="Picture 2">
            <a:extLst>
              <a:ext uri="{FF2B5EF4-FFF2-40B4-BE49-F238E27FC236}">
                <a16:creationId xmlns:a16="http://schemas.microsoft.com/office/drawing/2014/main" id="{32FEA5A1-6866-8AD0-1C67-030EBB22D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098" y="1733106"/>
            <a:ext cx="4546177" cy="391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88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D15F70-6911-F928-3676-D5CCCBF6B41F}"/>
              </a:ext>
            </a:extLst>
          </p:cNvPr>
          <p:cNvSpPr>
            <a:spLocks noGrp="1"/>
          </p:cNvSpPr>
          <p:nvPr>
            <p:ph type="title"/>
          </p:nvPr>
        </p:nvSpPr>
        <p:spPr>
          <a:xfrm>
            <a:off x="655320" y="534924"/>
            <a:ext cx="10789920" cy="475488"/>
          </a:xfrm>
        </p:spPr>
        <p:txBody>
          <a:bodyPr lIns="36576" tIns="45720" rIns="36576" bIns="45720" anchor="t"/>
          <a:lstStyle/>
          <a:p>
            <a:pPr algn="l"/>
            <a:r>
              <a:rPr lang="en-US" sz="2300" b="1" dirty="0">
                <a:solidFill>
                  <a:srgbClr val="FFFFFF"/>
                </a:solidFill>
                <a:latin typeface="Oracle Sans Tab"/>
                <a:cs typeface="Oracle Sans Tab"/>
              </a:rPr>
              <a:t>Developer Experience</a:t>
            </a:r>
          </a:p>
        </p:txBody>
      </p:sp>
      <p:sp>
        <p:nvSpPr>
          <p:cNvPr id="8" name="Path Card Spec-Driven Development"/>
          <p:cNvSpPr/>
          <p:nvPr/>
        </p:nvSpPr>
        <p:spPr>
          <a:xfrm>
            <a:off x="1461138" y="1572805"/>
            <a:ext cx="2624327" cy="4106962"/>
          </a:xfrm>
          <a:prstGeom prst="roundRect">
            <a:avLst/>
          </a:prstGeom>
          <a:solidFill>
            <a:srgbClr val="0B3440">
              <a:alpha val="92500"/>
            </a:srgbClr>
          </a:solidFill>
          <a:ln w="12700">
            <a:solidFill>
              <a:srgbClr val="B9A06A">
                <a:alpha val="62000"/>
              </a:srgbClr>
            </a:solidFill>
          </a:ln>
        </p:spPr>
        <p:txBody>
          <a:bodyPr wrap="square" lIns="64008" tIns="64008" rIns="64008" bIns="64008" anchor="t"/>
          <a:lstStyle/>
          <a:p>
            <a:endParaRPr lang="en-US"/>
          </a:p>
        </p:txBody>
      </p:sp>
      <p:sp>
        <p:nvSpPr>
          <p:cNvPr id="9" name="Path Icon Well Spec-Driven Development"/>
          <p:cNvSpPr/>
          <p:nvPr/>
        </p:nvSpPr>
        <p:spPr>
          <a:xfrm>
            <a:off x="2354441" y="1816051"/>
            <a:ext cx="917509" cy="851064"/>
          </a:xfrm>
          <a:prstGeom prst="ellipse">
            <a:avLst/>
          </a:prstGeom>
          <a:solidFill>
            <a:srgbClr val="B9A06A">
              <a:alpha val="85000"/>
            </a:srgbClr>
          </a:solidFill>
          <a:ln w="12700">
            <a:noFill/>
          </a:ln>
        </p:spPr>
        <p:txBody>
          <a:bodyPr wrap="square" lIns="64008" tIns="64008" rIns="64008" bIns="64008" anchor="t"/>
          <a:lstStyle/>
          <a:p>
            <a:endParaRPr lang="en-US" dirty="0"/>
          </a:p>
        </p:txBody>
      </p:sp>
      <p:sp>
        <p:nvSpPr>
          <p:cNvPr id="12" name="Native Label"/>
          <p:cNvSpPr/>
          <p:nvPr/>
        </p:nvSpPr>
        <p:spPr>
          <a:xfrm>
            <a:off x="1552687" y="2814426"/>
            <a:ext cx="2439645" cy="365760"/>
          </a:xfrm>
          <a:prstGeom prst="rect">
            <a:avLst/>
          </a:prstGeom>
          <a:noFill/>
          <a:ln w="12700">
            <a:noFill/>
          </a:ln>
        </p:spPr>
        <p:txBody>
          <a:bodyPr wrap="square" lIns="18288" tIns="18288" rIns="18288" bIns="18288" anchor="ctr"/>
          <a:lstStyle/>
          <a:p>
            <a:pPr algn="ctr">
              <a:lnSpc>
                <a:spcPct val="94000"/>
              </a:lnSpc>
            </a:pPr>
            <a:r>
              <a:rPr lang="en-US" sz="1600" b="1" dirty="0">
                <a:solidFill>
                  <a:srgbClr val="FFFFFF"/>
                </a:solidFill>
                <a:latin typeface="Oracle Sans Regular"/>
                <a:cs typeface="Oracle Sans Regular"/>
              </a:rPr>
              <a:t>Refined Builder Experience</a:t>
            </a:r>
            <a:endParaRPr lang="en-US" sz="1600" dirty="0"/>
          </a:p>
        </p:txBody>
      </p:sp>
      <p:sp>
        <p:nvSpPr>
          <p:cNvPr id="13" name="Native Label"/>
          <p:cNvSpPr/>
          <p:nvPr/>
        </p:nvSpPr>
        <p:spPr>
          <a:xfrm>
            <a:off x="1552687" y="3421757"/>
            <a:ext cx="2439645" cy="1738072"/>
          </a:xfrm>
          <a:prstGeom prst="rect">
            <a:avLst/>
          </a:prstGeom>
          <a:noFill/>
          <a:ln w="12700">
            <a:noFill/>
          </a:ln>
        </p:spPr>
        <p:txBody>
          <a:bodyPr wrap="square" lIns="18288" tIns="18288" rIns="18288" bIns="18288" anchor="t"/>
          <a:lstStyle/>
          <a:p>
            <a:pPr>
              <a:lnSpc>
                <a:spcPct val="135000"/>
              </a:lnSpc>
            </a:pPr>
            <a:r>
              <a:rPr lang="en-US" sz="1200" dirty="0">
                <a:ea typeface="Calibri" pitchFamily="34" charset="-122"/>
                <a:cs typeface="Calibri" pitchFamily="34" charset="-120"/>
              </a:rPr>
              <a:t>A cleaner, more modern Builder UI featuring updates across Page Designer, shared components, navigation, dialogs, and other Builder pages — making everyday development smoother.</a:t>
            </a:r>
            <a:endParaRPr lang="en-US" sz="1200" dirty="0"/>
          </a:p>
        </p:txBody>
      </p:sp>
      <p:sp>
        <p:nvSpPr>
          <p:cNvPr id="14" name="Path Card APEXlang"/>
          <p:cNvSpPr/>
          <p:nvPr/>
        </p:nvSpPr>
        <p:spPr>
          <a:xfrm>
            <a:off x="4783837" y="1572804"/>
            <a:ext cx="2624326" cy="4106962"/>
          </a:xfrm>
          <a:prstGeom prst="roundRect">
            <a:avLst/>
          </a:prstGeom>
          <a:solidFill>
            <a:srgbClr val="0B3440">
              <a:alpha val="92500"/>
            </a:srgbClr>
          </a:solidFill>
          <a:ln w="12700">
            <a:solidFill>
              <a:srgbClr val="3F9E99">
                <a:alpha val="62000"/>
              </a:srgbClr>
            </a:solidFill>
          </a:ln>
        </p:spPr>
        <p:txBody>
          <a:bodyPr wrap="square" lIns="64008" tIns="64008" rIns="64008" bIns="64008" anchor="t"/>
          <a:lstStyle/>
          <a:p>
            <a:endParaRPr lang="en-US"/>
          </a:p>
        </p:txBody>
      </p:sp>
      <p:sp>
        <p:nvSpPr>
          <p:cNvPr id="15" name="Path Icon Well APEXlang"/>
          <p:cNvSpPr/>
          <p:nvPr/>
        </p:nvSpPr>
        <p:spPr>
          <a:xfrm>
            <a:off x="5667865" y="1816051"/>
            <a:ext cx="924726" cy="863736"/>
          </a:xfrm>
          <a:prstGeom prst="ellipse">
            <a:avLst/>
          </a:prstGeom>
          <a:solidFill>
            <a:srgbClr val="3F9E99">
              <a:alpha val="85000"/>
            </a:srgbClr>
          </a:solidFill>
          <a:ln w="12700">
            <a:noFill/>
          </a:ln>
        </p:spPr>
        <p:txBody>
          <a:bodyPr wrap="square" lIns="64008" tIns="64008" rIns="64008" bIns="64008" anchor="t"/>
          <a:lstStyle/>
          <a:p>
            <a:endParaRPr lang="en-US"/>
          </a:p>
        </p:txBody>
      </p:sp>
      <p:sp>
        <p:nvSpPr>
          <p:cNvPr id="21" name="Native Label"/>
          <p:cNvSpPr/>
          <p:nvPr/>
        </p:nvSpPr>
        <p:spPr>
          <a:xfrm>
            <a:off x="4928726" y="2832249"/>
            <a:ext cx="2322575" cy="365760"/>
          </a:xfrm>
          <a:prstGeom prst="rect">
            <a:avLst/>
          </a:prstGeom>
          <a:noFill/>
          <a:ln w="12700">
            <a:noFill/>
          </a:ln>
        </p:spPr>
        <p:txBody>
          <a:bodyPr wrap="square" lIns="18288" tIns="18288" rIns="18288" bIns="18288" anchor="ctr"/>
          <a:lstStyle/>
          <a:p>
            <a:pPr algn="ctr">
              <a:lnSpc>
                <a:spcPct val="94000"/>
              </a:lnSpc>
            </a:pPr>
            <a:r>
              <a:rPr lang="en-US" sz="1600" b="1" dirty="0">
                <a:solidFill>
                  <a:srgbClr val="FFFFFF"/>
                </a:solidFill>
                <a:latin typeface="Oracle Sans Regular"/>
                <a:cs typeface="Oracle Sans Regular"/>
              </a:rPr>
              <a:t>Workspace Search</a:t>
            </a:r>
            <a:endParaRPr lang="en-US" sz="1600" dirty="0"/>
          </a:p>
        </p:txBody>
      </p:sp>
      <p:sp>
        <p:nvSpPr>
          <p:cNvPr id="22" name="Native Label"/>
          <p:cNvSpPr/>
          <p:nvPr/>
        </p:nvSpPr>
        <p:spPr>
          <a:xfrm>
            <a:off x="4994258" y="3427625"/>
            <a:ext cx="2191512" cy="1732203"/>
          </a:xfrm>
          <a:prstGeom prst="rect">
            <a:avLst/>
          </a:prstGeom>
          <a:noFill/>
          <a:ln w="12700">
            <a:noFill/>
          </a:ln>
        </p:spPr>
        <p:txBody>
          <a:bodyPr wrap="square" lIns="18288" tIns="18288" rIns="18288" bIns="18288" anchor="t"/>
          <a:lstStyle/>
          <a:p>
            <a:pPr>
              <a:lnSpc>
                <a:spcPct val="135000"/>
              </a:lnSpc>
            </a:pPr>
            <a:r>
              <a:rPr lang="en-US" sz="1200" dirty="0">
                <a:ea typeface="Calibri" pitchFamily="34" charset="-122"/>
                <a:cs typeface="Calibri" pitchFamily="34" charset="-120"/>
              </a:rPr>
              <a:t>Quickly find workspaces from the sign-in and workspace selection screen, and sort by recent login to surface the workspaces you use most.</a:t>
            </a:r>
          </a:p>
        </p:txBody>
      </p:sp>
      <p:sp>
        <p:nvSpPr>
          <p:cNvPr id="23" name="Path Card Low-code Builder"/>
          <p:cNvSpPr/>
          <p:nvPr/>
        </p:nvSpPr>
        <p:spPr>
          <a:xfrm>
            <a:off x="8106535" y="1572804"/>
            <a:ext cx="2624324" cy="4106961"/>
          </a:xfrm>
          <a:prstGeom prst="roundRect">
            <a:avLst/>
          </a:prstGeom>
          <a:solidFill>
            <a:srgbClr val="0B3440">
              <a:alpha val="92500"/>
            </a:srgbClr>
          </a:solidFill>
          <a:ln w="12700">
            <a:solidFill>
              <a:srgbClr val="789E86">
                <a:alpha val="62000"/>
              </a:srgbClr>
            </a:solidFill>
          </a:ln>
        </p:spPr>
        <p:txBody>
          <a:bodyPr wrap="square" lIns="64008" tIns="64008" rIns="64008" bIns="64008" anchor="t"/>
          <a:lstStyle/>
          <a:p>
            <a:endParaRPr lang="en-US" dirty="0"/>
          </a:p>
        </p:txBody>
      </p:sp>
      <p:sp>
        <p:nvSpPr>
          <p:cNvPr id="24" name="Path Icon Well Low-code Builder"/>
          <p:cNvSpPr/>
          <p:nvPr/>
        </p:nvSpPr>
        <p:spPr>
          <a:xfrm>
            <a:off x="8975014" y="1816051"/>
            <a:ext cx="931001" cy="869091"/>
          </a:xfrm>
          <a:prstGeom prst="ellipse">
            <a:avLst/>
          </a:prstGeom>
          <a:solidFill>
            <a:srgbClr val="789E86">
              <a:alpha val="85000"/>
            </a:srgbClr>
          </a:solidFill>
          <a:ln w="12700">
            <a:noFill/>
          </a:ln>
        </p:spPr>
        <p:txBody>
          <a:bodyPr wrap="square" lIns="64008" tIns="64008" rIns="64008" bIns="64008" anchor="t"/>
          <a:lstStyle/>
          <a:p>
            <a:endParaRPr lang="en-US" dirty="0"/>
          </a:p>
        </p:txBody>
      </p:sp>
      <p:sp>
        <p:nvSpPr>
          <p:cNvPr id="27" name="Native Label"/>
          <p:cNvSpPr/>
          <p:nvPr/>
        </p:nvSpPr>
        <p:spPr>
          <a:xfrm>
            <a:off x="8316737" y="2818252"/>
            <a:ext cx="2322576" cy="365760"/>
          </a:xfrm>
          <a:prstGeom prst="rect">
            <a:avLst/>
          </a:prstGeom>
          <a:noFill/>
          <a:ln w="12700">
            <a:noFill/>
          </a:ln>
        </p:spPr>
        <p:txBody>
          <a:bodyPr wrap="square" lIns="18288" tIns="18288" rIns="18288" bIns="18288" anchor="ctr"/>
          <a:lstStyle/>
          <a:p>
            <a:pPr algn="ctr">
              <a:lnSpc>
                <a:spcPct val="94000"/>
              </a:lnSpc>
            </a:pPr>
            <a:r>
              <a:rPr lang="en-US" sz="1400" b="1" dirty="0">
                <a:solidFill>
                  <a:srgbClr val="FFFFFF"/>
                </a:solidFill>
                <a:latin typeface="Oracle Sans Regular"/>
                <a:cs typeface="Oracle Sans Regular"/>
              </a:rPr>
              <a:t>Context-Rich Diff Views</a:t>
            </a:r>
            <a:endParaRPr lang="en-US" sz="1400" dirty="0"/>
          </a:p>
        </p:txBody>
      </p:sp>
      <p:sp>
        <p:nvSpPr>
          <p:cNvPr id="28" name="Native Label"/>
          <p:cNvSpPr/>
          <p:nvPr/>
        </p:nvSpPr>
        <p:spPr>
          <a:xfrm>
            <a:off x="8366630" y="3421756"/>
            <a:ext cx="2222791" cy="1738073"/>
          </a:xfrm>
          <a:prstGeom prst="rect">
            <a:avLst/>
          </a:prstGeom>
          <a:noFill/>
          <a:ln w="12700">
            <a:noFill/>
          </a:ln>
        </p:spPr>
        <p:txBody>
          <a:bodyPr wrap="square" lIns="18288" tIns="18288" rIns="18288" bIns="18288" anchor="t"/>
          <a:lstStyle/>
          <a:p>
            <a:pPr>
              <a:lnSpc>
                <a:spcPct val="135000"/>
              </a:lnSpc>
            </a:pPr>
            <a:r>
              <a:rPr lang="en-US" sz="1200" dirty="0">
                <a:ea typeface="Calibri" pitchFamily="34" charset="-122"/>
                <a:cs typeface="Calibri" pitchFamily="34" charset="-120"/>
              </a:rPr>
              <a:t>Review changes with more context in Working Copy diff views — component names, types, and </a:t>
            </a:r>
            <a:r>
              <a:rPr lang="en-US" sz="1200" dirty="0" err="1">
                <a:ea typeface="Calibri" pitchFamily="34" charset="-122"/>
                <a:cs typeface="Calibri" pitchFamily="34" charset="-120"/>
              </a:rPr>
              <a:t>APEXlang</a:t>
            </a:r>
            <a:r>
              <a:rPr lang="en-US" sz="1200" dirty="0">
                <a:ea typeface="Calibri" pitchFamily="34" charset="-122"/>
                <a:cs typeface="Calibri" pitchFamily="34" charset="-120"/>
              </a:rPr>
              <a:t> syntax highlighting make edits easier to understand at a glance.</a:t>
            </a:r>
          </a:p>
        </p:txBody>
      </p:sp>
      <p:sp>
        <p:nvSpPr>
          <p:cNvPr id="4" name="Footer Placeholder 3">
            <a:extLst>
              <a:ext uri="{FF2B5EF4-FFF2-40B4-BE49-F238E27FC236}">
                <a16:creationId xmlns:a16="http://schemas.microsoft.com/office/drawing/2014/main" id="{EF34F5FE-4DEB-26E5-51E6-02BF94841867}"/>
              </a:ext>
            </a:extLst>
          </p:cNvPr>
          <p:cNvSpPr>
            <a:spLocks noGrp="1"/>
          </p:cNvSpPr>
          <p:nvPr>
            <p:ph type="ftr" sz="quarter" idx="39"/>
          </p:nvPr>
        </p:nvSpPr>
        <p:spPr/>
        <p:txBody>
          <a:bodyPr/>
          <a:lstStyle/>
          <a:p>
            <a:r>
              <a:rPr lang="en-US"/>
              <a:t>Copyright © 2026, Oracle and/or its affiliates</a:t>
            </a:r>
            <a:endParaRPr lang="en-US" dirty="0"/>
          </a:p>
        </p:txBody>
      </p:sp>
      <p:sp>
        <p:nvSpPr>
          <p:cNvPr id="37" name="Slide Number Placeholder 36">
            <a:extLst>
              <a:ext uri="{FF2B5EF4-FFF2-40B4-BE49-F238E27FC236}">
                <a16:creationId xmlns:a16="http://schemas.microsoft.com/office/drawing/2014/main" id="{BE10F927-8789-E42B-5314-276DA9B5C9B8}"/>
              </a:ext>
            </a:extLst>
          </p:cNvPr>
          <p:cNvSpPr>
            <a:spLocks noGrp="1"/>
          </p:cNvSpPr>
          <p:nvPr>
            <p:ph type="sldNum" sz="quarter" idx="40"/>
          </p:nvPr>
        </p:nvSpPr>
        <p:spPr/>
        <p:txBody>
          <a:bodyPr/>
          <a:lstStyle/>
          <a:p>
            <a:fld id="{345D60D9-5372-5F40-9443-0F9AE5BDC3C8}" type="slidenum">
              <a:rPr lang="en-US" smtClean="0"/>
              <a:pPr/>
              <a:t>30</a:t>
            </a:fld>
            <a:endParaRPr lang="en-US" dirty="0"/>
          </a:p>
        </p:txBody>
      </p:sp>
      <p:pic>
        <p:nvPicPr>
          <p:cNvPr id="36" name="Picture Placeholder 45">
            <a:extLst>
              <a:ext uri="{FF2B5EF4-FFF2-40B4-BE49-F238E27FC236}">
                <a16:creationId xmlns:a16="http://schemas.microsoft.com/office/drawing/2014/main" id="{42425710-0510-B6A3-C012-32B68F466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756" y="1841788"/>
            <a:ext cx="858942" cy="872685"/>
          </a:xfrm>
          <a:prstGeom prst="rect">
            <a:avLst/>
          </a:prstGeom>
        </p:spPr>
      </p:pic>
      <p:pic>
        <p:nvPicPr>
          <p:cNvPr id="38" name="Picture Placeholder 53">
            <a:extLst>
              <a:ext uri="{FF2B5EF4-FFF2-40B4-BE49-F238E27FC236}">
                <a16:creationId xmlns:a16="http://schemas.microsoft.com/office/drawing/2014/main" id="{7472A432-00B4-895E-FB13-7B0BB66DAF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87424" y="1773083"/>
            <a:ext cx="931001" cy="931000"/>
          </a:xfrm>
          <a:prstGeom prst="rect">
            <a:avLst/>
          </a:prstGeom>
        </p:spPr>
      </p:pic>
      <p:pic>
        <p:nvPicPr>
          <p:cNvPr id="39" name="Picture Placeholder 69">
            <a:extLst>
              <a:ext uri="{FF2B5EF4-FFF2-40B4-BE49-F238E27FC236}">
                <a16:creationId xmlns:a16="http://schemas.microsoft.com/office/drawing/2014/main" id="{946BD184-D115-62AF-F220-DFE4144EFD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73575" y="1748731"/>
            <a:ext cx="998375" cy="998375"/>
          </a:xfrm>
          <a:prstGeom prst="rect">
            <a:avLst/>
          </a:prstGeom>
        </p:spPr>
      </p:pic>
    </p:spTree>
    <p:extLst>
      <p:ext uri="{BB962C8B-B14F-4D97-AF65-F5344CB8AC3E}">
        <p14:creationId xmlns:p14="http://schemas.microsoft.com/office/powerpoint/2010/main" val="4251278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p:bldP spid="22" grpId="0"/>
      <p:bldP spid="23" grpId="0" animBg="1"/>
      <p:bldP spid="24" grpId="0" animBg="1"/>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C792F-B87E-9078-57BD-AEEC772AD5C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27E0B5A-64AF-2C08-DCDB-224E237383F4}"/>
              </a:ext>
            </a:extLst>
          </p:cNvPr>
          <p:cNvSpPr>
            <a:spLocks noGrp="1"/>
          </p:cNvSpPr>
          <p:nvPr/>
        </p:nvSpPr>
        <p:spPr>
          <a:xfrm>
            <a:off x="6616798" y="1966602"/>
            <a:ext cx="49999" cy="116698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2" name="TextBox 21">
            <a:extLst>
              <a:ext uri="{FF2B5EF4-FFF2-40B4-BE49-F238E27FC236}">
                <a16:creationId xmlns:a16="http://schemas.microsoft.com/office/drawing/2014/main" id="{36752B5F-6CD0-BDE3-024F-6A756FB02A39}"/>
              </a:ext>
            </a:extLst>
          </p:cNvPr>
          <p:cNvSpPr>
            <a:spLocks noGrp="1"/>
          </p:cNvSpPr>
          <p:nvPr/>
        </p:nvSpPr>
        <p:spPr>
          <a:xfrm>
            <a:off x="6722407" y="1966602"/>
            <a:ext cx="3832674" cy="323398"/>
          </a:xfrm>
          <a:prstGeom prst="rect">
            <a:avLst/>
          </a:prstGeom>
          <a:noFill/>
        </p:spPr>
        <p:txBody>
          <a:bodyPr wrap="square" anchor="t"/>
          <a:lstStyle/>
          <a:p>
            <a:pPr algn="l">
              <a:buNone/>
            </a:pPr>
            <a:r>
              <a:rPr lang="en-US" b="1" dirty="0">
                <a:solidFill>
                  <a:schemeClr val="accent6"/>
                </a:solidFill>
              </a:rPr>
              <a:t>Seed Translatable Text</a:t>
            </a:r>
            <a:endParaRPr b="1" dirty="0">
              <a:solidFill>
                <a:schemeClr val="accent6"/>
              </a:solidFill>
            </a:endParaRPr>
          </a:p>
        </p:txBody>
      </p:sp>
      <p:sp>
        <p:nvSpPr>
          <p:cNvPr id="23" name="TextBox 22">
            <a:extLst>
              <a:ext uri="{FF2B5EF4-FFF2-40B4-BE49-F238E27FC236}">
                <a16:creationId xmlns:a16="http://schemas.microsoft.com/office/drawing/2014/main" id="{4C2A4AC2-5719-7CCC-EEB7-FD9400809F63}"/>
              </a:ext>
            </a:extLst>
          </p:cNvPr>
          <p:cNvSpPr>
            <a:spLocks noGrp="1"/>
          </p:cNvSpPr>
          <p:nvPr/>
        </p:nvSpPr>
        <p:spPr>
          <a:xfrm>
            <a:off x="6714799" y="2289999"/>
            <a:ext cx="4873821" cy="843589"/>
          </a:xfrm>
          <a:prstGeom prst="rect">
            <a:avLst/>
          </a:prstGeom>
          <a:noFill/>
        </p:spPr>
        <p:txBody>
          <a:bodyPr wrap="square" anchor="t"/>
          <a:lstStyle/>
          <a:p>
            <a:pPr>
              <a:lnSpc>
                <a:spcPct val="130000"/>
              </a:lnSpc>
            </a:pPr>
            <a:r>
              <a:rPr lang="en-US" sz="1400" dirty="0"/>
              <a:t>Convert application text into reusable Text Messages so labels and other user-facing strings can be managed in one place and kept in sync as the application evolves.</a:t>
            </a:r>
          </a:p>
        </p:txBody>
      </p:sp>
      <p:sp>
        <p:nvSpPr>
          <p:cNvPr id="29" name="Rectangle 28">
            <a:extLst>
              <a:ext uri="{FF2B5EF4-FFF2-40B4-BE49-F238E27FC236}">
                <a16:creationId xmlns:a16="http://schemas.microsoft.com/office/drawing/2014/main" id="{1F5091B2-C268-93B7-88F3-F25C5D27DD5D}"/>
              </a:ext>
            </a:extLst>
          </p:cNvPr>
          <p:cNvSpPr>
            <a:spLocks noGrp="1"/>
          </p:cNvSpPr>
          <p:nvPr/>
        </p:nvSpPr>
        <p:spPr>
          <a:xfrm>
            <a:off x="6616800" y="3724412"/>
            <a:ext cx="49997" cy="116698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0" name="TextBox 29">
            <a:extLst>
              <a:ext uri="{FF2B5EF4-FFF2-40B4-BE49-F238E27FC236}">
                <a16:creationId xmlns:a16="http://schemas.microsoft.com/office/drawing/2014/main" id="{130BDA99-7821-63D0-A4E3-8F0E72A158B1}"/>
              </a:ext>
            </a:extLst>
          </p:cNvPr>
          <p:cNvSpPr>
            <a:spLocks noGrp="1"/>
          </p:cNvSpPr>
          <p:nvPr/>
        </p:nvSpPr>
        <p:spPr>
          <a:xfrm>
            <a:off x="6722407" y="3695247"/>
            <a:ext cx="3674768" cy="370436"/>
          </a:xfrm>
          <a:prstGeom prst="rect">
            <a:avLst/>
          </a:prstGeom>
          <a:noFill/>
        </p:spPr>
        <p:txBody>
          <a:bodyPr wrap="square" anchor="t"/>
          <a:lstStyle/>
          <a:p>
            <a:pPr algn="l">
              <a:buNone/>
            </a:pPr>
            <a:r>
              <a:rPr lang="en-US" b="1" dirty="0">
                <a:solidFill>
                  <a:schemeClr val="accent5"/>
                </a:solidFill>
              </a:rPr>
              <a:t>Standard Translation Formats</a:t>
            </a:r>
            <a:endParaRPr b="1" dirty="0">
              <a:solidFill>
                <a:schemeClr val="accent5"/>
              </a:solidFill>
            </a:endParaRPr>
          </a:p>
        </p:txBody>
      </p:sp>
      <p:sp>
        <p:nvSpPr>
          <p:cNvPr id="31" name="TextBox 30">
            <a:extLst>
              <a:ext uri="{FF2B5EF4-FFF2-40B4-BE49-F238E27FC236}">
                <a16:creationId xmlns:a16="http://schemas.microsoft.com/office/drawing/2014/main" id="{864D28AB-263B-B90F-2E43-ACA9DEF44C61}"/>
              </a:ext>
            </a:extLst>
          </p:cNvPr>
          <p:cNvSpPr>
            <a:spLocks noGrp="1"/>
          </p:cNvSpPr>
          <p:nvPr/>
        </p:nvSpPr>
        <p:spPr>
          <a:xfrm>
            <a:off x="6722407" y="3991072"/>
            <a:ext cx="4521923" cy="900326"/>
          </a:xfrm>
          <a:prstGeom prst="rect">
            <a:avLst/>
          </a:prstGeom>
          <a:noFill/>
        </p:spPr>
        <p:txBody>
          <a:bodyPr wrap="square" anchor="t"/>
          <a:lstStyle/>
          <a:p>
            <a:pPr>
              <a:lnSpc>
                <a:spcPct val="130000"/>
              </a:lnSpc>
            </a:pPr>
            <a:r>
              <a:rPr lang="en-US" sz="1400" dirty="0"/>
              <a:t>Export and import translated text messages using CSV, XLIFF, or ZIP files to support manual translation workflows and external localization services.</a:t>
            </a:r>
          </a:p>
        </p:txBody>
      </p:sp>
      <p:sp>
        <p:nvSpPr>
          <p:cNvPr id="3" name="Title 2">
            <a:extLst>
              <a:ext uri="{FF2B5EF4-FFF2-40B4-BE49-F238E27FC236}">
                <a16:creationId xmlns:a16="http://schemas.microsoft.com/office/drawing/2014/main" id="{34D5D065-4FC2-6317-C7FF-62C057261ABF}"/>
              </a:ext>
            </a:extLst>
          </p:cNvPr>
          <p:cNvSpPr>
            <a:spLocks noGrp="1"/>
          </p:cNvSpPr>
          <p:nvPr>
            <p:ph type="title"/>
          </p:nvPr>
        </p:nvSpPr>
        <p:spPr/>
        <p:txBody>
          <a:bodyPr/>
          <a:lstStyle/>
          <a:p>
            <a:r>
              <a:rPr lang="en-US" dirty="0">
                <a:solidFill>
                  <a:srgbClr val="FFFFFF"/>
                </a:solidFill>
                <a:latin typeface="Oracle Sans"/>
                <a:ea typeface="Oracle Sans"/>
                <a:cs typeface="Oracle Sans"/>
              </a:rPr>
              <a:t>Translations</a:t>
            </a:r>
            <a:endParaRPr dirty="0">
              <a:solidFill>
                <a:srgbClr val="FFFFFF"/>
              </a:solidFill>
              <a:latin typeface="Oracle Sans"/>
              <a:ea typeface="Oracle Sans"/>
              <a:cs typeface="Oracle Sans"/>
            </a:endParaRPr>
          </a:p>
        </p:txBody>
      </p:sp>
      <p:sp>
        <p:nvSpPr>
          <p:cNvPr id="37" name="Slide Number Placeholder 36">
            <a:extLst>
              <a:ext uri="{FF2B5EF4-FFF2-40B4-BE49-F238E27FC236}">
                <a16:creationId xmlns:a16="http://schemas.microsoft.com/office/drawing/2014/main" id="{DDBA0BB0-2C3C-BE5B-51BA-35E5864BD9DB}"/>
              </a:ext>
            </a:extLst>
          </p:cNvPr>
          <p:cNvSpPr>
            <a:spLocks noGrp="1"/>
          </p:cNvSpPr>
          <p:nvPr>
            <p:ph type="sldNum" idx="4"/>
          </p:nvPr>
        </p:nvSpPr>
        <p:spPr/>
        <p:txBody>
          <a:bodyPr/>
          <a:lstStyle/>
          <a:p>
            <a:fld id="{D6C2EC43-E3B9-C9B0-67FF-5447EB7F3925}" type="slidenum">
              <a:rPr/>
              <a:t>31</a:t>
            </a:fld>
            <a:endParaRPr/>
          </a:p>
        </p:txBody>
      </p:sp>
      <p:sp>
        <p:nvSpPr>
          <p:cNvPr id="4" name="Footer Placeholder 3">
            <a:extLst>
              <a:ext uri="{FF2B5EF4-FFF2-40B4-BE49-F238E27FC236}">
                <a16:creationId xmlns:a16="http://schemas.microsoft.com/office/drawing/2014/main" id="{57A08402-1D9A-9B7B-D0DB-9E687598D820}"/>
              </a:ext>
            </a:extLst>
          </p:cNvPr>
          <p:cNvSpPr>
            <a:spLocks noGrp="1"/>
          </p:cNvSpPr>
          <p:nvPr>
            <p:ph type="ftr" idx="3"/>
          </p:nvPr>
        </p:nvSpPr>
        <p:spPr/>
        <p:txBody>
          <a:bodyPr/>
          <a:lstStyle/>
          <a:p>
            <a:r>
              <a:t>Copyright © 2026, Oracle and/or its affiliates</a:t>
            </a:r>
          </a:p>
        </p:txBody>
      </p:sp>
      <p:sp>
        <p:nvSpPr>
          <p:cNvPr id="2" name="Text Placeholder 28">
            <a:extLst>
              <a:ext uri="{FF2B5EF4-FFF2-40B4-BE49-F238E27FC236}">
                <a16:creationId xmlns:a16="http://schemas.microsoft.com/office/drawing/2014/main" id="{E5549C59-9B71-A133-84B8-F25106D78421}"/>
              </a:ext>
            </a:extLst>
          </p:cNvPr>
          <p:cNvSpPr txBox="1">
            <a:spLocks/>
          </p:cNvSpPr>
          <p:nvPr/>
        </p:nvSpPr>
        <p:spPr>
          <a:xfrm>
            <a:off x="567062" y="973811"/>
            <a:ext cx="10671048" cy="330540"/>
          </a:xfrm>
          <a:prstGeom prst="rect">
            <a:avLst/>
          </a:prstGeom>
        </p:spPr>
        <p:txBody>
          <a:bodyPr/>
          <a:lstStyle>
            <a:lvl1pPr marL="0" indent="0" algn="l">
              <a:lnSpc>
                <a:spcPct val="95000"/>
              </a:lnSpc>
              <a:spcBef>
                <a:spcPts val="600"/>
              </a:spcBef>
              <a:spcAft>
                <a:spcPts val="0"/>
              </a:spcAft>
              <a:buNone/>
              <a:defRPr sz="1600" b="0" i="0">
                <a:gradFill>
                  <a:gsLst>
                    <a:gs pos="0">
                      <a:schemeClr val="tx1"/>
                    </a:gs>
                    <a:gs pos="100000">
                      <a:schemeClr val="tx1"/>
                    </a:gs>
                  </a:gsLst>
                  <a:lin ang="2700000" scaled="1"/>
                </a:gradFill>
                <a:latin typeface="Oracle Sans Tab"/>
                <a:ea typeface="Oracle Sans Tab"/>
                <a:cs typeface="Oracle Sans Tab"/>
              </a:defRPr>
            </a:lvl1pPr>
            <a:lvl2pPr marL="365760" indent="-182880" algn="l">
              <a:lnSpc>
                <a:spcPct val="95000"/>
              </a:lnSpc>
              <a:spcBef>
                <a:spcPts val="6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2pPr>
            <a:lvl3pPr marL="547688"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3pPr>
            <a:lvl4pPr marL="730250" indent="-182563"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4pPr>
            <a:lvl5pPr marL="914400" indent="-182880" algn="l">
              <a:lnSpc>
                <a:spcPct val="95000"/>
              </a:lnSpc>
              <a:spcBef>
                <a:spcPts val="400"/>
              </a:spcBef>
              <a:spcAft>
                <a:spcPts val="0"/>
              </a:spcAft>
              <a:buChar char="-"/>
              <a:defRPr sz="1600" b="0" i="0">
                <a:gradFill>
                  <a:gsLst>
                    <a:gs pos="0">
                      <a:schemeClr val="tx1"/>
                    </a:gs>
                    <a:gs pos="100000">
                      <a:schemeClr val="tx1"/>
                    </a:gs>
                  </a:gsLst>
                  <a:lin ang="2700000" scaled="1"/>
                </a:gradFill>
                <a:latin typeface="Oracle Sans"/>
                <a:ea typeface="Oracle Sans"/>
                <a:cs typeface="Oracle Sans"/>
              </a:defRPr>
            </a:lvl5pPr>
            <a:lvl6pPr marL="1097280" indent="-182880" algn="l">
              <a:lnSpc>
                <a:spcPct val="95000"/>
              </a:lnSpc>
              <a:spcBef>
                <a:spcPts val="400"/>
              </a:spcBef>
              <a:spcAft>
                <a:spcPts val="0"/>
              </a:spcAft>
              <a:buChar char="•"/>
              <a:defRPr sz="1600" b="0" i="0">
                <a:solidFill>
                  <a:schemeClr val="tx1"/>
                </a:solidFill>
                <a:latin typeface="Oracle Sans"/>
                <a:ea typeface="Oracle Sans"/>
                <a:cs typeface="Oracle Sans"/>
              </a:defRPr>
            </a:lvl6pPr>
            <a:lvl7pPr marL="1280160" indent="-182880" algn="l">
              <a:lnSpc>
                <a:spcPct val="95000"/>
              </a:lnSpc>
              <a:spcBef>
                <a:spcPts val="400"/>
              </a:spcBef>
              <a:spcAft>
                <a:spcPts val="0"/>
              </a:spcAft>
              <a:buChar char="-"/>
              <a:defRPr sz="1600" b="0" i="0">
                <a:solidFill>
                  <a:schemeClr val="tx1"/>
                </a:solidFill>
                <a:latin typeface="Oracle Sans"/>
                <a:ea typeface="Oracle Sans"/>
                <a:cs typeface="Oracle Sans"/>
              </a:defRPr>
            </a:lvl7pPr>
            <a:lvl8pPr marL="1604963" indent="-203200" algn="l">
              <a:lnSpc>
                <a:spcPct val="90000"/>
              </a:lnSpc>
              <a:spcBef>
                <a:spcPts val="500"/>
              </a:spcBef>
              <a:buChar char="•"/>
              <a:defRPr sz="1600" b="0" i="0">
                <a:solidFill>
                  <a:schemeClr val="tx1"/>
                </a:solidFill>
                <a:latin typeface="Oracle Sans"/>
                <a:ea typeface="Oracle Sans"/>
                <a:cs typeface="Oracle Sans"/>
              </a:defRPr>
            </a:lvl8pPr>
            <a:lvl9pPr marL="1889125" indent="-203200" algn="l">
              <a:lnSpc>
                <a:spcPct val="90000"/>
              </a:lnSpc>
              <a:spcBef>
                <a:spcPts val="500"/>
              </a:spcBef>
              <a:buChar char="-"/>
              <a:defRPr sz="1600" b="0" i="0">
                <a:solidFill>
                  <a:schemeClr val="tx1"/>
                </a:solidFill>
                <a:latin typeface="+mn-lt"/>
                <a:ea typeface="+mn-lt"/>
                <a:cs typeface="+mn-lt"/>
              </a:defRPr>
            </a:lvl9pPr>
          </a:lstStyle>
          <a:p>
            <a:r>
              <a:rPr lang="en-IN" kern="0" dirty="0"/>
              <a:t>Simplified Localization: Manage multiple languages in a Single Application</a:t>
            </a:r>
          </a:p>
        </p:txBody>
      </p:sp>
      <p:pic>
        <p:nvPicPr>
          <p:cNvPr id="6" name="Picture 5">
            <a:extLst>
              <a:ext uri="{FF2B5EF4-FFF2-40B4-BE49-F238E27FC236}">
                <a16:creationId xmlns:a16="http://schemas.microsoft.com/office/drawing/2014/main" id="{7B57D610-F06C-8EF4-2672-B3493C930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62" y="1966602"/>
            <a:ext cx="5724064" cy="2924796"/>
          </a:xfrm>
          <a:prstGeom prst="rect">
            <a:avLst/>
          </a:prstGeom>
        </p:spPr>
      </p:pic>
    </p:spTree>
    <p:extLst>
      <p:ext uri="{BB962C8B-B14F-4D97-AF65-F5344CB8AC3E}">
        <p14:creationId xmlns:p14="http://schemas.microsoft.com/office/powerpoint/2010/main" val="458189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FE5DD3F-5033-7AEE-D10F-E9892D99D6AF}"/>
              </a:ext>
            </a:extLst>
          </p:cNvPr>
          <p:cNvSpPr>
            <a:spLocks noGrp="1"/>
          </p:cNvSpPr>
          <p:nvPr>
            <p:ph type="title"/>
          </p:nvPr>
        </p:nvSpPr>
        <p:spPr>
          <a:xfrm>
            <a:off x="606490" y="333980"/>
            <a:ext cx="10979020" cy="395763"/>
          </a:xfrm>
        </p:spPr>
        <p:txBody>
          <a:bodyPr/>
          <a:lstStyle/>
          <a:p>
            <a:r>
              <a:rPr dirty="0"/>
              <a:t>Text Message Translations</a:t>
            </a:r>
          </a:p>
        </p:txBody>
      </p:sp>
      <p:sp>
        <p:nvSpPr>
          <p:cNvPr id="11" name="Text Placeholder 10">
            <a:extLst>
              <a:ext uri="{FF2B5EF4-FFF2-40B4-BE49-F238E27FC236}">
                <a16:creationId xmlns:a16="http://schemas.microsoft.com/office/drawing/2014/main" id="{4E6BDE35-478D-02E2-D2D4-BECABCFA56FE}"/>
              </a:ext>
            </a:extLst>
          </p:cNvPr>
          <p:cNvSpPr>
            <a:spLocks noGrp="1"/>
          </p:cNvSpPr>
          <p:nvPr>
            <p:ph type="body" idx="11"/>
          </p:nvPr>
        </p:nvSpPr>
        <p:spPr>
          <a:xfrm>
            <a:off x="606490" y="805508"/>
            <a:ext cx="10972800" cy="330540"/>
          </a:xfrm>
        </p:spPr>
        <p:txBody>
          <a:bodyPr/>
          <a:lstStyle/>
          <a:p>
            <a:r>
              <a:rPr>
                <a:solidFill>
                  <a:srgbClr val="DDEAEC"/>
                </a:solidFill>
                <a:latin typeface="Oracle Sans"/>
                <a:ea typeface="Oracle Sans"/>
                <a:cs typeface="Oracle Sans"/>
              </a:rPr>
              <a:t>Deploy a single application that serves multiple languages — no translated copies to maintain.</a:t>
            </a:r>
          </a:p>
          <a:p>
            <a:endParaRPr>
              <a:solidFill>
                <a:srgbClr val="DDEAEC"/>
              </a:solidFill>
              <a:latin typeface="Oracle Sans"/>
              <a:ea typeface="Oracle Sans"/>
              <a:cs typeface="Oracle Sans"/>
            </a:endParaRPr>
          </a:p>
        </p:txBody>
      </p:sp>
      <p:sp>
        <p:nvSpPr>
          <p:cNvPr id="7" name="Slide Number Placeholder 6">
            <a:extLst>
              <a:ext uri="{FF2B5EF4-FFF2-40B4-BE49-F238E27FC236}">
                <a16:creationId xmlns:a16="http://schemas.microsoft.com/office/drawing/2014/main" id="{9161D441-C3EC-B5A1-4789-B9939ED221FE}"/>
              </a:ext>
            </a:extLst>
          </p:cNvPr>
          <p:cNvSpPr>
            <a:spLocks noGrp="1"/>
          </p:cNvSpPr>
          <p:nvPr>
            <p:ph type="sldNum" idx="4"/>
          </p:nvPr>
        </p:nvSpPr>
        <p:spPr/>
        <p:txBody>
          <a:bodyPr/>
          <a:lstStyle/>
          <a:p>
            <a:fld id="{0BB18BA8-60F4-C50D-CD9B-1BB87D3E8506}" type="slidenum">
              <a:rPr/>
              <a:t>32</a:t>
            </a:fld>
            <a:endParaRPr/>
          </a:p>
        </p:txBody>
      </p:sp>
      <p:sp>
        <p:nvSpPr>
          <p:cNvPr id="14" name="Shape 0">
            <a:extLst>
              <a:ext uri="{FF2B5EF4-FFF2-40B4-BE49-F238E27FC236}">
                <a16:creationId xmlns:a16="http://schemas.microsoft.com/office/drawing/2014/main" id="{0D53EFD8-13D1-0B55-8BF4-70216A42C24E}"/>
              </a:ext>
            </a:extLst>
          </p:cNvPr>
          <p:cNvSpPr>
            <a:spLocks noGrp="1"/>
          </p:cNvSpPr>
          <p:nvPr/>
        </p:nvSpPr>
        <p:spPr>
          <a:xfrm>
            <a:off x="7837326" y="1237609"/>
            <a:ext cx="3491748" cy="704100"/>
          </a:xfrm>
          <a:prstGeom prst="roundRect">
            <a:avLst>
              <a:gd name="adj" fmla="val 9259"/>
            </a:avLst>
          </a:prstGeom>
          <a:solidFill>
            <a:schemeClr val="accent5">
              <a:alpha val="40000"/>
            </a:schemeClr>
          </a:solidFill>
          <a:ln w="19050">
            <a:noFill/>
            <a:prstDash val="solid"/>
          </a:ln>
        </p:spPr>
        <p:txBody>
          <a:bodyPr/>
          <a:lstStyle/>
          <a:p>
            <a:endParaRPr/>
          </a:p>
        </p:txBody>
      </p:sp>
      <p:sp>
        <p:nvSpPr>
          <p:cNvPr id="15" name="Shape 2">
            <a:extLst>
              <a:ext uri="{FF2B5EF4-FFF2-40B4-BE49-F238E27FC236}">
                <a16:creationId xmlns:a16="http://schemas.microsoft.com/office/drawing/2014/main" id="{2BC10309-ED63-9522-4A73-D11D08FE0918}"/>
              </a:ext>
            </a:extLst>
          </p:cNvPr>
          <p:cNvSpPr>
            <a:spLocks noGrp="1"/>
          </p:cNvSpPr>
          <p:nvPr/>
        </p:nvSpPr>
        <p:spPr>
          <a:xfrm>
            <a:off x="7838999" y="2222625"/>
            <a:ext cx="3493421" cy="704100"/>
          </a:xfrm>
          <a:prstGeom prst="roundRect">
            <a:avLst>
              <a:gd name="adj" fmla="val 9259"/>
            </a:avLst>
          </a:prstGeom>
          <a:solidFill>
            <a:schemeClr val="accent5">
              <a:lumMod val="20000"/>
              <a:lumOff val="80000"/>
            </a:schemeClr>
          </a:solidFill>
          <a:ln w="19050">
            <a:solidFill>
              <a:schemeClr val="accent5"/>
            </a:solidFill>
            <a:prstDash val="solid"/>
          </a:ln>
        </p:spPr>
        <p:txBody>
          <a:bodyPr/>
          <a:lstStyle/>
          <a:p>
            <a:endParaRPr/>
          </a:p>
        </p:txBody>
      </p:sp>
      <p:sp>
        <p:nvSpPr>
          <p:cNvPr id="16" name="Shape 4">
            <a:extLst>
              <a:ext uri="{FF2B5EF4-FFF2-40B4-BE49-F238E27FC236}">
                <a16:creationId xmlns:a16="http://schemas.microsoft.com/office/drawing/2014/main" id="{FF78C03F-1982-5809-55D5-1AE33DE911F6}"/>
              </a:ext>
            </a:extLst>
          </p:cNvPr>
          <p:cNvSpPr>
            <a:spLocks noGrp="1"/>
          </p:cNvSpPr>
          <p:nvPr/>
        </p:nvSpPr>
        <p:spPr>
          <a:xfrm>
            <a:off x="7809518" y="3167629"/>
            <a:ext cx="3519555" cy="704100"/>
          </a:xfrm>
          <a:prstGeom prst="roundRect">
            <a:avLst>
              <a:gd name="adj" fmla="val 9259"/>
            </a:avLst>
          </a:prstGeom>
          <a:solidFill>
            <a:schemeClr val="bg2">
              <a:lumMod val="10000"/>
              <a:lumOff val="90000"/>
            </a:schemeClr>
          </a:solidFill>
          <a:ln w="19050">
            <a:solidFill>
              <a:schemeClr val="accent1">
                <a:lumMod val="40000"/>
                <a:lumOff val="60000"/>
              </a:schemeClr>
            </a:solidFill>
            <a:prstDash val="solid"/>
          </a:ln>
        </p:spPr>
        <p:txBody>
          <a:bodyPr/>
          <a:lstStyle/>
          <a:p>
            <a:endParaRPr/>
          </a:p>
        </p:txBody>
      </p:sp>
      <p:sp>
        <p:nvSpPr>
          <p:cNvPr id="17" name="Shape 6">
            <a:extLst>
              <a:ext uri="{FF2B5EF4-FFF2-40B4-BE49-F238E27FC236}">
                <a16:creationId xmlns:a16="http://schemas.microsoft.com/office/drawing/2014/main" id="{F6185597-9D55-349C-4704-5668E9C8634C}"/>
              </a:ext>
            </a:extLst>
          </p:cNvPr>
          <p:cNvSpPr>
            <a:spLocks noGrp="1"/>
          </p:cNvSpPr>
          <p:nvPr/>
        </p:nvSpPr>
        <p:spPr>
          <a:xfrm>
            <a:off x="7809518" y="4141737"/>
            <a:ext cx="3519555" cy="704100"/>
          </a:xfrm>
          <a:prstGeom prst="roundRect">
            <a:avLst>
              <a:gd name="adj" fmla="val 9259"/>
            </a:avLst>
          </a:prstGeom>
          <a:solidFill>
            <a:schemeClr val="accent4">
              <a:lumMod val="20000"/>
              <a:lumOff val="80000"/>
            </a:schemeClr>
          </a:solidFill>
          <a:ln w="19050">
            <a:solidFill>
              <a:schemeClr val="accent4">
                <a:lumMod val="50000"/>
              </a:schemeClr>
            </a:solidFill>
            <a:prstDash val="solid"/>
          </a:ln>
        </p:spPr>
        <p:txBody>
          <a:bodyPr/>
          <a:lstStyle/>
          <a:p>
            <a:endParaRPr/>
          </a:p>
        </p:txBody>
      </p:sp>
      <p:sp>
        <p:nvSpPr>
          <p:cNvPr id="18" name="Shape 0">
            <a:extLst>
              <a:ext uri="{FF2B5EF4-FFF2-40B4-BE49-F238E27FC236}">
                <a16:creationId xmlns:a16="http://schemas.microsoft.com/office/drawing/2014/main" id="{DB29BD8C-6734-A934-0492-206A0E8C3A90}"/>
              </a:ext>
            </a:extLst>
          </p:cNvPr>
          <p:cNvSpPr>
            <a:spLocks noGrp="1"/>
          </p:cNvSpPr>
          <p:nvPr/>
        </p:nvSpPr>
        <p:spPr>
          <a:xfrm>
            <a:off x="1103240" y="1222217"/>
            <a:ext cx="3178421" cy="704100"/>
          </a:xfrm>
          <a:prstGeom prst="roundRect">
            <a:avLst>
              <a:gd name="adj" fmla="val 9259"/>
            </a:avLst>
          </a:prstGeom>
          <a:solidFill>
            <a:schemeClr val="accent5">
              <a:alpha val="40000"/>
            </a:schemeClr>
          </a:solidFill>
          <a:ln w="19050">
            <a:noFill/>
            <a:prstDash val="solid"/>
          </a:ln>
        </p:spPr>
        <p:txBody>
          <a:bodyPr/>
          <a:lstStyle/>
          <a:p>
            <a:endParaRPr/>
          </a:p>
        </p:txBody>
      </p:sp>
      <p:pic>
        <p:nvPicPr>
          <p:cNvPr id="19" name="Image 0"/>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25096" y="1359389"/>
            <a:ext cx="460461" cy="460461"/>
          </a:xfrm>
          <a:prstGeom prst="rect">
            <a:avLst/>
          </a:prstGeom>
        </p:spPr>
      </p:pic>
      <p:sp>
        <p:nvSpPr>
          <p:cNvPr id="20" name="Text 1">
            <a:extLst>
              <a:ext uri="{FF2B5EF4-FFF2-40B4-BE49-F238E27FC236}">
                <a16:creationId xmlns:a16="http://schemas.microsoft.com/office/drawing/2014/main" id="{371652A1-581F-FEC6-EA75-9D96C6AF01BF}"/>
              </a:ext>
            </a:extLst>
          </p:cNvPr>
          <p:cNvSpPr>
            <a:spLocks noGrp="1"/>
          </p:cNvSpPr>
          <p:nvPr/>
        </p:nvSpPr>
        <p:spPr>
          <a:xfrm>
            <a:off x="1792024" y="1233902"/>
            <a:ext cx="2489637" cy="704100"/>
          </a:xfrm>
          <a:prstGeom prst="rect">
            <a:avLst/>
          </a:prstGeom>
          <a:noFill/>
        </p:spPr>
        <p:txBody>
          <a:bodyPr wrap="square" lIns="0" tIns="0" rIns="0" bIns="0" anchor="ctr"/>
          <a:lstStyle/>
          <a:p>
            <a:pPr marL="0" indent="0">
              <a:buNone/>
            </a:pPr>
            <a:r>
              <a:rPr sz="1200" b="1">
                <a:latin typeface="Oracle Sans"/>
                <a:ea typeface="Oracle Sans"/>
                <a:cs typeface="Oracle Sans"/>
              </a:rPr>
              <a:t>Primary App</a:t>
            </a:r>
          </a:p>
          <a:p>
            <a:pPr marL="0" indent="0">
              <a:buNone/>
            </a:pPr>
            <a:r>
              <a:rPr sz="1050">
                <a:latin typeface="Oracle Sans"/>
                <a:ea typeface="Oracle Sans"/>
                <a:cs typeface="Oracle Sans"/>
              </a:rPr>
              <a:t>Source application</a:t>
            </a:r>
          </a:p>
        </p:txBody>
      </p:sp>
      <p:sp>
        <p:nvSpPr>
          <p:cNvPr id="21" name="Shape 2">
            <a:extLst>
              <a:ext uri="{FF2B5EF4-FFF2-40B4-BE49-F238E27FC236}">
                <a16:creationId xmlns:a16="http://schemas.microsoft.com/office/drawing/2014/main" id="{A3E738D9-B67A-1C1B-7C3B-ED5C3742BDED}"/>
              </a:ext>
            </a:extLst>
          </p:cNvPr>
          <p:cNvSpPr>
            <a:spLocks noGrp="1"/>
          </p:cNvSpPr>
          <p:nvPr/>
        </p:nvSpPr>
        <p:spPr>
          <a:xfrm>
            <a:off x="1104914" y="2207233"/>
            <a:ext cx="3187804" cy="704100"/>
          </a:xfrm>
          <a:prstGeom prst="roundRect">
            <a:avLst>
              <a:gd name="adj" fmla="val 9259"/>
            </a:avLst>
          </a:prstGeom>
          <a:solidFill>
            <a:schemeClr val="accent5">
              <a:lumMod val="20000"/>
              <a:lumOff val="80000"/>
            </a:schemeClr>
          </a:solidFill>
          <a:ln w="19050">
            <a:solidFill>
              <a:schemeClr val="accent5"/>
            </a:solidFill>
            <a:prstDash val="solid"/>
          </a:ln>
        </p:spPr>
        <p:txBody>
          <a:bodyPr/>
          <a:lstStyle/>
          <a:p>
            <a:endParaRPr/>
          </a:p>
        </p:txBody>
      </p:sp>
      <p:pic>
        <p:nvPicPr>
          <p:cNvPr id="22" name="Image 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72609" y="2297098"/>
            <a:ext cx="460461" cy="460461"/>
          </a:xfrm>
          <a:prstGeom prst="rect">
            <a:avLst/>
          </a:prstGeom>
        </p:spPr>
      </p:pic>
      <p:sp>
        <p:nvSpPr>
          <p:cNvPr id="23" name="Text 3">
            <a:extLst>
              <a:ext uri="{FF2B5EF4-FFF2-40B4-BE49-F238E27FC236}">
                <a16:creationId xmlns:a16="http://schemas.microsoft.com/office/drawing/2014/main" id="{70BDC0E2-5ED2-D043-E85D-8FBFA8CE1361}"/>
              </a:ext>
            </a:extLst>
          </p:cNvPr>
          <p:cNvSpPr>
            <a:spLocks noGrp="1"/>
          </p:cNvSpPr>
          <p:nvPr/>
        </p:nvSpPr>
        <p:spPr>
          <a:xfrm>
            <a:off x="1790714" y="2262097"/>
            <a:ext cx="3187804" cy="625867"/>
          </a:xfrm>
          <a:prstGeom prst="rect">
            <a:avLst/>
          </a:prstGeom>
          <a:noFill/>
        </p:spPr>
        <p:txBody>
          <a:bodyPr wrap="square" lIns="0" tIns="0" rIns="0" bIns="0" anchor="ctr"/>
          <a:lstStyle/>
          <a:p>
            <a:pPr marL="0" indent="0">
              <a:buNone/>
            </a:pPr>
            <a:r>
              <a:rPr sz="1150" b="1">
                <a:solidFill>
                  <a:srgbClr val="1E293B"/>
                </a:solidFill>
                <a:latin typeface="Oracle Sans"/>
                <a:ea typeface="Oracle Sans"/>
                <a:cs typeface="Oracle Sans"/>
              </a:rPr>
              <a:t>Translation Method:</a:t>
            </a:r>
          </a:p>
          <a:p>
            <a:pPr marL="0" indent="0">
              <a:buNone/>
            </a:pPr>
            <a:r>
              <a:rPr sz="1000">
                <a:solidFill>
                  <a:srgbClr val="475569"/>
                </a:solidFill>
                <a:latin typeface="Oracle Sans"/>
                <a:ea typeface="Oracle Sans"/>
                <a:cs typeface="Oracle Sans"/>
              </a:rPr>
              <a:t>Text Message-Based</a:t>
            </a:r>
          </a:p>
        </p:txBody>
      </p:sp>
      <p:sp>
        <p:nvSpPr>
          <p:cNvPr id="24" name="Shape 4">
            <a:extLst>
              <a:ext uri="{FF2B5EF4-FFF2-40B4-BE49-F238E27FC236}">
                <a16:creationId xmlns:a16="http://schemas.microsoft.com/office/drawing/2014/main" id="{8C00A0C1-CF1E-786D-198A-AE9ECFC059F2}"/>
              </a:ext>
            </a:extLst>
          </p:cNvPr>
          <p:cNvSpPr>
            <a:spLocks noGrp="1"/>
          </p:cNvSpPr>
          <p:nvPr/>
        </p:nvSpPr>
        <p:spPr>
          <a:xfrm>
            <a:off x="1104914" y="3181341"/>
            <a:ext cx="3178422" cy="704100"/>
          </a:xfrm>
          <a:prstGeom prst="roundRect">
            <a:avLst>
              <a:gd name="adj" fmla="val 9259"/>
            </a:avLst>
          </a:prstGeom>
          <a:solidFill>
            <a:schemeClr val="bg2">
              <a:lumMod val="10000"/>
              <a:lumOff val="90000"/>
            </a:schemeClr>
          </a:solidFill>
          <a:ln w="19050">
            <a:solidFill>
              <a:schemeClr val="accent1">
                <a:lumMod val="40000"/>
                <a:lumOff val="60000"/>
              </a:schemeClr>
            </a:solidFill>
            <a:prstDash val="solid"/>
          </a:ln>
        </p:spPr>
        <p:txBody>
          <a:bodyPr/>
          <a:lstStyle/>
          <a:p>
            <a:endParaRPr/>
          </a:p>
        </p:txBody>
      </p:sp>
      <p:pic>
        <p:nvPicPr>
          <p:cNvPr id="25" name="Image 2"/>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40241" y="3318907"/>
            <a:ext cx="460461" cy="460461"/>
          </a:xfrm>
          <a:prstGeom prst="rect">
            <a:avLst/>
          </a:prstGeom>
        </p:spPr>
      </p:pic>
      <p:sp>
        <p:nvSpPr>
          <p:cNvPr id="26" name="Text 5">
            <a:extLst>
              <a:ext uri="{FF2B5EF4-FFF2-40B4-BE49-F238E27FC236}">
                <a16:creationId xmlns:a16="http://schemas.microsoft.com/office/drawing/2014/main" id="{55CE045E-F27F-2F53-01F9-239A557F708F}"/>
              </a:ext>
            </a:extLst>
          </p:cNvPr>
          <p:cNvSpPr>
            <a:spLocks noGrp="1"/>
          </p:cNvSpPr>
          <p:nvPr/>
        </p:nvSpPr>
        <p:spPr>
          <a:xfrm>
            <a:off x="1790714" y="3236205"/>
            <a:ext cx="3187804" cy="625867"/>
          </a:xfrm>
          <a:prstGeom prst="rect">
            <a:avLst/>
          </a:prstGeom>
          <a:noFill/>
        </p:spPr>
        <p:txBody>
          <a:bodyPr wrap="square" lIns="0" tIns="0" rIns="0" bIns="0" anchor="ctr"/>
          <a:lstStyle/>
          <a:p>
            <a:pPr marL="0" indent="0">
              <a:buNone/>
            </a:pPr>
            <a:r>
              <a:rPr sz="1150" b="1">
                <a:solidFill>
                  <a:srgbClr val="1E293B"/>
                </a:solidFill>
                <a:latin typeface="Oracle Sans"/>
                <a:ea typeface="Oracle Sans"/>
                <a:cs typeface="Oracle Sans"/>
              </a:rPr>
              <a:t>Add Languages</a:t>
            </a:r>
          </a:p>
          <a:p>
            <a:pPr marL="0" indent="0">
              <a:buNone/>
            </a:pPr>
            <a:r>
              <a:rPr sz="1000">
                <a:solidFill>
                  <a:srgbClr val="475569"/>
                </a:solidFill>
                <a:latin typeface="Oracle Sans"/>
                <a:ea typeface="Oracle Sans"/>
                <a:cs typeface="Oracle Sans"/>
              </a:rPr>
              <a:t>Define target languages</a:t>
            </a:r>
          </a:p>
        </p:txBody>
      </p:sp>
      <p:sp>
        <p:nvSpPr>
          <p:cNvPr id="27" name="Shape 6">
            <a:extLst>
              <a:ext uri="{FF2B5EF4-FFF2-40B4-BE49-F238E27FC236}">
                <a16:creationId xmlns:a16="http://schemas.microsoft.com/office/drawing/2014/main" id="{35354295-967E-14C8-F4CF-CECAC22F88D5}"/>
              </a:ext>
            </a:extLst>
          </p:cNvPr>
          <p:cNvSpPr>
            <a:spLocks noGrp="1"/>
          </p:cNvSpPr>
          <p:nvPr/>
        </p:nvSpPr>
        <p:spPr>
          <a:xfrm>
            <a:off x="1098879" y="4126345"/>
            <a:ext cx="3187805" cy="704100"/>
          </a:xfrm>
          <a:prstGeom prst="roundRect">
            <a:avLst>
              <a:gd name="adj" fmla="val 9259"/>
            </a:avLst>
          </a:prstGeom>
          <a:solidFill>
            <a:schemeClr val="accent4">
              <a:lumMod val="20000"/>
              <a:lumOff val="80000"/>
            </a:schemeClr>
          </a:solidFill>
          <a:ln w="19050">
            <a:solidFill>
              <a:schemeClr val="accent4">
                <a:lumMod val="50000"/>
              </a:schemeClr>
            </a:solidFill>
            <a:prstDash val="solid"/>
          </a:ln>
        </p:spPr>
        <p:txBody>
          <a:bodyPr/>
          <a:lstStyle/>
          <a:p>
            <a:endParaRPr/>
          </a:p>
        </p:txBody>
      </p:sp>
      <p:pic>
        <p:nvPicPr>
          <p:cNvPr id="28" name="Image 3"/>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33488" y="4248164"/>
            <a:ext cx="460461" cy="460461"/>
          </a:xfrm>
          <a:prstGeom prst="rect">
            <a:avLst/>
          </a:prstGeom>
        </p:spPr>
      </p:pic>
      <p:sp>
        <p:nvSpPr>
          <p:cNvPr id="29" name="Text 7">
            <a:extLst>
              <a:ext uri="{FF2B5EF4-FFF2-40B4-BE49-F238E27FC236}">
                <a16:creationId xmlns:a16="http://schemas.microsoft.com/office/drawing/2014/main" id="{C99CBE8C-5AFD-D54C-59E9-82D9209029A8}"/>
              </a:ext>
            </a:extLst>
          </p:cNvPr>
          <p:cNvSpPr>
            <a:spLocks noGrp="1"/>
          </p:cNvSpPr>
          <p:nvPr/>
        </p:nvSpPr>
        <p:spPr>
          <a:xfrm>
            <a:off x="1761233" y="4204578"/>
            <a:ext cx="3187804" cy="625867"/>
          </a:xfrm>
          <a:prstGeom prst="rect">
            <a:avLst/>
          </a:prstGeom>
          <a:noFill/>
        </p:spPr>
        <p:txBody>
          <a:bodyPr wrap="square" lIns="0" tIns="0" rIns="0" bIns="0" anchor="ctr"/>
          <a:lstStyle/>
          <a:p>
            <a:pPr marL="0" indent="0">
              <a:buNone/>
            </a:pPr>
            <a:r>
              <a:rPr sz="1150" b="1">
                <a:solidFill>
                  <a:srgbClr val="1E293B"/>
                </a:solidFill>
                <a:latin typeface="Oracle Sans"/>
                <a:ea typeface="Oracle Sans"/>
                <a:cs typeface="Oracle Sans"/>
              </a:rPr>
              <a:t>Convert to Text Messages</a:t>
            </a:r>
          </a:p>
          <a:p>
            <a:pPr marL="0" indent="0">
              <a:buNone/>
            </a:pPr>
            <a:r>
              <a:rPr sz="1000">
                <a:solidFill>
                  <a:srgbClr val="475569"/>
                </a:solidFill>
                <a:latin typeface="Oracle Sans"/>
                <a:ea typeface="Oracle Sans"/>
                <a:cs typeface="Oracle Sans"/>
              </a:rPr>
              <a:t>Extract application text into text messages</a:t>
            </a:r>
          </a:p>
        </p:txBody>
      </p:sp>
      <p:pic>
        <p:nvPicPr>
          <p:cNvPr id="30" name="Image 4"/>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936490" y="1311569"/>
            <a:ext cx="460461" cy="460461"/>
          </a:xfrm>
          <a:prstGeom prst="rect">
            <a:avLst/>
          </a:prstGeom>
        </p:spPr>
      </p:pic>
      <p:sp>
        <p:nvSpPr>
          <p:cNvPr id="31" name="Text 12">
            <a:extLst>
              <a:ext uri="{FF2B5EF4-FFF2-40B4-BE49-F238E27FC236}">
                <a16:creationId xmlns:a16="http://schemas.microsoft.com/office/drawing/2014/main" id="{76E67137-6163-A9C6-5E18-78DBB962C8D3}"/>
              </a:ext>
            </a:extLst>
          </p:cNvPr>
          <p:cNvSpPr>
            <a:spLocks noGrp="1"/>
          </p:cNvSpPr>
          <p:nvPr/>
        </p:nvSpPr>
        <p:spPr>
          <a:xfrm>
            <a:off x="8503418" y="1235990"/>
            <a:ext cx="2825655" cy="716627"/>
          </a:xfrm>
          <a:prstGeom prst="rect">
            <a:avLst/>
          </a:prstGeom>
          <a:noFill/>
        </p:spPr>
        <p:txBody>
          <a:bodyPr wrap="square" lIns="0" tIns="0" rIns="0" bIns="0" anchor="ctr"/>
          <a:lstStyle/>
          <a:p>
            <a:pPr marL="0" indent="0">
              <a:buNone/>
            </a:pPr>
            <a:r>
              <a:rPr sz="1200" b="1">
                <a:latin typeface="Oracle Sans"/>
                <a:ea typeface="Oracle Sans"/>
                <a:cs typeface="Oracle Sans"/>
              </a:rPr>
              <a:t>Single Application</a:t>
            </a:r>
          </a:p>
          <a:p>
            <a:pPr marL="0" indent="0">
              <a:buNone/>
            </a:pPr>
            <a:r>
              <a:rPr sz="1050">
                <a:latin typeface="Oracle Sans"/>
                <a:ea typeface="Oracle Sans"/>
                <a:cs typeface="Oracle Sans"/>
              </a:rPr>
              <a:t>for different languages</a:t>
            </a:r>
          </a:p>
        </p:txBody>
      </p:sp>
      <p:pic>
        <p:nvPicPr>
          <p:cNvPr id="32" name="Image 5"/>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931951" y="2359333"/>
            <a:ext cx="460461" cy="460461"/>
          </a:xfrm>
          <a:prstGeom prst="rect">
            <a:avLst/>
          </a:prstGeom>
        </p:spPr>
      </p:pic>
      <p:sp>
        <p:nvSpPr>
          <p:cNvPr id="33" name="Text 14">
            <a:extLst>
              <a:ext uri="{FF2B5EF4-FFF2-40B4-BE49-F238E27FC236}">
                <a16:creationId xmlns:a16="http://schemas.microsoft.com/office/drawing/2014/main" id="{BF5FEC39-2397-4394-2A69-9AB564F8A186}"/>
              </a:ext>
            </a:extLst>
          </p:cNvPr>
          <p:cNvSpPr>
            <a:spLocks noGrp="1"/>
          </p:cNvSpPr>
          <p:nvPr/>
        </p:nvSpPr>
        <p:spPr>
          <a:xfrm>
            <a:off x="8485363" y="2317873"/>
            <a:ext cx="3187804" cy="625867"/>
          </a:xfrm>
          <a:prstGeom prst="rect">
            <a:avLst/>
          </a:prstGeom>
          <a:noFill/>
        </p:spPr>
        <p:txBody>
          <a:bodyPr wrap="square" lIns="0" tIns="0" rIns="0" bIns="0" anchor="ctr"/>
          <a:lstStyle/>
          <a:p>
            <a:pPr marL="0" indent="0">
              <a:buNone/>
            </a:pPr>
            <a:r>
              <a:rPr sz="1150" b="1">
                <a:solidFill>
                  <a:srgbClr val="1E293B"/>
                </a:solidFill>
                <a:latin typeface="Oracle Sans"/>
                <a:ea typeface="Oracle Sans"/>
                <a:cs typeface="Oracle Sans"/>
              </a:rPr>
              <a:t>Import Text Messages</a:t>
            </a:r>
          </a:p>
          <a:p>
            <a:pPr marL="0" indent="0">
              <a:buNone/>
            </a:pPr>
            <a:r>
              <a:rPr sz="1000">
                <a:solidFill>
                  <a:srgbClr val="475569"/>
                </a:solidFill>
                <a:latin typeface="Oracle Sans"/>
                <a:ea typeface="Oracle Sans"/>
                <a:cs typeface="Oracle Sans"/>
              </a:rPr>
              <a:t>Load translated text messages into application</a:t>
            </a:r>
          </a:p>
        </p:txBody>
      </p:sp>
      <p:sp>
        <p:nvSpPr>
          <p:cNvPr id="34" name="Freeform 33">
            <a:extLst>
              <a:ext uri="{FF2B5EF4-FFF2-40B4-BE49-F238E27FC236}">
                <a16:creationId xmlns:a16="http://schemas.microsoft.com/office/drawing/2014/main" id="{BC023BBC-E4DC-55DF-D221-2E2C0E271319}"/>
              </a:ext>
            </a:extLst>
          </p:cNvPr>
          <p:cNvSpPr>
            <a:spLocks noGrp="1"/>
          </p:cNvSpPr>
          <p:nvPr/>
        </p:nvSpPr>
        <p:spPr>
          <a:xfrm>
            <a:off x="7960417" y="3299041"/>
            <a:ext cx="422089" cy="441276"/>
          </a:xfrm>
          <a:custGeom>
            <a:avLst/>
            <a:gdLst/>
            <a:ahLst/>
            <a:cxnLst/>
            <a:rect l="l" t="t" r="r" b="b"/>
            <a:pathLst>
              <a:path w="422089" h="422089">
                <a:moveTo>
                  <a:pt x="383718" y="57558"/>
                </a:moveTo>
                <a:lnTo>
                  <a:pt x="191859" y="57558"/>
                </a:lnTo>
                <a:lnTo>
                  <a:pt x="172673" y="0"/>
                </a:lnTo>
                <a:lnTo>
                  <a:pt x="38372" y="0"/>
                </a:lnTo>
                <a:cubicBezTo>
                  <a:pt x="17267" y="0"/>
                  <a:pt x="0" y="17267"/>
                  <a:pt x="0" y="38372"/>
                </a:cubicBezTo>
                <a:lnTo>
                  <a:pt x="0" y="326160"/>
                </a:lnTo>
                <a:cubicBezTo>
                  <a:pt x="0" y="347264"/>
                  <a:pt x="17267" y="364532"/>
                  <a:pt x="38372" y="364532"/>
                </a:cubicBezTo>
                <a:lnTo>
                  <a:pt x="191859" y="364532"/>
                </a:lnTo>
                <a:lnTo>
                  <a:pt x="211045" y="422089"/>
                </a:lnTo>
                <a:lnTo>
                  <a:pt x="383718" y="422089"/>
                </a:lnTo>
                <a:cubicBezTo>
                  <a:pt x="404822" y="422089"/>
                  <a:pt x="422089" y="404822"/>
                  <a:pt x="422089" y="383718"/>
                </a:cubicBezTo>
                <a:lnTo>
                  <a:pt x="422089" y="95929"/>
                </a:lnTo>
                <a:cubicBezTo>
                  <a:pt x="422089" y="74825"/>
                  <a:pt x="404822" y="57558"/>
                  <a:pt x="383718" y="57558"/>
                </a:cubicBezTo>
                <a:close/>
                <a:moveTo>
                  <a:pt x="115115" y="287788"/>
                </a:moveTo>
                <a:cubicBezTo>
                  <a:pt x="62162" y="287788"/>
                  <a:pt x="19186" y="244812"/>
                  <a:pt x="19186" y="191859"/>
                </a:cubicBezTo>
                <a:cubicBezTo>
                  <a:pt x="19186" y="138906"/>
                  <a:pt x="62162" y="95929"/>
                  <a:pt x="115115" y="95929"/>
                </a:cubicBezTo>
                <a:cubicBezTo>
                  <a:pt x="141016" y="95929"/>
                  <a:pt x="162696" y="105522"/>
                  <a:pt x="179388" y="120871"/>
                </a:cubicBezTo>
                <a:lnTo>
                  <a:pt x="154063" y="145237"/>
                </a:lnTo>
                <a:cubicBezTo>
                  <a:pt x="146772" y="138330"/>
                  <a:pt x="134109" y="130272"/>
                  <a:pt x="115115" y="130272"/>
                </a:cubicBezTo>
                <a:cubicBezTo>
                  <a:pt x="81732" y="130272"/>
                  <a:pt x="54680" y="157900"/>
                  <a:pt x="54680" y="191859"/>
                </a:cubicBezTo>
                <a:cubicBezTo>
                  <a:pt x="54680" y="225818"/>
                  <a:pt x="81732" y="253445"/>
                  <a:pt x="115115" y="253445"/>
                </a:cubicBezTo>
                <a:cubicBezTo>
                  <a:pt x="153679" y="253445"/>
                  <a:pt x="169603" y="225818"/>
                  <a:pt x="171138" y="207207"/>
                </a:cubicBezTo>
                <a:lnTo>
                  <a:pt x="115115" y="207207"/>
                </a:lnTo>
                <a:lnTo>
                  <a:pt x="115115" y="174400"/>
                </a:lnTo>
                <a:lnTo>
                  <a:pt x="204905" y="174400"/>
                </a:lnTo>
                <a:cubicBezTo>
                  <a:pt x="206248" y="180347"/>
                  <a:pt x="207207" y="186103"/>
                  <a:pt x="207207" y="193969"/>
                </a:cubicBezTo>
                <a:cubicBezTo>
                  <a:pt x="207207" y="248841"/>
                  <a:pt x="170562" y="287788"/>
                  <a:pt x="115115" y="287788"/>
                </a:cubicBezTo>
                <a:close/>
                <a:moveTo>
                  <a:pt x="233492" y="183801"/>
                </a:moveTo>
                <a:lnTo>
                  <a:pt x="304480" y="183801"/>
                </a:lnTo>
                <a:cubicBezTo>
                  <a:pt x="296230" y="207783"/>
                  <a:pt x="283184" y="230422"/>
                  <a:pt x="265149" y="250376"/>
                </a:cubicBezTo>
                <a:cubicBezTo>
                  <a:pt x="259201" y="243661"/>
                  <a:pt x="253637" y="236562"/>
                  <a:pt x="248649" y="229271"/>
                </a:cubicBezTo>
                <a:lnTo>
                  <a:pt x="233492" y="183801"/>
                </a:lnTo>
                <a:close/>
                <a:moveTo>
                  <a:pt x="393310" y="374125"/>
                </a:moveTo>
                <a:cubicBezTo>
                  <a:pt x="393310" y="384677"/>
                  <a:pt x="384677" y="393310"/>
                  <a:pt x="374125" y="393310"/>
                </a:cubicBezTo>
                <a:lnTo>
                  <a:pt x="249416" y="393310"/>
                </a:lnTo>
                <a:lnTo>
                  <a:pt x="287788" y="345346"/>
                </a:lnTo>
                <a:lnTo>
                  <a:pt x="267835" y="285870"/>
                </a:lnTo>
                <a:lnTo>
                  <a:pt x="327311" y="345346"/>
                </a:lnTo>
                <a:lnTo>
                  <a:pt x="344962" y="327695"/>
                </a:lnTo>
                <a:lnTo>
                  <a:pt x="281649" y="265341"/>
                </a:lnTo>
                <a:lnTo>
                  <a:pt x="282032" y="264957"/>
                </a:lnTo>
                <a:cubicBezTo>
                  <a:pt x="303712" y="240975"/>
                  <a:pt x="319061" y="213347"/>
                  <a:pt x="328078" y="183993"/>
                </a:cubicBezTo>
                <a:lnTo>
                  <a:pt x="364532" y="183993"/>
                </a:lnTo>
                <a:lnTo>
                  <a:pt x="364532" y="159051"/>
                </a:lnTo>
                <a:lnTo>
                  <a:pt x="277620" y="159051"/>
                </a:lnTo>
                <a:lnTo>
                  <a:pt x="277620" y="134301"/>
                </a:lnTo>
                <a:lnTo>
                  <a:pt x="252870" y="134301"/>
                </a:lnTo>
                <a:lnTo>
                  <a:pt x="252870" y="159051"/>
                </a:lnTo>
                <a:lnTo>
                  <a:pt x="225242" y="159051"/>
                </a:lnTo>
                <a:lnTo>
                  <a:pt x="200684" y="86336"/>
                </a:lnTo>
                <a:lnTo>
                  <a:pt x="374125" y="86336"/>
                </a:lnTo>
                <a:cubicBezTo>
                  <a:pt x="384677" y="86336"/>
                  <a:pt x="393310" y="94970"/>
                  <a:pt x="393310" y="105522"/>
                </a:cubicBezTo>
                <a:lnTo>
                  <a:pt x="393310" y="374125"/>
                </a:lnTo>
                <a:close/>
              </a:path>
            </a:pathLst>
          </a:custGeom>
          <a:solidFill>
            <a:schemeClr val="accent6"/>
          </a:solidFill>
          <a:ln w="0">
            <a:solidFill>
              <a:schemeClr val="accent6"/>
            </a:solidFill>
            <a:prstDash val="solid"/>
          </a:ln>
        </p:spPr>
        <p:txBody>
          <a:bodyPr/>
          <a:lstStyle/>
          <a:p>
            <a:endParaRPr/>
          </a:p>
        </p:txBody>
      </p:sp>
      <p:sp>
        <p:nvSpPr>
          <p:cNvPr id="35" name="Text 16">
            <a:extLst>
              <a:ext uri="{FF2B5EF4-FFF2-40B4-BE49-F238E27FC236}">
                <a16:creationId xmlns:a16="http://schemas.microsoft.com/office/drawing/2014/main" id="{EAC82805-2EC3-BD56-E2BA-ADD864666F17}"/>
              </a:ext>
            </a:extLst>
          </p:cNvPr>
          <p:cNvSpPr>
            <a:spLocks noGrp="1"/>
          </p:cNvSpPr>
          <p:nvPr/>
        </p:nvSpPr>
        <p:spPr>
          <a:xfrm>
            <a:off x="8533405" y="3206745"/>
            <a:ext cx="3187804" cy="625867"/>
          </a:xfrm>
          <a:prstGeom prst="rect">
            <a:avLst/>
          </a:prstGeom>
          <a:noFill/>
        </p:spPr>
        <p:txBody>
          <a:bodyPr wrap="square" lIns="0" tIns="0" rIns="0" bIns="0" anchor="ctr"/>
          <a:lstStyle/>
          <a:p>
            <a:pPr marL="0" indent="0">
              <a:buNone/>
            </a:pPr>
            <a:r>
              <a:rPr sz="1150" b="1">
                <a:solidFill>
                  <a:srgbClr val="1E293B"/>
                </a:solidFill>
                <a:latin typeface="Oracle Sans"/>
                <a:ea typeface="Oracle Sans"/>
                <a:cs typeface="Oracle Sans"/>
              </a:rPr>
              <a:t>Translate the content</a:t>
            </a:r>
          </a:p>
          <a:p>
            <a:pPr marL="0" indent="0">
              <a:buNone/>
            </a:pPr>
            <a:r>
              <a:rPr sz="1000">
                <a:solidFill>
                  <a:srgbClr val="475569"/>
                </a:solidFill>
                <a:latin typeface="Oracle Sans"/>
                <a:ea typeface="Oracle Sans"/>
                <a:cs typeface="Oracle Sans"/>
              </a:rPr>
              <a:t>in files</a:t>
            </a:r>
          </a:p>
        </p:txBody>
      </p:sp>
      <p:pic>
        <p:nvPicPr>
          <p:cNvPr id="36" name="Image 7"/>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89109" y="4286511"/>
            <a:ext cx="460461" cy="460461"/>
          </a:xfrm>
          <a:prstGeom prst="rect">
            <a:avLst/>
          </a:prstGeom>
        </p:spPr>
      </p:pic>
      <p:sp>
        <p:nvSpPr>
          <p:cNvPr id="37" name="Text 18">
            <a:extLst>
              <a:ext uri="{FF2B5EF4-FFF2-40B4-BE49-F238E27FC236}">
                <a16:creationId xmlns:a16="http://schemas.microsoft.com/office/drawing/2014/main" id="{98E1EBFC-2B80-916C-B77B-34861C524F7A}"/>
              </a:ext>
            </a:extLst>
          </p:cNvPr>
          <p:cNvSpPr>
            <a:spLocks noGrp="1"/>
          </p:cNvSpPr>
          <p:nvPr/>
        </p:nvSpPr>
        <p:spPr>
          <a:xfrm>
            <a:off x="8456037" y="4200341"/>
            <a:ext cx="3187804" cy="625867"/>
          </a:xfrm>
          <a:prstGeom prst="rect">
            <a:avLst/>
          </a:prstGeom>
          <a:noFill/>
        </p:spPr>
        <p:txBody>
          <a:bodyPr wrap="square" lIns="0" tIns="0" rIns="0" bIns="0" anchor="ctr"/>
          <a:lstStyle/>
          <a:p>
            <a:pPr marL="0" indent="0">
              <a:buNone/>
            </a:pPr>
            <a:r>
              <a:rPr sz="1150" b="1" dirty="0">
                <a:solidFill>
                  <a:srgbClr val="1E293B"/>
                </a:solidFill>
                <a:latin typeface="Oracle Sans"/>
                <a:ea typeface="Oracle Sans"/>
                <a:cs typeface="Oracle Sans"/>
              </a:rPr>
              <a:t>Export Text Messages</a:t>
            </a:r>
          </a:p>
          <a:p>
            <a:pPr marL="0" indent="0">
              <a:buNone/>
            </a:pPr>
            <a:r>
              <a:rPr sz="1000" dirty="0">
                <a:solidFill>
                  <a:srgbClr val="475569"/>
                </a:solidFill>
                <a:latin typeface="Oracle Sans"/>
                <a:ea typeface="Oracle Sans"/>
                <a:cs typeface="Oracle Sans"/>
              </a:rPr>
              <a:t>a.  </a:t>
            </a:r>
            <a:r>
              <a:rPr lang="en-US" sz="1000" dirty="0">
                <a:solidFill>
                  <a:srgbClr val="475569"/>
                </a:solidFill>
                <a:latin typeface="Oracle Sans"/>
                <a:ea typeface="Oracle Sans"/>
                <a:cs typeface="Oracle Sans"/>
              </a:rPr>
              <a:t>ZIP</a:t>
            </a:r>
            <a:r>
              <a:rPr sz="1000" dirty="0">
                <a:solidFill>
                  <a:srgbClr val="475569"/>
                </a:solidFill>
                <a:latin typeface="Oracle Sans"/>
                <a:ea typeface="Oracle Sans"/>
                <a:cs typeface="Oracle Sans"/>
              </a:rPr>
              <a:t> or </a:t>
            </a:r>
            <a:r>
              <a:rPr lang="en-US" sz="1000" dirty="0">
                <a:solidFill>
                  <a:srgbClr val="475569"/>
                </a:solidFill>
                <a:latin typeface="Oracle Sans"/>
                <a:ea typeface="Oracle Sans"/>
                <a:cs typeface="Oracle Sans"/>
              </a:rPr>
              <a:t>I</a:t>
            </a:r>
            <a:r>
              <a:rPr sz="1000" dirty="0">
                <a:solidFill>
                  <a:srgbClr val="475569"/>
                </a:solidFill>
                <a:latin typeface="Oracle Sans"/>
                <a:ea typeface="Oracle Sans"/>
                <a:cs typeface="Oracle Sans"/>
              </a:rPr>
              <a:t>ndividual files</a:t>
            </a:r>
          </a:p>
          <a:p>
            <a:pPr marL="0" indent="0">
              <a:buNone/>
            </a:pPr>
            <a:r>
              <a:rPr sz="1000" dirty="0">
                <a:solidFill>
                  <a:srgbClr val="475569"/>
                </a:solidFill>
                <a:latin typeface="Oracle Sans"/>
                <a:ea typeface="Oracle Sans"/>
                <a:cs typeface="Oracle Sans"/>
              </a:rPr>
              <a:t>b.  XLIFF or CSV format</a:t>
            </a:r>
          </a:p>
        </p:txBody>
      </p:sp>
      <p:sp>
        <p:nvSpPr>
          <p:cNvPr id="38" name="Shape 24">
            <a:extLst>
              <a:ext uri="{FF2B5EF4-FFF2-40B4-BE49-F238E27FC236}">
                <a16:creationId xmlns:a16="http://schemas.microsoft.com/office/drawing/2014/main" id="{AB1D706A-BA9C-E266-610A-96BB1342142F}"/>
              </a:ext>
            </a:extLst>
          </p:cNvPr>
          <p:cNvSpPr>
            <a:spLocks noGrp="1"/>
          </p:cNvSpPr>
          <p:nvPr/>
        </p:nvSpPr>
        <p:spPr>
          <a:xfrm>
            <a:off x="226424" y="5166360"/>
            <a:ext cx="11689004" cy="1075709"/>
          </a:xfrm>
          <a:prstGeom prst="roundRect">
            <a:avLst>
              <a:gd name="adj" fmla="val 4848"/>
            </a:avLst>
          </a:prstGeom>
          <a:solidFill>
            <a:srgbClr val="F8FAFC"/>
          </a:solidFill>
          <a:ln w="12700">
            <a:solidFill>
              <a:srgbClr val="CBD5E1"/>
            </a:solidFill>
            <a:prstDash val="solid"/>
          </a:ln>
        </p:spPr>
        <p:txBody>
          <a:bodyPr/>
          <a:lstStyle/>
          <a:p>
            <a:endParaRPr/>
          </a:p>
        </p:txBody>
      </p:sp>
      <p:pic>
        <p:nvPicPr>
          <p:cNvPr id="39" name="Image 8"/>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93427" y="5554451"/>
            <a:ext cx="371911" cy="371911"/>
          </a:xfrm>
          <a:prstGeom prst="rect">
            <a:avLst/>
          </a:prstGeom>
        </p:spPr>
      </p:pic>
      <p:sp>
        <p:nvSpPr>
          <p:cNvPr id="40" name="Text 25">
            <a:extLst>
              <a:ext uri="{FF2B5EF4-FFF2-40B4-BE49-F238E27FC236}">
                <a16:creationId xmlns:a16="http://schemas.microsoft.com/office/drawing/2014/main" id="{86BF12D0-9D1D-A4B1-6575-9452015A1A8E}"/>
              </a:ext>
            </a:extLst>
          </p:cNvPr>
          <p:cNvSpPr>
            <a:spLocks noGrp="1"/>
          </p:cNvSpPr>
          <p:nvPr/>
        </p:nvSpPr>
        <p:spPr>
          <a:xfrm>
            <a:off x="775065" y="5349240"/>
            <a:ext cx="1029712"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Primary App (101)</a:t>
            </a:r>
          </a:p>
          <a:p>
            <a:pPr marL="0" indent="0">
              <a:buNone/>
            </a:pPr>
            <a:r>
              <a:rPr sz="850">
                <a:solidFill>
                  <a:srgbClr val="64748B"/>
                </a:solidFill>
                <a:latin typeface="Oracle Sans"/>
                <a:ea typeface="Oracle Sans"/>
                <a:cs typeface="Oracle Sans"/>
              </a:rPr>
              <a:t>Source application</a:t>
            </a:r>
          </a:p>
        </p:txBody>
      </p:sp>
      <p:sp>
        <p:nvSpPr>
          <p:cNvPr id="41" name="Shape 26">
            <a:extLst>
              <a:ext uri="{FF2B5EF4-FFF2-40B4-BE49-F238E27FC236}">
                <a16:creationId xmlns:a16="http://schemas.microsoft.com/office/drawing/2014/main" id="{6C3A92F4-871B-F906-5CEF-0635272F3D1D}"/>
              </a:ext>
            </a:extLst>
          </p:cNvPr>
          <p:cNvSpPr>
            <a:spLocks noGrp="1"/>
          </p:cNvSpPr>
          <p:nvPr/>
        </p:nvSpPr>
        <p:spPr>
          <a:xfrm>
            <a:off x="1911533" y="5367528"/>
            <a:ext cx="0" cy="782334"/>
          </a:xfrm>
          <a:prstGeom prst="line">
            <a:avLst/>
          </a:prstGeom>
          <a:noFill/>
          <a:ln w="12700">
            <a:solidFill>
              <a:srgbClr val="E2E8F0"/>
            </a:solidFill>
            <a:prstDash val="solid"/>
          </a:ln>
        </p:spPr>
        <p:txBody>
          <a:bodyPr/>
          <a:lstStyle/>
          <a:p>
            <a:endParaRPr/>
          </a:p>
        </p:txBody>
      </p:sp>
      <p:pic>
        <p:nvPicPr>
          <p:cNvPr id="42" name="Image 9"/>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986378" y="5572739"/>
            <a:ext cx="371911" cy="371911"/>
          </a:xfrm>
          <a:prstGeom prst="rect">
            <a:avLst/>
          </a:prstGeom>
        </p:spPr>
      </p:pic>
      <p:sp>
        <p:nvSpPr>
          <p:cNvPr id="43" name="Text 27">
            <a:extLst>
              <a:ext uri="{FF2B5EF4-FFF2-40B4-BE49-F238E27FC236}">
                <a16:creationId xmlns:a16="http://schemas.microsoft.com/office/drawing/2014/main" id="{8FF2D468-465D-5087-77B3-5B72B4889626}"/>
              </a:ext>
            </a:extLst>
          </p:cNvPr>
          <p:cNvSpPr>
            <a:spLocks noGrp="1"/>
          </p:cNvSpPr>
          <p:nvPr/>
        </p:nvSpPr>
        <p:spPr>
          <a:xfrm>
            <a:off x="2405314" y="5431535"/>
            <a:ext cx="1246189"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Text Message-Based</a:t>
            </a:r>
          </a:p>
          <a:p>
            <a:pPr marL="0" indent="0">
              <a:buNone/>
            </a:pPr>
            <a:r>
              <a:rPr sz="850">
                <a:solidFill>
                  <a:srgbClr val="64748B"/>
                </a:solidFill>
                <a:latin typeface="Oracle Sans"/>
                <a:ea typeface="Oracle Sans"/>
                <a:cs typeface="Oracle Sans"/>
              </a:rPr>
              <a:t>Use text messages for translation</a:t>
            </a:r>
          </a:p>
        </p:txBody>
      </p:sp>
      <p:sp>
        <p:nvSpPr>
          <p:cNvPr id="44" name="Shape 28">
            <a:extLst>
              <a:ext uri="{FF2B5EF4-FFF2-40B4-BE49-F238E27FC236}">
                <a16:creationId xmlns:a16="http://schemas.microsoft.com/office/drawing/2014/main" id="{969B0D3A-449A-4B3A-9A3B-F8D7DB11FEFD}"/>
              </a:ext>
            </a:extLst>
          </p:cNvPr>
          <p:cNvSpPr>
            <a:spLocks noGrp="1"/>
          </p:cNvSpPr>
          <p:nvPr/>
        </p:nvSpPr>
        <p:spPr>
          <a:xfrm>
            <a:off x="3651503" y="5403136"/>
            <a:ext cx="0" cy="782334"/>
          </a:xfrm>
          <a:prstGeom prst="line">
            <a:avLst/>
          </a:prstGeom>
          <a:noFill/>
          <a:ln w="12700">
            <a:solidFill>
              <a:srgbClr val="E2E8F0"/>
            </a:solidFill>
            <a:prstDash val="solid"/>
          </a:ln>
        </p:spPr>
        <p:txBody>
          <a:bodyPr/>
          <a:lstStyle/>
          <a:p>
            <a:endParaRPr/>
          </a:p>
        </p:txBody>
      </p:sp>
      <p:pic>
        <p:nvPicPr>
          <p:cNvPr id="45" name="Image 10"/>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706369" y="5572739"/>
            <a:ext cx="371911" cy="371911"/>
          </a:xfrm>
          <a:prstGeom prst="rect">
            <a:avLst/>
          </a:prstGeom>
        </p:spPr>
      </p:pic>
      <p:sp>
        <p:nvSpPr>
          <p:cNvPr id="46" name="Text 29">
            <a:extLst>
              <a:ext uri="{FF2B5EF4-FFF2-40B4-BE49-F238E27FC236}">
                <a16:creationId xmlns:a16="http://schemas.microsoft.com/office/drawing/2014/main" id="{2C55159D-4F9E-CCCC-C08E-81D8F6728815}"/>
              </a:ext>
            </a:extLst>
          </p:cNvPr>
          <p:cNvSpPr>
            <a:spLocks noGrp="1"/>
          </p:cNvSpPr>
          <p:nvPr/>
        </p:nvSpPr>
        <p:spPr>
          <a:xfrm>
            <a:off x="4145282" y="5349240"/>
            <a:ext cx="1029712"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Add Languages</a:t>
            </a:r>
          </a:p>
          <a:p>
            <a:pPr marL="0" indent="0">
              <a:buNone/>
            </a:pPr>
            <a:r>
              <a:rPr sz="850">
                <a:solidFill>
                  <a:srgbClr val="64748B"/>
                </a:solidFill>
                <a:latin typeface="Oracle Sans"/>
                <a:ea typeface="Oracle Sans"/>
                <a:cs typeface="Oracle Sans"/>
              </a:rPr>
              <a:t>Add and manage target languages</a:t>
            </a:r>
          </a:p>
        </p:txBody>
      </p:sp>
      <p:sp>
        <p:nvSpPr>
          <p:cNvPr id="47" name="Shape 30">
            <a:extLst>
              <a:ext uri="{FF2B5EF4-FFF2-40B4-BE49-F238E27FC236}">
                <a16:creationId xmlns:a16="http://schemas.microsoft.com/office/drawing/2014/main" id="{C61DBF9A-87C4-F9AC-3938-9BFD2AA1042B}"/>
              </a:ext>
            </a:extLst>
          </p:cNvPr>
          <p:cNvSpPr>
            <a:spLocks noGrp="1"/>
          </p:cNvSpPr>
          <p:nvPr/>
        </p:nvSpPr>
        <p:spPr>
          <a:xfrm>
            <a:off x="5281750" y="5367528"/>
            <a:ext cx="0" cy="782334"/>
          </a:xfrm>
          <a:prstGeom prst="line">
            <a:avLst/>
          </a:prstGeom>
          <a:noFill/>
          <a:ln w="12700">
            <a:solidFill>
              <a:srgbClr val="E2E8F0"/>
            </a:solidFill>
            <a:prstDash val="solid"/>
          </a:ln>
        </p:spPr>
        <p:txBody>
          <a:bodyPr/>
          <a:lstStyle/>
          <a:p>
            <a:endParaRPr/>
          </a:p>
        </p:txBody>
      </p:sp>
      <p:pic>
        <p:nvPicPr>
          <p:cNvPr id="48" name="Image 11"/>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80041" y="5554009"/>
            <a:ext cx="371911" cy="371911"/>
          </a:xfrm>
          <a:prstGeom prst="rect">
            <a:avLst/>
          </a:prstGeom>
        </p:spPr>
      </p:pic>
      <p:sp>
        <p:nvSpPr>
          <p:cNvPr id="49" name="Text 31">
            <a:extLst>
              <a:ext uri="{FF2B5EF4-FFF2-40B4-BE49-F238E27FC236}">
                <a16:creationId xmlns:a16="http://schemas.microsoft.com/office/drawing/2014/main" id="{6305BDC5-2D79-D31F-24C7-5B12CFA92153}"/>
              </a:ext>
            </a:extLst>
          </p:cNvPr>
          <p:cNvSpPr>
            <a:spLocks noGrp="1"/>
          </p:cNvSpPr>
          <p:nvPr/>
        </p:nvSpPr>
        <p:spPr>
          <a:xfrm>
            <a:off x="5830391" y="5349240"/>
            <a:ext cx="1029712"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Text Messages</a:t>
            </a:r>
          </a:p>
          <a:p>
            <a:pPr marL="0" indent="0">
              <a:buNone/>
            </a:pPr>
            <a:r>
              <a:rPr sz="850">
                <a:solidFill>
                  <a:srgbClr val="64748B"/>
                </a:solidFill>
                <a:latin typeface="Oracle Sans"/>
                <a:ea typeface="Oracle Sans"/>
                <a:cs typeface="Oracle Sans"/>
              </a:rPr>
              <a:t>Extract translatable text from the app</a:t>
            </a:r>
          </a:p>
        </p:txBody>
      </p:sp>
      <p:sp>
        <p:nvSpPr>
          <p:cNvPr id="50" name="Shape 32">
            <a:extLst>
              <a:ext uri="{FF2B5EF4-FFF2-40B4-BE49-F238E27FC236}">
                <a16:creationId xmlns:a16="http://schemas.microsoft.com/office/drawing/2014/main" id="{410D9FBD-98FA-9758-ECAB-A148DB931660}"/>
              </a:ext>
            </a:extLst>
          </p:cNvPr>
          <p:cNvSpPr>
            <a:spLocks noGrp="1"/>
          </p:cNvSpPr>
          <p:nvPr/>
        </p:nvSpPr>
        <p:spPr>
          <a:xfrm flipH="1">
            <a:off x="6965078" y="5367528"/>
            <a:ext cx="1780" cy="817942"/>
          </a:xfrm>
          <a:prstGeom prst="line">
            <a:avLst/>
          </a:prstGeom>
          <a:noFill/>
          <a:ln w="12700">
            <a:solidFill>
              <a:srgbClr val="E2E8F0"/>
            </a:solidFill>
            <a:prstDash val="solid"/>
          </a:ln>
        </p:spPr>
        <p:txBody>
          <a:bodyPr/>
          <a:lstStyle/>
          <a:p>
            <a:endParaRPr/>
          </a:p>
        </p:txBody>
      </p:sp>
      <p:pic>
        <p:nvPicPr>
          <p:cNvPr id="51" name="Image 12"/>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055223" y="5554008"/>
            <a:ext cx="371911" cy="371911"/>
          </a:xfrm>
          <a:prstGeom prst="rect">
            <a:avLst/>
          </a:prstGeom>
        </p:spPr>
      </p:pic>
      <p:sp>
        <p:nvSpPr>
          <p:cNvPr id="52" name="Text 33">
            <a:extLst>
              <a:ext uri="{FF2B5EF4-FFF2-40B4-BE49-F238E27FC236}">
                <a16:creationId xmlns:a16="http://schemas.microsoft.com/office/drawing/2014/main" id="{5E6161A6-530B-38E4-8590-BA2FA47F10B2}"/>
              </a:ext>
            </a:extLst>
          </p:cNvPr>
          <p:cNvSpPr>
            <a:spLocks noGrp="1"/>
          </p:cNvSpPr>
          <p:nvPr/>
        </p:nvSpPr>
        <p:spPr>
          <a:xfrm>
            <a:off x="7515499" y="5349240"/>
            <a:ext cx="1029712"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Export</a:t>
            </a:r>
          </a:p>
          <a:p>
            <a:pPr marL="0" indent="0">
              <a:buNone/>
            </a:pPr>
            <a:r>
              <a:rPr sz="850">
                <a:solidFill>
                  <a:srgbClr val="64748B"/>
                </a:solidFill>
                <a:latin typeface="Oracle Sans"/>
                <a:ea typeface="Oracle Sans"/>
                <a:cs typeface="Oracle Sans"/>
              </a:rPr>
              <a:t>zip, individual, XLIFF or CSV</a:t>
            </a:r>
          </a:p>
        </p:txBody>
      </p:sp>
      <p:sp>
        <p:nvSpPr>
          <p:cNvPr id="53" name="Shape 34">
            <a:extLst>
              <a:ext uri="{FF2B5EF4-FFF2-40B4-BE49-F238E27FC236}">
                <a16:creationId xmlns:a16="http://schemas.microsoft.com/office/drawing/2014/main" id="{4B409E8D-1C6E-B15A-D1C7-D51ABBB0C2E4}"/>
              </a:ext>
            </a:extLst>
          </p:cNvPr>
          <p:cNvSpPr>
            <a:spLocks noGrp="1"/>
          </p:cNvSpPr>
          <p:nvPr/>
        </p:nvSpPr>
        <p:spPr>
          <a:xfrm>
            <a:off x="8651967" y="5367528"/>
            <a:ext cx="0" cy="782334"/>
          </a:xfrm>
          <a:prstGeom prst="line">
            <a:avLst/>
          </a:prstGeom>
          <a:noFill/>
          <a:ln w="12700">
            <a:solidFill>
              <a:srgbClr val="E2E8F0"/>
            </a:solidFill>
            <a:prstDash val="solid"/>
          </a:ln>
        </p:spPr>
        <p:txBody>
          <a:bodyPr/>
          <a:lstStyle/>
          <a:p>
            <a:endParaRPr/>
          </a:p>
        </p:txBody>
      </p:sp>
      <p:pic>
        <p:nvPicPr>
          <p:cNvPr id="54" name="Image 13"/>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805646" y="5572739"/>
            <a:ext cx="371911" cy="371911"/>
          </a:xfrm>
          <a:prstGeom prst="rect">
            <a:avLst/>
          </a:prstGeom>
        </p:spPr>
      </p:pic>
      <p:sp>
        <p:nvSpPr>
          <p:cNvPr id="55" name="Text 35">
            <a:extLst>
              <a:ext uri="{FF2B5EF4-FFF2-40B4-BE49-F238E27FC236}">
                <a16:creationId xmlns:a16="http://schemas.microsoft.com/office/drawing/2014/main" id="{80FA6FB3-2DD3-2DFC-88E0-A02E50D685CE}"/>
              </a:ext>
            </a:extLst>
          </p:cNvPr>
          <p:cNvSpPr>
            <a:spLocks noGrp="1"/>
          </p:cNvSpPr>
          <p:nvPr/>
        </p:nvSpPr>
        <p:spPr>
          <a:xfrm>
            <a:off x="9265924" y="5349240"/>
            <a:ext cx="1029712"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Translate &amp; Import</a:t>
            </a:r>
          </a:p>
          <a:p>
            <a:pPr marL="0" indent="0">
              <a:buNone/>
            </a:pPr>
            <a:r>
              <a:rPr sz="850">
                <a:solidFill>
                  <a:srgbClr val="64748B"/>
                </a:solidFill>
                <a:latin typeface="Oracle Sans"/>
                <a:ea typeface="Oracle Sans"/>
                <a:cs typeface="Oracle Sans"/>
              </a:rPr>
              <a:t>Translate files and import back</a:t>
            </a:r>
          </a:p>
        </p:txBody>
      </p:sp>
      <p:sp>
        <p:nvSpPr>
          <p:cNvPr id="56" name="Shape 36">
            <a:extLst>
              <a:ext uri="{FF2B5EF4-FFF2-40B4-BE49-F238E27FC236}">
                <a16:creationId xmlns:a16="http://schemas.microsoft.com/office/drawing/2014/main" id="{D3252B02-A31F-3A79-B807-043140C1D07F}"/>
              </a:ext>
            </a:extLst>
          </p:cNvPr>
          <p:cNvSpPr>
            <a:spLocks noGrp="1"/>
          </p:cNvSpPr>
          <p:nvPr/>
        </p:nvSpPr>
        <p:spPr>
          <a:xfrm>
            <a:off x="10337075" y="5367528"/>
            <a:ext cx="0" cy="782334"/>
          </a:xfrm>
          <a:prstGeom prst="line">
            <a:avLst/>
          </a:prstGeom>
          <a:noFill/>
          <a:ln w="12700">
            <a:solidFill>
              <a:srgbClr val="E2E8F0"/>
            </a:solidFill>
            <a:prstDash val="solid"/>
          </a:ln>
        </p:spPr>
        <p:txBody>
          <a:bodyPr/>
          <a:lstStyle/>
          <a:p>
            <a:endParaRPr/>
          </a:p>
        </p:txBody>
      </p:sp>
      <p:pic>
        <p:nvPicPr>
          <p:cNvPr id="57" name="Image 14"/>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423660" y="5554007"/>
            <a:ext cx="371911" cy="371911"/>
          </a:xfrm>
          <a:prstGeom prst="rect">
            <a:avLst/>
          </a:prstGeom>
        </p:spPr>
      </p:pic>
      <p:sp>
        <p:nvSpPr>
          <p:cNvPr id="58" name="Text 37">
            <a:extLst>
              <a:ext uri="{FF2B5EF4-FFF2-40B4-BE49-F238E27FC236}">
                <a16:creationId xmlns:a16="http://schemas.microsoft.com/office/drawing/2014/main" id="{C3BA5A67-0DB9-A0F9-FCF7-2B06F7560EDA}"/>
              </a:ext>
            </a:extLst>
          </p:cNvPr>
          <p:cNvSpPr>
            <a:spLocks noGrp="1"/>
          </p:cNvSpPr>
          <p:nvPr/>
        </p:nvSpPr>
        <p:spPr>
          <a:xfrm>
            <a:off x="10885716" y="5349240"/>
            <a:ext cx="1029712" cy="782334"/>
          </a:xfrm>
          <a:prstGeom prst="rect">
            <a:avLst/>
          </a:prstGeom>
          <a:noFill/>
        </p:spPr>
        <p:txBody>
          <a:bodyPr wrap="square" lIns="0" tIns="0" rIns="0" bIns="0" anchor="ctr"/>
          <a:lstStyle/>
          <a:p>
            <a:pPr marL="0" indent="0">
              <a:buNone/>
            </a:pPr>
            <a:r>
              <a:rPr sz="950" b="1">
                <a:solidFill>
                  <a:srgbClr val="1E293B"/>
                </a:solidFill>
                <a:latin typeface="Oracle Sans"/>
                <a:ea typeface="Oracle Sans"/>
                <a:cs typeface="Oracle Sans"/>
              </a:rPr>
              <a:t>Single Application</a:t>
            </a:r>
          </a:p>
          <a:p>
            <a:pPr marL="0" indent="0">
              <a:buNone/>
            </a:pPr>
            <a:r>
              <a:rPr sz="850">
                <a:solidFill>
                  <a:srgbClr val="64748B"/>
                </a:solidFill>
                <a:latin typeface="Oracle Sans"/>
                <a:ea typeface="Oracle Sans"/>
                <a:cs typeface="Oracle Sans"/>
              </a:rPr>
              <a:t>One app, multiple languages</a:t>
            </a:r>
          </a:p>
        </p:txBody>
      </p:sp>
      <p:cxnSp>
        <p:nvCxnSpPr>
          <p:cNvPr id="59" name="Straight Arrow Connector 58"/>
          <p:cNvCxnSpPr>
            <a:stCxn id="18" idx="2"/>
            <a:endCxn id="21" idx="0"/>
          </p:cNvCxnSpPr>
          <p:nvPr/>
        </p:nvCxnSpPr>
        <p:spPr>
          <a:xfrm>
            <a:off x="2692451" y="1926317"/>
            <a:ext cx="6365" cy="280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5" idx="0"/>
            <a:endCxn id="14" idx="2"/>
          </p:cNvCxnSpPr>
          <p:nvPr/>
        </p:nvCxnSpPr>
        <p:spPr>
          <a:xfrm flipH="1" flipV="1">
            <a:off x="9583200" y="1941709"/>
            <a:ext cx="2510" cy="280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8" idx="3"/>
            <a:endCxn id="14" idx="1"/>
          </p:cNvCxnSpPr>
          <p:nvPr/>
        </p:nvCxnSpPr>
        <p:spPr>
          <a:xfrm>
            <a:off x="4281661" y="1574267"/>
            <a:ext cx="3555665" cy="15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7" idx="3"/>
          </p:cNvCxnSpPr>
          <p:nvPr/>
        </p:nvCxnSpPr>
        <p:spPr>
          <a:xfrm>
            <a:off x="4286684" y="4478395"/>
            <a:ext cx="3534557" cy="180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9583200" y="2885955"/>
            <a:ext cx="2510" cy="280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9568040" y="3857835"/>
            <a:ext cx="2510" cy="280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689267" y="2916114"/>
            <a:ext cx="6365" cy="280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686084" y="3860186"/>
            <a:ext cx="6365" cy="280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C3A66-5FBD-A545-B892-226D4941D44F}"/>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2254585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EC29-53BF-63EF-C801-706068D439B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1FB05A-39FE-C864-12C7-42D08C55E372}"/>
              </a:ext>
            </a:extLst>
          </p:cNvPr>
          <p:cNvSpPr>
            <a:spLocks noGrp="1"/>
          </p:cNvSpPr>
          <p:nvPr>
            <p:ph type="title"/>
          </p:nvPr>
        </p:nvSpPr>
        <p:spPr>
          <a:xfrm>
            <a:off x="768874" y="448097"/>
            <a:ext cx="10456173" cy="492685"/>
          </a:xfrm>
        </p:spPr>
        <p:txBody>
          <a:bodyPr/>
          <a:lstStyle/>
          <a:p>
            <a:r>
              <a:rPr sz="2800" dirty="0"/>
              <a:t>Workflow Parallel Flows: Branch, Execute, Converge</a:t>
            </a:r>
          </a:p>
        </p:txBody>
      </p:sp>
      <p:sp>
        <p:nvSpPr>
          <p:cNvPr id="9" name="Text Placeholder 8">
            <a:extLst>
              <a:ext uri="{FF2B5EF4-FFF2-40B4-BE49-F238E27FC236}">
                <a16:creationId xmlns:a16="http://schemas.microsoft.com/office/drawing/2014/main" id="{927D9C57-4F6E-BDA7-4FE4-5130D2B0EA2D}"/>
              </a:ext>
            </a:extLst>
          </p:cNvPr>
          <p:cNvSpPr>
            <a:spLocks noGrp="1"/>
          </p:cNvSpPr>
          <p:nvPr>
            <p:ph type="body" idx="43"/>
          </p:nvPr>
        </p:nvSpPr>
        <p:spPr>
          <a:xfrm>
            <a:off x="766763" y="1009903"/>
            <a:ext cx="9186534" cy="258233"/>
          </a:xfrm>
        </p:spPr>
        <p:txBody>
          <a:bodyPr/>
          <a:lstStyle/>
          <a:p>
            <a:r>
              <a:rPr sz="1200">
                <a:solidFill>
                  <a:srgbClr val="F5F3EF"/>
                </a:solidFill>
                <a:latin typeface="Oracle Sans Regular"/>
                <a:ea typeface="Oracle Sans Regular"/>
                <a:cs typeface="Oracle Sans Regular"/>
              </a:rPr>
              <a:t>APEX Workflow 26.1 adds parallel branch execution, AI integration, and automatic upgrade resume.</a:t>
            </a:r>
          </a:p>
          <a:p>
            <a:endParaRPr sz="1200">
              <a:solidFill>
                <a:srgbClr val="F5F3EF"/>
              </a:solidFill>
              <a:latin typeface="Oracle Sans Regular"/>
              <a:ea typeface="Oracle Sans Regular"/>
              <a:cs typeface="Oracle Sans Regular"/>
            </a:endParaRPr>
          </a:p>
        </p:txBody>
      </p:sp>
      <p:sp>
        <p:nvSpPr>
          <p:cNvPr id="6" name="Text Placeholder 5">
            <a:extLst>
              <a:ext uri="{FF2B5EF4-FFF2-40B4-BE49-F238E27FC236}">
                <a16:creationId xmlns:a16="http://schemas.microsoft.com/office/drawing/2014/main" id="{E0968A33-2F92-3D28-8EBA-49B5E799A31C}"/>
              </a:ext>
            </a:extLst>
          </p:cNvPr>
          <p:cNvSpPr>
            <a:spLocks noGrp="1"/>
          </p:cNvSpPr>
          <p:nvPr>
            <p:ph type="body" idx="32"/>
          </p:nvPr>
        </p:nvSpPr>
        <p:spPr>
          <a:xfrm>
            <a:off x="771337" y="1533353"/>
            <a:ext cx="4764024" cy="274320"/>
          </a:xfrm>
        </p:spPr>
        <p:txBody>
          <a:bodyPr/>
          <a:lstStyle/>
          <a:p>
            <a:r>
              <a:rPr>
                <a:solidFill>
                  <a:schemeClr val="accent4"/>
                </a:solidFill>
              </a:rPr>
              <a:t>Parallel Flow</a:t>
            </a:r>
          </a:p>
        </p:txBody>
      </p:sp>
      <p:sp>
        <p:nvSpPr>
          <p:cNvPr id="10" name="Text Placeholder 9">
            <a:extLst>
              <a:ext uri="{FF2B5EF4-FFF2-40B4-BE49-F238E27FC236}">
                <a16:creationId xmlns:a16="http://schemas.microsoft.com/office/drawing/2014/main" id="{32EBB150-D17E-109A-4C6C-D390440B22F6}"/>
              </a:ext>
            </a:extLst>
          </p:cNvPr>
          <p:cNvSpPr>
            <a:spLocks noGrp="1"/>
          </p:cNvSpPr>
          <p:nvPr>
            <p:ph type="body" idx="44"/>
          </p:nvPr>
        </p:nvSpPr>
        <p:spPr>
          <a:xfrm>
            <a:off x="769844" y="1876794"/>
            <a:ext cx="4847346" cy="906961"/>
          </a:xfrm>
        </p:spPr>
        <p:txBody>
          <a:bodyPr/>
          <a:lstStyle/>
          <a:p>
            <a:r>
              <a:rPr lang="en-IN" sz="1400" dirty="0">
                <a:latin typeface="+mn-lt"/>
              </a:rPr>
              <a:t>Parallel Flow runs multiple branches at the same time and completes only when all branches finish - enabling more flexible, scalable workflow designs. If any branch fails, the whole flow fails.</a:t>
            </a:r>
          </a:p>
        </p:txBody>
      </p:sp>
      <p:sp>
        <p:nvSpPr>
          <p:cNvPr id="7" name="Text Placeholder 6">
            <a:extLst>
              <a:ext uri="{FF2B5EF4-FFF2-40B4-BE49-F238E27FC236}">
                <a16:creationId xmlns:a16="http://schemas.microsoft.com/office/drawing/2014/main" id="{B51FF5E3-5876-1908-22EC-CD4E90CE8722}"/>
              </a:ext>
            </a:extLst>
          </p:cNvPr>
          <p:cNvSpPr>
            <a:spLocks noGrp="1"/>
          </p:cNvSpPr>
          <p:nvPr>
            <p:ph type="body" idx="38"/>
          </p:nvPr>
        </p:nvSpPr>
        <p:spPr>
          <a:xfrm>
            <a:off x="766764" y="2848160"/>
            <a:ext cx="4762532" cy="274320"/>
          </a:xfrm>
        </p:spPr>
        <p:txBody>
          <a:bodyPr/>
          <a:lstStyle/>
          <a:p>
            <a:r>
              <a:rPr>
                <a:solidFill>
                  <a:schemeClr val="accent4"/>
                </a:solidFill>
                <a:latin typeface="Oracle Sans Tab"/>
                <a:ea typeface="Oracle Sans Tab"/>
                <a:cs typeface="Oracle Sans Tab"/>
              </a:rPr>
              <a:t>AI + Runtime</a:t>
            </a:r>
          </a:p>
        </p:txBody>
      </p:sp>
      <p:sp>
        <p:nvSpPr>
          <p:cNvPr id="11" name="Text Placeholder 10">
            <a:extLst>
              <a:ext uri="{FF2B5EF4-FFF2-40B4-BE49-F238E27FC236}">
                <a16:creationId xmlns:a16="http://schemas.microsoft.com/office/drawing/2014/main" id="{8C116B28-ACE9-1B66-FCE5-D83A95B7F055}"/>
              </a:ext>
            </a:extLst>
          </p:cNvPr>
          <p:cNvSpPr>
            <a:spLocks noGrp="1"/>
          </p:cNvSpPr>
          <p:nvPr>
            <p:ph type="body" idx="45"/>
          </p:nvPr>
        </p:nvSpPr>
        <p:spPr>
          <a:xfrm>
            <a:off x="756286" y="3155137"/>
            <a:ext cx="4860904" cy="1224385"/>
          </a:xfrm>
        </p:spPr>
        <p:txBody>
          <a:bodyPr/>
          <a:lstStyle/>
          <a:p>
            <a:pPr marL="285750" indent="-285750">
              <a:buChar char="•"/>
            </a:pPr>
            <a:r>
              <a:rPr sz="1400" dirty="0"/>
              <a:t>"Generate Text with AI" </a:t>
            </a:r>
            <a:r>
              <a:rPr lang="en-US" sz="1400" dirty="0"/>
              <a:t>Activity </a:t>
            </a:r>
            <a:r>
              <a:rPr sz="1400" dirty="0"/>
              <a:t>writes output into the Workflow state.</a:t>
            </a:r>
            <a:r>
              <a:rPr lang="en-US" sz="1400" dirty="0"/>
              <a:t> </a:t>
            </a:r>
            <a:r>
              <a:rPr lang="en-IN" sz="1400" dirty="0"/>
              <a:t>Use this activity to perform ready-made AI actions like summarizing, translating, generating tags, or drafting emails.</a:t>
            </a:r>
            <a:endParaRPr sz="1400" dirty="0"/>
          </a:p>
          <a:p>
            <a:pPr marL="285750" indent="-285750">
              <a:buChar char="•"/>
            </a:pPr>
            <a:r>
              <a:rPr sz="1400" dirty="0"/>
              <a:t>App exports can include runtime instances; </a:t>
            </a:r>
            <a:r>
              <a:rPr sz="1400" dirty="0" err="1"/>
              <a:t>APEXlang</a:t>
            </a:r>
            <a:r>
              <a:rPr sz="1400" dirty="0"/>
              <a:t> exports do not. Upgrade-suspended workflows resume automatically.</a:t>
            </a:r>
          </a:p>
        </p:txBody>
      </p:sp>
      <p:sp>
        <p:nvSpPr>
          <p:cNvPr id="8" name="Text Placeholder 7">
            <a:extLst>
              <a:ext uri="{FF2B5EF4-FFF2-40B4-BE49-F238E27FC236}">
                <a16:creationId xmlns:a16="http://schemas.microsoft.com/office/drawing/2014/main" id="{94D991C0-B494-0FFB-6937-5F4A5A6FC130}"/>
              </a:ext>
            </a:extLst>
          </p:cNvPr>
          <p:cNvSpPr>
            <a:spLocks noGrp="1"/>
          </p:cNvSpPr>
          <p:nvPr>
            <p:ph type="body" idx="39"/>
          </p:nvPr>
        </p:nvSpPr>
        <p:spPr>
          <a:xfrm>
            <a:off x="766764" y="4850853"/>
            <a:ext cx="4762532" cy="274320"/>
          </a:xfrm>
        </p:spPr>
        <p:txBody>
          <a:bodyPr/>
          <a:lstStyle/>
          <a:p>
            <a:r>
              <a:rPr lang="en-US" dirty="0">
                <a:solidFill>
                  <a:schemeClr val="accent4"/>
                </a:solidFill>
                <a:latin typeface="Oracle Sans Tab"/>
                <a:ea typeface="Oracle Sans Tab"/>
                <a:cs typeface="Oracle Sans Tab"/>
              </a:rPr>
              <a:t>Workflow APIs</a:t>
            </a:r>
            <a:endParaRPr dirty="0">
              <a:solidFill>
                <a:schemeClr val="accent4"/>
              </a:solidFill>
              <a:latin typeface="Oracle Sans Tab"/>
              <a:ea typeface="Oracle Sans Tab"/>
              <a:cs typeface="Oracle Sans Tab"/>
            </a:endParaRPr>
          </a:p>
        </p:txBody>
      </p:sp>
      <p:sp>
        <p:nvSpPr>
          <p:cNvPr id="12" name="Text Placeholder 11">
            <a:extLst>
              <a:ext uri="{FF2B5EF4-FFF2-40B4-BE49-F238E27FC236}">
                <a16:creationId xmlns:a16="http://schemas.microsoft.com/office/drawing/2014/main" id="{801DDBD1-3EBA-47B1-D865-DBF945BB36CE}"/>
              </a:ext>
            </a:extLst>
          </p:cNvPr>
          <p:cNvSpPr>
            <a:spLocks noGrp="1"/>
          </p:cNvSpPr>
          <p:nvPr>
            <p:ph type="body" idx="46"/>
          </p:nvPr>
        </p:nvSpPr>
        <p:spPr>
          <a:xfrm>
            <a:off x="768256" y="5150259"/>
            <a:ext cx="4761040" cy="951342"/>
          </a:xfrm>
        </p:spPr>
        <p:txBody>
          <a:bodyPr/>
          <a:lstStyle/>
          <a:p>
            <a:r>
              <a:rPr lang="en-US" sz="1400" dirty="0"/>
              <a:t>Simplify workflow administration with APIs for deleting instances, resuming suspended workflows after upgrades, setting task due dates, refreshing admin roles, and exporting workflows.</a:t>
            </a:r>
          </a:p>
        </p:txBody>
      </p:sp>
      <p:sp>
        <p:nvSpPr>
          <p:cNvPr id="2" name="Slide Number Placeholder 1">
            <a:extLst>
              <a:ext uri="{FF2B5EF4-FFF2-40B4-BE49-F238E27FC236}">
                <a16:creationId xmlns:a16="http://schemas.microsoft.com/office/drawing/2014/main" id="{63B74C54-7DA6-B654-E335-3FD8A0D4C0D5}"/>
              </a:ext>
            </a:extLst>
          </p:cNvPr>
          <p:cNvSpPr>
            <a:spLocks noGrp="1"/>
          </p:cNvSpPr>
          <p:nvPr>
            <p:ph type="sldNum" idx="4"/>
          </p:nvPr>
        </p:nvSpPr>
        <p:spPr/>
        <p:txBody>
          <a:bodyPr/>
          <a:lstStyle/>
          <a:p>
            <a:fld id="{A4E99CEF-AF55-BA3C-ADF8-4E52E186DD8F}" type="slidenum">
              <a:rPr/>
              <a:t>33</a:t>
            </a:fld>
            <a:endParaRPr/>
          </a:p>
        </p:txBody>
      </p:sp>
      <p:pic>
        <p:nvPicPr>
          <p:cNvPr id="17" name="Picture 13">
            <a:extLst>
              <a:ext uri="{FF2B5EF4-FFF2-40B4-BE49-F238E27FC236}">
                <a16:creationId xmlns:a16="http://schemas.microsoft.com/office/drawing/2014/main" id="{9746AA23-9793-FB8B-711B-C8F74E754649}"/>
              </a:ext>
            </a:extLst>
          </p:cNvPr>
          <p:cNvPicPr>
            <a:picLocks noChangeAspect="1"/>
          </p:cNvPicPr>
          <p:nvPr/>
        </p:nvPicPr>
        <p:blipFill>
          <a:blip r:embed="rId3"/>
          <a:stretch>
            <a:fillRect/>
          </a:stretch>
        </p:blipFill>
        <p:spPr>
          <a:xfrm>
            <a:off x="6095999" y="1337258"/>
            <a:ext cx="5756857" cy="2938396"/>
          </a:xfrm>
          <a:prstGeom prst="rect">
            <a:avLst/>
          </a:prstGeom>
        </p:spPr>
      </p:pic>
      <p:pic>
        <p:nvPicPr>
          <p:cNvPr id="18" name="Picture 15">
            <a:extLst>
              <a:ext uri="{FF2B5EF4-FFF2-40B4-BE49-F238E27FC236}">
                <a16:creationId xmlns:a16="http://schemas.microsoft.com/office/drawing/2014/main" id="{D530376A-8B25-3D10-D6FA-BB1E75FE27EB}"/>
              </a:ext>
            </a:extLst>
          </p:cNvPr>
          <p:cNvPicPr>
            <a:picLocks noChangeAspect="1"/>
          </p:cNvPicPr>
          <p:nvPr/>
        </p:nvPicPr>
        <p:blipFill>
          <a:blip r:embed="rId4"/>
          <a:stretch>
            <a:fillRect/>
          </a:stretch>
        </p:blipFill>
        <p:spPr>
          <a:xfrm>
            <a:off x="5697431" y="3025075"/>
            <a:ext cx="3358505" cy="3294109"/>
          </a:xfrm>
          <a:prstGeom prst="rect">
            <a:avLst/>
          </a:prstGeom>
        </p:spPr>
      </p:pic>
      <p:sp>
        <p:nvSpPr>
          <p:cNvPr id="4" name="Footer Placeholder 3">
            <a:extLst>
              <a:ext uri="{FF2B5EF4-FFF2-40B4-BE49-F238E27FC236}">
                <a16:creationId xmlns:a16="http://schemas.microsoft.com/office/drawing/2014/main" id="{0FDD1FC3-898F-335F-0B2C-BC953EBB5082}"/>
              </a:ext>
            </a:extLst>
          </p:cNvPr>
          <p:cNvSpPr>
            <a:spLocks noGrp="1"/>
          </p:cNvSpPr>
          <p:nvPr>
            <p:ph type="ftr" idx="3"/>
          </p:nvPr>
        </p:nvSpPr>
        <p:spPr/>
        <p:txBody>
          <a:bodyPr/>
          <a:lstStyle/>
          <a:p>
            <a:r>
              <a:rPr dirty="0"/>
              <a:t>Copyright © 2026, Oracle and/or its affiliates</a:t>
            </a:r>
          </a:p>
        </p:txBody>
      </p:sp>
    </p:spTree>
    <p:extLst>
      <p:ext uri="{BB962C8B-B14F-4D97-AF65-F5344CB8AC3E}">
        <p14:creationId xmlns:p14="http://schemas.microsoft.com/office/powerpoint/2010/main" val="39009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86A31-BE0A-A6E8-5CF7-1BAD679BB1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52F01D-FD2F-CE07-31F4-4F2157FD4E31}"/>
              </a:ext>
            </a:extLst>
          </p:cNvPr>
          <p:cNvSpPr>
            <a:spLocks noGrp="1"/>
          </p:cNvSpPr>
          <p:nvPr/>
        </p:nvSpPr>
        <p:spPr>
          <a:xfrm>
            <a:off x="866854" y="1557298"/>
            <a:ext cx="2400000" cy="600000"/>
          </a:xfrm>
          <a:prstGeom prst="rect">
            <a:avLst/>
          </a:prstGeom>
          <a:solidFill>
            <a:srgbClr val="41696B">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7" name="TextBox 6">
            <a:extLst>
              <a:ext uri="{FF2B5EF4-FFF2-40B4-BE49-F238E27FC236}">
                <a16:creationId xmlns:a16="http://schemas.microsoft.com/office/drawing/2014/main" id="{E0228066-95D0-C208-1C23-18ABFFA8ED2D}"/>
              </a:ext>
            </a:extLst>
          </p:cNvPr>
          <p:cNvSpPr>
            <a:spLocks noGrp="1"/>
          </p:cNvSpPr>
          <p:nvPr/>
        </p:nvSpPr>
        <p:spPr>
          <a:xfrm>
            <a:off x="866854" y="1558153"/>
            <a:ext cx="2400000" cy="600000"/>
          </a:xfrm>
          <a:prstGeom prst="rect">
            <a:avLst/>
          </a:prstGeom>
          <a:noFill/>
        </p:spPr>
        <p:txBody>
          <a:bodyPr wrap="square" anchor="ctr"/>
          <a:lstStyle/>
          <a:p>
            <a:pPr algn="ctr">
              <a:buNone/>
            </a:pPr>
            <a:r>
              <a:rPr sz="1200" b="1">
                <a:solidFill>
                  <a:srgbClr val="FFFFFF"/>
                </a:solidFill>
                <a:latin typeface="Oracle Sans"/>
                <a:ea typeface="Oracle Sans"/>
                <a:cs typeface="Oracle Sans"/>
              </a:rPr>
              <a:t>APEX Session</a:t>
            </a:r>
            <a:br/>
            <a:r>
              <a:rPr sz="1200" b="1">
                <a:solidFill>
                  <a:srgbClr val="FFFFFF"/>
                </a:solidFill>
                <a:latin typeface="Oracle Sans"/>
                <a:ea typeface="Oracle Sans"/>
                <a:cs typeface="Oracle Sans"/>
              </a:rPr>
              <a:t>Tenant ID</a:t>
            </a:r>
          </a:p>
        </p:txBody>
      </p:sp>
      <p:sp>
        <p:nvSpPr>
          <p:cNvPr id="8" name="Right Arrow 7">
            <a:extLst>
              <a:ext uri="{FF2B5EF4-FFF2-40B4-BE49-F238E27FC236}">
                <a16:creationId xmlns:a16="http://schemas.microsoft.com/office/drawing/2014/main" id="{DC8BAE28-8932-E9D4-B2F7-243D9E84BA9D}"/>
              </a:ext>
            </a:extLst>
          </p:cNvPr>
          <p:cNvSpPr>
            <a:spLocks noGrp="1"/>
          </p:cNvSpPr>
          <p:nvPr/>
        </p:nvSpPr>
        <p:spPr>
          <a:xfrm>
            <a:off x="3286854" y="1817298"/>
            <a:ext cx="210000" cy="80000"/>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9" name="Rectangle 8">
            <a:extLst>
              <a:ext uri="{FF2B5EF4-FFF2-40B4-BE49-F238E27FC236}">
                <a16:creationId xmlns:a16="http://schemas.microsoft.com/office/drawing/2014/main" id="{E0E1BDE5-A1A7-754C-CBB4-72CD59936D7D}"/>
              </a:ext>
            </a:extLst>
          </p:cNvPr>
          <p:cNvSpPr>
            <a:spLocks noGrp="1"/>
          </p:cNvSpPr>
          <p:nvPr/>
        </p:nvSpPr>
        <p:spPr>
          <a:xfrm>
            <a:off x="3516854" y="1557298"/>
            <a:ext cx="2400000" cy="600000"/>
          </a:xfrm>
          <a:prstGeom prst="rect">
            <a:avLst/>
          </a:prstGeom>
          <a:solidFill>
            <a:srgbClr val="41696B">
              <a:alpha val="5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10" name="TextBox 9">
            <a:extLst>
              <a:ext uri="{FF2B5EF4-FFF2-40B4-BE49-F238E27FC236}">
                <a16:creationId xmlns:a16="http://schemas.microsoft.com/office/drawing/2014/main" id="{5FA196E4-2538-B606-2F30-467E12FFADBC}"/>
              </a:ext>
            </a:extLst>
          </p:cNvPr>
          <p:cNvSpPr>
            <a:spLocks noGrp="1"/>
          </p:cNvSpPr>
          <p:nvPr/>
        </p:nvSpPr>
        <p:spPr>
          <a:xfrm>
            <a:off x="3489862" y="1568664"/>
            <a:ext cx="2400000" cy="600000"/>
          </a:xfrm>
          <a:prstGeom prst="rect">
            <a:avLst/>
          </a:prstGeom>
          <a:noFill/>
        </p:spPr>
        <p:txBody>
          <a:bodyPr wrap="square" anchor="ctr"/>
          <a:lstStyle/>
          <a:p>
            <a:pPr algn="ctr">
              <a:buNone/>
            </a:pPr>
            <a:r>
              <a:rPr sz="1100" b="1">
                <a:solidFill>
                  <a:srgbClr val="FFFFFF"/>
                </a:solidFill>
                <a:latin typeface="Oracle Sans"/>
                <a:ea typeface="Oracle Sans"/>
                <a:cs typeface="Oracle Sans"/>
              </a:rPr>
              <a:t>Start Workflow or Create Task</a:t>
            </a:r>
          </a:p>
        </p:txBody>
      </p:sp>
      <p:sp>
        <p:nvSpPr>
          <p:cNvPr id="11" name="Right Arrow 10">
            <a:extLst>
              <a:ext uri="{FF2B5EF4-FFF2-40B4-BE49-F238E27FC236}">
                <a16:creationId xmlns:a16="http://schemas.microsoft.com/office/drawing/2014/main" id="{8FA1E054-4E34-3B37-A126-386795BA95D9}"/>
              </a:ext>
            </a:extLst>
          </p:cNvPr>
          <p:cNvSpPr>
            <a:spLocks noGrp="1"/>
          </p:cNvSpPr>
          <p:nvPr/>
        </p:nvSpPr>
        <p:spPr>
          <a:xfrm>
            <a:off x="5936854" y="1817298"/>
            <a:ext cx="210000" cy="80000"/>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12" name="Rectangle 11">
            <a:extLst>
              <a:ext uri="{FF2B5EF4-FFF2-40B4-BE49-F238E27FC236}">
                <a16:creationId xmlns:a16="http://schemas.microsoft.com/office/drawing/2014/main" id="{37B65D11-3380-51BE-2938-2FDDC7A11B57}"/>
              </a:ext>
            </a:extLst>
          </p:cNvPr>
          <p:cNvSpPr>
            <a:spLocks noGrp="1"/>
          </p:cNvSpPr>
          <p:nvPr/>
        </p:nvSpPr>
        <p:spPr>
          <a:xfrm>
            <a:off x="6166854" y="1557298"/>
            <a:ext cx="2400000" cy="600000"/>
          </a:xfrm>
          <a:prstGeom prst="rect">
            <a:avLst/>
          </a:prstGeom>
          <a:solidFill>
            <a:srgbClr val="41696B">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13" name="TextBox 12">
            <a:extLst>
              <a:ext uri="{FF2B5EF4-FFF2-40B4-BE49-F238E27FC236}">
                <a16:creationId xmlns:a16="http://schemas.microsoft.com/office/drawing/2014/main" id="{ED30F222-A01D-03DF-0F02-2F3A79F1B8F5}"/>
              </a:ext>
            </a:extLst>
          </p:cNvPr>
          <p:cNvSpPr>
            <a:spLocks noGrp="1"/>
          </p:cNvSpPr>
          <p:nvPr/>
        </p:nvSpPr>
        <p:spPr>
          <a:xfrm>
            <a:off x="6207931" y="1555921"/>
            <a:ext cx="2358923" cy="600000"/>
          </a:xfrm>
          <a:prstGeom prst="rect">
            <a:avLst/>
          </a:prstGeom>
          <a:noFill/>
        </p:spPr>
        <p:txBody>
          <a:bodyPr wrap="square" anchor="ctr"/>
          <a:lstStyle/>
          <a:p>
            <a:pPr algn="ctr">
              <a:buNone/>
            </a:pPr>
            <a:r>
              <a:rPr sz="1200" b="1">
                <a:solidFill>
                  <a:srgbClr val="FFFFFF"/>
                </a:solidFill>
              </a:rPr>
              <a:t>Persist
tenant_id</a:t>
            </a:r>
          </a:p>
        </p:txBody>
      </p:sp>
      <p:sp>
        <p:nvSpPr>
          <p:cNvPr id="14" name="Right Arrow 13">
            <a:extLst>
              <a:ext uri="{FF2B5EF4-FFF2-40B4-BE49-F238E27FC236}">
                <a16:creationId xmlns:a16="http://schemas.microsoft.com/office/drawing/2014/main" id="{C685E363-3798-6367-B7B2-309288AD3B09}"/>
              </a:ext>
            </a:extLst>
          </p:cNvPr>
          <p:cNvSpPr>
            <a:spLocks noGrp="1"/>
          </p:cNvSpPr>
          <p:nvPr/>
        </p:nvSpPr>
        <p:spPr>
          <a:xfrm>
            <a:off x="8593846" y="1817298"/>
            <a:ext cx="210000" cy="80000"/>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15" name="Rectangle 14">
            <a:extLst>
              <a:ext uri="{FF2B5EF4-FFF2-40B4-BE49-F238E27FC236}">
                <a16:creationId xmlns:a16="http://schemas.microsoft.com/office/drawing/2014/main" id="{41D38777-3169-B4EA-F10C-CC7CBDD696D5}"/>
              </a:ext>
            </a:extLst>
          </p:cNvPr>
          <p:cNvSpPr>
            <a:spLocks noGrp="1"/>
          </p:cNvSpPr>
          <p:nvPr/>
        </p:nvSpPr>
        <p:spPr>
          <a:xfrm>
            <a:off x="8816854" y="1557298"/>
            <a:ext cx="2400000" cy="600000"/>
          </a:xfrm>
          <a:prstGeom prst="rect">
            <a:avLst/>
          </a:prstGeom>
          <a:solidFill>
            <a:srgbClr val="41696B">
              <a:alpha val="3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16" name="TextBox 15">
            <a:extLst>
              <a:ext uri="{FF2B5EF4-FFF2-40B4-BE49-F238E27FC236}">
                <a16:creationId xmlns:a16="http://schemas.microsoft.com/office/drawing/2014/main" id="{98848675-3F05-67D9-6681-3CD06BB2FFB8}"/>
              </a:ext>
            </a:extLst>
          </p:cNvPr>
          <p:cNvSpPr>
            <a:spLocks noGrp="1"/>
          </p:cNvSpPr>
          <p:nvPr/>
        </p:nvSpPr>
        <p:spPr>
          <a:xfrm>
            <a:off x="8803358" y="1597298"/>
            <a:ext cx="2400000" cy="558623"/>
          </a:xfrm>
          <a:prstGeom prst="rect">
            <a:avLst/>
          </a:prstGeom>
          <a:noFill/>
        </p:spPr>
        <p:txBody>
          <a:bodyPr wrap="square" anchor="ctr"/>
          <a:lstStyle/>
          <a:p>
            <a:pPr algn="ctr">
              <a:buNone/>
            </a:pPr>
            <a:r>
              <a:rPr sz="1200" b="1">
                <a:solidFill>
                  <a:srgbClr val="FFFFFF"/>
                </a:solidFill>
                <a:latin typeface="Oracle Sans"/>
                <a:ea typeface="Oracle Sans"/>
                <a:cs typeface="Oracle Sans"/>
              </a:rPr>
              <a:t>Filter Runtime
Views</a:t>
            </a:r>
          </a:p>
        </p:txBody>
      </p:sp>
      <p:sp>
        <p:nvSpPr>
          <p:cNvPr id="18" name="Rectangle 17">
            <a:extLst>
              <a:ext uri="{FF2B5EF4-FFF2-40B4-BE49-F238E27FC236}">
                <a16:creationId xmlns:a16="http://schemas.microsoft.com/office/drawing/2014/main" id="{E7FED6E5-5498-273F-8E0B-EAC6899EA8F4}"/>
              </a:ext>
            </a:extLst>
          </p:cNvPr>
          <p:cNvSpPr>
            <a:spLocks noGrp="1"/>
          </p:cNvSpPr>
          <p:nvPr/>
        </p:nvSpPr>
        <p:spPr>
          <a:xfrm>
            <a:off x="1783185" y="2638899"/>
            <a:ext cx="50000" cy="760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19" name="TextBox 18">
            <a:extLst>
              <a:ext uri="{FF2B5EF4-FFF2-40B4-BE49-F238E27FC236}">
                <a16:creationId xmlns:a16="http://schemas.microsoft.com/office/drawing/2014/main" id="{4B0BA445-E4D1-F8F2-1763-E104D89AFB84}"/>
              </a:ext>
            </a:extLst>
          </p:cNvPr>
          <p:cNvSpPr>
            <a:spLocks noGrp="1"/>
          </p:cNvSpPr>
          <p:nvPr/>
        </p:nvSpPr>
        <p:spPr>
          <a:xfrm>
            <a:off x="1883185" y="2668899"/>
            <a:ext cx="3440000" cy="240000"/>
          </a:xfrm>
          <a:prstGeom prst="rect">
            <a:avLst/>
          </a:prstGeom>
          <a:noFill/>
        </p:spPr>
        <p:txBody>
          <a:bodyPr wrap="square" anchor="t"/>
          <a:lstStyle/>
          <a:p>
            <a:pPr algn="l">
              <a:buNone/>
            </a:pPr>
            <a:r>
              <a:rPr sz="1400" b="1">
                <a:solidFill>
                  <a:schemeClr val="accent6"/>
                </a:solidFill>
              </a:rPr>
              <a:t>Workflow Instance Tables</a:t>
            </a:r>
          </a:p>
        </p:txBody>
      </p:sp>
      <p:sp>
        <p:nvSpPr>
          <p:cNvPr id="20" name="TextBox 19">
            <a:extLst>
              <a:ext uri="{FF2B5EF4-FFF2-40B4-BE49-F238E27FC236}">
                <a16:creationId xmlns:a16="http://schemas.microsoft.com/office/drawing/2014/main" id="{B795B3C3-5FE5-FC1A-75C1-DD23264AAA2A}"/>
              </a:ext>
            </a:extLst>
          </p:cNvPr>
          <p:cNvSpPr>
            <a:spLocks noGrp="1"/>
          </p:cNvSpPr>
          <p:nvPr/>
        </p:nvSpPr>
        <p:spPr>
          <a:xfrm>
            <a:off x="1883185" y="2928899"/>
            <a:ext cx="3440000" cy="430000"/>
          </a:xfrm>
          <a:prstGeom prst="rect">
            <a:avLst/>
          </a:prstGeom>
          <a:noFill/>
        </p:spPr>
        <p:txBody>
          <a:bodyPr wrap="square" anchor="t"/>
          <a:lstStyle/>
          <a:p>
            <a:pPr algn="l">
              <a:buNone/>
            </a:pPr>
            <a:r>
              <a:rPr sz="1100" b="0"/>
              <a:t>Workflow instance rows persist Tenant ID — Workflow Console filters by current tenant automatically.</a:t>
            </a:r>
          </a:p>
        </p:txBody>
      </p:sp>
      <p:sp>
        <p:nvSpPr>
          <p:cNvPr id="22" name="Rectangle 21">
            <a:extLst>
              <a:ext uri="{FF2B5EF4-FFF2-40B4-BE49-F238E27FC236}">
                <a16:creationId xmlns:a16="http://schemas.microsoft.com/office/drawing/2014/main" id="{7F23B8E4-FE41-6579-55C2-6F6DD979476F}"/>
              </a:ext>
            </a:extLst>
          </p:cNvPr>
          <p:cNvSpPr>
            <a:spLocks noGrp="1"/>
          </p:cNvSpPr>
          <p:nvPr/>
        </p:nvSpPr>
        <p:spPr>
          <a:xfrm>
            <a:off x="1783185" y="4552144"/>
            <a:ext cx="50000" cy="760000"/>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solidFill>
                <a:schemeClr val="accent5">
                  <a:lumMod val="60000"/>
                  <a:lumOff val="40000"/>
                </a:schemeClr>
              </a:solidFill>
            </a:endParaRPr>
          </a:p>
        </p:txBody>
      </p:sp>
      <p:sp>
        <p:nvSpPr>
          <p:cNvPr id="23" name="TextBox 22">
            <a:extLst>
              <a:ext uri="{FF2B5EF4-FFF2-40B4-BE49-F238E27FC236}">
                <a16:creationId xmlns:a16="http://schemas.microsoft.com/office/drawing/2014/main" id="{4221045C-8442-5BE5-D9B7-02EADE53B0CA}"/>
              </a:ext>
            </a:extLst>
          </p:cNvPr>
          <p:cNvSpPr>
            <a:spLocks noGrp="1"/>
          </p:cNvSpPr>
          <p:nvPr/>
        </p:nvSpPr>
        <p:spPr>
          <a:xfrm>
            <a:off x="1883185" y="4602144"/>
            <a:ext cx="3440000" cy="240000"/>
          </a:xfrm>
          <a:prstGeom prst="rect">
            <a:avLst/>
          </a:prstGeom>
          <a:noFill/>
        </p:spPr>
        <p:txBody>
          <a:bodyPr wrap="square" anchor="t"/>
          <a:lstStyle/>
          <a:p>
            <a:pPr algn="l">
              <a:buNone/>
            </a:pPr>
            <a:r>
              <a:rPr sz="1400" b="1" dirty="0">
                <a:solidFill>
                  <a:schemeClr val="accent5">
                    <a:lumMod val="60000"/>
                    <a:lumOff val="40000"/>
                  </a:schemeClr>
                </a:solidFill>
              </a:rPr>
              <a:t>Task Instance Tables</a:t>
            </a:r>
          </a:p>
        </p:txBody>
      </p:sp>
      <p:sp>
        <p:nvSpPr>
          <p:cNvPr id="24" name="TextBox 23">
            <a:extLst>
              <a:ext uri="{FF2B5EF4-FFF2-40B4-BE49-F238E27FC236}">
                <a16:creationId xmlns:a16="http://schemas.microsoft.com/office/drawing/2014/main" id="{EDFBB10B-9199-9F03-E5BB-9BCB55CF7175}"/>
              </a:ext>
            </a:extLst>
          </p:cNvPr>
          <p:cNvSpPr>
            <a:spLocks noGrp="1"/>
          </p:cNvSpPr>
          <p:nvPr/>
        </p:nvSpPr>
        <p:spPr>
          <a:xfrm>
            <a:off x="1883185" y="4842144"/>
            <a:ext cx="3440000" cy="430000"/>
          </a:xfrm>
          <a:prstGeom prst="rect">
            <a:avLst/>
          </a:prstGeom>
          <a:noFill/>
        </p:spPr>
        <p:txBody>
          <a:bodyPr wrap="square" anchor="t"/>
          <a:lstStyle/>
          <a:p>
            <a:pPr algn="l">
              <a:buNone/>
            </a:pPr>
            <a:r>
              <a:rPr sz="1100" b="0"/>
              <a:t>Task instance rows persist Tenant ID — Unified Task List filters by current tenant automatically.</a:t>
            </a:r>
          </a:p>
        </p:txBody>
      </p:sp>
      <p:sp>
        <p:nvSpPr>
          <p:cNvPr id="26" name="Rectangle 25">
            <a:extLst>
              <a:ext uri="{FF2B5EF4-FFF2-40B4-BE49-F238E27FC236}">
                <a16:creationId xmlns:a16="http://schemas.microsoft.com/office/drawing/2014/main" id="{EC1FCBA9-600A-0153-26C5-517E9BFAA2B4}"/>
              </a:ext>
            </a:extLst>
          </p:cNvPr>
          <p:cNvSpPr>
            <a:spLocks noGrp="1"/>
          </p:cNvSpPr>
          <p:nvPr/>
        </p:nvSpPr>
        <p:spPr>
          <a:xfrm>
            <a:off x="6575760" y="3605023"/>
            <a:ext cx="50000" cy="760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7" name="TextBox 26">
            <a:extLst>
              <a:ext uri="{FF2B5EF4-FFF2-40B4-BE49-F238E27FC236}">
                <a16:creationId xmlns:a16="http://schemas.microsoft.com/office/drawing/2014/main" id="{E4B5DB1A-297E-4875-AEFC-6D4E870AADA7}"/>
              </a:ext>
            </a:extLst>
          </p:cNvPr>
          <p:cNvSpPr>
            <a:spLocks noGrp="1"/>
          </p:cNvSpPr>
          <p:nvPr/>
        </p:nvSpPr>
        <p:spPr>
          <a:xfrm>
            <a:off x="6675760" y="3635023"/>
            <a:ext cx="3440000" cy="240000"/>
          </a:xfrm>
          <a:prstGeom prst="rect">
            <a:avLst/>
          </a:prstGeom>
          <a:noFill/>
        </p:spPr>
        <p:txBody>
          <a:bodyPr wrap="square" anchor="t"/>
          <a:lstStyle/>
          <a:p>
            <a:pPr algn="l">
              <a:buNone/>
            </a:pPr>
            <a:r>
              <a:rPr sz="1400" b="1">
                <a:solidFill>
                  <a:schemeClr val="accent6"/>
                </a:solidFill>
              </a:rPr>
              <a:t>Workflow Console</a:t>
            </a:r>
          </a:p>
        </p:txBody>
      </p:sp>
      <p:sp>
        <p:nvSpPr>
          <p:cNvPr id="28" name="TextBox 27">
            <a:extLst>
              <a:ext uri="{FF2B5EF4-FFF2-40B4-BE49-F238E27FC236}">
                <a16:creationId xmlns:a16="http://schemas.microsoft.com/office/drawing/2014/main" id="{ED71EFFA-C4CF-7687-6FC6-7C01D00A8922}"/>
              </a:ext>
            </a:extLst>
          </p:cNvPr>
          <p:cNvSpPr>
            <a:spLocks noGrp="1"/>
          </p:cNvSpPr>
          <p:nvPr/>
        </p:nvSpPr>
        <p:spPr>
          <a:xfrm>
            <a:off x="6675760" y="3895023"/>
            <a:ext cx="3440000" cy="430000"/>
          </a:xfrm>
          <a:prstGeom prst="rect">
            <a:avLst/>
          </a:prstGeom>
          <a:noFill/>
        </p:spPr>
        <p:txBody>
          <a:bodyPr wrap="square" anchor="t"/>
          <a:lstStyle/>
          <a:p>
            <a:pPr algn="l">
              <a:buNone/>
            </a:pPr>
            <a:r>
              <a:rPr sz="1100" b="0"/>
              <a:t>Administrators see only their tenant's workflow instances and history.</a:t>
            </a:r>
          </a:p>
        </p:txBody>
      </p:sp>
      <p:sp>
        <p:nvSpPr>
          <p:cNvPr id="30" name="Rectangle 29">
            <a:extLst>
              <a:ext uri="{FF2B5EF4-FFF2-40B4-BE49-F238E27FC236}">
                <a16:creationId xmlns:a16="http://schemas.microsoft.com/office/drawing/2014/main" id="{D5CB1090-E254-050D-F335-FB78B8302444}"/>
              </a:ext>
            </a:extLst>
          </p:cNvPr>
          <p:cNvSpPr>
            <a:spLocks noGrp="1"/>
          </p:cNvSpPr>
          <p:nvPr/>
        </p:nvSpPr>
        <p:spPr>
          <a:xfrm>
            <a:off x="1783185" y="3598899"/>
            <a:ext cx="50000" cy="7600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1" name="TextBox 30">
            <a:extLst>
              <a:ext uri="{FF2B5EF4-FFF2-40B4-BE49-F238E27FC236}">
                <a16:creationId xmlns:a16="http://schemas.microsoft.com/office/drawing/2014/main" id="{0D8BB58B-6002-0F70-DAB4-768E8E3D05EB}"/>
              </a:ext>
            </a:extLst>
          </p:cNvPr>
          <p:cNvSpPr>
            <a:spLocks noGrp="1"/>
          </p:cNvSpPr>
          <p:nvPr/>
        </p:nvSpPr>
        <p:spPr>
          <a:xfrm>
            <a:off x="1883185" y="3648899"/>
            <a:ext cx="3440000" cy="240000"/>
          </a:xfrm>
          <a:prstGeom prst="rect">
            <a:avLst/>
          </a:prstGeom>
          <a:noFill/>
        </p:spPr>
        <p:txBody>
          <a:bodyPr wrap="square" anchor="t"/>
          <a:lstStyle/>
          <a:p>
            <a:pPr algn="l">
              <a:buNone/>
            </a:pPr>
            <a:r>
              <a:rPr sz="1400" b="1">
                <a:solidFill>
                  <a:schemeClr val="accent5"/>
                </a:solidFill>
              </a:rPr>
              <a:t>Unified Task List</a:t>
            </a:r>
          </a:p>
        </p:txBody>
      </p:sp>
      <p:sp>
        <p:nvSpPr>
          <p:cNvPr id="32" name="TextBox 31">
            <a:extLst>
              <a:ext uri="{FF2B5EF4-FFF2-40B4-BE49-F238E27FC236}">
                <a16:creationId xmlns:a16="http://schemas.microsoft.com/office/drawing/2014/main" id="{48C54AB4-1A8A-5E2B-968A-63EB4722DF6B}"/>
              </a:ext>
            </a:extLst>
          </p:cNvPr>
          <p:cNvSpPr>
            <a:spLocks noGrp="1"/>
          </p:cNvSpPr>
          <p:nvPr/>
        </p:nvSpPr>
        <p:spPr>
          <a:xfrm>
            <a:off x="1883185" y="3908899"/>
            <a:ext cx="3440000" cy="430000"/>
          </a:xfrm>
          <a:prstGeom prst="rect">
            <a:avLst/>
          </a:prstGeom>
          <a:noFill/>
        </p:spPr>
        <p:txBody>
          <a:bodyPr wrap="square" anchor="t"/>
          <a:lstStyle/>
          <a:p>
            <a:pPr algn="l">
              <a:buNone/>
            </a:pPr>
            <a:r>
              <a:rPr sz="1100" b="0"/>
              <a:t>End users see only tasks assigned within their tenant scope.</a:t>
            </a:r>
          </a:p>
        </p:txBody>
      </p:sp>
      <p:sp>
        <p:nvSpPr>
          <p:cNvPr id="34" name="Rectangle 33">
            <a:extLst>
              <a:ext uri="{FF2B5EF4-FFF2-40B4-BE49-F238E27FC236}">
                <a16:creationId xmlns:a16="http://schemas.microsoft.com/office/drawing/2014/main" id="{82706A07-AEA7-544E-3856-7A45C03EE60F}"/>
              </a:ext>
            </a:extLst>
          </p:cNvPr>
          <p:cNvSpPr>
            <a:spLocks noGrp="1"/>
          </p:cNvSpPr>
          <p:nvPr/>
        </p:nvSpPr>
        <p:spPr>
          <a:xfrm>
            <a:off x="6575760" y="2632775"/>
            <a:ext cx="50000" cy="760000"/>
          </a:xfrm>
          <a:prstGeom prst="rect">
            <a:avLst/>
          </a:prstGeom>
          <a:solidFill>
            <a:srgbClr val="8CB69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5" name="TextBox 34">
            <a:extLst>
              <a:ext uri="{FF2B5EF4-FFF2-40B4-BE49-F238E27FC236}">
                <a16:creationId xmlns:a16="http://schemas.microsoft.com/office/drawing/2014/main" id="{3C1F94A3-89C6-090B-1750-44AE6F19BFBF}"/>
              </a:ext>
            </a:extLst>
          </p:cNvPr>
          <p:cNvSpPr>
            <a:spLocks noGrp="1"/>
          </p:cNvSpPr>
          <p:nvPr/>
        </p:nvSpPr>
        <p:spPr>
          <a:xfrm>
            <a:off x="6675760" y="2662775"/>
            <a:ext cx="3440000" cy="240000"/>
          </a:xfrm>
          <a:prstGeom prst="rect">
            <a:avLst/>
          </a:prstGeom>
          <a:noFill/>
        </p:spPr>
        <p:txBody>
          <a:bodyPr wrap="square" anchor="t"/>
          <a:lstStyle/>
          <a:p>
            <a:pPr algn="l">
              <a:buNone/>
            </a:pPr>
            <a:r>
              <a:rPr sz="1400" b="1">
                <a:solidFill>
                  <a:srgbClr val="8CB69A"/>
                </a:solidFill>
              </a:rPr>
              <a:t>Custom Queries</a:t>
            </a:r>
          </a:p>
        </p:txBody>
      </p:sp>
      <p:sp>
        <p:nvSpPr>
          <p:cNvPr id="36" name="TextBox 35">
            <a:extLst>
              <a:ext uri="{FF2B5EF4-FFF2-40B4-BE49-F238E27FC236}">
                <a16:creationId xmlns:a16="http://schemas.microsoft.com/office/drawing/2014/main" id="{DDE307FF-C16A-1A0B-348B-41556E08FBB0}"/>
              </a:ext>
            </a:extLst>
          </p:cNvPr>
          <p:cNvSpPr>
            <a:spLocks noGrp="1"/>
          </p:cNvSpPr>
          <p:nvPr/>
        </p:nvSpPr>
        <p:spPr>
          <a:xfrm>
            <a:off x="6675760" y="2922775"/>
            <a:ext cx="3440000" cy="430000"/>
          </a:xfrm>
          <a:prstGeom prst="rect">
            <a:avLst/>
          </a:prstGeom>
          <a:noFill/>
        </p:spPr>
        <p:txBody>
          <a:bodyPr wrap="square" anchor="t"/>
          <a:lstStyle/>
          <a:p>
            <a:pPr algn="l">
              <a:buNone/>
            </a:pPr>
            <a:r>
              <a:rPr sz="1100" b="0"/>
              <a:t>Review custom reports or APIs querying workflow/task tables — add tenant filter if needed.</a:t>
            </a:r>
          </a:p>
        </p:txBody>
      </p:sp>
      <p:sp>
        <p:nvSpPr>
          <p:cNvPr id="38" name="Rectangle 37">
            <a:extLst>
              <a:ext uri="{FF2B5EF4-FFF2-40B4-BE49-F238E27FC236}">
                <a16:creationId xmlns:a16="http://schemas.microsoft.com/office/drawing/2014/main" id="{A2912585-19E3-AD38-7257-34A7DAB6F06A}"/>
              </a:ext>
            </a:extLst>
          </p:cNvPr>
          <p:cNvSpPr>
            <a:spLocks noGrp="1"/>
          </p:cNvSpPr>
          <p:nvPr/>
        </p:nvSpPr>
        <p:spPr>
          <a:xfrm>
            <a:off x="6575760" y="4565023"/>
            <a:ext cx="50000" cy="7600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9" name="TextBox 38">
            <a:extLst>
              <a:ext uri="{FF2B5EF4-FFF2-40B4-BE49-F238E27FC236}">
                <a16:creationId xmlns:a16="http://schemas.microsoft.com/office/drawing/2014/main" id="{06D6763B-8FD9-36D3-B805-89051BEEFCE0}"/>
              </a:ext>
            </a:extLst>
          </p:cNvPr>
          <p:cNvSpPr>
            <a:spLocks noGrp="1"/>
          </p:cNvSpPr>
          <p:nvPr/>
        </p:nvSpPr>
        <p:spPr>
          <a:xfrm>
            <a:off x="6675760" y="4595023"/>
            <a:ext cx="3440000" cy="240000"/>
          </a:xfrm>
          <a:prstGeom prst="rect">
            <a:avLst/>
          </a:prstGeom>
          <a:noFill/>
        </p:spPr>
        <p:txBody>
          <a:bodyPr wrap="square" anchor="t"/>
          <a:lstStyle/>
          <a:p>
            <a:pPr algn="l">
              <a:buNone/>
            </a:pPr>
            <a:r>
              <a:rPr sz="1400" b="1">
                <a:solidFill>
                  <a:schemeClr val="accent5"/>
                </a:solidFill>
              </a:rPr>
              <a:t>Developer Validation</a:t>
            </a:r>
          </a:p>
        </p:txBody>
      </p:sp>
      <p:sp>
        <p:nvSpPr>
          <p:cNvPr id="40" name="TextBox 39">
            <a:extLst>
              <a:ext uri="{FF2B5EF4-FFF2-40B4-BE49-F238E27FC236}">
                <a16:creationId xmlns:a16="http://schemas.microsoft.com/office/drawing/2014/main" id="{F2CCAAF9-28BA-A6EC-7A72-F8004D4C7F5C}"/>
              </a:ext>
            </a:extLst>
          </p:cNvPr>
          <p:cNvSpPr>
            <a:spLocks noGrp="1"/>
          </p:cNvSpPr>
          <p:nvPr/>
        </p:nvSpPr>
        <p:spPr>
          <a:xfrm>
            <a:off x="6675760" y="4855023"/>
            <a:ext cx="3440000" cy="430000"/>
          </a:xfrm>
          <a:prstGeom prst="rect">
            <a:avLst/>
          </a:prstGeom>
          <a:noFill/>
        </p:spPr>
        <p:txBody>
          <a:bodyPr wrap="square" anchor="t"/>
          <a:lstStyle/>
          <a:p>
            <a:pPr algn="l">
              <a:buNone/>
            </a:pPr>
            <a:r>
              <a:rPr sz="1100" b="0"/>
              <a:t>Create Tenant A and B sessions — verify zero cross-tenant visibility in Console and Task List.</a:t>
            </a:r>
          </a:p>
        </p:txBody>
      </p:sp>
      <p:sp>
        <p:nvSpPr>
          <p:cNvPr id="4" name="Title 3">
            <a:extLst>
              <a:ext uri="{FF2B5EF4-FFF2-40B4-BE49-F238E27FC236}">
                <a16:creationId xmlns:a16="http://schemas.microsoft.com/office/drawing/2014/main" id="{EEDC80CC-F2B7-4842-D25A-CCC8981C6E47}"/>
              </a:ext>
            </a:extLst>
          </p:cNvPr>
          <p:cNvSpPr>
            <a:spLocks noGrp="1"/>
          </p:cNvSpPr>
          <p:nvPr>
            <p:ph type="title"/>
          </p:nvPr>
        </p:nvSpPr>
        <p:spPr/>
        <p:txBody>
          <a:bodyPr/>
          <a:lstStyle/>
          <a:p>
            <a:r>
              <a:t>How Tenant Isolation Works in Workflows and Tasks</a:t>
            </a:r>
            <a:br/>
            <a:endParaRPr/>
          </a:p>
        </p:txBody>
      </p:sp>
      <p:sp>
        <p:nvSpPr>
          <p:cNvPr id="43" name="Text Placeholder 42">
            <a:extLst>
              <a:ext uri="{FF2B5EF4-FFF2-40B4-BE49-F238E27FC236}">
                <a16:creationId xmlns:a16="http://schemas.microsoft.com/office/drawing/2014/main" id="{5893FCE0-24F7-4168-052F-75ED32E15EB7}"/>
              </a:ext>
            </a:extLst>
          </p:cNvPr>
          <p:cNvSpPr>
            <a:spLocks noGrp="1"/>
          </p:cNvSpPr>
          <p:nvPr>
            <p:ph type="body" idx="11"/>
          </p:nvPr>
        </p:nvSpPr>
        <p:spPr>
          <a:xfrm>
            <a:off x="603380" y="1009904"/>
            <a:ext cx="10979020" cy="330540"/>
          </a:xfrm>
        </p:spPr>
        <p:txBody>
          <a:bodyPr/>
          <a:lstStyle/>
          <a:p>
            <a:r>
              <a:rPr sz="1600" dirty="0"/>
              <a:t>APEX captures the session Tenant ID at workflow/task creation, persists it, and filters all runtime views automatically</a:t>
            </a:r>
          </a:p>
        </p:txBody>
      </p:sp>
      <p:sp>
        <p:nvSpPr>
          <p:cNvPr id="42" name="Slide Number Placeholder 41">
            <a:extLst>
              <a:ext uri="{FF2B5EF4-FFF2-40B4-BE49-F238E27FC236}">
                <a16:creationId xmlns:a16="http://schemas.microsoft.com/office/drawing/2014/main" id="{9AE4DE2A-59F7-677A-4021-1F1FB232B3E2}"/>
              </a:ext>
            </a:extLst>
          </p:cNvPr>
          <p:cNvSpPr>
            <a:spLocks noGrp="1"/>
          </p:cNvSpPr>
          <p:nvPr>
            <p:ph type="sldNum" idx="4"/>
          </p:nvPr>
        </p:nvSpPr>
        <p:spPr/>
        <p:txBody>
          <a:bodyPr/>
          <a:lstStyle/>
          <a:p>
            <a:fld id="{4A59AF09-D197-0193-A7DE-FAAF0B691058}" type="slidenum">
              <a:rPr/>
              <a:t>34</a:t>
            </a:fld>
            <a:endParaRPr/>
          </a:p>
        </p:txBody>
      </p:sp>
      <p:sp>
        <p:nvSpPr>
          <p:cNvPr id="3" name="Footer Placeholder 2">
            <a:extLst>
              <a:ext uri="{FF2B5EF4-FFF2-40B4-BE49-F238E27FC236}">
                <a16:creationId xmlns:a16="http://schemas.microsoft.com/office/drawing/2014/main" id="{61101CA9-6B9A-33AA-2D45-2B267242632B}"/>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3756287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4811-D34E-2491-B4FD-EE7C6A47A5B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585925-1620-7022-7EE0-0544D53904C4}"/>
              </a:ext>
            </a:extLst>
          </p:cNvPr>
          <p:cNvSpPr>
            <a:spLocks noGrp="1"/>
          </p:cNvSpPr>
          <p:nvPr>
            <p:ph type="title"/>
          </p:nvPr>
        </p:nvSpPr>
        <p:spPr>
          <a:xfrm>
            <a:off x="655320" y="534924"/>
            <a:ext cx="10789920" cy="475488"/>
          </a:xfrm>
        </p:spPr>
        <p:txBody>
          <a:bodyPr lIns="36576" tIns="45720" rIns="36576" bIns="45720" anchor="t"/>
          <a:lstStyle/>
          <a:p>
            <a:pPr algn="l"/>
            <a:r>
              <a:rPr lang="en-US" sz="2300" b="1" dirty="0">
                <a:solidFill>
                  <a:srgbClr val="FFFFFF"/>
                </a:solidFill>
                <a:latin typeface="Oracle Sans Tab"/>
                <a:cs typeface="Oracle Sans Tab"/>
              </a:rPr>
              <a:t>Universal Theme Enhancements</a:t>
            </a:r>
          </a:p>
        </p:txBody>
      </p:sp>
      <p:sp>
        <p:nvSpPr>
          <p:cNvPr id="8" name="Path Card Spec-Driven Development">
            <a:extLst>
              <a:ext uri="{FF2B5EF4-FFF2-40B4-BE49-F238E27FC236}">
                <a16:creationId xmlns:a16="http://schemas.microsoft.com/office/drawing/2014/main" id="{513B6FBD-7B5F-C425-786C-5776D9131819}"/>
              </a:ext>
            </a:extLst>
          </p:cNvPr>
          <p:cNvSpPr/>
          <p:nvPr/>
        </p:nvSpPr>
        <p:spPr>
          <a:xfrm>
            <a:off x="1461138" y="1572805"/>
            <a:ext cx="2624327" cy="4106962"/>
          </a:xfrm>
          <a:prstGeom prst="roundRect">
            <a:avLst/>
          </a:prstGeom>
          <a:solidFill>
            <a:srgbClr val="0B3440">
              <a:alpha val="92500"/>
            </a:srgbClr>
          </a:solidFill>
          <a:ln w="12700">
            <a:solidFill>
              <a:srgbClr val="B9A06A">
                <a:alpha val="62000"/>
              </a:srgbClr>
            </a:solidFill>
          </a:ln>
        </p:spPr>
        <p:txBody>
          <a:bodyPr wrap="square" lIns="64008" tIns="64008" rIns="64008" bIns="64008" anchor="t"/>
          <a:lstStyle/>
          <a:p>
            <a:endParaRPr lang="en-US"/>
          </a:p>
        </p:txBody>
      </p:sp>
      <p:sp>
        <p:nvSpPr>
          <p:cNvPr id="12" name="Native Label">
            <a:extLst>
              <a:ext uri="{FF2B5EF4-FFF2-40B4-BE49-F238E27FC236}">
                <a16:creationId xmlns:a16="http://schemas.microsoft.com/office/drawing/2014/main" id="{10C195A3-9C26-1108-BEB9-F9A22F6857E1}"/>
              </a:ext>
            </a:extLst>
          </p:cNvPr>
          <p:cNvSpPr/>
          <p:nvPr/>
        </p:nvSpPr>
        <p:spPr>
          <a:xfrm>
            <a:off x="1546701" y="3037634"/>
            <a:ext cx="2439645" cy="365760"/>
          </a:xfrm>
          <a:prstGeom prst="rect">
            <a:avLst/>
          </a:prstGeom>
          <a:noFill/>
          <a:ln w="12700">
            <a:noFill/>
          </a:ln>
        </p:spPr>
        <p:txBody>
          <a:bodyPr wrap="square" lIns="18288" tIns="18288" rIns="18288" bIns="18288" anchor="ctr"/>
          <a:lstStyle/>
          <a:p>
            <a:pPr algn="ctr">
              <a:lnSpc>
                <a:spcPct val="94000"/>
              </a:lnSpc>
            </a:pPr>
            <a:r>
              <a:rPr lang="en-US" sz="1600" b="1" dirty="0">
                <a:solidFill>
                  <a:srgbClr val="FFFFFF"/>
                </a:solidFill>
                <a:latin typeface="Oracle Sans Regular"/>
                <a:cs typeface="Oracle Sans Regular"/>
              </a:rPr>
              <a:t>Universal Theme + Iris Style</a:t>
            </a:r>
            <a:endParaRPr lang="en-US" sz="1600" dirty="0"/>
          </a:p>
        </p:txBody>
      </p:sp>
      <p:sp>
        <p:nvSpPr>
          <p:cNvPr id="13" name="Native Label">
            <a:extLst>
              <a:ext uri="{FF2B5EF4-FFF2-40B4-BE49-F238E27FC236}">
                <a16:creationId xmlns:a16="http://schemas.microsoft.com/office/drawing/2014/main" id="{83684850-F182-35F5-9458-228530A42B4B}"/>
              </a:ext>
            </a:extLst>
          </p:cNvPr>
          <p:cNvSpPr/>
          <p:nvPr/>
        </p:nvSpPr>
        <p:spPr>
          <a:xfrm>
            <a:off x="1558673" y="3636473"/>
            <a:ext cx="2439645" cy="1925465"/>
          </a:xfrm>
          <a:prstGeom prst="rect">
            <a:avLst/>
          </a:prstGeom>
          <a:noFill/>
          <a:ln w="12700">
            <a:noFill/>
          </a:ln>
        </p:spPr>
        <p:txBody>
          <a:bodyPr wrap="square" lIns="18288" tIns="18288" rIns="18288" bIns="18288" anchor="t"/>
          <a:lstStyle/>
          <a:p>
            <a:pPr>
              <a:lnSpc>
                <a:spcPct val="135000"/>
              </a:lnSpc>
            </a:pPr>
            <a:r>
              <a:rPr lang="en-US" sz="1200" dirty="0">
                <a:cs typeface="Calibri" pitchFamily="34" charset="-120"/>
              </a:rPr>
              <a:t>Introduces the new Iris style with an updated Oracle-branded look, accessibility improvements, and expanded icon support through Font APEX 2.5.</a:t>
            </a:r>
          </a:p>
        </p:txBody>
      </p:sp>
      <p:sp>
        <p:nvSpPr>
          <p:cNvPr id="14" name="Path Card APEXlang">
            <a:extLst>
              <a:ext uri="{FF2B5EF4-FFF2-40B4-BE49-F238E27FC236}">
                <a16:creationId xmlns:a16="http://schemas.microsoft.com/office/drawing/2014/main" id="{25C6A928-D394-C223-90E1-8EDC21EDA984}"/>
              </a:ext>
            </a:extLst>
          </p:cNvPr>
          <p:cNvSpPr/>
          <p:nvPr/>
        </p:nvSpPr>
        <p:spPr>
          <a:xfrm>
            <a:off x="4783837" y="1572804"/>
            <a:ext cx="2624326" cy="4106962"/>
          </a:xfrm>
          <a:prstGeom prst="roundRect">
            <a:avLst/>
          </a:prstGeom>
          <a:solidFill>
            <a:srgbClr val="0B3440">
              <a:alpha val="92500"/>
            </a:srgbClr>
          </a:solidFill>
          <a:ln w="12700">
            <a:solidFill>
              <a:srgbClr val="3F9E99">
                <a:alpha val="62000"/>
              </a:srgbClr>
            </a:solidFill>
          </a:ln>
        </p:spPr>
        <p:txBody>
          <a:bodyPr wrap="square" lIns="64008" tIns="64008" rIns="64008" bIns="64008" anchor="t"/>
          <a:lstStyle/>
          <a:p>
            <a:endParaRPr lang="en-US"/>
          </a:p>
        </p:txBody>
      </p:sp>
      <p:sp>
        <p:nvSpPr>
          <p:cNvPr id="21" name="Native Label">
            <a:extLst>
              <a:ext uri="{FF2B5EF4-FFF2-40B4-BE49-F238E27FC236}">
                <a16:creationId xmlns:a16="http://schemas.microsoft.com/office/drawing/2014/main" id="{0D56EA69-BF99-C174-4F14-0F00902D8339}"/>
              </a:ext>
            </a:extLst>
          </p:cNvPr>
          <p:cNvSpPr/>
          <p:nvPr/>
        </p:nvSpPr>
        <p:spPr>
          <a:xfrm>
            <a:off x="4934712" y="3023038"/>
            <a:ext cx="2322575" cy="365760"/>
          </a:xfrm>
          <a:prstGeom prst="rect">
            <a:avLst/>
          </a:prstGeom>
          <a:noFill/>
          <a:ln w="12700">
            <a:noFill/>
          </a:ln>
        </p:spPr>
        <p:txBody>
          <a:bodyPr wrap="square" lIns="18288" tIns="18288" rIns="18288" bIns="18288" anchor="ctr"/>
          <a:lstStyle/>
          <a:p>
            <a:pPr algn="ctr">
              <a:lnSpc>
                <a:spcPct val="94000"/>
              </a:lnSpc>
            </a:pPr>
            <a:r>
              <a:rPr lang="en-US" sz="1600" b="1" dirty="0">
                <a:solidFill>
                  <a:srgbClr val="FFFFFF"/>
                </a:solidFill>
                <a:latin typeface="Oracle Sans Regular"/>
                <a:cs typeface="Oracle Sans Regular"/>
              </a:rPr>
              <a:t>Rich Template Components</a:t>
            </a:r>
            <a:endParaRPr lang="en-US" sz="1600" dirty="0"/>
          </a:p>
        </p:txBody>
      </p:sp>
      <p:sp>
        <p:nvSpPr>
          <p:cNvPr id="22" name="Native Label">
            <a:extLst>
              <a:ext uri="{FF2B5EF4-FFF2-40B4-BE49-F238E27FC236}">
                <a16:creationId xmlns:a16="http://schemas.microsoft.com/office/drawing/2014/main" id="{06B663E7-0E16-50EB-17A2-562F5C2496AD}"/>
              </a:ext>
            </a:extLst>
          </p:cNvPr>
          <p:cNvSpPr/>
          <p:nvPr/>
        </p:nvSpPr>
        <p:spPr>
          <a:xfrm>
            <a:off x="4994039" y="3626284"/>
            <a:ext cx="2191512" cy="1634218"/>
          </a:xfrm>
          <a:prstGeom prst="rect">
            <a:avLst/>
          </a:prstGeom>
          <a:noFill/>
          <a:ln w="12700">
            <a:noFill/>
          </a:ln>
        </p:spPr>
        <p:txBody>
          <a:bodyPr wrap="square" lIns="18288" tIns="18288" rIns="18288" bIns="18288" anchor="t"/>
          <a:lstStyle/>
          <a:p>
            <a:pPr>
              <a:lnSpc>
                <a:spcPct val="135000"/>
              </a:lnSpc>
            </a:pPr>
            <a:r>
              <a:rPr lang="en-US" sz="1200" dirty="0">
                <a:cs typeface="Calibri" pitchFamily="34" charset="-120"/>
              </a:rPr>
              <a:t>Build richer, more flexible user interfaces with client-side partials, template directives, autocomplete support, and improved template component capabilities.</a:t>
            </a:r>
          </a:p>
        </p:txBody>
      </p:sp>
      <p:sp>
        <p:nvSpPr>
          <p:cNvPr id="23" name="Path Card Low-code Builder">
            <a:extLst>
              <a:ext uri="{FF2B5EF4-FFF2-40B4-BE49-F238E27FC236}">
                <a16:creationId xmlns:a16="http://schemas.microsoft.com/office/drawing/2014/main" id="{6A19C7E8-B2E7-C641-C1A2-5D5AFCD0FEC3}"/>
              </a:ext>
            </a:extLst>
          </p:cNvPr>
          <p:cNvSpPr/>
          <p:nvPr/>
        </p:nvSpPr>
        <p:spPr>
          <a:xfrm>
            <a:off x="8106535" y="1572804"/>
            <a:ext cx="2624324" cy="4106961"/>
          </a:xfrm>
          <a:prstGeom prst="roundRect">
            <a:avLst/>
          </a:prstGeom>
          <a:solidFill>
            <a:srgbClr val="0B3440">
              <a:alpha val="92500"/>
            </a:srgbClr>
          </a:solidFill>
          <a:ln w="12700">
            <a:solidFill>
              <a:srgbClr val="789E86">
                <a:alpha val="62000"/>
              </a:srgbClr>
            </a:solidFill>
          </a:ln>
        </p:spPr>
        <p:txBody>
          <a:bodyPr wrap="square" lIns="64008" tIns="64008" rIns="64008" bIns="64008" anchor="t"/>
          <a:lstStyle/>
          <a:p>
            <a:endParaRPr lang="en-US" dirty="0"/>
          </a:p>
        </p:txBody>
      </p:sp>
      <p:sp>
        <p:nvSpPr>
          <p:cNvPr id="27" name="Native Label">
            <a:extLst>
              <a:ext uri="{FF2B5EF4-FFF2-40B4-BE49-F238E27FC236}">
                <a16:creationId xmlns:a16="http://schemas.microsoft.com/office/drawing/2014/main" id="{4515619A-C9AA-FAA9-6BA2-73D9ECA0934E}"/>
              </a:ext>
            </a:extLst>
          </p:cNvPr>
          <p:cNvSpPr/>
          <p:nvPr/>
        </p:nvSpPr>
        <p:spPr>
          <a:xfrm>
            <a:off x="8106535" y="3158021"/>
            <a:ext cx="2538764" cy="365760"/>
          </a:xfrm>
          <a:prstGeom prst="rect">
            <a:avLst/>
          </a:prstGeom>
          <a:noFill/>
          <a:ln w="12700">
            <a:noFill/>
          </a:ln>
        </p:spPr>
        <p:txBody>
          <a:bodyPr wrap="square" lIns="18288" tIns="18288" rIns="18288" bIns="18288" anchor="ctr"/>
          <a:lstStyle/>
          <a:p>
            <a:pPr algn="ctr">
              <a:lnSpc>
                <a:spcPct val="94000"/>
              </a:lnSpc>
            </a:pPr>
            <a:r>
              <a:rPr lang="en-US" sz="1400" b="1" dirty="0">
                <a:solidFill>
                  <a:srgbClr val="FFFFFF"/>
                </a:solidFill>
                <a:latin typeface="Oracle Sans Regular"/>
                <a:cs typeface="Oracle Sans Regular"/>
              </a:rPr>
              <a:t>More Powerful Template Directives</a:t>
            </a:r>
            <a:endParaRPr lang="en-US" sz="1400" dirty="0"/>
          </a:p>
        </p:txBody>
      </p:sp>
      <p:sp>
        <p:nvSpPr>
          <p:cNvPr id="28" name="Native Label">
            <a:extLst>
              <a:ext uri="{FF2B5EF4-FFF2-40B4-BE49-F238E27FC236}">
                <a16:creationId xmlns:a16="http://schemas.microsoft.com/office/drawing/2014/main" id="{041940CC-D02B-2C24-210E-EC262C4ABBCB}"/>
              </a:ext>
            </a:extLst>
          </p:cNvPr>
          <p:cNvSpPr/>
          <p:nvPr/>
        </p:nvSpPr>
        <p:spPr>
          <a:xfrm>
            <a:off x="8307300" y="3622097"/>
            <a:ext cx="2222791" cy="1845642"/>
          </a:xfrm>
          <a:prstGeom prst="rect">
            <a:avLst/>
          </a:prstGeom>
          <a:noFill/>
          <a:ln w="12700">
            <a:noFill/>
          </a:ln>
        </p:spPr>
        <p:txBody>
          <a:bodyPr wrap="square" lIns="18288" tIns="18288" rIns="18288" bIns="18288" anchor="t"/>
          <a:lstStyle/>
          <a:p>
            <a:pPr>
              <a:lnSpc>
                <a:spcPct val="135000"/>
              </a:lnSpc>
            </a:pPr>
            <a:r>
              <a:rPr lang="en-US" sz="1200" dirty="0">
                <a:cs typeface="Calibri" pitchFamily="34" charset="-120"/>
              </a:rPr>
              <a:t>Extend template directive support across item, region, list, and page templates while improving the overall authoring experience for developers.</a:t>
            </a:r>
          </a:p>
        </p:txBody>
      </p:sp>
      <p:sp>
        <p:nvSpPr>
          <p:cNvPr id="4" name="Footer Placeholder 3">
            <a:extLst>
              <a:ext uri="{FF2B5EF4-FFF2-40B4-BE49-F238E27FC236}">
                <a16:creationId xmlns:a16="http://schemas.microsoft.com/office/drawing/2014/main" id="{00614890-66DF-D2A5-3CC0-8C937B67A113}"/>
              </a:ext>
            </a:extLst>
          </p:cNvPr>
          <p:cNvSpPr>
            <a:spLocks noGrp="1"/>
          </p:cNvSpPr>
          <p:nvPr>
            <p:ph type="ftr" sz="quarter" idx="39"/>
          </p:nvPr>
        </p:nvSpPr>
        <p:spPr/>
        <p:txBody>
          <a:bodyPr/>
          <a:lstStyle/>
          <a:p>
            <a:r>
              <a:rPr lang="en-US" dirty="0"/>
              <a:t>Copyright © 2026, Oracle and/or its affiliates</a:t>
            </a:r>
          </a:p>
        </p:txBody>
      </p:sp>
      <p:sp>
        <p:nvSpPr>
          <p:cNvPr id="37" name="Slide Number Placeholder 36">
            <a:extLst>
              <a:ext uri="{FF2B5EF4-FFF2-40B4-BE49-F238E27FC236}">
                <a16:creationId xmlns:a16="http://schemas.microsoft.com/office/drawing/2014/main" id="{01EBFA98-AEF7-027E-1CC5-A1610B020043}"/>
              </a:ext>
            </a:extLst>
          </p:cNvPr>
          <p:cNvSpPr>
            <a:spLocks noGrp="1"/>
          </p:cNvSpPr>
          <p:nvPr>
            <p:ph type="sldNum" sz="quarter" idx="40"/>
          </p:nvPr>
        </p:nvSpPr>
        <p:spPr/>
        <p:txBody>
          <a:bodyPr/>
          <a:lstStyle/>
          <a:p>
            <a:fld id="{345D60D9-5372-5F40-9443-0F9AE5BDC3C8}" type="slidenum">
              <a:rPr lang="en-US" smtClean="0"/>
              <a:pPr/>
              <a:t>35</a:t>
            </a:fld>
            <a:endParaRPr lang="en-US" dirty="0"/>
          </a:p>
        </p:txBody>
      </p:sp>
      <p:pic>
        <p:nvPicPr>
          <p:cNvPr id="2" name="Picture Placeholder 16">
            <a:extLst>
              <a:ext uri="{FF2B5EF4-FFF2-40B4-BE49-F238E27FC236}">
                <a16:creationId xmlns:a16="http://schemas.microsoft.com/office/drawing/2014/main" id="{A7C991C5-F9A4-0CF9-F353-F8CBAF82B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21" y="1701856"/>
            <a:ext cx="1315226" cy="1315226"/>
          </a:xfrm>
          <a:prstGeom prst="rect">
            <a:avLst/>
          </a:prstGeom>
        </p:spPr>
      </p:pic>
      <p:pic>
        <p:nvPicPr>
          <p:cNvPr id="7" name="Picture 6">
            <a:extLst>
              <a:ext uri="{FF2B5EF4-FFF2-40B4-BE49-F238E27FC236}">
                <a16:creationId xmlns:a16="http://schemas.microsoft.com/office/drawing/2014/main" id="{BA038F3E-F4FB-8E09-593C-AC57EA030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666" y="1649541"/>
            <a:ext cx="1491438" cy="861057"/>
          </a:xfrm>
          <a:prstGeom prst="rect">
            <a:avLst/>
          </a:prstGeom>
        </p:spPr>
      </p:pic>
      <p:pic>
        <p:nvPicPr>
          <p:cNvPr id="10" name="Picture 9">
            <a:extLst>
              <a:ext uri="{FF2B5EF4-FFF2-40B4-BE49-F238E27FC236}">
                <a16:creationId xmlns:a16="http://schemas.microsoft.com/office/drawing/2014/main" id="{B67AFF59-2583-C6D5-17A3-55F85E5A2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076" y="2333987"/>
            <a:ext cx="1491438" cy="693022"/>
          </a:xfrm>
          <a:prstGeom prst="rect">
            <a:avLst/>
          </a:prstGeom>
        </p:spPr>
      </p:pic>
      <p:pic>
        <p:nvPicPr>
          <p:cNvPr id="11" name="Picture Placeholder 100">
            <a:extLst>
              <a:ext uri="{FF2B5EF4-FFF2-40B4-BE49-F238E27FC236}">
                <a16:creationId xmlns:a16="http://schemas.microsoft.com/office/drawing/2014/main" id="{84501FFE-AAE9-8FFA-4F0F-10D9D12D3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607" y="1649541"/>
            <a:ext cx="1538620" cy="1538620"/>
          </a:xfrm>
          <a:prstGeom prst="rect">
            <a:avLst/>
          </a:prstGeom>
        </p:spPr>
      </p:pic>
    </p:spTree>
    <p:extLst>
      <p:ext uri="{BB962C8B-B14F-4D97-AF65-F5344CB8AC3E}">
        <p14:creationId xmlns:p14="http://schemas.microsoft.com/office/powerpoint/2010/main" val="334642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22" grpId="0"/>
      <p:bldP spid="23" grpId="0" animBg="1"/>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D7338-8FB7-1773-BACE-3120CB063921}"/>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A9ED92AB-2F61-E50B-CA95-EF44ABB119EB}"/>
              </a:ext>
            </a:extLst>
          </p:cNvPr>
          <p:cNvSpPr>
            <a:spLocks noGrp="1"/>
          </p:cNvSpPr>
          <p:nvPr/>
        </p:nvSpPr>
        <p:spPr>
          <a:xfrm>
            <a:off x="4217629" y="1774702"/>
            <a:ext cx="50000" cy="103528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2" name="TextBox 21">
            <a:extLst>
              <a:ext uri="{FF2B5EF4-FFF2-40B4-BE49-F238E27FC236}">
                <a16:creationId xmlns:a16="http://schemas.microsoft.com/office/drawing/2014/main" id="{4150FE53-C1F5-59AE-4C8A-59D37A074F7D}"/>
              </a:ext>
            </a:extLst>
          </p:cNvPr>
          <p:cNvSpPr>
            <a:spLocks noGrp="1"/>
          </p:cNvSpPr>
          <p:nvPr/>
        </p:nvSpPr>
        <p:spPr>
          <a:xfrm>
            <a:off x="4323236" y="1688585"/>
            <a:ext cx="5240000" cy="240000"/>
          </a:xfrm>
          <a:prstGeom prst="rect">
            <a:avLst/>
          </a:prstGeom>
          <a:noFill/>
        </p:spPr>
        <p:txBody>
          <a:bodyPr wrap="square" anchor="t"/>
          <a:lstStyle/>
          <a:p>
            <a:pPr algn="l">
              <a:buNone/>
            </a:pPr>
            <a:r>
              <a:rPr lang="en-US" b="1" dirty="0">
                <a:solidFill>
                  <a:schemeClr val="accent6"/>
                </a:solidFill>
              </a:rPr>
              <a:t>CSP Enhancements</a:t>
            </a:r>
            <a:endParaRPr b="1" dirty="0">
              <a:solidFill>
                <a:schemeClr val="accent6"/>
              </a:solidFill>
            </a:endParaRPr>
          </a:p>
        </p:txBody>
      </p:sp>
      <p:sp>
        <p:nvSpPr>
          <p:cNvPr id="23" name="TextBox 22">
            <a:extLst>
              <a:ext uri="{FF2B5EF4-FFF2-40B4-BE49-F238E27FC236}">
                <a16:creationId xmlns:a16="http://schemas.microsoft.com/office/drawing/2014/main" id="{47ADB7BF-7009-2D0F-81FC-E86B795DEFB5}"/>
              </a:ext>
            </a:extLst>
          </p:cNvPr>
          <p:cNvSpPr>
            <a:spLocks noGrp="1"/>
          </p:cNvSpPr>
          <p:nvPr/>
        </p:nvSpPr>
        <p:spPr>
          <a:xfrm>
            <a:off x="4323236" y="2005084"/>
            <a:ext cx="4656107" cy="804898"/>
          </a:xfrm>
          <a:prstGeom prst="rect">
            <a:avLst/>
          </a:prstGeom>
          <a:noFill/>
        </p:spPr>
        <p:txBody>
          <a:bodyPr wrap="square" anchor="t"/>
          <a:lstStyle/>
          <a:p>
            <a:pPr>
              <a:lnSpc>
                <a:spcPct val="125000"/>
              </a:lnSpc>
            </a:pPr>
            <a:r>
              <a:rPr lang="en-US" sz="1200" dirty="0"/>
              <a:t>Move closer to full Content Security Policy compliance by removing unsafe-hashes and replacing inline display behavior with safer class-based rendering.</a:t>
            </a:r>
          </a:p>
        </p:txBody>
      </p:sp>
      <p:sp>
        <p:nvSpPr>
          <p:cNvPr id="25" name="Rectangle 24">
            <a:extLst>
              <a:ext uri="{FF2B5EF4-FFF2-40B4-BE49-F238E27FC236}">
                <a16:creationId xmlns:a16="http://schemas.microsoft.com/office/drawing/2014/main" id="{A2D88E19-027F-2FC8-CE0E-0015CBE979A4}"/>
              </a:ext>
            </a:extLst>
          </p:cNvPr>
          <p:cNvSpPr>
            <a:spLocks noGrp="1"/>
          </p:cNvSpPr>
          <p:nvPr/>
        </p:nvSpPr>
        <p:spPr>
          <a:xfrm>
            <a:off x="4225237" y="3091292"/>
            <a:ext cx="50000" cy="1042827"/>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6" name="TextBox 25">
            <a:extLst>
              <a:ext uri="{FF2B5EF4-FFF2-40B4-BE49-F238E27FC236}">
                <a16:creationId xmlns:a16="http://schemas.microsoft.com/office/drawing/2014/main" id="{02EC9F34-04CF-39D1-C20D-B021885AD235}"/>
              </a:ext>
            </a:extLst>
          </p:cNvPr>
          <p:cNvSpPr>
            <a:spLocks noGrp="1"/>
          </p:cNvSpPr>
          <p:nvPr/>
        </p:nvSpPr>
        <p:spPr>
          <a:xfrm>
            <a:off x="4330844" y="3005176"/>
            <a:ext cx="5240000" cy="240000"/>
          </a:xfrm>
          <a:prstGeom prst="rect">
            <a:avLst/>
          </a:prstGeom>
          <a:noFill/>
        </p:spPr>
        <p:txBody>
          <a:bodyPr wrap="square" anchor="t"/>
          <a:lstStyle/>
          <a:p>
            <a:pPr algn="l">
              <a:buNone/>
            </a:pPr>
            <a:r>
              <a:rPr lang="en-US" b="1" dirty="0">
                <a:solidFill>
                  <a:schemeClr val="accent5">
                    <a:lumMod val="60000"/>
                    <a:lumOff val="40000"/>
                  </a:schemeClr>
                </a:solidFill>
              </a:rPr>
              <a:t>Fusion Extensions Security</a:t>
            </a:r>
            <a:endParaRPr b="1" dirty="0">
              <a:solidFill>
                <a:schemeClr val="accent5">
                  <a:lumMod val="60000"/>
                  <a:lumOff val="40000"/>
                </a:schemeClr>
              </a:solidFill>
            </a:endParaRPr>
          </a:p>
        </p:txBody>
      </p:sp>
      <p:sp>
        <p:nvSpPr>
          <p:cNvPr id="27" name="TextBox 26">
            <a:extLst>
              <a:ext uri="{FF2B5EF4-FFF2-40B4-BE49-F238E27FC236}">
                <a16:creationId xmlns:a16="http://schemas.microsoft.com/office/drawing/2014/main" id="{CE19EB61-E0A3-EEDD-5C80-215E286CFBFA}"/>
              </a:ext>
            </a:extLst>
          </p:cNvPr>
          <p:cNvSpPr>
            <a:spLocks noGrp="1"/>
          </p:cNvSpPr>
          <p:nvPr/>
        </p:nvSpPr>
        <p:spPr>
          <a:xfrm>
            <a:off x="4330844" y="3350249"/>
            <a:ext cx="4521923" cy="511847"/>
          </a:xfrm>
          <a:prstGeom prst="rect">
            <a:avLst/>
          </a:prstGeom>
          <a:noFill/>
        </p:spPr>
        <p:txBody>
          <a:bodyPr wrap="square" anchor="t"/>
          <a:lstStyle/>
          <a:p>
            <a:pPr>
              <a:lnSpc>
                <a:spcPct val="125000"/>
              </a:lnSpc>
            </a:pPr>
            <a:r>
              <a:rPr lang="en-US" sz="1200" dirty="0"/>
              <a:t>Align APEX extension security with Fusion roles and policies, controlling access to both Fusion data and custom APEX data in mashup applications.</a:t>
            </a:r>
          </a:p>
        </p:txBody>
      </p:sp>
      <p:sp>
        <p:nvSpPr>
          <p:cNvPr id="29" name="Rectangle 28">
            <a:extLst>
              <a:ext uri="{FF2B5EF4-FFF2-40B4-BE49-F238E27FC236}">
                <a16:creationId xmlns:a16="http://schemas.microsoft.com/office/drawing/2014/main" id="{751E0C5B-E46B-5362-3D9A-45ED5F6BA284}"/>
              </a:ext>
            </a:extLst>
          </p:cNvPr>
          <p:cNvSpPr>
            <a:spLocks noGrp="1"/>
          </p:cNvSpPr>
          <p:nvPr/>
        </p:nvSpPr>
        <p:spPr>
          <a:xfrm>
            <a:off x="4229517" y="4505963"/>
            <a:ext cx="45719" cy="103861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0" name="TextBox 29">
            <a:extLst>
              <a:ext uri="{FF2B5EF4-FFF2-40B4-BE49-F238E27FC236}">
                <a16:creationId xmlns:a16="http://schemas.microsoft.com/office/drawing/2014/main" id="{AB161267-2612-34C0-BC15-DB5923F2145A}"/>
              </a:ext>
            </a:extLst>
          </p:cNvPr>
          <p:cNvSpPr>
            <a:spLocks noGrp="1"/>
          </p:cNvSpPr>
          <p:nvPr/>
        </p:nvSpPr>
        <p:spPr>
          <a:xfrm>
            <a:off x="4330844" y="4505964"/>
            <a:ext cx="5240000" cy="240000"/>
          </a:xfrm>
          <a:prstGeom prst="rect">
            <a:avLst/>
          </a:prstGeom>
          <a:noFill/>
        </p:spPr>
        <p:txBody>
          <a:bodyPr wrap="square" anchor="t"/>
          <a:lstStyle/>
          <a:p>
            <a:pPr algn="l">
              <a:buNone/>
            </a:pPr>
            <a:r>
              <a:rPr lang="en-US" b="1" dirty="0">
                <a:solidFill>
                  <a:schemeClr val="accent5"/>
                </a:solidFill>
              </a:rPr>
              <a:t>Workspace-level SMTP</a:t>
            </a:r>
            <a:endParaRPr b="1" dirty="0">
              <a:solidFill>
                <a:schemeClr val="accent5"/>
              </a:solidFill>
            </a:endParaRPr>
          </a:p>
        </p:txBody>
      </p:sp>
      <p:sp>
        <p:nvSpPr>
          <p:cNvPr id="31" name="TextBox 30">
            <a:extLst>
              <a:ext uri="{FF2B5EF4-FFF2-40B4-BE49-F238E27FC236}">
                <a16:creationId xmlns:a16="http://schemas.microsoft.com/office/drawing/2014/main" id="{3418DF79-9FCC-32D9-78BE-7017820C4D28}"/>
              </a:ext>
            </a:extLst>
          </p:cNvPr>
          <p:cNvSpPr>
            <a:spLocks noGrp="1"/>
          </p:cNvSpPr>
          <p:nvPr/>
        </p:nvSpPr>
        <p:spPr>
          <a:xfrm>
            <a:off x="4330844" y="4835672"/>
            <a:ext cx="4521923" cy="589681"/>
          </a:xfrm>
          <a:prstGeom prst="rect">
            <a:avLst/>
          </a:prstGeom>
          <a:noFill/>
        </p:spPr>
        <p:txBody>
          <a:bodyPr wrap="square" anchor="t"/>
          <a:lstStyle/>
          <a:p>
            <a:pPr>
              <a:lnSpc>
                <a:spcPct val="125000"/>
              </a:lnSpc>
            </a:pPr>
            <a:r>
              <a:rPr lang="en-US" sz="1200" dirty="0"/>
              <a:t>Configure workspace-specific SMTP credentials via Web Credentials, while retaining instance-level email server config for declarative delivery.</a:t>
            </a:r>
          </a:p>
        </p:txBody>
      </p:sp>
      <p:sp>
        <p:nvSpPr>
          <p:cNvPr id="3" name="Title 2">
            <a:extLst>
              <a:ext uri="{FF2B5EF4-FFF2-40B4-BE49-F238E27FC236}">
                <a16:creationId xmlns:a16="http://schemas.microsoft.com/office/drawing/2014/main" id="{3EB18BD2-25AB-6160-71AC-8A47A18130E3}"/>
              </a:ext>
            </a:extLst>
          </p:cNvPr>
          <p:cNvSpPr>
            <a:spLocks noGrp="1"/>
          </p:cNvSpPr>
          <p:nvPr>
            <p:ph type="title"/>
          </p:nvPr>
        </p:nvSpPr>
        <p:spPr/>
        <p:txBody>
          <a:bodyPr/>
          <a:lstStyle/>
          <a:p>
            <a:r>
              <a:rPr lang="en-US" dirty="0">
                <a:solidFill>
                  <a:srgbClr val="FFFFFF"/>
                </a:solidFill>
                <a:latin typeface="Oracle Sans"/>
                <a:ea typeface="Oracle Sans"/>
                <a:cs typeface="Oracle Sans"/>
              </a:rPr>
              <a:t>Security and Compliance</a:t>
            </a:r>
            <a:endParaRPr dirty="0">
              <a:solidFill>
                <a:srgbClr val="FFFFFF"/>
              </a:solidFill>
              <a:latin typeface="Oracle Sans"/>
              <a:ea typeface="Oracle Sans"/>
              <a:cs typeface="Oracle Sans"/>
            </a:endParaRPr>
          </a:p>
        </p:txBody>
      </p:sp>
      <p:sp>
        <p:nvSpPr>
          <p:cNvPr id="37" name="Slide Number Placeholder 36">
            <a:extLst>
              <a:ext uri="{FF2B5EF4-FFF2-40B4-BE49-F238E27FC236}">
                <a16:creationId xmlns:a16="http://schemas.microsoft.com/office/drawing/2014/main" id="{370407B1-99E9-F0F3-4DBC-AED581530AB2}"/>
              </a:ext>
            </a:extLst>
          </p:cNvPr>
          <p:cNvSpPr>
            <a:spLocks noGrp="1"/>
          </p:cNvSpPr>
          <p:nvPr>
            <p:ph type="sldNum" idx="4"/>
          </p:nvPr>
        </p:nvSpPr>
        <p:spPr/>
        <p:txBody>
          <a:bodyPr/>
          <a:lstStyle/>
          <a:p>
            <a:fld id="{D6C2EC43-E3B9-C9B0-67FF-5447EB7F3925}" type="slidenum">
              <a:rPr/>
              <a:t>36</a:t>
            </a:fld>
            <a:endParaRPr/>
          </a:p>
        </p:txBody>
      </p:sp>
      <p:sp>
        <p:nvSpPr>
          <p:cNvPr id="4" name="Footer Placeholder 3">
            <a:extLst>
              <a:ext uri="{FF2B5EF4-FFF2-40B4-BE49-F238E27FC236}">
                <a16:creationId xmlns:a16="http://schemas.microsoft.com/office/drawing/2014/main" id="{528A64BE-EBCA-18C5-769B-BDDE822D08E8}"/>
              </a:ext>
            </a:extLst>
          </p:cNvPr>
          <p:cNvSpPr>
            <a:spLocks noGrp="1"/>
          </p:cNvSpPr>
          <p:nvPr>
            <p:ph type="ftr" idx="3"/>
          </p:nvPr>
        </p:nvSpPr>
        <p:spPr/>
        <p:txBody>
          <a:bodyPr/>
          <a:lstStyle/>
          <a:p>
            <a:r>
              <a:t>Copyright © 2026, Oracle and/or its affiliates</a:t>
            </a:r>
          </a:p>
        </p:txBody>
      </p:sp>
      <p:pic>
        <p:nvPicPr>
          <p:cNvPr id="5" name="Picture Placeholder 17">
            <a:extLst>
              <a:ext uri="{FF2B5EF4-FFF2-40B4-BE49-F238E27FC236}">
                <a16:creationId xmlns:a16="http://schemas.microsoft.com/office/drawing/2014/main" id="{E2308752-CDFE-24CF-78A7-8B3E95F6B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945" y="1438031"/>
            <a:ext cx="1222810" cy="1222810"/>
          </a:xfrm>
          <a:prstGeom prst="rect">
            <a:avLst/>
          </a:prstGeom>
        </p:spPr>
      </p:pic>
      <p:pic>
        <p:nvPicPr>
          <p:cNvPr id="6" name="Picture Placeholder 1">
            <a:extLst>
              <a:ext uri="{FF2B5EF4-FFF2-40B4-BE49-F238E27FC236}">
                <a16:creationId xmlns:a16="http://schemas.microsoft.com/office/drawing/2014/main" id="{FE46CEAD-0DDF-16FA-8CF9-D558C9B59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946" y="4321767"/>
            <a:ext cx="1222809" cy="1222809"/>
          </a:xfrm>
          <a:prstGeom prst="rect">
            <a:avLst/>
          </a:prstGeom>
        </p:spPr>
      </p:pic>
      <p:pic>
        <p:nvPicPr>
          <p:cNvPr id="8" name="Picture Placeholder 15">
            <a:extLst>
              <a:ext uri="{FF2B5EF4-FFF2-40B4-BE49-F238E27FC236}">
                <a16:creationId xmlns:a16="http://schemas.microsoft.com/office/drawing/2014/main" id="{A089BBB3-B98E-1414-590D-661C19C36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945" y="2994767"/>
            <a:ext cx="1222810" cy="1222810"/>
          </a:xfrm>
          <a:prstGeom prst="rect">
            <a:avLst/>
          </a:prstGeom>
        </p:spPr>
      </p:pic>
    </p:spTree>
    <p:extLst>
      <p:ext uri="{BB962C8B-B14F-4D97-AF65-F5344CB8AC3E}">
        <p14:creationId xmlns:p14="http://schemas.microsoft.com/office/powerpoint/2010/main" val="4098830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52E1B-3E71-43B8-0142-7F880EAAA01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43262C0-2F96-E38B-9489-CD5D86C81662}"/>
              </a:ext>
            </a:extLst>
          </p:cNvPr>
          <p:cNvSpPr>
            <a:spLocks noGrp="1"/>
          </p:cNvSpPr>
          <p:nvPr/>
        </p:nvSpPr>
        <p:spPr>
          <a:xfrm>
            <a:off x="1976284" y="1763944"/>
            <a:ext cx="50000" cy="103528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2" name="TextBox 21">
            <a:extLst>
              <a:ext uri="{FF2B5EF4-FFF2-40B4-BE49-F238E27FC236}">
                <a16:creationId xmlns:a16="http://schemas.microsoft.com/office/drawing/2014/main" id="{454A954E-7C8D-48D1-B570-7B6E6C5A9B52}"/>
              </a:ext>
            </a:extLst>
          </p:cNvPr>
          <p:cNvSpPr>
            <a:spLocks noGrp="1"/>
          </p:cNvSpPr>
          <p:nvPr/>
        </p:nvSpPr>
        <p:spPr>
          <a:xfrm>
            <a:off x="2081891" y="1677827"/>
            <a:ext cx="5240000" cy="240000"/>
          </a:xfrm>
          <a:prstGeom prst="rect">
            <a:avLst/>
          </a:prstGeom>
          <a:noFill/>
        </p:spPr>
        <p:txBody>
          <a:bodyPr wrap="square" anchor="t"/>
          <a:lstStyle/>
          <a:p>
            <a:pPr algn="l">
              <a:buNone/>
            </a:pPr>
            <a:r>
              <a:rPr lang="en-US" b="1" dirty="0">
                <a:solidFill>
                  <a:schemeClr val="accent6"/>
                </a:solidFill>
              </a:rPr>
              <a:t>Vector Tile Layer Support</a:t>
            </a:r>
            <a:endParaRPr b="1" dirty="0">
              <a:solidFill>
                <a:schemeClr val="accent6"/>
              </a:solidFill>
            </a:endParaRPr>
          </a:p>
        </p:txBody>
      </p:sp>
      <p:sp>
        <p:nvSpPr>
          <p:cNvPr id="23" name="TextBox 22">
            <a:extLst>
              <a:ext uri="{FF2B5EF4-FFF2-40B4-BE49-F238E27FC236}">
                <a16:creationId xmlns:a16="http://schemas.microsoft.com/office/drawing/2014/main" id="{2A8E726B-ED5B-7ADC-FD8E-E81F93BFCB1C}"/>
              </a:ext>
            </a:extLst>
          </p:cNvPr>
          <p:cNvSpPr>
            <a:spLocks noGrp="1"/>
          </p:cNvSpPr>
          <p:nvPr/>
        </p:nvSpPr>
        <p:spPr>
          <a:xfrm>
            <a:off x="2081891" y="1994325"/>
            <a:ext cx="3694965" cy="856771"/>
          </a:xfrm>
          <a:prstGeom prst="rect">
            <a:avLst/>
          </a:prstGeom>
          <a:noFill/>
        </p:spPr>
        <p:txBody>
          <a:bodyPr wrap="square" anchor="t"/>
          <a:lstStyle/>
          <a:p>
            <a:pPr>
              <a:lnSpc>
                <a:spcPct val="125000"/>
              </a:lnSpc>
            </a:pPr>
            <a:r>
              <a:rPr lang="en-US" sz="1200" dirty="0"/>
              <a:t>Use vector tile layers to render large geospatial datasets more efficiently with smoother interaction and improved scalability across zoom levels.</a:t>
            </a:r>
          </a:p>
        </p:txBody>
      </p:sp>
      <p:sp>
        <p:nvSpPr>
          <p:cNvPr id="25" name="Rectangle 24">
            <a:extLst>
              <a:ext uri="{FF2B5EF4-FFF2-40B4-BE49-F238E27FC236}">
                <a16:creationId xmlns:a16="http://schemas.microsoft.com/office/drawing/2014/main" id="{01AC8960-E8C0-160B-23E4-456B64B4C42F}"/>
              </a:ext>
            </a:extLst>
          </p:cNvPr>
          <p:cNvSpPr>
            <a:spLocks noGrp="1"/>
          </p:cNvSpPr>
          <p:nvPr/>
        </p:nvSpPr>
        <p:spPr>
          <a:xfrm>
            <a:off x="1983892" y="3080534"/>
            <a:ext cx="50000" cy="1042827"/>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6" name="TextBox 25">
            <a:extLst>
              <a:ext uri="{FF2B5EF4-FFF2-40B4-BE49-F238E27FC236}">
                <a16:creationId xmlns:a16="http://schemas.microsoft.com/office/drawing/2014/main" id="{4AE04D38-25EC-C556-B591-D885B58E910C}"/>
              </a:ext>
            </a:extLst>
          </p:cNvPr>
          <p:cNvSpPr>
            <a:spLocks noGrp="1"/>
          </p:cNvSpPr>
          <p:nvPr/>
        </p:nvSpPr>
        <p:spPr>
          <a:xfrm>
            <a:off x="2089499" y="2994418"/>
            <a:ext cx="5240000" cy="240000"/>
          </a:xfrm>
          <a:prstGeom prst="rect">
            <a:avLst/>
          </a:prstGeom>
          <a:noFill/>
        </p:spPr>
        <p:txBody>
          <a:bodyPr wrap="square" anchor="t"/>
          <a:lstStyle/>
          <a:p>
            <a:pPr algn="l">
              <a:buNone/>
            </a:pPr>
            <a:r>
              <a:rPr lang="en-US" b="1" dirty="0">
                <a:solidFill>
                  <a:schemeClr val="accent5">
                    <a:lumMod val="60000"/>
                    <a:lumOff val="40000"/>
                  </a:schemeClr>
                </a:solidFill>
              </a:rPr>
              <a:t>Advanced Background Maps</a:t>
            </a:r>
            <a:endParaRPr b="1" dirty="0">
              <a:solidFill>
                <a:schemeClr val="accent5">
                  <a:lumMod val="60000"/>
                  <a:lumOff val="40000"/>
                </a:schemeClr>
              </a:solidFill>
            </a:endParaRPr>
          </a:p>
        </p:txBody>
      </p:sp>
      <p:sp>
        <p:nvSpPr>
          <p:cNvPr id="27" name="TextBox 26">
            <a:extLst>
              <a:ext uri="{FF2B5EF4-FFF2-40B4-BE49-F238E27FC236}">
                <a16:creationId xmlns:a16="http://schemas.microsoft.com/office/drawing/2014/main" id="{5551E62A-3204-D7C4-6972-CA09BE545298}"/>
              </a:ext>
            </a:extLst>
          </p:cNvPr>
          <p:cNvSpPr>
            <a:spLocks noGrp="1"/>
          </p:cNvSpPr>
          <p:nvPr/>
        </p:nvSpPr>
        <p:spPr>
          <a:xfrm>
            <a:off x="2089499" y="3339491"/>
            <a:ext cx="4006501" cy="783870"/>
          </a:xfrm>
          <a:prstGeom prst="rect">
            <a:avLst/>
          </a:prstGeom>
          <a:noFill/>
        </p:spPr>
        <p:txBody>
          <a:bodyPr wrap="square" anchor="t"/>
          <a:lstStyle/>
          <a:p>
            <a:pPr>
              <a:lnSpc>
                <a:spcPct val="125000"/>
              </a:lnSpc>
            </a:pPr>
            <a:r>
              <a:rPr lang="en-US" sz="1200" dirty="0"/>
              <a:t>Configure custom background maps using raster tiles, vector tiles, and OGC map services for more flexible and modern map presentation experiences.</a:t>
            </a:r>
          </a:p>
        </p:txBody>
      </p:sp>
      <p:sp>
        <p:nvSpPr>
          <p:cNvPr id="29" name="Rectangle 28">
            <a:extLst>
              <a:ext uri="{FF2B5EF4-FFF2-40B4-BE49-F238E27FC236}">
                <a16:creationId xmlns:a16="http://schemas.microsoft.com/office/drawing/2014/main" id="{4A45624C-B661-5A8F-535F-722F2EC60C5E}"/>
              </a:ext>
            </a:extLst>
          </p:cNvPr>
          <p:cNvSpPr>
            <a:spLocks noGrp="1"/>
          </p:cNvSpPr>
          <p:nvPr/>
        </p:nvSpPr>
        <p:spPr>
          <a:xfrm>
            <a:off x="1988172" y="4495205"/>
            <a:ext cx="45719" cy="103861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0" name="TextBox 29">
            <a:extLst>
              <a:ext uri="{FF2B5EF4-FFF2-40B4-BE49-F238E27FC236}">
                <a16:creationId xmlns:a16="http://schemas.microsoft.com/office/drawing/2014/main" id="{F2ED86D0-73B9-687A-CD30-3B5A9C968366}"/>
              </a:ext>
            </a:extLst>
          </p:cNvPr>
          <p:cNvSpPr>
            <a:spLocks noGrp="1"/>
          </p:cNvSpPr>
          <p:nvPr/>
        </p:nvSpPr>
        <p:spPr>
          <a:xfrm>
            <a:off x="2089499" y="4495206"/>
            <a:ext cx="5240000" cy="240000"/>
          </a:xfrm>
          <a:prstGeom prst="rect">
            <a:avLst/>
          </a:prstGeom>
          <a:noFill/>
        </p:spPr>
        <p:txBody>
          <a:bodyPr wrap="square" anchor="t"/>
          <a:lstStyle/>
          <a:p>
            <a:pPr algn="l">
              <a:buNone/>
            </a:pPr>
            <a:r>
              <a:rPr lang="en-US" b="1" dirty="0">
                <a:solidFill>
                  <a:schemeClr val="accent5"/>
                </a:solidFill>
              </a:rPr>
              <a:t>JavaScript Map Control</a:t>
            </a:r>
            <a:endParaRPr b="1" dirty="0">
              <a:solidFill>
                <a:schemeClr val="accent5"/>
              </a:solidFill>
            </a:endParaRPr>
          </a:p>
        </p:txBody>
      </p:sp>
      <p:sp>
        <p:nvSpPr>
          <p:cNvPr id="31" name="TextBox 30">
            <a:extLst>
              <a:ext uri="{FF2B5EF4-FFF2-40B4-BE49-F238E27FC236}">
                <a16:creationId xmlns:a16="http://schemas.microsoft.com/office/drawing/2014/main" id="{B7C5DE1C-B623-7E7E-55AB-DEBDA2D97570}"/>
              </a:ext>
            </a:extLst>
          </p:cNvPr>
          <p:cNvSpPr>
            <a:spLocks noGrp="1"/>
          </p:cNvSpPr>
          <p:nvPr/>
        </p:nvSpPr>
        <p:spPr>
          <a:xfrm>
            <a:off x="2089499" y="4824914"/>
            <a:ext cx="3687357" cy="708904"/>
          </a:xfrm>
          <a:prstGeom prst="rect">
            <a:avLst/>
          </a:prstGeom>
          <a:noFill/>
        </p:spPr>
        <p:txBody>
          <a:bodyPr wrap="square" anchor="t"/>
          <a:lstStyle/>
          <a:p>
            <a:pPr>
              <a:lnSpc>
                <a:spcPct val="135000"/>
              </a:lnSpc>
            </a:pPr>
            <a:r>
              <a:rPr lang="en-US" sz="1200" dirty="0"/>
              <a:t>Use new JavaScript APIs to control map behavior, styling, and interaction more precisely in custom APEX applications.</a:t>
            </a:r>
          </a:p>
        </p:txBody>
      </p:sp>
      <p:sp>
        <p:nvSpPr>
          <p:cNvPr id="3" name="Title 2">
            <a:extLst>
              <a:ext uri="{FF2B5EF4-FFF2-40B4-BE49-F238E27FC236}">
                <a16:creationId xmlns:a16="http://schemas.microsoft.com/office/drawing/2014/main" id="{4A1E6A9D-7C89-2348-BF81-CE834D0EA60F}"/>
              </a:ext>
            </a:extLst>
          </p:cNvPr>
          <p:cNvSpPr>
            <a:spLocks noGrp="1"/>
          </p:cNvSpPr>
          <p:nvPr>
            <p:ph type="title"/>
          </p:nvPr>
        </p:nvSpPr>
        <p:spPr/>
        <p:txBody>
          <a:bodyPr/>
          <a:lstStyle/>
          <a:p>
            <a:r>
              <a:rPr lang="en-US" dirty="0">
                <a:solidFill>
                  <a:srgbClr val="FFFFFF"/>
                </a:solidFill>
                <a:latin typeface="Oracle Sans"/>
                <a:ea typeface="Oracle Sans"/>
                <a:cs typeface="Oracle Sans"/>
              </a:rPr>
              <a:t>Map Region Enhancements</a:t>
            </a:r>
            <a:endParaRPr dirty="0">
              <a:solidFill>
                <a:srgbClr val="FFFFFF"/>
              </a:solidFill>
              <a:latin typeface="Oracle Sans"/>
              <a:ea typeface="Oracle Sans"/>
              <a:cs typeface="Oracle Sans"/>
            </a:endParaRPr>
          </a:p>
        </p:txBody>
      </p:sp>
      <p:sp>
        <p:nvSpPr>
          <p:cNvPr id="37" name="Slide Number Placeholder 36">
            <a:extLst>
              <a:ext uri="{FF2B5EF4-FFF2-40B4-BE49-F238E27FC236}">
                <a16:creationId xmlns:a16="http://schemas.microsoft.com/office/drawing/2014/main" id="{D25428C2-122A-BC86-5D5B-1DFDFC41FAE7}"/>
              </a:ext>
            </a:extLst>
          </p:cNvPr>
          <p:cNvSpPr>
            <a:spLocks noGrp="1"/>
          </p:cNvSpPr>
          <p:nvPr>
            <p:ph type="sldNum" idx="4"/>
          </p:nvPr>
        </p:nvSpPr>
        <p:spPr/>
        <p:txBody>
          <a:bodyPr/>
          <a:lstStyle/>
          <a:p>
            <a:fld id="{D6C2EC43-E3B9-C9B0-67FF-5447EB7F3925}" type="slidenum">
              <a:rPr/>
              <a:t>37</a:t>
            </a:fld>
            <a:endParaRPr/>
          </a:p>
        </p:txBody>
      </p:sp>
      <p:sp>
        <p:nvSpPr>
          <p:cNvPr id="4" name="Footer Placeholder 3">
            <a:extLst>
              <a:ext uri="{FF2B5EF4-FFF2-40B4-BE49-F238E27FC236}">
                <a16:creationId xmlns:a16="http://schemas.microsoft.com/office/drawing/2014/main" id="{9C0A503F-0488-0FAA-1B2C-83C4A8631506}"/>
              </a:ext>
            </a:extLst>
          </p:cNvPr>
          <p:cNvSpPr>
            <a:spLocks noGrp="1"/>
          </p:cNvSpPr>
          <p:nvPr>
            <p:ph type="ftr" idx="3"/>
          </p:nvPr>
        </p:nvSpPr>
        <p:spPr/>
        <p:txBody>
          <a:bodyPr/>
          <a:lstStyle/>
          <a:p>
            <a:r>
              <a:t>Copyright © 2026, Oracle and/or its affiliates</a:t>
            </a:r>
          </a:p>
        </p:txBody>
      </p:sp>
      <p:pic>
        <p:nvPicPr>
          <p:cNvPr id="2" name="Picture Placeholder 278">
            <a:extLst>
              <a:ext uri="{FF2B5EF4-FFF2-40B4-BE49-F238E27FC236}">
                <a16:creationId xmlns:a16="http://schemas.microsoft.com/office/drawing/2014/main" id="{B039FFF6-7F44-F096-5010-BC3AB7A42A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2" y="2985110"/>
            <a:ext cx="1222808" cy="1222808"/>
          </a:xfrm>
          <a:prstGeom prst="rect">
            <a:avLst/>
          </a:prstGeom>
        </p:spPr>
      </p:pic>
      <p:pic>
        <p:nvPicPr>
          <p:cNvPr id="7" name="Image 0" descr="preencoded.png">
            <a:extLst>
              <a:ext uri="{FF2B5EF4-FFF2-40B4-BE49-F238E27FC236}">
                <a16:creationId xmlns:a16="http://schemas.microsoft.com/office/drawing/2014/main" id="{7AE3C366-84E9-DF93-E66E-47CAE38BAAF5}"/>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trans="0"/>
                    </a14:imgEffect>
                  </a14:imgLayer>
                </a14:imgProps>
              </a:ext>
            </a:extLst>
          </a:blip>
          <a:stretch>
            <a:fillRect/>
          </a:stretch>
        </p:blipFill>
        <p:spPr>
          <a:xfrm>
            <a:off x="826716" y="1933714"/>
            <a:ext cx="788577" cy="788577"/>
          </a:xfrm>
          <a:prstGeom prst="rect">
            <a:avLst/>
          </a:prstGeom>
          <a:effectLst>
            <a:softEdge rad="0"/>
          </a:effectLst>
        </p:spPr>
      </p:pic>
      <p:pic>
        <p:nvPicPr>
          <p:cNvPr id="9" name="Image 2" descr="preencoded.png">
            <a:extLst>
              <a:ext uri="{FF2B5EF4-FFF2-40B4-BE49-F238E27FC236}">
                <a16:creationId xmlns:a16="http://schemas.microsoft.com/office/drawing/2014/main" id="{62CE147D-AB41-0597-9A39-E928ED9FD591}"/>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trans="0" detail="5"/>
                    </a14:imgEffect>
                  </a14:imgLayer>
                </a14:imgProps>
              </a:ext>
            </a:extLst>
          </a:blip>
          <a:stretch>
            <a:fillRect/>
          </a:stretch>
        </p:blipFill>
        <p:spPr>
          <a:xfrm>
            <a:off x="733004" y="4568973"/>
            <a:ext cx="882289" cy="882289"/>
          </a:xfrm>
          <a:prstGeom prst="rect">
            <a:avLst/>
          </a:prstGeom>
          <a:effectLst>
            <a:outerShdw blurRad="50800" dist="50800" dir="5400000" sx="1000" sy="1000" algn="ctr" rotWithShape="0">
              <a:srgbClr val="000000">
                <a:alpha val="43137"/>
              </a:srgbClr>
            </a:outerShdw>
          </a:effectLst>
        </p:spPr>
      </p:pic>
      <p:pic>
        <p:nvPicPr>
          <p:cNvPr id="10" name="Picture 38">
            <a:extLst>
              <a:ext uri="{FF2B5EF4-FFF2-40B4-BE49-F238E27FC236}">
                <a16:creationId xmlns:a16="http://schemas.microsoft.com/office/drawing/2014/main" id="{B0C604A7-1E3B-26C3-EA20-05063DBC5246}"/>
              </a:ext>
            </a:extLst>
          </p:cNvPr>
          <p:cNvPicPr>
            <a:picLocks noChangeAspect="1"/>
          </p:cNvPicPr>
          <p:nvPr/>
        </p:nvPicPr>
        <p:blipFill>
          <a:blip r:embed="rId8"/>
          <a:stretch>
            <a:fillRect/>
          </a:stretch>
        </p:blipFill>
        <p:spPr>
          <a:xfrm>
            <a:off x="6151607" y="1882704"/>
            <a:ext cx="5342400" cy="3697444"/>
          </a:xfrm>
          <a:prstGeom prst="rect">
            <a:avLst/>
          </a:prstGeom>
        </p:spPr>
      </p:pic>
      <p:pic>
        <p:nvPicPr>
          <p:cNvPr id="11" name="Browser bar">
            <a:extLst>
              <a:ext uri="{FF2B5EF4-FFF2-40B4-BE49-F238E27FC236}">
                <a16:creationId xmlns:a16="http://schemas.microsoft.com/office/drawing/2014/main" id="{83E7D4EB-7089-0CA0-511D-32A46FA6DD25}"/>
              </a:ext>
            </a:extLst>
          </p:cNvPr>
          <p:cNvPicPr>
            <a:picLocks noChangeAspect="1"/>
          </p:cNvPicPr>
          <p:nvPr/>
        </p:nvPicPr>
        <p:blipFill>
          <a:blip r:embed="rId9"/>
          <a:stretch>
            <a:fillRect/>
          </a:stretch>
        </p:blipFill>
        <p:spPr>
          <a:xfrm>
            <a:off x="6151608" y="1610418"/>
            <a:ext cx="5342400" cy="269692"/>
          </a:xfrm>
          <a:prstGeom prst="rect">
            <a:avLst/>
          </a:prstGeom>
        </p:spPr>
      </p:pic>
    </p:spTree>
    <p:extLst>
      <p:ext uri="{BB962C8B-B14F-4D97-AF65-F5344CB8AC3E}">
        <p14:creationId xmlns:p14="http://schemas.microsoft.com/office/powerpoint/2010/main" val="2281333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a:extLst>
              <a:ext uri="{FF2B5EF4-FFF2-40B4-BE49-F238E27FC236}">
                <a16:creationId xmlns:a16="http://schemas.microsoft.com/office/drawing/2014/main" id="{6D3CC0B2-8CBE-571B-D1CF-01190A268A71}"/>
              </a:ext>
            </a:extLst>
          </p:cNvPr>
          <p:cNvSpPr>
            <a:spLocks noGrp="1"/>
          </p:cNvSpPr>
          <p:nvPr>
            <p:ph idx="14"/>
          </p:nvPr>
        </p:nvSpPr>
        <p:spPr>
          <a:xfrm>
            <a:off x="766763" y="2629948"/>
            <a:ext cx="2468880" cy="3089718"/>
          </a:xfrm>
        </p:spPr>
        <p:txBody>
          <a:bodyPr/>
          <a:lstStyle/>
          <a:p>
            <a:r>
              <a:rPr lang="en-IN" sz="1800" b="1" dirty="0">
                <a:solidFill>
                  <a:schemeClr val="accent5"/>
                </a:solidFill>
              </a:rPr>
              <a:t>More Powerful Interactive Reports</a:t>
            </a:r>
          </a:p>
          <a:p>
            <a:endParaRPr lang="en-IN" sz="1800" b="1" dirty="0">
              <a:solidFill>
                <a:schemeClr val="accent5"/>
              </a:solidFill>
            </a:endParaRPr>
          </a:p>
          <a:p>
            <a:endParaRPr lang="en-US" sz="1400" dirty="0"/>
          </a:p>
          <a:p>
            <a:r>
              <a:rPr lang="en-US" sz="1400" dirty="0"/>
              <a:t>Row selection capability and improved filtering support for template component columns, making reports more interactive than ever.</a:t>
            </a:r>
          </a:p>
          <a:p>
            <a:endParaRPr lang="en-IN" sz="1800" b="1" dirty="0">
              <a:solidFill>
                <a:schemeClr val="accent5"/>
              </a:solidFill>
            </a:endParaRPr>
          </a:p>
        </p:txBody>
      </p:sp>
      <p:sp>
        <p:nvSpPr>
          <p:cNvPr id="27" name="Content Placeholder 26">
            <a:extLst>
              <a:ext uri="{FF2B5EF4-FFF2-40B4-BE49-F238E27FC236}">
                <a16:creationId xmlns:a16="http://schemas.microsoft.com/office/drawing/2014/main" id="{4E4D763C-70DB-D5CE-F826-E07DC6861574}"/>
              </a:ext>
            </a:extLst>
          </p:cNvPr>
          <p:cNvSpPr>
            <a:spLocks noGrp="1"/>
          </p:cNvSpPr>
          <p:nvPr>
            <p:ph idx="15"/>
          </p:nvPr>
        </p:nvSpPr>
        <p:spPr>
          <a:xfrm>
            <a:off x="3500819" y="2629947"/>
            <a:ext cx="2468880" cy="3089718"/>
          </a:xfrm>
        </p:spPr>
        <p:txBody>
          <a:bodyPr/>
          <a:lstStyle/>
          <a:p>
            <a:r>
              <a:rPr lang="en-US" sz="1800" b="1" dirty="0">
                <a:solidFill>
                  <a:schemeClr val="accent5">
                    <a:lumMod val="60000"/>
                    <a:lumOff val="40000"/>
                  </a:schemeClr>
                </a:solidFill>
              </a:rPr>
              <a:t>Declarative Menu Buttons</a:t>
            </a:r>
            <a:endParaRPr sz="1800" b="1" dirty="0">
              <a:solidFill>
                <a:schemeClr val="accent5">
                  <a:lumMod val="60000"/>
                  <a:lumOff val="40000"/>
                </a:schemeClr>
              </a:solidFill>
            </a:endParaRPr>
          </a:p>
          <a:p>
            <a:endParaRPr lang="en-US" dirty="0">
              <a:solidFill>
                <a:schemeClr val="accent5">
                  <a:lumMod val="60000"/>
                  <a:lumOff val="40000"/>
                </a:schemeClr>
              </a:solidFill>
            </a:endParaRPr>
          </a:p>
          <a:p>
            <a:endParaRPr lang="en-US" sz="1400" dirty="0"/>
          </a:p>
          <a:p>
            <a:r>
              <a:rPr lang="en-US" sz="1400" dirty="0"/>
              <a:t>Add menus directly to buttons from Page Designer to create cleaner action menus and more flexible UIs without custom JavaScript.</a:t>
            </a:r>
          </a:p>
          <a:p>
            <a:endParaRPr dirty="0">
              <a:solidFill>
                <a:schemeClr val="accent5">
                  <a:lumMod val="60000"/>
                  <a:lumOff val="40000"/>
                </a:schemeClr>
              </a:solidFill>
            </a:endParaRPr>
          </a:p>
        </p:txBody>
      </p:sp>
      <p:sp>
        <p:nvSpPr>
          <p:cNvPr id="28" name="Content Placeholder 27">
            <a:extLst>
              <a:ext uri="{FF2B5EF4-FFF2-40B4-BE49-F238E27FC236}">
                <a16:creationId xmlns:a16="http://schemas.microsoft.com/office/drawing/2014/main" id="{D5D18EBC-5137-54DB-DBD4-45D68251FAD8}"/>
              </a:ext>
            </a:extLst>
          </p:cNvPr>
          <p:cNvSpPr>
            <a:spLocks noGrp="1"/>
          </p:cNvSpPr>
          <p:nvPr>
            <p:ph idx="16"/>
          </p:nvPr>
        </p:nvSpPr>
        <p:spPr>
          <a:xfrm>
            <a:off x="6234875" y="2629947"/>
            <a:ext cx="2468880" cy="3089718"/>
          </a:xfrm>
        </p:spPr>
        <p:txBody>
          <a:bodyPr/>
          <a:lstStyle/>
          <a:p>
            <a:r>
              <a:rPr lang="en-US" sz="1800" b="1" dirty="0">
                <a:solidFill>
                  <a:schemeClr val="accent6"/>
                </a:solidFill>
              </a:rPr>
              <a:t>Enhanced Dynamic Actions</a:t>
            </a:r>
            <a:endParaRPr sz="1800" b="1" dirty="0">
              <a:solidFill>
                <a:schemeClr val="accent6"/>
              </a:solidFill>
            </a:endParaRPr>
          </a:p>
          <a:p>
            <a:endParaRPr sz="1800" dirty="0">
              <a:solidFill>
                <a:schemeClr val="accent6"/>
              </a:solidFill>
            </a:endParaRPr>
          </a:p>
          <a:p>
            <a:endParaRPr lang="en-US" sz="1400" dirty="0"/>
          </a:p>
          <a:p>
            <a:r>
              <a:rPr lang="en-US" sz="1400" dirty="0"/>
              <a:t>Declarative support for buttons and menus, plus new actions: Show Success, Show Error, and Wait Popup for richer interaction flows.</a:t>
            </a:r>
          </a:p>
        </p:txBody>
      </p:sp>
      <p:sp>
        <p:nvSpPr>
          <p:cNvPr id="2" name="Title 1">
            <a:extLst>
              <a:ext uri="{FF2B5EF4-FFF2-40B4-BE49-F238E27FC236}">
                <a16:creationId xmlns:a16="http://schemas.microsoft.com/office/drawing/2014/main" id="{341A5252-E1CB-AAC1-E11D-8F9B5E28E68A}"/>
              </a:ext>
            </a:extLst>
          </p:cNvPr>
          <p:cNvSpPr>
            <a:spLocks noGrp="1"/>
          </p:cNvSpPr>
          <p:nvPr>
            <p:ph type="title"/>
          </p:nvPr>
        </p:nvSpPr>
        <p:spPr>
          <a:xfrm>
            <a:off x="766763" y="644641"/>
            <a:ext cx="10671048" cy="369331"/>
          </a:xfrm>
        </p:spPr>
        <p:txBody>
          <a:bodyPr/>
          <a:lstStyle/>
          <a:p>
            <a:r>
              <a:rPr lang="en-US" dirty="0"/>
              <a:t>Component Updates</a:t>
            </a:r>
            <a:endParaRPr dirty="0"/>
          </a:p>
        </p:txBody>
      </p:sp>
      <p:sp>
        <p:nvSpPr>
          <p:cNvPr id="30" name="Content Placeholder 29">
            <a:extLst>
              <a:ext uri="{FF2B5EF4-FFF2-40B4-BE49-F238E27FC236}">
                <a16:creationId xmlns:a16="http://schemas.microsoft.com/office/drawing/2014/main" id="{C0E90AB4-7A2E-22E7-51EB-179A834997D8}"/>
              </a:ext>
            </a:extLst>
          </p:cNvPr>
          <p:cNvSpPr>
            <a:spLocks noGrp="1"/>
          </p:cNvSpPr>
          <p:nvPr>
            <p:ph idx="20"/>
          </p:nvPr>
        </p:nvSpPr>
        <p:spPr>
          <a:xfrm>
            <a:off x="8968931" y="2626049"/>
            <a:ext cx="2468880" cy="3089718"/>
          </a:xfrm>
        </p:spPr>
        <p:txBody>
          <a:bodyPr/>
          <a:lstStyle/>
          <a:p>
            <a:r>
              <a:rPr lang="en-US" sz="1800" b="1" dirty="0">
                <a:solidFill>
                  <a:schemeClr val="accent5"/>
                </a:solidFill>
              </a:rPr>
              <a:t>Faster Data Entry Experiences</a:t>
            </a:r>
            <a:endParaRPr sz="1800" b="1" dirty="0">
              <a:solidFill>
                <a:schemeClr val="accent5"/>
              </a:solidFill>
            </a:endParaRPr>
          </a:p>
          <a:p>
            <a:endParaRPr sz="1800" b="1" dirty="0">
              <a:solidFill>
                <a:schemeClr val="accent5"/>
              </a:solidFill>
            </a:endParaRPr>
          </a:p>
          <a:p>
            <a:endParaRPr lang="en-US" sz="1400" dirty="0"/>
          </a:p>
          <a:p>
            <a:r>
              <a:rPr lang="en-US" sz="1400" dirty="0"/>
              <a:t>Paste from clipboard into Interactive Grids and enable infinite scrolling for LOV and autocomplete fields to improve data entry workflows.</a:t>
            </a:r>
          </a:p>
          <a:p>
            <a:endParaRPr dirty="0"/>
          </a:p>
        </p:txBody>
      </p:sp>
      <p:sp>
        <p:nvSpPr>
          <p:cNvPr id="6" name="Slide Number Placeholder 5">
            <a:extLst>
              <a:ext uri="{FF2B5EF4-FFF2-40B4-BE49-F238E27FC236}">
                <a16:creationId xmlns:a16="http://schemas.microsoft.com/office/drawing/2014/main" id="{FFD917FF-E13A-BE71-C4B0-0097CC268073}"/>
              </a:ext>
            </a:extLst>
          </p:cNvPr>
          <p:cNvSpPr>
            <a:spLocks noGrp="1"/>
          </p:cNvSpPr>
          <p:nvPr>
            <p:ph type="sldNum" idx="4"/>
          </p:nvPr>
        </p:nvSpPr>
        <p:spPr/>
        <p:txBody>
          <a:bodyPr/>
          <a:lstStyle/>
          <a:p>
            <a:fld id="{90F7333B-44AC-F7E9-D49D-FE92F45E0477}" type="slidenum">
              <a:rPr/>
              <a:t>38</a:t>
            </a:fld>
            <a:endParaRPr/>
          </a:p>
        </p:txBody>
      </p:sp>
      <p:sp>
        <p:nvSpPr>
          <p:cNvPr id="31" name="TextBox 30">
            <a:extLst>
              <a:ext uri="{FF2B5EF4-FFF2-40B4-BE49-F238E27FC236}">
                <a16:creationId xmlns:a16="http://schemas.microsoft.com/office/drawing/2014/main" id="{0887C539-E59A-F276-B1F6-4F39C7A47BBB}"/>
              </a:ext>
            </a:extLst>
          </p:cNvPr>
          <p:cNvSpPr>
            <a:spLocks noGrp="1"/>
          </p:cNvSpPr>
          <p:nvPr/>
        </p:nvSpPr>
        <p:spPr>
          <a:xfrm>
            <a:off x="3410857" y="2292221"/>
            <a:ext cx="184731" cy="369332"/>
          </a:xfrm>
          <a:prstGeom prst="rect">
            <a:avLst/>
          </a:prstGeom>
          <a:noFill/>
        </p:spPr>
        <p:txBody>
          <a:bodyPr wrap="none">
            <a:spAutoFit/>
          </a:bodyPr>
          <a:lstStyle/>
          <a:p>
            <a:endParaRPr/>
          </a:p>
        </p:txBody>
      </p:sp>
      <p:sp>
        <p:nvSpPr>
          <p:cNvPr id="11" name="Straight Connector 10">
            <a:extLst>
              <a:ext uri="{FF2B5EF4-FFF2-40B4-BE49-F238E27FC236}">
                <a16:creationId xmlns:a16="http://schemas.microsoft.com/office/drawing/2014/main" id="{4A3E9BE8-F797-446E-A49A-CDB4572D9BA6}"/>
              </a:ext>
            </a:extLst>
          </p:cNvPr>
          <p:cNvSpPr>
            <a:spLocks noGrp="1"/>
          </p:cNvSpPr>
          <p:nvPr/>
        </p:nvSpPr>
        <p:spPr>
          <a:xfrm>
            <a:off x="766763" y="3378231"/>
            <a:ext cx="2285966" cy="22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a:lstStyle/>
          <a:p>
            <a:endParaRPr/>
          </a:p>
        </p:txBody>
      </p:sp>
      <p:sp>
        <p:nvSpPr>
          <p:cNvPr id="12" name="Straight Connector 11">
            <a:extLst>
              <a:ext uri="{FF2B5EF4-FFF2-40B4-BE49-F238E27FC236}">
                <a16:creationId xmlns:a16="http://schemas.microsoft.com/office/drawing/2014/main" id="{7DEE50A9-6147-4D59-A0AC-E067733C6AC0}"/>
              </a:ext>
            </a:extLst>
          </p:cNvPr>
          <p:cNvSpPr>
            <a:spLocks noGrp="1"/>
          </p:cNvSpPr>
          <p:nvPr/>
        </p:nvSpPr>
        <p:spPr>
          <a:xfrm>
            <a:off x="3526570" y="3370330"/>
            <a:ext cx="2443129"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a:lstStyle/>
          <a:p>
            <a:endParaRPr/>
          </a:p>
        </p:txBody>
      </p:sp>
      <p:sp>
        <p:nvSpPr>
          <p:cNvPr id="13" name="Straight Connector 12">
            <a:extLst>
              <a:ext uri="{FF2B5EF4-FFF2-40B4-BE49-F238E27FC236}">
                <a16:creationId xmlns:a16="http://schemas.microsoft.com/office/drawing/2014/main" id="{166E7AA4-7988-4713-8CD1-4163B6EE44DE}"/>
              </a:ext>
            </a:extLst>
          </p:cNvPr>
          <p:cNvSpPr>
            <a:spLocks noGrp="1"/>
          </p:cNvSpPr>
          <p:nvPr/>
        </p:nvSpPr>
        <p:spPr>
          <a:xfrm>
            <a:off x="6234875" y="3378231"/>
            <a:ext cx="2443129" cy="0"/>
          </a:xfrm>
          <a:prstGeom prst="line">
            <a:avLst/>
          </a:prstGeom>
          <a:ln>
            <a:solidFill>
              <a:srgbClr val="67AA9B"/>
            </a:solidFill>
          </a:ln>
        </p:spPr>
        <p:style>
          <a:lnRef idx="1">
            <a:schemeClr val="accent1"/>
          </a:lnRef>
          <a:fillRef idx="0">
            <a:schemeClr val="accent1"/>
          </a:fillRef>
          <a:effectRef idx="0">
            <a:schemeClr val="accent1"/>
          </a:effectRef>
          <a:fontRef idx="minor">
            <a:schemeClr val="tx1"/>
          </a:fontRef>
        </p:style>
        <p:txBody>
          <a:bodyPr/>
          <a:lstStyle/>
          <a:p>
            <a:endParaRPr/>
          </a:p>
        </p:txBody>
      </p:sp>
      <p:sp>
        <p:nvSpPr>
          <p:cNvPr id="14" name="Straight Connector 13">
            <a:extLst>
              <a:ext uri="{FF2B5EF4-FFF2-40B4-BE49-F238E27FC236}">
                <a16:creationId xmlns:a16="http://schemas.microsoft.com/office/drawing/2014/main" id="{D4CFE1BD-C730-49ED-97E4-9F61C5F8954A}"/>
              </a:ext>
            </a:extLst>
          </p:cNvPr>
          <p:cNvSpPr>
            <a:spLocks noGrp="1"/>
          </p:cNvSpPr>
          <p:nvPr/>
        </p:nvSpPr>
        <p:spPr>
          <a:xfrm>
            <a:off x="8994682" y="3364869"/>
            <a:ext cx="244312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a:lstStyle/>
          <a:p>
            <a:endParaRPr/>
          </a:p>
        </p:txBody>
      </p:sp>
      <p:sp>
        <p:nvSpPr>
          <p:cNvPr id="7" name="Footer Placeholder 6">
            <a:extLst>
              <a:ext uri="{FF2B5EF4-FFF2-40B4-BE49-F238E27FC236}">
                <a16:creationId xmlns:a16="http://schemas.microsoft.com/office/drawing/2014/main" id="{882E49C0-F6A9-322B-49AC-D561A2983CEF}"/>
              </a:ext>
            </a:extLst>
          </p:cNvPr>
          <p:cNvSpPr>
            <a:spLocks noGrp="1"/>
          </p:cNvSpPr>
          <p:nvPr>
            <p:ph type="ftr" idx="3"/>
          </p:nvPr>
        </p:nvSpPr>
        <p:spPr/>
        <p:txBody>
          <a:bodyPr/>
          <a:lstStyle/>
          <a:p>
            <a:r>
              <a:t>Copyright © 2026, Oracle and/or its affiliates</a:t>
            </a:r>
          </a:p>
        </p:txBody>
      </p:sp>
      <p:pic>
        <p:nvPicPr>
          <p:cNvPr id="5" name="Picture Placeholder 110">
            <a:extLst>
              <a:ext uri="{FF2B5EF4-FFF2-40B4-BE49-F238E27FC236}">
                <a16:creationId xmlns:a16="http://schemas.microsoft.com/office/drawing/2014/main" id="{FC15610F-EE63-30CD-1D78-2F3C98C15073}"/>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60121" y="1363205"/>
            <a:ext cx="1298348" cy="1298348"/>
          </a:xfrm>
          <a:prstGeom prst="rect">
            <a:avLst/>
          </a:prstGeom>
        </p:spPr>
      </p:pic>
      <p:pic>
        <p:nvPicPr>
          <p:cNvPr id="8" name="Picture Placeholder 74">
            <a:extLst>
              <a:ext uri="{FF2B5EF4-FFF2-40B4-BE49-F238E27FC236}">
                <a16:creationId xmlns:a16="http://schemas.microsoft.com/office/drawing/2014/main" id="{F38ADC19-EBAF-AD2A-78AC-464B629503DD}"/>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85" b="85"/>
          <a:stretch/>
        </p:blipFill>
        <p:spPr>
          <a:xfrm>
            <a:off x="4080331" y="1363205"/>
            <a:ext cx="1309855" cy="1309855"/>
          </a:xfrm>
          <a:prstGeom prst="rect">
            <a:avLst/>
          </a:prstGeom>
        </p:spPr>
      </p:pic>
      <p:pic>
        <p:nvPicPr>
          <p:cNvPr id="10" name="Picture Placeholder 53">
            <a:extLst>
              <a:ext uri="{FF2B5EF4-FFF2-40B4-BE49-F238E27FC236}">
                <a16:creationId xmlns:a16="http://schemas.microsoft.com/office/drawing/2014/main" id="{15F85053-D343-3011-0223-F781C311B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444" y="1352818"/>
            <a:ext cx="1298348" cy="1319122"/>
          </a:xfrm>
          <a:prstGeom prst="rect">
            <a:avLst/>
          </a:prstGeom>
        </p:spPr>
      </p:pic>
      <p:pic>
        <p:nvPicPr>
          <p:cNvPr id="15" name="Image 2" descr="preencoded.png">
            <a:extLst>
              <a:ext uri="{FF2B5EF4-FFF2-40B4-BE49-F238E27FC236}">
                <a16:creationId xmlns:a16="http://schemas.microsoft.com/office/drawing/2014/main" id="{BF660D2E-7462-4A54-6C32-F2BE39DE9223}"/>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trans="0"/>
                    </a14:imgEffect>
                  </a14:imgLayer>
                </a14:imgProps>
              </a:ext>
            </a:extLst>
          </a:blip>
          <a:stretch>
            <a:fillRect/>
          </a:stretch>
        </p:blipFill>
        <p:spPr>
          <a:xfrm>
            <a:off x="7072152" y="1596294"/>
            <a:ext cx="876318" cy="876318"/>
          </a:xfrm>
          <a:prstGeom prst="rect">
            <a:avLst/>
          </a:prstGeom>
        </p:spPr>
      </p:pic>
    </p:spTree>
    <p:extLst>
      <p:ext uri="{BB962C8B-B14F-4D97-AF65-F5344CB8AC3E}">
        <p14:creationId xmlns:p14="http://schemas.microsoft.com/office/powerpoint/2010/main" val="1045592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4CA4CC-A143-0044-B7EB-057AD4E08EA5}"/>
              </a:ext>
            </a:extLst>
          </p:cNvPr>
          <p:cNvSpPr>
            <a:spLocks noGrp="1"/>
          </p:cNvSpPr>
          <p:nvPr>
            <p:ph type="title"/>
          </p:nvPr>
        </p:nvSpPr>
        <p:spPr>
          <a:xfrm>
            <a:off x="6243664" y="2256819"/>
            <a:ext cx="4595613" cy="822960"/>
          </a:xfrm>
        </p:spPr>
        <p:txBody>
          <a:bodyPr/>
          <a:lstStyle/>
          <a:p>
            <a:r>
              <a:t>Dynamic Actions: Declarative Power, Less JavaScript</a:t>
            </a:r>
          </a:p>
        </p:txBody>
      </p:sp>
      <p:graphicFrame>
        <p:nvGraphicFramePr>
          <p:cNvPr id="6" name="Chart 32"/>
          <p:cNvGraphicFramePr/>
          <p:nvPr/>
        </p:nvGraphicFramePr>
        <p:xfrm>
          <a:off x="2093757" y="3167518"/>
          <a:ext cx="2239933" cy="225012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377DA4A-D1A9-8928-FAC5-A3987AB142E9}"/>
              </a:ext>
            </a:extLst>
          </p:cNvPr>
          <p:cNvSpPr>
            <a:spLocks noGrp="1"/>
          </p:cNvSpPr>
          <p:nvPr/>
        </p:nvSpPr>
        <p:spPr>
          <a:xfrm>
            <a:off x="6243664" y="3429000"/>
            <a:ext cx="5487950" cy="1172987"/>
          </a:xfrm>
          <a:prstGeom prst="rect">
            <a:avLst/>
          </a:prstGeom>
          <a:solidFill>
            <a:schemeClr val="bg1">
              <a:lumMod val="75000"/>
              <a:lumOff val="25000"/>
              <a:alpha val="40000"/>
            </a:schemeClr>
          </a:solidFill>
          <a:ln>
            <a:noFill/>
          </a:ln>
        </p:spPr>
        <p:txBody>
          <a:bodyPr wrap="square" anchor="ctr"/>
          <a:lstStyle/>
          <a:p>
            <a:pPr algn="ctr">
              <a:buNone/>
            </a:pPr>
            <a:r>
              <a:rPr sz="1400">
                <a:solidFill>
                  <a:schemeClr val="accent4"/>
                </a:solidFill>
                <a:latin typeface="Oracle Sans Regular"/>
                <a:ea typeface="Oracle Sans Regular"/>
                <a:cs typeface="Oracle Sans Regular"/>
              </a:rPr>
              <a:t>Developer Check</a:t>
            </a:r>
            <a:r>
              <a:rPr sz="1400">
                <a:latin typeface="Oracle Sans Regular"/>
                <a:ea typeface="Oracle Sans Regular"/>
                <a:cs typeface="Oracle Sans Regular"/>
              </a:rPr>
              <a:t>: Retest Items to Submit/Return paths, validation messages, and long-running PL/SQL flows after enabling new DA types.</a:t>
            </a:r>
          </a:p>
        </p:txBody>
      </p:sp>
      <p:sp>
        <p:nvSpPr>
          <p:cNvPr id="38" name="Rectangle 37">
            <a:extLst>
              <a:ext uri="{FF2B5EF4-FFF2-40B4-BE49-F238E27FC236}">
                <a16:creationId xmlns:a16="http://schemas.microsoft.com/office/drawing/2014/main" id="{65ACBED4-3847-CAF9-C8E9-97AECD11FE77}"/>
              </a:ext>
            </a:extLst>
          </p:cNvPr>
          <p:cNvSpPr>
            <a:spLocks noGrp="1"/>
          </p:cNvSpPr>
          <p:nvPr/>
        </p:nvSpPr>
        <p:spPr>
          <a:xfrm flipH="1">
            <a:off x="414667" y="528995"/>
            <a:ext cx="45719" cy="199216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9" name="TextBox 38">
            <a:extLst>
              <a:ext uri="{FF2B5EF4-FFF2-40B4-BE49-F238E27FC236}">
                <a16:creationId xmlns:a16="http://schemas.microsoft.com/office/drawing/2014/main" id="{82418246-CD7A-9BD2-0FC7-8BA0F0DB102A}"/>
              </a:ext>
            </a:extLst>
          </p:cNvPr>
          <p:cNvSpPr>
            <a:spLocks noGrp="1"/>
          </p:cNvSpPr>
          <p:nvPr/>
        </p:nvSpPr>
        <p:spPr>
          <a:xfrm>
            <a:off x="460386" y="678995"/>
            <a:ext cx="1292780" cy="609044"/>
          </a:xfrm>
          <a:prstGeom prst="rect">
            <a:avLst/>
          </a:prstGeom>
          <a:noFill/>
        </p:spPr>
        <p:txBody>
          <a:bodyPr wrap="square" anchor="t"/>
          <a:lstStyle/>
          <a:p>
            <a:pPr algn="ctr">
              <a:buNone/>
            </a:pPr>
            <a:r>
              <a:rPr sz="3600" b="1">
                <a:solidFill>
                  <a:schemeClr val="accent5"/>
                </a:solidFill>
                <a:latin typeface="Oracle Sans"/>
                <a:ea typeface="Oracle Sans"/>
                <a:cs typeface="Oracle Sans"/>
              </a:rPr>
              <a:t>20+</a:t>
            </a:r>
          </a:p>
        </p:txBody>
      </p:sp>
      <p:sp>
        <p:nvSpPr>
          <p:cNvPr id="40" name="TextBox 39">
            <a:extLst>
              <a:ext uri="{FF2B5EF4-FFF2-40B4-BE49-F238E27FC236}">
                <a16:creationId xmlns:a16="http://schemas.microsoft.com/office/drawing/2014/main" id="{E7DA1FCC-F32B-3634-3F97-05682E381D48}"/>
              </a:ext>
            </a:extLst>
          </p:cNvPr>
          <p:cNvSpPr>
            <a:spLocks noGrp="1"/>
          </p:cNvSpPr>
          <p:nvPr/>
        </p:nvSpPr>
        <p:spPr>
          <a:xfrm>
            <a:off x="1303296" y="904508"/>
            <a:ext cx="1633371" cy="259850"/>
          </a:xfrm>
          <a:prstGeom prst="rect">
            <a:avLst/>
          </a:prstGeom>
          <a:noFill/>
        </p:spPr>
        <p:txBody>
          <a:bodyPr wrap="square" anchor="t"/>
          <a:lstStyle/>
          <a:p>
            <a:pPr algn="ctr">
              <a:buNone/>
            </a:pPr>
            <a:r>
              <a:rPr sz="1400" b="0">
                <a:solidFill>
                  <a:srgbClr val="DDEAEC"/>
                </a:solidFill>
                <a:latin typeface="Oracle Sans"/>
                <a:ea typeface="Oracle Sans"/>
                <a:cs typeface="Oracle Sans"/>
              </a:rPr>
              <a:t>new types</a:t>
            </a:r>
          </a:p>
        </p:txBody>
      </p:sp>
      <p:sp>
        <p:nvSpPr>
          <p:cNvPr id="41" name="TextBox 40">
            <a:extLst>
              <a:ext uri="{FF2B5EF4-FFF2-40B4-BE49-F238E27FC236}">
                <a16:creationId xmlns:a16="http://schemas.microsoft.com/office/drawing/2014/main" id="{C1DC4BAD-A064-2C72-7B12-E7EE500273D9}"/>
              </a:ext>
            </a:extLst>
          </p:cNvPr>
          <p:cNvSpPr>
            <a:spLocks noGrp="1"/>
          </p:cNvSpPr>
          <p:nvPr/>
        </p:nvSpPr>
        <p:spPr>
          <a:xfrm>
            <a:off x="580386" y="1290000"/>
            <a:ext cx="1643150" cy="285136"/>
          </a:xfrm>
          <a:prstGeom prst="rect">
            <a:avLst/>
          </a:prstGeom>
          <a:noFill/>
        </p:spPr>
        <p:txBody>
          <a:bodyPr wrap="square" anchor="t"/>
          <a:lstStyle/>
          <a:p>
            <a:pPr algn="ctr">
              <a:buNone/>
            </a:pPr>
            <a:r>
              <a:rPr sz="1300" b="1">
                <a:solidFill>
                  <a:srgbClr val="FFFFFF"/>
                </a:solidFill>
                <a:latin typeface="Oracle Sans"/>
                <a:ea typeface="Oracle Sans"/>
                <a:cs typeface="Oracle Sans"/>
              </a:rPr>
              <a:t>Trigger Actions</a:t>
            </a:r>
          </a:p>
        </p:txBody>
      </p:sp>
      <p:sp>
        <p:nvSpPr>
          <p:cNvPr id="42" name="TextBox 41">
            <a:extLst>
              <a:ext uri="{FF2B5EF4-FFF2-40B4-BE49-F238E27FC236}">
                <a16:creationId xmlns:a16="http://schemas.microsoft.com/office/drawing/2014/main" id="{CE075681-A4E5-B8FF-63FC-5CF6D56104AF}"/>
              </a:ext>
            </a:extLst>
          </p:cNvPr>
          <p:cNvSpPr>
            <a:spLocks noGrp="1"/>
          </p:cNvSpPr>
          <p:nvPr/>
        </p:nvSpPr>
        <p:spPr>
          <a:xfrm>
            <a:off x="580386" y="1728995"/>
            <a:ext cx="2410000" cy="792160"/>
          </a:xfrm>
          <a:prstGeom prst="rect">
            <a:avLst/>
          </a:prstGeom>
          <a:noFill/>
        </p:spPr>
        <p:txBody>
          <a:bodyPr wrap="square" anchor="t"/>
          <a:lstStyle/>
          <a:p>
            <a:pPr marL="171450" indent="-171450">
              <a:buChar char="•"/>
            </a:pPr>
            <a:r>
              <a:rPr sz="1100" b="0"/>
              <a:t>Actions, Buttons, Cards, and Menus define DAs directly in Page Designer</a:t>
            </a:r>
          </a:p>
        </p:txBody>
      </p:sp>
      <p:sp>
        <p:nvSpPr>
          <p:cNvPr id="44" name="Rectangle 43">
            <a:extLst>
              <a:ext uri="{FF2B5EF4-FFF2-40B4-BE49-F238E27FC236}">
                <a16:creationId xmlns:a16="http://schemas.microsoft.com/office/drawing/2014/main" id="{83558245-D2A4-6093-360F-453E04CB1D92}"/>
              </a:ext>
            </a:extLst>
          </p:cNvPr>
          <p:cNvSpPr>
            <a:spLocks noGrp="1"/>
          </p:cNvSpPr>
          <p:nvPr/>
        </p:nvSpPr>
        <p:spPr>
          <a:xfrm>
            <a:off x="3250386" y="528995"/>
            <a:ext cx="45719" cy="199216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45" name="TextBox 44">
            <a:extLst>
              <a:ext uri="{FF2B5EF4-FFF2-40B4-BE49-F238E27FC236}">
                <a16:creationId xmlns:a16="http://schemas.microsoft.com/office/drawing/2014/main" id="{C7F0750E-7981-2DE8-B9B4-752B4F69279D}"/>
              </a:ext>
            </a:extLst>
          </p:cNvPr>
          <p:cNvSpPr>
            <a:spLocks noGrp="1"/>
          </p:cNvSpPr>
          <p:nvPr/>
        </p:nvSpPr>
        <p:spPr>
          <a:xfrm>
            <a:off x="3370386" y="580560"/>
            <a:ext cx="913349" cy="558957"/>
          </a:xfrm>
          <a:prstGeom prst="rect">
            <a:avLst/>
          </a:prstGeom>
          <a:noFill/>
        </p:spPr>
        <p:txBody>
          <a:bodyPr wrap="square" anchor="t"/>
          <a:lstStyle/>
          <a:p>
            <a:pPr algn="ctr">
              <a:buNone/>
            </a:pPr>
            <a:r>
              <a:rPr sz="3600" b="1">
                <a:solidFill>
                  <a:schemeClr val="accent6"/>
                </a:solidFill>
                <a:latin typeface="Oracle Sans"/>
                <a:ea typeface="Oracle Sans"/>
                <a:cs typeface="Oracle Sans"/>
              </a:rPr>
              <a:t>3</a:t>
            </a:r>
          </a:p>
        </p:txBody>
      </p:sp>
      <p:sp>
        <p:nvSpPr>
          <p:cNvPr id="46" name="TextBox 45">
            <a:extLst>
              <a:ext uri="{FF2B5EF4-FFF2-40B4-BE49-F238E27FC236}">
                <a16:creationId xmlns:a16="http://schemas.microsoft.com/office/drawing/2014/main" id="{72171F55-6D89-BF29-4E3C-23955584B0DA}"/>
              </a:ext>
            </a:extLst>
          </p:cNvPr>
          <p:cNvSpPr>
            <a:spLocks noGrp="1"/>
          </p:cNvSpPr>
          <p:nvPr/>
        </p:nvSpPr>
        <p:spPr>
          <a:xfrm>
            <a:off x="3951876" y="805072"/>
            <a:ext cx="1319857" cy="382530"/>
          </a:xfrm>
          <a:prstGeom prst="rect">
            <a:avLst/>
          </a:prstGeom>
          <a:noFill/>
        </p:spPr>
        <p:txBody>
          <a:bodyPr wrap="square" anchor="t"/>
          <a:lstStyle/>
          <a:p>
            <a:pPr algn="ctr">
              <a:buNone/>
            </a:pPr>
            <a:r>
              <a:rPr sz="1400" b="0" dirty="0">
                <a:solidFill>
                  <a:srgbClr val="DDEAEC"/>
                </a:solidFill>
                <a:latin typeface="Oracle Sans"/>
                <a:ea typeface="Oracle Sans"/>
                <a:cs typeface="Oracle Sans"/>
              </a:rPr>
              <a:t>new </a:t>
            </a:r>
            <a:r>
              <a:rPr lang="en-US" sz="1400" b="0" dirty="0">
                <a:solidFill>
                  <a:srgbClr val="DDEAEC"/>
                </a:solidFill>
                <a:latin typeface="Oracle Sans"/>
                <a:ea typeface="Oracle Sans"/>
                <a:cs typeface="Oracle Sans"/>
              </a:rPr>
              <a:t>Dynamic Actions</a:t>
            </a:r>
            <a:endParaRPr sz="1400" b="0" dirty="0">
              <a:solidFill>
                <a:srgbClr val="DDEAEC"/>
              </a:solidFill>
              <a:latin typeface="Oracle Sans"/>
              <a:ea typeface="Oracle Sans"/>
              <a:cs typeface="Oracle Sans"/>
            </a:endParaRPr>
          </a:p>
        </p:txBody>
      </p:sp>
      <p:sp>
        <p:nvSpPr>
          <p:cNvPr id="47" name="TextBox 46">
            <a:extLst>
              <a:ext uri="{FF2B5EF4-FFF2-40B4-BE49-F238E27FC236}">
                <a16:creationId xmlns:a16="http://schemas.microsoft.com/office/drawing/2014/main" id="{51B88EC6-E2E7-6C4D-6AA5-507A3C26E8DC}"/>
              </a:ext>
            </a:extLst>
          </p:cNvPr>
          <p:cNvSpPr>
            <a:spLocks noGrp="1"/>
          </p:cNvSpPr>
          <p:nvPr/>
        </p:nvSpPr>
        <p:spPr>
          <a:xfrm>
            <a:off x="3301516" y="1288039"/>
            <a:ext cx="1807781" cy="483807"/>
          </a:xfrm>
          <a:prstGeom prst="rect">
            <a:avLst/>
          </a:prstGeom>
          <a:noFill/>
        </p:spPr>
        <p:txBody>
          <a:bodyPr wrap="square" anchor="t"/>
          <a:lstStyle/>
          <a:p>
            <a:pPr algn="ctr">
              <a:buNone/>
            </a:pPr>
            <a:r>
              <a:rPr sz="1300" b="1" dirty="0">
                <a:solidFill>
                  <a:srgbClr val="FFFFFF"/>
                </a:solidFill>
                <a:latin typeface="Oracle Sans"/>
                <a:ea typeface="Oracle Sans"/>
                <a:cs typeface="Oracle Sans"/>
              </a:rPr>
              <a:t>Page Messages</a:t>
            </a:r>
          </a:p>
        </p:txBody>
      </p:sp>
      <p:sp>
        <p:nvSpPr>
          <p:cNvPr id="48" name="TextBox 47">
            <a:extLst>
              <a:ext uri="{FF2B5EF4-FFF2-40B4-BE49-F238E27FC236}">
                <a16:creationId xmlns:a16="http://schemas.microsoft.com/office/drawing/2014/main" id="{33B97564-048F-CEF7-C9DD-E449EB5561E4}"/>
              </a:ext>
            </a:extLst>
          </p:cNvPr>
          <p:cNvSpPr>
            <a:spLocks noGrp="1"/>
          </p:cNvSpPr>
          <p:nvPr/>
        </p:nvSpPr>
        <p:spPr>
          <a:xfrm>
            <a:off x="3370386" y="1728995"/>
            <a:ext cx="2410000" cy="792160"/>
          </a:xfrm>
          <a:prstGeom prst="rect">
            <a:avLst/>
          </a:prstGeom>
          <a:noFill/>
        </p:spPr>
        <p:txBody>
          <a:bodyPr wrap="square" anchor="t"/>
          <a:lstStyle/>
          <a:p>
            <a:pPr marL="171450" indent="-171450">
              <a:buChar char="•"/>
            </a:pPr>
            <a:r>
              <a:rPr sz="1100" b="0"/>
              <a:t>Show Success Message</a:t>
            </a:r>
          </a:p>
          <a:p>
            <a:pPr marL="171450" indent="-171450">
              <a:buChar char="•"/>
            </a:pPr>
            <a:r>
              <a:rPr sz="1100" b="0"/>
              <a:t>Show Error Message</a:t>
            </a:r>
          </a:p>
          <a:p>
            <a:pPr marL="171450" indent="-171450">
              <a:buChar char="•"/>
            </a:pPr>
            <a:r>
              <a:rPr sz="1100" b="0"/>
              <a:t>Clear Errors</a:t>
            </a:r>
          </a:p>
        </p:txBody>
      </p:sp>
      <p:sp>
        <p:nvSpPr>
          <p:cNvPr id="50" name="Rectangle 49">
            <a:extLst>
              <a:ext uri="{FF2B5EF4-FFF2-40B4-BE49-F238E27FC236}">
                <a16:creationId xmlns:a16="http://schemas.microsoft.com/office/drawing/2014/main" id="{E93045E7-985D-219B-F480-3A70EF65802A}"/>
              </a:ext>
            </a:extLst>
          </p:cNvPr>
          <p:cNvSpPr>
            <a:spLocks noGrp="1"/>
          </p:cNvSpPr>
          <p:nvPr/>
        </p:nvSpPr>
        <p:spPr>
          <a:xfrm>
            <a:off x="460386" y="3696684"/>
            <a:ext cx="48371" cy="2285069"/>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51" name="TextBox 50">
            <a:extLst>
              <a:ext uri="{FF2B5EF4-FFF2-40B4-BE49-F238E27FC236}">
                <a16:creationId xmlns:a16="http://schemas.microsoft.com/office/drawing/2014/main" id="{7492288F-2982-1A8C-47FB-DB1364A9E85B}"/>
              </a:ext>
            </a:extLst>
          </p:cNvPr>
          <p:cNvSpPr>
            <a:spLocks noGrp="1"/>
          </p:cNvSpPr>
          <p:nvPr/>
        </p:nvSpPr>
        <p:spPr>
          <a:xfrm>
            <a:off x="564996" y="3712611"/>
            <a:ext cx="1188170" cy="792160"/>
          </a:xfrm>
          <a:prstGeom prst="rect">
            <a:avLst/>
          </a:prstGeom>
          <a:noFill/>
        </p:spPr>
        <p:txBody>
          <a:bodyPr wrap="square" anchor="t"/>
          <a:lstStyle/>
          <a:p>
            <a:pPr algn="ctr">
              <a:buNone/>
            </a:pPr>
            <a:r>
              <a:rPr sz="3600" b="1">
                <a:solidFill>
                  <a:schemeClr val="accent5">
                    <a:lumMod val="60000"/>
                    <a:lumOff val="40000"/>
                  </a:schemeClr>
                </a:solidFill>
                <a:latin typeface="Oracle Sans"/>
                <a:ea typeface="Oracle Sans"/>
                <a:cs typeface="Oracle Sans"/>
              </a:rPr>
              <a:t>2</a:t>
            </a:r>
          </a:p>
        </p:txBody>
      </p:sp>
      <p:sp>
        <p:nvSpPr>
          <p:cNvPr id="52" name="TextBox 51">
            <a:extLst>
              <a:ext uri="{FF2B5EF4-FFF2-40B4-BE49-F238E27FC236}">
                <a16:creationId xmlns:a16="http://schemas.microsoft.com/office/drawing/2014/main" id="{7A6D252A-A011-C573-0841-B6B982263E02}"/>
              </a:ext>
            </a:extLst>
          </p:cNvPr>
          <p:cNvSpPr>
            <a:spLocks noGrp="1"/>
          </p:cNvSpPr>
          <p:nvPr/>
        </p:nvSpPr>
        <p:spPr>
          <a:xfrm>
            <a:off x="1125437" y="3939364"/>
            <a:ext cx="1336701" cy="412145"/>
          </a:xfrm>
          <a:prstGeom prst="rect">
            <a:avLst/>
          </a:prstGeom>
          <a:noFill/>
        </p:spPr>
        <p:txBody>
          <a:bodyPr wrap="square" anchor="t"/>
          <a:lstStyle/>
          <a:p>
            <a:pPr algn="ctr">
              <a:buNone/>
            </a:pPr>
            <a:r>
              <a:rPr sz="1400" b="0">
                <a:solidFill>
                  <a:schemeClr val="accent5">
                    <a:lumMod val="60000"/>
                    <a:lumOff val="40000"/>
                  </a:schemeClr>
                </a:solidFill>
                <a:latin typeface="Oracle Sans"/>
                <a:ea typeface="Oracle Sans"/>
                <a:cs typeface="Oracle Sans"/>
              </a:rPr>
              <a:t>new DAs</a:t>
            </a:r>
          </a:p>
        </p:txBody>
      </p:sp>
      <p:sp>
        <p:nvSpPr>
          <p:cNvPr id="53" name="TextBox 52">
            <a:extLst>
              <a:ext uri="{FF2B5EF4-FFF2-40B4-BE49-F238E27FC236}">
                <a16:creationId xmlns:a16="http://schemas.microsoft.com/office/drawing/2014/main" id="{A3478136-E1F3-3552-A768-B5596A9EF8E2}"/>
              </a:ext>
            </a:extLst>
          </p:cNvPr>
          <p:cNvSpPr>
            <a:spLocks noGrp="1"/>
          </p:cNvSpPr>
          <p:nvPr/>
        </p:nvSpPr>
        <p:spPr>
          <a:xfrm>
            <a:off x="532016" y="4519635"/>
            <a:ext cx="1561741" cy="369210"/>
          </a:xfrm>
          <a:prstGeom prst="rect">
            <a:avLst/>
          </a:prstGeom>
          <a:noFill/>
        </p:spPr>
        <p:txBody>
          <a:bodyPr wrap="square" anchor="t"/>
          <a:lstStyle/>
          <a:p>
            <a:pPr algn="ctr">
              <a:buNone/>
            </a:pPr>
            <a:r>
              <a:rPr sz="1300" b="1">
                <a:solidFill>
                  <a:srgbClr val="FFFFFF"/>
                </a:solidFill>
                <a:latin typeface="Oracle Sans"/>
                <a:ea typeface="Oracle Sans"/>
                <a:cs typeface="Oracle Sans"/>
              </a:rPr>
              <a:t>IR Dialogs</a:t>
            </a:r>
          </a:p>
        </p:txBody>
      </p:sp>
      <p:sp>
        <p:nvSpPr>
          <p:cNvPr id="54" name="TextBox 53">
            <a:extLst>
              <a:ext uri="{FF2B5EF4-FFF2-40B4-BE49-F238E27FC236}">
                <a16:creationId xmlns:a16="http://schemas.microsoft.com/office/drawing/2014/main" id="{EAAEF277-76C1-7FCB-793E-E249072320D6}"/>
              </a:ext>
            </a:extLst>
          </p:cNvPr>
          <p:cNvSpPr>
            <a:spLocks noGrp="1"/>
          </p:cNvSpPr>
          <p:nvPr/>
        </p:nvSpPr>
        <p:spPr>
          <a:xfrm>
            <a:off x="668846" y="4928995"/>
            <a:ext cx="2410000" cy="1135012"/>
          </a:xfrm>
          <a:prstGeom prst="rect">
            <a:avLst/>
          </a:prstGeom>
          <a:noFill/>
        </p:spPr>
        <p:txBody>
          <a:bodyPr wrap="square" anchor="t"/>
          <a:lstStyle/>
          <a:p>
            <a:pPr marL="171450" indent="-171450">
              <a:buChar char="•"/>
            </a:pPr>
            <a:r>
              <a:rPr sz="1000" b="1"/>
              <a:t>Invoke IR Dialog</a:t>
            </a:r>
            <a:r>
              <a:rPr sz="1000"/>
              <a:t> is a declarative DA for opening Interactive Report dialogs such as Select Columns, Filter, Highlight, and Download without relying on the Actions menu or custom JavaScript.</a:t>
            </a:r>
          </a:p>
        </p:txBody>
      </p:sp>
      <p:sp>
        <p:nvSpPr>
          <p:cNvPr id="56" name="Rectangle 55">
            <a:extLst>
              <a:ext uri="{FF2B5EF4-FFF2-40B4-BE49-F238E27FC236}">
                <a16:creationId xmlns:a16="http://schemas.microsoft.com/office/drawing/2014/main" id="{8B80F3C1-A4AA-5715-EE79-3F757FA7DB4C}"/>
              </a:ext>
            </a:extLst>
          </p:cNvPr>
          <p:cNvSpPr>
            <a:spLocks noGrp="1"/>
          </p:cNvSpPr>
          <p:nvPr/>
        </p:nvSpPr>
        <p:spPr>
          <a:xfrm flipH="1">
            <a:off x="3266536" y="3696684"/>
            <a:ext cx="48371" cy="2285070"/>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57" name="TextBox 56">
            <a:extLst>
              <a:ext uri="{FF2B5EF4-FFF2-40B4-BE49-F238E27FC236}">
                <a16:creationId xmlns:a16="http://schemas.microsoft.com/office/drawing/2014/main" id="{A7335126-50E5-2F57-EA14-B37088001F32}"/>
              </a:ext>
            </a:extLst>
          </p:cNvPr>
          <p:cNvSpPr>
            <a:spLocks noGrp="1"/>
          </p:cNvSpPr>
          <p:nvPr/>
        </p:nvSpPr>
        <p:spPr>
          <a:xfrm>
            <a:off x="3387217" y="3725484"/>
            <a:ext cx="1188169" cy="300000"/>
          </a:xfrm>
          <a:prstGeom prst="rect">
            <a:avLst/>
          </a:prstGeom>
          <a:noFill/>
        </p:spPr>
        <p:txBody>
          <a:bodyPr wrap="square" anchor="t"/>
          <a:lstStyle/>
          <a:p>
            <a:pPr algn="ctr">
              <a:buNone/>
            </a:pPr>
            <a:r>
              <a:rPr sz="3600" b="1">
                <a:solidFill>
                  <a:schemeClr val="accent6">
                    <a:lumMod val="20000"/>
                    <a:lumOff val="80000"/>
                  </a:schemeClr>
                </a:solidFill>
                <a:latin typeface="Oracle Sans"/>
                <a:ea typeface="Oracle Sans"/>
                <a:cs typeface="Oracle Sans"/>
              </a:rPr>
              <a:t>2</a:t>
            </a:r>
          </a:p>
        </p:txBody>
      </p:sp>
      <p:sp>
        <p:nvSpPr>
          <p:cNvPr id="58" name="TextBox 57">
            <a:extLst>
              <a:ext uri="{FF2B5EF4-FFF2-40B4-BE49-F238E27FC236}">
                <a16:creationId xmlns:a16="http://schemas.microsoft.com/office/drawing/2014/main" id="{8850E469-7949-722C-C9B0-76A4B932CE42}"/>
              </a:ext>
            </a:extLst>
          </p:cNvPr>
          <p:cNvSpPr>
            <a:spLocks noGrp="1"/>
          </p:cNvSpPr>
          <p:nvPr/>
        </p:nvSpPr>
        <p:spPr>
          <a:xfrm>
            <a:off x="4085756" y="3964392"/>
            <a:ext cx="1052099" cy="387117"/>
          </a:xfrm>
          <a:prstGeom prst="rect">
            <a:avLst/>
          </a:prstGeom>
          <a:noFill/>
        </p:spPr>
        <p:txBody>
          <a:bodyPr wrap="square" anchor="t"/>
          <a:lstStyle/>
          <a:p>
            <a:pPr algn="ctr">
              <a:buNone/>
            </a:pPr>
            <a:r>
              <a:rPr sz="1400" b="0">
                <a:latin typeface="Oracle Sans"/>
                <a:ea typeface="Oracle Sans"/>
                <a:cs typeface="Oracle Sans"/>
              </a:rPr>
              <a:t>new DAs</a:t>
            </a:r>
          </a:p>
        </p:txBody>
      </p:sp>
      <p:sp>
        <p:nvSpPr>
          <p:cNvPr id="59" name="TextBox 58">
            <a:extLst>
              <a:ext uri="{FF2B5EF4-FFF2-40B4-BE49-F238E27FC236}">
                <a16:creationId xmlns:a16="http://schemas.microsoft.com/office/drawing/2014/main" id="{CD079718-6712-D80D-1A23-6241E12DC098}"/>
              </a:ext>
            </a:extLst>
          </p:cNvPr>
          <p:cNvSpPr>
            <a:spLocks noGrp="1"/>
          </p:cNvSpPr>
          <p:nvPr/>
        </p:nvSpPr>
        <p:spPr>
          <a:xfrm>
            <a:off x="3458847" y="4516526"/>
            <a:ext cx="1199364" cy="422418"/>
          </a:xfrm>
          <a:prstGeom prst="rect">
            <a:avLst/>
          </a:prstGeom>
          <a:noFill/>
        </p:spPr>
        <p:txBody>
          <a:bodyPr wrap="square" anchor="t"/>
          <a:lstStyle/>
          <a:p>
            <a:pPr algn="ctr">
              <a:buNone/>
            </a:pPr>
            <a:r>
              <a:rPr sz="1300" b="1">
                <a:solidFill>
                  <a:srgbClr val="FFFFFF"/>
                </a:solidFill>
                <a:latin typeface="Oracle Sans"/>
                <a:ea typeface="Oracle Sans"/>
                <a:cs typeface="Oracle Sans"/>
              </a:rPr>
              <a:t>AI Inputs</a:t>
            </a:r>
          </a:p>
        </p:txBody>
      </p:sp>
      <p:sp>
        <p:nvSpPr>
          <p:cNvPr id="60" name="TextBox 59">
            <a:extLst>
              <a:ext uri="{FF2B5EF4-FFF2-40B4-BE49-F238E27FC236}">
                <a16:creationId xmlns:a16="http://schemas.microsoft.com/office/drawing/2014/main" id="{7531543C-C39B-FFA6-8AA9-303CE72D4CA3}"/>
              </a:ext>
            </a:extLst>
          </p:cNvPr>
          <p:cNvSpPr>
            <a:spLocks noGrp="1"/>
          </p:cNvSpPr>
          <p:nvPr/>
        </p:nvSpPr>
        <p:spPr>
          <a:xfrm>
            <a:off x="3458846" y="4928995"/>
            <a:ext cx="2410000" cy="772987"/>
          </a:xfrm>
          <a:prstGeom prst="rect">
            <a:avLst/>
          </a:prstGeom>
          <a:noFill/>
        </p:spPr>
        <p:txBody>
          <a:bodyPr wrap="square" anchor="t"/>
          <a:lstStyle/>
          <a:p>
            <a:pPr marL="171450" indent="-171450">
              <a:buChar char="•"/>
            </a:pPr>
            <a:r>
              <a:rPr sz="1000" b="0"/>
              <a:t>Open AI Assistant and Generate Text with AI expose Items to Submit</a:t>
            </a:r>
          </a:p>
          <a:p>
            <a:pPr marL="171450" indent="-171450">
              <a:buChar char="•"/>
            </a:pPr>
            <a:r>
              <a:rPr sz="1000" b="0"/>
              <a:t>Server-side Code shows item-level spinners.</a:t>
            </a:r>
          </a:p>
        </p:txBody>
      </p:sp>
      <p:sp>
        <p:nvSpPr>
          <p:cNvPr id="3" name="Footer Placeholder 2">
            <a:extLst>
              <a:ext uri="{FF2B5EF4-FFF2-40B4-BE49-F238E27FC236}">
                <a16:creationId xmlns:a16="http://schemas.microsoft.com/office/drawing/2014/main" id="{9AA25CAA-D691-D286-125D-C47ECBC32C7D}"/>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268647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0A460-5D3E-F02B-98E1-2D2BCB05037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BBDBC2B-F9CA-6BA1-DED7-349A77DE3A1B}"/>
              </a:ext>
            </a:extLst>
          </p:cNvPr>
          <p:cNvSpPr>
            <a:spLocks noGrp="1"/>
          </p:cNvSpPr>
          <p:nvPr>
            <p:ph type="title"/>
          </p:nvPr>
        </p:nvSpPr>
        <p:spPr/>
        <p:txBody>
          <a:bodyPr/>
          <a:lstStyle/>
          <a:p>
            <a:r>
              <a:rPr lang="en-US" dirty="0"/>
              <a:t>Oracle APEX AI Application Generator 26.1</a:t>
            </a:r>
            <a:br>
              <a:rPr lang="en-US" dirty="0"/>
            </a:br>
            <a:endParaRPr lang="en-US" dirty="0"/>
          </a:p>
        </p:txBody>
      </p:sp>
      <p:sp>
        <p:nvSpPr>
          <p:cNvPr id="4" name="Slide Number Placeholder 3">
            <a:extLst>
              <a:ext uri="{FF2B5EF4-FFF2-40B4-BE49-F238E27FC236}">
                <a16:creationId xmlns:a16="http://schemas.microsoft.com/office/drawing/2014/main" id="{40C3C0CD-EB4D-F4A0-5AFD-2761E640E947}"/>
              </a:ext>
            </a:extLst>
          </p:cNvPr>
          <p:cNvSpPr>
            <a:spLocks noGrp="1"/>
          </p:cNvSpPr>
          <p:nvPr>
            <p:ph type="sldNum" sz="quarter" idx="4"/>
          </p:nvPr>
        </p:nvSpPr>
        <p:spPr/>
        <p:txBody>
          <a:bodyPr/>
          <a:lstStyle/>
          <a:p>
            <a:fld id="{345D60D9-5372-5F40-9443-0F9AE5BDC3C8}" type="slidenum">
              <a:rPr lang="en-US" smtClean="0"/>
              <a:pPr/>
              <a:t>4</a:t>
            </a:fld>
            <a:endParaRPr lang="en-US" dirty="0"/>
          </a:p>
        </p:txBody>
      </p:sp>
      <p:sp>
        <p:nvSpPr>
          <p:cNvPr id="5" name="Footer Placeholder 4">
            <a:extLst>
              <a:ext uri="{FF2B5EF4-FFF2-40B4-BE49-F238E27FC236}">
                <a16:creationId xmlns:a16="http://schemas.microsoft.com/office/drawing/2014/main" id="{DB7E5B02-1162-A1B3-B615-F93243FF129A}"/>
              </a:ext>
            </a:extLst>
          </p:cNvPr>
          <p:cNvSpPr>
            <a:spLocks noGrp="1"/>
          </p:cNvSpPr>
          <p:nvPr>
            <p:ph type="ftr" sz="quarter" idx="3"/>
          </p:nvPr>
        </p:nvSpPr>
        <p:spPr/>
        <p:txBody>
          <a:bodyPr/>
          <a:lstStyle/>
          <a:p>
            <a:r>
              <a:rPr lang="en-US"/>
              <a:t>Copyright © 2026, Oracle and/or its affiliates</a:t>
            </a:r>
            <a:endParaRPr lang="en-US" dirty="0"/>
          </a:p>
        </p:txBody>
      </p:sp>
      <p:sp>
        <p:nvSpPr>
          <p:cNvPr id="11" name="Content Placeholder 6">
            <a:extLst>
              <a:ext uri="{FF2B5EF4-FFF2-40B4-BE49-F238E27FC236}">
                <a16:creationId xmlns:a16="http://schemas.microsoft.com/office/drawing/2014/main" id="{20E2CFB7-333D-50E8-EB80-FEBF33229427}"/>
              </a:ext>
            </a:extLst>
          </p:cNvPr>
          <p:cNvSpPr>
            <a:spLocks noGrp="1"/>
          </p:cNvSpPr>
          <p:nvPr>
            <p:ph sz="quarter" idx="14"/>
          </p:nvPr>
        </p:nvSpPr>
        <p:spPr>
          <a:xfrm>
            <a:off x="611000" y="1362074"/>
            <a:ext cx="10977620" cy="4886109"/>
          </a:xfrm>
        </p:spPr>
        <p:txBody>
          <a:bodyPr/>
          <a:lstStyle/>
          <a:p>
            <a:pPr marL="342900" indent="-342900">
              <a:spcAft>
                <a:spcPts val="1200"/>
              </a:spcAft>
              <a:buFont typeface="Arial" panose="020B0604020202020204" pitchFamily="34" charset="0"/>
              <a:buChar char="•"/>
            </a:pPr>
            <a:r>
              <a:rPr lang="en-US" sz="2400" dirty="0"/>
              <a:t>One of the most significant APEX releases ever – </a:t>
            </a:r>
            <a:br>
              <a:rPr lang="en-US" sz="2400" dirty="0"/>
            </a:br>
            <a:r>
              <a:rPr lang="en-US" sz="2400" b="1" dirty="0"/>
              <a:t>Enterprise Low-Code built for the AI era</a:t>
            </a:r>
          </a:p>
          <a:p>
            <a:pPr marL="342900" indent="-342900">
              <a:spcAft>
                <a:spcPts val="1200"/>
              </a:spcAft>
              <a:buFont typeface="Arial" panose="020B0604020202020204" pitchFamily="34" charset="0"/>
              <a:buChar char="•"/>
            </a:pPr>
            <a:r>
              <a:rPr lang="en-US" sz="2400" dirty="0"/>
              <a:t>APEX 26.1 brings AI into a </a:t>
            </a:r>
            <a:r>
              <a:rPr lang="en-US" sz="2400" b="1" dirty="0"/>
              <a:t>declarative platform designed for trust</a:t>
            </a:r>
            <a:r>
              <a:rPr lang="en-US" sz="2400" dirty="0"/>
              <a:t>. </a:t>
            </a:r>
          </a:p>
          <a:p>
            <a:pPr marL="342900" indent="-342900">
              <a:spcAft>
                <a:spcPts val="1200"/>
              </a:spcAft>
              <a:buFont typeface="Arial" panose="020B0604020202020204" pitchFamily="34" charset="0"/>
              <a:buChar char="•"/>
            </a:pPr>
            <a:r>
              <a:rPr lang="en-US" sz="2400" dirty="0"/>
              <a:t>Instead of generating large volumes of arbitrary application code, AI in APEX generates application intent: structured, declarative metadata</a:t>
            </a:r>
          </a:p>
          <a:p>
            <a:pPr marL="342900" indent="-342900">
              <a:spcAft>
                <a:spcPts val="1200"/>
              </a:spcAft>
              <a:buFont typeface="Arial" panose="020B0604020202020204" pitchFamily="34" charset="0"/>
              <a:buChar char="•"/>
            </a:pPr>
            <a:r>
              <a:rPr lang="en-US" sz="2400" b="1" dirty="0"/>
              <a:t>If you generate it, you own it: </a:t>
            </a:r>
            <a:r>
              <a:rPr lang="en-US" sz="2400" dirty="0"/>
              <a:t>APEX gives teams a way to own AI-generated business applications by making the generated artifacts understandable, transparent, and governed from the start.</a:t>
            </a:r>
          </a:p>
          <a:p>
            <a:pPr marL="342900" indent="-342900">
              <a:spcAft>
                <a:spcPts val="1200"/>
              </a:spcAft>
              <a:buFont typeface="Arial" panose="020B0604020202020204" pitchFamily="34" charset="0"/>
              <a:buChar char="•"/>
            </a:pPr>
            <a:r>
              <a:rPr lang="en-US" sz="2400" dirty="0"/>
              <a:t>Combines proven enterprise-grade capabilities with powerful AI capabilities at both design time and runtime.</a:t>
            </a:r>
          </a:p>
          <a:p>
            <a:pPr marL="342900" indent="-342900">
              <a:spcAft>
                <a:spcPts val="1200"/>
              </a:spcAft>
              <a:buFont typeface="Arial" panose="020B0604020202020204" pitchFamily="34" charset="0"/>
              <a:buChar char="•"/>
            </a:pPr>
            <a:endParaRPr lang="en-US" sz="2400" dirty="0"/>
          </a:p>
          <a:p>
            <a:pPr marL="342900" indent="-342900">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51376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618DC27-E155-4076-8019-AAE37E3FBA67}"/>
              </a:ext>
            </a:extLst>
          </p:cNvPr>
          <p:cNvSpPr>
            <a:spLocks noGrp="1"/>
          </p:cNvSpPr>
          <p:nvPr/>
        </p:nvSpPr>
        <p:spPr>
          <a:xfrm>
            <a:off x="6602972" y="2025970"/>
            <a:ext cx="50000" cy="680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2" name="TextBox 21">
            <a:extLst>
              <a:ext uri="{FF2B5EF4-FFF2-40B4-BE49-F238E27FC236}">
                <a16:creationId xmlns:a16="http://schemas.microsoft.com/office/drawing/2014/main" id="{913CA2BD-E950-4D84-A1D5-FAA7DE93D694}"/>
              </a:ext>
            </a:extLst>
          </p:cNvPr>
          <p:cNvSpPr>
            <a:spLocks noGrp="1"/>
          </p:cNvSpPr>
          <p:nvPr/>
        </p:nvSpPr>
        <p:spPr>
          <a:xfrm>
            <a:off x="6708579" y="1939853"/>
            <a:ext cx="5240000" cy="240000"/>
          </a:xfrm>
          <a:prstGeom prst="rect">
            <a:avLst/>
          </a:prstGeom>
          <a:noFill/>
        </p:spPr>
        <p:txBody>
          <a:bodyPr wrap="square" anchor="t"/>
          <a:lstStyle/>
          <a:p>
            <a:pPr algn="l">
              <a:buNone/>
            </a:pPr>
            <a:r>
              <a:rPr b="1">
                <a:solidFill>
                  <a:schemeClr val="accent6"/>
                </a:solidFill>
              </a:rPr>
              <a:t>Copy and Paste</a:t>
            </a:r>
          </a:p>
        </p:txBody>
      </p:sp>
      <p:sp>
        <p:nvSpPr>
          <p:cNvPr id="23" name="TextBox 22">
            <a:extLst>
              <a:ext uri="{FF2B5EF4-FFF2-40B4-BE49-F238E27FC236}">
                <a16:creationId xmlns:a16="http://schemas.microsoft.com/office/drawing/2014/main" id="{F9AB8525-E1E0-47AC-8323-15A8F68FA664}"/>
              </a:ext>
            </a:extLst>
          </p:cNvPr>
          <p:cNvSpPr>
            <a:spLocks noGrp="1"/>
          </p:cNvSpPr>
          <p:nvPr/>
        </p:nvSpPr>
        <p:spPr>
          <a:xfrm>
            <a:off x="6708579" y="2300704"/>
            <a:ext cx="4529531" cy="536736"/>
          </a:xfrm>
          <a:prstGeom prst="rect">
            <a:avLst/>
          </a:prstGeom>
          <a:noFill/>
        </p:spPr>
        <p:txBody>
          <a:bodyPr wrap="square" anchor="t"/>
          <a:lstStyle/>
          <a:p>
            <a:pPr algn="l">
              <a:buNone/>
            </a:pPr>
            <a:r>
              <a:rPr sz="1400" b="0"/>
              <a:t>Copy · Cut · Paste · Paste Insert - full clipboard support. Range movement works outside edit mode.</a:t>
            </a:r>
          </a:p>
        </p:txBody>
      </p:sp>
      <p:sp>
        <p:nvSpPr>
          <p:cNvPr id="25" name="Rectangle 24">
            <a:extLst>
              <a:ext uri="{FF2B5EF4-FFF2-40B4-BE49-F238E27FC236}">
                <a16:creationId xmlns:a16="http://schemas.microsoft.com/office/drawing/2014/main" id="{64E66F57-7D59-442C-91A6-38B8FFFBA47B}"/>
              </a:ext>
            </a:extLst>
          </p:cNvPr>
          <p:cNvSpPr>
            <a:spLocks noGrp="1"/>
          </p:cNvSpPr>
          <p:nvPr/>
        </p:nvSpPr>
        <p:spPr>
          <a:xfrm>
            <a:off x="6610580" y="3147367"/>
            <a:ext cx="50000" cy="680000"/>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26" name="TextBox 25">
            <a:extLst>
              <a:ext uri="{FF2B5EF4-FFF2-40B4-BE49-F238E27FC236}">
                <a16:creationId xmlns:a16="http://schemas.microsoft.com/office/drawing/2014/main" id="{16F84204-22D6-42BF-A1E1-20F6A5B3C5D1}"/>
              </a:ext>
            </a:extLst>
          </p:cNvPr>
          <p:cNvSpPr>
            <a:spLocks noGrp="1"/>
          </p:cNvSpPr>
          <p:nvPr/>
        </p:nvSpPr>
        <p:spPr>
          <a:xfrm>
            <a:off x="6716187" y="3061250"/>
            <a:ext cx="5240000" cy="240000"/>
          </a:xfrm>
          <a:prstGeom prst="rect">
            <a:avLst/>
          </a:prstGeom>
          <a:noFill/>
        </p:spPr>
        <p:txBody>
          <a:bodyPr wrap="square" anchor="t"/>
          <a:lstStyle/>
          <a:p>
            <a:pPr algn="l">
              <a:buNone/>
            </a:pPr>
            <a:r>
              <a:rPr b="1" dirty="0">
                <a:solidFill>
                  <a:schemeClr val="accent5">
                    <a:lumMod val="60000"/>
                    <a:lumOff val="40000"/>
                  </a:schemeClr>
                </a:solidFill>
              </a:rPr>
              <a:t>View Selector</a:t>
            </a:r>
          </a:p>
        </p:txBody>
      </p:sp>
      <p:sp>
        <p:nvSpPr>
          <p:cNvPr id="27" name="TextBox 26">
            <a:extLst>
              <a:ext uri="{FF2B5EF4-FFF2-40B4-BE49-F238E27FC236}">
                <a16:creationId xmlns:a16="http://schemas.microsoft.com/office/drawing/2014/main" id="{2729FD55-56A0-4F96-85FA-6666C7F34867}"/>
              </a:ext>
            </a:extLst>
          </p:cNvPr>
          <p:cNvSpPr>
            <a:spLocks noGrp="1"/>
          </p:cNvSpPr>
          <p:nvPr/>
        </p:nvSpPr>
        <p:spPr>
          <a:xfrm>
            <a:off x="6716187" y="3406323"/>
            <a:ext cx="4521923" cy="511847"/>
          </a:xfrm>
          <a:prstGeom prst="rect">
            <a:avLst/>
          </a:prstGeom>
          <a:noFill/>
        </p:spPr>
        <p:txBody>
          <a:bodyPr wrap="square" anchor="t"/>
          <a:lstStyle/>
          <a:p>
            <a:pPr algn="l">
              <a:buNone/>
            </a:pPr>
            <a:r>
              <a:rPr sz="1400" b="0"/>
              <a:t>Switch between Grid, Icon, and Detail views. Combine with Faceted Search and Smart Filters.</a:t>
            </a:r>
          </a:p>
        </p:txBody>
      </p:sp>
      <p:sp>
        <p:nvSpPr>
          <p:cNvPr id="29" name="Rectangle 28">
            <a:extLst>
              <a:ext uri="{FF2B5EF4-FFF2-40B4-BE49-F238E27FC236}">
                <a16:creationId xmlns:a16="http://schemas.microsoft.com/office/drawing/2014/main" id="{866A013F-B622-4F0F-A1FE-039C32C37208}"/>
              </a:ext>
            </a:extLst>
          </p:cNvPr>
          <p:cNvSpPr>
            <a:spLocks noGrp="1"/>
          </p:cNvSpPr>
          <p:nvPr/>
        </p:nvSpPr>
        <p:spPr>
          <a:xfrm>
            <a:off x="6610580" y="4222367"/>
            <a:ext cx="50000" cy="6800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a:p>
        </p:txBody>
      </p:sp>
      <p:sp>
        <p:nvSpPr>
          <p:cNvPr id="30" name="TextBox 29">
            <a:extLst>
              <a:ext uri="{FF2B5EF4-FFF2-40B4-BE49-F238E27FC236}">
                <a16:creationId xmlns:a16="http://schemas.microsoft.com/office/drawing/2014/main" id="{A3AB0026-E52B-4A82-961A-F4299D9ACDF7}"/>
              </a:ext>
            </a:extLst>
          </p:cNvPr>
          <p:cNvSpPr>
            <a:spLocks noGrp="1"/>
          </p:cNvSpPr>
          <p:nvPr/>
        </p:nvSpPr>
        <p:spPr>
          <a:xfrm>
            <a:off x="6716187" y="4136250"/>
            <a:ext cx="5240000" cy="240000"/>
          </a:xfrm>
          <a:prstGeom prst="rect">
            <a:avLst/>
          </a:prstGeom>
          <a:noFill/>
        </p:spPr>
        <p:txBody>
          <a:bodyPr wrap="square" anchor="t"/>
          <a:lstStyle/>
          <a:p>
            <a:pPr algn="l">
              <a:buNone/>
            </a:pPr>
            <a:r>
              <a:rPr b="1">
                <a:solidFill>
                  <a:schemeClr val="accent5"/>
                </a:solidFill>
              </a:rPr>
              <a:t>Column CSS &amp; Formatting</a:t>
            </a:r>
          </a:p>
        </p:txBody>
      </p:sp>
      <p:sp>
        <p:nvSpPr>
          <p:cNvPr id="31" name="TextBox 30">
            <a:extLst>
              <a:ext uri="{FF2B5EF4-FFF2-40B4-BE49-F238E27FC236}">
                <a16:creationId xmlns:a16="http://schemas.microsoft.com/office/drawing/2014/main" id="{31567630-5867-4CFA-B10F-6808D8C495E1}"/>
              </a:ext>
            </a:extLst>
          </p:cNvPr>
          <p:cNvSpPr>
            <a:spLocks noGrp="1"/>
          </p:cNvSpPr>
          <p:nvPr/>
        </p:nvSpPr>
        <p:spPr>
          <a:xfrm>
            <a:off x="6716187" y="4432075"/>
            <a:ext cx="4521923" cy="589681"/>
          </a:xfrm>
          <a:prstGeom prst="rect">
            <a:avLst/>
          </a:prstGeom>
          <a:noFill/>
        </p:spPr>
        <p:txBody>
          <a:bodyPr wrap="square" anchor="t"/>
          <a:lstStyle/>
          <a:p>
            <a:pPr algn="l">
              <a:buNone/>
            </a:pPr>
            <a:r>
              <a:rPr sz="1400" b="0" dirty="0"/>
              <a:t>Interactive Grid columns also support CSS classes - unify styling across IR and IG components.</a:t>
            </a:r>
          </a:p>
        </p:txBody>
      </p:sp>
      <p:sp>
        <p:nvSpPr>
          <p:cNvPr id="3" name="Title 2">
            <a:extLst>
              <a:ext uri="{FF2B5EF4-FFF2-40B4-BE49-F238E27FC236}">
                <a16:creationId xmlns:a16="http://schemas.microsoft.com/office/drawing/2014/main" id="{40D44FAE-CB24-44D4-1CF7-60B0D9DAFC90}"/>
              </a:ext>
            </a:extLst>
          </p:cNvPr>
          <p:cNvSpPr>
            <a:spLocks noGrp="1"/>
          </p:cNvSpPr>
          <p:nvPr>
            <p:ph type="title"/>
          </p:nvPr>
        </p:nvSpPr>
        <p:spPr/>
        <p:txBody>
          <a:bodyPr/>
          <a:lstStyle/>
          <a:p>
            <a:r>
              <a:rPr>
                <a:solidFill>
                  <a:srgbClr val="FFFFFF"/>
                </a:solidFill>
                <a:latin typeface="Oracle Sans"/>
                <a:ea typeface="Oracle Sans"/>
                <a:cs typeface="Oracle Sans"/>
              </a:rPr>
              <a:t>Interactive Grid: Key Enhancements</a:t>
            </a:r>
          </a:p>
        </p:txBody>
      </p:sp>
      <p:sp>
        <p:nvSpPr>
          <p:cNvPr id="37" name="Slide Number Placeholder 36">
            <a:extLst>
              <a:ext uri="{FF2B5EF4-FFF2-40B4-BE49-F238E27FC236}">
                <a16:creationId xmlns:a16="http://schemas.microsoft.com/office/drawing/2014/main" id="{213BA552-392D-86B0-4A77-64ADBBD6206F}"/>
              </a:ext>
            </a:extLst>
          </p:cNvPr>
          <p:cNvSpPr>
            <a:spLocks noGrp="1"/>
          </p:cNvSpPr>
          <p:nvPr>
            <p:ph type="sldNum" idx="4"/>
          </p:nvPr>
        </p:nvSpPr>
        <p:spPr/>
        <p:txBody>
          <a:bodyPr/>
          <a:lstStyle/>
          <a:p>
            <a:fld id="{D6C2EC43-E3B9-C9B0-67FF-5447EB7F3925}" type="slidenum">
              <a:rPr/>
              <a:t>40</a:t>
            </a:fld>
            <a:endParaRPr/>
          </a:p>
        </p:txBody>
      </p:sp>
      <p:pic>
        <p:nvPicPr>
          <p:cNvPr id="38" name="Picture 4"/>
          <p:cNvPicPr>
            <a:picLocks noChangeAspect="1"/>
          </p:cNvPicPr>
          <p:nvPr/>
        </p:nvPicPr>
        <p:blipFill>
          <a:blip r:embed="rId3"/>
          <a:stretch>
            <a:fillRect/>
          </a:stretch>
        </p:blipFill>
        <p:spPr>
          <a:xfrm>
            <a:off x="609600" y="1559230"/>
            <a:ext cx="5523173" cy="3937680"/>
          </a:xfrm>
          <a:prstGeom prst="rect">
            <a:avLst/>
          </a:prstGeom>
        </p:spPr>
      </p:pic>
      <p:sp>
        <p:nvSpPr>
          <p:cNvPr id="4" name="Footer Placeholder 3">
            <a:extLst>
              <a:ext uri="{FF2B5EF4-FFF2-40B4-BE49-F238E27FC236}">
                <a16:creationId xmlns:a16="http://schemas.microsoft.com/office/drawing/2014/main" id="{B6759371-0E39-DFBE-D52C-60EFD36A2477}"/>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2635170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3550" y="1471866"/>
            <a:ext cx="45719" cy="20332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p>
        </p:txBody>
      </p:sp>
      <p:sp>
        <p:nvSpPr>
          <p:cNvPr id="8" name="TextBox 7"/>
          <p:cNvSpPr txBox="1"/>
          <p:nvPr/>
        </p:nvSpPr>
        <p:spPr>
          <a:xfrm>
            <a:off x="1232000" y="1473772"/>
            <a:ext cx="2286506" cy="288616"/>
          </a:xfrm>
          <a:prstGeom prst="rect">
            <a:avLst/>
          </a:prstGeom>
          <a:noFill/>
        </p:spPr>
        <p:txBody>
          <a:bodyPr wrap="square" anchor="t"/>
          <a:lstStyle/>
          <a:p>
            <a:pPr algn="l"/>
            <a:r>
              <a:rPr sz="1600" b="1">
                <a:solidFill>
                  <a:schemeClr val="accent6"/>
                </a:solidFill>
              </a:rPr>
              <a:t>AI &amp; Intelligence</a:t>
            </a:r>
          </a:p>
        </p:txBody>
      </p:sp>
      <p:sp>
        <p:nvSpPr>
          <p:cNvPr id="9" name="TextBox 8"/>
          <p:cNvSpPr txBox="1"/>
          <p:nvPr/>
        </p:nvSpPr>
        <p:spPr>
          <a:xfrm>
            <a:off x="1231999" y="1807388"/>
            <a:ext cx="3264785" cy="1842500"/>
          </a:xfrm>
          <a:prstGeom prst="rect">
            <a:avLst/>
          </a:prstGeom>
          <a:noFill/>
        </p:spPr>
        <p:txBody>
          <a:bodyPr wrap="square"/>
          <a:lstStyle/>
          <a:p>
            <a:pPr algn="l">
              <a:lnSpc>
                <a:spcPts val="1350"/>
              </a:lnSpc>
            </a:pPr>
            <a:r>
              <a:rPr sz="1050" b="0" dirty="0">
                <a:solidFill>
                  <a:srgbClr val="DDEAEC"/>
                </a:solidFill>
              </a:rPr>
              <a:t>•  </a:t>
            </a:r>
            <a:r>
              <a:rPr sz="1050" b="0" dirty="0" err="1">
                <a:solidFill>
                  <a:srgbClr val="DDEAEC"/>
                </a:solidFill>
              </a:rPr>
              <a:t>APEXlang</a:t>
            </a:r>
            <a:endParaRPr sz="1050" b="0" dirty="0">
              <a:solidFill>
                <a:srgbClr val="DDEAEC"/>
              </a:solidFill>
            </a:endParaRPr>
          </a:p>
          <a:p>
            <a:pPr algn="l">
              <a:lnSpc>
                <a:spcPts val="1350"/>
              </a:lnSpc>
            </a:pPr>
            <a:r>
              <a:rPr sz="1050" b="0" dirty="0">
                <a:solidFill>
                  <a:srgbClr val="DDEAEC"/>
                </a:solidFill>
              </a:rPr>
              <a:t>•  AI Agents &amp; AI Tools</a:t>
            </a:r>
          </a:p>
          <a:p>
            <a:pPr algn="l">
              <a:lnSpc>
                <a:spcPts val="1350"/>
              </a:lnSpc>
            </a:pPr>
            <a:r>
              <a:rPr sz="1050" b="0" dirty="0">
                <a:solidFill>
                  <a:srgbClr val="DDEAEC"/>
                </a:solidFill>
              </a:rPr>
              <a:t>•  AI Interactive Reports</a:t>
            </a:r>
          </a:p>
          <a:p>
            <a:pPr algn="l">
              <a:lnSpc>
                <a:spcPts val="1350"/>
              </a:lnSpc>
            </a:pPr>
            <a:r>
              <a:rPr sz="1050" b="0" dirty="0">
                <a:solidFill>
                  <a:srgbClr val="DDEAEC"/>
                </a:solidFill>
              </a:rPr>
              <a:t>•  Data Reporter</a:t>
            </a:r>
          </a:p>
          <a:p>
            <a:pPr algn="l">
              <a:lnSpc>
                <a:spcPts val="1350"/>
              </a:lnSpc>
            </a:pPr>
            <a:r>
              <a:rPr sz="1050" b="0" dirty="0">
                <a:solidFill>
                  <a:srgbClr val="DDEAEC"/>
                </a:solidFill>
              </a:rPr>
              <a:t>•  Major AI Provider Support</a:t>
            </a:r>
          </a:p>
          <a:p>
            <a:pPr algn="l">
              <a:lnSpc>
                <a:spcPts val="1350"/>
              </a:lnSpc>
            </a:pPr>
            <a:r>
              <a:rPr sz="1050" b="0" dirty="0">
                <a:solidFill>
                  <a:srgbClr val="DDEAEC"/>
                </a:solidFill>
              </a:rPr>
              <a:t>•  APEX_AI Attachments</a:t>
            </a:r>
          </a:p>
          <a:p>
            <a:pPr algn="l">
              <a:lnSpc>
                <a:spcPts val="1350"/>
              </a:lnSpc>
            </a:pPr>
            <a:r>
              <a:rPr sz="1050" b="0" dirty="0">
                <a:solidFill>
                  <a:srgbClr val="DDEAEC"/>
                </a:solidFill>
              </a:rPr>
              <a:t>•  Interactive Report Row Selection</a:t>
            </a:r>
          </a:p>
        </p:txBody>
      </p:sp>
      <p:sp>
        <p:nvSpPr>
          <p:cNvPr id="11" name="Rectangle 10"/>
          <p:cNvSpPr/>
          <p:nvPr/>
        </p:nvSpPr>
        <p:spPr>
          <a:xfrm>
            <a:off x="4883550" y="1471866"/>
            <a:ext cx="45719" cy="2033263"/>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p>
        </p:txBody>
      </p:sp>
      <p:sp>
        <p:nvSpPr>
          <p:cNvPr id="12" name="TextBox 11"/>
          <p:cNvSpPr txBox="1"/>
          <p:nvPr/>
        </p:nvSpPr>
        <p:spPr>
          <a:xfrm>
            <a:off x="5011999" y="1473772"/>
            <a:ext cx="3477181" cy="288616"/>
          </a:xfrm>
          <a:prstGeom prst="rect">
            <a:avLst/>
          </a:prstGeom>
          <a:noFill/>
        </p:spPr>
        <p:txBody>
          <a:bodyPr wrap="square" anchor="t"/>
          <a:lstStyle/>
          <a:p>
            <a:pPr algn="l"/>
            <a:r>
              <a:rPr sz="1600" b="1" dirty="0">
                <a:solidFill>
                  <a:schemeClr val="accent5">
                    <a:lumMod val="60000"/>
                    <a:lumOff val="40000"/>
                  </a:schemeClr>
                </a:solidFill>
              </a:rPr>
              <a:t>Builder &amp; Development</a:t>
            </a:r>
          </a:p>
        </p:txBody>
      </p:sp>
      <p:sp>
        <p:nvSpPr>
          <p:cNvPr id="13" name="TextBox 12"/>
          <p:cNvSpPr txBox="1"/>
          <p:nvPr/>
        </p:nvSpPr>
        <p:spPr>
          <a:xfrm>
            <a:off x="5006675" y="1757017"/>
            <a:ext cx="3264785" cy="1842500"/>
          </a:xfrm>
          <a:prstGeom prst="rect">
            <a:avLst/>
          </a:prstGeom>
          <a:noFill/>
        </p:spPr>
        <p:txBody>
          <a:bodyPr wrap="square"/>
          <a:lstStyle/>
          <a:p>
            <a:pPr algn="l">
              <a:lnSpc>
                <a:spcPts val="1350"/>
              </a:lnSpc>
            </a:pPr>
            <a:r>
              <a:rPr sz="1050" b="0" dirty="0">
                <a:solidFill>
                  <a:srgbClr val="DDEAEC"/>
                </a:solidFill>
              </a:rPr>
              <a:t>•  Refreshed Builder UX</a:t>
            </a:r>
          </a:p>
          <a:p>
            <a:pPr algn="l">
              <a:lnSpc>
                <a:spcPts val="1350"/>
              </a:lnSpc>
            </a:pPr>
            <a:r>
              <a:rPr sz="1050" b="0" dirty="0">
                <a:solidFill>
                  <a:srgbClr val="DDEAEC"/>
                </a:solidFill>
              </a:rPr>
              <a:t>•  Universal Theme 26.1</a:t>
            </a:r>
          </a:p>
          <a:p>
            <a:pPr algn="l">
              <a:lnSpc>
                <a:spcPts val="1350"/>
              </a:lnSpc>
            </a:pPr>
            <a:r>
              <a:rPr sz="1050" b="0" dirty="0">
                <a:solidFill>
                  <a:srgbClr val="DDEAEC"/>
                </a:solidFill>
              </a:rPr>
              <a:t>•  Iris Theme Style</a:t>
            </a:r>
          </a:p>
          <a:p>
            <a:pPr algn="l">
              <a:lnSpc>
                <a:spcPts val="1350"/>
              </a:lnSpc>
            </a:pPr>
            <a:r>
              <a:rPr sz="1050" b="0" dirty="0">
                <a:solidFill>
                  <a:srgbClr val="DDEAEC"/>
                </a:solidFill>
              </a:rPr>
              <a:t>•  Template Component Filtering</a:t>
            </a:r>
          </a:p>
          <a:p>
            <a:pPr algn="l">
              <a:lnSpc>
                <a:spcPts val="1350"/>
              </a:lnSpc>
            </a:pPr>
            <a:r>
              <a:rPr sz="1050" b="0" dirty="0">
                <a:solidFill>
                  <a:srgbClr val="DDEAEC"/>
                </a:solidFill>
              </a:rPr>
              <a:t>•  Search &amp; Smart Filters</a:t>
            </a:r>
          </a:p>
          <a:p>
            <a:pPr algn="l">
              <a:lnSpc>
                <a:spcPts val="1350"/>
              </a:lnSpc>
            </a:pPr>
            <a:r>
              <a:rPr sz="1050" b="0" dirty="0">
                <a:solidFill>
                  <a:srgbClr val="DDEAEC"/>
                </a:solidFill>
              </a:rPr>
              <a:t>•  Faceted Search Exclude</a:t>
            </a:r>
          </a:p>
          <a:p>
            <a:pPr algn="l">
              <a:lnSpc>
                <a:spcPts val="1350"/>
              </a:lnSpc>
            </a:pPr>
            <a:r>
              <a:rPr sz="1050" b="0" dirty="0">
                <a:solidFill>
                  <a:srgbClr val="DDEAEC"/>
                </a:solidFill>
              </a:rPr>
              <a:t>•  Workspace Search on Login</a:t>
            </a:r>
          </a:p>
          <a:p>
            <a:pPr algn="l">
              <a:lnSpc>
                <a:spcPts val="1350"/>
              </a:lnSpc>
            </a:pPr>
            <a:r>
              <a:rPr sz="1050" b="0" dirty="0">
                <a:solidFill>
                  <a:srgbClr val="DDEAEC"/>
                </a:solidFill>
              </a:rPr>
              <a:t>•  Context-Rich Diff Views</a:t>
            </a:r>
          </a:p>
          <a:p>
            <a:pPr algn="l">
              <a:lnSpc>
                <a:spcPts val="1350"/>
              </a:lnSpc>
            </a:pPr>
            <a:r>
              <a:rPr sz="1050" b="0" dirty="0">
                <a:solidFill>
                  <a:srgbClr val="DDEAEC"/>
                </a:solidFill>
              </a:rPr>
              <a:t>•  Upgrade App Wizard</a:t>
            </a:r>
          </a:p>
          <a:p>
            <a:pPr algn="l">
              <a:lnSpc>
                <a:spcPts val="1350"/>
              </a:lnSpc>
            </a:pPr>
            <a:r>
              <a:rPr sz="1050" b="0" dirty="0">
                <a:solidFill>
                  <a:srgbClr val="DDEAEC"/>
                </a:solidFill>
              </a:rPr>
              <a:t>•  Builder Extension Backlinks</a:t>
            </a:r>
          </a:p>
        </p:txBody>
      </p:sp>
      <p:sp>
        <p:nvSpPr>
          <p:cNvPr id="15" name="Rectangle 14"/>
          <p:cNvSpPr/>
          <p:nvPr/>
        </p:nvSpPr>
        <p:spPr>
          <a:xfrm>
            <a:off x="8663550" y="1471866"/>
            <a:ext cx="45719" cy="20332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p>
        </p:txBody>
      </p:sp>
      <p:sp>
        <p:nvSpPr>
          <p:cNvPr id="16" name="TextBox 15"/>
          <p:cNvSpPr txBox="1"/>
          <p:nvPr/>
        </p:nvSpPr>
        <p:spPr>
          <a:xfrm>
            <a:off x="8792000" y="1473772"/>
            <a:ext cx="2286506" cy="288616"/>
          </a:xfrm>
          <a:prstGeom prst="rect">
            <a:avLst/>
          </a:prstGeom>
          <a:noFill/>
        </p:spPr>
        <p:txBody>
          <a:bodyPr wrap="square" anchor="t"/>
          <a:lstStyle/>
          <a:p>
            <a:pPr algn="l"/>
            <a:r>
              <a:rPr sz="1600" b="1" dirty="0">
                <a:solidFill>
                  <a:schemeClr val="accent5"/>
                </a:solidFill>
              </a:rPr>
              <a:t>Data &amp; Integration</a:t>
            </a:r>
          </a:p>
        </p:txBody>
      </p:sp>
      <p:sp>
        <p:nvSpPr>
          <p:cNvPr id="17" name="TextBox 16"/>
          <p:cNvSpPr txBox="1"/>
          <p:nvPr/>
        </p:nvSpPr>
        <p:spPr>
          <a:xfrm>
            <a:off x="8791999" y="1757017"/>
            <a:ext cx="2790401" cy="1842500"/>
          </a:xfrm>
          <a:prstGeom prst="rect">
            <a:avLst/>
          </a:prstGeom>
          <a:noFill/>
        </p:spPr>
        <p:txBody>
          <a:bodyPr wrap="square"/>
          <a:lstStyle/>
          <a:p>
            <a:pPr algn="l">
              <a:lnSpc>
                <a:spcPts val="1350"/>
              </a:lnSpc>
            </a:pPr>
            <a:r>
              <a:rPr sz="1050" b="0" dirty="0">
                <a:solidFill>
                  <a:srgbClr val="DDEAEC"/>
                </a:solidFill>
              </a:rPr>
              <a:t>•  Custom Link Attributes</a:t>
            </a:r>
          </a:p>
          <a:p>
            <a:pPr algn="l">
              <a:lnSpc>
                <a:spcPts val="1350"/>
              </a:lnSpc>
            </a:pPr>
            <a:r>
              <a:rPr sz="1050" b="0" dirty="0">
                <a:solidFill>
                  <a:srgbClr val="DDEAEC"/>
                </a:solidFill>
              </a:rPr>
              <a:t>•  Built-in Sample Data Sets</a:t>
            </a:r>
          </a:p>
          <a:p>
            <a:pPr algn="l">
              <a:lnSpc>
                <a:spcPts val="1350"/>
              </a:lnSpc>
            </a:pPr>
            <a:r>
              <a:rPr sz="1050" b="0" dirty="0">
                <a:solidFill>
                  <a:srgbClr val="DDEAEC"/>
                </a:solidFill>
              </a:rPr>
              <a:t>•  Message-Based Translations</a:t>
            </a:r>
          </a:p>
          <a:p>
            <a:pPr algn="l">
              <a:lnSpc>
                <a:spcPts val="1350"/>
              </a:lnSpc>
            </a:pPr>
            <a:r>
              <a:rPr sz="1050" b="0" dirty="0">
                <a:solidFill>
                  <a:srgbClr val="DDEAEC"/>
                </a:solidFill>
              </a:rPr>
              <a:t>•  Seed Translatable Text</a:t>
            </a:r>
          </a:p>
          <a:p>
            <a:pPr algn="l">
              <a:lnSpc>
                <a:spcPts val="1350"/>
              </a:lnSpc>
            </a:pPr>
            <a:r>
              <a:rPr sz="1050" b="0" dirty="0">
                <a:solidFill>
                  <a:srgbClr val="DDEAEC"/>
                </a:solidFill>
              </a:rPr>
              <a:t>•  Translation Import / Export</a:t>
            </a:r>
          </a:p>
          <a:p>
            <a:pPr algn="l">
              <a:lnSpc>
                <a:spcPts val="1350"/>
              </a:lnSpc>
            </a:pPr>
            <a:r>
              <a:rPr sz="1050" b="0" dirty="0">
                <a:solidFill>
                  <a:srgbClr val="DDEAEC"/>
                </a:solidFill>
              </a:rPr>
              <a:t>•  Parallel Workflows</a:t>
            </a:r>
          </a:p>
          <a:p>
            <a:pPr algn="l">
              <a:lnSpc>
                <a:spcPts val="1350"/>
              </a:lnSpc>
            </a:pPr>
            <a:r>
              <a:rPr sz="1050" b="0" dirty="0">
                <a:solidFill>
                  <a:srgbClr val="DDEAEC"/>
                </a:solidFill>
              </a:rPr>
              <a:t>•  Workflow API Enhancements</a:t>
            </a:r>
          </a:p>
          <a:p>
            <a:pPr algn="l">
              <a:lnSpc>
                <a:spcPts val="1350"/>
              </a:lnSpc>
            </a:pPr>
            <a:r>
              <a:rPr sz="1050" b="0" dirty="0">
                <a:solidFill>
                  <a:srgbClr val="DDEAEC"/>
                </a:solidFill>
              </a:rPr>
              <a:t>•  Tenant-Aware Workflows</a:t>
            </a:r>
          </a:p>
          <a:p>
            <a:pPr algn="l">
              <a:lnSpc>
                <a:spcPts val="1350"/>
              </a:lnSpc>
            </a:pPr>
            <a:r>
              <a:rPr sz="1050" b="0" dirty="0">
                <a:solidFill>
                  <a:srgbClr val="DDEAEC"/>
                </a:solidFill>
              </a:rPr>
              <a:t>•  Workflow Instance Titles</a:t>
            </a:r>
          </a:p>
          <a:p>
            <a:pPr algn="l">
              <a:lnSpc>
                <a:spcPts val="1350"/>
              </a:lnSpc>
            </a:pPr>
            <a:r>
              <a:rPr sz="1050" b="0" dirty="0">
                <a:solidFill>
                  <a:srgbClr val="DDEAEC"/>
                </a:solidFill>
              </a:rPr>
              <a:t>•  Workflow Runtime Enhancements</a:t>
            </a:r>
          </a:p>
        </p:txBody>
      </p:sp>
      <p:sp>
        <p:nvSpPr>
          <p:cNvPr id="19" name="Rectangle 18"/>
          <p:cNvSpPr/>
          <p:nvPr/>
        </p:nvSpPr>
        <p:spPr>
          <a:xfrm>
            <a:off x="1103550" y="3831866"/>
            <a:ext cx="45719" cy="20332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p>
        </p:txBody>
      </p:sp>
      <p:sp>
        <p:nvSpPr>
          <p:cNvPr id="20" name="TextBox 19"/>
          <p:cNvSpPr txBox="1"/>
          <p:nvPr/>
        </p:nvSpPr>
        <p:spPr>
          <a:xfrm>
            <a:off x="1231999" y="3870000"/>
            <a:ext cx="4034655" cy="240000"/>
          </a:xfrm>
          <a:prstGeom prst="rect">
            <a:avLst/>
          </a:prstGeom>
          <a:noFill/>
        </p:spPr>
        <p:txBody>
          <a:bodyPr wrap="square" anchor="t"/>
          <a:lstStyle/>
          <a:p>
            <a:pPr algn="l"/>
            <a:r>
              <a:rPr sz="1600" b="1" dirty="0">
                <a:solidFill>
                  <a:schemeClr val="accent6"/>
                </a:solidFill>
              </a:rPr>
              <a:t>Dynamic Actions &amp; UI</a:t>
            </a:r>
          </a:p>
        </p:txBody>
      </p:sp>
      <p:sp>
        <p:nvSpPr>
          <p:cNvPr id="21" name="TextBox 20"/>
          <p:cNvSpPr txBox="1"/>
          <p:nvPr/>
        </p:nvSpPr>
        <p:spPr>
          <a:xfrm>
            <a:off x="1231999" y="4155000"/>
            <a:ext cx="3007359" cy="1603263"/>
          </a:xfrm>
          <a:prstGeom prst="rect">
            <a:avLst/>
          </a:prstGeom>
          <a:noFill/>
        </p:spPr>
        <p:txBody>
          <a:bodyPr wrap="square"/>
          <a:lstStyle/>
          <a:p>
            <a:pPr algn="l">
              <a:lnSpc>
                <a:spcPts val="1350"/>
              </a:lnSpc>
            </a:pPr>
            <a:r>
              <a:rPr sz="1050" b="0">
                <a:solidFill>
                  <a:srgbClr val="DDEAEC"/>
                </a:solidFill>
              </a:rPr>
              <a:t>•  Declarative Menu Buttons</a:t>
            </a:r>
          </a:p>
          <a:p>
            <a:pPr algn="l">
              <a:lnSpc>
                <a:spcPts val="1350"/>
              </a:lnSpc>
            </a:pPr>
            <a:r>
              <a:rPr sz="1050" b="0">
                <a:solidFill>
                  <a:srgbClr val="DDEAEC"/>
                </a:solidFill>
              </a:rPr>
              <a:t>•  Trigger Actions</a:t>
            </a:r>
          </a:p>
          <a:p>
            <a:pPr algn="l">
              <a:lnSpc>
                <a:spcPts val="1350"/>
              </a:lnSpc>
            </a:pPr>
            <a:r>
              <a:rPr sz="1050" b="0">
                <a:solidFill>
                  <a:srgbClr val="DDEAEC"/>
                </a:solidFill>
              </a:rPr>
              <a:t>•  Dynamic Action Button/Menu</a:t>
            </a:r>
          </a:p>
          <a:p>
            <a:pPr algn="l">
              <a:lnSpc>
                <a:spcPts val="1350"/>
              </a:lnSpc>
            </a:pPr>
            <a:r>
              <a:rPr sz="1050" b="0">
                <a:solidFill>
                  <a:srgbClr val="DDEAEC"/>
                </a:solidFill>
              </a:rPr>
              <a:t>•  Show Success Dynamic Action</a:t>
            </a:r>
          </a:p>
          <a:p>
            <a:pPr algn="l">
              <a:lnSpc>
                <a:spcPts val="1350"/>
              </a:lnSpc>
            </a:pPr>
            <a:r>
              <a:rPr sz="1050" b="0">
                <a:solidFill>
                  <a:srgbClr val="DDEAEC"/>
                </a:solidFill>
              </a:rPr>
              <a:t>•  Show Error Dynamic Action</a:t>
            </a:r>
          </a:p>
          <a:p>
            <a:pPr algn="l">
              <a:lnSpc>
                <a:spcPts val="1350"/>
              </a:lnSpc>
            </a:pPr>
            <a:r>
              <a:rPr sz="1050" b="0">
                <a:solidFill>
                  <a:srgbClr val="DDEAEC"/>
                </a:solidFill>
              </a:rPr>
              <a:t>•  Wait Popup Option</a:t>
            </a:r>
          </a:p>
          <a:p>
            <a:pPr algn="l">
              <a:lnSpc>
                <a:spcPts val="1350"/>
              </a:lnSpc>
            </a:pPr>
            <a:r>
              <a:rPr sz="1050" b="0">
                <a:solidFill>
                  <a:srgbClr val="DDEAEC"/>
                </a:solidFill>
              </a:rPr>
              <a:t>•  Paste from Clipboard to Grid</a:t>
            </a:r>
          </a:p>
          <a:p>
            <a:pPr algn="l">
              <a:lnSpc>
                <a:spcPts val="1350"/>
              </a:lnSpc>
            </a:pPr>
            <a:r>
              <a:rPr sz="1050" b="0">
                <a:solidFill>
                  <a:srgbClr val="DDEAEC"/>
                </a:solidFill>
              </a:rPr>
              <a:t>•  Infinite Scroll for LOV</a:t>
            </a:r>
          </a:p>
        </p:txBody>
      </p:sp>
      <p:sp>
        <p:nvSpPr>
          <p:cNvPr id="23" name="Rectangle 22"/>
          <p:cNvSpPr/>
          <p:nvPr/>
        </p:nvSpPr>
        <p:spPr>
          <a:xfrm>
            <a:off x="4883550" y="3831866"/>
            <a:ext cx="61420" cy="2033263"/>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p>
        </p:txBody>
      </p:sp>
      <p:sp>
        <p:nvSpPr>
          <p:cNvPr id="24" name="TextBox 23"/>
          <p:cNvSpPr txBox="1"/>
          <p:nvPr/>
        </p:nvSpPr>
        <p:spPr>
          <a:xfrm>
            <a:off x="5011999" y="3870000"/>
            <a:ext cx="4034655" cy="240000"/>
          </a:xfrm>
          <a:prstGeom prst="rect">
            <a:avLst/>
          </a:prstGeom>
          <a:noFill/>
        </p:spPr>
        <p:txBody>
          <a:bodyPr wrap="square" anchor="t"/>
          <a:lstStyle/>
          <a:p>
            <a:pPr algn="l"/>
            <a:r>
              <a:rPr sz="1600" b="1" dirty="0">
                <a:solidFill>
                  <a:schemeClr val="accent5">
                    <a:lumMod val="60000"/>
                    <a:lumOff val="40000"/>
                  </a:schemeClr>
                </a:solidFill>
              </a:rPr>
              <a:t>REST &amp; Security</a:t>
            </a:r>
          </a:p>
        </p:txBody>
      </p:sp>
      <p:sp>
        <p:nvSpPr>
          <p:cNvPr id="25" name="TextBox 24"/>
          <p:cNvSpPr txBox="1"/>
          <p:nvPr/>
        </p:nvSpPr>
        <p:spPr>
          <a:xfrm>
            <a:off x="5006675" y="4161886"/>
            <a:ext cx="3169435" cy="1673772"/>
          </a:xfrm>
          <a:prstGeom prst="rect">
            <a:avLst/>
          </a:prstGeom>
          <a:noFill/>
        </p:spPr>
        <p:txBody>
          <a:bodyPr wrap="square"/>
          <a:lstStyle/>
          <a:p>
            <a:pPr algn="l">
              <a:lnSpc>
                <a:spcPts val="1350"/>
              </a:lnSpc>
            </a:pPr>
            <a:r>
              <a:rPr sz="1050" b="0" dirty="0">
                <a:solidFill>
                  <a:srgbClr val="DDEAEC"/>
                </a:solidFill>
              </a:rPr>
              <a:t>•  REST Body Template Directives</a:t>
            </a:r>
          </a:p>
          <a:p>
            <a:pPr algn="l">
              <a:lnSpc>
                <a:spcPts val="1350"/>
              </a:lnSpc>
            </a:pPr>
            <a:r>
              <a:rPr sz="1050" b="0" dirty="0">
                <a:solidFill>
                  <a:srgbClr val="DDEAEC"/>
                </a:solidFill>
              </a:rPr>
              <a:t>•  Dynamic OAuth Scopes</a:t>
            </a:r>
          </a:p>
          <a:p>
            <a:pPr algn="l">
              <a:lnSpc>
                <a:spcPts val="1350"/>
              </a:lnSpc>
            </a:pPr>
            <a:r>
              <a:rPr sz="1050" b="0" dirty="0">
                <a:solidFill>
                  <a:srgbClr val="DDEAEC"/>
                </a:solidFill>
              </a:rPr>
              <a:t>•  Signed Assertions</a:t>
            </a:r>
          </a:p>
          <a:p>
            <a:pPr algn="l">
              <a:lnSpc>
                <a:spcPts val="1350"/>
              </a:lnSpc>
            </a:pPr>
            <a:r>
              <a:rPr sz="1050" b="0" dirty="0">
                <a:solidFill>
                  <a:srgbClr val="DDEAEC"/>
                </a:solidFill>
              </a:rPr>
              <a:t>•  OAuth2 Password Credential</a:t>
            </a:r>
          </a:p>
          <a:p>
            <a:pPr algn="l">
              <a:lnSpc>
                <a:spcPts val="1350"/>
              </a:lnSpc>
            </a:pPr>
            <a:r>
              <a:rPr sz="1050" b="0" dirty="0">
                <a:solidFill>
                  <a:srgbClr val="DDEAEC"/>
                </a:solidFill>
              </a:rPr>
              <a:t>•  OAuth2 Refresh Tokens</a:t>
            </a:r>
          </a:p>
          <a:p>
            <a:pPr algn="l">
              <a:lnSpc>
                <a:spcPts val="1350"/>
              </a:lnSpc>
            </a:pPr>
            <a:r>
              <a:rPr sz="1050" b="0" dirty="0">
                <a:solidFill>
                  <a:srgbClr val="DDEAEC"/>
                </a:solidFill>
              </a:rPr>
              <a:t>•  Map Region Enhancements</a:t>
            </a:r>
          </a:p>
          <a:p>
            <a:pPr algn="l">
              <a:lnSpc>
                <a:spcPts val="1350"/>
              </a:lnSpc>
            </a:pPr>
            <a:r>
              <a:rPr sz="1050" b="0" dirty="0">
                <a:solidFill>
                  <a:srgbClr val="DDEAEC"/>
                </a:solidFill>
              </a:rPr>
              <a:t>•  Vector Tile Layers</a:t>
            </a:r>
          </a:p>
          <a:p>
            <a:pPr algn="l">
              <a:lnSpc>
                <a:spcPts val="1350"/>
              </a:lnSpc>
            </a:pPr>
            <a:r>
              <a:rPr sz="1050" b="0" dirty="0">
                <a:solidFill>
                  <a:srgbClr val="DDEAEC"/>
                </a:solidFill>
              </a:rPr>
              <a:t>•  Content Security Policy</a:t>
            </a:r>
          </a:p>
          <a:p>
            <a:pPr algn="l">
              <a:lnSpc>
                <a:spcPts val="1350"/>
              </a:lnSpc>
            </a:pPr>
            <a:r>
              <a:rPr sz="1050" b="0" dirty="0">
                <a:solidFill>
                  <a:srgbClr val="DDEAEC"/>
                </a:solidFill>
              </a:rPr>
              <a:t>•  Fusion Extensions Security</a:t>
            </a:r>
          </a:p>
        </p:txBody>
      </p:sp>
      <p:sp>
        <p:nvSpPr>
          <p:cNvPr id="27" name="Rectangle 26"/>
          <p:cNvSpPr/>
          <p:nvPr/>
        </p:nvSpPr>
        <p:spPr>
          <a:xfrm>
            <a:off x="8663550" y="3831866"/>
            <a:ext cx="45719" cy="20332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p>
        </p:txBody>
      </p:sp>
      <p:sp>
        <p:nvSpPr>
          <p:cNvPr id="28" name="TextBox 27"/>
          <p:cNvSpPr txBox="1"/>
          <p:nvPr/>
        </p:nvSpPr>
        <p:spPr>
          <a:xfrm>
            <a:off x="8792000" y="3863772"/>
            <a:ext cx="3400000" cy="240000"/>
          </a:xfrm>
          <a:prstGeom prst="rect">
            <a:avLst/>
          </a:prstGeom>
          <a:noFill/>
        </p:spPr>
        <p:txBody>
          <a:bodyPr wrap="square" anchor="t"/>
          <a:lstStyle/>
          <a:p>
            <a:pPr algn="l"/>
            <a:r>
              <a:rPr sz="1600" b="1" dirty="0">
                <a:solidFill>
                  <a:schemeClr val="accent5"/>
                </a:solidFill>
              </a:rPr>
              <a:t>APIs &amp; Platform</a:t>
            </a:r>
          </a:p>
        </p:txBody>
      </p:sp>
      <p:sp>
        <p:nvSpPr>
          <p:cNvPr id="29" name="TextBox 28"/>
          <p:cNvSpPr txBox="1"/>
          <p:nvPr/>
        </p:nvSpPr>
        <p:spPr>
          <a:xfrm>
            <a:off x="8791999" y="4101272"/>
            <a:ext cx="2912561" cy="1811228"/>
          </a:xfrm>
          <a:prstGeom prst="rect">
            <a:avLst/>
          </a:prstGeom>
          <a:noFill/>
        </p:spPr>
        <p:txBody>
          <a:bodyPr wrap="square"/>
          <a:lstStyle/>
          <a:p>
            <a:pPr algn="l">
              <a:lnSpc>
                <a:spcPts val="1350"/>
              </a:lnSpc>
            </a:pPr>
            <a:r>
              <a:rPr sz="1050" b="0" dirty="0">
                <a:solidFill>
                  <a:srgbClr val="DDEAEC"/>
                </a:solidFill>
              </a:rPr>
              <a:t>•  JavaScript Map Control APIs</a:t>
            </a:r>
          </a:p>
          <a:p>
            <a:pPr algn="l">
              <a:lnSpc>
                <a:spcPts val="1350"/>
              </a:lnSpc>
            </a:pPr>
            <a:r>
              <a:rPr sz="1050" b="0" dirty="0">
                <a:solidFill>
                  <a:srgbClr val="DDEAEC"/>
                </a:solidFill>
              </a:rPr>
              <a:t>•  Bounding Box Support</a:t>
            </a:r>
          </a:p>
          <a:p>
            <a:pPr algn="l">
              <a:lnSpc>
                <a:spcPts val="1350"/>
              </a:lnSpc>
            </a:pPr>
            <a:r>
              <a:rPr sz="1050" b="0" dirty="0">
                <a:solidFill>
                  <a:srgbClr val="DDEAEC"/>
                </a:solidFill>
              </a:rPr>
              <a:t>•  Font APEX 2.5</a:t>
            </a:r>
          </a:p>
          <a:p>
            <a:pPr algn="l">
              <a:lnSpc>
                <a:spcPts val="1350"/>
              </a:lnSpc>
            </a:pPr>
            <a:r>
              <a:rPr sz="1050" b="0" dirty="0">
                <a:solidFill>
                  <a:srgbClr val="DDEAEC"/>
                </a:solidFill>
              </a:rPr>
              <a:t>•  Template Component Enhancements</a:t>
            </a:r>
          </a:p>
          <a:p>
            <a:pPr algn="l">
              <a:lnSpc>
                <a:spcPts val="1350"/>
              </a:lnSpc>
            </a:pPr>
            <a:r>
              <a:rPr sz="1050" b="0" dirty="0">
                <a:solidFill>
                  <a:srgbClr val="DDEAEC"/>
                </a:solidFill>
              </a:rPr>
              <a:t>•  Template Directive Enhancements</a:t>
            </a:r>
          </a:p>
          <a:p>
            <a:pPr algn="l">
              <a:lnSpc>
                <a:spcPts val="1350"/>
              </a:lnSpc>
            </a:pPr>
            <a:r>
              <a:rPr sz="1050" b="0" dirty="0">
                <a:solidFill>
                  <a:srgbClr val="DDEAEC"/>
                </a:solidFill>
              </a:rPr>
              <a:t>•  Advanced Background Maps</a:t>
            </a:r>
          </a:p>
          <a:p>
            <a:pPr algn="l">
              <a:lnSpc>
                <a:spcPts val="1350"/>
              </a:lnSpc>
            </a:pPr>
            <a:r>
              <a:rPr sz="1050" b="0" dirty="0">
                <a:solidFill>
                  <a:srgbClr val="DDEAEC"/>
                </a:solidFill>
              </a:rPr>
              <a:t>•  REST Data Source Enhancements</a:t>
            </a:r>
          </a:p>
          <a:p>
            <a:pPr algn="l">
              <a:lnSpc>
                <a:spcPts val="1350"/>
              </a:lnSpc>
            </a:pPr>
            <a:r>
              <a:rPr sz="1050" b="0" dirty="0">
                <a:solidFill>
                  <a:srgbClr val="DDEAEC"/>
                </a:solidFill>
              </a:rPr>
              <a:t>•  OData CRUD Support</a:t>
            </a:r>
          </a:p>
          <a:p>
            <a:pPr algn="l">
              <a:lnSpc>
                <a:spcPts val="1350"/>
              </a:lnSpc>
            </a:pPr>
            <a:r>
              <a:rPr sz="1050" b="0" dirty="0">
                <a:solidFill>
                  <a:srgbClr val="DDEAEC"/>
                </a:solidFill>
              </a:rPr>
              <a:t>•  Dynamic REST Source Params</a:t>
            </a:r>
          </a:p>
          <a:p>
            <a:pPr algn="l">
              <a:lnSpc>
                <a:spcPts val="1350"/>
              </a:lnSpc>
            </a:pPr>
            <a:r>
              <a:rPr sz="1050" b="0" dirty="0">
                <a:solidFill>
                  <a:srgbClr val="DDEAEC"/>
                </a:solidFill>
              </a:rPr>
              <a:t>•  Instance Admin Enhancements</a:t>
            </a:r>
          </a:p>
        </p:txBody>
      </p:sp>
      <p:sp>
        <p:nvSpPr>
          <p:cNvPr id="30" name="TextBox 29"/>
          <p:cNvSpPr txBox="1"/>
          <p:nvPr/>
        </p:nvSpPr>
        <p:spPr>
          <a:xfrm>
            <a:off x="7453908" y="5993263"/>
            <a:ext cx="4342091" cy="240000"/>
          </a:xfrm>
          <a:prstGeom prst="rect">
            <a:avLst/>
          </a:prstGeom>
          <a:noFill/>
        </p:spPr>
        <p:txBody>
          <a:bodyPr wrap="square" anchor="t"/>
          <a:lstStyle/>
          <a:p>
            <a:pPr algn="ctr"/>
            <a:r>
              <a:rPr sz="900" b="0" dirty="0">
                <a:latin typeface="Oracle Sans"/>
              </a:rPr>
              <a:t>and more…  see oracl</a:t>
            </a:r>
            <a:r>
              <a:rPr lang="en-US" sz="900" b="0" dirty="0">
                <a:latin typeface="Oracle Sans"/>
              </a:rPr>
              <a:t>eapex</a:t>
            </a:r>
            <a:r>
              <a:rPr sz="900" b="0" dirty="0">
                <a:latin typeface="Oracle Sans"/>
              </a:rPr>
              <a:t>.com/26.1 for the complete list</a:t>
            </a:r>
          </a:p>
        </p:txBody>
      </p:sp>
      <p:sp>
        <p:nvSpPr>
          <p:cNvPr id="4" name="Title 3">
            <a:extLst>
              <a:ext uri="{FF2B5EF4-FFF2-40B4-BE49-F238E27FC236}">
                <a16:creationId xmlns:a16="http://schemas.microsoft.com/office/drawing/2014/main" id="{62B53FB9-6DBA-3AB5-A783-05F8591C9F9E}"/>
              </a:ext>
            </a:extLst>
          </p:cNvPr>
          <p:cNvSpPr>
            <a:spLocks noGrp="1"/>
          </p:cNvSpPr>
          <p:nvPr>
            <p:ph type="title"/>
          </p:nvPr>
        </p:nvSpPr>
        <p:spPr/>
        <p:txBody>
          <a:bodyPr/>
          <a:lstStyle/>
          <a:p>
            <a:r>
              <a:rPr lang="en-IN" dirty="0">
                <a:solidFill>
                  <a:srgbClr val="FFFFFF"/>
                </a:solidFill>
                <a:latin typeface="Oracle Sans"/>
              </a:rPr>
              <a:t>There's a Lot More in APEX 26.1</a:t>
            </a:r>
            <a:endParaRPr lang="en-US" dirty="0"/>
          </a:p>
        </p:txBody>
      </p:sp>
      <p:sp>
        <p:nvSpPr>
          <p:cNvPr id="5" name="Text Placeholder 4">
            <a:extLst>
              <a:ext uri="{FF2B5EF4-FFF2-40B4-BE49-F238E27FC236}">
                <a16:creationId xmlns:a16="http://schemas.microsoft.com/office/drawing/2014/main" id="{35A76377-7415-4BA5-D62B-999E60B17D7D}"/>
              </a:ext>
            </a:extLst>
          </p:cNvPr>
          <p:cNvSpPr>
            <a:spLocks noGrp="1"/>
          </p:cNvSpPr>
          <p:nvPr>
            <p:ph type="body" sz="quarter" idx="11"/>
          </p:nvPr>
        </p:nvSpPr>
        <p:spPr/>
        <p:txBody>
          <a:bodyPr/>
          <a:lstStyle/>
          <a:p>
            <a:r>
              <a:rPr lang="en-IN" dirty="0">
                <a:solidFill>
                  <a:srgbClr val="DDEAEC"/>
                </a:solidFill>
                <a:latin typeface="Oracle Sans"/>
              </a:rPr>
              <a:t>90+ features across AI, development, platform, UX, APIs, and security.</a:t>
            </a:r>
          </a:p>
        </p:txBody>
      </p:sp>
      <p:sp>
        <p:nvSpPr>
          <p:cNvPr id="32" name="Slide Number Placeholder 31">
            <a:extLst>
              <a:ext uri="{FF2B5EF4-FFF2-40B4-BE49-F238E27FC236}">
                <a16:creationId xmlns:a16="http://schemas.microsoft.com/office/drawing/2014/main" id="{4BBF807A-7911-9900-6C9C-47E24EAC0B64}"/>
              </a:ext>
            </a:extLst>
          </p:cNvPr>
          <p:cNvSpPr>
            <a:spLocks noGrp="1"/>
          </p:cNvSpPr>
          <p:nvPr>
            <p:ph type="sldNum" sz="quarter" idx="4"/>
          </p:nvPr>
        </p:nvSpPr>
        <p:spPr/>
        <p:txBody>
          <a:bodyPr/>
          <a:lstStyle/>
          <a:p>
            <a:fld id="{345D60D9-5372-5F40-9443-0F9AE5BDC3C8}" type="slidenum">
              <a:rPr lang="en-US" smtClean="0"/>
              <a:pPr/>
              <a:t>41</a:t>
            </a:fld>
            <a:endParaRPr lang="en-US" dirty="0"/>
          </a:p>
        </p:txBody>
      </p:sp>
      <p:sp>
        <p:nvSpPr>
          <p:cNvPr id="3" name="Footer Placeholder 2">
            <a:extLst>
              <a:ext uri="{FF2B5EF4-FFF2-40B4-BE49-F238E27FC236}">
                <a16:creationId xmlns:a16="http://schemas.microsoft.com/office/drawing/2014/main" id="{16A6009C-2335-1043-C52A-859AC243EA21}"/>
              </a:ext>
            </a:extLst>
          </p:cNvPr>
          <p:cNvSpPr>
            <a:spLocks noGrp="1"/>
          </p:cNvSpPr>
          <p:nvPr>
            <p:ph type="ftr" sz="quarter" idx="3"/>
          </p:nvPr>
        </p:nvSpPr>
        <p:spPr/>
        <p:txBody>
          <a:bodyPr/>
          <a:lstStyle/>
          <a:p>
            <a:r>
              <a:rPr lang="en-US"/>
              <a:t>Copyright © 2026, Oracle and/or its affiliates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8D11-6BEB-B83C-4B35-260C0B0627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FA9724-8ADC-A6A7-C823-638E8E2B4767}"/>
              </a:ext>
            </a:extLst>
          </p:cNvPr>
          <p:cNvSpPr>
            <a:spLocks noGrp="1"/>
          </p:cNvSpPr>
          <p:nvPr>
            <p:ph type="title"/>
          </p:nvPr>
        </p:nvSpPr>
        <p:spPr>
          <a:xfrm>
            <a:off x="609600" y="606131"/>
            <a:ext cx="10979020" cy="395763"/>
          </a:xfrm>
        </p:spPr>
        <p:txBody>
          <a:bodyPr/>
          <a:lstStyle/>
          <a:p>
            <a:r>
              <a:rPr lang="en-US" dirty="0">
                <a:solidFill>
                  <a:srgbClr val="FFFFFF"/>
                </a:solidFill>
                <a:latin typeface="+mj-lt"/>
                <a:ea typeface="Oracle Sans"/>
                <a:cs typeface="Oracle Sans"/>
              </a:rPr>
              <a:t>Everything about Oracle APEX</a:t>
            </a:r>
            <a:endParaRPr dirty="0">
              <a:solidFill>
                <a:srgbClr val="FFFFFF"/>
              </a:solidFill>
              <a:latin typeface="+mj-lt"/>
              <a:ea typeface="Oracle Sans"/>
              <a:cs typeface="Oracle Sans"/>
            </a:endParaRPr>
          </a:p>
        </p:txBody>
      </p:sp>
      <p:sp>
        <p:nvSpPr>
          <p:cNvPr id="37" name="Slide Number Placeholder 36">
            <a:extLst>
              <a:ext uri="{FF2B5EF4-FFF2-40B4-BE49-F238E27FC236}">
                <a16:creationId xmlns:a16="http://schemas.microsoft.com/office/drawing/2014/main" id="{155FCBDE-4DEE-01F5-76C6-AD17266BD078}"/>
              </a:ext>
            </a:extLst>
          </p:cNvPr>
          <p:cNvSpPr>
            <a:spLocks noGrp="1"/>
          </p:cNvSpPr>
          <p:nvPr>
            <p:ph type="sldNum" idx="4"/>
          </p:nvPr>
        </p:nvSpPr>
        <p:spPr/>
        <p:txBody>
          <a:bodyPr/>
          <a:lstStyle/>
          <a:p>
            <a:fld id="{D6C2EC43-E3B9-C9B0-67FF-5447EB7F3925}" type="slidenum">
              <a:rPr/>
              <a:t>42</a:t>
            </a:fld>
            <a:endParaRPr/>
          </a:p>
        </p:txBody>
      </p:sp>
      <p:sp>
        <p:nvSpPr>
          <p:cNvPr id="4" name="Footer Placeholder 3">
            <a:extLst>
              <a:ext uri="{FF2B5EF4-FFF2-40B4-BE49-F238E27FC236}">
                <a16:creationId xmlns:a16="http://schemas.microsoft.com/office/drawing/2014/main" id="{9F9142E9-F723-6EAF-18AF-5AF80EA98F8F}"/>
              </a:ext>
            </a:extLst>
          </p:cNvPr>
          <p:cNvSpPr>
            <a:spLocks noGrp="1"/>
          </p:cNvSpPr>
          <p:nvPr>
            <p:ph type="ftr" idx="3"/>
          </p:nvPr>
        </p:nvSpPr>
        <p:spPr/>
        <p:txBody>
          <a:bodyPr/>
          <a:lstStyle/>
          <a:p>
            <a:r>
              <a:t>Copyright © 2026, Oracle and/or its affiliates</a:t>
            </a:r>
          </a:p>
        </p:txBody>
      </p:sp>
      <p:pic>
        <p:nvPicPr>
          <p:cNvPr id="5" name="Picture 4">
            <a:extLst>
              <a:ext uri="{FF2B5EF4-FFF2-40B4-BE49-F238E27FC236}">
                <a16:creationId xmlns:a16="http://schemas.microsoft.com/office/drawing/2014/main" id="{60B719D4-2A10-3CA4-E103-FCAA8C4A3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888" y="1236279"/>
            <a:ext cx="8622224" cy="4385441"/>
          </a:xfrm>
          <a:prstGeom prst="rect">
            <a:avLst/>
          </a:prstGeom>
        </p:spPr>
      </p:pic>
      <p:sp>
        <p:nvSpPr>
          <p:cNvPr id="6" name="TextBox 5">
            <a:extLst>
              <a:ext uri="{FF2B5EF4-FFF2-40B4-BE49-F238E27FC236}">
                <a16:creationId xmlns:a16="http://schemas.microsoft.com/office/drawing/2014/main" id="{8F2D73F0-E177-9602-FFFE-A9DDD8658CDA}"/>
              </a:ext>
            </a:extLst>
          </p:cNvPr>
          <p:cNvSpPr txBox="1"/>
          <p:nvPr/>
        </p:nvSpPr>
        <p:spPr>
          <a:xfrm>
            <a:off x="3641208" y="5706143"/>
            <a:ext cx="4909584" cy="461665"/>
          </a:xfrm>
          <a:prstGeom prst="rect">
            <a:avLst/>
          </a:prstGeom>
          <a:noFill/>
        </p:spPr>
        <p:txBody>
          <a:bodyPr wrap="square">
            <a:spAutoFit/>
          </a:bodyPr>
          <a:lstStyle/>
          <a:p>
            <a:r>
              <a:rPr lang="en-US" sz="2400" b="1" dirty="0">
                <a:solidFill>
                  <a:schemeClr val="accent4"/>
                </a:solidFill>
                <a:hlinkClick r:id="rId4">
                  <a:extLst>
                    <a:ext uri="{A12FA001-AC4F-418D-AE19-62706E023703}">
                      <ahyp:hlinkClr xmlns:ahyp="http://schemas.microsoft.com/office/drawing/2018/hyperlinkcolor" val="tx"/>
                    </a:ext>
                  </a:extLst>
                </a:hlinkClick>
              </a:rPr>
              <a:t>https://www.oracle.com/APEX/</a:t>
            </a:r>
            <a:endParaRPr lang="en-US" sz="2400" b="1" dirty="0">
              <a:solidFill>
                <a:schemeClr val="accent4"/>
              </a:solidFill>
            </a:endParaRPr>
          </a:p>
        </p:txBody>
      </p:sp>
    </p:spTree>
    <p:extLst>
      <p:ext uri="{BB962C8B-B14F-4D97-AF65-F5344CB8AC3E}">
        <p14:creationId xmlns:p14="http://schemas.microsoft.com/office/powerpoint/2010/main" val="2188502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10760-FCAF-B0F3-3107-CA17E504A4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10859A-7560-BEC0-BE9D-2F42E4E6AC45}"/>
              </a:ext>
            </a:extLst>
          </p:cNvPr>
          <p:cNvSpPr>
            <a:spLocks noGrp="1"/>
          </p:cNvSpPr>
          <p:nvPr>
            <p:ph type="title"/>
          </p:nvPr>
        </p:nvSpPr>
        <p:spPr>
          <a:xfrm>
            <a:off x="609600" y="606131"/>
            <a:ext cx="10979020" cy="395763"/>
          </a:xfrm>
        </p:spPr>
        <p:txBody>
          <a:bodyPr/>
          <a:lstStyle/>
          <a:p>
            <a:r>
              <a:rPr lang="en-US" dirty="0">
                <a:solidFill>
                  <a:srgbClr val="FFFFFF"/>
                </a:solidFill>
                <a:latin typeface="+mj-lt"/>
                <a:ea typeface="Oracle Sans"/>
                <a:cs typeface="Oracle Sans"/>
              </a:rPr>
              <a:t>Oracle APEX Blogs</a:t>
            </a:r>
            <a:endParaRPr dirty="0">
              <a:solidFill>
                <a:srgbClr val="FFFFFF"/>
              </a:solidFill>
              <a:latin typeface="+mj-lt"/>
              <a:ea typeface="Oracle Sans"/>
              <a:cs typeface="Oracle Sans"/>
            </a:endParaRPr>
          </a:p>
        </p:txBody>
      </p:sp>
      <p:sp>
        <p:nvSpPr>
          <p:cNvPr id="37" name="Slide Number Placeholder 36">
            <a:extLst>
              <a:ext uri="{FF2B5EF4-FFF2-40B4-BE49-F238E27FC236}">
                <a16:creationId xmlns:a16="http://schemas.microsoft.com/office/drawing/2014/main" id="{879BE2A3-9D21-146D-5738-2E37AD8E8A1C}"/>
              </a:ext>
            </a:extLst>
          </p:cNvPr>
          <p:cNvSpPr>
            <a:spLocks noGrp="1"/>
          </p:cNvSpPr>
          <p:nvPr>
            <p:ph type="sldNum" idx="4"/>
          </p:nvPr>
        </p:nvSpPr>
        <p:spPr/>
        <p:txBody>
          <a:bodyPr/>
          <a:lstStyle/>
          <a:p>
            <a:fld id="{D6C2EC43-E3B9-C9B0-67FF-5447EB7F3925}" type="slidenum">
              <a:rPr/>
              <a:t>43</a:t>
            </a:fld>
            <a:endParaRPr/>
          </a:p>
        </p:txBody>
      </p:sp>
      <p:sp>
        <p:nvSpPr>
          <p:cNvPr id="4" name="Footer Placeholder 3">
            <a:extLst>
              <a:ext uri="{FF2B5EF4-FFF2-40B4-BE49-F238E27FC236}">
                <a16:creationId xmlns:a16="http://schemas.microsoft.com/office/drawing/2014/main" id="{E04BEDEB-C81F-4705-6DBA-E6D41C1007AD}"/>
              </a:ext>
            </a:extLst>
          </p:cNvPr>
          <p:cNvSpPr>
            <a:spLocks noGrp="1"/>
          </p:cNvSpPr>
          <p:nvPr>
            <p:ph type="ftr" idx="3"/>
          </p:nvPr>
        </p:nvSpPr>
        <p:spPr/>
        <p:txBody>
          <a:bodyPr/>
          <a:lstStyle/>
          <a:p>
            <a:r>
              <a:t>Copyright © 2026, Oracle and/or its affiliates</a:t>
            </a:r>
          </a:p>
        </p:txBody>
      </p:sp>
      <p:pic>
        <p:nvPicPr>
          <p:cNvPr id="7" name="Picture 6">
            <a:extLst>
              <a:ext uri="{FF2B5EF4-FFF2-40B4-BE49-F238E27FC236}">
                <a16:creationId xmlns:a16="http://schemas.microsoft.com/office/drawing/2014/main" id="{A1C50D47-419C-BDC7-6DEF-278B9CBCE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22538"/>
            <a:ext cx="7418001" cy="3829946"/>
          </a:xfrm>
          <a:prstGeom prst="rect">
            <a:avLst/>
          </a:prstGeom>
        </p:spPr>
      </p:pic>
      <p:pic>
        <p:nvPicPr>
          <p:cNvPr id="9" name="Picture 8">
            <a:extLst>
              <a:ext uri="{FF2B5EF4-FFF2-40B4-BE49-F238E27FC236}">
                <a16:creationId xmlns:a16="http://schemas.microsoft.com/office/drawing/2014/main" id="{EF247B64-2C8C-9517-CC69-61EAFEC27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688" y="2071394"/>
            <a:ext cx="2715211" cy="2715211"/>
          </a:xfrm>
          <a:prstGeom prst="rect">
            <a:avLst/>
          </a:prstGeom>
        </p:spPr>
      </p:pic>
      <p:sp>
        <p:nvSpPr>
          <p:cNvPr id="11" name="TextBox 10">
            <a:extLst>
              <a:ext uri="{FF2B5EF4-FFF2-40B4-BE49-F238E27FC236}">
                <a16:creationId xmlns:a16="http://schemas.microsoft.com/office/drawing/2014/main" id="{D81C84B3-DE00-3454-1157-6E5070136D7F}"/>
              </a:ext>
            </a:extLst>
          </p:cNvPr>
          <p:cNvSpPr txBox="1"/>
          <p:nvPr/>
        </p:nvSpPr>
        <p:spPr>
          <a:xfrm>
            <a:off x="3889375" y="5490438"/>
            <a:ext cx="5013325" cy="461665"/>
          </a:xfrm>
          <a:prstGeom prst="rect">
            <a:avLst/>
          </a:prstGeom>
          <a:noFill/>
        </p:spPr>
        <p:txBody>
          <a:bodyPr wrap="square">
            <a:spAutoFit/>
          </a:bodyPr>
          <a:lstStyle/>
          <a:p>
            <a:r>
              <a:rPr lang="en-US" sz="2400" dirty="0">
                <a:solidFill>
                  <a:schemeClr val="accent4"/>
                </a:solidFill>
                <a:hlinkClick r:id="rId5">
                  <a:extLst>
                    <a:ext uri="{A12FA001-AC4F-418D-AE19-62706E023703}">
                      <ahyp:hlinkClr xmlns:ahyp="http://schemas.microsoft.com/office/drawing/2018/hyperlinkcolor" val="tx"/>
                    </a:ext>
                  </a:extLst>
                </a:hlinkClick>
              </a:rPr>
              <a:t>https://</a:t>
            </a:r>
            <a:r>
              <a:rPr lang="en-US" sz="2400" dirty="0" err="1">
                <a:solidFill>
                  <a:schemeClr val="accent4"/>
                </a:solidFill>
                <a:hlinkClick r:id="rId5">
                  <a:extLst>
                    <a:ext uri="{A12FA001-AC4F-418D-AE19-62706E023703}">
                      <ahyp:hlinkClr xmlns:ahyp="http://schemas.microsoft.com/office/drawing/2018/hyperlinkcolor" val="tx"/>
                    </a:ext>
                  </a:extLst>
                </a:hlinkClick>
              </a:rPr>
              <a:t>blogs.oracle.com</a:t>
            </a:r>
            <a:r>
              <a:rPr lang="en-US" sz="2400" dirty="0">
                <a:solidFill>
                  <a:schemeClr val="accent4"/>
                </a:solidFill>
                <a:hlinkClick r:id="rId5">
                  <a:extLst>
                    <a:ext uri="{A12FA001-AC4F-418D-AE19-62706E023703}">
                      <ahyp:hlinkClr xmlns:ahyp="http://schemas.microsoft.com/office/drawing/2018/hyperlinkcolor" val="tx"/>
                    </a:ext>
                  </a:extLst>
                </a:hlinkClick>
              </a:rPr>
              <a:t>/APEX/</a:t>
            </a:r>
            <a:endParaRPr lang="en-US" sz="2400" dirty="0">
              <a:solidFill>
                <a:schemeClr val="accent4"/>
              </a:solidFill>
            </a:endParaRPr>
          </a:p>
        </p:txBody>
      </p:sp>
    </p:spTree>
    <p:extLst>
      <p:ext uri="{BB962C8B-B14F-4D97-AF65-F5344CB8AC3E}">
        <p14:creationId xmlns:p14="http://schemas.microsoft.com/office/powerpoint/2010/main" val="786058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72F6A9-D05C-53E7-0D4C-81829BEC02C9}"/>
              </a:ext>
            </a:extLst>
          </p:cNvPr>
          <p:cNvSpPr>
            <a:spLocks noGrp="1"/>
          </p:cNvSpPr>
          <p:nvPr>
            <p:ph type="title"/>
          </p:nvPr>
        </p:nvSpPr>
        <p:spPr/>
        <p:txBody>
          <a:bodyPr/>
          <a:lstStyle/>
          <a:p>
            <a:r>
              <a:t>Get Started / Q&amp;A</a:t>
            </a:r>
          </a:p>
        </p:txBody>
      </p:sp>
      <p:sp>
        <p:nvSpPr>
          <p:cNvPr id="2" name="Slide Number Placeholder 1">
            <a:extLst>
              <a:ext uri="{FF2B5EF4-FFF2-40B4-BE49-F238E27FC236}">
                <a16:creationId xmlns:a16="http://schemas.microsoft.com/office/drawing/2014/main" id="{296B6B97-1A7A-0F23-62FD-37436AFAC5D6}"/>
              </a:ext>
            </a:extLst>
          </p:cNvPr>
          <p:cNvSpPr>
            <a:spLocks noGrp="1"/>
          </p:cNvSpPr>
          <p:nvPr>
            <p:ph type="sldNum" idx="4"/>
          </p:nvPr>
        </p:nvSpPr>
        <p:spPr/>
        <p:txBody>
          <a:bodyPr/>
          <a:lstStyle/>
          <a:p>
            <a:fld id="{C0C89EF0-BE71-8D92-BDDF-FF7D05F0AC04}" type="slidenum">
              <a:rPr/>
              <a:t>44</a:t>
            </a:fld>
            <a:endParaRPr/>
          </a:p>
        </p:txBody>
      </p:sp>
      <p:sp>
        <p:nvSpPr>
          <p:cNvPr id="3" name="Footer Placeholder 2">
            <a:extLst>
              <a:ext uri="{FF2B5EF4-FFF2-40B4-BE49-F238E27FC236}">
                <a16:creationId xmlns:a16="http://schemas.microsoft.com/office/drawing/2014/main" id="{C53C5041-2B0D-60A6-24EF-0B9214E1FABA}"/>
              </a:ext>
            </a:extLst>
          </p:cNvPr>
          <p:cNvSpPr>
            <a:spLocks noGrp="1"/>
          </p:cNvSpPr>
          <p:nvPr>
            <p:ph type="ftr" idx="3"/>
          </p:nvPr>
        </p:nvSpPr>
        <p:spPr/>
        <p:txBody>
          <a:bodyPr/>
          <a:lstStyle/>
          <a:p>
            <a:r>
              <a:t>Copyright © 2026, Oracle and/or its affiliates</a:t>
            </a:r>
          </a:p>
        </p:txBody>
      </p:sp>
      <p:sp>
        <p:nvSpPr>
          <p:cNvPr id="6" name="Get Started Links">
            <a:extLst>
              <a:ext uri="{FF2B5EF4-FFF2-40B4-BE49-F238E27FC236}">
                <a16:creationId xmlns:a16="http://schemas.microsoft.com/office/drawing/2014/main" id="{2839574D-A3D9-4796-A59C-6001D7EAB850}"/>
              </a:ext>
            </a:extLst>
          </p:cNvPr>
          <p:cNvSpPr>
            <a:spLocks noGrp="1"/>
          </p:cNvSpPr>
          <p:nvPr/>
        </p:nvSpPr>
        <p:spPr>
          <a:xfrm>
            <a:off x="609600" y="4297112"/>
            <a:ext cx="5619750" cy="1333500"/>
          </a:xfrm>
          <a:prstGeom prst="rect">
            <a:avLst/>
          </a:prstGeom>
        </p:spPr>
        <p:txBody>
          <a:bodyPr wrap="square" lIns="0" tIns="0" rIns="0" bIns="0"/>
          <a:lstStyle/>
          <a:p>
            <a:pPr>
              <a:defRPr sz="1350">
                <a:solidFill>
                  <a:srgbClr val="DDEAEC"/>
                </a:solidFill>
                <a:latin typeface="Oracle Sans"/>
                <a:ea typeface="Oracle Sans"/>
                <a:cs typeface="Oracle Sans"/>
              </a:defRPr>
            </a:pPr>
            <a:r>
              <a:rPr dirty="0"/>
              <a:t>Download Oracle APEX 26.1</a:t>
            </a:r>
          </a:p>
          <a:p>
            <a:pPr>
              <a:defRPr sz="1350">
                <a:solidFill>
                  <a:srgbClr val="DDEAEC"/>
                </a:solidFill>
                <a:latin typeface="Oracle Sans"/>
                <a:ea typeface="Oracle Sans"/>
                <a:cs typeface="Oracle Sans"/>
              </a:defRPr>
            </a:pPr>
            <a:r>
              <a:rPr dirty="0"/>
              <a:t>Try it free at </a:t>
            </a:r>
            <a:r>
              <a:rPr dirty="0" err="1"/>
              <a:t>oracleapex.com</a:t>
            </a:r>
            <a:endParaRPr dirty="0"/>
          </a:p>
          <a:p>
            <a:pPr>
              <a:defRPr sz="1350">
                <a:solidFill>
                  <a:srgbClr val="DDEAEC"/>
                </a:solidFill>
                <a:latin typeface="Oracle Sans"/>
                <a:ea typeface="Oracle Sans"/>
                <a:cs typeface="Oracle Sans"/>
              </a:defRPr>
            </a:pPr>
            <a:r>
              <a:rPr dirty="0"/>
              <a:t>Review release notes and docs at </a:t>
            </a:r>
            <a:r>
              <a:rPr dirty="0" err="1"/>
              <a:t>oracle.com</a:t>
            </a:r>
            <a:r>
              <a:rPr dirty="0"/>
              <a:t>/apex</a:t>
            </a:r>
          </a:p>
          <a:p>
            <a:pPr>
              <a:defRPr sz="1350">
                <a:solidFill>
                  <a:srgbClr val="DDEAEC"/>
                </a:solidFill>
                <a:latin typeface="Oracle Sans"/>
                <a:ea typeface="Oracle Sans"/>
                <a:cs typeface="Oracle Sans"/>
              </a:defRPr>
            </a:pPr>
            <a:r>
              <a:rPr dirty="0"/>
              <a:t>Explore </a:t>
            </a:r>
            <a:r>
              <a:rPr dirty="0" err="1"/>
              <a:t>APEXlang</a:t>
            </a:r>
            <a:r>
              <a:rPr dirty="0"/>
              <a:t>, AI Interactive Reports, AI Agents, and Data Reporter</a:t>
            </a:r>
          </a:p>
        </p:txBody>
      </p:sp>
    </p:spTree>
    <p:extLst>
      <p:ext uri="{BB962C8B-B14F-4D97-AF65-F5344CB8AC3E}">
        <p14:creationId xmlns:p14="http://schemas.microsoft.com/office/powerpoint/2010/main" val="420615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F40C-DFB2-94F3-2F29-F5E7846B58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A786C7-41F9-9CD8-470C-F10A9736E7C6}"/>
              </a:ext>
            </a:extLst>
          </p:cNvPr>
          <p:cNvSpPr>
            <a:spLocks noGrp="1"/>
          </p:cNvSpPr>
          <p:nvPr>
            <p:ph type="title"/>
          </p:nvPr>
        </p:nvSpPr>
        <p:spPr/>
        <p:txBody>
          <a:bodyPr/>
          <a:lstStyle/>
          <a:p>
            <a:r>
              <a:rPr lang="en-US" dirty="0"/>
              <a:t>Oracle APEX 26.1: Three Major Innovations</a:t>
            </a:r>
            <a:br>
              <a:rPr lang="en-US" dirty="0"/>
            </a:br>
            <a:endParaRPr lang="en-US" dirty="0"/>
          </a:p>
        </p:txBody>
      </p:sp>
      <p:sp>
        <p:nvSpPr>
          <p:cNvPr id="4" name="Slide Number Placeholder 3">
            <a:extLst>
              <a:ext uri="{FF2B5EF4-FFF2-40B4-BE49-F238E27FC236}">
                <a16:creationId xmlns:a16="http://schemas.microsoft.com/office/drawing/2014/main" id="{6FF034BE-AA97-B74D-068E-EFC5C22F101E}"/>
              </a:ext>
            </a:extLst>
          </p:cNvPr>
          <p:cNvSpPr>
            <a:spLocks noGrp="1"/>
          </p:cNvSpPr>
          <p:nvPr>
            <p:ph type="sldNum" sz="quarter" idx="4"/>
          </p:nvPr>
        </p:nvSpPr>
        <p:spPr/>
        <p:txBody>
          <a:bodyPr/>
          <a:lstStyle/>
          <a:p>
            <a:fld id="{345D60D9-5372-5F40-9443-0F9AE5BDC3C8}" type="slidenum">
              <a:rPr lang="en-US" smtClean="0"/>
              <a:pPr/>
              <a:t>5</a:t>
            </a:fld>
            <a:endParaRPr lang="en-US" dirty="0"/>
          </a:p>
        </p:txBody>
      </p:sp>
      <p:sp>
        <p:nvSpPr>
          <p:cNvPr id="5" name="Footer Placeholder 4">
            <a:extLst>
              <a:ext uri="{FF2B5EF4-FFF2-40B4-BE49-F238E27FC236}">
                <a16:creationId xmlns:a16="http://schemas.microsoft.com/office/drawing/2014/main" id="{1D77D54A-9DEF-1747-0A1D-82CE60871FA6}"/>
              </a:ext>
            </a:extLst>
          </p:cNvPr>
          <p:cNvSpPr>
            <a:spLocks noGrp="1"/>
          </p:cNvSpPr>
          <p:nvPr>
            <p:ph type="ftr" sz="quarter" idx="3"/>
          </p:nvPr>
        </p:nvSpPr>
        <p:spPr/>
        <p:txBody>
          <a:bodyPr/>
          <a:lstStyle/>
          <a:p>
            <a:r>
              <a:rPr lang="en-US"/>
              <a:t>Copyright © 2026, Oracle and/or its affiliates</a:t>
            </a:r>
            <a:endParaRPr lang="en-US" dirty="0"/>
          </a:p>
        </p:txBody>
      </p:sp>
      <p:sp>
        <p:nvSpPr>
          <p:cNvPr id="7" name="Rounded Rectangle 6">
            <a:extLst>
              <a:ext uri="{FF2B5EF4-FFF2-40B4-BE49-F238E27FC236}">
                <a16:creationId xmlns:a16="http://schemas.microsoft.com/office/drawing/2014/main" id="{7FC507E2-4D88-49D3-5E34-FBF8B0D1A4CC}"/>
              </a:ext>
            </a:extLst>
          </p:cNvPr>
          <p:cNvSpPr/>
          <p:nvPr/>
        </p:nvSpPr>
        <p:spPr>
          <a:xfrm>
            <a:off x="699964" y="1210235"/>
            <a:ext cx="2265112" cy="1095375"/>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 Placeholder 1">
            <a:extLst>
              <a:ext uri="{FF2B5EF4-FFF2-40B4-BE49-F238E27FC236}">
                <a16:creationId xmlns:a16="http://schemas.microsoft.com/office/drawing/2014/main" id="{BB556A03-AA61-1AD0-DB7E-45E784C2BE20}"/>
              </a:ext>
            </a:extLst>
          </p:cNvPr>
          <p:cNvSpPr txBox="1">
            <a:spLocks/>
          </p:cNvSpPr>
          <p:nvPr/>
        </p:nvSpPr>
        <p:spPr>
          <a:xfrm>
            <a:off x="609600" y="1210235"/>
            <a:ext cx="2400404" cy="1095375"/>
          </a:xfrm>
          <a:prstGeom prst="rect">
            <a:avLst/>
          </a:prstGeom>
        </p:spPr>
        <p:txBody>
          <a:bodyPr anchor="ct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gradFill>
                  <a:gsLst>
                    <a:gs pos="0">
                      <a:schemeClr val="tx1"/>
                    </a:gs>
                    <a:gs pos="100000">
                      <a:schemeClr val="tx1"/>
                    </a:gs>
                  </a:gsLst>
                  <a:lin ang="2700000" scaled="1"/>
                </a:gra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gradFill>
                  <a:gsLst>
                    <a:gs pos="0">
                      <a:schemeClr val="tx1"/>
                    </a:gs>
                    <a:gs pos="100000">
                      <a:schemeClr val="tx1"/>
                    </a:gs>
                  </a:gsLst>
                  <a:lin ang="2700000" scaled="1"/>
                </a:gra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algn="ctr"/>
            <a:r>
              <a:rPr lang="en-US" dirty="0">
                <a:solidFill>
                  <a:schemeClr val="bg1"/>
                </a:solidFill>
              </a:rPr>
              <a:t>Open Application Specification Language (APEXlang)</a:t>
            </a:r>
          </a:p>
        </p:txBody>
      </p:sp>
      <p:sp>
        <p:nvSpPr>
          <p:cNvPr id="10" name="Rounded Rectangle 9">
            <a:extLst>
              <a:ext uri="{FF2B5EF4-FFF2-40B4-BE49-F238E27FC236}">
                <a16:creationId xmlns:a16="http://schemas.microsoft.com/office/drawing/2014/main" id="{2DA46E5A-74D0-BF37-108F-49D65A3A33B2}"/>
              </a:ext>
            </a:extLst>
          </p:cNvPr>
          <p:cNvSpPr/>
          <p:nvPr/>
        </p:nvSpPr>
        <p:spPr>
          <a:xfrm>
            <a:off x="745843" y="4507245"/>
            <a:ext cx="2265112" cy="1095375"/>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 Placeholder 1">
            <a:extLst>
              <a:ext uri="{FF2B5EF4-FFF2-40B4-BE49-F238E27FC236}">
                <a16:creationId xmlns:a16="http://schemas.microsoft.com/office/drawing/2014/main" id="{A75A4471-AB5D-3652-97F5-1271A9E58957}"/>
              </a:ext>
            </a:extLst>
          </p:cNvPr>
          <p:cNvSpPr txBox="1">
            <a:spLocks/>
          </p:cNvSpPr>
          <p:nvPr/>
        </p:nvSpPr>
        <p:spPr>
          <a:xfrm>
            <a:off x="874994" y="4646968"/>
            <a:ext cx="2028719" cy="853932"/>
          </a:xfrm>
          <a:prstGeom prst="rect">
            <a:avLst/>
          </a:prstGeom>
          <a:noFill/>
        </p:spPr>
        <p:txBody>
          <a:bodyPr vert="horz" lIns="0" tIns="0" rIns="0" bIns="0" rtlCol="0" anchor="ctr">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AI Agents and AI Tools</a:t>
            </a:r>
          </a:p>
        </p:txBody>
      </p:sp>
      <p:sp>
        <p:nvSpPr>
          <p:cNvPr id="13" name="Rounded Rectangle 12">
            <a:extLst>
              <a:ext uri="{FF2B5EF4-FFF2-40B4-BE49-F238E27FC236}">
                <a16:creationId xmlns:a16="http://schemas.microsoft.com/office/drawing/2014/main" id="{4D02243B-7E6F-0E64-6241-9F2C9EC0DED8}"/>
              </a:ext>
            </a:extLst>
          </p:cNvPr>
          <p:cNvSpPr/>
          <p:nvPr/>
        </p:nvSpPr>
        <p:spPr>
          <a:xfrm>
            <a:off x="699964" y="2858740"/>
            <a:ext cx="2265112" cy="1095375"/>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 Placeholder 1">
            <a:extLst>
              <a:ext uri="{FF2B5EF4-FFF2-40B4-BE49-F238E27FC236}">
                <a16:creationId xmlns:a16="http://schemas.microsoft.com/office/drawing/2014/main" id="{1505A342-97F4-CB9C-E7F7-2F320B553291}"/>
              </a:ext>
            </a:extLst>
          </p:cNvPr>
          <p:cNvSpPr txBox="1">
            <a:spLocks/>
          </p:cNvSpPr>
          <p:nvPr/>
        </p:nvSpPr>
        <p:spPr>
          <a:xfrm>
            <a:off x="737144" y="2981788"/>
            <a:ext cx="2190751" cy="879359"/>
          </a:xfrm>
          <a:prstGeom prst="rect">
            <a:avLst/>
          </a:prstGeom>
          <a:noFill/>
        </p:spPr>
        <p:txBody>
          <a:bodyPr vert="horz" lIns="0" tIns="0" rIns="0" bIns="0" rtlCol="0" anchor="ctr">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AI Interactive Reports Natural Language Reporting</a:t>
            </a:r>
          </a:p>
        </p:txBody>
      </p:sp>
      <p:sp>
        <p:nvSpPr>
          <p:cNvPr id="14" name="TextBox 13">
            <a:extLst>
              <a:ext uri="{FF2B5EF4-FFF2-40B4-BE49-F238E27FC236}">
                <a16:creationId xmlns:a16="http://schemas.microsoft.com/office/drawing/2014/main" id="{67D25645-0DC4-77DB-907E-411D42254C3F}"/>
              </a:ext>
            </a:extLst>
          </p:cNvPr>
          <p:cNvSpPr txBox="1"/>
          <p:nvPr/>
        </p:nvSpPr>
        <p:spPr>
          <a:xfrm>
            <a:off x="3304493" y="1289947"/>
            <a:ext cx="8142613" cy="1015663"/>
          </a:xfrm>
          <a:prstGeom prst="rect">
            <a:avLst/>
          </a:prstGeom>
          <a:noFill/>
        </p:spPr>
        <p:txBody>
          <a:bodyPr wrap="square">
            <a:spAutoFit/>
          </a:bodyPr>
          <a:lstStyle/>
          <a:p>
            <a:r>
              <a:rPr lang="en-US" sz="2000" dirty="0">
                <a:latin typeface="Oracle Sans Tab" panose="020B0503020204020204" pitchFamily="34" charset="0"/>
                <a:cs typeface="Oracle Sans Tab" panose="020B0503020204020204" pitchFamily="34" charset="0"/>
              </a:rPr>
              <a:t>Most important APEX update since introduction. Engineered from ground up to fully exploit generative AI. An open application specification that any AI agent or LLM can generate to.</a:t>
            </a:r>
          </a:p>
        </p:txBody>
      </p:sp>
      <p:sp>
        <p:nvSpPr>
          <p:cNvPr id="15" name="TextBox 14">
            <a:extLst>
              <a:ext uri="{FF2B5EF4-FFF2-40B4-BE49-F238E27FC236}">
                <a16:creationId xmlns:a16="http://schemas.microsoft.com/office/drawing/2014/main" id="{45562C69-F80E-B95B-1F28-C4B1740EB730}"/>
              </a:ext>
            </a:extLst>
          </p:cNvPr>
          <p:cNvSpPr txBox="1"/>
          <p:nvPr/>
        </p:nvSpPr>
        <p:spPr>
          <a:xfrm>
            <a:off x="3304494" y="3000880"/>
            <a:ext cx="8142613" cy="1015663"/>
          </a:xfrm>
          <a:prstGeom prst="rect">
            <a:avLst/>
          </a:prstGeom>
          <a:noFill/>
        </p:spPr>
        <p:txBody>
          <a:bodyPr wrap="square">
            <a:spAutoFit/>
          </a:bodyPr>
          <a:lstStyle/>
          <a:p>
            <a:r>
              <a:rPr lang="en-US" sz="2000" dirty="0">
                <a:latin typeface="Oracle Sans Tab" panose="020B0503020204020204" pitchFamily="34" charset="0"/>
                <a:cs typeface="Oracle Sans Tab" panose="020B0503020204020204" pitchFamily="34" charset="0"/>
              </a:rPr>
              <a:t>Providing natural language capabilities to the popular APEX reporting component — turning conversational input into declarative trusted report settings.    </a:t>
            </a:r>
          </a:p>
        </p:txBody>
      </p:sp>
      <p:sp>
        <p:nvSpPr>
          <p:cNvPr id="16" name="TextBox 15">
            <a:extLst>
              <a:ext uri="{FF2B5EF4-FFF2-40B4-BE49-F238E27FC236}">
                <a16:creationId xmlns:a16="http://schemas.microsoft.com/office/drawing/2014/main" id="{899A7CFB-4A9F-6E0E-E5DA-ECD0864549F1}"/>
              </a:ext>
            </a:extLst>
          </p:cNvPr>
          <p:cNvSpPr txBox="1"/>
          <p:nvPr/>
        </p:nvSpPr>
        <p:spPr>
          <a:xfrm>
            <a:off x="3304494" y="4679290"/>
            <a:ext cx="8142613" cy="707886"/>
          </a:xfrm>
          <a:prstGeom prst="rect">
            <a:avLst/>
          </a:prstGeom>
          <a:noFill/>
        </p:spPr>
        <p:txBody>
          <a:bodyPr wrap="square">
            <a:spAutoFit/>
          </a:bodyPr>
          <a:lstStyle/>
          <a:p>
            <a:r>
              <a:rPr lang="en-US" sz="2000" dirty="0">
                <a:latin typeface="Oracle Sans Tab" panose="020B0503020204020204" pitchFamily="34" charset="0"/>
                <a:cs typeface="Oracle Sans Tab" panose="020B0503020204020204" pitchFamily="34" charset="0"/>
              </a:rPr>
              <a:t>Build intelligent agents that take safe, declarative action across your applications — an assistant that acts within governed boundaries. </a:t>
            </a:r>
          </a:p>
        </p:txBody>
      </p:sp>
    </p:spTree>
    <p:extLst>
      <p:ext uri="{BB962C8B-B14F-4D97-AF65-F5344CB8AC3E}">
        <p14:creationId xmlns:p14="http://schemas.microsoft.com/office/powerpoint/2010/main" val="1376205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938B92-EA37-A82D-D052-E59664D15B5E}"/>
              </a:ext>
            </a:extLst>
          </p:cNvPr>
          <p:cNvSpPr>
            <a:spLocks noGrp="1"/>
          </p:cNvSpPr>
          <p:nvPr>
            <p:ph type="title"/>
          </p:nvPr>
        </p:nvSpPr>
        <p:spPr/>
        <p:txBody>
          <a:bodyPr/>
          <a:lstStyle/>
          <a:p>
            <a:r>
              <a:rPr lang="en-US" dirty="0"/>
              <a:t>Oracle APEX 26.1 Availability</a:t>
            </a:r>
            <a:br>
              <a:rPr lang="en-US" dirty="0"/>
            </a:br>
            <a:endParaRPr lang="en-US" dirty="0"/>
          </a:p>
        </p:txBody>
      </p:sp>
      <p:sp>
        <p:nvSpPr>
          <p:cNvPr id="4" name="Slide Number Placeholder 3">
            <a:extLst>
              <a:ext uri="{FF2B5EF4-FFF2-40B4-BE49-F238E27FC236}">
                <a16:creationId xmlns:a16="http://schemas.microsoft.com/office/drawing/2014/main" id="{BECEE4B4-DDD4-ABD6-AB18-533B393F3D89}"/>
              </a:ext>
            </a:extLst>
          </p:cNvPr>
          <p:cNvSpPr>
            <a:spLocks noGrp="1"/>
          </p:cNvSpPr>
          <p:nvPr>
            <p:ph type="sldNum" sz="quarter" idx="4"/>
          </p:nvPr>
        </p:nvSpPr>
        <p:spPr/>
        <p:txBody>
          <a:bodyPr/>
          <a:lstStyle/>
          <a:p>
            <a:fld id="{345D60D9-5372-5F40-9443-0F9AE5BDC3C8}" type="slidenum">
              <a:rPr lang="en-US" smtClean="0"/>
              <a:pPr/>
              <a:t>6</a:t>
            </a:fld>
            <a:endParaRPr lang="en-US" dirty="0"/>
          </a:p>
        </p:txBody>
      </p:sp>
      <p:sp>
        <p:nvSpPr>
          <p:cNvPr id="5" name="Footer Placeholder 4">
            <a:extLst>
              <a:ext uri="{FF2B5EF4-FFF2-40B4-BE49-F238E27FC236}">
                <a16:creationId xmlns:a16="http://schemas.microsoft.com/office/drawing/2014/main" id="{F2FCAB46-60C0-475F-D62B-964DB5E77A75}"/>
              </a:ext>
            </a:extLst>
          </p:cNvPr>
          <p:cNvSpPr>
            <a:spLocks noGrp="1"/>
          </p:cNvSpPr>
          <p:nvPr>
            <p:ph type="ftr" sz="quarter" idx="3"/>
          </p:nvPr>
        </p:nvSpPr>
        <p:spPr/>
        <p:txBody>
          <a:bodyPr/>
          <a:lstStyle/>
          <a:p>
            <a:r>
              <a:rPr lang="en-US"/>
              <a:t>Copyright © 2026, Oracle and/or its affiliates</a:t>
            </a:r>
            <a:endParaRPr lang="en-US" dirty="0"/>
          </a:p>
        </p:txBody>
      </p:sp>
      <p:sp>
        <p:nvSpPr>
          <p:cNvPr id="11" name="Content Placeholder 6">
            <a:extLst>
              <a:ext uri="{FF2B5EF4-FFF2-40B4-BE49-F238E27FC236}">
                <a16:creationId xmlns:a16="http://schemas.microsoft.com/office/drawing/2014/main" id="{99591475-1993-BECE-1899-5EBB7FDE7605}"/>
              </a:ext>
            </a:extLst>
          </p:cNvPr>
          <p:cNvSpPr>
            <a:spLocks noGrp="1"/>
          </p:cNvSpPr>
          <p:nvPr>
            <p:ph sz="quarter" idx="14"/>
          </p:nvPr>
        </p:nvSpPr>
        <p:spPr>
          <a:xfrm>
            <a:off x="611000" y="1362074"/>
            <a:ext cx="10881753" cy="4020153"/>
          </a:xfrm>
        </p:spPr>
        <p:txBody>
          <a:bodyPr/>
          <a:lstStyle/>
          <a:p>
            <a:pPr marL="342900" indent="-342900">
              <a:spcAft>
                <a:spcPts val="1200"/>
              </a:spcAft>
              <a:buFont typeface="Arial" panose="020B0604020202020204" pitchFamily="34" charset="0"/>
              <a:buChar char="•"/>
            </a:pPr>
            <a:r>
              <a:rPr lang="en-US" sz="2400" dirty="0"/>
              <a:t>Download from OTN today</a:t>
            </a:r>
          </a:p>
          <a:p>
            <a:pPr marL="342900" indent="-342900">
              <a:spcAft>
                <a:spcPts val="1200"/>
              </a:spcAft>
              <a:buFont typeface="Arial" panose="020B0604020202020204" pitchFamily="34" charset="0"/>
              <a:buChar char="•"/>
            </a:pPr>
            <a:r>
              <a:rPr lang="en-US" sz="2400" dirty="0"/>
              <a:t>Try Oracle APEX 26.1 for free at </a:t>
            </a:r>
            <a:r>
              <a:rPr lang="en-US" sz="2400" b="1" dirty="0">
                <a:solidFill>
                  <a:schemeClr val="accent4"/>
                </a:solidFill>
                <a:hlinkClick r:id="rId2">
                  <a:extLst>
                    <a:ext uri="{A12FA001-AC4F-418D-AE19-62706E023703}">
                      <ahyp:hlinkClr xmlns:ahyp="http://schemas.microsoft.com/office/drawing/2018/hyperlinkcolor" val="tx"/>
                    </a:ext>
                  </a:extLst>
                </a:hlinkClick>
              </a:rPr>
              <a:t>oracleapex.com</a:t>
            </a:r>
            <a:endParaRPr lang="en-US" sz="2400" dirty="0">
              <a:solidFill>
                <a:schemeClr val="accent4"/>
              </a:solidFill>
            </a:endParaRPr>
          </a:p>
          <a:p>
            <a:pPr marL="342900" indent="-342900">
              <a:spcAft>
                <a:spcPts val="1200"/>
              </a:spcAft>
              <a:buFont typeface="Arial" panose="020B0604020202020204" pitchFamily="34" charset="0"/>
              <a:buChar char="•"/>
            </a:pPr>
            <a:r>
              <a:rPr lang="en-US" sz="2400" dirty="0"/>
              <a:t>Rollout across OCI regions and all Oracle multi-cloud deployments beginning in the coming weeks.</a:t>
            </a:r>
          </a:p>
          <a:p>
            <a:pPr marL="342900" indent="-342900">
              <a:spcAft>
                <a:spcPts val="1200"/>
              </a:spcAft>
              <a:buFont typeface="Arial" panose="020B0604020202020204" pitchFamily="34" charset="0"/>
              <a:buChar char="•"/>
            </a:pPr>
            <a:r>
              <a:rPr lang="en-US" sz="2400" dirty="0"/>
              <a:t>What's New in Oracle APEX 26.1</a:t>
            </a:r>
            <a:br>
              <a:rPr lang="en-US" sz="2400" dirty="0"/>
            </a:br>
            <a:r>
              <a:rPr lang="en-US" sz="2400" b="1" dirty="0">
                <a:solidFill>
                  <a:schemeClr val="accent4"/>
                </a:solidFill>
                <a:hlinkClick r:id="rId3">
                  <a:extLst>
                    <a:ext uri="{A12FA001-AC4F-418D-AE19-62706E023703}">
                      <ahyp:hlinkClr xmlns:ahyp="http://schemas.microsoft.com/office/drawing/2018/hyperlinkcolor" val="tx"/>
                    </a:ext>
                  </a:extLst>
                </a:hlinkClick>
              </a:rPr>
              <a:t>oracle.com/apex/whats-new</a:t>
            </a:r>
            <a:endParaRPr lang="en-US" sz="2400" dirty="0">
              <a:solidFill>
                <a:schemeClr val="accent4"/>
              </a:solidFill>
            </a:endParaRPr>
          </a:p>
          <a:p>
            <a:pPr marL="342900" indent="-342900">
              <a:spcAft>
                <a:spcPts val="1200"/>
              </a:spcAft>
              <a:buFont typeface="Arial" panose="020B0604020202020204" pitchFamily="34" charset="0"/>
              <a:buChar char="•"/>
            </a:pPr>
            <a:r>
              <a:rPr lang="en-US" sz="2400" dirty="0"/>
              <a:t>Full documentation, release notes, APEXlang resources, videos, and feature deep dives are available from </a:t>
            </a:r>
            <a:r>
              <a:rPr lang="en-US" sz="2400" b="1" dirty="0">
                <a:solidFill>
                  <a:schemeClr val="accent4"/>
                </a:solidFill>
                <a:hlinkClick r:id="rId4">
                  <a:extLst>
                    <a:ext uri="{A12FA001-AC4F-418D-AE19-62706E023703}">
                      <ahyp:hlinkClr xmlns:ahyp="http://schemas.microsoft.com/office/drawing/2018/hyperlinkcolor" val="tx"/>
                    </a:ext>
                  </a:extLst>
                </a:hlinkClick>
              </a:rPr>
              <a:t>oracle.com/apex</a:t>
            </a:r>
            <a:endParaRPr lang="en-US" sz="2400" dirty="0">
              <a:solidFill>
                <a:schemeClr val="accent4"/>
              </a:solidFill>
            </a:endParaRPr>
          </a:p>
        </p:txBody>
      </p:sp>
    </p:spTree>
    <p:extLst>
      <p:ext uri="{BB962C8B-B14F-4D97-AF65-F5344CB8AC3E}">
        <p14:creationId xmlns:p14="http://schemas.microsoft.com/office/powerpoint/2010/main" val="1660707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EDDE-6B94-96D3-4FF3-98F817EDCC4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B4015C4-7302-05FD-F8F8-A93C190E482E}"/>
              </a:ext>
            </a:extLst>
          </p:cNvPr>
          <p:cNvSpPr>
            <a:spLocks noGrp="1"/>
          </p:cNvSpPr>
          <p:nvPr>
            <p:ph type="title"/>
          </p:nvPr>
        </p:nvSpPr>
        <p:spPr/>
        <p:txBody>
          <a:bodyPr/>
          <a:lstStyle/>
          <a:p>
            <a:r>
              <a:rPr lang="en-US" dirty="0"/>
              <a:t>Oracle Database and Oracle REST Data Services Requirements</a:t>
            </a:r>
          </a:p>
        </p:txBody>
      </p:sp>
      <p:sp>
        <p:nvSpPr>
          <p:cNvPr id="7" name="Content Placeholder 6">
            <a:extLst>
              <a:ext uri="{FF2B5EF4-FFF2-40B4-BE49-F238E27FC236}">
                <a16:creationId xmlns:a16="http://schemas.microsoft.com/office/drawing/2014/main" id="{00AEA230-CECD-D158-279F-FBF0668BE568}"/>
              </a:ext>
            </a:extLst>
          </p:cNvPr>
          <p:cNvSpPr>
            <a:spLocks noGrp="1"/>
          </p:cNvSpPr>
          <p:nvPr>
            <p:ph sz="quarter" idx="14"/>
          </p:nvPr>
        </p:nvSpPr>
        <p:spPr>
          <a:xfrm>
            <a:off x="611000" y="1362075"/>
            <a:ext cx="10057000" cy="3657600"/>
          </a:xfrm>
        </p:spPr>
        <p:txBody>
          <a:bodyPr/>
          <a:lstStyle/>
          <a:p>
            <a:pPr marL="342900" indent="-342900">
              <a:spcAft>
                <a:spcPts val="1200"/>
              </a:spcAft>
              <a:buFont typeface="Arial" panose="020B0604020202020204" pitchFamily="34" charset="0"/>
              <a:buChar char="•"/>
            </a:pPr>
            <a:r>
              <a:rPr lang="en-US" sz="2000" dirty="0"/>
              <a:t>Oracle APEX release 26.1 requires an Oracle Database release 19c with Database Release Update 19.18 (January 2023) or newer. </a:t>
            </a:r>
          </a:p>
          <a:p>
            <a:pPr marL="342900" indent="-342900">
              <a:spcAft>
                <a:spcPts val="1200"/>
              </a:spcAft>
              <a:buFont typeface="Arial" panose="020B0604020202020204" pitchFamily="34" charset="0"/>
              <a:buChar char="•"/>
            </a:pPr>
            <a:r>
              <a:rPr lang="en-US" sz="2000" dirty="0"/>
              <a:t>On Oracle AI Database 26ai, APEX requires at least Database Version 23.26.0 (October 2025). </a:t>
            </a:r>
          </a:p>
          <a:p>
            <a:pPr marL="342900" indent="-342900">
              <a:spcAft>
                <a:spcPts val="1200"/>
              </a:spcAft>
              <a:buFont typeface="Arial" panose="020B0604020202020204" pitchFamily="34" charset="0"/>
              <a:buChar char="•"/>
            </a:pPr>
            <a:r>
              <a:rPr lang="en-US" sz="2000" dirty="0"/>
              <a:t>APEX runs on all database editions, including Enterprise Edition (EE), Standard Edition 2 (SE2), and Oracle AI Database 26ai Free. </a:t>
            </a:r>
          </a:p>
          <a:p>
            <a:pPr marL="342900" indent="-342900">
              <a:spcAft>
                <a:spcPts val="1200"/>
              </a:spcAft>
              <a:buFont typeface="Arial" panose="020B0604020202020204" pitchFamily="34" charset="0"/>
              <a:buChar char="•"/>
            </a:pPr>
            <a:r>
              <a:rPr lang="en-US" sz="2000" dirty="0"/>
              <a:t>Oracle APEX 26.1 requires Oracle REST Data Services (ORDS) 26.1.1 or newer.</a:t>
            </a:r>
          </a:p>
          <a:p>
            <a:pPr marL="342900" indent="-342900">
              <a:spcAft>
                <a:spcPts val="1200"/>
              </a:spcAft>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C04EEBA3-37B6-7433-70E1-C45537A12668}"/>
              </a:ext>
            </a:extLst>
          </p:cNvPr>
          <p:cNvSpPr>
            <a:spLocks noGrp="1"/>
          </p:cNvSpPr>
          <p:nvPr>
            <p:ph type="sldNum" sz="quarter" idx="4"/>
          </p:nvPr>
        </p:nvSpPr>
        <p:spPr/>
        <p:txBody>
          <a:bodyPr/>
          <a:lstStyle/>
          <a:p>
            <a:fld id="{345D60D9-5372-5F40-9443-0F9AE5BDC3C8}" type="slidenum">
              <a:rPr lang="en-US" smtClean="0"/>
              <a:pPr/>
              <a:t>7</a:t>
            </a:fld>
            <a:endParaRPr lang="en-US" dirty="0"/>
          </a:p>
        </p:txBody>
      </p:sp>
      <p:sp>
        <p:nvSpPr>
          <p:cNvPr id="5" name="Footer Placeholder 4">
            <a:extLst>
              <a:ext uri="{FF2B5EF4-FFF2-40B4-BE49-F238E27FC236}">
                <a16:creationId xmlns:a16="http://schemas.microsoft.com/office/drawing/2014/main" id="{C1CF76B1-6510-7261-7BD8-6315FF20E9D2}"/>
              </a:ext>
            </a:extLst>
          </p:cNvPr>
          <p:cNvSpPr>
            <a:spLocks noGrp="1"/>
          </p:cNvSpPr>
          <p:nvPr>
            <p:ph type="ftr" sz="quarter" idx="3"/>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3940947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49CE-CD85-4013-FEF4-2AEB6B1F4EAB}"/>
              </a:ext>
            </a:extLst>
          </p:cNvPr>
          <p:cNvSpPr>
            <a:spLocks noGrp="1"/>
          </p:cNvSpPr>
          <p:nvPr>
            <p:ph type="title"/>
          </p:nvPr>
        </p:nvSpPr>
        <p:spPr>
          <a:xfrm>
            <a:off x="609599" y="2253312"/>
            <a:ext cx="8710671" cy="1280160"/>
          </a:xfrm>
        </p:spPr>
        <p:txBody>
          <a:bodyPr/>
          <a:lstStyle/>
          <a:p>
            <a:r>
              <a:rPr lang="en-US" sz="3200" dirty="0"/>
              <a:t>Open Application Specification Language (APEXlang) </a:t>
            </a:r>
          </a:p>
        </p:txBody>
      </p:sp>
      <p:sp>
        <p:nvSpPr>
          <p:cNvPr id="4" name="Slide Number Placeholder 3">
            <a:extLst>
              <a:ext uri="{FF2B5EF4-FFF2-40B4-BE49-F238E27FC236}">
                <a16:creationId xmlns:a16="http://schemas.microsoft.com/office/drawing/2014/main" id="{E39155BF-EC66-33DB-5334-9DA3BB64CBBD}"/>
              </a:ext>
            </a:extLst>
          </p:cNvPr>
          <p:cNvSpPr>
            <a:spLocks noGrp="1"/>
          </p:cNvSpPr>
          <p:nvPr>
            <p:ph type="sldNum" sz="quarter" idx="40"/>
          </p:nvPr>
        </p:nvSpPr>
        <p:spPr>
          <a:xfrm>
            <a:off x="609600" y="6242160"/>
            <a:ext cx="365760" cy="313084"/>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8</a:t>
            </a:fld>
            <a:endParaRPr lang="en-US" dirty="0"/>
          </a:p>
        </p:txBody>
      </p:sp>
      <p:sp>
        <p:nvSpPr>
          <p:cNvPr id="5" name="Footer Placeholder 4">
            <a:extLst>
              <a:ext uri="{FF2B5EF4-FFF2-40B4-BE49-F238E27FC236}">
                <a16:creationId xmlns:a16="http://schemas.microsoft.com/office/drawing/2014/main" id="{4E1FCEDA-97FB-C199-25F1-D12BAB27C19B}"/>
              </a:ext>
            </a:extLst>
          </p:cNvPr>
          <p:cNvSpPr>
            <a:spLocks noGrp="1"/>
          </p:cNvSpPr>
          <p:nvPr>
            <p:ph type="ftr" sz="quarter" idx="39"/>
          </p:nvPr>
        </p:nvSpPr>
        <p:spPr>
          <a:xfrm>
            <a:off x="975359" y="6242794"/>
            <a:ext cx="5120641" cy="312541"/>
          </a:xfrm>
          <a:prstGeom prst="rect">
            <a:avLst/>
          </a:prstGeom>
        </p:spPr>
        <p:txBody>
          <a:bodyPr vert="horz" lIns="0" tIns="0" rIns="0" bIns="0" rtlCol="0" anchor="ctr"/>
          <a:lstStyle>
            <a:defPPr>
              <a:defRPr lang="en-US"/>
            </a:defPPr>
            <a:lvl1pPr marL="0" algn="l" defTabSz="914400" rtl="0" eaLnBrk="1" latinLnBrk="0" hangingPunct="1">
              <a:defRPr sz="800" kern="1200">
                <a:gradFill>
                  <a:gsLst>
                    <a:gs pos="0">
                      <a:schemeClr val="tx1"/>
                    </a:gs>
                    <a:gs pos="100000">
                      <a:schemeClr val="tx1"/>
                    </a:gs>
                  </a:gsLst>
                  <a:lin ang="27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2026, Oracle and/or its affiliates</a:t>
            </a:r>
            <a:endParaRPr lang="en-US" dirty="0"/>
          </a:p>
        </p:txBody>
      </p:sp>
    </p:spTree>
    <p:extLst>
      <p:ext uri="{BB962C8B-B14F-4D97-AF65-F5344CB8AC3E}">
        <p14:creationId xmlns:p14="http://schemas.microsoft.com/office/powerpoint/2010/main" val="4072279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8466E5-4FBB-DA0E-2BEF-94A2AE2A73AF}"/>
              </a:ext>
            </a:extLst>
          </p:cNvPr>
          <p:cNvSpPr>
            <a:spLocks noGrp="1"/>
          </p:cNvSpPr>
          <p:nvPr>
            <p:ph type="title"/>
          </p:nvPr>
        </p:nvSpPr>
        <p:spPr>
          <a:xfrm>
            <a:off x="609600" y="538376"/>
            <a:ext cx="8273024" cy="395763"/>
          </a:xfrm>
        </p:spPr>
        <p:txBody>
          <a:bodyPr/>
          <a:lstStyle/>
          <a:p>
            <a:r>
              <a:t>Open Application Specification Language (APEXlang) </a:t>
            </a:r>
          </a:p>
        </p:txBody>
      </p:sp>
      <p:sp>
        <p:nvSpPr>
          <p:cNvPr id="7" name="Content Placeholder 6">
            <a:extLst>
              <a:ext uri="{FF2B5EF4-FFF2-40B4-BE49-F238E27FC236}">
                <a16:creationId xmlns:a16="http://schemas.microsoft.com/office/drawing/2014/main" id="{71BA0EB3-E7E8-68F7-D368-E2E41B33FB8C}"/>
              </a:ext>
            </a:extLst>
          </p:cNvPr>
          <p:cNvSpPr>
            <a:spLocks noGrp="1"/>
          </p:cNvSpPr>
          <p:nvPr>
            <p:ph idx="14"/>
          </p:nvPr>
        </p:nvSpPr>
        <p:spPr>
          <a:xfrm>
            <a:off x="611000" y="1362075"/>
            <a:ext cx="7929496" cy="4539198"/>
          </a:xfrm>
        </p:spPr>
        <p:txBody>
          <a:bodyPr/>
          <a:lstStyle/>
          <a:p>
            <a:pPr marL="342900" indent="-342900">
              <a:spcAft>
                <a:spcPts val="1200"/>
              </a:spcAft>
              <a:buChar char="•"/>
            </a:pPr>
            <a:r>
              <a:rPr sz="1800"/>
              <a:t>APEXlang is an open, declarative, human-readable text representation of APEX application metadata.</a:t>
            </a:r>
          </a:p>
          <a:p>
            <a:pPr marL="342900" indent="-342900">
              <a:spcAft>
                <a:spcPts val="1200"/>
              </a:spcAft>
              <a:buChar char="•"/>
            </a:pPr>
            <a:r>
              <a:rPr sz="1800"/>
              <a:t>Applications export as structured .apx files that can be stored in source control, diffed, merged, scanned, and reviewed with standard developer tooling.</a:t>
            </a:r>
          </a:p>
          <a:p>
            <a:pPr marL="342900" indent="-342900">
              <a:spcAft>
                <a:spcPts val="1200"/>
              </a:spcAft>
              <a:buChar char="•"/>
            </a:pPr>
            <a:r>
              <a:rPr sz="1800"/>
              <a:t>SQLcl can generate, export, validate, and import APEXlang; Oracle SQL Developer for VS Code can edit it natively.</a:t>
            </a:r>
          </a:p>
          <a:p>
            <a:pPr marL="342900" indent="-342900">
              <a:spcAft>
                <a:spcPts val="1200"/>
              </a:spcAft>
              <a:buChar char="•"/>
            </a:pPr>
            <a:r>
              <a:t>Static IDs make application metadata stable enough for meaningful diffs and AI-assisted review.</a:t>
            </a:r>
          </a:p>
          <a:p>
            <a:pPr marL="342900" indent="-342900">
              <a:spcAft>
                <a:spcPts val="1200"/>
              </a:spcAft>
              <a:buChar char="•"/>
            </a:pPr>
            <a:r>
              <a:t>The result: APEX apps become easier to automate without giving up APEX governance.</a:t>
            </a:r>
          </a:p>
        </p:txBody>
      </p:sp>
      <p:sp>
        <p:nvSpPr>
          <p:cNvPr id="4" name="Slide Number Placeholder 3">
            <a:extLst>
              <a:ext uri="{FF2B5EF4-FFF2-40B4-BE49-F238E27FC236}">
                <a16:creationId xmlns:a16="http://schemas.microsoft.com/office/drawing/2014/main" id="{6A5B64B8-D9C3-0BB0-DED9-AB7A1E60ABE5}"/>
              </a:ext>
            </a:extLst>
          </p:cNvPr>
          <p:cNvSpPr>
            <a:spLocks noGrp="1"/>
          </p:cNvSpPr>
          <p:nvPr>
            <p:ph type="sldNum" idx="4"/>
          </p:nvPr>
        </p:nvSpPr>
        <p:spPr/>
        <p:txBody>
          <a:bodyPr/>
          <a:lstStyle/>
          <a:p>
            <a:fld id="{8C630A04-5A25-9E0C-9436-126091DB86B3}" type="slidenum">
              <a:rPr/>
              <a:t>9</a:t>
            </a:fld>
            <a:endParaRPr dirty="0"/>
          </a:p>
        </p:txBody>
      </p:sp>
      <p:sp>
        <p:nvSpPr>
          <p:cNvPr id="10" name="Rounded Rectangle 9">
            <a:extLst>
              <a:ext uri="{FF2B5EF4-FFF2-40B4-BE49-F238E27FC236}">
                <a16:creationId xmlns:a16="http://schemas.microsoft.com/office/drawing/2014/main" id="{3808D002-C423-4E2B-DA4C-32350861DBFE}"/>
              </a:ext>
            </a:extLst>
          </p:cNvPr>
          <p:cNvSpPr>
            <a:spLocks noGrp="1"/>
          </p:cNvSpPr>
          <p:nvPr/>
        </p:nvSpPr>
        <p:spPr>
          <a:xfrm>
            <a:off x="8970748" y="347772"/>
            <a:ext cx="2265112"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11" name="Text Placeholder 1">
            <a:extLst>
              <a:ext uri="{FF2B5EF4-FFF2-40B4-BE49-F238E27FC236}">
                <a16:creationId xmlns:a16="http://schemas.microsoft.com/office/drawing/2014/main" id="{9142AA55-70B3-7863-EB85-FE600E7E21ED}"/>
              </a:ext>
            </a:extLst>
          </p:cNvPr>
          <p:cNvSpPr>
            <a:spLocks noGrp="1"/>
          </p:cNvSpPr>
          <p:nvPr/>
        </p:nvSpPr>
        <p:spPr>
          <a:xfrm>
            <a:off x="9015676" y="347772"/>
            <a:ext cx="2106752"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232</a:t>
            </a:r>
          </a:p>
          <a:p>
            <a:pPr algn="ctr">
              <a:buNone/>
            </a:pPr>
            <a:endParaRPr sz="2400">
              <a:solidFill>
                <a:schemeClr val="bg1"/>
              </a:solidFill>
            </a:endParaRPr>
          </a:p>
        </p:txBody>
      </p:sp>
      <p:sp>
        <p:nvSpPr>
          <p:cNvPr id="12" name="TextBox 11">
            <a:extLst>
              <a:ext uri="{FF2B5EF4-FFF2-40B4-BE49-F238E27FC236}">
                <a16:creationId xmlns:a16="http://schemas.microsoft.com/office/drawing/2014/main" id="{A4F036ED-3176-1DE7-9639-37D562E31542}"/>
              </a:ext>
            </a:extLst>
          </p:cNvPr>
          <p:cNvSpPr>
            <a:spLocks noGrp="1"/>
          </p:cNvSpPr>
          <p:nvPr/>
        </p:nvSpPr>
        <p:spPr>
          <a:xfrm>
            <a:off x="8970748" y="793070"/>
            <a:ext cx="2265112" cy="415498"/>
          </a:xfrm>
          <a:prstGeom prst="rect">
            <a:avLst/>
          </a:prstGeom>
          <a:solidFill>
            <a:schemeClr val="bg1">
              <a:lumMod val="25000"/>
              <a:lumOff val="75000"/>
            </a:schemeClr>
          </a:solidFill>
        </p:spPr>
        <p:txBody>
          <a:bodyPr wrap="square">
            <a:spAutoFit/>
          </a:bodyPr>
          <a:lstStyle/>
          <a:p>
            <a:pPr algn="ctr">
              <a:buNone/>
            </a:pPr>
            <a:r>
              <a:rPr sz="1050">
                <a:solidFill>
                  <a:schemeClr val="bg1"/>
                </a:solidFill>
              </a:rPr>
              <a:t>Component Types</a:t>
            </a:r>
          </a:p>
          <a:p>
            <a:pPr algn="ctr">
              <a:buNone/>
            </a:pPr>
            <a:r>
              <a:rPr sz="1050">
                <a:solidFill>
                  <a:schemeClr val="bg1"/>
                </a:solidFill>
              </a:rPr>
              <a:t>Page, item, facet, region, …</a:t>
            </a:r>
          </a:p>
        </p:txBody>
      </p:sp>
      <p:sp>
        <p:nvSpPr>
          <p:cNvPr id="13" name="Rounded Rectangle 12">
            <a:extLst>
              <a:ext uri="{FF2B5EF4-FFF2-40B4-BE49-F238E27FC236}">
                <a16:creationId xmlns:a16="http://schemas.microsoft.com/office/drawing/2014/main" id="{CEBE2DDA-654A-D4C0-7A30-BFE3C0A50BCA}"/>
              </a:ext>
            </a:extLst>
          </p:cNvPr>
          <p:cNvSpPr>
            <a:spLocks noGrp="1"/>
          </p:cNvSpPr>
          <p:nvPr/>
        </p:nvSpPr>
        <p:spPr>
          <a:xfrm>
            <a:off x="8970748" y="1372991"/>
            <a:ext cx="1059081"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14" name="Text Placeholder 1">
            <a:extLst>
              <a:ext uri="{FF2B5EF4-FFF2-40B4-BE49-F238E27FC236}">
                <a16:creationId xmlns:a16="http://schemas.microsoft.com/office/drawing/2014/main" id="{5A0421C4-1C8D-000A-F192-F243A41902B0}"/>
              </a:ext>
            </a:extLst>
          </p:cNvPr>
          <p:cNvSpPr>
            <a:spLocks noGrp="1"/>
          </p:cNvSpPr>
          <p:nvPr/>
        </p:nvSpPr>
        <p:spPr>
          <a:xfrm>
            <a:off x="9015676" y="1372991"/>
            <a:ext cx="906088"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168</a:t>
            </a:r>
          </a:p>
          <a:p>
            <a:pPr algn="ctr">
              <a:buNone/>
            </a:pPr>
            <a:endParaRPr sz="2400">
              <a:solidFill>
                <a:schemeClr val="bg1"/>
              </a:solidFill>
            </a:endParaRPr>
          </a:p>
        </p:txBody>
      </p:sp>
      <p:sp>
        <p:nvSpPr>
          <p:cNvPr id="15" name="TextBox 14">
            <a:extLst>
              <a:ext uri="{FF2B5EF4-FFF2-40B4-BE49-F238E27FC236}">
                <a16:creationId xmlns:a16="http://schemas.microsoft.com/office/drawing/2014/main" id="{BDD16092-8B86-604E-EA94-7577AE9438CE}"/>
              </a:ext>
            </a:extLst>
          </p:cNvPr>
          <p:cNvSpPr>
            <a:spLocks noGrp="1"/>
          </p:cNvSpPr>
          <p:nvPr/>
        </p:nvSpPr>
        <p:spPr>
          <a:xfrm>
            <a:off x="8970748" y="1816343"/>
            <a:ext cx="1059081" cy="415498"/>
          </a:xfrm>
          <a:prstGeom prst="rect">
            <a:avLst/>
          </a:prstGeom>
          <a:noFill/>
        </p:spPr>
        <p:txBody>
          <a:bodyPr wrap="square">
            <a:spAutoFit/>
          </a:bodyPr>
          <a:lstStyle/>
          <a:p>
            <a:pPr algn="ctr">
              <a:buNone/>
            </a:pPr>
            <a:r>
              <a:rPr sz="1050">
                <a:solidFill>
                  <a:schemeClr val="bg1"/>
                </a:solidFill>
              </a:rPr>
              <a:t>Application Properties</a:t>
            </a:r>
          </a:p>
        </p:txBody>
      </p:sp>
      <p:sp>
        <p:nvSpPr>
          <p:cNvPr id="16" name="Rounded Rectangle 15">
            <a:extLst>
              <a:ext uri="{FF2B5EF4-FFF2-40B4-BE49-F238E27FC236}">
                <a16:creationId xmlns:a16="http://schemas.microsoft.com/office/drawing/2014/main" id="{5A014077-B89F-84AE-0C6F-67A2E242B0F9}"/>
              </a:ext>
            </a:extLst>
          </p:cNvPr>
          <p:cNvSpPr>
            <a:spLocks noGrp="1"/>
          </p:cNvSpPr>
          <p:nvPr/>
        </p:nvSpPr>
        <p:spPr>
          <a:xfrm>
            <a:off x="8968070" y="2398210"/>
            <a:ext cx="2265112"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17" name="Text Placeholder 1">
            <a:extLst>
              <a:ext uri="{FF2B5EF4-FFF2-40B4-BE49-F238E27FC236}">
                <a16:creationId xmlns:a16="http://schemas.microsoft.com/office/drawing/2014/main" id="{0AB76F6B-20C3-7498-64E3-50B99C433652}"/>
              </a:ext>
            </a:extLst>
          </p:cNvPr>
          <p:cNvSpPr>
            <a:spLocks noGrp="1"/>
          </p:cNvSpPr>
          <p:nvPr/>
        </p:nvSpPr>
        <p:spPr>
          <a:xfrm>
            <a:off x="9012998" y="2398210"/>
            <a:ext cx="2106752"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2,608</a:t>
            </a:r>
          </a:p>
          <a:p>
            <a:pPr algn="ctr">
              <a:buNone/>
            </a:pPr>
            <a:endParaRPr sz="2400">
              <a:solidFill>
                <a:schemeClr val="bg1"/>
              </a:solidFill>
            </a:endParaRPr>
          </a:p>
        </p:txBody>
      </p:sp>
      <p:sp>
        <p:nvSpPr>
          <p:cNvPr id="18" name="TextBox 17">
            <a:extLst>
              <a:ext uri="{FF2B5EF4-FFF2-40B4-BE49-F238E27FC236}">
                <a16:creationId xmlns:a16="http://schemas.microsoft.com/office/drawing/2014/main" id="{F5BC0E00-EEA6-778F-5125-7B3FCBCC1051}"/>
              </a:ext>
            </a:extLst>
          </p:cNvPr>
          <p:cNvSpPr>
            <a:spLocks noGrp="1"/>
          </p:cNvSpPr>
          <p:nvPr/>
        </p:nvSpPr>
        <p:spPr>
          <a:xfrm>
            <a:off x="8882624" y="2852797"/>
            <a:ext cx="2391076" cy="415498"/>
          </a:xfrm>
          <a:prstGeom prst="rect">
            <a:avLst/>
          </a:prstGeom>
          <a:noFill/>
        </p:spPr>
        <p:txBody>
          <a:bodyPr wrap="square">
            <a:spAutoFit/>
          </a:bodyPr>
          <a:lstStyle/>
          <a:p>
            <a:pPr algn="ctr">
              <a:buNone/>
            </a:pPr>
            <a:r>
              <a:rPr sz="1050">
                <a:solidFill>
                  <a:schemeClr val="bg1"/>
                </a:solidFill>
              </a:rPr>
              <a:t>Distinct properties</a:t>
            </a:r>
          </a:p>
          <a:p>
            <a:pPr algn="ctr">
              <a:buNone/>
            </a:pPr>
            <a:r>
              <a:rPr sz="1050">
                <a:solidFill>
                  <a:schemeClr val="bg1"/>
                </a:solidFill>
              </a:rPr>
              <a:t>Many used by multiple components</a:t>
            </a:r>
          </a:p>
        </p:txBody>
      </p:sp>
      <p:sp>
        <p:nvSpPr>
          <p:cNvPr id="19" name="Rounded Rectangle 18">
            <a:extLst>
              <a:ext uri="{FF2B5EF4-FFF2-40B4-BE49-F238E27FC236}">
                <a16:creationId xmlns:a16="http://schemas.microsoft.com/office/drawing/2014/main" id="{4B2D840D-DA7C-E8DB-C024-75AAFCA70506}"/>
              </a:ext>
            </a:extLst>
          </p:cNvPr>
          <p:cNvSpPr>
            <a:spLocks noGrp="1"/>
          </p:cNvSpPr>
          <p:nvPr/>
        </p:nvSpPr>
        <p:spPr>
          <a:xfrm>
            <a:off x="10176779" y="1372991"/>
            <a:ext cx="1059081"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0" name="Text Placeholder 1">
            <a:extLst>
              <a:ext uri="{FF2B5EF4-FFF2-40B4-BE49-F238E27FC236}">
                <a16:creationId xmlns:a16="http://schemas.microsoft.com/office/drawing/2014/main" id="{B9E382AE-75AC-1C52-1F72-78AE424A2016}"/>
              </a:ext>
            </a:extLst>
          </p:cNvPr>
          <p:cNvSpPr>
            <a:spLocks noGrp="1"/>
          </p:cNvSpPr>
          <p:nvPr/>
        </p:nvSpPr>
        <p:spPr>
          <a:xfrm>
            <a:off x="10221707" y="1372991"/>
            <a:ext cx="906088"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188</a:t>
            </a:r>
          </a:p>
          <a:p>
            <a:pPr algn="ctr">
              <a:buNone/>
            </a:pPr>
            <a:endParaRPr sz="2400">
              <a:solidFill>
                <a:schemeClr val="bg1"/>
              </a:solidFill>
            </a:endParaRPr>
          </a:p>
        </p:txBody>
      </p:sp>
      <p:sp>
        <p:nvSpPr>
          <p:cNvPr id="21" name="TextBox 20">
            <a:extLst>
              <a:ext uri="{FF2B5EF4-FFF2-40B4-BE49-F238E27FC236}">
                <a16:creationId xmlns:a16="http://schemas.microsoft.com/office/drawing/2014/main" id="{510A1E8E-311C-155A-30BA-4CC018D51EFA}"/>
              </a:ext>
            </a:extLst>
          </p:cNvPr>
          <p:cNvSpPr>
            <a:spLocks noGrp="1"/>
          </p:cNvSpPr>
          <p:nvPr/>
        </p:nvSpPr>
        <p:spPr>
          <a:xfrm>
            <a:off x="10172993" y="1816343"/>
            <a:ext cx="1059081" cy="415498"/>
          </a:xfrm>
          <a:prstGeom prst="rect">
            <a:avLst/>
          </a:prstGeom>
          <a:solidFill>
            <a:schemeClr val="bg1">
              <a:lumMod val="25000"/>
              <a:lumOff val="75000"/>
            </a:schemeClr>
          </a:solidFill>
        </p:spPr>
        <p:txBody>
          <a:bodyPr wrap="square">
            <a:spAutoFit/>
          </a:bodyPr>
          <a:lstStyle/>
          <a:p>
            <a:pPr algn="ctr">
              <a:buNone/>
            </a:pPr>
            <a:r>
              <a:rPr sz="1050">
                <a:solidFill>
                  <a:schemeClr val="bg1"/>
                </a:solidFill>
              </a:rPr>
              <a:t>Region Properties</a:t>
            </a:r>
          </a:p>
        </p:txBody>
      </p:sp>
      <p:sp>
        <p:nvSpPr>
          <p:cNvPr id="22" name="Rounded Rectangle 21">
            <a:extLst>
              <a:ext uri="{FF2B5EF4-FFF2-40B4-BE49-F238E27FC236}">
                <a16:creationId xmlns:a16="http://schemas.microsoft.com/office/drawing/2014/main" id="{0D3797AF-DFDA-99F2-DD0F-4213C885D3DB}"/>
              </a:ext>
            </a:extLst>
          </p:cNvPr>
          <p:cNvSpPr>
            <a:spLocks noGrp="1"/>
          </p:cNvSpPr>
          <p:nvPr/>
        </p:nvSpPr>
        <p:spPr>
          <a:xfrm>
            <a:off x="9014129" y="4462080"/>
            <a:ext cx="2265112"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3" name="Text Placeholder 1">
            <a:extLst>
              <a:ext uri="{FF2B5EF4-FFF2-40B4-BE49-F238E27FC236}">
                <a16:creationId xmlns:a16="http://schemas.microsoft.com/office/drawing/2014/main" id="{83776470-046C-7CCC-1A7C-A2556361DA00}"/>
              </a:ext>
            </a:extLst>
          </p:cNvPr>
          <p:cNvSpPr>
            <a:spLocks noGrp="1"/>
          </p:cNvSpPr>
          <p:nvPr/>
        </p:nvSpPr>
        <p:spPr>
          <a:xfrm>
            <a:off x="9059057" y="4462080"/>
            <a:ext cx="2106752"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105</a:t>
            </a:r>
          </a:p>
          <a:p>
            <a:pPr algn="ctr">
              <a:buNone/>
            </a:pPr>
            <a:endParaRPr sz="2400">
              <a:solidFill>
                <a:schemeClr val="bg1"/>
              </a:solidFill>
            </a:endParaRPr>
          </a:p>
        </p:txBody>
      </p:sp>
      <p:sp>
        <p:nvSpPr>
          <p:cNvPr id="24" name="TextBox 23">
            <a:extLst>
              <a:ext uri="{FF2B5EF4-FFF2-40B4-BE49-F238E27FC236}">
                <a16:creationId xmlns:a16="http://schemas.microsoft.com/office/drawing/2014/main" id="{4725EDBE-DBB1-DBB0-79BF-81BED831B328}"/>
              </a:ext>
            </a:extLst>
          </p:cNvPr>
          <p:cNvSpPr>
            <a:spLocks noGrp="1"/>
          </p:cNvSpPr>
          <p:nvPr/>
        </p:nvSpPr>
        <p:spPr>
          <a:xfrm>
            <a:off x="9014129" y="4916667"/>
            <a:ext cx="2265112" cy="415498"/>
          </a:xfrm>
          <a:prstGeom prst="rect">
            <a:avLst/>
          </a:prstGeom>
          <a:noFill/>
        </p:spPr>
        <p:txBody>
          <a:bodyPr wrap="square">
            <a:spAutoFit/>
          </a:bodyPr>
          <a:lstStyle/>
          <a:p>
            <a:pPr algn="ctr">
              <a:buNone/>
            </a:pPr>
            <a:r>
              <a:rPr sz="1050">
                <a:solidFill>
                  <a:schemeClr val="bg1"/>
                </a:solidFill>
              </a:rPr>
              <a:t>Component Types that can be referenced by static-id</a:t>
            </a:r>
          </a:p>
        </p:txBody>
      </p:sp>
      <p:sp>
        <p:nvSpPr>
          <p:cNvPr id="25" name="Rounded Rectangle 24">
            <a:extLst>
              <a:ext uri="{FF2B5EF4-FFF2-40B4-BE49-F238E27FC236}">
                <a16:creationId xmlns:a16="http://schemas.microsoft.com/office/drawing/2014/main" id="{A4EA554C-06A9-ED25-BA01-6227BD24C741}"/>
              </a:ext>
            </a:extLst>
          </p:cNvPr>
          <p:cNvSpPr>
            <a:spLocks noGrp="1"/>
          </p:cNvSpPr>
          <p:nvPr/>
        </p:nvSpPr>
        <p:spPr>
          <a:xfrm>
            <a:off x="9008762" y="5485353"/>
            <a:ext cx="1059081"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6" name="Text Placeholder 1">
            <a:extLst>
              <a:ext uri="{FF2B5EF4-FFF2-40B4-BE49-F238E27FC236}">
                <a16:creationId xmlns:a16="http://schemas.microsoft.com/office/drawing/2014/main" id="{3AB00780-B0C3-3737-9EEE-BD580858F53F}"/>
              </a:ext>
            </a:extLst>
          </p:cNvPr>
          <p:cNvSpPr>
            <a:spLocks noGrp="1"/>
          </p:cNvSpPr>
          <p:nvPr/>
        </p:nvSpPr>
        <p:spPr>
          <a:xfrm>
            <a:off x="9053690" y="5485353"/>
            <a:ext cx="906088"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171</a:t>
            </a:r>
          </a:p>
          <a:p>
            <a:pPr algn="ctr">
              <a:buNone/>
            </a:pPr>
            <a:endParaRPr sz="2400">
              <a:solidFill>
                <a:schemeClr val="bg1"/>
              </a:solidFill>
            </a:endParaRPr>
          </a:p>
        </p:txBody>
      </p:sp>
      <p:sp>
        <p:nvSpPr>
          <p:cNvPr id="27" name="TextBox 26">
            <a:extLst>
              <a:ext uri="{FF2B5EF4-FFF2-40B4-BE49-F238E27FC236}">
                <a16:creationId xmlns:a16="http://schemas.microsoft.com/office/drawing/2014/main" id="{AE64F314-2C57-F3CB-DCDE-A064ACEB65F4}"/>
              </a:ext>
            </a:extLst>
          </p:cNvPr>
          <p:cNvSpPr>
            <a:spLocks noGrp="1"/>
          </p:cNvSpPr>
          <p:nvPr/>
        </p:nvSpPr>
        <p:spPr>
          <a:xfrm>
            <a:off x="9008762" y="5928705"/>
            <a:ext cx="1057448" cy="415498"/>
          </a:xfrm>
          <a:prstGeom prst="rect">
            <a:avLst/>
          </a:prstGeom>
          <a:noFill/>
        </p:spPr>
        <p:txBody>
          <a:bodyPr wrap="square">
            <a:spAutoFit/>
          </a:bodyPr>
          <a:lstStyle/>
          <a:p>
            <a:pPr algn="ctr">
              <a:buNone/>
            </a:pPr>
            <a:r>
              <a:rPr sz="1050">
                <a:solidFill>
                  <a:schemeClr val="bg1"/>
                </a:solidFill>
              </a:rPr>
              <a:t>Page Item Properties</a:t>
            </a:r>
          </a:p>
        </p:txBody>
      </p:sp>
      <p:sp>
        <p:nvSpPr>
          <p:cNvPr id="28" name="Rounded Rectangle 27">
            <a:extLst>
              <a:ext uri="{FF2B5EF4-FFF2-40B4-BE49-F238E27FC236}">
                <a16:creationId xmlns:a16="http://schemas.microsoft.com/office/drawing/2014/main" id="{DFC64737-00B2-C7E1-F2A9-8F1C000F78E5}"/>
              </a:ext>
            </a:extLst>
          </p:cNvPr>
          <p:cNvSpPr>
            <a:spLocks noGrp="1"/>
          </p:cNvSpPr>
          <p:nvPr/>
        </p:nvSpPr>
        <p:spPr>
          <a:xfrm>
            <a:off x="10214793" y="5485353"/>
            <a:ext cx="1059081"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29" name="Text Placeholder 1">
            <a:extLst>
              <a:ext uri="{FF2B5EF4-FFF2-40B4-BE49-F238E27FC236}">
                <a16:creationId xmlns:a16="http://schemas.microsoft.com/office/drawing/2014/main" id="{AA02F336-C787-29D5-2ED8-A7B5159A5DB9}"/>
              </a:ext>
            </a:extLst>
          </p:cNvPr>
          <p:cNvSpPr>
            <a:spLocks noGrp="1"/>
          </p:cNvSpPr>
          <p:nvPr/>
        </p:nvSpPr>
        <p:spPr>
          <a:xfrm>
            <a:off x="10259721" y="5485353"/>
            <a:ext cx="906088"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176</a:t>
            </a:r>
          </a:p>
          <a:p>
            <a:pPr algn="ctr">
              <a:buNone/>
            </a:pPr>
            <a:endParaRPr sz="2400">
              <a:solidFill>
                <a:schemeClr val="bg1"/>
              </a:solidFill>
            </a:endParaRPr>
          </a:p>
        </p:txBody>
      </p:sp>
      <p:sp>
        <p:nvSpPr>
          <p:cNvPr id="30" name="TextBox 29">
            <a:extLst>
              <a:ext uri="{FF2B5EF4-FFF2-40B4-BE49-F238E27FC236}">
                <a16:creationId xmlns:a16="http://schemas.microsoft.com/office/drawing/2014/main" id="{8EFAAFB2-C92B-D61C-B513-B3D9BD6C43D4}"/>
              </a:ext>
            </a:extLst>
          </p:cNvPr>
          <p:cNvSpPr>
            <a:spLocks noGrp="1"/>
          </p:cNvSpPr>
          <p:nvPr/>
        </p:nvSpPr>
        <p:spPr>
          <a:xfrm>
            <a:off x="10213159" y="5928705"/>
            <a:ext cx="1059081" cy="415498"/>
          </a:xfrm>
          <a:prstGeom prst="rect">
            <a:avLst/>
          </a:prstGeom>
          <a:solidFill>
            <a:schemeClr val="bg1">
              <a:lumMod val="25000"/>
              <a:lumOff val="75000"/>
            </a:schemeClr>
          </a:solidFill>
        </p:spPr>
        <p:txBody>
          <a:bodyPr wrap="square">
            <a:spAutoFit/>
          </a:bodyPr>
          <a:lstStyle/>
          <a:p>
            <a:pPr algn="ctr">
              <a:buNone/>
            </a:pPr>
            <a:r>
              <a:rPr sz="1050">
                <a:solidFill>
                  <a:schemeClr val="bg1"/>
                </a:solidFill>
              </a:rPr>
              <a:t>JET Chart Properties</a:t>
            </a:r>
          </a:p>
        </p:txBody>
      </p:sp>
      <p:sp>
        <p:nvSpPr>
          <p:cNvPr id="31" name="Rounded Rectangle 30">
            <a:extLst>
              <a:ext uri="{FF2B5EF4-FFF2-40B4-BE49-F238E27FC236}">
                <a16:creationId xmlns:a16="http://schemas.microsoft.com/office/drawing/2014/main" id="{C2414BC6-9E26-571C-9FF3-61DF8870EB50}"/>
              </a:ext>
            </a:extLst>
          </p:cNvPr>
          <p:cNvSpPr>
            <a:spLocks noGrp="1"/>
          </p:cNvSpPr>
          <p:nvPr/>
        </p:nvSpPr>
        <p:spPr>
          <a:xfrm>
            <a:off x="8985868" y="3421483"/>
            <a:ext cx="1059081"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32" name="Text Placeholder 1">
            <a:extLst>
              <a:ext uri="{FF2B5EF4-FFF2-40B4-BE49-F238E27FC236}">
                <a16:creationId xmlns:a16="http://schemas.microsoft.com/office/drawing/2014/main" id="{67EB26B9-2B48-146B-E375-9AF5232ABD6C}"/>
              </a:ext>
            </a:extLst>
          </p:cNvPr>
          <p:cNvSpPr>
            <a:spLocks noGrp="1"/>
          </p:cNvSpPr>
          <p:nvPr/>
        </p:nvSpPr>
        <p:spPr>
          <a:xfrm>
            <a:off x="9030796" y="3421483"/>
            <a:ext cx="906088"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183</a:t>
            </a:r>
          </a:p>
          <a:p>
            <a:pPr algn="ctr">
              <a:buNone/>
            </a:pPr>
            <a:endParaRPr sz="2400">
              <a:solidFill>
                <a:schemeClr val="bg1"/>
              </a:solidFill>
            </a:endParaRPr>
          </a:p>
        </p:txBody>
      </p:sp>
      <p:sp>
        <p:nvSpPr>
          <p:cNvPr id="33" name="TextBox 32">
            <a:extLst>
              <a:ext uri="{FF2B5EF4-FFF2-40B4-BE49-F238E27FC236}">
                <a16:creationId xmlns:a16="http://schemas.microsoft.com/office/drawing/2014/main" id="{796F66DA-B4C8-7BB8-EC18-B1785EAE7538}"/>
              </a:ext>
            </a:extLst>
          </p:cNvPr>
          <p:cNvSpPr>
            <a:spLocks noGrp="1"/>
          </p:cNvSpPr>
          <p:nvPr/>
        </p:nvSpPr>
        <p:spPr>
          <a:xfrm>
            <a:off x="8985868" y="3864835"/>
            <a:ext cx="1057448" cy="253916"/>
          </a:xfrm>
          <a:prstGeom prst="rect">
            <a:avLst/>
          </a:prstGeom>
          <a:solidFill>
            <a:schemeClr val="bg1">
              <a:lumMod val="25000"/>
              <a:lumOff val="75000"/>
            </a:schemeClr>
          </a:solidFill>
        </p:spPr>
        <p:txBody>
          <a:bodyPr wrap="square">
            <a:spAutoFit/>
          </a:bodyPr>
          <a:lstStyle/>
          <a:p>
            <a:pPr algn="ctr">
              <a:buNone/>
            </a:pPr>
            <a:r>
              <a:rPr sz="1050">
                <a:solidFill>
                  <a:schemeClr val="bg1"/>
                </a:solidFill>
              </a:rPr>
              <a:t>Components</a:t>
            </a:r>
          </a:p>
        </p:txBody>
      </p:sp>
      <p:sp>
        <p:nvSpPr>
          <p:cNvPr id="34" name="Rounded Rectangle 33">
            <a:extLst>
              <a:ext uri="{FF2B5EF4-FFF2-40B4-BE49-F238E27FC236}">
                <a16:creationId xmlns:a16="http://schemas.microsoft.com/office/drawing/2014/main" id="{78A3DBF6-C6D5-07C6-E3FC-735E28D93B69}"/>
              </a:ext>
            </a:extLst>
          </p:cNvPr>
          <p:cNvSpPr>
            <a:spLocks noGrp="1"/>
          </p:cNvSpPr>
          <p:nvPr/>
        </p:nvSpPr>
        <p:spPr>
          <a:xfrm>
            <a:off x="10191899" y="3421483"/>
            <a:ext cx="1059081" cy="945081"/>
          </a:xfrm>
          <a:prstGeom prst="roundRect">
            <a:avLst/>
          </a:prstGeom>
          <a:solidFill>
            <a:schemeClr val="bg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endParaRPr/>
          </a:p>
        </p:txBody>
      </p:sp>
      <p:sp>
        <p:nvSpPr>
          <p:cNvPr id="35" name="Text Placeholder 1">
            <a:extLst>
              <a:ext uri="{FF2B5EF4-FFF2-40B4-BE49-F238E27FC236}">
                <a16:creationId xmlns:a16="http://schemas.microsoft.com/office/drawing/2014/main" id="{C8DBFBCB-EEF5-ABB8-56A1-0203B809BF48}"/>
              </a:ext>
            </a:extLst>
          </p:cNvPr>
          <p:cNvSpPr>
            <a:spLocks noGrp="1"/>
          </p:cNvSpPr>
          <p:nvPr/>
        </p:nvSpPr>
        <p:spPr>
          <a:xfrm>
            <a:off x="10236827" y="3421483"/>
            <a:ext cx="906088" cy="945081"/>
          </a:xfrm>
          <a:prstGeom prst="rect">
            <a:avLst/>
          </a:prstGeom>
          <a:noFill/>
        </p:spPr>
        <p:txBody>
          <a:bodyPr vert="horz" lIns="0" tIns="0" rIns="0" bIns="0" anchor="ctr">
            <a:noAutofit/>
          </a:bodyPr>
          <a:lstStyle>
            <a:lvl1pPr marL="0" indent="0" algn="l">
              <a:lnSpc>
                <a:spcPct val="95000"/>
              </a:lnSpc>
              <a:spcBef>
                <a:spcPts val="600"/>
              </a:spcBef>
              <a:spcAft>
                <a:spcPts val="0"/>
              </a:spcAft>
              <a:buNone/>
              <a:defRPr sz="2000" b="0" i="0">
                <a:solidFill>
                  <a:schemeClr val="tx1"/>
                </a:solidFill>
                <a:latin typeface="Oracle Sans Tab"/>
                <a:ea typeface="Oracle Sans Tab"/>
                <a:cs typeface="Oracle Sans Tab"/>
              </a:defRPr>
            </a:lvl1pPr>
            <a:lvl2pPr marL="365760" indent="-182880" algn="l">
              <a:lnSpc>
                <a:spcPct val="95000"/>
              </a:lnSpc>
              <a:spcBef>
                <a:spcPts val="600"/>
              </a:spcBef>
              <a:spcAft>
                <a:spcPts val="0"/>
              </a:spcAft>
              <a:buChar char="•"/>
              <a:defRPr sz="1800" b="0" i="0">
                <a:solidFill>
                  <a:schemeClr val="tx1"/>
                </a:solidFill>
                <a:latin typeface="+mn-lt"/>
                <a:ea typeface="+mn-lt"/>
                <a:cs typeface="+mn-lt"/>
              </a:defRPr>
            </a:lvl2pPr>
            <a:lvl3pPr marL="547688" indent="-182563" algn="l">
              <a:lnSpc>
                <a:spcPct val="95000"/>
              </a:lnSpc>
              <a:spcBef>
                <a:spcPts val="400"/>
              </a:spcBef>
              <a:spcAft>
                <a:spcPts val="0"/>
              </a:spcAft>
              <a:buChar char="•"/>
              <a:defRPr sz="1600">
                <a:solidFill>
                  <a:schemeClr val="tx1"/>
                </a:solidFill>
                <a:latin typeface="Oracle Sans Tab Light"/>
                <a:ea typeface="Oracle Sans Tab Light"/>
                <a:cs typeface="Oracle Sans Tab Light"/>
              </a:defRPr>
            </a:lvl3pPr>
            <a:lvl4pPr marL="730250" indent="-182563" algn="l">
              <a:lnSpc>
                <a:spcPct val="95000"/>
              </a:lnSpc>
              <a:spcBef>
                <a:spcPts val="400"/>
              </a:spcBef>
              <a:spcAft>
                <a:spcPts val="0"/>
              </a:spcAft>
              <a:buChar char="•"/>
              <a:defRPr sz="1400">
                <a:solidFill>
                  <a:schemeClr val="tx1"/>
                </a:solidFill>
                <a:latin typeface="Oracle Sans Tab Light"/>
                <a:ea typeface="Oracle Sans Tab Light"/>
                <a:cs typeface="Oracle Sans Tab Light"/>
              </a:defRPr>
            </a:lvl4pPr>
            <a:lvl5pPr marL="914400" indent="-182880" algn="l">
              <a:lnSpc>
                <a:spcPct val="95000"/>
              </a:lnSpc>
              <a:spcBef>
                <a:spcPts val="400"/>
              </a:spcBef>
              <a:spcAft>
                <a:spcPts val="0"/>
              </a:spcAft>
              <a:buChar char="•"/>
              <a:defRPr sz="1200">
                <a:solidFill>
                  <a:schemeClr val="tx1"/>
                </a:solidFill>
                <a:latin typeface="Oracle Sans Tab Light"/>
                <a:ea typeface="Oracle Sans Tab Light"/>
                <a:cs typeface="Oracle Sans Tab Light"/>
              </a:defRPr>
            </a:lvl5pPr>
            <a:lvl6pPr marL="109728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6pPr>
            <a:lvl7pPr marL="1280160" indent="-182880" algn="l">
              <a:lnSpc>
                <a:spcPct val="95000"/>
              </a:lnSpc>
              <a:spcBef>
                <a:spcPts val="400"/>
              </a:spcBef>
              <a:spcAft>
                <a:spcPts val="0"/>
              </a:spcAft>
              <a:buChar char="•"/>
              <a:defRPr sz="1200" b="0" i="0">
                <a:solidFill>
                  <a:schemeClr val="tx1"/>
                </a:solidFill>
                <a:latin typeface="Oracle Sans Light"/>
                <a:ea typeface="Oracle Sans Light"/>
                <a:cs typeface="Oracle Sans Ligh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a:lstStyle>
          <a:p>
            <a:pPr algn="ctr">
              <a:buNone/>
            </a:pPr>
            <a:r>
              <a:rPr sz="2400">
                <a:solidFill>
                  <a:schemeClr val="bg1"/>
                </a:solidFill>
              </a:rPr>
              <a:t>866</a:t>
            </a:r>
          </a:p>
          <a:p>
            <a:pPr algn="ctr">
              <a:buNone/>
            </a:pPr>
            <a:endParaRPr sz="2400">
              <a:solidFill>
                <a:schemeClr val="bg1"/>
              </a:solidFill>
            </a:endParaRPr>
          </a:p>
        </p:txBody>
      </p:sp>
      <p:sp>
        <p:nvSpPr>
          <p:cNvPr id="36" name="TextBox 35">
            <a:extLst>
              <a:ext uri="{FF2B5EF4-FFF2-40B4-BE49-F238E27FC236}">
                <a16:creationId xmlns:a16="http://schemas.microsoft.com/office/drawing/2014/main" id="{8964796E-C092-3DE3-08F6-AD524EBC1BDD}"/>
              </a:ext>
            </a:extLst>
          </p:cNvPr>
          <p:cNvSpPr>
            <a:spLocks noGrp="1"/>
          </p:cNvSpPr>
          <p:nvPr/>
        </p:nvSpPr>
        <p:spPr>
          <a:xfrm>
            <a:off x="10190266" y="3813335"/>
            <a:ext cx="1059081" cy="415498"/>
          </a:xfrm>
          <a:prstGeom prst="rect">
            <a:avLst/>
          </a:prstGeom>
          <a:noFill/>
        </p:spPr>
        <p:txBody>
          <a:bodyPr wrap="square">
            <a:spAutoFit/>
          </a:bodyPr>
          <a:lstStyle/>
          <a:p>
            <a:pPr algn="ctr">
              <a:buNone/>
            </a:pPr>
            <a:r>
              <a:rPr sz="1050">
                <a:solidFill>
                  <a:schemeClr val="bg1"/>
                </a:solidFill>
              </a:rPr>
              <a:t>Component properties</a:t>
            </a:r>
          </a:p>
        </p:txBody>
      </p:sp>
      <p:sp>
        <p:nvSpPr>
          <p:cNvPr id="3" name="Footer Placeholder 2">
            <a:extLst>
              <a:ext uri="{FF2B5EF4-FFF2-40B4-BE49-F238E27FC236}">
                <a16:creationId xmlns:a16="http://schemas.microsoft.com/office/drawing/2014/main" id="{60FFD3C6-768A-023D-223F-4585167EDF5F}"/>
              </a:ext>
            </a:extLst>
          </p:cNvPr>
          <p:cNvSpPr>
            <a:spLocks noGrp="1"/>
          </p:cNvSpPr>
          <p:nvPr>
            <p:ph type="ftr" idx="3"/>
          </p:nvPr>
        </p:nvSpPr>
        <p:spPr/>
        <p:txBody>
          <a:bodyPr/>
          <a:lstStyle/>
          <a:p>
            <a:r>
              <a:t>Copyright © 2026, Oracle and/or its affiliates</a:t>
            </a:r>
          </a:p>
        </p:txBody>
      </p:sp>
    </p:spTree>
    <p:extLst>
      <p:ext uri="{BB962C8B-B14F-4D97-AF65-F5344CB8AC3E}">
        <p14:creationId xmlns:p14="http://schemas.microsoft.com/office/powerpoint/2010/main" val="186239285"/>
      </p:ext>
    </p:extLst>
  </p:cSld>
  <p:clrMapOvr>
    <a:masterClrMapping/>
  </p:clrMapOvr>
</p:sld>
</file>

<file path=ppt/theme/theme1.xml><?xml version="1.0" encoding="utf-8"?>
<a:theme xmlns:a="http://schemas.openxmlformats.org/drawingml/2006/main" name="Oracle_APEX">
  <a:themeElements>
    <a:clrScheme name="Custom 77">
      <a:dk1>
        <a:srgbClr val="2A2F2F"/>
      </a:dk1>
      <a:lt1>
        <a:srgbClr val="FFFFFF"/>
      </a:lt1>
      <a:dk2>
        <a:srgbClr val="2A2F2F"/>
      </a:dk2>
      <a:lt2>
        <a:srgbClr val="FBF9F8"/>
      </a:lt2>
      <a:accent1>
        <a:srgbClr val="04536F"/>
      </a:accent1>
      <a:accent2>
        <a:srgbClr val="6C3F49"/>
      </a:accent2>
      <a:accent3>
        <a:srgbClr val="C74634"/>
      </a:accent3>
      <a:accent4>
        <a:srgbClr val="F0CC71"/>
      </a:accent4>
      <a:accent5>
        <a:srgbClr val="89B2B0"/>
      </a:accent5>
      <a:accent6>
        <a:srgbClr val="86B596"/>
      </a:accent6>
      <a:hlink>
        <a:srgbClr val="00688C"/>
      </a:hlink>
      <a:folHlink>
        <a:srgbClr val="F0CC71"/>
      </a:folHlink>
    </a:clrScheme>
    <a:fontScheme name="Oracle Pillars">
      <a:majorFont>
        <a:latin typeface="Georgia"/>
        <a:ea typeface=""/>
        <a:cs typeface=""/>
      </a:majorFont>
      <a:minorFont>
        <a:latin typeface="Oracle Sans Tab"/>
        <a:ea typeface=""/>
        <a:cs typeface=""/>
      </a:minorFont>
    </a:fontScheme>
    <a:fmtScheme name="Custom 77">
      <a:fillStyleLst>
        <a:solidFill>
          <a:schemeClr val="phClr"/>
        </a:solidFill>
        <a:solidFill>
          <a:schemeClr val="dk1"/>
        </a:solidFill>
        <a:solidFill>
          <a:schemeClr val="accent1"/>
        </a:solidFill>
      </a:fillStyleLst>
      <a:lnStyleLst>
        <a:ln w="3175">
          <a:solidFill>
            <a:schemeClr val="phClr">
              <a:shade val="65000"/>
            </a:schemeClr>
          </a:solidFill>
          <a:prstDash val="solid"/>
        </a:ln>
        <a:ln w="3175">
          <a:solidFill>
            <a:schemeClr val="phClr"/>
          </a:solidFill>
          <a:prstDash val="solid"/>
        </a:ln>
        <a:ln w="0">
          <a:noFill/>
        </a:ln>
      </a:lnStyleLst>
      <a:effectStyleLst>
        <a:effectStyle>
          <a:effectLst/>
        </a:effectStyle>
        <a:effectStyle>
          <a:effectLst/>
        </a:effectStyle>
        <a:effectStyle>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solidFill>
          <a:schemeClr val="dk1"/>
        </a:solidFill>
        <a:solidFill>
          <a:schemeClr val="accent1"/>
        </a:solidFill>
      </a:fillStyleLst>
      <a:lnStyleLst>
        <a:ln w="12700">
          <a:solidFill>
            <a:schemeClr val="phClr"/>
          </a:solidFill>
          <a:prstDash val="solid"/>
        </a:ln>
        <a:ln w="19050">
          <a:solidFill>
            <a:schemeClr val="phClr"/>
          </a:solidFill>
          <a:prstDash val="solid"/>
        </a:ln>
        <a:ln w="25400">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racle_APEX">
  <a:themeElements>
    <a:clrScheme name="Custom 77">
      <a:dk1>
        <a:srgbClr val="2A2F2F"/>
      </a:dk1>
      <a:lt1>
        <a:srgbClr val="FFFFFF"/>
      </a:lt1>
      <a:dk2>
        <a:srgbClr val="2A2F2F"/>
      </a:dk2>
      <a:lt2>
        <a:srgbClr val="FBF9F8"/>
      </a:lt2>
      <a:accent1>
        <a:srgbClr val="04536F"/>
      </a:accent1>
      <a:accent2>
        <a:srgbClr val="6C3F49"/>
      </a:accent2>
      <a:accent3>
        <a:srgbClr val="C74634"/>
      </a:accent3>
      <a:accent4>
        <a:srgbClr val="F0CC71"/>
      </a:accent4>
      <a:accent5>
        <a:srgbClr val="89B2B0"/>
      </a:accent5>
      <a:accent6>
        <a:srgbClr val="86B596"/>
      </a:accent6>
      <a:hlink>
        <a:srgbClr val="00688C"/>
      </a:hlink>
      <a:folHlink>
        <a:srgbClr val="F0CC71"/>
      </a:folHlink>
    </a:clrScheme>
    <a:fontScheme name="Oracle Pillars">
      <a:majorFont>
        <a:latin typeface="Georgia"/>
        <a:ea typeface=""/>
        <a:cs typeface=""/>
      </a:majorFont>
      <a:minorFont>
        <a:latin typeface="Oracle Sans Tab"/>
        <a:ea typeface=""/>
        <a:cs typeface=""/>
      </a:minorFont>
    </a:fontScheme>
    <a:fmtScheme name="Custom 77">
      <a:fillStyleLst>
        <a:solidFill>
          <a:schemeClr val="phClr"/>
        </a:solidFill>
        <a:solidFill>
          <a:schemeClr val="dk1"/>
        </a:solidFill>
        <a:solidFill>
          <a:schemeClr val="accent1"/>
        </a:solidFill>
      </a:fillStyleLst>
      <a:lnStyleLst>
        <a:ln w="3175">
          <a:solidFill>
            <a:schemeClr val="phClr">
              <a:shade val="65000"/>
            </a:schemeClr>
          </a:solidFill>
          <a:prstDash val="solid"/>
        </a:ln>
        <a:ln w="3175">
          <a:solidFill>
            <a:schemeClr val="phClr"/>
          </a:solidFill>
          <a:prstDash val="solid"/>
        </a:ln>
        <a:ln w="0">
          <a:noFill/>
        </a:ln>
      </a:lnStyleLst>
      <a:effectStyleLst>
        <a:effectStyle>
          <a:effectLst/>
        </a:effectStyle>
        <a:effectStyle>
          <a:effectLst/>
        </a:effectStyle>
        <a:effectStyle>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objectDefaults/>
  <a:extraClrSchemeLst/>
</a:theme>
</file>

<file path=docMetadata/LabelInfo.xml><?xml version="1.0" encoding="utf-8"?>
<clbl:labelList xmlns:clbl="http://schemas.microsoft.com/office/2020/mipLabelMetadata">
  <clbl:label id="{3c76ce46-357f-46de-88d6-77b9bbb83c46}" enabled="1" method="Privileged" siteId="{4e2c6054-71cb-48f1-bd6c-3a9705aca71b}" contentBits="0" removed="0"/>
</clbl:labelList>
</file>

<file path=docProps/app.xml><?xml version="1.0" encoding="utf-8"?>
<Properties xmlns="http://schemas.openxmlformats.org/officeDocument/2006/extended-properties" xmlns:vt="http://schemas.openxmlformats.org/officeDocument/2006/docPropsVTypes">
  <TotalTime>1790</TotalTime>
  <Words>4050</Words>
  <Application>Microsoft Macintosh PowerPoint</Application>
  <DocSecurity>0</DocSecurity>
  <PresentationFormat>Widescreen</PresentationFormat>
  <Paragraphs>572</Paragraphs>
  <Slides>44</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44</vt:i4>
      </vt:variant>
    </vt:vector>
  </HeadingPairs>
  <TitlesOfParts>
    <vt:vector size="57" baseType="lpstr">
      <vt:lpstr>Aptos</vt:lpstr>
      <vt:lpstr>Aptos Display</vt:lpstr>
      <vt:lpstr>Arial</vt:lpstr>
      <vt:lpstr>Calibri</vt:lpstr>
      <vt:lpstr>Oracle Sans</vt:lpstr>
      <vt:lpstr>Oracle Sans Light</vt:lpstr>
      <vt:lpstr>Oracle Sans Regular</vt:lpstr>
      <vt:lpstr>Oracle Sans Tab</vt:lpstr>
      <vt:lpstr>Oracle Sans Tab Light</vt:lpstr>
      <vt:lpstr>Oracle Sans Tab Semi Bold</vt:lpstr>
      <vt:lpstr>System Font Regular</vt:lpstr>
      <vt:lpstr>Oracle_APEX</vt:lpstr>
      <vt:lpstr>Custom Design</vt:lpstr>
      <vt:lpstr>Oracle APEX 26.1 – New Features</vt:lpstr>
      <vt:lpstr>Safe Harbor</vt:lpstr>
      <vt:lpstr>Generate Intelligent Enterprise Apps You Can Trust with Oracle APEX</vt:lpstr>
      <vt:lpstr>Oracle APEX AI Application Generator 26.1 </vt:lpstr>
      <vt:lpstr>Oracle APEX 26.1: Three Major Innovations </vt:lpstr>
      <vt:lpstr>Oracle APEX 26.1 Availability </vt:lpstr>
      <vt:lpstr>Oracle Database and Oracle REST Data Services Requirements</vt:lpstr>
      <vt:lpstr>Open Application Specification Language (APEXlang) </vt:lpstr>
      <vt:lpstr>Open Application Specification Language (APEXlang) </vt:lpstr>
      <vt:lpstr>Open Application Specification Language (APEXlang) </vt:lpstr>
      <vt:lpstr>Open Application Specification Language (APEXlang)</vt:lpstr>
      <vt:lpstr>Open Application Specification Language (APEXlang)</vt:lpstr>
      <vt:lpstr>PowerPoint Presentation</vt:lpstr>
      <vt:lpstr>Learn More….</vt:lpstr>
      <vt:lpstr>AI Agents and Tools </vt:lpstr>
      <vt:lpstr>AI Configurations Agents</vt:lpstr>
      <vt:lpstr>PowerPoint Presentation</vt:lpstr>
      <vt:lpstr> AI Agents Tools</vt:lpstr>
      <vt:lpstr>The AI Agent Loop: From Prompt to Response</vt:lpstr>
      <vt:lpstr>AI Tool Approvals: Human-in-the-Loop Guardrails</vt:lpstr>
      <vt:lpstr>Natural Language Reporting  with AI Interactive Reports </vt:lpstr>
      <vt:lpstr>PowerPoint Presentation</vt:lpstr>
      <vt:lpstr>PowerPoint Presentation</vt:lpstr>
      <vt:lpstr>Learn More….</vt:lpstr>
      <vt:lpstr>Oracle APEX Data Reporter: Self-Service Reporting for Trusted Data</vt:lpstr>
      <vt:lpstr>Data Reporter</vt:lpstr>
      <vt:lpstr>Data Reporter: Security &amp; Scalability</vt:lpstr>
      <vt:lpstr>Other Platform Enhancements</vt:lpstr>
      <vt:lpstr>What’s Inside</vt:lpstr>
      <vt:lpstr>Developer Experience</vt:lpstr>
      <vt:lpstr>Translations</vt:lpstr>
      <vt:lpstr>Text Message Translations</vt:lpstr>
      <vt:lpstr>Workflow Parallel Flows: Branch, Execute, Converge</vt:lpstr>
      <vt:lpstr>How Tenant Isolation Works in Workflows and Tasks </vt:lpstr>
      <vt:lpstr>Universal Theme Enhancements</vt:lpstr>
      <vt:lpstr>Security and Compliance</vt:lpstr>
      <vt:lpstr>Map Region Enhancements</vt:lpstr>
      <vt:lpstr>Component Updates</vt:lpstr>
      <vt:lpstr>Dynamic Actions: Declarative Power, Less JavaScript</vt:lpstr>
      <vt:lpstr>Interactive Grid: Key Enhancements</vt:lpstr>
      <vt:lpstr>There's a Lot More in APEX 26.1</vt:lpstr>
      <vt:lpstr>Everything about Oracle APEX</vt:lpstr>
      <vt:lpstr>Oracle APEX Blogs</vt:lpstr>
      <vt:lpstr>Get Started /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Walnut Exporter</dc:creator>
  <cp:lastModifiedBy>Apoorva Srinivas</cp:lastModifiedBy>
  <cp:revision>134</cp:revision>
  <dcterms:created xsi:type="dcterms:W3CDTF">2026-06-10T09:50:06Z</dcterms:created>
  <dcterms:modified xsi:type="dcterms:W3CDTF">2026-06-18T11:01:03Z</dcterms:modified>
</cp:coreProperties>
</file>