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45"/>
  </p:notesMasterIdLst>
  <p:handoutMasterIdLst>
    <p:handoutMasterId r:id="rId46"/>
  </p:handoutMasterIdLst>
  <p:sldIdLst>
    <p:sldId id="2076137066" r:id="rId2"/>
    <p:sldId id="2147469962" r:id="rId3"/>
    <p:sldId id="2076137004" r:id="rId4"/>
    <p:sldId id="2076137050" r:id="rId5"/>
    <p:sldId id="2076137068" r:id="rId6"/>
    <p:sldId id="2076137069" r:id="rId7"/>
    <p:sldId id="2147469986" r:id="rId8"/>
    <p:sldId id="2076137070" r:id="rId9"/>
    <p:sldId id="2076137071" r:id="rId10"/>
    <p:sldId id="2076137072" r:id="rId11"/>
    <p:sldId id="2076137073" r:id="rId12"/>
    <p:sldId id="2076137074" r:id="rId13"/>
    <p:sldId id="2076137075" r:id="rId14"/>
    <p:sldId id="2147469987" r:id="rId15"/>
    <p:sldId id="2076137083" r:id="rId16"/>
    <p:sldId id="2076137082" r:id="rId17"/>
    <p:sldId id="2076137084" r:id="rId18"/>
    <p:sldId id="2147469988" r:id="rId19"/>
    <p:sldId id="2147469969" r:id="rId20"/>
    <p:sldId id="2147469979" r:id="rId21"/>
    <p:sldId id="2147469985" r:id="rId22"/>
    <p:sldId id="2147469980" r:id="rId23"/>
    <p:sldId id="2076137087" r:id="rId24"/>
    <p:sldId id="2147469984" r:id="rId25"/>
    <p:sldId id="2147469989" r:id="rId26"/>
    <p:sldId id="2147469970" r:id="rId27"/>
    <p:sldId id="2147469971" r:id="rId28"/>
    <p:sldId id="2147469990" r:id="rId29"/>
    <p:sldId id="2147469972" r:id="rId30"/>
    <p:sldId id="2147469973" r:id="rId31"/>
    <p:sldId id="2147469974" r:id="rId32"/>
    <p:sldId id="2076137060" r:id="rId33"/>
    <p:sldId id="2076137049" r:id="rId34"/>
    <p:sldId id="2147469991" r:id="rId35"/>
    <p:sldId id="2076137067" r:id="rId36"/>
    <p:sldId id="2076137063" r:id="rId37"/>
    <p:sldId id="2076137064" r:id="rId38"/>
    <p:sldId id="2076137061" r:id="rId39"/>
    <p:sldId id="2076137065" r:id="rId40"/>
    <p:sldId id="518" r:id="rId41"/>
    <p:sldId id="643" r:id="rId42"/>
    <p:sldId id="440" r:id="rId43"/>
    <p:sldId id="516" r:id="rId44"/>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PEX 23.2" id="{DE23787B-2F70-41BD-B1E9-2A7EFC31BF1D}">
          <p14:sldIdLst>
            <p14:sldId id="2076137066"/>
            <p14:sldId id="2147469962"/>
            <p14:sldId id="2076137004"/>
            <p14:sldId id="2076137050"/>
            <p14:sldId id="2076137068"/>
            <p14:sldId id="2076137069"/>
            <p14:sldId id="2147469986"/>
            <p14:sldId id="2076137070"/>
            <p14:sldId id="2076137071"/>
            <p14:sldId id="2076137072"/>
            <p14:sldId id="2076137073"/>
            <p14:sldId id="2076137074"/>
            <p14:sldId id="2076137075"/>
            <p14:sldId id="2147469987"/>
            <p14:sldId id="2076137083"/>
            <p14:sldId id="2076137082"/>
            <p14:sldId id="2076137084"/>
            <p14:sldId id="2147469988"/>
            <p14:sldId id="2147469969"/>
            <p14:sldId id="2147469979"/>
            <p14:sldId id="2147469985"/>
            <p14:sldId id="2147469980"/>
            <p14:sldId id="2076137087"/>
            <p14:sldId id="2147469984"/>
            <p14:sldId id="2147469989"/>
            <p14:sldId id="2147469970"/>
            <p14:sldId id="2147469971"/>
            <p14:sldId id="2147469990"/>
            <p14:sldId id="2147469972"/>
            <p14:sldId id="2147469973"/>
            <p14:sldId id="2147469974"/>
            <p14:sldId id="2076137060"/>
            <p14:sldId id="2076137049"/>
            <p14:sldId id="2147469991"/>
            <p14:sldId id="2076137067"/>
            <p14:sldId id="2076137063"/>
            <p14:sldId id="2076137064"/>
            <p14:sldId id="2076137061"/>
            <p14:sldId id="2076137065"/>
            <p14:sldId id="518"/>
            <p14:sldId id="643"/>
            <p14:sldId id="440"/>
            <p14:sldId id="516"/>
          </p14:sldIdLst>
        </p14:section>
      </p14:sectionLst>
    </p:ext>
    <p:ext uri="{EFAFB233-063F-42B5-8137-9DF3F51BA10A}">
      <p15:sldGuideLst xmlns:p15="http://schemas.microsoft.com/office/powerpoint/2012/main">
        <p15:guide id="1" orient="horz" pos="15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247655-47CC-FB63-C5C7-523D008CD984}" name="Kristen Barcheski" initials="KB" userId="S::kristen.barcheski@oracle.com::59c6070f-981d-4064-b395-2d3768254975" providerId="AD"/>
  <p188:author id="{15BBF38A-F7BC-7B2E-0D61-21D1F83CE523}" name="Michelle Howell" initials="MH" userId="Michelle Howel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4" clrIdx="0">
    <p:extLst>
      <p:ext uri="{19B8F6BF-5375-455C-9EA6-DF929625EA0E}">
        <p15:presenceInfo xmlns:p15="http://schemas.microsoft.com/office/powerpoint/2012/main" userId="Michelle How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D62"/>
    <a:srgbClr val="47423E"/>
    <a:srgbClr val="94AFAF"/>
    <a:srgbClr val="F1EFED"/>
    <a:srgbClr val="C74634"/>
    <a:srgbClr val="E5DBBE"/>
    <a:srgbClr val="312D2A"/>
    <a:srgbClr val="FCFBFA"/>
    <a:srgbClr val="8B8580"/>
    <a:srgbClr val="676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6" autoAdjust="0"/>
    <p:restoredTop sz="80721" autoAdjust="0"/>
  </p:normalViewPr>
  <p:slideViewPr>
    <p:cSldViewPr showGuides="1">
      <p:cViewPr varScale="1">
        <p:scale>
          <a:sx n="100" d="100"/>
          <a:sy n="100" d="100"/>
        </p:scale>
        <p:origin x="1400" y="168"/>
      </p:cViewPr>
      <p:guideLst>
        <p:guide orient="horz" pos="158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66" d="100"/>
        <a:sy n="166" d="100"/>
      </p:scale>
      <p:origin x="0" y="0"/>
    </p:cViewPr>
  </p:sorterViewPr>
  <p:notesViewPr>
    <p:cSldViewPr showGuides="1">
      <p:cViewPr varScale="1">
        <p:scale>
          <a:sx n="56" d="100"/>
          <a:sy n="56" d="100"/>
        </p:scale>
        <p:origin x="4356" y="96"/>
      </p:cViewPr>
      <p:guideLst>
        <p:guide orient="horz" pos="3888"/>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54425A-3696-4DFB-B808-D2B88F3EB7C0}"/>
              </a:ext>
            </a:extLst>
          </p:cNvPr>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vl1pPr>
          </a:lstStyle>
          <a:p>
            <a:endParaRPr lang="en-US" dirty="0">
              <a:latin typeface="Oracle Sans Tab" panose="020B0503020204020204" pitchFamily="34" charset="0"/>
            </a:endParaRPr>
          </a:p>
        </p:txBody>
      </p:sp>
      <p:sp>
        <p:nvSpPr>
          <p:cNvPr id="3" name="Date Placeholder 2">
            <a:extLst>
              <a:ext uri="{FF2B5EF4-FFF2-40B4-BE49-F238E27FC236}">
                <a16:creationId xmlns:a16="http://schemas.microsoft.com/office/drawing/2014/main" id="{8F51457F-2D60-4187-92B7-C5BBED78E963}"/>
              </a:ext>
            </a:extLst>
          </p:cNvPr>
          <p:cNvSpPr>
            <a:spLocks noGrp="1"/>
          </p:cNvSpPr>
          <p:nvPr>
            <p:ph type="dt" sz="quarter" idx="1"/>
          </p:nvPr>
        </p:nvSpPr>
        <p:spPr>
          <a:xfrm>
            <a:off x="4143589" y="1"/>
            <a:ext cx="3169919" cy="619364"/>
          </a:xfrm>
          <a:prstGeom prst="rect">
            <a:avLst/>
          </a:prstGeom>
        </p:spPr>
        <p:txBody>
          <a:bodyPr vert="horz" lIns="112299" tIns="56150" rIns="112299" bIns="56150" rtlCol="0"/>
          <a:lstStyle>
            <a:lvl1pPr algn="r">
              <a:defRPr sz="1600"/>
            </a:lvl1pPr>
          </a:lstStyle>
          <a:p>
            <a:fld id="{320DD655-51D6-466D-8D72-5C78765FC630}" type="datetimeFigureOut">
              <a:rPr lang="en-US" smtClean="0">
                <a:latin typeface="Oracle Sans Tab" panose="020B0503020204020204" pitchFamily="34" charset="0"/>
              </a:rPr>
              <a:t>1/24/24</a:t>
            </a:fld>
            <a:endParaRPr lang="en-US" dirty="0">
              <a:latin typeface="Oracle Sans Tab" panose="020B0503020204020204" pitchFamily="34" charset="0"/>
            </a:endParaRPr>
          </a:p>
        </p:txBody>
      </p:sp>
      <p:sp>
        <p:nvSpPr>
          <p:cNvPr id="4" name="Footer Placeholder 3">
            <a:extLst>
              <a:ext uri="{FF2B5EF4-FFF2-40B4-BE49-F238E27FC236}">
                <a16:creationId xmlns:a16="http://schemas.microsoft.com/office/drawing/2014/main" id="{53FA8CCD-D5C0-4680-BEFC-52889AACDB6E}"/>
              </a:ext>
            </a:extLst>
          </p:cNvPr>
          <p:cNvSpPr>
            <a:spLocks noGrp="1"/>
          </p:cNvSpPr>
          <p:nvPr>
            <p:ph type="ftr" sz="quarter" idx="2"/>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dirty="0">
              <a:latin typeface="Oracle Sans Tab" panose="020B0503020204020204" pitchFamily="34" charset="0"/>
            </a:endParaRPr>
          </a:p>
        </p:txBody>
      </p:sp>
      <p:sp>
        <p:nvSpPr>
          <p:cNvPr id="5" name="Slide Number Placeholder 4">
            <a:extLst>
              <a:ext uri="{FF2B5EF4-FFF2-40B4-BE49-F238E27FC236}">
                <a16:creationId xmlns:a16="http://schemas.microsoft.com/office/drawing/2014/main" id="{3E50B35B-8976-44A2-B80D-FC8BD07A167F}"/>
              </a:ext>
            </a:extLst>
          </p:cNvPr>
          <p:cNvSpPr>
            <a:spLocks noGrp="1"/>
          </p:cNvSpPr>
          <p:nvPr>
            <p:ph type="sldNum" sz="quarter" idx="3"/>
          </p:nvPr>
        </p:nvSpPr>
        <p:spPr>
          <a:xfrm>
            <a:off x="4143589" y="11725038"/>
            <a:ext cx="3169919" cy="619362"/>
          </a:xfrm>
          <a:prstGeom prst="rect">
            <a:avLst/>
          </a:prstGeom>
        </p:spPr>
        <p:txBody>
          <a:bodyPr vert="horz" lIns="112299" tIns="56150" rIns="112299" bIns="56150" rtlCol="0" anchor="b"/>
          <a:lstStyle>
            <a:lvl1pPr algn="r">
              <a:defRPr sz="1600"/>
            </a:lvl1pPr>
          </a:lstStyle>
          <a:p>
            <a:fld id="{9D34DC6F-9D14-4548-8221-51EE6F5B6657}" type="slidenum">
              <a:rPr lang="en-US" smtClean="0">
                <a:latin typeface="Oracle Sans Tab" panose="020B0503020204020204" pitchFamily="34" charset="0"/>
              </a:rPr>
              <a:t>‹#›</a:t>
            </a:fld>
            <a:endParaRPr lang="en-US" dirty="0">
              <a:latin typeface="Oracle Sans Tab" panose="020B0503020204020204" pitchFamily="34" charset="0"/>
            </a:endParaRPr>
          </a:p>
        </p:txBody>
      </p:sp>
    </p:spTree>
    <p:extLst>
      <p:ext uri="{BB962C8B-B14F-4D97-AF65-F5344CB8AC3E}">
        <p14:creationId xmlns:p14="http://schemas.microsoft.com/office/powerpoint/2010/main" val="126012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atin typeface="+mn-lt"/>
              </a:defRPr>
            </a:lvl1pPr>
          </a:lstStyle>
          <a:p>
            <a:endParaRPr lang="en-US" dirty="0"/>
          </a:p>
        </p:txBody>
      </p:sp>
      <p:sp>
        <p:nvSpPr>
          <p:cNvPr id="3" name="Date Placeholder 2"/>
          <p:cNvSpPr>
            <a:spLocks noGrp="1"/>
          </p:cNvSpPr>
          <p:nvPr>
            <p:ph type="dt" idx="1"/>
          </p:nvPr>
        </p:nvSpPr>
        <p:spPr>
          <a:xfrm>
            <a:off x="4143589" y="1"/>
            <a:ext cx="3169919" cy="619364"/>
          </a:xfrm>
          <a:prstGeom prst="rect">
            <a:avLst/>
          </a:prstGeom>
        </p:spPr>
        <p:txBody>
          <a:bodyPr vert="horz" lIns="112299" tIns="56150" rIns="112299" bIns="56150" rtlCol="0"/>
          <a:lstStyle>
            <a:lvl1pPr algn="r">
              <a:defRPr sz="1600">
                <a:latin typeface="+mn-lt"/>
              </a:defRPr>
            </a:lvl1pPr>
          </a:lstStyle>
          <a:p>
            <a:fld id="{4F9C25BA-F9B0-4418-8CA0-3A9DF1256BA5}" type="datetimeFigureOut">
              <a:rPr lang="en-US" smtClean="0"/>
              <a:pPr/>
              <a:t>1/24/24</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299" tIns="56150" rIns="112299" bIns="56150" rtlCol="0" anchor="ctr"/>
          <a:lstStyle/>
          <a:p>
            <a:endParaRPr lang="en-US" dirty="0"/>
          </a:p>
        </p:txBody>
      </p:sp>
      <p:sp>
        <p:nvSpPr>
          <p:cNvPr id="5" name="Notes Placeholder 4"/>
          <p:cNvSpPr>
            <a:spLocks noGrp="1"/>
          </p:cNvSpPr>
          <p:nvPr>
            <p:ph type="body" sz="quarter" idx="3"/>
          </p:nvPr>
        </p:nvSpPr>
        <p:spPr>
          <a:xfrm>
            <a:off x="731520" y="5940742"/>
            <a:ext cx="5852160" cy="4860608"/>
          </a:xfrm>
          <a:prstGeom prst="rect">
            <a:avLst/>
          </a:prstGeom>
          <a:noFill/>
        </p:spPr>
        <p:txBody>
          <a:bodyPr vert="horz" lIns="0" tIns="0" rIns="0" bIns="0" rtlCol="0">
            <a:noAutofit/>
          </a:bodyPr>
          <a:lstStyle/>
          <a:p>
            <a:pPr marR="0" lvl="0" indent="0" fontAlgn="auto">
              <a:lnSpc>
                <a:spcPct val="95000"/>
              </a:lnSpc>
              <a:spcBef>
                <a:spcPts val="736"/>
              </a:spcBef>
              <a:spcAft>
                <a:spcPts val="0"/>
              </a:spcAft>
              <a:buClrTx/>
              <a:buSzTx/>
              <a:buFont typeface="System Font Regular"/>
              <a:buNone/>
              <a:tabLst/>
            </a:pPr>
            <a:r>
              <a:rPr lang="en-US" dirty="0"/>
              <a:t>Edit Master text styles</a:t>
            </a:r>
          </a:p>
          <a:p>
            <a:pPr marL="449199" marR="0" lvl="1" indent="-224599" fontAlgn="auto">
              <a:lnSpc>
                <a:spcPct val="95000"/>
              </a:lnSpc>
              <a:spcBef>
                <a:spcPts val="736"/>
              </a:spcBef>
              <a:spcAft>
                <a:spcPts val="0"/>
              </a:spcAft>
              <a:buClrTx/>
              <a:buSzPct val="100000"/>
              <a:buFont typeface="Arial" panose="020B0604020202020204" pitchFamily="34" charset="0"/>
              <a:buChar char="•"/>
              <a:tabLst/>
            </a:pPr>
            <a:r>
              <a:rPr lang="en-US" dirty="0"/>
              <a:t>Second level</a:t>
            </a:r>
          </a:p>
          <a:p>
            <a:pPr marL="898397" marR="0" lvl="2" indent="-224599" fontAlgn="auto">
              <a:lnSpc>
                <a:spcPct val="95000"/>
              </a:lnSpc>
              <a:spcBef>
                <a:spcPts val="491"/>
              </a:spcBef>
              <a:spcAft>
                <a:spcPts val="0"/>
              </a:spcAft>
              <a:buClrTx/>
              <a:buSzPct val="120000"/>
              <a:buFont typeface="System Font Regular"/>
              <a:buChar char="-"/>
              <a:tabLst/>
            </a:pPr>
            <a:r>
              <a:rPr lang="en-US" dirty="0"/>
              <a:t>Third level</a:t>
            </a:r>
          </a:p>
          <a:p>
            <a:pPr marL="1347596" marR="0" lvl="3" indent="-224599" fontAlgn="auto">
              <a:lnSpc>
                <a:spcPct val="95000"/>
              </a:lnSpc>
              <a:spcBef>
                <a:spcPts val="491"/>
              </a:spcBef>
              <a:spcAft>
                <a:spcPts val="0"/>
              </a:spcAft>
              <a:buClrTx/>
              <a:buSzPct val="100000"/>
              <a:buFont typeface="System Font Regular"/>
              <a:buChar char="◦"/>
              <a:tabLst/>
            </a:pPr>
            <a:r>
              <a:rPr lang="en-US" dirty="0"/>
              <a:t>Fourth level</a:t>
            </a:r>
          </a:p>
          <a:p>
            <a:pPr marL="1796796" marR="0" lvl="4" indent="-224599" fontAlgn="auto">
              <a:lnSpc>
                <a:spcPct val="95000"/>
              </a:lnSpc>
              <a:spcBef>
                <a:spcPts val="491"/>
              </a:spcBef>
              <a:spcAft>
                <a:spcPts val="0"/>
              </a:spcAft>
              <a:buClrTx/>
              <a:buSzTx/>
              <a:buFont typeface="System Font Regular"/>
              <a:buChar char="•"/>
              <a:tabLst/>
            </a:pPr>
            <a:r>
              <a:rPr lang="en-US" dirty="0"/>
              <a:t>Fifth level</a:t>
            </a:r>
          </a:p>
        </p:txBody>
      </p:sp>
      <p:sp>
        <p:nvSpPr>
          <p:cNvPr id="7" name="Slide Number Placeholder 6"/>
          <p:cNvSpPr>
            <a:spLocks noGrp="1"/>
          </p:cNvSpPr>
          <p:nvPr>
            <p:ph type="sldNum" sz="quarter" idx="5"/>
          </p:nvPr>
        </p:nvSpPr>
        <p:spPr>
          <a:xfrm>
            <a:off x="4143589" y="11725038"/>
            <a:ext cx="3169919" cy="619362"/>
          </a:xfrm>
          <a:prstGeom prst="rect">
            <a:avLst/>
          </a:prstGeom>
        </p:spPr>
        <p:txBody>
          <a:bodyPr vert="horz" lIns="112299" tIns="56150" rIns="112299" bIns="56150" rtlCol="0" anchor="b"/>
          <a:lstStyle>
            <a:lvl1pPr algn="r">
              <a:defRPr sz="1600">
                <a:latin typeface="+mn-lt"/>
              </a:defRPr>
            </a:lvl1pPr>
          </a:lstStyle>
          <a:p>
            <a:fld id="{9EDC5964-3162-43B5-B1EC-63C8D166D7D3}" type="slidenum">
              <a:rPr lang="en-US" smtClean="0"/>
              <a:pPr/>
              <a:t>‹#›</a:t>
            </a:fld>
            <a:endParaRPr lang="en-US" dirty="0"/>
          </a:p>
        </p:txBody>
      </p:sp>
      <p:sp>
        <p:nvSpPr>
          <p:cNvPr id="6" name="Footer Placeholder 5"/>
          <p:cNvSpPr>
            <a:spLocks noGrp="1"/>
          </p:cNvSpPr>
          <p:nvPr>
            <p:ph type="ftr" sz="quarter" idx="4"/>
          </p:nvPr>
        </p:nvSpPr>
        <p:spPr>
          <a:xfrm>
            <a:off x="2" y="11725038"/>
            <a:ext cx="3169919" cy="619362"/>
          </a:xfrm>
          <a:prstGeom prst="rect">
            <a:avLst/>
          </a:prstGeom>
        </p:spPr>
        <p:txBody>
          <a:bodyPr vert="horz" lIns="112299" tIns="56150" rIns="112299" bIns="56150" rtlCol="0" anchor="b"/>
          <a:lstStyle>
            <a:lvl1pPr algn="l">
              <a:defRPr sz="1600">
                <a:latin typeface="+mn-lt"/>
              </a:defRPr>
            </a:lvl1pPr>
          </a:lstStyle>
          <a:p>
            <a:endParaRPr lang="en-US" dirty="0"/>
          </a:p>
        </p:txBody>
      </p:sp>
    </p:spTree>
    <p:extLst>
      <p:ext uri="{BB962C8B-B14F-4D97-AF65-F5344CB8AC3E}">
        <p14:creationId xmlns:p14="http://schemas.microsoft.com/office/powerpoint/2010/main" val="684971693"/>
      </p:ext>
    </p:extLst>
  </p:cSld>
  <p:clrMap bg1="lt1" tx1="dk1" bg2="lt2" tx2="dk2" accent1="accent1" accent2="accent2" accent3="accent3" accent4="accent4" accent5="accent5" accent6="accent6" hlink="hlink" folHlink="folHlink"/>
  <p:notesStyle>
    <a:lvl1pPr marL="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1pPr>
    <a:lvl2pPr marL="45720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2pPr>
    <a:lvl3pPr marL="914400" algn="l" defTabSz="914400" rtl="0" eaLnBrk="1" latinLnBrk="0" hangingPunct="1">
      <a:defRPr lang="en-US" sz="1100" kern="1200">
        <a:solidFill>
          <a:schemeClr val="tx1"/>
        </a:solidFill>
        <a:latin typeface="Oracle Sans Tab Light" panose="020B0403020204020204" pitchFamily="34" charset="0"/>
        <a:ea typeface="+mn-ea"/>
        <a:cs typeface="Oracle Sans Tab Light" panose="020B0403020204020204" pitchFamily="34" charset="0"/>
      </a:defRPr>
    </a:lvl3pPr>
    <a:lvl4pPr marL="1371600" algn="l" defTabSz="914400" rtl="0" eaLnBrk="1" latinLnBrk="0" hangingPunct="1">
      <a:defRPr lang="en-US" sz="1050" kern="1200">
        <a:solidFill>
          <a:schemeClr val="tx1"/>
        </a:solidFill>
        <a:latin typeface="Oracle Sans Tab Light" panose="020B0403020204020204" pitchFamily="34" charset="0"/>
        <a:ea typeface="+mn-ea"/>
        <a:cs typeface="Oracle Sans Tab Light" panose="020B0403020204020204" pitchFamily="34" charset="0"/>
      </a:defRPr>
    </a:lvl4pPr>
    <a:lvl5pPr marL="1828800" algn="l" defTabSz="914400" rtl="0" eaLnBrk="1" latinLnBrk="0" hangingPunct="1">
      <a:defRPr lang="en-US" sz="1000" kern="1200">
        <a:solidFill>
          <a:schemeClr val="tx1"/>
        </a:solidFill>
        <a:latin typeface="Oracle Sans Tab Light" panose="020B0403020204020204" pitchFamily="34" charset="0"/>
        <a:ea typeface="+mn-ea"/>
        <a:cs typeface="Oracle Sans Tab Light" panose="020B04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a:t>
            </a:fld>
            <a:endParaRPr lang="en-US" dirty="0"/>
          </a:p>
        </p:txBody>
      </p:sp>
    </p:spTree>
    <p:extLst>
      <p:ext uri="{BB962C8B-B14F-4D97-AF65-F5344CB8AC3E}">
        <p14:creationId xmlns:p14="http://schemas.microsoft.com/office/powerpoint/2010/main" val="250553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a:t>
            </a:fld>
            <a:endParaRPr lang="en-US" dirty="0"/>
          </a:p>
        </p:txBody>
      </p:sp>
    </p:spTree>
    <p:extLst>
      <p:ext uri="{BB962C8B-B14F-4D97-AF65-F5344CB8AC3E}">
        <p14:creationId xmlns:p14="http://schemas.microsoft.com/office/powerpoint/2010/main" val="82757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11</a:t>
            </a:fld>
            <a:endParaRPr lang="en-US" dirty="0"/>
          </a:p>
        </p:txBody>
      </p:sp>
    </p:spTree>
    <p:extLst>
      <p:ext uri="{BB962C8B-B14F-4D97-AF65-F5344CB8AC3E}">
        <p14:creationId xmlns:p14="http://schemas.microsoft.com/office/powerpoint/2010/main" val="1852115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12</a:t>
            </a:fld>
            <a:endParaRPr lang="en-US" dirty="0"/>
          </a:p>
        </p:txBody>
      </p:sp>
    </p:spTree>
    <p:extLst>
      <p:ext uri="{BB962C8B-B14F-4D97-AF65-F5344CB8AC3E}">
        <p14:creationId xmlns:p14="http://schemas.microsoft.com/office/powerpoint/2010/main" val="189641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13</a:t>
            </a:fld>
            <a:endParaRPr lang="en-US" dirty="0"/>
          </a:p>
        </p:txBody>
      </p:sp>
    </p:spTree>
    <p:extLst>
      <p:ext uri="{BB962C8B-B14F-4D97-AF65-F5344CB8AC3E}">
        <p14:creationId xmlns:p14="http://schemas.microsoft.com/office/powerpoint/2010/main" val="4284951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14</a:t>
            </a:fld>
            <a:endParaRPr lang="en-US" dirty="0"/>
          </a:p>
        </p:txBody>
      </p:sp>
    </p:spTree>
    <p:extLst>
      <p:ext uri="{BB962C8B-B14F-4D97-AF65-F5344CB8AC3E}">
        <p14:creationId xmlns:p14="http://schemas.microsoft.com/office/powerpoint/2010/main" val="3908120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15</a:t>
            </a:fld>
            <a:endParaRPr lang="en-US" dirty="0"/>
          </a:p>
        </p:txBody>
      </p:sp>
    </p:spTree>
    <p:extLst>
      <p:ext uri="{BB962C8B-B14F-4D97-AF65-F5344CB8AC3E}">
        <p14:creationId xmlns:p14="http://schemas.microsoft.com/office/powerpoint/2010/main" val="2832932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16</a:t>
            </a:fld>
            <a:endParaRPr lang="en-US" dirty="0"/>
          </a:p>
        </p:txBody>
      </p:sp>
    </p:spTree>
    <p:extLst>
      <p:ext uri="{BB962C8B-B14F-4D97-AF65-F5344CB8AC3E}">
        <p14:creationId xmlns:p14="http://schemas.microsoft.com/office/powerpoint/2010/main" val="3517141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17</a:t>
            </a:fld>
            <a:endParaRPr lang="en-US" dirty="0"/>
          </a:p>
        </p:txBody>
      </p:sp>
    </p:spTree>
    <p:extLst>
      <p:ext uri="{BB962C8B-B14F-4D97-AF65-F5344CB8AC3E}">
        <p14:creationId xmlns:p14="http://schemas.microsoft.com/office/powerpoint/2010/main" val="704441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18</a:t>
            </a:fld>
            <a:endParaRPr lang="en-US" dirty="0"/>
          </a:p>
        </p:txBody>
      </p:sp>
    </p:spTree>
    <p:extLst>
      <p:ext uri="{BB962C8B-B14F-4D97-AF65-F5344CB8AC3E}">
        <p14:creationId xmlns:p14="http://schemas.microsoft.com/office/powerpoint/2010/main" val="953947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19</a:t>
            </a:fld>
            <a:endParaRPr lang="en-US" dirty="0"/>
          </a:p>
        </p:txBody>
      </p:sp>
    </p:spTree>
    <p:extLst>
      <p:ext uri="{BB962C8B-B14F-4D97-AF65-F5344CB8AC3E}">
        <p14:creationId xmlns:p14="http://schemas.microsoft.com/office/powerpoint/2010/main" val="221165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a:t>
            </a:fld>
            <a:endParaRPr lang="en-US" dirty="0"/>
          </a:p>
        </p:txBody>
      </p:sp>
    </p:spTree>
    <p:extLst>
      <p:ext uri="{BB962C8B-B14F-4D97-AF65-F5344CB8AC3E}">
        <p14:creationId xmlns:p14="http://schemas.microsoft.com/office/powerpoint/2010/main" val="126060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20</a:t>
            </a:fld>
            <a:endParaRPr lang="en-US" dirty="0"/>
          </a:p>
        </p:txBody>
      </p:sp>
    </p:spTree>
    <p:extLst>
      <p:ext uri="{BB962C8B-B14F-4D97-AF65-F5344CB8AC3E}">
        <p14:creationId xmlns:p14="http://schemas.microsoft.com/office/powerpoint/2010/main" val="3166532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21</a:t>
            </a:fld>
            <a:endParaRPr lang="en-US" dirty="0"/>
          </a:p>
        </p:txBody>
      </p:sp>
    </p:spTree>
    <p:extLst>
      <p:ext uri="{BB962C8B-B14F-4D97-AF65-F5344CB8AC3E}">
        <p14:creationId xmlns:p14="http://schemas.microsoft.com/office/powerpoint/2010/main" val="3045125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22</a:t>
            </a:fld>
            <a:endParaRPr lang="en-US" dirty="0"/>
          </a:p>
        </p:txBody>
      </p:sp>
    </p:spTree>
    <p:extLst>
      <p:ext uri="{BB962C8B-B14F-4D97-AF65-F5344CB8AC3E}">
        <p14:creationId xmlns:p14="http://schemas.microsoft.com/office/powerpoint/2010/main" val="3346188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23</a:t>
            </a:fld>
            <a:endParaRPr lang="en-US" dirty="0"/>
          </a:p>
        </p:txBody>
      </p:sp>
    </p:spTree>
    <p:extLst>
      <p:ext uri="{BB962C8B-B14F-4D97-AF65-F5344CB8AC3E}">
        <p14:creationId xmlns:p14="http://schemas.microsoft.com/office/powerpoint/2010/main" val="215622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24</a:t>
            </a:fld>
            <a:endParaRPr lang="en-US" dirty="0"/>
          </a:p>
        </p:txBody>
      </p:sp>
    </p:spTree>
    <p:extLst>
      <p:ext uri="{BB962C8B-B14F-4D97-AF65-F5344CB8AC3E}">
        <p14:creationId xmlns:p14="http://schemas.microsoft.com/office/powerpoint/2010/main" val="186157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25</a:t>
            </a:fld>
            <a:endParaRPr lang="en-US" dirty="0"/>
          </a:p>
        </p:txBody>
      </p:sp>
    </p:spTree>
    <p:extLst>
      <p:ext uri="{BB962C8B-B14F-4D97-AF65-F5344CB8AC3E}">
        <p14:creationId xmlns:p14="http://schemas.microsoft.com/office/powerpoint/2010/main" val="3954723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26</a:t>
            </a:fld>
            <a:endParaRPr lang="en-US" dirty="0"/>
          </a:p>
        </p:txBody>
      </p:sp>
    </p:spTree>
    <p:extLst>
      <p:ext uri="{BB962C8B-B14F-4D97-AF65-F5344CB8AC3E}">
        <p14:creationId xmlns:p14="http://schemas.microsoft.com/office/powerpoint/2010/main" val="534445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27</a:t>
            </a:fld>
            <a:endParaRPr lang="en-US" dirty="0"/>
          </a:p>
        </p:txBody>
      </p:sp>
    </p:spTree>
    <p:extLst>
      <p:ext uri="{BB962C8B-B14F-4D97-AF65-F5344CB8AC3E}">
        <p14:creationId xmlns:p14="http://schemas.microsoft.com/office/powerpoint/2010/main" val="671139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28</a:t>
            </a:fld>
            <a:endParaRPr lang="en-US" dirty="0"/>
          </a:p>
        </p:txBody>
      </p:sp>
    </p:spTree>
    <p:extLst>
      <p:ext uri="{BB962C8B-B14F-4D97-AF65-F5344CB8AC3E}">
        <p14:creationId xmlns:p14="http://schemas.microsoft.com/office/powerpoint/2010/main" val="3986418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29</a:t>
            </a:fld>
            <a:endParaRPr lang="en-US" dirty="0"/>
          </a:p>
        </p:txBody>
      </p:sp>
    </p:spTree>
    <p:extLst>
      <p:ext uri="{BB962C8B-B14F-4D97-AF65-F5344CB8AC3E}">
        <p14:creationId xmlns:p14="http://schemas.microsoft.com/office/powerpoint/2010/main" val="422424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a:t>
            </a:fld>
            <a:endParaRPr lang="en-US" dirty="0"/>
          </a:p>
        </p:txBody>
      </p:sp>
    </p:spTree>
    <p:extLst>
      <p:ext uri="{BB962C8B-B14F-4D97-AF65-F5344CB8AC3E}">
        <p14:creationId xmlns:p14="http://schemas.microsoft.com/office/powerpoint/2010/main" val="623936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30</a:t>
            </a:fld>
            <a:endParaRPr lang="en-US" dirty="0"/>
          </a:p>
        </p:txBody>
      </p:sp>
    </p:spTree>
    <p:extLst>
      <p:ext uri="{BB962C8B-B14F-4D97-AF65-F5344CB8AC3E}">
        <p14:creationId xmlns:p14="http://schemas.microsoft.com/office/powerpoint/2010/main" val="583901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31</a:t>
            </a:fld>
            <a:endParaRPr lang="en-US" dirty="0"/>
          </a:p>
        </p:txBody>
      </p:sp>
    </p:spTree>
    <p:extLst>
      <p:ext uri="{BB962C8B-B14F-4D97-AF65-F5344CB8AC3E}">
        <p14:creationId xmlns:p14="http://schemas.microsoft.com/office/powerpoint/2010/main" val="104721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32</a:t>
            </a:fld>
            <a:endParaRPr lang="en-US" dirty="0"/>
          </a:p>
        </p:txBody>
      </p:sp>
    </p:spTree>
    <p:extLst>
      <p:ext uri="{BB962C8B-B14F-4D97-AF65-F5344CB8AC3E}">
        <p14:creationId xmlns:p14="http://schemas.microsoft.com/office/powerpoint/2010/main" val="970616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33</a:t>
            </a:fld>
            <a:endParaRPr lang="en-US" dirty="0"/>
          </a:p>
        </p:txBody>
      </p:sp>
    </p:spTree>
    <p:extLst>
      <p:ext uri="{BB962C8B-B14F-4D97-AF65-F5344CB8AC3E}">
        <p14:creationId xmlns:p14="http://schemas.microsoft.com/office/powerpoint/2010/main" val="2642928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34</a:t>
            </a:fld>
            <a:endParaRPr lang="en-US" dirty="0"/>
          </a:p>
        </p:txBody>
      </p:sp>
    </p:spTree>
    <p:extLst>
      <p:ext uri="{BB962C8B-B14F-4D97-AF65-F5344CB8AC3E}">
        <p14:creationId xmlns:p14="http://schemas.microsoft.com/office/powerpoint/2010/main" val="2418961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37</a:t>
            </a:fld>
            <a:endParaRPr lang="en-US" dirty="0"/>
          </a:p>
        </p:txBody>
      </p:sp>
    </p:spTree>
    <p:extLst>
      <p:ext uri="{BB962C8B-B14F-4D97-AF65-F5344CB8AC3E}">
        <p14:creationId xmlns:p14="http://schemas.microsoft.com/office/powerpoint/2010/main" val="2749763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38</a:t>
            </a:fld>
            <a:endParaRPr lang="en-US" dirty="0"/>
          </a:p>
        </p:txBody>
      </p:sp>
    </p:spTree>
    <p:extLst>
      <p:ext uri="{BB962C8B-B14F-4D97-AF65-F5344CB8AC3E}">
        <p14:creationId xmlns:p14="http://schemas.microsoft.com/office/powerpoint/2010/main" val="130531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39</a:t>
            </a:fld>
            <a:endParaRPr lang="en-US" dirty="0"/>
          </a:p>
        </p:txBody>
      </p:sp>
    </p:spTree>
    <p:extLst>
      <p:ext uri="{BB962C8B-B14F-4D97-AF65-F5344CB8AC3E}">
        <p14:creationId xmlns:p14="http://schemas.microsoft.com/office/powerpoint/2010/main" val="1880324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a:t>
            </a:fld>
            <a:endParaRPr lang="en-US" dirty="0"/>
          </a:p>
        </p:txBody>
      </p:sp>
    </p:spTree>
    <p:extLst>
      <p:ext uri="{BB962C8B-B14F-4D97-AF65-F5344CB8AC3E}">
        <p14:creationId xmlns:p14="http://schemas.microsoft.com/office/powerpoint/2010/main" val="1929583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5</a:t>
            </a:fld>
            <a:endParaRPr lang="en-US" dirty="0"/>
          </a:p>
        </p:txBody>
      </p:sp>
    </p:spTree>
    <p:extLst>
      <p:ext uri="{BB962C8B-B14F-4D97-AF65-F5344CB8AC3E}">
        <p14:creationId xmlns:p14="http://schemas.microsoft.com/office/powerpoint/2010/main" val="336894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6</a:t>
            </a:fld>
            <a:endParaRPr lang="en-US" dirty="0"/>
          </a:p>
        </p:txBody>
      </p:sp>
    </p:spTree>
    <p:extLst>
      <p:ext uri="{BB962C8B-B14F-4D97-AF65-F5344CB8AC3E}">
        <p14:creationId xmlns:p14="http://schemas.microsoft.com/office/powerpoint/2010/main" val="309929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7</a:t>
            </a:fld>
            <a:endParaRPr lang="en-US" dirty="0"/>
          </a:p>
        </p:txBody>
      </p:sp>
    </p:spTree>
    <p:extLst>
      <p:ext uri="{BB962C8B-B14F-4D97-AF65-F5344CB8AC3E}">
        <p14:creationId xmlns:p14="http://schemas.microsoft.com/office/powerpoint/2010/main" val="152808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a:t>
            </a:fld>
            <a:endParaRPr lang="en-US" dirty="0"/>
          </a:p>
        </p:txBody>
      </p:sp>
    </p:spTree>
    <p:extLst>
      <p:ext uri="{BB962C8B-B14F-4D97-AF65-F5344CB8AC3E}">
        <p14:creationId xmlns:p14="http://schemas.microsoft.com/office/powerpoint/2010/main" val="89587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9</a:t>
            </a:fld>
            <a:endParaRPr lang="en-US" dirty="0"/>
          </a:p>
        </p:txBody>
      </p:sp>
    </p:spTree>
    <p:extLst>
      <p:ext uri="{BB962C8B-B14F-4D97-AF65-F5344CB8AC3E}">
        <p14:creationId xmlns:p14="http://schemas.microsoft.com/office/powerpoint/2010/main" val="4109941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9.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 Title 1 Colum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p>
            <a:r>
              <a:rPr lang="en-US" dirty="0"/>
              <a:t>Title</a:t>
            </a:r>
          </a:p>
        </p:txBody>
      </p:sp>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nvPr>
        </p:nvSpPr>
        <p:spPr>
          <a:xfrm>
            <a:off x="771525" y="1600200"/>
            <a:ext cx="1067752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2024, Oracle and/or its affiliates</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fld id="{15058ED9-B290-3E4D-8DA8-6C69C39792C2}" type="datetime1">
              <a:rPr lang="en-IN" smtClean="0"/>
              <a:t>24/01/24</a:t>
            </a:fld>
            <a:endParaRPr lang="en-US" dirty="0"/>
          </a:p>
        </p:txBody>
      </p:sp>
    </p:spTree>
    <p:extLst>
      <p:ext uri="{BB962C8B-B14F-4D97-AF65-F5344CB8AC3E}">
        <p14:creationId xmlns:p14="http://schemas.microsoft.com/office/powerpoint/2010/main" val="357756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 Title/Subtitl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201"/>
            <a:ext cx="10671175" cy="45069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r>
              <a:rPr lang="en-US"/>
              <a:t>Copyright © 2024, Oracle and/or its affiliates</a:t>
            </a:r>
            <a:endParaRPr lang="en-US" dirty="0"/>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p>
            <a:fld id="{1E343EF7-1FBD-C248-9990-DE24E0AE472D}" type="datetime1">
              <a:rPr lang="en-IN" smtClean="0"/>
              <a:t>24/01/24</a:t>
            </a:fld>
            <a:endParaRPr lang="en-US" dirty="0"/>
          </a:p>
        </p:txBody>
      </p:sp>
    </p:spTree>
    <p:extLst>
      <p:ext uri="{BB962C8B-B14F-4D97-AF65-F5344CB8AC3E}">
        <p14:creationId xmlns:p14="http://schemas.microsoft.com/office/powerpoint/2010/main" val="331799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Illustration">
            <a:extLst>
              <a:ext uri="{FF2B5EF4-FFF2-40B4-BE49-F238E27FC236}">
                <a16:creationId xmlns:a16="http://schemas.microsoft.com/office/drawing/2014/main" id="{7F6A0B0D-9890-B044-B4D0-946D1FDB962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5" name="TextBox 4">
            <a:extLst>
              <a:ext uri="{FF2B5EF4-FFF2-40B4-BE49-F238E27FC236}">
                <a16:creationId xmlns:a16="http://schemas.microsoft.com/office/drawing/2014/main" id="{1138CAED-6966-416F-96DE-48D3061CAD63}"/>
              </a:ext>
            </a:extLst>
          </p:cNvPr>
          <p:cNvSpPr txBox="1"/>
          <p:nvPr userDrawn="1"/>
        </p:nvSpPr>
        <p:spPr>
          <a:xfrm>
            <a:off x="768876" y="1828800"/>
            <a:ext cx="6053328" cy="2279335"/>
          </a:xfrm>
          <a:prstGeom prst="rect">
            <a:avLst/>
          </a:prstGeom>
        </p:spPr>
        <p:txBody>
          <a:bodyPr vert="horz" lIns="0" tIns="0" rIns="0" bIns="0" rtlCol="0" anchor="b">
            <a:noAutofit/>
          </a:bodyPr>
          <a:lstStyle>
            <a:lvl1pPr>
              <a:lnSpc>
                <a:spcPct val="100000"/>
              </a:lnSpc>
              <a:spcBef>
                <a:spcPct val="0"/>
              </a:spcBef>
              <a:buNone/>
              <a:defRPr lang="en-US" sz="3000" b="0" i="0" baseline="0" dirty="0">
                <a:latin typeface="+mj-lt"/>
                <a:cs typeface="+mj-cs"/>
              </a:defRPr>
            </a:lvl1pPr>
          </a:lstStyle>
          <a:p>
            <a:pPr lvl="0"/>
            <a:r>
              <a:rPr lang="en-US" dirty="0"/>
              <a:t>Our mission is to help people see data in new ways, discover insights,</a:t>
            </a:r>
            <a:br>
              <a:rPr lang="en-US" dirty="0"/>
            </a:br>
            <a:r>
              <a:rPr lang="en-US" dirty="0"/>
              <a:t>unlock endless possibilities.</a:t>
            </a:r>
          </a:p>
        </p:txBody>
      </p:sp>
    </p:spTree>
    <p:extLst>
      <p:ext uri="{BB962C8B-B14F-4D97-AF65-F5344CB8AC3E}">
        <p14:creationId xmlns:p14="http://schemas.microsoft.com/office/powerpoint/2010/main" val="985309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ight - Thank You_Pill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342989-2257-954C-9D70-722D66CAB28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50924" y="0"/>
            <a:ext cx="5641075" cy="6857999"/>
          </a:xfrm>
          <a:prstGeom prst="rect">
            <a:avLst/>
          </a:prstGeom>
        </p:spPr>
      </p:pic>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defRPr lang="en-US" sz="3200" b="0">
                <a:latin typeface="+mj-lt"/>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C74634"/>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GB"/>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GB"/>
              <a:t>Click to edit Master text styles</a:t>
            </a:r>
          </a:p>
        </p:txBody>
      </p:sp>
      <p:sp>
        <p:nvSpPr>
          <p:cNvPr id="6" name="Slide Number Placeholder 5">
            <a:extLst>
              <a:ext uri="{FF2B5EF4-FFF2-40B4-BE49-F238E27FC236}">
                <a16:creationId xmlns:a16="http://schemas.microsoft.com/office/drawing/2014/main" id="{30968FA8-1974-461B-87A5-6D7032FA1C85}"/>
              </a:ext>
            </a:extLst>
          </p:cNvPr>
          <p:cNvSpPr>
            <a:spLocks noGrp="1"/>
          </p:cNvSpPr>
          <p:nvPr>
            <p:ph type="sldNum" sz="quarter" idx="4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72AC1E3-E104-4942-8AE8-198E477A85F9}"/>
              </a:ext>
            </a:extLst>
          </p:cNvPr>
          <p:cNvSpPr>
            <a:spLocks noGrp="1"/>
          </p:cNvSpPr>
          <p:nvPr>
            <p:ph type="ftr" sz="quarter" idx="39"/>
          </p:nvPr>
        </p:nvSpPr>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3698BC18-3443-48B2-97E6-989B7098DC52}"/>
              </a:ext>
            </a:extLst>
          </p:cNvPr>
          <p:cNvSpPr>
            <a:spLocks noGrp="1"/>
          </p:cNvSpPr>
          <p:nvPr>
            <p:ph type="dt" sz="half" idx="38"/>
          </p:nvPr>
        </p:nvSpPr>
        <p:spPr/>
        <p:txBody>
          <a:bodyPr/>
          <a:lstStyle/>
          <a:p>
            <a:fld id="{7D1CCC5A-270B-B744-AB91-912B206A0481}" type="datetime1">
              <a:rPr lang="en-IN" smtClean="0"/>
              <a:t>24/01/24</a:t>
            </a:fld>
            <a:endParaRPr lang="en-US" dirty="0"/>
          </a:p>
        </p:txBody>
      </p:sp>
    </p:spTree>
    <p:extLst>
      <p:ext uri="{BB962C8B-B14F-4D97-AF65-F5344CB8AC3E}">
        <p14:creationId xmlns:p14="http://schemas.microsoft.com/office/powerpoint/2010/main" val="1413839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rk - Thank You_Pilla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615EA7C-A050-FB45-A121-27DDCCF9D4E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50924" y="0"/>
            <a:ext cx="5641075" cy="6857999"/>
          </a:xfrm>
          <a:prstGeom prst="rect">
            <a:avLst/>
          </a:prstGeom>
        </p:spPr>
      </p:pic>
      <p:sp>
        <p:nvSpPr>
          <p:cNvPr id="3" name="Thank you">
            <a:extLst>
              <a:ext uri="{FF2B5EF4-FFF2-40B4-BE49-F238E27FC236}">
                <a16:creationId xmlns:a16="http://schemas.microsoft.com/office/drawing/2014/main" id="{1F390879-C7C7-4224-97BB-1C165BFB5AA3}"/>
              </a:ext>
            </a:extLst>
          </p:cNvPr>
          <p:cNvSpPr>
            <a:spLocks noGrp="1"/>
          </p:cNvSpPr>
          <p:nvPr>
            <p:ph type="title" hasCustomPrompt="1"/>
          </p:nvPr>
        </p:nvSpPr>
        <p:spPr>
          <a:xfrm>
            <a:off x="768875" y="3483973"/>
            <a:ext cx="5029200" cy="822960"/>
          </a:xfrm>
          <a:noFill/>
        </p:spPr>
        <p:txBody>
          <a:bodyPr vert="horz" lIns="0" tIns="0" rIns="0" bIns="0" rtlCol="0" anchor="b" anchorCtr="0">
            <a:noAutofit/>
          </a:bodyPr>
          <a:lstStyle>
            <a:lvl1pPr>
              <a:defRPr lang="en-US" sz="3200" b="0">
                <a:latin typeface="+mj-lt"/>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cxnSp>
        <p:nvCxnSpPr>
          <p:cNvPr id="17" name="Accent Mark">
            <a:extLst>
              <a:ext uri="{FF2B5EF4-FFF2-40B4-BE49-F238E27FC236}">
                <a16:creationId xmlns:a16="http://schemas.microsoft.com/office/drawing/2014/main" id="{067F8F82-B054-48B8-A81C-65FC099A0B9D}"/>
              </a:ext>
              <a:ext uri="{C183D7F6-B498-43B3-948B-1728B52AA6E4}">
                <adec:decorative xmlns:adec="http://schemas.microsoft.com/office/drawing/2017/decorative" val="1"/>
              </a:ext>
            </a:extLst>
          </p:cNvPr>
          <p:cNvCxnSpPr>
            <a:cxnSpLocks/>
          </p:cNvCxnSpPr>
          <p:nvPr userDrawn="1"/>
        </p:nvCxnSpPr>
        <p:spPr>
          <a:xfrm flipH="1">
            <a:off x="768350" y="4508728"/>
            <a:ext cx="301752" cy="0"/>
          </a:xfrm>
          <a:prstGeom prst="line">
            <a:avLst/>
          </a:prstGeom>
          <a:ln w="38100" cap="flat">
            <a:solidFill>
              <a:srgbClr val="C74634"/>
            </a:solidFill>
            <a:prstDash val="solid"/>
          </a:ln>
        </p:spPr>
        <p:style>
          <a:lnRef idx="1">
            <a:schemeClr val="accent1"/>
          </a:lnRef>
          <a:fillRef idx="0">
            <a:schemeClr val="accent1"/>
          </a:fillRef>
          <a:effectRef idx="0">
            <a:schemeClr val="accent1"/>
          </a:effectRef>
          <a:fontRef idx="minor">
            <a:schemeClr val="tx1"/>
          </a:fontRef>
        </p:style>
      </p:cxn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defRPr b="1"/>
            </a:lvl1pPr>
          </a:lstStyle>
          <a:p>
            <a:pPr lvl="0"/>
            <a:r>
              <a:rPr lang="en-GB"/>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defRPr/>
            </a:lvl1pPr>
          </a:lstStyle>
          <a:p>
            <a:pPr lvl="0"/>
            <a:r>
              <a:rPr lang="en-GB"/>
              <a:t>Click to edit Master text styles</a:t>
            </a:r>
          </a:p>
        </p:txBody>
      </p:sp>
      <p:sp>
        <p:nvSpPr>
          <p:cNvPr id="6" name="Slide Number Placeholder 5">
            <a:extLst>
              <a:ext uri="{FF2B5EF4-FFF2-40B4-BE49-F238E27FC236}">
                <a16:creationId xmlns:a16="http://schemas.microsoft.com/office/drawing/2014/main" id="{A05CE80B-FDBC-4834-99C6-9621F96B934D}"/>
              </a:ext>
            </a:extLst>
          </p:cNvPr>
          <p:cNvSpPr>
            <a:spLocks noGrp="1"/>
          </p:cNvSpPr>
          <p:nvPr>
            <p:ph type="sldNum" sz="quarter" idx="4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736FFAC2-A591-4775-8C17-E779B8580987}"/>
              </a:ext>
            </a:extLst>
          </p:cNvPr>
          <p:cNvSpPr>
            <a:spLocks noGrp="1"/>
          </p:cNvSpPr>
          <p:nvPr>
            <p:ph type="ftr" sz="quarter" idx="39"/>
          </p:nvPr>
        </p:nvSpPr>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B8DBDF9E-BB65-47CA-AE22-65479E3B2B11}"/>
              </a:ext>
            </a:extLst>
          </p:cNvPr>
          <p:cNvSpPr>
            <a:spLocks noGrp="1"/>
          </p:cNvSpPr>
          <p:nvPr>
            <p:ph type="dt" sz="half" idx="38"/>
          </p:nvPr>
        </p:nvSpPr>
        <p:spPr/>
        <p:txBody>
          <a:bodyPr/>
          <a:lstStyle/>
          <a:p>
            <a:fld id="{BBDBA9B3-F7F6-D943-B6CA-A8D12CFE6C5B}" type="datetime1">
              <a:rPr lang="en-IN" smtClean="0"/>
              <a:t>24/01/24</a:t>
            </a:fld>
            <a:endParaRPr lang="en-US" dirty="0"/>
          </a:p>
        </p:txBody>
      </p:sp>
      <p:pic>
        <p:nvPicPr>
          <p:cNvPr id="26" name="OTag">
            <a:extLst>
              <a:ext uri="{FF2B5EF4-FFF2-40B4-BE49-F238E27FC236}">
                <a16:creationId xmlns:a16="http://schemas.microsoft.com/office/drawing/2014/main" id="{42D6F87D-23AA-1D42-BDBA-F6833AC9A0E3}"/>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008897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Light - Closing Slide">
    <p:spTree>
      <p:nvGrpSpPr>
        <p:cNvPr id="1" name=""/>
        <p:cNvGrpSpPr/>
        <p:nvPr/>
      </p:nvGrpSpPr>
      <p:grpSpPr>
        <a:xfrm>
          <a:off x="0" y="0"/>
          <a:ext cx="0" cy="0"/>
          <a:chOff x="0" y="0"/>
          <a:chExt cx="0" cy="0"/>
        </a:xfrm>
      </p:grpSpPr>
      <p:pic>
        <p:nvPicPr>
          <p:cNvPr id="3" name="Oracle Logo" descr="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47854" y="2915192"/>
            <a:ext cx="4896293" cy="1027617"/>
          </a:xfrm>
          <a:prstGeom prst="rect">
            <a:avLst/>
          </a:prstGeom>
        </p:spPr>
      </p:pic>
    </p:spTree>
    <p:extLst>
      <p:ext uri="{BB962C8B-B14F-4D97-AF65-F5344CB8AC3E}">
        <p14:creationId xmlns:p14="http://schemas.microsoft.com/office/powerpoint/2010/main" val="166431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ark - Closing Slide">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3647854" y="2915192"/>
            <a:ext cx="4896292" cy="1027617"/>
          </a:xfrm>
          <a:prstGeom prst="rect">
            <a:avLst/>
          </a:prstGeom>
        </p:spPr>
      </p:pic>
    </p:spTree>
    <p:extLst>
      <p:ext uri="{BB962C8B-B14F-4D97-AF65-F5344CB8AC3E}">
        <p14:creationId xmlns:p14="http://schemas.microsoft.com/office/powerpoint/2010/main" val="51352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ight - Titl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Slide Number Placeholder 5">
            <a:extLst>
              <a:ext uri="{FF2B5EF4-FFF2-40B4-BE49-F238E27FC236}">
                <a16:creationId xmlns:a16="http://schemas.microsoft.com/office/drawing/2014/main" id="{0A9C1380-E61D-4D70-B7A9-EA2CA56D14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47ED885-1287-4046-BFFE-E5DEC702C7AE}"/>
              </a:ext>
            </a:extLst>
          </p:cNvPr>
          <p:cNvSpPr>
            <a:spLocks noGrp="1"/>
          </p:cNvSpPr>
          <p:nvPr>
            <p:ph type="ftr" sz="quarter" idx="13"/>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56526A55-50C7-43D1-9A4E-DE6E31578685}"/>
              </a:ext>
            </a:extLst>
          </p:cNvPr>
          <p:cNvSpPr>
            <a:spLocks noGrp="1"/>
          </p:cNvSpPr>
          <p:nvPr>
            <p:ph type="dt" sz="half" idx="12"/>
          </p:nvPr>
        </p:nvSpPr>
        <p:spPr/>
        <p:txBody>
          <a:bodyPr/>
          <a:lstStyle/>
          <a:p>
            <a:fld id="{7D614DB5-1FEA-C84E-9AC0-47EAAA4F6F3C}" type="datetime1">
              <a:rPr lang="en-IN" smtClean="0"/>
              <a:t>24/01/24</a:t>
            </a:fld>
            <a:endParaRPr lang="en-US" dirty="0"/>
          </a:p>
        </p:txBody>
      </p:sp>
    </p:spTree>
    <p:extLst>
      <p:ext uri="{BB962C8B-B14F-4D97-AF65-F5344CB8AC3E}">
        <p14:creationId xmlns:p14="http://schemas.microsoft.com/office/powerpoint/2010/main" val="131185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rk - Titl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Slide Number Placeholder 5">
            <a:extLst>
              <a:ext uri="{FF2B5EF4-FFF2-40B4-BE49-F238E27FC236}">
                <a16:creationId xmlns:a16="http://schemas.microsoft.com/office/drawing/2014/main" id="{2C1326A2-CE99-456C-A450-2DC676458CDB}"/>
              </a:ext>
            </a:extLst>
          </p:cNvPr>
          <p:cNvSpPr>
            <a:spLocks noGrp="1"/>
          </p:cNvSpPr>
          <p:nvPr>
            <p:ph type="sldNum" sz="quarter" idx="14"/>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A47ABD9F-CF7B-4739-A09B-21C74EE3D7DA}"/>
              </a:ext>
            </a:extLst>
          </p:cNvPr>
          <p:cNvSpPr>
            <a:spLocks noGrp="1"/>
          </p:cNvSpPr>
          <p:nvPr>
            <p:ph type="ftr" sz="quarter" idx="13"/>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5159E3D4-8DE9-4EE7-AF46-396CA0361B33}"/>
              </a:ext>
            </a:extLst>
          </p:cNvPr>
          <p:cNvSpPr>
            <a:spLocks noGrp="1"/>
          </p:cNvSpPr>
          <p:nvPr>
            <p:ph type="dt" sz="half" idx="12"/>
          </p:nvPr>
        </p:nvSpPr>
        <p:spPr/>
        <p:txBody>
          <a:bodyPr/>
          <a:lstStyle/>
          <a:p>
            <a:fld id="{919E2F98-7C04-DE4A-902F-C7382F338CD4}" type="datetime1">
              <a:rPr lang="en-IN" smtClean="0"/>
              <a:t>24/01/24</a:t>
            </a:fld>
            <a:endParaRPr lang="en-US" dirty="0"/>
          </a:p>
        </p:txBody>
      </p:sp>
    </p:spTree>
    <p:extLst>
      <p:ext uri="{BB962C8B-B14F-4D97-AF65-F5344CB8AC3E}">
        <p14:creationId xmlns:p14="http://schemas.microsoft.com/office/powerpoint/2010/main" val="2636209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ight - Safe harbor_Pillar">
    <p:bg>
      <p:bgPr>
        <a:solidFill>
          <a:schemeClr val="bg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7605915-A98A-1144-8EED-9444C9D723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5134"/>
            <a:ext cx="12192000" cy="194294"/>
          </a:xfrm>
          <a:prstGeom prst="rect">
            <a:avLst/>
          </a:prstGeom>
        </p:spPr>
      </p:pic>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p:txBody>
          <a:bodyPr/>
          <a:lstStyle/>
          <a:p>
            <a:r>
              <a:rPr lang="en-US" dirty="0"/>
              <a:t>Safe harbor statement</a:t>
            </a:r>
          </a:p>
        </p:txBody>
      </p:sp>
      <p:sp>
        <p:nvSpPr>
          <p:cNvPr id="10" name="Rectangle 9">
            <a:extLst>
              <a:ext uri="{FF2B5EF4-FFF2-40B4-BE49-F238E27FC236}">
                <a16:creationId xmlns:a16="http://schemas.microsoft.com/office/drawing/2014/main" id="{D83A1D03-5992-4722-83A9-AE5F71E76267}"/>
              </a:ext>
              <a:ext uri="{C183D7F6-B498-43B3-948B-1728B52AA6E4}">
                <adec:decorative xmlns:adec="http://schemas.microsoft.com/office/drawing/2017/decorative" val="1"/>
              </a:ext>
            </a:extLst>
          </p:cNvPr>
          <p:cNvSpPr/>
          <p:nvPr userDrawn="1"/>
        </p:nvSpPr>
        <p:spPr>
          <a:xfrm>
            <a:off x="762000" y="1389381"/>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88F1C8-B2B7-4391-AA71-B32B3F91D2B2}"/>
              </a:ext>
            </a:extLst>
          </p:cNvPr>
          <p:cNvSpPr/>
          <p:nvPr userDrawn="1"/>
        </p:nvSpPr>
        <p:spPr>
          <a:xfrm>
            <a:off x="762001" y="1951672"/>
            <a:ext cx="5957976" cy="2240678"/>
          </a:xfrm>
          <a:prstGeom prst="rect">
            <a:avLst/>
          </a:prstGeom>
        </p:spPr>
        <p:txBody>
          <a:bodyPr wrap="square" lIns="0">
            <a:spAutoFit/>
          </a:bodyPr>
          <a:lstStyle/>
          <a:p>
            <a:pPr>
              <a:lnSpc>
                <a:spcPts val="2120"/>
              </a:lnSpc>
              <a:spcAft>
                <a:spcPts val="0"/>
              </a:spcAft>
            </a:pPr>
            <a:r>
              <a:rPr lang="en-US" sz="1600" b="0" i="0" dirty="0">
                <a:solidFill>
                  <a:schemeClr val="tx1"/>
                </a:solidFill>
                <a:latin typeface="Oracle Sans Light" panose="020B0403020204020204" pitchFamily="34" charset="0"/>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a:t>
            </a:r>
            <a:br>
              <a:rPr lang="en-US" sz="1600" b="0" i="0" dirty="0">
                <a:solidFill>
                  <a:schemeClr val="tx1"/>
                </a:solidFill>
                <a:latin typeface="Oracle Sans Light" panose="020B0403020204020204" pitchFamily="34" charset="0"/>
                <a:cs typeface="Oracle Sans Light" panose="020B0403020204020204" pitchFamily="34" charset="0"/>
              </a:rPr>
            </a:br>
            <a:r>
              <a:rPr lang="en-US" sz="1600" b="0" i="0" dirty="0">
                <a:solidFill>
                  <a:schemeClr val="tx1"/>
                </a:solidFill>
                <a:latin typeface="Oracle Sans Light" panose="020B0403020204020204" pitchFamily="34" charset="0"/>
                <a:cs typeface="Oracle Sans Light" panose="020B0403020204020204" pitchFamily="34" charset="0"/>
              </a:rPr>
              <a:t>upon in making purchasing decisions. The development, release, timing, and pricing of any features or functionality described for Oracle’s products may change and remains at the sole discretion of Oracle Corporation.</a:t>
            </a:r>
          </a:p>
        </p:txBody>
      </p:sp>
      <p:sp>
        <p:nvSpPr>
          <p:cNvPr id="16" name="Slide Number Placeholder 7">
            <a:extLst>
              <a:ext uri="{FF2B5EF4-FFF2-40B4-BE49-F238E27FC236}">
                <a16:creationId xmlns:a16="http://schemas.microsoft.com/office/drawing/2014/main" id="{B241CCCC-EA97-6742-BF3D-7A86426E8A5F}"/>
              </a:ext>
            </a:extLst>
          </p:cNvPr>
          <p:cNvSpPr>
            <a:spLocks noGrp="1"/>
          </p:cNvSpPr>
          <p:nvPr>
            <p:ph type="sldNum" sz="quarter" idx="12"/>
          </p:nvPr>
        </p:nvSpPr>
        <p:spPr>
          <a:xfrm>
            <a:off x="762000" y="6435235"/>
            <a:ext cx="365760" cy="365760"/>
          </a:xfrm>
        </p:spPr>
        <p:txBody>
          <a:bodyPr/>
          <a:lstStyle/>
          <a:p>
            <a:fld id="{345D60D9-5372-5F40-9443-0F9AE5BDC3C8}" type="slidenum">
              <a:rPr lang="en-US" smtClean="0"/>
              <a:pPr/>
              <a:t>‹#›</a:t>
            </a:fld>
            <a:endParaRPr lang="en-US" dirty="0"/>
          </a:p>
        </p:txBody>
      </p:sp>
      <p:sp>
        <p:nvSpPr>
          <p:cNvPr id="12" name="Footer Placeholder 4">
            <a:extLst>
              <a:ext uri="{FF2B5EF4-FFF2-40B4-BE49-F238E27FC236}">
                <a16:creationId xmlns:a16="http://schemas.microsoft.com/office/drawing/2014/main" id="{19266FB9-CF65-F948-8DDE-9A86339B6C7B}"/>
              </a:ext>
            </a:extLst>
          </p:cNvPr>
          <p:cNvSpPr>
            <a:spLocks noGrp="1"/>
          </p:cNvSpPr>
          <p:nvPr>
            <p:ph type="ftr" sz="quarter" idx="11"/>
          </p:nvPr>
        </p:nvSpPr>
        <p:spPr>
          <a:xfrm>
            <a:off x="1127759" y="6435553"/>
            <a:ext cx="5745379" cy="365125"/>
          </a:xfrm>
        </p:spPr>
        <p:txBody>
          <a:bodyPr/>
          <a:lstStyle/>
          <a:p>
            <a:r>
              <a:rPr lang="en-US"/>
              <a:t>Copyright © 2024, Oracle and/or its affiliates</a:t>
            </a:r>
            <a:endParaRPr lang="en-US" dirty="0"/>
          </a:p>
        </p:txBody>
      </p:sp>
      <p:sp>
        <p:nvSpPr>
          <p:cNvPr id="9" name="Date Placeholder 2">
            <a:extLst>
              <a:ext uri="{FF2B5EF4-FFF2-40B4-BE49-F238E27FC236}">
                <a16:creationId xmlns:a16="http://schemas.microsoft.com/office/drawing/2014/main" id="{7A9CB709-59EB-5E4D-ADE9-014D4AB90E35}"/>
              </a:ext>
            </a:extLst>
          </p:cNvPr>
          <p:cNvSpPr>
            <a:spLocks noGrp="1"/>
          </p:cNvSpPr>
          <p:nvPr>
            <p:ph type="dt" sz="half" idx="10"/>
          </p:nvPr>
        </p:nvSpPr>
        <p:spPr>
          <a:xfrm>
            <a:off x="6873138" y="6437179"/>
            <a:ext cx="2743200" cy="363500"/>
          </a:xfrm>
        </p:spPr>
        <p:txBody>
          <a:bodyPr/>
          <a:lstStyle/>
          <a:p>
            <a:fld id="{9147CEF0-7DC2-5640-9B87-03B13B94EBBA}" type="datetime1">
              <a:rPr lang="en-IN" smtClean="0"/>
              <a:t>24/01/24</a:t>
            </a:fld>
            <a:endParaRPr lang="en-US" dirty="0"/>
          </a:p>
        </p:txBody>
      </p:sp>
    </p:spTree>
    <p:extLst>
      <p:ext uri="{BB962C8B-B14F-4D97-AF65-F5344CB8AC3E}">
        <p14:creationId xmlns:p14="http://schemas.microsoft.com/office/powerpoint/2010/main" val="27353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icture_Logo+2 Partners_Pillar">
    <p:bg>
      <p:bgPr>
        <a:solidFill>
          <a:schemeClr val="bg2"/>
        </a:solidFill>
        <a:effectLst/>
      </p:bgPr>
    </p:bg>
    <p:spTree>
      <p:nvGrpSpPr>
        <p:cNvPr id="1" name=""/>
        <p:cNvGrpSpPr/>
        <p:nvPr/>
      </p:nvGrpSpPr>
      <p:grpSpPr>
        <a:xfrm>
          <a:off x="0" y="0"/>
          <a:ext cx="0" cy="0"/>
          <a:chOff x="0" y="0"/>
          <a:chExt cx="0" cy="0"/>
        </a:xfrm>
      </p:grpSpPr>
      <p:sp>
        <p:nvSpPr>
          <p:cNvPr id="42" name="Oracle Logo">
            <a:extLst>
              <a:ext uri="{FF2B5EF4-FFF2-40B4-BE49-F238E27FC236}">
                <a16:creationId xmlns:a16="http://schemas.microsoft.com/office/drawing/2014/main" id="{E142082D-1624-4420-A0F5-70497A6685A2}"/>
              </a:ext>
            </a:extLst>
          </p:cNvPr>
          <p:cNvSpPr/>
          <p:nvPr/>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16" name="Plus Sign">
            <a:extLst>
              <a:ext uri="{FF2B5EF4-FFF2-40B4-BE49-F238E27FC236}">
                <a16:creationId xmlns:a16="http://schemas.microsoft.com/office/drawing/2014/main" id="{78666C99-5EC8-364F-897B-A036BA33F47F}"/>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8" name="Content Placeholder 7">
            <a:extLst>
              <a:ext uri="{FF2B5EF4-FFF2-40B4-BE49-F238E27FC236}">
                <a16:creationId xmlns:a16="http://schemas.microsoft.com/office/drawing/2014/main" id="{5D7ADE42-06D7-404B-9BF3-5B9ECFFB9C31}"/>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1" name="Plus Sign">
            <a:extLst>
              <a:ext uri="{FF2B5EF4-FFF2-40B4-BE49-F238E27FC236}">
                <a16:creationId xmlns:a16="http://schemas.microsoft.com/office/drawing/2014/main" id="{266FAC66-306B-074A-98EB-E97DC7AB573D}"/>
              </a:ext>
            </a:extLst>
          </p:cNvPr>
          <p:cNvSpPr txBox="1"/>
          <p:nvPr userDrawn="1"/>
        </p:nvSpPr>
        <p:spPr>
          <a:xfrm>
            <a:off x="380821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2" name="Content Placeholder 7">
            <a:extLst>
              <a:ext uri="{FF2B5EF4-FFF2-40B4-BE49-F238E27FC236}">
                <a16:creationId xmlns:a16="http://schemas.microsoft.com/office/drawing/2014/main" id="{B055D7E2-19E5-4ECB-8AAE-6E93D2FF74B9}"/>
              </a:ext>
            </a:extLst>
          </p:cNvPr>
          <p:cNvSpPr>
            <a:spLocks noGrp="1"/>
          </p:cNvSpPr>
          <p:nvPr>
            <p:ph sz="quarter" idx="29" hasCustomPrompt="1"/>
          </p:nvPr>
        </p:nvSpPr>
        <p:spPr>
          <a:xfrm>
            <a:off x="4270375"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 name="Title 4">
            <a:extLst>
              <a:ext uri="{FF2B5EF4-FFF2-40B4-BE49-F238E27FC236}">
                <a16:creationId xmlns:a16="http://schemas.microsoft.com/office/drawing/2014/main" id="{D4E3A5EA-B23E-4E6B-81A8-8E4BFCFCE737}"/>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25" name="Text Placeholder 21">
            <a:extLst>
              <a:ext uri="{FF2B5EF4-FFF2-40B4-BE49-F238E27FC236}">
                <a16:creationId xmlns:a16="http://schemas.microsoft.com/office/drawing/2014/main" id="{F3C4DAF9-9F03-1E49-8D77-D31CF9B39247}"/>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6" name="Text Placeholder 21">
            <a:extLst>
              <a:ext uri="{FF2B5EF4-FFF2-40B4-BE49-F238E27FC236}">
                <a16:creationId xmlns:a16="http://schemas.microsoft.com/office/drawing/2014/main" id="{DEACAA10-CC32-5943-A0D6-EE967BFD0A15}"/>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27" name="Text Placeholder 21">
            <a:extLst>
              <a:ext uri="{FF2B5EF4-FFF2-40B4-BE49-F238E27FC236}">
                <a16:creationId xmlns:a16="http://schemas.microsoft.com/office/drawing/2014/main" id="{1D8022D7-7490-D44F-A545-066736880B3B}"/>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8" name="Text Placeholder 21">
            <a:extLst>
              <a:ext uri="{FF2B5EF4-FFF2-40B4-BE49-F238E27FC236}">
                <a16:creationId xmlns:a16="http://schemas.microsoft.com/office/drawing/2014/main" id="{3F6EA513-1C8E-F040-A09A-73F6DCD76B14}"/>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29" name="Text Placeholder 21">
            <a:extLst>
              <a:ext uri="{FF2B5EF4-FFF2-40B4-BE49-F238E27FC236}">
                <a16:creationId xmlns:a16="http://schemas.microsoft.com/office/drawing/2014/main" id="{33EE5F71-64FB-D04C-8963-7EAB2CB90D90}"/>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0E203719-C6E4-B84B-97A9-09C6C8019E07}"/>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 name="Date Placeholder 1">
            <a:extLst>
              <a:ext uri="{FF2B5EF4-FFF2-40B4-BE49-F238E27FC236}">
                <a16:creationId xmlns:a16="http://schemas.microsoft.com/office/drawing/2014/main" id="{4BB5BC17-D6CB-4E84-AFC2-0D8CBB0C7201}"/>
              </a:ext>
            </a:extLst>
          </p:cNvPr>
          <p:cNvSpPr>
            <a:spLocks noGrp="1"/>
          </p:cNvSpPr>
          <p:nvPr>
            <p:ph type="dt" sz="half" idx="25"/>
          </p:nvPr>
        </p:nvSpPr>
        <p:spPr/>
        <p:txBody>
          <a:bodyPr/>
          <a:lstStyle/>
          <a:p>
            <a:fld id="{6076A108-9384-1942-93E9-FF90E1F44535}" type="datetime1">
              <a:rPr lang="en-IN" smtClean="0"/>
              <a:t>24/01/24</a:t>
            </a:fld>
            <a:endParaRPr lang="en-US" dirty="0"/>
          </a:p>
        </p:txBody>
      </p:sp>
      <p:sp>
        <p:nvSpPr>
          <p:cNvPr id="3" name="Footer Placeholder 2">
            <a:extLst>
              <a:ext uri="{FF2B5EF4-FFF2-40B4-BE49-F238E27FC236}">
                <a16:creationId xmlns:a16="http://schemas.microsoft.com/office/drawing/2014/main" id="{C38C318C-4E3B-4F74-B6DC-D8DD798089C4}"/>
              </a:ext>
            </a:extLst>
          </p:cNvPr>
          <p:cNvSpPr>
            <a:spLocks noGrp="1"/>
          </p:cNvSpPr>
          <p:nvPr>
            <p:ph type="ftr" sz="quarter" idx="26"/>
          </p:nvPr>
        </p:nvSpPr>
        <p:spPr/>
        <p:txBody>
          <a:bodyPr/>
          <a:lstStyle/>
          <a:p>
            <a:r>
              <a:rPr lang="en-US"/>
              <a:t>Copyright © 2024, Oracle and/or its affiliates</a:t>
            </a:r>
            <a:endParaRPr lang="en-US" dirty="0"/>
          </a:p>
        </p:txBody>
      </p:sp>
      <p:sp>
        <p:nvSpPr>
          <p:cNvPr id="4" name="Slide Number Placeholder 3">
            <a:extLst>
              <a:ext uri="{FF2B5EF4-FFF2-40B4-BE49-F238E27FC236}">
                <a16:creationId xmlns:a16="http://schemas.microsoft.com/office/drawing/2014/main" id="{E61E8CE3-260F-48DF-BA33-417A3ED6D0DD}"/>
              </a:ext>
            </a:extLst>
          </p:cNvPr>
          <p:cNvSpPr>
            <a:spLocks noGrp="1"/>
          </p:cNvSpPr>
          <p:nvPr>
            <p:ph type="sldNum" sz="quarter" idx="27"/>
          </p:nvPr>
        </p:nvSpPr>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30437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icture_Logo+Partner_Pillar">
    <p:bg>
      <p:bgPr>
        <a:solidFill>
          <a:schemeClr val="bg2"/>
        </a:solidFill>
        <a:effectLst/>
      </p:bgPr>
    </p:bg>
    <p:spTree>
      <p:nvGrpSpPr>
        <p:cNvPr id="1" name=""/>
        <p:cNvGrpSpPr/>
        <p:nvPr/>
      </p:nvGrpSpPr>
      <p:grpSpPr>
        <a:xfrm>
          <a:off x="0" y="0"/>
          <a:ext cx="0" cy="0"/>
          <a:chOff x="0" y="0"/>
          <a:chExt cx="0" cy="0"/>
        </a:xfrm>
      </p:grpSpPr>
      <p:sp>
        <p:nvSpPr>
          <p:cNvPr id="17" name="Oracle Logo">
            <a:extLst>
              <a:ext uri="{FF2B5EF4-FFF2-40B4-BE49-F238E27FC236}">
                <a16:creationId xmlns:a16="http://schemas.microsoft.com/office/drawing/2014/main" id="{91B935D7-D830-43B5-8B99-E3F841A1666D}"/>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3" name="Plus Sign">
            <a:extLst>
              <a:ext uri="{FF2B5EF4-FFF2-40B4-BE49-F238E27FC236}">
                <a16:creationId xmlns:a16="http://schemas.microsoft.com/office/drawing/2014/main" id="{DFB228CB-C8F9-4CDC-B52B-26E33457D464}"/>
              </a:ext>
            </a:extLst>
          </p:cNvPr>
          <p:cNvSpPr txBox="1"/>
          <p:nvPr userDrawn="1"/>
        </p:nvSpPr>
        <p:spPr>
          <a:xfrm>
            <a:off x="1983598" y="988684"/>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4" name="Content Placeholder 7">
            <a:extLst>
              <a:ext uri="{FF2B5EF4-FFF2-40B4-BE49-F238E27FC236}">
                <a16:creationId xmlns:a16="http://schemas.microsoft.com/office/drawing/2014/main" id="{8DE5D9B7-E89D-4396-B7FF-BD7F4EF049A8}"/>
              </a:ext>
            </a:extLst>
          </p:cNvPr>
          <p:cNvSpPr>
            <a:spLocks noGrp="1"/>
          </p:cNvSpPr>
          <p:nvPr>
            <p:ph sz="quarter" idx="28" hasCustomPrompt="1"/>
          </p:nvPr>
        </p:nvSpPr>
        <p:spPr>
          <a:xfrm>
            <a:off x="2451100" y="946150"/>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4">
            <a:extLst>
              <a:ext uri="{FF2B5EF4-FFF2-40B4-BE49-F238E27FC236}">
                <a16:creationId xmlns:a16="http://schemas.microsoft.com/office/drawing/2014/main" id="{52E888CD-253D-45DE-BDD1-8B68EAF69D3E}"/>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34" name="Text Placeholder 21">
            <a:extLst>
              <a:ext uri="{FF2B5EF4-FFF2-40B4-BE49-F238E27FC236}">
                <a16:creationId xmlns:a16="http://schemas.microsoft.com/office/drawing/2014/main" id="{D271DB16-F24A-405A-B1F5-F2573F2E2532}"/>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5" name="Text Placeholder 21">
            <a:extLst>
              <a:ext uri="{FF2B5EF4-FFF2-40B4-BE49-F238E27FC236}">
                <a16:creationId xmlns:a16="http://schemas.microsoft.com/office/drawing/2014/main" id="{EACE903B-927B-4737-AE7A-540D27D83B59}"/>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6" name="Text Placeholder 21">
            <a:extLst>
              <a:ext uri="{FF2B5EF4-FFF2-40B4-BE49-F238E27FC236}">
                <a16:creationId xmlns:a16="http://schemas.microsoft.com/office/drawing/2014/main" id="{9C10E5E2-3528-421A-9373-B4807D19E2F6}"/>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D0E65ED1-4AFA-4BFB-842A-108B0EBA3B2A}"/>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9" name="Text Placeholder 21">
            <a:extLst>
              <a:ext uri="{FF2B5EF4-FFF2-40B4-BE49-F238E27FC236}">
                <a16:creationId xmlns:a16="http://schemas.microsoft.com/office/drawing/2014/main" id="{D41EFAF7-C52F-4A94-AC71-5CC6E2A03DBE}"/>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0" name="Text Placeholder 21">
            <a:extLst>
              <a:ext uri="{FF2B5EF4-FFF2-40B4-BE49-F238E27FC236}">
                <a16:creationId xmlns:a16="http://schemas.microsoft.com/office/drawing/2014/main" id="{6969C725-12F3-49BD-98AD-3B9D54612638}"/>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2" name="Slide Number Placeholder 7">
            <a:extLst>
              <a:ext uri="{FF2B5EF4-FFF2-40B4-BE49-F238E27FC236}">
                <a16:creationId xmlns:a16="http://schemas.microsoft.com/office/drawing/2014/main" id="{45E7E332-2343-4444-B6A3-70567538C087}"/>
              </a:ext>
            </a:extLst>
          </p:cNvPr>
          <p:cNvSpPr>
            <a:spLocks noGrp="1"/>
          </p:cNvSpPr>
          <p:nvPr>
            <p:ph type="sldNum" sz="quarter" idx="21"/>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D49A94FB-9BD3-E340-B8E9-4C16A21F66D6}"/>
              </a:ext>
            </a:extLst>
          </p:cNvPr>
          <p:cNvSpPr>
            <a:spLocks noGrp="1"/>
          </p:cNvSpPr>
          <p:nvPr>
            <p:ph type="ftr" sz="quarter" idx="20"/>
          </p:nvPr>
        </p:nvSpPr>
        <p:spPr>
          <a:xfrm>
            <a:off x="1127759" y="6423978"/>
            <a:ext cx="5745379" cy="365125"/>
          </a:xfrm>
        </p:spPr>
        <p:txBody>
          <a:bodyPr/>
          <a:lstStyle/>
          <a:p>
            <a:r>
              <a:rPr lang="en-US"/>
              <a:t>Copyright © 2024, Oracle and/or its affiliates</a:t>
            </a:r>
            <a:endParaRPr lang="en-US" dirty="0"/>
          </a:p>
        </p:txBody>
      </p:sp>
      <p:sp>
        <p:nvSpPr>
          <p:cNvPr id="19" name="Date Placeholder 2">
            <a:extLst>
              <a:ext uri="{FF2B5EF4-FFF2-40B4-BE49-F238E27FC236}">
                <a16:creationId xmlns:a16="http://schemas.microsoft.com/office/drawing/2014/main" id="{8A953FC8-D8A2-FB48-9589-841874185DC4}"/>
              </a:ext>
            </a:extLst>
          </p:cNvPr>
          <p:cNvSpPr>
            <a:spLocks noGrp="1"/>
          </p:cNvSpPr>
          <p:nvPr>
            <p:ph type="dt" sz="half" idx="10"/>
          </p:nvPr>
        </p:nvSpPr>
        <p:spPr>
          <a:xfrm>
            <a:off x="6873138" y="6425604"/>
            <a:ext cx="2743200" cy="363500"/>
          </a:xfrm>
        </p:spPr>
        <p:txBody>
          <a:bodyPr/>
          <a:lstStyle/>
          <a:p>
            <a:fld id="{18E767EF-C40B-1D47-898A-1DFBBD2EFD93}"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26664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 Title/Subtitl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199"/>
            <a:ext cx="10671175"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p>
            <a:r>
              <a:rPr lang="en-US"/>
              <a:t>Copyright © 2024, Oracle and/or its affiliates</a:t>
            </a:r>
            <a:endParaRPr lang="en-US" dirty="0"/>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p>
            <a:fld id="{F74D20BD-2E00-B74C-AF24-A032CF10ADA7}" type="datetime1">
              <a:rPr lang="en-IN" smtClean="0"/>
              <a:t>24/01/24</a:t>
            </a:fld>
            <a:endParaRPr lang="en-US" dirty="0"/>
          </a:p>
        </p:txBody>
      </p:sp>
    </p:spTree>
    <p:extLst>
      <p:ext uri="{BB962C8B-B14F-4D97-AF65-F5344CB8AC3E}">
        <p14:creationId xmlns:p14="http://schemas.microsoft.com/office/powerpoint/2010/main" val="580107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_Logo_Pillar">
    <p:bg>
      <p:bgPr>
        <a:solidFill>
          <a:schemeClr val="bg2"/>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16" name="Date Placeholder 2">
            <a:extLst>
              <a:ext uri="{FF2B5EF4-FFF2-40B4-BE49-F238E27FC236}">
                <a16:creationId xmlns:a16="http://schemas.microsoft.com/office/drawing/2014/main" id="{C9A44FD0-9299-A747-ACA7-73C04B005966}"/>
              </a:ext>
            </a:extLst>
          </p:cNvPr>
          <p:cNvSpPr>
            <a:spLocks noGrp="1"/>
          </p:cNvSpPr>
          <p:nvPr>
            <p:ph type="dt" sz="half" idx="10"/>
          </p:nvPr>
        </p:nvSpPr>
        <p:spPr>
          <a:xfrm>
            <a:off x="6873138" y="6425604"/>
            <a:ext cx="2743200" cy="363500"/>
          </a:xfrm>
        </p:spPr>
        <p:txBody>
          <a:bodyPr/>
          <a:lstStyle/>
          <a:p>
            <a:fld id="{C6AB712D-D4B3-104B-AFC1-22B573F06DA8}" type="datetime1">
              <a:rPr lang="en-IN" smtClean="0"/>
              <a:t>24/01/24</a:t>
            </a:fld>
            <a:endParaRPr lang="en-US" dirty="0"/>
          </a:p>
        </p:txBody>
      </p:sp>
      <p:sp>
        <p:nvSpPr>
          <p:cNvPr id="19" name="Footer Placeholder 4">
            <a:extLst>
              <a:ext uri="{FF2B5EF4-FFF2-40B4-BE49-F238E27FC236}">
                <a16:creationId xmlns:a16="http://schemas.microsoft.com/office/drawing/2014/main" id="{118F5506-12CA-A84F-8A2D-E2E6E5EE375A}"/>
              </a:ext>
            </a:extLst>
          </p:cNvPr>
          <p:cNvSpPr>
            <a:spLocks noGrp="1"/>
          </p:cNvSpPr>
          <p:nvPr>
            <p:ph type="ftr" sz="quarter" idx="20"/>
          </p:nvPr>
        </p:nvSpPr>
        <p:spPr>
          <a:xfrm>
            <a:off x="1127759" y="6423978"/>
            <a:ext cx="5745379" cy="365125"/>
          </a:xfrm>
        </p:spPr>
        <p:txBody>
          <a:bodyPr/>
          <a:lstStyle/>
          <a:p>
            <a:r>
              <a:rPr lang="en-US"/>
              <a:t>Copyright © 2024, Oracle and/or its affiliates</a:t>
            </a:r>
            <a:endParaRPr lang="en-US" dirty="0"/>
          </a:p>
        </p:txBody>
      </p:sp>
      <p:sp>
        <p:nvSpPr>
          <p:cNvPr id="20" name="Slide Number Placeholder 7">
            <a:extLst>
              <a:ext uri="{FF2B5EF4-FFF2-40B4-BE49-F238E27FC236}">
                <a16:creationId xmlns:a16="http://schemas.microsoft.com/office/drawing/2014/main" id="{F59FFAD1-5763-D74E-BBAC-43E9676146E6}"/>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7" name="Oracle Logo">
            <a:extLst>
              <a:ext uri="{FF2B5EF4-FFF2-40B4-BE49-F238E27FC236}">
                <a16:creationId xmlns:a16="http://schemas.microsoft.com/office/drawing/2014/main" id="{7B42942F-0AD5-44AF-A263-1CD58AD30FFD}"/>
              </a:ext>
            </a:extLst>
          </p:cNvPr>
          <p:cNvSpPr/>
          <p:nvPr userDrawn="1"/>
        </p:nvSpPr>
        <p:spPr>
          <a:xfrm>
            <a:off x="761994" y="1130946"/>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3" name="Title 4">
            <a:extLst>
              <a:ext uri="{FF2B5EF4-FFF2-40B4-BE49-F238E27FC236}">
                <a16:creationId xmlns:a16="http://schemas.microsoft.com/office/drawing/2014/main" id="{D159976D-485F-461D-8BF1-ACF0F36F4ACD}"/>
              </a:ext>
            </a:extLst>
          </p:cNvPr>
          <p:cNvSpPr>
            <a:spLocks noGrp="1"/>
          </p:cNvSpPr>
          <p:nvPr>
            <p:ph type="title" hasCustomPrompt="1"/>
          </p:nvPr>
        </p:nvSpPr>
        <p:spPr>
          <a:xfrm>
            <a:off x="762051" y="1613848"/>
            <a:ext cx="4758468" cy="822960"/>
          </a:xfrm>
          <a:noFill/>
        </p:spPr>
        <p:txBody>
          <a:bodyPr vert="horz" lIns="0" tIns="0" rIns="0" bIns="0" rtlCol="0" anchor="b">
            <a:noAutofit/>
          </a:bodyPr>
          <a:lstStyle>
            <a:lvl1pPr>
              <a:defRPr lang="en-US" sz="2000">
                <a:solidFill>
                  <a:schemeClr val="accent6"/>
                </a:solidFill>
                <a:latin typeface="Oracle Sans" panose="020B0503020204020204" pitchFamily="34" charset="0"/>
                <a:cs typeface="Oracle Sans" panose="020B0503020204020204" pitchFamily="34" charset="0"/>
              </a:defRPr>
            </a:lvl1pPr>
          </a:lstStyle>
          <a:p>
            <a:pPr lvl="0"/>
            <a:r>
              <a:rPr lang="en-US" dirty="0"/>
              <a:t>Click to edit title text styles</a:t>
            </a:r>
          </a:p>
        </p:txBody>
      </p:sp>
      <p:sp>
        <p:nvSpPr>
          <p:cNvPr id="34" name="Text Placeholder 21">
            <a:extLst>
              <a:ext uri="{FF2B5EF4-FFF2-40B4-BE49-F238E27FC236}">
                <a16:creationId xmlns:a16="http://schemas.microsoft.com/office/drawing/2014/main" id="{E8B73C5B-0455-4A39-B115-DC0426A05203}"/>
              </a:ext>
            </a:extLst>
          </p:cNvPr>
          <p:cNvSpPr>
            <a:spLocks noGrp="1"/>
          </p:cNvSpPr>
          <p:nvPr>
            <p:ph type="body" sz="quarter" idx="14" hasCustomPrompt="1"/>
          </p:nvPr>
        </p:nvSpPr>
        <p:spPr>
          <a:xfrm>
            <a:off x="761995" y="274066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5" name="Text Placeholder 21">
            <a:extLst>
              <a:ext uri="{FF2B5EF4-FFF2-40B4-BE49-F238E27FC236}">
                <a16:creationId xmlns:a16="http://schemas.microsoft.com/office/drawing/2014/main" id="{4AF9BA17-9E4B-4420-8DA1-0ADB4139BD98}"/>
              </a:ext>
            </a:extLst>
          </p:cNvPr>
          <p:cNvSpPr>
            <a:spLocks noGrp="1"/>
          </p:cNvSpPr>
          <p:nvPr>
            <p:ph type="body" sz="quarter" idx="15" hasCustomPrompt="1"/>
          </p:nvPr>
        </p:nvSpPr>
        <p:spPr>
          <a:xfrm>
            <a:off x="761995" y="3350963"/>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6" name="Text Placeholder 21">
            <a:extLst>
              <a:ext uri="{FF2B5EF4-FFF2-40B4-BE49-F238E27FC236}">
                <a16:creationId xmlns:a16="http://schemas.microsoft.com/office/drawing/2014/main" id="{0E5BCC29-452A-4B5C-A0FD-F24093C61A18}"/>
              </a:ext>
            </a:extLst>
          </p:cNvPr>
          <p:cNvSpPr>
            <a:spLocks noGrp="1"/>
          </p:cNvSpPr>
          <p:nvPr>
            <p:ph type="body" sz="quarter" idx="16" hasCustomPrompt="1"/>
          </p:nvPr>
        </p:nvSpPr>
        <p:spPr>
          <a:xfrm>
            <a:off x="761995" y="3861015"/>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7C3490F3-12E4-42E9-A02A-DA9048E5517E}"/>
              </a:ext>
            </a:extLst>
          </p:cNvPr>
          <p:cNvSpPr>
            <a:spLocks noGrp="1"/>
          </p:cNvSpPr>
          <p:nvPr>
            <p:ph type="body" sz="quarter" idx="17" hasCustomPrompt="1"/>
          </p:nvPr>
        </p:nvSpPr>
        <p:spPr>
          <a:xfrm>
            <a:off x="761995" y="4495211"/>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sp>
        <p:nvSpPr>
          <p:cNvPr id="38" name="Text Placeholder 21">
            <a:extLst>
              <a:ext uri="{FF2B5EF4-FFF2-40B4-BE49-F238E27FC236}">
                <a16:creationId xmlns:a16="http://schemas.microsoft.com/office/drawing/2014/main" id="{54410202-CDC2-4A70-9E8F-A082EA40FA27}"/>
              </a:ext>
            </a:extLst>
          </p:cNvPr>
          <p:cNvSpPr>
            <a:spLocks noGrp="1"/>
          </p:cNvSpPr>
          <p:nvPr>
            <p:ph type="body" sz="quarter" idx="18" hasCustomPrompt="1"/>
          </p:nvPr>
        </p:nvSpPr>
        <p:spPr>
          <a:xfrm>
            <a:off x="761995" y="4989599"/>
            <a:ext cx="4762532" cy="614174"/>
          </a:xfrm>
          <a:prstGeom prst="rect">
            <a:avLst/>
          </a:prstGeom>
        </p:spPr>
        <p:txBody>
          <a:bodyPr lIns="0" tIns="0" rIns="0" bIns="0" anchor="b"/>
          <a:lstStyle>
            <a:lvl1pPr algn="l">
              <a:defRPr sz="3600" b="1" i="0">
                <a:solidFill>
                  <a:schemeClr val="accent3"/>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9" name="Text Placeholder 21">
            <a:extLst>
              <a:ext uri="{FF2B5EF4-FFF2-40B4-BE49-F238E27FC236}">
                <a16:creationId xmlns:a16="http://schemas.microsoft.com/office/drawing/2014/main" id="{3EA55A5B-76B6-49EB-B503-BCF2D131084A}"/>
              </a:ext>
            </a:extLst>
          </p:cNvPr>
          <p:cNvSpPr>
            <a:spLocks noGrp="1"/>
          </p:cNvSpPr>
          <p:nvPr>
            <p:ph type="body" sz="quarter" idx="19" hasCustomPrompt="1"/>
          </p:nvPr>
        </p:nvSpPr>
        <p:spPr>
          <a:xfrm>
            <a:off x="761995" y="5634729"/>
            <a:ext cx="4762532" cy="373897"/>
          </a:xfrm>
          <a:prstGeom prst="rect">
            <a:avLst/>
          </a:prstGeom>
        </p:spPr>
        <p:txBody>
          <a:bodyPr lIns="0" tIns="0" rIns="0" bIns="0"/>
          <a:lstStyle>
            <a:lvl1pPr algn="l">
              <a:defRPr sz="1400" b="0" i="0">
                <a:solidFill>
                  <a:schemeClr val="tx2"/>
                </a:solidFill>
                <a:latin typeface="+mn-lt"/>
                <a:cs typeface="Oracle Sans Light" panose="020B0403020204020204" pitchFamily="34" charset="0"/>
              </a:defRPr>
            </a:lvl1pPr>
          </a:lstStyle>
          <a:p>
            <a:pPr lvl="0"/>
            <a:r>
              <a:rPr lang="en-GB" dirty="0"/>
              <a:t>Text under stat goes here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9069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_2 Partners_Pillar">
    <p:bg>
      <p:bgPr>
        <a:solidFill>
          <a:schemeClr val="bg2"/>
        </a:solidFill>
        <a:effectLst/>
      </p:bgPr>
    </p:bg>
    <p:spTree>
      <p:nvGrpSpPr>
        <p:cNvPr id="1" name=""/>
        <p:cNvGrpSpPr/>
        <p:nvPr/>
      </p:nvGrpSpPr>
      <p:grpSpPr>
        <a:xfrm>
          <a:off x="0" y="0"/>
          <a:ext cx="0" cy="0"/>
          <a:chOff x="0" y="0"/>
          <a:chExt cx="0" cy="0"/>
        </a:xfrm>
      </p:grpSpPr>
      <p:sp>
        <p:nvSpPr>
          <p:cNvPr id="24" name="Oracle Logo">
            <a:extLst>
              <a:ext uri="{FF2B5EF4-FFF2-40B4-BE49-F238E27FC236}">
                <a16:creationId xmlns:a16="http://schemas.microsoft.com/office/drawing/2014/main" id="{20234EC2-C43E-4724-9A1C-B2BFA8DBA2E4}"/>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6" name="Plus Sign">
            <a:extLst>
              <a:ext uri="{FF2B5EF4-FFF2-40B4-BE49-F238E27FC236}">
                <a16:creationId xmlns:a16="http://schemas.microsoft.com/office/drawing/2014/main" id="{274CCF31-89DD-4F25-81A6-4D9E462BF778}"/>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7" name="Content Placeholder 7">
            <a:extLst>
              <a:ext uri="{FF2B5EF4-FFF2-40B4-BE49-F238E27FC236}">
                <a16:creationId xmlns:a16="http://schemas.microsoft.com/office/drawing/2014/main" id="{C457F695-1936-449E-B1FE-07F3CCF3522D}"/>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1" name="Plus Sign">
            <a:extLst>
              <a:ext uri="{FF2B5EF4-FFF2-40B4-BE49-F238E27FC236}">
                <a16:creationId xmlns:a16="http://schemas.microsoft.com/office/drawing/2014/main" id="{BE9C6943-88E5-4FDE-9345-776AE397A8BF}"/>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2" name="Content Placeholder 7">
            <a:extLst>
              <a:ext uri="{FF2B5EF4-FFF2-40B4-BE49-F238E27FC236}">
                <a16:creationId xmlns:a16="http://schemas.microsoft.com/office/drawing/2014/main" id="{C541D261-7C35-49A4-BB88-44B95A303EE0}"/>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2024,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fld id="{D28882CC-4584-A244-A06E-C3D164457D14}"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413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icture_Partner_Pillar">
    <p:bg>
      <p:bgPr>
        <a:solidFill>
          <a:schemeClr val="bg2"/>
        </a:solidFill>
        <a:effectLst/>
      </p:bgPr>
    </p:bg>
    <p:spTree>
      <p:nvGrpSpPr>
        <p:cNvPr id="1" name=""/>
        <p:cNvGrpSpPr/>
        <p:nvPr/>
      </p:nvGrpSpPr>
      <p:grpSpPr>
        <a:xfrm>
          <a:off x="0" y="0"/>
          <a:ext cx="0" cy="0"/>
          <a:chOff x="0" y="0"/>
          <a:chExt cx="0" cy="0"/>
        </a:xfrm>
      </p:grpSpPr>
      <p:sp>
        <p:nvSpPr>
          <p:cNvPr id="24" name="Oracle Logo">
            <a:extLst>
              <a:ext uri="{FF2B5EF4-FFF2-40B4-BE49-F238E27FC236}">
                <a16:creationId xmlns:a16="http://schemas.microsoft.com/office/drawing/2014/main" id="{20234EC2-C43E-4724-9A1C-B2BFA8DBA2E4}"/>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6" name="Plus Sign">
            <a:extLst>
              <a:ext uri="{FF2B5EF4-FFF2-40B4-BE49-F238E27FC236}">
                <a16:creationId xmlns:a16="http://schemas.microsoft.com/office/drawing/2014/main" id="{274CCF31-89DD-4F25-81A6-4D9E462BF778}"/>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7" name="Content Placeholder 7">
            <a:extLst>
              <a:ext uri="{FF2B5EF4-FFF2-40B4-BE49-F238E27FC236}">
                <a16:creationId xmlns:a16="http://schemas.microsoft.com/office/drawing/2014/main" id="{C457F695-1936-449E-B1FE-07F3CCF3522D}"/>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2024,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fld id="{96603C23-6D81-3B48-BAEA-9A8ED14A33E8}" type="datetime1">
              <a:rPr lang="en-IN" smtClean="0"/>
              <a:t>24/01/24</a:t>
            </a:fld>
            <a:endParaRPr lang="en-US" dirty="0"/>
          </a:p>
        </p:txBody>
      </p:sp>
    </p:spTree>
    <p:extLst>
      <p:ext uri="{BB962C8B-B14F-4D97-AF65-F5344CB8AC3E}">
        <p14:creationId xmlns:p14="http://schemas.microsoft.com/office/powerpoint/2010/main" val="59073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_Pillar">
    <p:bg>
      <p:bgPr>
        <a:solidFill>
          <a:schemeClr val="bg2"/>
        </a:solidFill>
        <a:effectLst/>
      </p:bgPr>
    </p:bg>
    <p:spTree>
      <p:nvGrpSpPr>
        <p:cNvPr id="1" name=""/>
        <p:cNvGrpSpPr/>
        <p:nvPr/>
      </p:nvGrpSpPr>
      <p:grpSpPr>
        <a:xfrm>
          <a:off x="0" y="0"/>
          <a:ext cx="0" cy="0"/>
          <a:chOff x="0" y="0"/>
          <a:chExt cx="0" cy="0"/>
        </a:xfrm>
      </p:grpSpPr>
      <p:sp>
        <p:nvSpPr>
          <p:cNvPr id="24" name="Oracle Logo">
            <a:extLst>
              <a:ext uri="{FF2B5EF4-FFF2-40B4-BE49-F238E27FC236}">
                <a16:creationId xmlns:a16="http://schemas.microsoft.com/office/drawing/2014/main" id="{20234EC2-C43E-4724-9A1C-B2BFA8DBA2E4}"/>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 name="Title 1">
            <a:extLst>
              <a:ext uri="{FF2B5EF4-FFF2-40B4-BE49-F238E27FC236}">
                <a16:creationId xmlns:a16="http://schemas.microsoft.com/office/drawing/2014/main" id="{21B00D9F-F86A-4D67-B0BD-4340D96B77E5}"/>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9" name="Text Placeholder 21">
            <a:extLst>
              <a:ext uri="{FF2B5EF4-FFF2-40B4-BE49-F238E27FC236}">
                <a16:creationId xmlns:a16="http://schemas.microsoft.com/office/drawing/2014/main" id="{A52152CC-50B5-7140-BBBC-894BE50DE477}"/>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3" name="Text Placeholder 21">
            <a:extLst>
              <a:ext uri="{FF2B5EF4-FFF2-40B4-BE49-F238E27FC236}">
                <a16:creationId xmlns:a16="http://schemas.microsoft.com/office/drawing/2014/main" id="{C4A419AC-E394-4F09-9A77-6C90F7D2079C}"/>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7" name="Text Placeholder 21">
            <a:extLst>
              <a:ext uri="{FF2B5EF4-FFF2-40B4-BE49-F238E27FC236}">
                <a16:creationId xmlns:a16="http://schemas.microsoft.com/office/drawing/2014/main" id="{660F5D63-026D-C24C-B47E-EA653246EDDA}"/>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21">
            <a:extLst>
              <a:ext uri="{FF2B5EF4-FFF2-40B4-BE49-F238E27FC236}">
                <a16:creationId xmlns:a16="http://schemas.microsoft.com/office/drawing/2014/main" id="{B098E466-A42C-4341-9C17-D827E7913C0D}"/>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0EAE6862-CDA6-1249-BB94-0AC4B8FD7E4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5A7BC31E-85B6-4483-9D39-48FEEEFB0BA9}"/>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174567A5-4E61-1149-8013-D7EBF792E1D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2" name="Slide Number Placeholder 7">
            <a:extLst>
              <a:ext uri="{FF2B5EF4-FFF2-40B4-BE49-F238E27FC236}">
                <a16:creationId xmlns:a16="http://schemas.microsoft.com/office/drawing/2014/main" id="{710BDE4B-0F81-4146-8022-38637429654C}"/>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21" name="Footer Placeholder 4">
            <a:extLst>
              <a:ext uri="{FF2B5EF4-FFF2-40B4-BE49-F238E27FC236}">
                <a16:creationId xmlns:a16="http://schemas.microsoft.com/office/drawing/2014/main" id="{37C10FD7-37A3-7E41-BEE7-941311B3265A}"/>
              </a:ext>
            </a:extLst>
          </p:cNvPr>
          <p:cNvSpPr>
            <a:spLocks noGrp="1"/>
          </p:cNvSpPr>
          <p:nvPr>
            <p:ph type="ftr" sz="quarter" idx="38"/>
          </p:nvPr>
        </p:nvSpPr>
        <p:spPr>
          <a:xfrm>
            <a:off x="1127759" y="6423978"/>
            <a:ext cx="5745379" cy="365125"/>
          </a:xfrm>
        </p:spPr>
        <p:txBody>
          <a:bodyPr/>
          <a:lstStyle/>
          <a:p>
            <a:r>
              <a:rPr lang="en-US"/>
              <a:t>Copyright © 2024, Oracle and/or its affiliates</a:t>
            </a:r>
            <a:endParaRPr lang="en-US" dirty="0"/>
          </a:p>
        </p:txBody>
      </p:sp>
      <p:sp>
        <p:nvSpPr>
          <p:cNvPr id="20" name="Date Placeholder 2">
            <a:extLst>
              <a:ext uri="{FF2B5EF4-FFF2-40B4-BE49-F238E27FC236}">
                <a16:creationId xmlns:a16="http://schemas.microsoft.com/office/drawing/2014/main" id="{43E70FE2-AA17-E349-8778-C606A039516B}"/>
              </a:ext>
            </a:extLst>
          </p:cNvPr>
          <p:cNvSpPr>
            <a:spLocks noGrp="1"/>
          </p:cNvSpPr>
          <p:nvPr>
            <p:ph type="dt" sz="half" idx="10"/>
          </p:nvPr>
        </p:nvSpPr>
        <p:spPr>
          <a:xfrm>
            <a:off x="6873138" y="6425604"/>
            <a:ext cx="2743200" cy="363500"/>
          </a:xfrm>
        </p:spPr>
        <p:txBody>
          <a:bodyPr/>
          <a:lstStyle/>
          <a:p>
            <a:fld id="{6964A02B-5B58-1B46-B327-154B5B65FFBC}" type="datetime1">
              <a:rPr lang="en-IN" smtClean="0"/>
              <a:t>24/01/24</a:t>
            </a:fld>
            <a:endParaRPr lang="en-US" dirty="0"/>
          </a:p>
        </p:txBody>
      </p:sp>
    </p:spTree>
    <p:extLst>
      <p:ext uri="{BB962C8B-B14F-4D97-AF65-F5344CB8AC3E}">
        <p14:creationId xmlns:p14="http://schemas.microsoft.com/office/powerpoint/2010/main" val="26932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ataPattern_2Partners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46703D13-81D8-E84D-9F5E-6440B1C980FE}"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7569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taPattern_Partner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35EED914-075C-3544-8F4F-CCA1AB1D7D33}"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5407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taPattern_Logo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F31497D5-D72A-7B4D-9B58-F7A6EF84859D}"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9634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taPattern_2_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hidden="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1DF9711E-90E2-A14E-AE7F-9BD3E8FCB903}"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08344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taPattern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hidden="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70046228-7825-7E45-B7E2-4E07B071E80A}"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62471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taPattern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0"/>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03C88C46-5087-544E-A757-528688143D5C}"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52081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 Title 2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p:txBody>
          <a:bodyPr/>
          <a:lstStyle>
            <a:lvl1pPr>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1835DE06-0B0B-4818-81DB-FDBB019FF7BA}"/>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17D7F1A-871E-41E8-ADDC-EC649B1827F4}"/>
              </a:ext>
            </a:extLst>
          </p:cNvPr>
          <p:cNvSpPr>
            <a:spLocks noGrp="1"/>
          </p:cNvSpPr>
          <p:nvPr>
            <p:ph type="ftr" sz="quarter" idx="17"/>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5D91B51-6B36-47A4-903E-93C057BB06EB}"/>
              </a:ext>
            </a:extLst>
          </p:cNvPr>
          <p:cNvSpPr>
            <a:spLocks noGrp="1"/>
          </p:cNvSpPr>
          <p:nvPr>
            <p:ph type="dt" sz="half" idx="16"/>
          </p:nvPr>
        </p:nvSpPr>
        <p:spPr/>
        <p:txBody>
          <a:bodyPr/>
          <a:lstStyle/>
          <a:p>
            <a:fld id="{928A28E2-4B57-DA43-ACFA-79506ADAF795}" type="datetime1">
              <a:rPr lang="en-IN" smtClean="0"/>
              <a:t>24/01/24</a:t>
            </a:fld>
            <a:endParaRPr lang="en-US" dirty="0"/>
          </a:p>
        </p:txBody>
      </p:sp>
    </p:spTree>
    <p:extLst>
      <p:ext uri="{BB962C8B-B14F-4D97-AF65-F5344CB8AC3E}">
        <p14:creationId xmlns:p14="http://schemas.microsoft.com/office/powerpoint/2010/main" val="744055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_2Partners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6329F95B-15E7-4F43-B5F4-2DC2F956A181}"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1228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_Partner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2B44F803-55B1-9648-9E16-E8A7707D61D2}"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42212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_Logo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7"/>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7373AD37-D1CB-477C-9DDB-5F65601A559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BE3C4900-8CF5-4C2B-99B0-6C6DF483DA10}"/>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4BC4B313-57AA-4424-94D1-C37F4D8E595A}"/>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53B944D3-C0EC-784B-BFB7-97ED61D7B13E}"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14102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_2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7" name="Plus Sign">
            <a:extLst>
              <a:ext uri="{FF2B5EF4-FFF2-40B4-BE49-F238E27FC236}">
                <a16:creationId xmlns:a16="http://schemas.microsoft.com/office/drawing/2014/main" id="{EC0626DE-30BE-444A-96FA-5B8A266AA70E}"/>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5" name="Content Placeholder 7">
            <a:extLst>
              <a:ext uri="{FF2B5EF4-FFF2-40B4-BE49-F238E27FC236}">
                <a16:creationId xmlns:a16="http://schemas.microsoft.com/office/drawing/2014/main" id="{1D1052D3-7509-4FCF-ACC9-317023411DAE}"/>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FE5E13B2-3C76-D14C-B085-BFB1993F18D7}"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1900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4" name="Plus Sign">
            <a:extLst>
              <a:ext uri="{FF2B5EF4-FFF2-40B4-BE49-F238E27FC236}">
                <a16:creationId xmlns:a16="http://schemas.microsoft.com/office/drawing/2014/main" id="{067C8C4F-D226-4A88-8E74-42CD412BEABD}"/>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6" name="Content Placeholder 7">
            <a:extLst>
              <a:ext uri="{FF2B5EF4-FFF2-40B4-BE49-F238E27FC236}">
                <a16:creationId xmlns:a16="http://schemas.microsoft.com/office/drawing/2014/main" id="{23A3FE2A-025B-463A-B213-D7028DCD3A12}"/>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10CAB3EB-E6ED-4A4E-8064-E6A9CB8CDEEA}"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73006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0"/>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F577B"/>
              </a:solidFill>
            </a:endParaRPr>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6146"/>
            <a:ext cx="6096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racle Logo">
            <a:extLst>
              <a:ext uri="{FF2B5EF4-FFF2-40B4-BE49-F238E27FC236}">
                <a16:creationId xmlns:a16="http://schemas.microsoft.com/office/drawing/2014/main" id="{DB97F15E-C2AC-458A-AB4E-12CB5E43279B}"/>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6" name="Title 1">
            <a:extLst>
              <a:ext uri="{FF2B5EF4-FFF2-40B4-BE49-F238E27FC236}">
                <a16:creationId xmlns:a16="http://schemas.microsoft.com/office/drawing/2014/main" id="{4FEA84EC-BA08-4B04-90E8-32867FCEA130}"/>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37" name="Text Placeholder 21">
            <a:extLst>
              <a:ext uri="{FF2B5EF4-FFF2-40B4-BE49-F238E27FC236}">
                <a16:creationId xmlns:a16="http://schemas.microsoft.com/office/drawing/2014/main" id="{B675487E-F9A2-4654-92D8-EE75F36D0E03}"/>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8" name="Text Placeholder 21">
            <a:extLst>
              <a:ext uri="{FF2B5EF4-FFF2-40B4-BE49-F238E27FC236}">
                <a16:creationId xmlns:a16="http://schemas.microsoft.com/office/drawing/2014/main" id="{CC2F6260-A3FC-436D-B80E-C15684B02864}"/>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9" name="Text Placeholder 21">
            <a:extLst>
              <a:ext uri="{FF2B5EF4-FFF2-40B4-BE49-F238E27FC236}">
                <a16:creationId xmlns:a16="http://schemas.microsoft.com/office/drawing/2014/main" id="{C7E6874A-8C80-4A03-BF5F-11EC580F93D6}"/>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0" name="Text Placeholder 21">
            <a:extLst>
              <a:ext uri="{FF2B5EF4-FFF2-40B4-BE49-F238E27FC236}">
                <a16:creationId xmlns:a16="http://schemas.microsoft.com/office/drawing/2014/main" id="{F022A190-2E26-447E-8A41-28798A5BBD35}"/>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6249FD8E-B43E-4A91-917F-4C356B2BDE8F}"/>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3" name="Text Placeholder 21">
            <a:extLst>
              <a:ext uri="{FF2B5EF4-FFF2-40B4-BE49-F238E27FC236}">
                <a16:creationId xmlns:a16="http://schemas.microsoft.com/office/drawing/2014/main" id="{665E9D10-286E-4831-9502-E1624AF0292D}"/>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F91925F3-C22A-4C21-A61E-F02366E45214}"/>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5" name="Text Placeholder 3">
            <a:extLst>
              <a:ext uri="{FF2B5EF4-FFF2-40B4-BE49-F238E27FC236}">
                <a16:creationId xmlns:a16="http://schemas.microsoft.com/office/drawing/2014/main" id="{570E85B3-65CF-4F11-AACC-6E81B46B13F0}"/>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28" name="Text Placeholder 3">
            <a:extLst>
              <a:ext uri="{FF2B5EF4-FFF2-40B4-BE49-F238E27FC236}">
                <a16:creationId xmlns:a16="http://schemas.microsoft.com/office/drawing/2014/main" id="{76B4D98A-E538-4A63-82D8-937D7E3E7E7E}"/>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29" name="Text Placeholder 3">
            <a:extLst>
              <a:ext uri="{FF2B5EF4-FFF2-40B4-BE49-F238E27FC236}">
                <a16:creationId xmlns:a16="http://schemas.microsoft.com/office/drawing/2014/main" id="{28716E33-9DF3-4DC2-BD17-75F1589A14F6}"/>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4" name="Slide Number Placeholder 7">
            <a:extLst>
              <a:ext uri="{FF2B5EF4-FFF2-40B4-BE49-F238E27FC236}">
                <a16:creationId xmlns:a16="http://schemas.microsoft.com/office/drawing/2014/main" id="{B9ACEF22-59BD-0E4E-B28E-821248CD1D91}"/>
              </a:ext>
            </a:extLst>
          </p:cNvPr>
          <p:cNvSpPr>
            <a:spLocks noGrp="1"/>
          </p:cNvSpPr>
          <p:nvPr>
            <p:ph type="sldNum" sz="quarter" idx="38"/>
          </p:nvPr>
        </p:nvSpPr>
        <p:spPr>
          <a:xfrm>
            <a:off x="762000" y="6423660"/>
            <a:ext cx="365760" cy="365760"/>
          </a:xfrm>
        </p:spPr>
        <p:txBody>
          <a:bodyPr/>
          <a:lstStyle/>
          <a:p>
            <a:fld id="{345D60D9-5372-5F40-9443-0F9AE5BDC3C8}" type="slidenum">
              <a:rPr lang="en-US" smtClean="0"/>
              <a:pPr/>
              <a:t>‹#›</a:t>
            </a:fld>
            <a:endParaRPr lang="en-US" dirty="0"/>
          </a:p>
        </p:txBody>
      </p:sp>
      <p:sp>
        <p:nvSpPr>
          <p:cNvPr id="33" name="Footer Placeholder 4">
            <a:extLst>
              <a:ext uri="{FF2B5EF4-FFF2-40B4-BE49-F238E27FC236}">
                <a16:creationId xmlns:a16="http://schemas.microsoft.com/office/drawing/2014/main" id="{1CB3A7BA-558C-784A-BDC2-8AEC06D83CA7}"/>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2" name="Date Placeholder 2">
            <a:extLst>
              <a:ext uri="{FF2B5EF4-FFF2-40B4-BE49-F238E27FC236}">
                <a16:creationId xmlns:a16="http://schemas.microsoft.com/office/drawing/2014/main" id="{81DD0AE7-58C9-8B40-9E0F-293014B45611}"/>
              </a:ext>
            </a:extLst>
          </p:cNvPr>
          <p:cNvSpPr>
            <a:spLocks noGrp="1"/>
          </p:cNvSpPr>
          <p:nvPr>
            <p:ph type="dt" sz="half" idx="10"/>
          </p:nvPr>
        </p:nvSpPr>
        <p:spPr>
          <a:xfrm>
            <a:off x="6873138" y="6425604"/>
            <a:ext cx="2743200" cy="363500"/>
          </a:xfrm>
        </p:spPr>
        <p:txBody>
          <a:bodyPr/>
          <a:lstStyle/>
          <a:p>
            <a:fld id="{C9AD0BFB-677E-D04F-B89F-25773683D5F9}"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85339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Video_2Partners_Pillar">
    <p:bg>
      <p:bgPr>
        <a:solidFill>
          <a:schemeClr val="bg2"/>
        </a:solidFill>
        <a:effectLst/>
      </p:bgPr>
    </p:bg>
    <p:spTree>
      <p:nvGrpSpPr>
        <p:cNvPr id="1" name=""/>
        <p:cNvGrpSpPr/>
        <p:nvPr/>
      </p:nvGrpSpPr>
      <p:grpSpPr>
        <a:xfrm>
          <a:off x="0" y="0"/>
          <a:ext cx="0" cy="0"/>
          <a:chOff x="0" y="0"/>
          <a:chExt cx="0" cy="0"/>
        </a:xfrm>
      </p:grpSpPr>
      <p:sp>
        <p:nvSpPr>
          <p:cNvPr id="27" name="Oracle Logo">
            <a:extLst>
              <a:ext uri="{FF2B5EF4-FFF2-40B4-BE49-F238E27FC236}">
                <a16:creationId xmlns:a16="http://schemas.microsoft.com/office/drawing/2014/main" id="{8B95FCB6-EA2D-4F3F-8F28-D506189C4A1F}"/>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0" name="Plus Sign">
            <a:extLst>
              <a:ext uri="{FF2B5EF4-FFF2-40B4-BE49-F238E27FC236}">
                <a16:creationId xmlns:a16="http://schemas.microsoft.com/office/drawing/2014/main" id="{4A3C5A4D-9FD0-42EA-82BB-1220EF3F648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2" name="Content Placeholder 7">
            <a:extLst>
              <a:ext uri="{FF2B5EF4-FFF2-40B4-BE49-F238E27FC236}">
                <a16:creationId xmlns:a16="http://schemas.microsoft.com/office/drawing/2014/main" id="{F40E78F7-A131-4EC5-B185-13DC09C5FF9A}"/>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fld id="{8387CB60-5256-BF45-8BEB-B0554AF27A3C}" type="datetime1">
              <a:rPr lang="en-IN" smtClean="0"/>
              <a:t>24/01/24</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63500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Video_Partner_Pillar">
    <p:bg>
      <p:bgPr>
        <a:solidFill>
          <a:schemeClr val="bg2"/>
        </a:solidFill>
        <a:effectLst/>
      </p:bgPr>
    </p:bg>
    <p:spTree>
      <p:nvGrpSpPr>
        <p:cNvPr id="1" name=""/>
        <p:cNvGrpSpPr/>
        <p:nvPr/>
      </p:nvGrpSpPr>
      <p:grpSpPr>
        <a:xfrm>
          <a:off x="0" y="0"/>
          <a:ext cx="0" cy="0"/>
          <a:chOff x="0" y="0"/>
          <a:chExt cx="0" cy="0"/>
        </a:xfrm>
      </p:grpSpPr>
      <p:sp>
        <p:nvSpPr>
          <p:cNvPr id="27" name="Oracle Logo">
            <a:extLst>
              <a:ext uri="{FF2B5EF4-FFF2-40B4-BE49-F238E27FC236}">
                <a16:creationId xmlns:a16="http://schemas.microsoft.com/office/drawing/2014/main" id="{8B95FCB6-EA2D-4F3F-8F28-D506189C4A1F}"/>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fld id="{9D063512-A0EF-274A-81C5-6153B6AA8D05}" type="datetime1">
              <a:rPr lang="en-IN" smtClean="0"/>
              <a:t>24/01/24</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1186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Video_Logo_Pillar">
    <p:bg>
      <p:bgPr>
        <a:solidFill>
          <a:schemeClr val="bg2"/>
        </a:solidFill>
        <a:effectLst/>
      </p:bgPr>
    </p:bg>
    <p:spTree>
      <p:nvGrpSpPr>
        <p:cNvPr id="1" name=""/>
        <p:cNvGrpSpPr/>
        <p:nvPr/>
      </p:nvGrpSpPr>
      <p:grpSpPr>
        <a:xfrm>
          <a:off x="0" y="0"/>
          <a:ext cx="0" cy="0"/>
          <a:chOff x="0" y="0"/>
          <a:chExt cx="0" cy="0"/>
        </a:xfrm>
      </p:grpSpPr>
      <p:sp>
        <p:nvSpPr>
          <p:cNvPr id="27" name="Oracle Logo">
            <a:extLst>
              <a:ext uri="{FF2B5EF4-FFF2-40B4-BE49-F238E27FC236}">
                <a16:creationId xmlns:a16="http://schemas.microsoft.com/office/drawing/2014/main" id="{8B95FCB6-EA2D-4F3F-8F28-D506189C4A1F}"/>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fld id="{CB521262-AE9D-5E4B-8E15-D0B4C3537D49}" type="datetime1">
              <a:rPr lang="en-IN" smtClean="0"/>
              <a:t>24/01/24</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59077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Video_2Partners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racle Logo">
            <a:extLst>
              <a:ext uri="{FF2B5EF4-FFF2-40B4-BE49-F238E27FC236}">
                <a16:creationId xmlns:a16="http://schemas.microsoft.com/office/drawing/2014/main" id="{8B95FCB6-EA2D-4F3F-8F28-D506189C4A1F}"/>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0" name="Plus Sign">
            <a:extLst>
              <a:ext uri="{FF2B5EF4-FFF2-40B4-BE49-F238E27FC236}">
                <a16:creationId xmlns:a16="http://schemas.microsoft.com/office/drawing/2014/main" id="{4A3C5A4D-9FD0-42EA-82BB-1220EF3F648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2" name="Content Placeholder 7">
            <a:extLst>
              <a:ext uri="{FF2B5EF4-FFF2-40B4-BE49-F238E27FC236}">
                <a16:creationId xmlns:a16="http://schemas.microsoft.com/office/drawing/2014/main" id="{F40E78F7-A131-4EC5-B185-13DC09C5FF9A}"/>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fld id="{D2384884-87D3-3940-B51F-9D1962E93D68}"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02735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 Title/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FA2D-6C94-456B-8DE9-80C7A3BE2C1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8297"/>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8521" y="160829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297"/>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7">
            <a:extLst>
              <a:ext uri="{FF2B5EF4-FFF2-40B4-BE49-F238E27FC236}">
                <a16:creationId xmlns:a16="http://schemas.microsoft.com/office/drawing/2014/main" id="{4C4C4FB3-367C-49DA-9BEF-99BD8CD346F0}"/>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594DB29-C2B8-4F61-8419-EEE3D1E837A1}"/>
              </a:ext>
            </a:extLst>
          </p:cNvPr>
          <p:cNvSpPr>
            <a:spLocks noGrp="1"/>
          </p:cNvSpPr>
          <p:nvPr>
            <p:ph type="ftr" sz="quarter" idx="17"/>
          </p:nvPr>
        </p:nvSpPr>
        <p:spPr/>
        <p:txBody>
          <a:bodyPr/>
          <a:lstStyle/>
          <a:p>
            <a:r>
              <a:rPr lang="en-US"/>
              <a:t>Copyright © 2024, Oracle and/or its affiliates</a:t>
            </a:r>
            <a:endParaRPr lang="en-US" dirty="0"/>
          </a:p>
        </p:txBody>
      </p:sp>
      <p:sp>
        <p:nvSpPr>
          <p:cNvPr id="5" name="Date Placeholder 4">
            <a:extLst>
              <a:ext uri="{FF2B5EF4-FFF2-40B4-BE49-F238E27FC236}">
                <a16:creationId xmlns:a16="http://schemas.microsoft.com/office/drawing/2014/main" id="{DCD06EC0-4AE6-4D7C-87DE-D393DC47ED94}"/>
              </a:ext>
            </a:extLst>
          </p:cNvPr>
          <p:cNvSpPr>
            <a:spLocks noGrp="1"/>
          </p:cNvSpPr>
          <p:nvPr>
            <p:ph type="dt" sz="half" idx="16"/>
          </p:nvPr>
        </p:nvSpPr>
        <p:spPr/>
        <p:txBody>
          <a:bodyPr/>
          <a:lstStyle/>
          <a:p>
            <a:fld id="{AE37F50D-C9AB-9A42-8656-1C9776BF5D75}" type="datetime1">
              <a:rPr lang="en-IN" smtClean="0"/>
              <a:t>24/01/24</a:t>
            </a:fld>
            <a:endParaRPr lang="en-US" dirty="0"/>
          </a:p>
        </p:txBody>
      </p:sp>
    </p:spTree>
    <p:extLst>
      <p:ext uri="{BB962C8B-B14F-4D97-AF65-F5344CB8AC3E}">
        <p14:creationId xmlns:p14="http://schemas.microsoft.com/office/powerpoint/2010/main" val="177276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to/Video_Partner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racle Logo">
            <a:extLst>
              <a:ext uri="{FF2B5EF4-FFF2-40B4-BE49-F238E27FC236}">
                <a16:creationId xmlns:a16="http://schemas.microsoft.com/office/drawing/2014/main" id="{8B95FCB6-EA2D-4F3F-8F28-D506189C4A1F}"/>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8" name="Plus Sign">
            <a:extLst>
              <a:ext uri="{FF2B5EF4-FFF2-40B4-BE49-F238E27FC236}">
                <a16:creationId xmlns:a16="http://schemas.microsoft.com/office/drawing/2014/main" id="{D0F62D4C-44E1-47F5-9FC4-DDEBDB57503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fld id="{09FD0754-6DC4-9246-A021-D19B5DE8FF6E}"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18377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Video_Logo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racle Logo">
            <a:extLst>
              <a:ext uri="{FF2B5EF4-FFF2-40B4-BE49-F238E27FC236}">
                <a16:creationId xmlns:a16="http://schemas.microsoft.com/office/drawing/2014/main" id="{8B95FCB6-EA2D-4F3F-8F28-D506189C4A1F}"/>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44" name="Text Placeholder 21">
            <a:extLst>
              <a:ext uri="{FF2B5EF4-FFF2-40B4-BE49-F238E27FC236}">
                <a16:creationId xmlns:a16="http://schemas.microsoft.com/office/drawing/2014/main" id="{F253D5CC-04A1-4A8A-904C-1F3D182409E0}"/>
              </a:ext>
            </a:extLst>
          </p:cNvPr>
          <p:cNvSpPr>
            <a:spLocks noGrp="1"/>
          </p:cNvSpPr>
          <p:nvPr>
            <p:ph type="body" sz="quarter" idx="33"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5" name="Text Placeholder 21">
            <a:extLst>
              <a:ext uri="{FF2B5EF4-FFF2-40B4-BE49-F238E27FC236}">
                <a16:creationId xmlns:a16="http://schemas.microsoft.com/office/drawing/2014/main" id="{76C1365C-F7AC-4152-BC8A-22B9B745E9A7}"/>
              </a:ext>
            </a:extLst>
          </p:cNvPr>
          <p:cNvSpPr>
            <a:spLocks noGrp="1"/>
          </p:cNvSpPr>
          <p:nvPr>
            <p:ph type="body" sz="quarter" idx="3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6" name="Text Placeholder 21">
            <a:extLst>
              <a:ext uri="{FF2B5EF4-FFF2-40B4-BE49-F238E27FC236}">
                <a16:creationId xmlns:a16="http://schemas.microsoft.com/office/drawing/2014/main" id="{FE16FE56-4093-4A68-96E0-8FC9B4BCFB3B}"/>
              </a:ext>
            </a:extLst>
          </p:cNvPr>
          <p:cNvSpPr>
            <a:spLocks noGrp="1"/>
          </p:cNvSpPr>
          <p:nvPr>
            <p:ph type="body" sz="quarter" idx="31"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47" name="Text Placeholder 21">
            <a:extLst>
              <a:ext uri="{FF2B5EF4-FFF2-40B4-BE49-F238E27FC236}">
                <a16:creationId xmlns:a16="http://schemas.microsoft.com/office/drawing/2014/main" id="{A0E0FC69-7325-4C9E-9FDB-1F46B471B73E}"/>
              </a:ext>
            </a:extLst>
          </p:cNvPr>
          <p:cNvSpPr>
            <a:spLocks noGrp="1"/>
          </p:cNvSpPr>
          <p:nvPr>
            <p:ph type="body" sz="quarter" idx="3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C614183-38E4-4C8A-B188-942F1EADF22D}"/>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0" name="Text Placeholder 21">
            <a:extLst>
              <a:ext uri="{FF2B5EF4-FFF2-40B4-BE49-F238E27FC236}">
                <a16:creationId xmlns:a16="http://schemas.microsoft.com/office/drawing/2014/main" id="{9D56DADD-354E-40F9-9083-0EA39E18540C}"/>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1" name="Text Placeholder 21">
            <a:extLst>
              <a:ext uri="{FF2B5EF4-FFF2-40B4-BE49-F238E27FC236}">
                <a16:creationId xmlns:a16="http://schemas.microsoft.com/office/drawing/2014/main" id="{4D365422-228D-4AF8-B590-2677A7563203}"/>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2899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p>
            <a:fld id="{CB9E28AA-5219-F746-9BF4-702CF2524EAE}"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2961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Video_2Partners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racle Logo">
            <a:extLst>
              <a:ext uri="{FF2B5EF4-FFF2-40B4-BE49-F238E27FC236}">
                <a16:creationId xmlns:a16="http://schemas.microsoft.com/office/drawing/2014/main" id="{8664173D-62C8-469C-AADD-4900978FBC54}"/>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2" name="Plus Sign">
            <a:extLst>
              <a:ext uri="{FF2B5EF4-FFF2-40B4-BE49-F238E27FC236}">
                <a16:creationId xmlns:a16="http://schemas.microsoft.com/office/drawing/2014/main" id="{2FB75938-DF68-4158-AAF4-1DBD62729B3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3" name="Content Placeholder 7">
            <a:extLst>
              <a:ext uri="{FF2B5EF4-FFF2-40B4-BE49-F238E27FC236}">
                <a16:creationId xmlns:a16="http://schemas.microsoft.com/office/drawing/2014/main" id="{D86E14D0-2C64-4655-8B5F-F2E75FBA4AAC}"/>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fld id="{2BFC8E01-57E8-C44D-B0ED-981915A38839}"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95113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Photo/Video_Partner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racle Logo">
            <a:extLst>
              <a:ext uri="{FF2B5EF4-FFF2-40B4-BE49-F238E27FC236}">
                <a16:creationId xmlns:a16="http://schemas.microsoft.com/office/drawing/2014/main" id="{8664173D-62C8-469C-AADD-4900978FBC54}"/>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fld id="{79010225-BFBD-D349-8116-73D7542D2C09}"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673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Video_Partner_Stat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racle Logo">
            <a:extLst>
              <a:ext uri="{FF2B5EF4-FFF2-40B4-BE49-F238E27FC236}">
                <a16:creationId xmlns:a16="http://schemas.microsoft.com/office/drawing/2014/main" id="{8664173D-62C8-469C-AADD-4900978FBC54}"/>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2"/>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bg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fld id="{FC439A31-264E-3F40-A026-22DA642FA708}"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0257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hoto/Video_2Partners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racle Logo">
            <a:extLst>
              <a:ext uri="{FF2B5EF4-FFF2-40B4-BE49-F238E27FC236}">
                <a16:creationId xmlns:a16="http://schemas.microsoft.com/office/drawing/2014/main" id="{8664173D-62C8-469C-AADD-4900978FBC54}"/>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2" name="Plus Sign">
            <a:extLst>
              <a:ext uri="{FF2B5EF4-FFF2-40B4-BE49-F238E27FC236}">
                <a16:creationId xmlns:a16="http://schemas.microsoft.com/office/drawing/2014/main" id="{2FB75938-DF68-4158-AAF4-1DBD62729B39}"/>
              </a:ext>
              <a:ext uri="{C183D7F6-B498-43B3-948B-1728B52AA6E4}">
                <adec:decorative xmlns:adec="http://schemas.microsoft.com/office/drawing/2017/decorative" val="1"/>
              </a:ext>
            </a:extLst>
          </p:cNvPr>
          <p:cNvSpPr txBox="1"/>
          <p:nvPr userDrawn="1"/>
        </p:nvSpPr>
        <p:spPr>
          <a:xfrm>
            <a:off x="380821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3" name="Content Placeholder 7">
            <a:extLst>
              <a:ext uri="{FF2B5EF4-FFF2-40B4-BE49-F238E27FC236}">
                <a16:creationId xmlns:a16="http://schemas.microsoft.com/office/drawing/2014/main" id="{D86E14D0-2C64-4655-8B5F-F2E75FBA4AAC}"/>
              </a:ext>
            </a:extLst>
          </p:cNvPr>
          <p:cNvSpPr>
            <a:spLocks noGrp="1"/>
          </p:cNvSpPr>
          <p:nvPr>
            <p:ph sz="quarter" idx="29" hasCustomPrompt="1"/>
          </p:nvPr>
        </p:nvSpPr>
        <p:spPr>
          <a:xfrm>
            <a:off x="4270375"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fld id="{DC6C8CAC-BD2C-A84C-950A-64A19BFED67B}"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2125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Video_Partner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racle Logo">
            <a:extLst>
              <a:ext uri="{FF2B5EF4-FFF2-40B4-BE49-F238E27FC236}">
                <a16:creationId xmlns:a16="http://schemas.microsoft.com/office/drawing/2014/main" id="{8664173D-62C8-469C-AADD-4900978FBC54}"/>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2" name="Plus Sign">
            <a:extLst>
              <a:ext uri="{FF2B5EF4-FFF2-40B4-BE49-F238E27FC236}">
                <a16:creationId xmlns:a16="http://schemas.microsoft.com/office/drawing/2014/main" id="{3B0C2BAD-044A-49E9-BCD8-385884BE9C49}"/>
              </a:ext>
            </a:extLst>
          </p:cNvPr>
          <p:cNvSpPr txBox="1"/>
          <p:nvPr userDrawn="1"/>
        </p:nvSpPr>
        <p:spPr>
          <a:xfrm>
            <a:off x="1983598" y="60450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33686A5E-C644-4D46-A131-348725EBF7A6}"/>
              </a:ext>
            </a:extLst>
          </p:cNvPr>
          <p:cNvSpPr>
            <a:spLocks noGrp="1"/>
          </p:cNvSpPr>
          <p:nvPr>
            <p:ph sz="quarter" idx="28" hasCustomPrompt="1"/>
          </p:nvPr>
        </p:nvSpPr>
        <p:spPr>
          <a:xfrm>
            <a:off x="2451100" y="56197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fld id="{3443F75E-6C60-9D43-8812-CD4653A9E713}"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06678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Video_Logo_Stat_Sand_Pillar">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105525" y="3438525"/>
            <a:ext cx="6096000" cy="3429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racle Logo">
            <a:extLst>
              <a:ext uri="{FF2B5EF4-FFF2-40B4-BE49-F238E27FC236}">
                <a16:creationId xmlns:a16="http://schemas.microsoft.com/office/drawing/2014/main" id="{8664173D-62C8-469C-AADD-4900978FBC54}"/>
              </a:ext>
            </a:extLst>
          </p:cNvPr>
          <p:cNvSpPr/>
          <p:nvPr userDrawn="1"/>
        </p:nvSpPr>
        <p:spPr>
          <a:xfrm>
            <a:off x="761994" y="74677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54" name="Title 1">
            <a:extLst>
              <a:ext uri="{FF2B5EF4-FFF2-40B4-BE49-F238E27FC236}">
                <a16:creationId xmlns:a16="http://schemas.microsoft.com/office/drawing/2014/main" id="{D6F6B094-856B-4CAE-966F-4AAA3069BB7C}"/>
              </a:ext>
            </a:extLst>
          </p:cNvPr>
          <p:cNvSpPr>
            <a:spLocks noGrp="1"/>
          </p:cNvSpPr>
          <p:nvPr>
            <p:ph type="title" hasCustomPrompt="1"/>
          </p:nvPr>
        </p:nvSpPr>
        <p:spPr>
          <a:xfrm>
            <a:off x="768875" y="1262063"/>
            <a:ext cx="4744029" cy="822960"/>
          </a:xfrm>
        </p:spPr>
        <p:txBody>
          <a:bodyPr/>
          <a:lstStyle>
            <a:lvl1pPr>
              <a:defRPr>
                <a:solidFill>
                  <a:schemeClr val="accent6"/>
                </a:solidFill>
              </a:defRPr>
            </a:lvl1pPr>
          </a:lstStyle>
          <a:p>
            <a:r>
              <a:rPr lang="en-US" dirty="0"/>
              <a:t>Click to edit title text styles</a:t>
            </a:r>
          </a:p>
        </p:txBody>
      </p:sp>
      <p:sp>
        <p:nvSpPr>
          <p:cNvPr id="55" name="Text Placeholder 21">
            <a:extLst>
              <a:ext uri="{FF2B5EF4-FFF2-40B4-BE49-F238E27FC236}">
                <a16:creationId xmlns:a16="http://schemas.microsoft.com/office/drawing/2014/main" id="{A30C6708-65CD-41C9-A7AB-8C0F9E78815E}"/>
              </a:ext>
            </a:extLst>
          </p:cNvPr>
          <p:cNvSpPr>
            <a:spLocks noGrp="1"/>
          </p:cNvSpPr>
          <p:nvPr>
            <p:ph type="body" sz="quarter" idx="51" hasCustomPrompt="1"/>
          </p:nvPr>
        </p:nvSpPr>
        <p:spPr>
          <a:xfrm>
            <a:off x="768875" y="2201983"/>
            <a:ext cx="4762530" cy="720907"/>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6" name="Text Placeholder 21">
            <a:extLst>
              <a:ext uri="{FF2B5EF4-FFF2-40B4-BE49-F238E27FC236}">
                <a16:creationId xmlns:a16="http://schemas.microsoft.com/office/drawing/2014/main" id="{47E0ADF9-B3CF-49B2-900E-B11D29FA0A5E}"/>
              </a:ext>
            </a:extLst>
          </p:cNvPr>
          <p:cNvSpPr>
            <a:spLocks noGrp="1"/>
          </p:cNvSpPr>
          <p:nvPr>
            <p:ph type="body" sz="quarter" idx="52" hasCustomPrompt="1"/>
          </p:nvPr>
        </p:nvSpPr>
        <p:spPr>
          <a:xfrm>
            <a:off x="768875" y="3154820"/>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4015975A-B892-4A5B-99B9-C41322993637}"/>
              </a:ext>
            </a:extLst>
          </p:cNvPr>
          <p:cNvSpPr>
            <a:spLocks noGrp="1"/>
          </p:cNvSpPr>
          <p:nvPr>
            <p:ph type="body" sz="quarter" idx="53" hasCustomPrompt="1"/>
          </p:nvPr>
        </p:nvSpPr>
        <p:spPr>
          <a:xfrm>
            <a:off x="768875" y="339675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58" name="Text Placeholder 21">
            <a:extLst>
              <a:ext uri="{FF2B5EF4-FFF2-40B4-BE49-F238E27FC236}">
                <a16:creationId xmlns:a16="http://schemas.microsoft.com/office/drawing/2014/main" id="{8371319D-2DB2-4DF9-A107-AFDB3FA2EA00}"/>
              </a:ext>
            </a:extLst>
          </p:cNvPr>
          <p:cNvSpPr>
            <a:spLocks noGrp="1"/>
          </p:cNvSpPr>
          <p:nvPr>
            <p:ph type="body" sz="quarter" idx="54" hasCustomPrompt="1"/>
          </p:nvPr>
        </p:nvSpPr>
        <p:spPr>
          <a:xfrm>
            <a:off x="768875" y="4265999"/>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9" name="Text Placeholder 21">
            <a:extLst>
              <a:ext uri="{FF2B5EF4-FFF2-40B4-BE49-F238E27FC236}">
                <a16:creationId xmlns:a16="http://schemas.microsoft.com/office/drawing/2014/main" id="{69752535-97A9-4AA0-B13F-147BF159E187}"/>
              </a:ext>
            </a:extLst>
          </p:cNvPr>
          <p:cNvSpPr>
            <a:spLocks noGrp="1"/>
          </p:cNvSpPr>
          <p:nvPr>
            <p:ph type="body" sz="quarter" idx="35" hasCustomPrompt="1"/>
          </p:nvPr>
        </p:nvSpPr>
        <p:spPr>
          <a:xfrm>
            <a:off x="768875" y="4505719"/>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60" name="Text Placeholder 21">
            <a:extLst>
              <a:ext uri="{FF2B5EF4-FFF2-40B4-BE49-F238E27FC236}">
                <a16:creationId xmlns:a16="http://schemas.microsoft.com/office/drawing/2014/main" id="{247A1D13-453B-40D7-99E1-6F2CD6C03103}"/>
              </a:ext>
            </a:extLst>
          </p:cNvPr>
          <p:cNvSpPr>
            <a:spLocks noGrp="1"/>
          </p:cNvSpPr>
          <p:nvPr>
            <p:ph type="body" sz="quarter" idx="36" hasCustomPrompt="1"/>
          </p:nvPr>
        </p:nvSpPr>
        <p:spPr>
          <a:xfrm>
            <a:off x="768875" y="5320942"/>
            <a:ext cx="4762532" cy="162478"/>
          </a:xfrm>
          <a:prstGeom prst="rect">
            <a:avLst/>
          </a:prstGeom>
        </p:spPr>
        <p:txBody>
          <a:bodyPr lIns="0" tIns="0" rIns="0" bIns="0"/>
          <a:lstStyle>
            <a:lvl1pPr marL="180975" indent="-180975" algn="l">
              <a:spcAft>
                <a:spcPts val="600"/>
              </a:spcAft>
              <a:buClr>
                <a:schemeClr val="accent4"/>
              </a:buClr>
              <a:buFont typeface="Arial" panose="020B0604020202020204" pitchFamily="34" charset="0"/>
              <a:buChar char="•"/>
              <a:tabLst/>
              <a:defRPr sz="1400" b="1" i="0">
                <a:solidFill>
                  <a:schemeClr val="accent4"/>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61" name="Text Placeholder 21">
            <a:extLst>
              <a:ext uri="{FF2B5EF4-FFF2-40B4-BE49-F238E27FC236}">
                <a16:creationId xmlns:a16="http://schemas.microsoft.com/office/drawing/2014/main" id="{93B679BE-A0C4-481D-BB4E-626C9679D0E5}"/>
              </a:ext>
            </a:extLst>
          </p:cNvPr>
          <p:cNvSpPr>
            <a:spLocks noGrp="1"/>
          </p:cNvSpPr>
          <p:nvPr>
            <p:ph type="body" sz="quarter" idx="37" hasCustomPrompt="1"/>
          </p:nvPr>
        </p:nvSpPr>
        <p:spPr>
          <a:xfrm>
            <a:off x="768875" y="5560662"/>
            <a:ext cx="4762530" cy="606635"/>
          </a:xfrm>
          <a:prstGeom prst="rect">
            <a:avLst/>
          </a:prstGeom>
        </p:spPr>
        <p:txBody>
          <a:bodyPr lIns="180000" tIns="0" rIns="0" bIns="0"/>
          <a:lstStyle>
            <a:lvl1pPr algn="l">
              <a:lnSpc>
                <a:spcPts val="168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109254" y="0"/>
            <a:ext cx="6082746" cy="3429000"/>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33" name="Text Placeholder 21">
            <a:extLst>
              <a:ext uri="{FF2B5EF4-FFF2-40B4-BE49-F238E27FC236}">
                <a16:creationId xmlns:a16="http://schemas.microsoft.com/office/drawing/2014/main" id="{10E1C588-AA6F-DF49-B256-9029483F6883}"/>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2D86BD91-7556-224F-AFD5-70F97C7D7BD3}"/>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5" name="Text Placeholder 21">
            <a:extLst>
              <a:ext uri="{FF2B5EF4-FFF2-40B4-BE49-F238E27FC236}">
                <a16:creationId xmlns:a16="http://schemas.microsoft.com/office/drawing/2014/main" id="{34600B74-E94F-1843-97D1-A8A416A6983A}"/>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7A7A14B4-DCD2-3B4D-83C9-D237CF5FE310}"/>
              </a:ext>
            </a:extLst>
          </p:cNvPr>
          <p:cNvSpPr>
            <a:spLocks noGrp="1"/>
          </p:cNvSpPr>
          <p:nvPr>
            <p:ph type="body" sz="quarter" idx="32"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37" name="Text Placeholder 21">
            <a:extLst>
              <a:ext uri="{FF2B5EF4-FFF2-40B4-BE49-F238E27FC236}">
                <a16:creationId xmlns:a16="http://schemas.microsoft.com/office/drawing/2014/main" id="{4058FC6A-ACA1-2448-845B-688F68B9C4F6}"/>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4551FCE4-9927-084F-80F5-8480BAB2E13A}"/>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41" name="Slide Number Placeholder 7">
            <a:extLst>
              <a:ext uri="{FF2B5EF4-FFF2-40B4-BE49-F238E27FC236}">
                <a16:creationId xmlns:a16="http://schemas.microsoft.com/office/drawing/2014/main" id="{2B1878D6-C162-5D44-BE2C-D5B8CB2664C0}"/>
              </a:ext>
            </a:extLst>
          </p:cNvPr>
          <p:cNvSpPr>
            <a:spLocks noGrp="1"/>
          </p:cNvSpPr>
          <p:nvPr>
            <p:ph type="sldNum" sz="quarter" idx="50"/>
          </p:nvPr>
        </p:nvSpPr>
        <p:spPr>
          <a:xfrm>
            <a:off x="762000" y="6423660"/>
            <a:ext cx="365760" cy="365760"/>
          </a:xfrm>
        </p:spPr>
        <p:txBody>
          <a:bodyPr/>
          <a:lstStyle/>
          <a:p>
            <a:fld id="{345D60D9-5372-5F40-9443-0F9AE5BDC3C8}" type="slidenum">
              <a:rPr lang="en-US" smtClean="0"/>
              <a:pPr/>
              <a:t>‹#›</a:t>
            </a:fld>
            <a:endParaRPr lang="en-US" dirty="0"/>
          </a:p>
        </p:txBody>
      </p:sp>
      <p:sp>
        <p:nvSpPr>
          <p:cNvPr id="39" name="Footer Placeholder 4">
            <a:extLst>
              <a:ext uri="{FF2B5EF4-FFF2-40B4-BE49-F238E27FC236}">
                <a16:creationId xmlns:a16="http://schemas.microsoft.com/office/drawing/2014/main" id="{DC2CDA77-51D3-1146-9D61-01A506F7767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0" name="Date Placeholder 2">
            <a:extLst>
              <a:ext uri="{FF2B5EF4-FFF2-40B4-BE49-F238E27FC236}">
                <a16:creationId xmlns:a16="http://schemas.microsoft.com/office/drawing/2014/main" id="{8B1DC083-E4BB-E847-86ED-D1267824D1A1}"/>
              </a:ext>
            </a:extLst>
          </p:cNvPr>
          <p:cNvSpPr>
            <a:spLocks noGrp="1"/>
          </p:cNvSpPr>
          <p:nvPr>
            <p:ph type="dt" sz="half" idx="10"/>
          </p:nvPr>
        </p:nvSpPr>
        <p:spPr>
          <a:xfrm>
            <a:off x="6873138" y="6425604"/>
            <a:ext cx="2743200" cy="363500"/>
          </a:xfrm>
        </p:spPr>
        <p:txBody>
          <a:bodyPr/>
          <a:lstStyle/>
          <a:p>
            <a:fld id="{BDD39F5A-7E11-1442-B597-1A30DEF98285}"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1204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icture_Layout 2_2Partners_Pillar">
    <p:bg>
      <p:bgPr>
        <a:solidFill>
          <a:schemeClr val="bg2"/>
        </a:solidFill>
        <a:effectLst/>
      </p:bgPr>
    </p:bg>
    <p:spTree>
      <p:nvGrpSpPr>
        <p:cNvPr id="1" name=""/>
        <p:cNvGrpSpPr/>
        <p:nvPr/>
      </p:nvGrpSpPr>
      <p:grpSpPr>
        <a:xfrm>
          <a:off x="0" y="0"/>
          <a:ext cx="0" cy="0"/>
          <a:chOff x="0" y="0"/>
          <a:chExt cx="0" cy="0"/>
        </a:xfrm>
      </p:grpSpPr>
      <p:sp>
        <p:nvSpPr>
          <p:cNvPr id="42" name="Oracle Logo">
            <a:extLst>
              <a:ext uri="{FF2B5EF4-FFF2-40B4-BE49-F238E27FC236}">
                <a16:creationId xmlns:a16="http://schemas.microsoft.com/office/drawing/2014/main" id="{6ACF4656-FE65-47F3-BC4F-D13CF2DE0703}"/>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3" name="Plus Sign">
            <a:extLst>
              <a:ext uri="{FF2B5EF4-FFF2-40B4-BE49-F238E27FC236}">
                <a16:creationId xmlns:a16="http://schemas.microsoft.com/office/drawing/2014/main" id="{9F14850F-ADD2-4B47-B991-4FB4F659BB5B}"/>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4" name="Content Placeholder 7">
            <a:extLst>
              <a:ext uri="{FF2B5EF4-FFF2-40B4-BE49-F238E27FC236}">
                <a16:creationId xmlns:a16="http://schemas.microsoft.com/office/drawing/2014/main" id="{F7D1E3B5-B36F-409A-A1BD-F1BBAD81E13C}"/>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5" name="Plus Sign">
            <a:extLst>
              <a:ext uri="{FF2B5EF4-FFF2-40B4-BE49-F238E27FC236}">
                <a16:creationId xmlns:a16="http://schemas.microsoft.com/office/drawing/2014/main" id="{68A511C4-6328-4EF9-8B20-34315F490F67}"/>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6" name="Content Placeholder 7">
            <a:extLst>
              <a:ext uri="{FF2B5EF4-FFF2-40B4-BE49-F238E27FC236}">
                <a16:creationId xmlns:a16="http://schemas.microsoft.com/office/drawing/2014/main" id="{3B057D54-F31F-43D3-B28D-FE458256FCA3}"/>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2024,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fld id="{F0C2752D-F804-BD46-BE6A-D20B7A944B4A}" type="datetime1">
              <a:rPr lang="en-IN" smtClean="0"/>
              <a:t>24/01/24</a:t>
            </a:fld>
            <a:endParaRPr lang="en-US" dirty="0"/>
          </a:p>
        </p:txBody>
      </p:sp>
    </p:spTree>
    <p:extLst>
      <p:ext uri="{BB962C8B-B14F-4D97-AF65-F5344CB8AC3E}">
        <p14:creationId xmlns:p14="http://schemas.microsoft.com/office/powerpoint/2010/main" val="258461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icture_Layout_Partner_Pillar">
    <p:bg>
      <p:bgPr>
        <a:solidFill>
          <a:schemeClr val="bg2"/>
        </a:solidFill>
        <a:effectLst/>
      </p:bgPr>
    </p:bg>
    <p:spTree>
      <p:nvGrpSpPr>
        <p:cNvPr id="1" name=""/>
        <p:cNvGrpSpPr/>
        <p:nvPr/>
      </p:nvGrpSpPr>
      <p:grpSpPr>
        <a:xfrm>
          <a:off x="0" y="0"/>
          <a:ext cx="0" cy="0"/>
          <a:chOff x="0" y="0"/>
          <a:chExt cx="0" cy="0"/>
        </a:xfrm>
      </p:grpSpPr>
      <p:sp>
        <p:nvSpPr>
          <p:cNvPr id="42" name="Oracle Logo">
            <a:extLst>
              <a:ext uri="{FF2B5EF4-FFF2-40B4-BE49-F238E27FC236}">
                <a16:creationId xmlns:a16="http://schemas.microsoft.com/office/drawing/2014/main" id="{6ACF4656-FE65-47F3-BC4F-D13CF2DE0703}"/>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3" name="Plus Sign">
            <a:extLst>
              <a:ext uri="{FF2B5EF4-FFF2-40B4-BE49-F238E27FC236}">
                <a16:creationId xmlns:a16="http://schemas.microsoft.com/office/drawing/2014/main" id="{9F14850F-ADD2-4B47-B991-4FB4F659BB5B}"/>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4" name="Content Placeholder 7">
            <a:extLst>
              <a:ext uri="{FF2B5EF4-FFF2-40B4-BE49-F238E27FC236}">
                <a16:creationId xmlns:a16="http://schemas.microsoft.com/office/drawing/2014/main" id="{F7D1E3B5-B36F-409A-A1BD-F1BBAD81E13C}"/>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2024,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fld id="{2E3C14A5-9A2C-DF48-8BEB-A4895B16D46A}" type="datetime1">
              <a:rPr lang="en-IN" smtClean="0"/>
              <a:t>24/01/24</a:t>
            </a:fld>
            <a:endParaRPr lang="en-US" dirty="0"/>
          </a:p>
        </p:txBody>
      </p:sp>
    </p:spTree>
    <p:extLst>
      <p:ext uri="{BB962C8B-B14F-4D97-AF65-F5344CB8AC3E}">
        <p14:creationId xmlns:p14="http://schemas.microsoft.com/office/powerpoint/2010/main" val="346210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 Title/Subtitle 2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662519-4941-4045-9F0E-DBC7AD6CC29F}"/>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4"/>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8521" y="160858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9724"/>
            <a:ext cx="508406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7">
            <a:extLst>
              <a:ext uri="{FF2B5EF4-FFF2-40B4-BE49-F238E27FC236}">
                <a16:creationId xmlns:a16="http://schemas.microsoft.com/office/drawing/2014/main" id="{40BF160E-FC2C-48A7-921B-3472529A1B06}"/>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D5C87038-F332-48C5-BA1A-25E935076236}"/>
              </a:ext>
            </a:extLst>
          </p:cNvPr>
          <p:cNvSpPr>
            <a:spLocks noGrp="1"/>
          </p:cNvSpPr>
          <p:nvPr>
            <p:ph type="ftr" sz="quarter" idx="17"/>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C9E807CE-245D-4F0E-ACCB-E3FE7584A0AE}"/>
              </a:ext>
            </a:extLst>
          </p:cNvPr>
          <p:cNvSpPr>
            <a:spLocks noGrp="1"/>
          </p:cNvSpPr>
          <p:nvPr>
            <p:ph type="dt" sz="half" idx="16"/>
          </p:nvPr>
        </p:nvSpPr>
        <p:spPr/>
        <p:txBody>
          <a:bodyPr/>
          <a:lstStyle/>
          <a:p>
            <a:fld id="{3145D500-A15F-FE45-AF02-091F24721D7E}" type="datetime1">
              <a:rPr lang="en-IN" smtClean="0"/>
              <a:t>24/01/24</a:t>
            </a:fld>
            <a:endParaRPr lang="en-US" dirty="0"/>
          </a:p>
        </p:txBody>
      </p:sp>
    </p:spTree>
    <p:extLst>
      <p:ext uri="{BB962C8B-B14F-4D97-AF65-F5344CB8AC3E}">
        <p14:creationId xmlns:p14="http://schemas.microsoft.com/office/powerpoint/2010/main" val="2285202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icture_Layout 2_Logo_Pillar">
    <p:bg>
      <p:bgPr>
        <a:solidFill>
          <a:schemeClr val="bg2"/>
        </a:solidFill>
        <a:effectLst/>
      </p:bgPr>
    </p:bg>
    <p:spTree>
      <p:nvGrpSpPr>
        <p:cNvPr id="1" name=""/>
        <p:cNvGrpSpPr/>
        <p:nvPr/>
      </p:nvGrpSpPr>
      <p:grpSpPr>
        <a:xfrm>
          <a:off x="0" y="0"/>
          <a:ext cx="0" cy="0"/>
          <a:chOff x="0" y="0"/>
          <a:chExt cx="0" cy="0"/>
        </a:xfrm>
      </p:grpSpPr>
      <p:sp>
        <p:nvSpPr>
          <p:cNvPr id="42" name="Oracle Logo">
            <a:extLst>
              <a:ext uri="{FF2B5EF4-FFF2-40B4-BE49-F238E27FC236}">
                <a16:creationId xmlns:a16="http://schemas.microsoft.com/office/drawing/2014/main" id="{6ACF4656-FE65-47F3-BC4F-D13CF2DE0703}"/>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3" name="Title 1">
            <a:extLst>
              <a:ext uri="{FF2B5EF4-FFF2-40B4-BE49-F238E27FC236}">
                <a16:creationId xmlns:a16="http://schemas.microsoft.com/office/drawing/2014/main" id="{237BB7D5-47DC-42AB-9DE3-AD2375DE900D}"/>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1" name="Text Placeholder 21">
            <a:extLst>
              <a:ext uri="{FF2B5EF4-FFF2-40B4-BE49-F238E27FC236}">
                <a16:creationId xmlns:a16="http://schemas.microsoft.com/office/drawing/2014/main" id="{98D8BA8B-7BAF-A644-A786-2A60014D28E7}"/>
              </a:ext>
            </a:extLst>
          </p:cNvPr>
          <p:cNvSpPr>
            <a:spLocks noGrp="1"/>
          </p:cNvSpPr>
          <p:nvPr userDrawn="1">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20" name="Text Placeholder 21">
            <a:extLst>
              <a:ext uri="{FF2B5EF4-FFF2-40B4-BE49-F238E27FC236}">
                <a16:creationId xmlns:a16="http://schemas.microsoft.com/office/drawing/2014/main" id="{A0AC37A5-EC5C-DE42-9F92-5A737E5E234C}"/>
              </a:ext>
            </a:extLst>
          </p:cNvPr>
          <p:cNvSpPr>
            <a:spLocks noGrp="1"/>
          </p:cNvSpPr>
          <p:nvPr userDrawn="1">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24" name="Text Placeholder 21">
            <a:extLst>
              <a:ext uri="{FF2B5EF4-FFF2-40B4-BE49-F238E27FC236}">
                <a16:creationId xmlns:a16="http://schemas.microsoft.com/office/drawing/2014/main" id="{EA839CBE-095D-1A41-ACFA-EF340697AD81}"/>
              </a:ext>
            </a:extLst>
          </p:cNvPr>
          <p:cNvSpPr>
            <a:spLocks noGrp="1"/>
          </p:cNvSpPr>
          <p:nvPr userDrawn="1">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8" name="Straight Connector 37">
            <a:extLst>
              <a:ext uri="{FF2B5EF4-FFF2-40B4-BE49-F238E27FC236}">
                <a16:creationId xmlns:a16="http://schemas.microsoft.com/office/drawing/2014/main" id="{980D3F6E-FB50-D047-B3AA-3337486E3E6C}"/>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1">
            <a:extLst>
              <a:ext uri="{FF2B5EF4-FFF2-40B4-BE49-F238E27FC236}">
                <a16:creationId xmlns:a16="http://schemas.microsoft.com/office/drawing/2014/main" id="{17B15C0E-9DE7-7E40-ACA3-5AB0BD52383A}"/>
              </a:ext>
            </a:extLst>
          </p:cNvPr>
          <p:cNvSpPr>
            <a:spLocks noGrp="1"/>
          </p:cNvSpPr>
          <p:nvPr userDrawn="1">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0" name="Text Placeholder 21">
            <a:extLst>
              <a:ext uri="{FF2B5EF4-FFF2-40B4-BE49-F238E27FC236}">
                <a16:creationId xmlns:a16="http://schemas.microsoft.com/office/drawing/2014/main" id="{26621886-B31D-1C42-9385-7A61B9924DB6}"/>
              </a:ext>
            </a:extLst>
          </p:cNvPr>
          <p:cNvSpPr>
            <a:spLocks noGrp="1"/>
          </p:cNvSpPr>
          <p:nvPr userDrawn="1">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39" name="Straight Connector 38">
            <a:extLst>
              <a:ext uri="{FF2B5EF4-FFF2-40B4-BE49-F238E27FC236}">
                <a16:creationId xmlns:a16="http://schemas.microsoft.com/office/drawing/2014/main" id="{5D768DDB-645A-4C47-AAF0-D4138A9142A6}"/>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1">
            <a:extLst>
              <a:ext uri="{FF2B5EF4-FFF2-40B4-BE49-F238E27FC236}">
                <a16:creationId xmlns:a16="http://schemas.microsoft.com/office/drawing/2014/main" id="{A221C3B3-AB49-7C4F-8A95-00B1DD292200}"/>
              </a:ext>
            </a:extLst>
          </p:cNvPr>
          <p:cNvSpPr>
            <a:spLocks noGrp="1"/>
          </p:cNvSpPr>
          <p:nvPr userDrawn="1">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7" name="Text Placeholder 21">
            <a:extLst>
              <a:ext uri="{FF2B5EF4-FFF2-40B4-BE49-F238E27FC236}">
                <a16:creationId xmlns:a16="http://schemas.microsoft.com/office/drawing/2014/main" id="{1D32F6D8-35A0-3A40-ADF1-7902941C93F7}"/>
              </a:ext>
            </a:extLst>
          </p:cNvPr>
          <p:cNvSpPr>
            <a:spLocks noGrp="1"/>
          </p:cNvSpPr>
          <p:nvPr userDrawn="1">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18" name="Picture Placeholder 17">
            <a:extLst>
              <a:ext uri="{FF2B5EF4-FFF2-40B4-BE49-F238E27FC236}">
                <a16:creationId xmlns:a16="http://schemas.microsoft.com/office/drawing/2014/main" id="{BB55E146-CDC2-714E-AEDA-21D37E508E28}"/>
              </a:ext>
            </a:extLst>
          </p:cNvPr>
          <p:cNvSpPr>
            <a:spLocks noGrp="1"/>
          </p:cNvSpPr>
          <p:nvPr userDrawn="1">
            <p:ph type="pic" sz="quarter" idx="11"/>
          </p:nvPr>
        </p:nvSpPr>
        <p:spPr>
          <a:xfrm>
            <a:off x="6096000" y="0"/>
            <a:ext cx="6096000" cy="6858000"/>
          </a:xfrm>
          <a:solidFill>
            <a:schemeClr val="tx1">
              <a:lumMod val="10000"/>
              <a:lumOff val="90000"/>
            </a:schemeClr>
          </a:solidFill>
        </p:spPr>
        <p:txBody>
          <a:bodyPr lIns="72000" tIns="72000" rIns="0"/>
          <a:lstStyle>
            <a:lvl1pPr>
              <a:defRPr sz="14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3" name="Slide Number Placeholder 7">
            <a:extLst>
              <a:ext uri="{FF2B5EF4-FFF2-40B4-BE49-F238E27FC236}">
                <a16:creationId xmlns:a16="http://schemas.microsoft.com/office/drawing/2014/main" id="{642B96AE-B6D8-C949-AEE0-2A6B22F0E38E}"/>
              </a:ext>
            </a:extLst>
          </p:cNvPr>
          <p:cNvSpPr>
            <a:spLocks noGrp="1"/>
          </p:cNvSpPr>
          <p:nvPr userDrawn="1">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2" name="Footer Placeholder 4">
            <a:extLst>
              <a:ext uri="{FF2B5EF4-FFF2-40B4-BE49-F238E27FC236}">
                <a16:creationId xmlns:a16="http://schemas.microsoft.com/office/drawing/2014/main" id="{7D20A5F4-1858-514C-AF3A-A5B6D1C379D9}"/>
              </a:ext>
            </a:extLst>
          </p:cNvPr>
          <p:cNvSpPr>
            <a:spLocks noGrp="1"/>
          </p:cNvSpPr>
          <p:nvPr userDrawn="1">
            <p:ph type="ftr" sz="quarter" idx="26"/>
          </p:nvPr>
        </p:nvSpPr>
        <p:spPr>
          <a:xfrm>
            <a:off x="1127759" y="6423978"/>
            <a:ext cx="5745379" cy="365125"/>
          </a:xfrm>
        </p:spPr>
        <p:txBody>
          <a:bodyPr/>
          <a:lstStyle/>
          <a:p>
            <a:r>
              <a:rPr lang="en-US"/>
              <a:t>Copyright © 2024, Oracle and/or its affiliates</a:t>
            </a:r>
            <a:endParaRPr lang="en-US" dirty="0"/>
          </a:p>
        </p:txBody>
      </p:sp>
      <p:sp>
        <p:nvSpPr>
          <p:cNvPr id="21" name="Date Placeholder 2">
            <a:extLst>
              <a:ext uri="{FF2B5EF4-FFF2-40B4-BE49-F238E27FC236}">
                <a16:creationId xmlns:a16="http://schemas.microsoft.com/office/drawing/2014/main" id="{7D9248A2-FCE5-844D-8111-EA006AD8E6CF}"/>
              </a:ext>
            </a:extLst>
          </p:cNvPr>
          <p:cNvSpPr>
            <a:spLocks noGrp="1"/>
          </p:cNvSpPr>
          <p:nvPr userDrawn="1">
            <p:ph type="dt" sz="half" idx="10"/>
          </p:nvPr>
        </p:nvSpPr>
        <p:spPr>
          <a:xfrm>
            <a:off x="6873138" y="6425604"/>
            <a:ext cx="2743200" cy="363500"/>
          </a:xfrm>
        </p:spPr>
        <p:txBody>
          <a:bodyPr/>
          <a:lstStyle/>
          <a:p>
            <a:fld id="{7E935088-BC46-0747-8148-8B558C5DA54D}" type="datetime1">
              <a:rPr lang="en-IN" smtClean="0"/>
              <a:t>24/01/24</a:t>
            </a:fld>
            <a:endParaRPr lang="en-US" dirty="0"/>
          </a:p>
        </p:txBody>
      </p:sp>
    </p:spTree>
    <p:extLst>
      <p:ext uri="{BB962C8B-B14F-4D97-AF65-F5344CB8AC3E}">
        <p14:creationId xmlns:p14="http://schemas.microsoft.com/office/powerpoint/2010/main" val="71778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ataPattern_Layout 2_2Partners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racle Logo">
            <a:extLst>
              <a:ext uri="{FF2B5EF4-FFF2-40B4-BE49-F238E27FC236}">
                <a16:creationId xmlns:a16="http://schemas.microsoft.com/office/drawing/2014/main" id="{C87C6354-1D09-4723-81D4-798B73292590}"/>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57" name="Plus Sign">
            <a:extLst>
              <a:ext uri="{FF2B5EF4-FFF2-40B4-BE49-F238E27FC236}">
                <a16:creationId xmlns:a16="http://schemas.microsoft.com/office/drawing/2014/main" id="{12BAAAB0-5B7F-46CC-896F-0883DD6539A6}"/>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8" name="Content Placeholder 7">
            <a:extLst>
              <a:ext uri="{FF2B5EF4-FFF2-40B4-BE49-F238E27FC236}">
                <a16:creationId xmlns:a16="http://schemas.microsoft.com/office/drawing/2014/main" id="{75996167-7481-4850-99C2-7500B98A9D17}"/>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59" name="Plus Sign">
            <a:extLst>
              <a:ext uri="{FF2B5EF4-FFF2-40B4-BE49-F238E27FC236}">
                <a16:creationId xmlns:a16="http://schemas.microsoft.com/office/drawing/2014/main" id="{FABF5577-99F9-4475-8BBB-898D31D68510}"/>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60" name="Content Placeholder 7">
            <a:extLst>
              <a:ext uri="{FF2B5EF4-FFF2-40B4-BE49-F238E27FC236}">
                <a16:creationId xmlns:a16="http://schemas.microsoft.com/office/drawing/2014/main" id="{2E4E9E75-F650-4123-8C23-DA4EC52B2595}"/>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fld id="{43377F70-6D82-F442-9F83-F99D7E28AE58}"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6877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ataPattern_Layout_Partner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racle Logo">
            <a:extLst>
              <a:ext uri="{FF2B5EF4-FFF2-40B4-BE49-F238E27FC236}">
                <a16:creationId xmlns:a16="http://schemas.microsoft.com/office/drawing/2014/main" id="{C87C6354-1D09-4723-81D4-798B73292590}"/>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57" name="Plus Sign">
            <a:extLst>
              <a:ext uri="{FF2B5EF4-FFF2-40B4-BE49-F238E27FC236}">
                <a16:creationId xmlns:a16="http://schemas.microsoft.com/office/drawing/2014/main" id="{12BAAAB0-5B7F-46CC-896F-0883DD6539A6}"/>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58" name="Content Placeholder 7">
            <a:extLst>
              <a:ext uri="{FF2B5EF4-FFF2-40B4-BE49-F238E27FC236}">
                <a16:creationId xmlns:a16="http://schemas.microsoft.com/office/drawing/2014/main" id="{75996167-7481-4850-99C2-7500B98A9D17}"/>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fld id="{CDD759E4-7D79-1341-A759-F03159243D7C}"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38592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ataPattern_Layout_Pillar">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7585CD-A43E-5948-A9B3-1212E72A62D2}"/>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8D64F14-D13F-8C42-8601-53D2E43FDC94}"/>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racle Logo">
            <a:extLst>
              <a:ext uri="{FF2B5EF4-FFF2-40B4-BE49-F238E27FC236}">
                <a16:creationId xmlns:a16="http://schemas.microsoft.com/office/drawing/2014/main" id="{C87C6354-1D09-4723-81D4-798B73292590}"/>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63" name="Title 1">
            <a:extLst>
              <a:ext uri="{FF2B5EF4-FFF2-40B4-BE49-F238E27FC236}">
                <a16:creationId xmlns:a16="http://schemas.microsoft.com/office/drawing/2014/main" id="{AD832B87-BC07-4F42-B1E2-E55A1A20079E}"/>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64" name="Text Placeholder 21">
            <a:extLst>
              <a:ext uri="{FF2B5EF4-FFF2-40B4-BE49-F238E27FC236}">
                <a16:creationId xmlns:a16="http://schemas.microsoft.com/office/drawing/2014/main" id="{9BC4C014-2C68-4309-AC81-6D63FFA25792}"/>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65" name="Text Placeholder 21">
            <a:extLst>
              <a:ext uri="{FF2B5EF4-FFF2-40B4-BE49-F238E27FC236}">
                <a16:creationId xmlns:a16="http://schemas.microsoft.com/office/drawing/2014/main" id="{D5CCF721-88F7-4B52-8825-E073C7A55577}"/>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6" name="Text Placeholder 21">
            <a:extLst>
              <a:ext uri="{FF2B5EF4-FFF2-40B4-BE49-F238E27FC236}">
                <a16:creationId xmlns:a16="http://schemas.microsoft.com/office/drawing/2014/main" id="{91E68678-60CE-4DD2-B824-50A4C75BDAB1}"/>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67" name="Straight Connector 66">
            <a:extLst>
              <a:ext uri="{FF2B5EF4-FFF2-40B4-BE49-F238E27FC236}">
                <a16:creationId xmlns:a16="http://schemas.microsoft.com/office/drawing/2014/main" id="{5E7EFFB7-04D5-473B-8B02-56A71DAF699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57BE536E-B6D0-43EC-A35F-8981B9D6375A}"/>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69" name="Text Placeholder 21">
            <a:extLst>
              <a:ext uri="{FF2B5EF4-FFF2-40B4-BE49-F238E27FC236}">
                <a16:creationId xmlns:a16="http://schemas.microsoft.com/office/drawing/2014/main" id="{86946146-95C0-4180-A1D5-6917F5463F14}"/>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70" name="Straight Connector 69">
            <a:extLst>
              <a:ext uri="{FF2B5EF4-FFF2-40B4-BE49-F238E27FC236}">
                <a16:creationId xmlns:a16="http://schemas.microsoft.com/office/drawing/2014/main" id="{3613422D-871B-4D9A-86DF-62C019E107E8}"/>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1" name="Text Placeholder 21">
            <a:extLst>
              <a:ext uri="{FF2B5EF4-FFF2-40B4-BE49-F238E27FC236}">
                <a16:creationId xmlns:a16="http://schemas.microsoft.com/office/drawing/2014/main" id="{4B8E40E3-DDFC-41B7-8924-5D641963A569}"/>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72" name="Text Placeholder 21">
            <a:extLst>
              <a:ext uri="{FF2B5EF4-FFF2-40B4-BE49-F238E27FC236}">
                <a16:creationId xmlns:a16="http://schemas.microsoft.com/office/drawing/2014/main" id="{BD591E6E-D93E-431D-AEA5-CA1DDCD9ABDA}"/>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0" name="Slide Number Placeholder 7">
            <a:extLst>
              <a:ext uri="{FF2B5EF4-FFF2-40B4-BE49-F238E27FC236}">
                <a16:creationId xmlns:a16="http://schemas.microsoft.com/office/drawing/2014/main" id="{3DDEC948-9CAF-4E4E-AF4F-B11846DAFDCB}"/>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641085E-F168-1C43-AFCF-4EA5AF394C0F}"/>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2" name="Date Placeholder 2">
            <a:extLst>
              <a:ext uri="{FF2B5EF4-FFF2-40B4-BE49-F238E27FC236}">
                <a16:creationId xmlns:a16="http://schemas.microsoft.com/office/drawing/2014/main" id="{3DBB9CFE-822A-8F4C-A7DE-DBEDFCB9494A}"/>
              </a:ext>
            </a:extLst>
          </p:cNvPr>
          <p:cNvSpPr>
            <a:spLocks noGrp="1"/>
          </p:cNvSpPr>
          <p:nvPr>
            <p:ph type="dt" sz="half" idx="10"/>
          </p:nvPr>
        </p:nvSpPr>
        <p:spPr>
          <a:xfrm>
            <a:off x="6873138" y="6425604"/>
            <a:ext cx="2743200" cy="363500"/>
          </a:xfrm>
        </p:spPr>
        <p:txBody>
          <a:bodyPr/>
          <a:lstStyle/>
          <a:p>
            <a:fld id="{29CC769B-9D13-9C46-A19E-D903B8B0AB45}"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86861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ataPattern_Layout 2_2Partners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32" name="Oracle Logo">
            <a:extLst>
              <a:ext uri="{FF2B5EF4-FFF2-40B4-BE49-F238E27FC236}">
                <a16:creationId xmlns:a16="http://schemas.microsoft.com/office/drawing/2014/main" id="{8ADE0532-314D-423D-B0EC-C32840CFABC1}"/>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3" name="Plus Sign">
            <a:extLst>
              <a:ext uri="{FF2B5EF4-FFF2-40B4-BE49-F238E27FC236}">
                <a16:creationId xmlns:a16="http://schemas.microsoft.com/office/drawing/2014/main" id="{73878F51-A1FF-4F03-BFC1-0F4757F530CF}"/>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3" name="Content Placeholder 7">
            <a:extLst>
              <a:ext uri="{FF2B5EF4-FFF2-40B4-BE49-F238E27FC236}">
                <a16:creationId xmlns:a16="http://schemas.microsoft.com/office/drawing/2014/main" id="{38C4AC8F-C7E3-493D-B9C7-B5756FA52FBE}"/>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5" name="Plus Sign">
            <a:extLst>
              <a:ext uri="{FF2B5EF4-FFF2-40B4-BE49-F238E27FC236}">
                <a16:creationId xmlns:a16="http://schemas.microsoft.com/office/drawing/2014/main" id="{C745597F-BFAB-4932-83FD-A7E414FBC7A0}"/>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6" name="Content Placeholder 7">
            <a:extLst>
              <a:ext uri="{FF2B5EF4-FFF2-40B4-BE49-F238E27FC236}">
                <a16:creationId xmlns:a16="http://schemas.microsoft.com/office/drawing/2014/main" id="{BCD36722-CAF3-4826-B371-3AAD8CE790B9}"/>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fld id="{602BF25C-78CA-7048-971C-E1A1E3D28BFB}" type="datetime1">
              <a:rPr lang="en-IN" smtClean="0"/>
              <a:t>24/01/24</a:t>
            </a:fld>
            <a:endParaRPr lang="en-US" dirty="0"/>
          </a:p>
        </p:txBody>
      </p:sp>
    </p:spTree>
    <p:extLst>
      <p:ext uri="{BB962C8B-B14F-4D97-AF65-F5344CB8AC3E}">
        <p14:creationId xmlns:p14="http://schemas.microsoft.com/office/powerpoint/2010/main" val="388143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ataPattern_Layout 2_Partner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32" name="Oracle Logo">
            <a:extLst>
              <a:ext uri="{FF2B5EF4-FFF2-40B4-BE49-F238E27FC236}">
                <a16:creationId xmlns:a16="http://schemas.microsoft.com/office/drawing/2014/main" id="{8ADE0532-314D-423D-B0EC-C32840CFABC1}"/>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3" name="Plus Sign">
            <a:extLst>
              <a:ext uri="{FF2B5EF4-FFF2-40B4-BE49-F238E27FC236}">
                <a16:creationId xmlns:a16="http://schemas.microsoft.com/office/drawing/2014/main" id="{73878F51-A1FF-4F03-BFC1-0F4757F530CF}"/>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3" name="Content Placeholder 7">
            <a:extLst>
              <a:ext uri="{FF2B5EF4-FFF2-40B4-BE49-F238E27FC236}">
                <a16:creationId xmlns:a16="http://schemas.microsoft.com/office/drawing/2014/main" id="{38C4AC8F-C7E3-493D-B9C7-B5756FA52FBE}"/>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fld id="{CA7FF3A3-2249-364D-A256-704F9A8B479E}" type="datetime1">
              <a:rPr lang="en-IN" smtClean="0"/>
              <a:t>24/01/24</a:t>
            </a:fld>
            <a:endParaRPr lang="en-US" dirty="0"/>
          </a:p>
        </p:txBody>
      </p:sp>
    </p:spTree>
    <p:extLst>
      <p:ext uri="{BB962C8B-B14F-4D97-AF65-F5344CB8AC3E}">
        <p14:creationId xmlns:p14="http://schemas.microsoft.com/office/powerpoint/2010/main" val="359586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ataPattern_Layout 2_Logo_Sand_Pillar">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CA06F31-0E1A-9149-ACD3-7D86651C1407}"/>
              </a:ext>
              <a:ext uri="{C183D7F6-B498-43B3-948B-1728B52AA6E4}">
                <adec:decorative xmlns:adec="http://schemas.microsoft.com/office/drawing/2017/decorative" val="1"/>
              </a:ext>
            </a:extLst>
          </p:cNvPr>
          <p:cNvSpPr/>
          <p:nvPr userDrawn="1"/>
        </p:nvSpPr>
        <p:spPr>
          <a:xfrm>
            <a:off x="6096000" y="0"/>
            <a:ext cx="6096000" cy="6882586"/>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5CD361-93C7-B148-9C85-0A1F2E00CA83}"/>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DBBE"/>
              </a:solidFill>
            </a:endParaRPr>
          </a:p>
        </p:txBody>
      </p:sp>
      <p:sp>
        <p:nvSpPr>
          <p:cNvPr id="32" name="Oracle Logo">
            <a:extLst>
              <a:ext uri="{FF2B5EF4-FFF2-40B4-BE49-F238E27FC236}">
                <a16:creationId xmlns:a16="http://schemas.microsoft.com/office/drawing/2014/main" id="{8ADE0532-314D-423D-B0EC-C32840CFABC1}"/>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7" name="Title 1">
            <a:extLst>
              <a:ext uri="{FF2B5EF4-FFF2-40B4-BE49-F238E27FC236}">
                <a16:creationId xmlns:a16="http://schemas.microsoft.com/office/drawing/2014/main" id="{2F765370-420A-46B9-93ED-9F8A7A0A262A}"/>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48" name="Text Placeholder 21">
            <a:extLst>
              <a:ext uri="{FF2B5EF4-FFF2-40B4-BE49-F238E27FC236}">
                <a16:creationId xmlns:a16="http://schemas.microsoft.com/office/drawing/2014/main" id="{9943C567-0DD0-4ED9-95C1-6733CBD9216E}"/>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9" name="Text Placeholder 21">
            <a:extLst>
              <a:ext uri="{FF2B5EF4-FFF2-40B4-BE49-F238E27FC236}">
                <a16:creationId xmlns:a16="http://schemas.microsoft.com/office/drawing/2014/main" id="{8E649DE8-D12C-4DCC-A38E-BF7D41640B29}"/>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0" name="Text Placeholder 21">
            <a:extLst>
              <a:ext uri="{FF2B5EF4-FFF2-40B4-BE49-F238E27FC236}">
                <a16:creationId xmlns:a16="http://schemas.microsoft.com/office/drawing/2014/main" id="{B03CB249-CD1F-4D2D-BF28-AEC98801DDB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51" name="Straight Connector 50">
            <a:extLst>
              <a:ext uri="{FF2B5EF4-FFF2-40B4-BE49-F238E27FC236}">
                <a16:creationId xmlns:a16="http://schemas.microsoft.com/office/drawing/2014/main" id="{855013D9-143A-4FE8-B2FD-EFC323421673}"/>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21">
            <a:extLst>
              <a:ext uri="{FF2B5EF4-FFF2-40B4-BE49-F238E27FC236}">
                <a16:creationId xmlns:a16="http://schemas.microsoft.com/office/drawing/2014/main" id="{C33488E3-5937-4196-B645-0CAB15E0C457}"/>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3" name="Text Placeholder 21">
            <a:extLst>
              <a:ext uri="{FF2B5EF4-FFF2-40B4-BE49-F238E27FC236}">
                <a16:creationId xmlns:a16="http://schemas.microsoft.com/office/drawing/2014/main" id="{463BCDD9-6083-4CB5-BEB4-D08CC2B0FA8D}"/>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54" name="Straight Connector 53">
            <a:extLst>
              <a:ext uri="{FF2B5EF4-FFF2-40B4-BE49-F238E27FC236}">
                <a16:creationId xmlns:a16="http://schemas.microsoft.com/office/drawing/2014/main" id="{57D35B01-51AC-4641-8896-37A85594C6AE}"/>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 Placeholder 21">
            <a:extLst>
              <a:ext uri="{FF2B5EF4-FFF2-40B4-BE49-F238E27FC236}">
                <a16:creationId xmlns:a16="http://schemas.microsoft.com/office/drawing/2014/main" id="{375BD1C4-9AC3-489B-9734-63AE4D19610B}"/>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56" name="Text Placeholder 21">
            <a:extLst>
              <a:ext uri="{FF2B5EF4-FFF2-40B4-BE49-F238E27FC236}">
                <a16:creationId xmlns:a16="http://schemas.microsoft.com/office/drawing/2014/main" id="{9C3A3CDE-EFEB-4C22-8072-746D6A5DAD6E}"/>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Slide Number Placeholder 7">
            <a:extLst>
              <a:ext uri="{FF2B5EF4-FFF2-40B4-BE49-F238E27FC236}">
                <a16:creationId xmlns:a16="http://schemas.microsoft.com/office/drawing/2014/main" id="{E7BCD29C-A6A2-C141-BA0F-A23C850FF95F}"/>
              </a:ext>
            </a:extLst>
          </p:cNvPr>
          <p:cNvSpPr>
            <a:spLocks noGrp="1"/>
          </p:cNvSpPr>
          <p:nvPr>
            <p:ph type="sldNum" sz="quarter" idx="26"/>
          </p:nvPr>
        </p:nvSpPr>
        <p:spPr>
          <a:xfrm>
            <a:off x="762000" y="6423660"/>
            <a:ext cx="365760" cy="365760"/>
          </a:xfrm>
        </p:spPr>
        <p:txBody>
          <a:bodyPr/>
          <a:lstStyle/>
          <a:p>
            <a:fld id="{345D60D9-5372-5F40-9443-0F9AE5BDC3C8}" type="slidenum">
              <a:rPr lang="en-US" smtClean="0"/>
              <a:pPr/>
              <a:t>‹#›</a:t>
            </a:fld>
            <a:endParaRPr lang="en-US" dirty="0"/>
          </a:p>
        </p:txBody>
      </p:sp>
      <p:sp>
        <p:nvSpPr>
          <p:cNvPr id="25" name="Footer Placeholder 4">
            <a:extLst>
              <a:ext uri="{FF2B5EF4-FFF2-40B4-BE49-F238E27FC236}">
                <a16:creationId xmlns:a16="http://schemas.microsoft.com/office/drawing/2014/main" id="{9116182E-3AB0-1845-B171-FA88FFA65E2A}"/>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3" name="Date Placeholder 2">
            <a:extLst>
              <a:ext uri="{FF2B5EF4-FFF2-40B4-BE49-F238E27FC236}">
                <a16:creationId xmlns:a16="http://schemas.microsoft.com/office/drawing/2014/main" id="{E10E45BF-EC6D-5B4C-AE52-DF0A6E3AFFA7}"/>
              </a:ext>
            </a:extLst>
          </p:cNvPr>
          <p:cNvSpPr>
            <a:spLocks noGrp="1"/>
          </p:cNvSpPr>
          <p:nvPr>
            <p:ph type="dt" sz="half" idx="10"/>
          </p:nvPr>
        </p:nvSpPr>
        <p:spPr>
          <a:xfrm>
            <a:off x="6873138" y="6425604"/>
            <a:ext cx="2743200" cy="363500"/>
          </a:xfrm>
        </p:spPr>
        <p:txBody>
          <a:bodyPr/>
          <a:lstStyle/>
          <a:p>
            <a:fld id="{429DE0FA-EA71-3B48-9A5E-8CF383AD1DF7}" type="datetime1">
              <a:rPr lang="en-IN" smtClean="0"/>
              <a:t>24/01/24</a:t>
            </a:fld>
            <a:endParaRPr lang="en-US" dirty="0"/>
          </a:p>
        </p:txBody>
      </p:sp>
    </p:spTree>
    <p:extLst>
      <p:ext uri="{BB962C8B-B14F-4D97-AF65-F5344CB8AC3E}">
        <p14:creationId xmlns:p14="http://schemas.microsoft.com/office/powerpoint/2010/main" val="30209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_Layout 2_2Partners_Pillar">
    <p:bg>
      <p:bgPr>
        <a:solidFill>
          <a:schemeClr val="bg2"/>
        </a:solidFill>
        <a:effectLst/>
      </p:bgPr>
    </p:bg>
    <p:spTree>
      <p:nvGrpSpPr>
        <p:cNvPr id="1" name=""/>
        <p:cNvGrpSpPr/>
        <p:nvPr/>
      </p:nvGrpSpPr>
      <p:grpSpPr>
        <a:xfrm>
          <a:off x="0" y="0"/>
          <a:ext cx="0" cy="0"/>
          <a:chOff x="0" y="0"/>
          <a:chExt cx="0" cy="0"/>
        </a:xfrm>
      </p:grpSpPr>
      <p:sp>
        <p:nvSpPr>
          <p:cNvPr id="43" name="Oracle Logo">
            <a:extLst>
              <a:ext uri="{FF2B5EF4-FFF2-40B4-BE49-F238E27FC236}">
                <a16:creationId xmlns:a16="http://schemas.microsoft.com/office/drawing/2014/main" id="{716CB5A7-5DF4-446B-85A4-F9E8AF6B7091}"/>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Plus Sign">
            <a:extLst>
              <a:ext uri="{FF2B5EF4-FFF2-40B4-BE49-F238E27FC236}">
                <a16:creationId xmlns:a16="http://schemas.microsoft.com/office/drawing/2014/main" id="{67FCE407-DCEC-43D2-A81C-C0E3F2C5C476}"/>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23C0BAB2-5972-4887-8F29-AA5B9CEE9264}"/>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fld id="{7463CF4F-A648-904F-9CC6-F82AFAF8FE74}" type="datetime1">
              <a:rPr lang="en-IN" smtClean="0"/>
              <a:t>24/01/24</a:t>
            </a:fld>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61220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_Layout 2_Partners_Pillar">
    <p:bg>
      <p:bgPr>
        <a:solidFill>
          <a:schemeClr val="bg2"/>
        </a:solidFill>
        <a:effectLst/>
      </p:bgPr>
    </p:bg>
    <p:spTree>
      <p:nvGrpSpPr>
        <p:cNvPr id="1" name=""/>
        <p:cNvGrpSpPr/>
        <p:nvPr/>
      </p:nvGrpSpPr>
      <p:grpSpPr>
        <a:xfrm>
          <a:off x="0" y="0"/>
          <a:ext cx="0" cy="0"/>
          <a:chOff x="0" y="0"/>
          <a:chExt cx="0" cy="0"/>
        </a:xfrm>
      </p:grpSpPr>
      <p:sp>
        <p:nvSpPr>
          <p:cNvPr id="43" name="Oracle Logo">
            <a:extLst>
              <a:ext uri="{FF2B5EF4-FFF2-40B4-BE49-F238E27FC236}">
                <a16:creationId xmlns:a16="http://schemas.microsoft.com/office/drawing/2014/main" id="{716CB5A7-5DF4-446B-85A4-F9E8AF6B7091}"/>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fld id="{F5C47C06-67A2-C14B-9019-6CD4AF81F8D1}" type="datetime1">
              <a:rPr lang="en-IN" smtClean="0"/>
              <a:t>24/01/24</a:t>
            </a:fld>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34904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_Layout 2_Logo_Pillar">
    <p:bg>
      <p:bgPr>
        <a:solidFill>
          <a:schemeClr val="bg2"/>
        </a:solidFill>
        <a:effectLst/>
      </p:bgPr>
    </p:bg>
    <p:spTree>
      <p:nvGrpSpPr>
        <p:cNvPr id="1" name=""/>
        <p:cNvGrpSpPr/>
        <p:nvPr/>
      </p:nvGrpSpPr>
      <p:grpSpPr>
        <a:xfrm>
          <a:off x="0" y="0"/>
          <a:ext cx="0" cy="0"/>
          <a:chOff x="0" y="0"/>
          <a:chExt cx="0" cy="0"/>
        </a:xfrm>
      </p:grpSpPr>
      <p:sp>
        <p:nvSpPr>
          <p:cNvPr id="43" name="Oracle Logo">
            <a:extLst>
              <a:ext uri="{FF2B5EF4-FFF2-40B4-BE49-F238E27FC236}">
                <a16:creationId xmlns:a16="http://schemas.microsoft.com/office/drawing/2014/main" id="{716CB5A7-5DF4-446B-85A4-F9E8AF6B7091}"/>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fld id="{7C5882DE-DE5B-764B-A53D-E3C1EA64D67D}" type="datetime1">
              <a:rPr lang="en-IN" smtClean="0"/>
              <a:t>24/01/24</a:t>
            </a:fld>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01485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 Title 3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2FFF47-983C-4CE2-9048-1317EB4F32CB}"/>
              </a:ext>
            </a:extLst>
          </p:cNvPr>
          <p:cNvSpPr>
            <a:spLocks noGrp="1"/>
          </p:cNvSpPr>
          <p:nvPr>
            <p:ph type="title" hasCustomPrompt="1"/>
          </p:nvPr>
        </p:nvSpPr>
        <p:spPr/>
        <p:txBody>
          <a:bodyPr/>
          <a:lstStyle>
            <a:lvl1pPr>
              <a:defRPr/>
            </a:lvl1pPr>
          </a:lstStyle>
          <a:p>
            <a:r>
              <a:rPr lang="en-US" dirty="0"/>
              <a:t>Title</a:t>
            </a:r>
          </a:p>
        </p:txBody>
      </p:sp>
      <p:sp>
        <p:nvSpPr>
          <p:cNvPr id="11" name="Content">
            <a:extLst>
              <a:ext uri="{FF2B5EF4-FFF2-40B4-BE49-F238E27FC236}">
                <a16:creationId xmlns:a16="http://schemas.microsoft.com/office/drawing/2014/main" id="{407DA789-B767-4A77-A75D-9C385AFC33B4}"/>
              </a:ext>
            </a:extLst>
          </p:cNvPr>
          <p:cNvSpPr>
            <a:spLocks noGrp="1"/>
          </p:cNvSpPr>
          <p:nvPr>
            <p:ph sz="quarter" idx="20"/>
          </p:nvPr>
        </p:nvSpPr>
        <p:spPr>
          <a:xfrm>
            <a:off x="768875"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B05AFF25-B817-40B5-8816-66323F711217}"/>
              </a:ext>
            </a:extLst>
          </p:cNvPr>
          <p:cNvSpPr>
            <a:spLocks noGrp="1"/>
          </p:cNvSpPr>
          <p:nvPr>
            <p:ph sz="quarter" idx="21"/>
          </p:nvPr>
        </p:nvSpPr>
        <p:spPr>
          <a:xfrm>
            <a:off x="4461645"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a:extLst>
              <a:ext uri="{FF2B5EF4-FFF2-40B4-BE49-F238E27FC236}">
                <a16:creationId xmlns:a16="http://schemas.microsoft.com/office/drawing/2014/main" id="{C63785FA-1D21-47B6-A7F2-29E72865C9A1}"/>
              </a:ext>
            </a:extLst>
          </p:cNvPr>
          <p:cNvSpPr>
            <a:spLocks noGrp="1"/>
          </p:cNvSpPr>
          <p:nvPr>
            <p:ph sz="quarter" idx="22"/>
          </p:nvPr>
        </p:nvSpPr>
        <p:spPr>
          <a:xfrm>
            <a:off x="8154414"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a:extLst>
              <a:ext uri="{FF2B5EF4-FFF2-40B4-BE49-F238E27FC236}">
                <a16:creationId xmlns:a16="http://schemas.microsoft.com/office/drawing/2014/main" id="{54F9C599-3545-4260-BC77-88BD7619A101}"/>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3" name="Footer Placeholder 2">
            <a:extLst>
              <a:ext uri="{FF2B5EF4-FFF2-40B4-BE49-F238E27FC236}">
                <a16:creationId xmlns:a16="http://schemas.microsoft.com/office/drawing/2014/main" id="{DA095ECF-3404-41BC-B49D-2616D73127C4}"/>
              </a:ext>
            </a:extLst>
          </p:cNvPr>
          <p:cNvSpPr>
            <a:spLocks noGrp="1"/>
          </p:cNvSpPr>
          <p:nvPr>
            <p:ph type="ftr" sz="quarter" idx="18"/>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6D56EEFB-7FCA-4C8C-BD9A-59CFF6BBA9AB}"/>
              </a:ext>
            </a:extLst>
          </p:cNvPr>
          <p:cNvSpPr>
            <a:spLocks noGrp="1"/>
          </p:cNvSpPr>
          <p:nvPr>
            <p:ph type="dt" sz="half" idx="17"/>
          </p:nvPr>
        </p:nvSpPr>
        <p:spPr/>
        <p:txBody>
          <a:bodyPr/>
          <a:lstStyle/>
          <a:p>
            <a:fld id="{78C8C946-DCB0-FF46-B483-5CF83229C35B}" type="datetime1">
              <a:rPr lang="en-IN" smtClean="0"/>
              <a:t>24/01/24</a:t>
            </a:fld>
            <a:endParaRPr lang="en-US" dirty="0"/>
          </a:p>
        </p:txBody>
      </p:sp>
    </p:spTree>
    <p:extLst>
      <p:ext uri="{BB962C8B-B14F-4D97-AF65-F5344CB8AC3E}">
        <p14:creationId xmlns:p14="http://schemas.microsoft.com/office/powerpoint/2010/main" val="3280776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_Layout 2_2Partners_Sand_Pillar">
    <p:bg>
      <p:bgPr>
        <a:solidFill>
          <a:schemeClr val="bg2"/>
        </a:solidFill>
        <a:effectLst/>
      </p:bgPr>
    </p:bg>
    <p:spTree>
      <p:nvGrpSpPr>
        <p:cNvPr id="1" name=""/>
        <p:cNvGrpSpPr/>
        <p:nvPr/>
      </p:nvGrpSpPr>
      <p:grpSpPr>
        <a:xfrm>
          <a:off x="0" y="0"/>
          <a:ext cx="0" cy="0"/>
          <a:chOff x="0" y="0"/>
          <a:chExt cx="0" cy="0"/>
        </a:xfrm>
      </p:grpSpPr>
      <p:sp>
        <p:nvSpPr>
          <p:cNvPr id="43" name="Oracle Logo">
            <a:extLst>
              <a:ext uri="{FF2B5EF4-FFF2-40B4-BE49-F238E27FC236}">
                <a16:creationId xmlns:a16="http://schemas.microsoft.com/office/drawing/2014/main" id="{716CB5A7-5DF4-446B-85A4-F9E8AF6B7091}"/>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7" name="Plus Sign">
            <a:extLst>
              <a:ext uri="{FF2B5EF4-FFF2-40B4-BE49-F238E27FC236}">
                <a16:creationId xmlns:a16="http://schemas.microsoft.com/office/drawing/2014/main" id="{67FCE407-DCEC-43D2-A81C-C0E3F2C5C476}"/>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9" name="Content Placeholder 7">
            <a:extLst>
              <a:ext uri="{FF2B5EF4-FFF2-40B4-BE49-F238E27FC236}">
                <a16:creationId xmlns:a16="http://schemas.microsoft.com/office/drawing/2014/main" id="{23C0BAB2-5972-4887-8F29-AA5B9CEE9264}"/>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fld id="{551E48BC-2279-0B4C-A199-458C14C71752}" type="datetime1">
              <a:rPr lang="en-IN" smtClean="0"/>
              <a:t>24/01/24</a:t>
            </a:fld>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6744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_Layout 2_Partner_Sand_Pillar">
    <p:bg>
      <p:bgPr>
        <a:solidFill>
          <a:schemeClr val="bg2"/>
        </a:solidFill>
        <a:effectLst/>
      </p:bgPr>
    </p:bg>
    <p:spTree>
      <p:nvGrpSpPr>
        <p:cNvPr id="1" name=""/>
        <p:cNvGrpSpPr/>
        <p:nvPr/>
      </p:nvGrpSpPr>
      <p:grpSpPr>
        <a:xfrm>
          <a:off x="0" y="0"/>
          <a:ext cx="0" cy="0"/>
          <a:chOff x="0" y="0"/>
          <a:chExt cx="0" cy="0"/>
        </a:xfrm>
      </p:grpSpPr>
      <p:sp>
        <p:nvSpPr>
          <p:cNvPr id="43" name="Oracle Logo">
            <a:extLst>
              <a:ext uri="{FF2B5EF4-FFF2-40B4-BE49-F238E27FC236}">
                <a16:creationId xmlns:a16="http://schemas.microsoft.com/office/drawing/2014/main" id="{716CB5A7-5DF4-446B-85A4-F9E8AF6B7091}"/>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4" name="Plus Sign">
            <a:extLst>
              <a:ext uri="{FF2B5EF4-FFF2-40B4-BE49-F238E27FC236}">
                <a16:creationId xmlns:a16="http://schemas.microsoft.com/office/drawing/2014/main" id="{DD192757-995B-44C2-A0C0-B815258705E2}"/>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5" name="Content Placeholder 7">
            <a:extLst>
              <a:ext uri="{FF2B5EF4-FFF2-40B4-BE49-F238E27FC236}">
                <a16:creationId xmlns:a16="http://schemas.microsoft.com/office/drawing/2014/main" id="{27A03B0C-035F-4B09-8E29-73CEBA25A456}"/>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fld id="{9AEB23CA-A146-4646-97C2-A5A199921100}" type="datetime1">
              <a:rPr lang="en-IN" smtClean="0"/>
              <a:t>24/01/24</a:t>
            </a:fld>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9739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_Layout 2_Logo_Sand_Pillar">
    <p:bg>
      <p:bgPr>
        <a:solidFill>
          <a:schemeClr val="bg2"/>
        </a:solidFill>
        <a:effectLst/>
      </p:bgPr>
    </p:bg>
    <p:spTree>
      <p:nvGrpSpPr>
        <p:cNvPr id="1" name=""/>
        <p:cNvGrpSpPr/>
        <p:nvPr/>
      </p:nvGrpSpPr>
      <p:grpSpPr>
        <a:xfrm>
          <a:off x="0" y="0"/>
          <a:ext cx="0" cy="0"/>
          <a:chOff x="0" y="0"/>
          <a:chExt cx="0" cy="0"/>
        </a:xfrm>
      </p:grpSpPr>
      <p:sp>
        <p:nvSpPr>
          <p:cNvPr id="43" name="Oracle Logo">
            <a:extLst>
              <a:ext uri="{FF2B5EF4-FFF2-40B4-BE49-F238E27FC236}">
                <a16:creationId xmlns:a16="http://schemas.microsoft.com/office/drawing/2014/main" id="{716CB5A7-5DF4-446B-85A4-F9E8AF6B7091}"/>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42" name="Title 1">
            <a:extLst>
              <a:ext uri="{FF2B5EF4-FFF2-40B4-BE49-F238E27FC236}">
                <a16:creationId xmlns:a16="http://schemas.microsoft.com/office/drawing/2014/main" id="{53799748-EFB0-43F5-87BE-F54701B568C8}"/>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2" name="Rectangle 31">
            <a:extLst>
              <a:ext uri="{FF2B5EF4-FFF2-40B4-BE49-F238E27FC236}">
                <a16:creationId xmlns:a16="http://schemas.microsoft.com/office/drawing/2014/main" id="{B6FB1275-B209-A04F-AE66-67FBB37FF0A9}"/>
              </a:ext>
              <a:ext uri="{C183D7F6-B498-43B3-948B-1728B52AA6E4}">
                <adec:decorative xmlns:adec="http://schemas.microsoft.com/office/drawing/2017/decorative" val="1"/>
              </a:ext>
            </a:extLst>
          </p:cNvPr>
          <p:cNvSpPr/>
          <p:nvPr userDrawn="1"/>
        </p:nvSpPr>
        <p:spPr>
          <a:xfrm>
            <a:off x="6096000" y="-12293"/>
            <a:ext cx="6096000" cy="6870293"/>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hidden="1">
            <a:extLst>
              <a:ext uri="{FF2B5EF4-FFF2-40B4-BE49-F238E27FC236}">
                <a16:creationId xmlns:a16="http://schemas.microsoft.com/office/drawing/2014/main" id="{B368C889-7486-F04A-A609-0368012DF578}"/>
              </a:ext>
              <a:ext uri="{C183D7F6-B498-43B3-948B-1728B52AA6E4}">
                <adec:decorative xmlns:adec="http://schemas.microsoft.com/office/drawing/2017/decorative" val="1"/>
              </a:ext>
            </a:extLst>
          </p:cNvPr>
          <p:cNvSpPr/>
          <p:nvPr userDrawn="1"/>
        </p:nvSpPr>
        <p:spPr>
          <a:xfrm>
            <a:off x="6096000" y="-24586"/>
            <a:ext cx="6096000" cy="6882586"/>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1">
            <a:extLst>
              <a:ext uri="{FF2B5EF4-FFF2-40B4-BE49-F238E27FC236}">
                <a16:creationId xmlns:a16="http://schemas.microsoft.com/office/drawing/2014/main" id="{236059DB-2ED9-0449-B2AD-7753FF232A9F}"/>
              </a:ext>
            </a:extLst>
          </p:cNvPr>
          <p:cNvSpPr>
            <a:spLocks noGrp="1"/>
          </p:cNvSpPr>
          <p:nvPr>
            <p:ph type="body" sz="quarter" idx="24"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30" name="Text Placeholder 21">
            <a:extLst>
              <a:ext uri="{FF2B5EF4-FFF2-40B4-BE49-F238E27FC236}">
                <a16:creationId xmlns:a16="http://schemas.microsoft.com/office/drawing/2014/main" id="{ED1E00BD-A0B0-2F41-84FF-32EEA5F1D1F2}"/>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4" name="Text Placeholder 21">
            <a:extLst>
              <a:ext uri="{FF2B5EF4-FFF2-40B4-BE49-F238E27FC236}">
                <a16:creationId xmlns:a16="http://schemas.microsoft.com/office/drawing/2014/main" id="{7B8B0603-A47F-0343-AD86-E2ACD51E6720}"/>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39" name="Straight Connector 38">
            <a:extLst>
              <a:ext uri="{FF2B5EF4-FFF2-40B4-BE49-F238E27FC236}">
                <a16:creationId xmlns:a16="http://schemas.microsoft.com/office/drawing/2014/main" id="{90C955F3-B8DD-4D48-AAF6-E22B505F7E8D}"/>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1">
            <a:extLst>
              <a:ext uri="{FF2B5EF4-FFF2-40B4-BE49-F238E27FC236}">
                <a16:creationId xmlns:a16="http://schemas.microsoft.com/office/drawing/2014/main" id="{904C647D-D25C-9342-A633-953F7225E0FD}"/>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6" name="Text Placeholder 21">
            <a:extLst>
              <a:ext uri="{FF2B5EF4-FFF2-40B4-BE49-F238E27FC236}">
                <a16:creationId xmlns:a16="http://schemas.microsoft.com/office/drawing/2014/main" id="{2A4B8FB7-3F58-9947-A2B5-FFFAA5F43F07}"/>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cxnSp>
        <p:nvCxnSpPr>
          <p:cNvPr id="40" name="Straight Connector 39">
            <a:extLst>
              <a:ext uri="{FF2B5EF4-FFF2-40B4-BE49-F238E27FC236}">
                <a16:creationId xmlns:a16="http://schemas.microsoft.com/office/drawing/2014/main" id="{476894C9-856C-EC4A-ACC3-EA809D729D35}"/>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1">
            <a:extLst>
              <a:ext uri="{FF2B5EF4-FFF2-40B4-BE49-F238E27FC236}">
                <a16:creationId xmlns:a16="http://schemas.microsoft.com/office/drawing/2014/main" id="{8D8E7E4D-21A0-A746-B48F-190331EC9368}"/>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38" name="Text Placeholder 21">
            <a:extLst>
              <a:ext uri="{FF2B5EF4-FFF2-40B4-BE49-F238E27FC236}">
                <a16:creationId xmlns:a16="http://schemas.microsoft.com/office/drawing/2014/main" id="{07BD9017-2362-CC47-B28B-80B673D3969D}"/>
              </a:ext>
            </a:extLst>
          </p:cNvPr>
          <p:cNvSpPr>
            <a:spLocks noGrp="1"/>
          </p:cNvSpPr>
          <p:nvPr>
            <p:ph type="body" sz="quarter" idx="25"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sp>
        <p:nvSpPr>
          <p:cNvPr id="4" name="Text Placeholder 3">
            <a:extLst>
              <a:ext uri="{FF2B5EF4-FFF2-40B4-BE49-F238E27FC236}">
                <a16:creationId xmlns:a16="http://schemas.microsoft.com/office/drawing/2014/main" id="{44752376-3C39-BC4E-A080-2D3544F761B3}"/>
              </a:ext>
            </a:extLst>
          </p:cNvPr>
          <p:cNvSpPr>
            <a:spLocks noGrp="1"/>
          </p:cNvSpPr>
          <p:nvPr>
            <p:ph type="body" sz="quarter" idx="20" hasCustomPrompt="1"/>
          </p:nvPr>
        </p:nvSpPr>
        <p:spPr>
          <a:xfrm>
            <a:off x="6781820" y="1811147"/>
            <a:ext cx="4838705" cy="2437409"/>
          </a:xfrm>
        </p:spPr>
        <p:txBody>
          <a:bodyPr/>
          <a:lstStyle>
            <a:lvl1pPr>
              <a:defRPr sz="24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4732422"/>
            <a:ext cx="4838705" cy="269769"/>
          </a:xfrm>
        </p:spPr>
        <p:txBody>
          <a:bodyPr anchor="ctr"/>
          <a:lstStyle>
            <a:lvl1pPr>
              <a:defRPr sz="16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061600"/>
            <a:ext cx="4838705" cy="269769"/>
          </a:xfrm>
        </p:spPr>
        <p:txBody>
          <a:bodyPr anchor="ctr"/>
          <a:lstStyle>
            <a:lvl1pPr>
              <a:defRPr sz="16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31" name="OTag">
            <a:extLst>
              <a:ext uri="{FF2B5EF4-FFF2-40B4-BE49-F238E27FC236}">
                <a16:creationId xmlns:a16="http://schemas.microsoft.com/office/drawing/2014/main" id="{564C5E79-505C-F44A-BF49-08AFFBAA8DC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5" name="Date Placeholder 2">
            <a:extLst>
              <a:ext uri="{FF2B5EF4-FFF2-40B4-BE49-F238E27FC236}">
                <a16:creationId xmlns:a16="http://schemas.microsoft.com/office/drawing/2014/main" id="{2839A7A1-3E42-3A4F-B657-CF0218D56F1C}"/>
              </a:ext>
            </a:extLst>
          </p:cNvPr>
          <p:cNvSpPr>
            <a:spLocks noGrp="1"/>
          </p:cNvSpPr>
          <p:nvPr>
            <p:ph type="dt" sz="half" idx="10"/>
          </p:nvPr>
        </p:nvSpPr>
        <p:spPr>
          <a:xfrm>
            <a:off x="6873138" y="6425604"/>
            <a:ext cx="2743200" cy="363500"/>
          </a:xfrm>
        </p:spPr>
        <p:txBody>
          <a:bodyPr/>
          <a:lstStyle/>
          <a:p>
            <a:fld id="{ED65243E-A950-9043-889C-D284EEEC7172}" type="datetime1">
              <a:rPr lang="en-IN" smtClean="0"/>
              <a:t>24/01/24</a:t>
            </a:fld>
            <a:endParaRPr lang="en-US" dirty="0"/>
          </a:p>
        </p:txBody>
      </p:sp>
      <p:sp>
        <p:nvSpPr>
          <p:cNvPr id="27" name="Footer Placeholder 4">
            <a:extLst>
              <a:ext uri="{FF2B5EF4-FFF2-40B4-BE49-F238E27FC236}">
                <a16:creationId xmlns:a16="http://schemas.microsoft.com/office/drawing/2014/main" id="{030EAEB9-5C84-5B44-B666-3E81D389A7DE}"/>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8" name="Slide Number Placeholder 7">
            <a:extLst>
              <a:ext uri="{FF2B5EF4-FFF2-40B4-BE49-F238E27FC236}">
                <a16:creationId xmlns:a16="http://schemas.microsoft.com/office/drawing/2014/main" id="{3DCACC07-031D-AC47-B497-3509661C6CDF}"/>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0377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hoto/Video_Layout 2_2Partners_Pillar">
    <p:bg>
      <p:bgPr>
        <a:solidFill>
          <a:schemeClr val="bg2"/>
        </a:solidFill>
        <a:effectLst/>
      </p:bgPr>
    </p:bg>
    <p:spTree>
      <p:nvGrpSpPr>
        <p:cNvPr id="1" name=""/>
        <p:cNvGrpSpPr/>
        <p:nvPr/>
      </p:nvGrpSpPr>
      <p:grpSpPr>
        <a:xfrm>
          <a:off x="0" y="0"/>
          <a:ext cx="0" cy="0"/>
          <a:chOff x="0" y="0"/>
          <a:chExt cx="0" cy="0"/>
        </a:xfrm>
      </p:grpSpPr>
      <p:sp>
        <p:nvSpPr>
          <p:cNvPr id="35" name="Oracle Logo">
            <a:extLst>
              <a:ext uri="{FF2B5EF4-FFF2-40B4-BE49-F238E27FC236}">
                <a16:creationId xmlns:a16="http://schemas.microsoft.com/office/drawing/2014/main" id="{49C46D5A-5BA2-4F75-B35B-93A877E6018F}"/>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fld id="{022DFDE6-56DC-C84A-98D0-79C70E4B3770}" type="datetime1">
              <a:rPr lang="en-IN" smtClean="0"/>
              <a:t>24/01/24</a:t>
            </a:fld>
            <a:endParaRPr lang="en-US" dirty="0"/>
          </a:p>
        </p:txBody>
      </p:sp>
    </p:spTree>
    <p:extLst>
      <p:ext uri="{BB962C8B-B14F-4D97-AF65-F5344CB8AC3E}">
        <p14:creationId xmlns:p14="http://schemas.microsoft.com/office/powerpoint/2010/main" val="404424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hoto/Video_Layout 2_Partner_Pillar">
    <p:bg>
      <p:bgPr>
        <a:solidFill>
          <a:schemeClr val="bg2"/>
        </a:solidFill>
        <a:effectLst/>
      </p:bgPr>
    </p:bg>
    <p:spTree>
      <p:nvGrpSpPr>
        <p:cNvPr id="1" name=""/>
        <p:cNvGrpSpPr/>
        <p:nvPr/>
      </p:nvGrpSpPr>
      <p:grpSpPr>
        <a:xfrm>
          <a:off x="0" y="0"/>
          <a:ext cx="0" cy="0"/>
          <a:chOff x="0" y="0"/>
          <a:chExt cx="0" cy="0"/>
        </a:xfrm>
      </p:grpSpPr>
      <p:sp>
        <p:nvSpPr>
          <p:cNvPr id="35" name="Oracle Logo">
            <a:extLst>
              <a:ext uri="{FF2B5EF4-FFF2-40B4-BE49-F238E27FC236}">
                <a16:creationId xmlns:a16="http://schemas.microsoft.com/office/drawing/2014/main" id="{49C46D5A-5BA2-4F75-B35B-93A877E6018F}"/>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fld id="{F1E71F2A-9377-9E43-B243-8C3D0094F78F}" type="datetime1">
              <a:rPr lang="en-IN" smtClean="0"/>
              <a:t>24/01/24</a:t>
            </a:fld>
            <a:endParaRPr lang="en-US" dirty="0"/>
          </a:p>
        </p:txBody>
      </p:sp>
    </p:spTree>
    <p:extLst>
      <p:ext uri="{BB962C8B-B14F-4D97-AF65-F5344CB8AC3E}">
        <p14:creationId xmlns:p14="http://schemas.microsoft.com/office/powerpoint/2010/main" val="210562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hoto/Video_Layout 2_Logo_Pillar">
    <p:bg>
      <p:bgPr>
        <a:solidFill>
          <a:schemeClr val="bg2"/>
        </a:solidFill>
        <a:effectLst/>
      </p:bgPr>
    </p:bg>
    <p:spTree>
      <p:nvGrpSpPr>
        <p:cNvPr id="1" name=""/>
        <p:cNvGrpSpPr/>
        <p:nvPr/>
      </p:nvGrpSpPr>
      <p:grpSpPr>
        <a:xfrm>
          <a:off x="0" y="0"/>
          <a:ext cx="0" cy="0"/>
          <a:chOff x="0" y="0"/>
          <a:chExt cx="0" cy="0"/>
        </a:xfrm>
      </p:grpSpPr>
      <p:sp>
        <p:nvSpPr>
          <p:cNvPr id="35" name="Oracle Logo">
            <a:extLst>
              <a:ext uri="{FF2B5EF4-FFF2-40B4-BE49-F238E27FC236}">
                <a16:creationId xmlns:a16="http://schemas.microsoft.com/office/drawing/2014/main" id="{49C46D5A-5BA2-4F75-B35B-93A877E6018F}"/>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bg2"/>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bg2"/>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bg2"/>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fld id="{36031ACB-869B-6B4D-9B16-730FCA41A3A4}" type="datetime1">
              <a:rPr lang="en-IN" smtClean="0"/>
              <a:t>24/01/24</a:t>
            </a:fld>
            <a:endParaRPr lang="en-US" dirty="0"/>
          </a:p>
        </p:txBody>
      </p:sp>
    </p:spTree>
    <p:extLst>
      <p:ext uri="{BB962C8B-B14F-4D97-AF65-F5344CB8AC3E}">
        <p14:creationId xmlns:p14="http://schemas.microsoft.com/office/powerpoint/2010/main" val="68864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hoto/Video_Layout 2_2Partners_Sand_Pillar">
    <p:bg>
      <p:bgPr>
        <a:solidFill>
          <a:schemeClr val="bg2"/>
        </a:solidFill>
        <a:effectLst/>
      </p:bgPr>
    </p:bg>
    <p:spTree>
      <p:nvGrpSpPr>
        <p:cNvPr id="1" name=""/>
        <p:cNvGrpSpPr/>
        <p:nvPr/>
      </p:nvGrpSpPr>
      <p:grpSpPr>
        <a:xfrm>
          <a:off x="0" y="0"/>
          <a:ext cx="0" cy="0"/>
          <a:chOff x="0" y="0"/>
          <a:chExt cx="0" cy="0"/>
        </a:xfrm>
      </p:grpSpPr>
      <p:sp>
        <p:nvSpPr>
          <p:cNvPr id="35" name="Oracle Logo">
            <a:extLst>
              <a:ext uri="{FF2B5EF4-FFF2-40B4-BE49-F238E27FC236}">
                <a16:creationId xmlns:a16="http://schemas.microsoft.com/office/drawing/2014/main" id="{49C46D5A-5BA2-4F75-B35B-93A877E6018F}"/>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fld id="{ED823132-CB50-D841-A6D3-14E5C7C62B9E}" type="datetime1">
              <a:rPr lang="en-IN" smtClean="0"/>
              <a:t>24/01/24</a:t>
            </a:fld>
            <a:endParaRPr lang="en-US" dirty="0"/>
          </a:p>
        </p:txBody>
      </p:sp>
    </p:spTree>
    <p:extLst>
      <p:ext uri="{BB962C8B-B14F-4D97-AF65-F5344CB8AC3E}">
        <p14:creationId xmlns:p14="http://schemas.microsoft.com/office/powerpoint/2010/main" val="129797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Video_Layout 2_Partner_Sand_Pillar">
    <p:bg>
      <p:bgPr>
        <a:solidFill>
          <a:schemeClr val="bg2"/>
        </a:solidFill>
        <a:effectLst/>
      </p:bgPr>
    </p:bg>
    <p:spTree>
      <p:nvGrpSpPr>
        <p:cNvPr id="1" name=""/>
        <p:cNvGrpSpPr/>
        <p:nvPr/>
      </p:nvGrpSpPr>
      <p:grpSpPr>
        <a:xfrm>
          <a:off x="0" y="0"/>
          <a:ext cx="0" cy="0"/>
          <a:chOff x="0" y="0"/>
          <a:chExt cx="0" cy="0"/>
        </a:xfrm>
      </p:grpSpPr>
      <p:sp>
        <p:nvSpPr>
          <p:cNvPr id="35" name="Oracle Logo">
            <a:extLst>
              <a:ext uri="{FF2B5EF4-FFF2-40B4-BE49-F238E27FC236}">
                <a16:creationId xmlns:a16="http://schemas.microsoft.com/office/drawing/2014/main" id="{49C46D5A-5BA2-4F75-B35B-93A877E6018F}"/>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fld id="{880A2655-6096-6145-AB26-4D0ECBE59E04}" type="datetime1">
              <a:rPr lang="en-IN" smtClean="0"/>
              <a:t>24/01/24</a:t>
            </a:fld>
            <a:endParaRPr lang="en-US" dirty="0"/>
          </a:p>
        </p:txBody>
      </p:sp>
    </p:spTree>
    <p:extLst>
      <p:ext uri="{BB962C8B-B14F-4D97-AF65-F5344CB8AC3E}">
        <p14:creationId xmlns:p14="http://schemas.microsoft.com/office/powerpoint/2010/main" val="99970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hoto/Video_Layout 2_Logo_Sand_Pillar">
    <p:bg>
      <p:bgPr>
        <a:solidFill>
          <a:schemeClr val="bg2"/>
        </a:solidFill>
        <a:effectLst/>
      </p:bgPr>
    </p:bg>
    <p:spTree>
      <p:nvGrpSpPr>
        <p:cNvPr id="1" name=""/>
        <p:cNvGrpSpPr/>
        <p:nvPr/>
      </p:nvGrpSpPr>
      <p:grpSpPr>
        <a:xfrm>
          <a:off x="0" y="0"/>
          <a:ext cx="0" cy="0"/>
          <a:chOff x="0" y="0"/>
          <a:chExt cx="0" cy="0"/>
        </a:xfrm>
      </p:grpSpPr>
      <p:sp>
        <p:nvSpPr>
          <p:cNvPr id="35" name="Oracle Logo">
            <a:extLst>
              <a:ext uri="{FF2B5EF4-FFF2-40B4-BE49-F238E27FC236}">
                <a16:creationId xmlns:a16="http://schemas.microsoft.com/office/drawing/2014/main" id="{49C46D5A-5BA2-4F75-B35B-93A877E6018F}"/>
              </a:ext>
            </a:extLst>
          </p:cNvPr>
          <p:cNvSpPr/>
          <p:nvPr userDrawn="1"/>
        </p:nvSpPr>
        <p:spPr>
          <a:xfrm>
            <a:off x="761994" y="1070621"/>
            <a:ext cx="882210" cy="115586"/>
          </a:xfrm>
          <a:custGeom>
            <a:avLst/>
            <a:gdLst>
              <a:gd name="connsiteX0" fmla="*/ 380873 w 882210"/>
              <a:gd name="connsiteY0" fmla="*/ 75127 h 115586"/>
              <a:gd name="connsiteX1" fmla="*/ 439139 w 882210"/>
              <a:gd name="connsiteY1" fmla="*/ 75127 h 115586"/>
              <a:gd name="connsiteX2" fmla="*/ 408398 w 882210"/>
              <a:gd name="connsiteY2" fmla="*/ 25026 h 115586"/>
              <a:gd name="connsiteX3" fmla="*/ 351830 w 882210"/>
              <a:gd name="connsiteY3" fmla="*/ 115586 h 115586"/>
              <a:gd name="connsiteX4" fmla="*/ 326003 w 882210"/>
              <a:gd name="connsiteY4" fmla="*/ 115586 h 115586"/>
              <a:gd name="connsiteX5" fmla="*/ 394814 w 882210"/>
              <a:gd name="connsiteY5" fmla="*/ 6914 h 115586"/>
              <a:gd name="connsiteX6" fmla="*/ 417896 w 882210"/>
              <a:gd name="connsiteY6" fmla="*/ 3155 h 115586"/>
              <a:gd name="connsiteX7" fmla="*/ 421624 w 882210"/>
              <a:gd name="connsiteY7" fmla="*/ 6914 h 115586"/>
              <a:gd name="connsiteX8" fmla="*/ 490614 w 882210"/>
              <a:gd name="connsiteY8" fmla="*/ 115586 h 115586"/>
              <a:gd name="connsiteX9" fmla="*/ 464698 w 882210"/>
              <a:gd name="connsiteY9" fmla="*/ 115586 h 115586"/>
              <a:gd name="connsiteX10" fmla="*/ 452544 w 882210"/>
              <a:gd name="connsiteY10" fmla="*/ 95312 h 115586"/>
              <a:gd name="connsiteX11" fmla="*/ 393563 w 882210"/>
              <a:gd name="connsiteY11" fmla="*/ 95312 h 115586"/>
              <a:gd name="connsiteX12" fmla="*/ 380873 w 882210"/>
              <a:gd name="connsiteY12" fmla="*/ 75127 h 115586"/>
              <a:gd name="connsiteX13" fmla="*/ 648253 w 882210"/>
              <a:gd name="connsiteY13" fmla="*/ 95312 h 115586"/>
              <a:gd name="connsiteX14" fmla="*/ 648253 w 882210"/>
              <a:gd name="connsiteY14" fmla="*/ 967 h 115586"/>
              <a:gd name="connsiteX15" fmla="*/ 626359 w 882210"/>
              <a:gd name="connsiteY15" fmla="*/ 967 h 115586"/>
              <a:gd name="connsiteX16" fmla="*/ 626359 w 882210"/>
              <a:gd name="connsiteY16" fmla="*/ 104593 h 115586"/>
              <a:gd name="connsiteX17" fmla="*/ 637619 w 882210"/>
              <a:gd name="connsiteY17" fmla="*/ 115586 h 115586"/>
              <a:gd name="connsiteX18" fmla="*/ 737172 w 882210"/>
              <a:gd name="connsiteY18" fmla="*/ 115586 h 115586"/>
              <a:gd name="connsiteX19" fmla="*/ 750130 w 882210"/>
              <a:gd name="connsiteY19" fmla="*/ 95312 h 115586"/>
              <a:gd name="connsiteX20" fmla="*/ 648253 w 882210"/>
              <a:gd name="connsiteY20" fmla="*/ 95312 h 115586"/>
              <a:gd name="connsiteX21" fmla="*/ 286862 w 882210"/>
              <a:gd name="connsiteY21" fmla="*/ 78461 h 115586"/>
              <a:gd name="connsiteX22" fmla="*/ 325288 w 882210"/>
              <a:gd name="connsiteY22" fmla="*/ 39714 h 115586"/>
              <a:gd name="connsiteX23" fmla="*/ 286862 w 882210"/>
              <a:gd name="connsiteY23" fmla="*/ 967 h 115586"/>
              <a:gd name="connsiteX24" fmla="*/ 191241 w 882210"/>
              <a:gd name="connsiteY24" fmla="*/ 967 h 115586"/>
              <a:gd name="connsiteX25" fmla="*/ 191241 w 882210"/>
              <a:gd name="connsiteY25" fmla="*/ 115586 h 115586"/>
              <a:gd name="connsiteX26" fmla="*/ 213135 w 882210"/>
              <a:gd name="connsiteY26" fmla="*/ 115586 h 115586"/>
              <a:gd name="connsiteX27" fmla="*/ 213135 w 882210"/>
              <a:gd name="connsiteY27" fmla="*/ 21242 h 115586"/>
              <a:gd name="connsiteX28" fmla="*/ 285432 w 882210"/>
              <a:gd name="connsiteY28" fmla="*/ 21242 h 115586"/>
              <a:gd name="connsiteX29" fmla="*/ 302514 w 882210"/>
              <a:gd name="connsiteY29" fmla="*/ 41052 h 115586"/>
              <a:gd name="connsiteX30" fmla="*/ 285432 w 882210"/>
              <a:gd name="connsiteY30" fmla="*/ 58277 h 115586"/>
              <a:gd name="connsiteX31" fmla="*/ 223412 w 882210"/>
              <a:gd name="connsiteY31" fmla="*/ 58277 h 115586"/>
              <a:gd name="connsiteX32" fmla="*/ 288649 w 882210"/>
              <a:gd name="connsiteY32" fmla="*/ 115586 h 115586"/>
              <a:gd name="connsiteX33" fmla="*/ 320373 w 882210"/>
              <a:gd name="connsiteY33" fmla="*/ 115586 h 115586"/>
              <a:gd name="connsiteX34" fmla="*/ 277031 w 882210"/>
              <a:gd name="connsiteY34" fmla="*/ 78461 h 115586"/>
              <a:gd name="connsiteX35" fmla="*/ 286862 w 882210"/>
              <a:gd name="connsiteY35" fmla="*/ 78461 h 115586"/>
              <a:gd name="connsiteX36" fmla="*/ 56836 w 882210"/>
              <a:gd name="connsiteY36" fmla="*/ 115586 h 115586"/>
              <a:gd name="connsiteX37" fmla="*/ 122877 w 882210"/>
              <a:gd name="connsiteY37" fmla="*/ 115586 h 115586"/>
              <a:gd name="connsiteX38" fmla="*/ 179713 w 882210"/>
              <a:gd name="connsiteY38" fmla="*/ 58277 h 115586"/>
              <a:gd name="connsiteX39" fmla="*/ 122877 w 882210"/>
              <a:gd name="connsiteY39" fmla="*/ 967 h 115586"/>
              <a:gd name="connsiteX40" fmla="*/ 56836 w 882210"/>
              <a:gd name="connsiteY40" fmla="*/ 967 h 115586"/>
              <a:gd name="connsiteX41" fmla="*/ 0 w 882210"/>
              <a:gd name="connsiteY41" fmla="*/ 58277 h 115586"/>
              <a:gd name="connsiteX42" fmla="*/ 56836 w 882210"/>
              <a:gd name="connsiteY42" fmla="*/ 115586 h 115586"/>
              <a:gd name="connsiteX43" fmla="*/ 121358 w 882210"/>
              <a:gd name="connsiteY43" fmla="*/ 95402 h 115586"/>
              <a:gd name="connsiteX44" fmla="*/ 58266 w 882210"/>
              <a:gd name="connsiteY44" fmla="*/ 95402 h 115586"/>
              <a:gd name="connsiteX45" fmla="*/ 23306 w 882210"/>
              <a:gd name="connsiteY45" fmla="*/ 56493 h 115586"/>
              <a:gd name="connsiteX46" fmla="*/ 58266 w 882210"/>
              <a:gd name="connsiteY46" fmla="*/ 21242 h 115586"/>
              <a:gd name="connsiteX47" fmla="*/ 121358 w 882210"/>
              <a:gd name="connsiteY47" fmla="*/ 21242 h 115586"/>
              <a:gd name="connsiteX48" fmla="*/ 159945 w 882210"/>
              <a:gd name="connsiteY48" fmla="*/ 56493 h 115586"/>
              <a:gd name="connsiteX49" fmla="*/ 124984 w 882210"/>
              <a:gd name="connsiteY49" fmla="*/ 95402 h 115586"/>
              <a:gd name="connsiteX50" fmla="*/ 121358 w 882210"/>
              <a:gd name="connsiteY50" fmla="*/ 95402 h 115586"/>
              <a:gd name="connsiteX51" fmla="*/ 536190 w 882210"/>
              <a:gd name="connsiteY51" fmla="*/ 115586 h 115586"/>
              <a:gd name="connsiteX52" fmla="*/ 603571 w 882210"/>
              <a:gd name="connsiteY52" fmla="*/ 115586 h 115586"/>
              <a:gd name="connsiteX53" fmla="*/ 616618 w 882210"/>
              <a:gd name="connsiteY53" fmla="*/ 95402 h 115586"/>
              <a:gd name="connsiteX54" fmla="*/ 537709 w 882210"/>
              <a:gd name="connsiteY54" fmla="*/ 95402 h 115586"/>
              <a:gd name="connsiteX55" fmla="*/ 499122 w 882210"/>
              <a:gd name="connsiteY55" fmla="*/ 60150 h 115586"/>
              <a:gd name="connsiteX56" fmla="*/ 534082 w 882210"/>
              <a:gd name="connsiteY56" fmla="*/ 21242 h 115586"/>
              <a:gd name="connsiteX57" fmla="*/ 537709 w 882210"/>
              <a:gd name="connsiteY57" fmla="*/ 21242 h 115586"/>
              <a:gd name="connsiteX58" fmla="*/ 601784 w 882210"/>
              <a:gd name="connsiteY58" fmla="*/ 21242 h 115586"/>
              <a:gd name="connsiteX59" fmla="*/ 614742 w 882210"/>
              <a:gd name="connsiteY59" fmla="*/ 967 h 115586"/>
              <a:gd name="connsiteX60" fmla="*/ 536190 w 882210"/>
              <a:gd name="connsiteY60" fmla="*/ 967 h 115586"/>
              <a:gd name="connsiteX61" fmla="*/ 479354 w 882210"/>
              <a:gd name="connsiteY61" fmla="*/ 58277 h 115586"/>
              <a:gd name="connsiteX62" fmla="*/ 536190 w 882210"/>
              <a:gd name="connsiteY62" fmla="*/ 115586 h 115586"/>
              <a:gd name="connsiteX63" fmla="*/ 803391 w 882210"/>
              <a:gd name="connsiteY63" fmla="*/ 95402 h 115586"/>
              <a:gd name="connsiteX64" fmla="*/ 767645 w 882210"/>
              <a:gd name="connsiteY64" fmla="*/ 68369 h 115586"/>
              <a:gd name="connsiteX65" fmla="*/ 861389 w 882210"/>
              <a:gd name="connsiteY65" fmla="*/ 68369 h 115586"/>
              <a:gd name="connsiteX66" fmla="*/ 874257 w 882210"/>
              <a:gd name="connsiteY66" fmla="*/ 48094 h 115586"/>
              <a:gd name="connsiteX67" fmla="*/ 768003 w 882210"/>
              <a:gd name="connsiteY67" fmla="*/ 48094 h 115586"/>
              <a:gd name="connsiteX68" fmla="*/ 803748 w 882210"/>
              <a:gd name="connsiteY68" fmla="*/ 21061 h 115586"/>
              <a:gd name="connsiteX69" fmla="*/ 867823 w 882210"/>
              <a:gd name="connsiteY69" fmla="*/ 21061 h 115586"/>
              <a:gd name="connsiteX70" fmla="*/ 880334 w 882210"/>
              <a:gd name="connsiteY70" fmla="*/ 967 h 115586"/>
              <a:gd name="connsiteX71" fmla="*/ 801961 w 882210"/>
              <a:gd name="connsiteY71" fmla="*/ 967 h 115586"/>
              <a:gd name="connsiteX72" fmla="*/ 745125 w 882210"/>
              <a:gd name="connsiteY72" fmla="*/ 58277 h 115586"/>
              <a:gd name="connsiteX73" fmla="*/ 801961 w 882210"/>
              <a:gd name="connsiteY73" fmla="*/ 115586 h 115586"/>
              <a:gd name="connsiteX74" fmla="*/ 869432 w 882210"/>
              <a:gd name="connsiteY74" fmla="*/ 115586 h 115586"/>
              <a:gd name="connsiteX75" fmla="*/ 882211 w 882210"/>
              <a:gd name="connsiteY75" fmla="*/ 95402 h 115586"/>
              <a:gd name="connsiteX76" fmla="*/ 803480 w 882210"/>
              <a:gd name="connsiteY76" fmla="*/ 95402 h 1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2210" h="115586">
                <a:moveTo>
                  <a:pt x="380873" y="75127"/>
                </a:moveTo>
                <a:lnTo>
                  <a:pt x="439139" y="75127"/>
                </a:lnTo>
                <a:lnTo>
                  <a:pt x="408398" y="25026"/>
                </a:lnTo>
                <a:lnTo>
                  <a:pt x="351830" y="115586"/>
                </a:lnTo>
                <a:lnTo>
                  <a:pt x="326003" y="115586"/>
                </a:lnTo>
                <a:lnTo>
                  <a:pt x="394814" y="6914"/>
                </a:lnTo>
                <a:cubicBezTo>
                  <a:pt x="400159" y="-551"/>
                  <a:pt x="410493" y="-2234"/>
                  <a:pt x="417896" y="3155"/>
                </a:cubicBezTo>
                <a:cubicBezTo>
                  <a:pt x="419330" y="4199"/>
                  <a:pt x="420589" y="5468"/>
                  <a:pt x="421624" y="6914"/>
                </a:cubicBezTo>
                <a:lnTo>
                  <a:pt x="490614" y="115586"/>
                </a:lnTo>
                <a:lnTo>
                  <a:pt x="464698" y="115586"/>
                </a:lnTo>
                <a:lnTo>
                  <a:pt x="452544" y="95312"/>
                </a:lnTo>
                <a:lnTo>
                  <a:pt x="393563" y="95312"/>
                </a:lnTo>
                <a:lnTo>
                  <a:pt x="380873" y="75127"/>
                </a:lnTo>
                <a:moveTo>
                  <a:pt x="648253" y="95312"/>
                </a:moveTo>
                <a:lnTo>
                  <a:pt x="648253" y="967"/>
                </a:lnTo>
                <a:lnTo>
                  <a:pt x="626359" y="967"/>
                </a:lnTo>
                <a:lnTo>
                  <a:pt x="626359" y="104593"/>
                </a:lnTo>
                <a:cubicBezTo>
                  <a:pt x="626642" y="110682"/>
                  <a:pt x="631574" y="115498"/>
                  <a:pt x="637619" y="115586"/>
                </a:cubicBezTo>
                <a:lnTo>
                  <a:pt x="737172" y="115586"/>
                </a:lnTo>
                <a:lnTo>
                  <a:pt x="750130" y="95312"/>
                </a:lnTo>
                <a:lnTo>
                  <a:pt x="648253" y="95312"/>
                </a:lnTo>
                <a:moveTo>
                  <a:pt x="286862" y="78461"/>
                </a:moveTo>
                <a:cubicBezTo>
                  <a:pt x="308084" y="78461"/>
                  <a:pt x="325288" y="61113"/>
                  <a:pt x="325288" y="39714"/>
                </a:cubicBezTo>
                <a:cubicBezTo>
                  <a:pt x="325288" y="18315"/>
                  <a:pt x="308084" y="967"/>
                  <a:pt x="286862" y="967"/>
                </a:cubicBezTo>
                <a:lnTo>
                  <a:pt x="191241" y="967"/>
                </a:lnTo>
                <a:lnTo>
                  <a:pt x="191241" y="115586"/>
                </a:lnTo>
                <a:lnTo>
                  <a:pt x="213135" y="115586"/>
                </a:lnTo>
                <a:lnTo>
                  <a:pt x="213135" y="21242"/>
                </a:lnTo>
                <a:lnTo>
                  <a:pt x="285432" y="21242"/>
                </a:lnTo>
                <a:cubicBezTo>
                  <a:pt x="295574" y="21955"/>
                  <a:pt x="303222" y="30825"/>
                  <a:pt x="302514" y="41052"/>
                </a:cubicBezTo>
                <a:cubicBezTo>
                  <a:pt x="301875" y="50285"/>
                  <a:pt x="294588" y="57632"/>
                  <a:pt x="285432" y="58277"/>
                </a:cubicBezTo>
                <a:lnTo>
                  <a:pt x="223412" y="58277"/>
                </a:lnTo>
                <a:lnTo>
                  <a:pt x="288649" y="115586"/>
                </a:lnTo>
                <a:lnTo>
                  <a:pt x="320373" y="115586"/>
                </a:lnTo>
                <a:lnTo>
                  <a:pt x="277031" y="78461"/>
                </a:lnTo>
                <a:lnTo>
                  <a:pt x="286862" y="78461"/>
                </a:lnTo>
                <a:moveTo>
                  <a:pt x="56836" y="115586"/>
                </a:moveTo>
                <a:lnTo>
                  <a:pt x="122877" y="115586"/>
                </a:lnTo>
                <a:cubicBezTo>
                  <a:pt x="154267" y="115586"/>
                  <a:pt x="179713" y="89928"/>
                  <a:pt x="179713" y="58277"/>
                </a:cubicBezTo>
                <a:cubicBezTo>
                  <a:pt x="179713" y="26625"/>
                  <a:pt x="154267" y="967"/>
                  <a:pt x="122877" y="967"/>
                </a:cubicBezTo>
                <a:lnTo>
                  <a:pt x="56836" y="967"/>
                </a:lnTo>
                <a:cubicBezTo>
                  <a:pt x="25446" y="967"/>
                  <a:pt x="0" y="26625"/>
                  <a:pt x="0" y="58277"/>
                </a:cubicBezTo>
                <a:cubicBezTo>
                  <a:pt x="0" y="89928"/>
                  <a:pt x="25446" y="115586"/>
                  <a:pt x="56836" y="115586"/>
                </a:cubicBezTo>
                <a:moveTo>
                  <a:pt x="121358" y="95402"/>
                </a:moveTo>
                <a:lnTo>
                  <a:pt x="58266" y="95402"/>
                </a:lnTo>
                <a:cubicBezTo>
                  <a:pt x="37956" y="94392"/>
                  <a:pt x="22304" y="76972"/>
                  <a:pt x="23306" y="56493"/>
                </a:cubicBezTo>
                <a:cubicBezTo>
                  <a:pt x="24238" y="37427"/>
                  <a:pt x="39358" y="22182"/>
                  <a:pt x="58266" y="21242"/>
                </a:cubicBezTo>
                <a:lnTo>
                  <a:pt x="121358" y="21242"/>
                </a:lnTo>
                <a:cubicBezTo>
                  <a:pt x="141667" y="20232"/>
                  <a:pt x="158943" y="36014"/>
                  <a:pt x="159945" y="56493"/>
                </a:cubicBezTo>
                <a:cubicBezTo>
                  <a:pt x="160946" y="76972"/>
                  <a:pt x="145294" y="94392"/>
                  <a:pt x="124984" y="95402"/>
                </a:cubicBezTo>
                <a:cubicBezTo>
                  <a:pt x="123776" y="95462"/>
                  <a:pt x="122566" y="95462"/>
                  <a:pt x="121358" y="95402"/>
                </a:cubicBezTo>
                <a:moveTo>
                  <a:pt x="536190" y="115586"/>
                </a:moveTo>
                <a:lnTo>
                  <a:pt x="603571" y="115586"/>
                </a:lnTo>
                <a:lnTo>
                  <a:pt x="616618" y="95402"/>
                </a:lnTo>
                <a:lnTo>
                  <a:pt x="537709" y="95402"/>
                </a:lnTo>
                <a:cubicBezTo>
                  <a:pt x="517399" y="96411"/>
                  <a:pt x="500123" y="80629"/>
                  <a:pt x="499122" y="60150"/>
                </a:cubicBezTo>
                <a:cubicBezTo>
                  <a:pt x="498120" y="39671"/>
                  <a:pt x="513773" y="22251"/>
                  <a:pt x="534082" y="21242"/>
                </a:cubicBezTo>
                <a:cubicBezTo>
                  <a:pt x="535290" y="21182"/>
                  <a:pt x="536501" y="21182"/>
                  <a:pt x="537709" y="21242"/>
                </a:cubicBezTo>
                <a:lnTo>
                  <a:pt x="601784" y="21242"/>
                </a:lnTo>
                <a:lnTo>
                  <a:pt x="614742" y="967"/>
                </a:lnTo>
                <a:lnTo>
                  <a:pt x="536190" y="967"/>
                </a:lnTo>
                <a:cubicBezTo>
                  <a:pt x="504800" y="967"/>
                  <a:pt x="479354" y="26625"/>
                  <a:pt x="479354" y="58277"/>
                </a:cubicBezTo>
                <a:cubicBezTo>
                  <a:pt x="479354" y="89928"/>
                  <a:pt x="504800" y="115586"/>
                  <a:pt x="536190" y="115586"/>
                </a:cubicBezTo>
                <a:moveTo>
                  <a:pt x="803391" y="95402"/>
                </a:moveTo>
                <a:cubicBezTo>
                  <a:pt x="786805" y="95513"/>
                  <a:pt x="772183" y="84455"/>
                  <a:pt x="767645" y="68369"/>
                </a:cubicBezTo>
                <a:lnTo>
                  <a:pt x="861389" y="68369"/>
                </a:lnTo>
                <a:lnTo>
                  <a:pt x="874257" y="48094"/>
                </a:lnTo>
                <a:lnTo>
                  <a:pt x="768003" y="48094"/>
                </a:lnTo>
                <a:cubicBezTo>
                  <a:pt x="772514" y="31990"/>
                  <a:pt x="787153" y="20919"/>
                  <a:pt x="803748" y="21061"/>
                </a:cubicBezTo>
                <a:lnTo>
                  <a:pt x="867823" y="21061"/>
                </a:lnTo>
                <a:lnTo>
                  <a:pt x="880334" y="967"/>
                </a:lnTo>
                <a:lnTo>
                  <a:pt x="801961" y="967"/>
                </a:lnTo>
                <a:cubicBezTo>
                  <a:pt x="770571" y="967"/>
                  <a:pt x="745125" y="26625"/>
                  <a:pt x="745125" y="58277"/>
                </a:cubicBezTo>
                <a:cubicBezTo>
                  <a:pt x="745125" y="89928"/>
                  <a:pt x="770571" y="115586"/>
                  <a:pt x="801961" y="115586"/>
                </a:cubicBezTo>
                <a:lnTo>
                  <a:pt x="869432" y="115586"/>
                </a:lnTo>
                <a:lnTo>
                  <a:pt x="882211" y="95402"/>
                </a:lnTo>
                <a:lnTo>
                  <a:pt x="803480" y="95402"/>
                </a:lnTo>
              </a:path>
            </a:pathLst>
          </a:custGeom>
          <a:solidFill>
            <a:srgbClr val="C74634"/>
          </a:solidFill>
          <a:ln w="8895" cap="flat">
            <a:noFill/>
            <a:prstDash val="solid"/>
            <a:miter/>
          </a:ln>
        </p:spPr>
        <p:txBody>
          <a:bodyPr rtlCol="0" anchor="ctr"/>
          <a:lstStyle/>
          <a:p>
            <a:endParaRPr lang="en-US">
              <a:solidFill>
                <a:srgbClr val="C74634"/>
              </a:solidFill>
            </a:endParaRPr>
          </a:p>
        </p:txBody>
      </p:sp>
      <p:sp>
        <p:nvSpPr>
          <p:cNvPr id="37" name="Plus Sign">
            <a:extLst>
              <a:ext uri="{FF2B5EF4-FFF2-40B4-BE49-F238E27FC236}">
                <a16:creationId xmlns:a16="http://schemas.microsoft.com/office/drawing/2014/main" id="{51B37293-D0EA-4111-9ED5-6EFAAC03B88C}"/>
              </a:ext>
            </a:extLst>
          </p:cNvPr>
          <p:cNvSpPr txBox="1"/>
          <p:nvPr userDrawn="1"/>
        </p:nvSpPr>
        <p:spPr>
          <a:xfrm>
            <a:off x="198359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38" name="Content Placeholder 7">
            <a:extLst>
              <a:ext uri="{FF2B5EF4-FFF2-40B4-BE49-F238E27FC236}">
                <a16:creationId xmlns:a16="http://schemas.microsoft.com/office/drawing/2014/main" id="{6E5015DB-4AF3-4062-BF41-3800D724F0E3}"/>
              </a:ext>
            </a:extLst>
          </p:cNvPr>
          <p:cNvSpPr>
            <a:spLocks noGrp="1"/>
          </p:cNvSpPr>
          <p:nvPr>
            <p:ph sz="quarter" idx="29" hasCustomPrompt="1"/>
          </p:nvPr>
        </p:nvSpPr>
        <p:spPr>
          <a:xfrm>
            <a:off x="2451100"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39" name="Plus Sign">
            <a:extLst>
              <a:ext uri="{FF2B5EF4-FFF2-40B4-BE49-F238E27FC236}">
                <a16:creationId xmlns:a16="http://schemas.microsoft.com/office/drawing/2014/main" id="{41583AF2-301E-488A-83C4-FFD46C72178B}"/>
              </a:ext>
              <a:ext uri="{C183D7F6-B498-43B3-948B-1728B52AA6E4}">
                <adec:decorative xmlns:adec="http://schemas.microsoft.com/office/drawing/2017/decorative" val="0"/>
              </a:ext>
            </a:extLst>
          </p:cNvPr>
          <p:cNvSpPr txBox="1"/>
          <p:nvPr userDrawn="1"/>
        </p:nvSpPr>
        <p:spPr>
          <a:xfrm>
            <a:off x="3808218" y="928359"/>
            <a:ext cx="338554" cy="400110"/>
          </a:xfrm>
          <a:prstGeom prst="rect">
            <a:avLst/>
          </a:prstGeom>
          <a:noFill/>
        </p:spPr>
        <p:txBody>
          <a:bodyPr wrap="none" rtlCol="0">
            <a:spAutoFit/>
          </a:bodyPr>
          <a:lstStyle/>
          <a:p>
            <a:r>
              <a:rPr lang="en-US" sz="2000" dirty="0">
                <a:latin typeface="Oracle Sans Light" panose="020B0403020204020204" pitchFamily="34" charset="0"/>
                <a:cs typeface="Oracle Sans Light" panose="020B0403020204020204" pitchFamily="34" charset="0"/>
              </a:rPr>
              <a:t>+</a:t>
            </a:r>
          </a:p>
        </p:txBody>
      </p:sp>
      <p:sp>
        <p:nvSpPr>
          <p:cNvPr id="48" name="Content Placeholder 7">
            <a:extLst>
              <a:ext uri="{FF2B5EF4-FFF2-40B4-BE49-F238E27FC236}">
                <a16:creationId xmlns:a16="http://schemas.microsoft.com/office/drawing/2014/main" id="{F11300D1-72E5-460D-98FD-81B9A28A253A}"/>
              </a:ext>
            </a:extLst>
          </p:cNvPr>
          <p:cNvSpPr>
            <a:spLocks noGrp="1"/>
          </p:cNvSpPr>
          <p:nvPr>
            <p:ph sz="quarter" idx="30" hasCustomPrompt="1"/>
          </p:nvPr>
        </p:nvSpPr>
        <p:spPr>
          <a:xfrm>
            <a:off x="4270375" y="885825"/>
            <a:ext cx="1241425" cy="466344"/>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151410C-AC35-B144-944D-2F0C6C92A969}"/>
              </a:ext>
              <a:ext uri="{C183D7F6-B498-43B3-948B-1728B52AA6E4}">
                <adec:decorative xmlns:adec="http://schemas.microsoft.com/office/drawing/2017/decorative" val="1"/>
              </a:ext>
            </a:extLst>
          </p:cNvPr>
          <p:cNvSpPr/>
          <p:nvPr userDrawn="1"/>
        </p:nvSpPr>
        <p:spPr>
          <a:xfrm>
            <a:off x="6096000" y="3429000"/>
            <a:ext cx="6096000" cy="3428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1">
            <a:extLst>
              <a:ext uri="{FF2B5EF4-FFF2-40B4-BE49-F238E27FC236}">
                <a16:creationId xmlns:a16="http://schemas.microsoft.com/office/drawing/2014/main" id="{C8DACF52-A95A-424F-80D2-66DC98373461}"/>
              </a:ext>
            </a:extLst>
          </p:cNvPr>
          <p:cNvSpPr>
            <a:spLocks noGrp="1"/>
          </p:cNvSpPr>
          <p:nvPr>
            <p:ph type="title" hasCustomPrompt="1"/>
          </p:nvPr>
        </p:nvSpPr>
        <p:spPr>
          <a:xfrm>
            <a:off x="768689" y="1560233"/>
            <a:ext cx="4744029" cy="822960"/>
          </a:xfrm>
        </p:spPr>
        <p:txBody>
          <a:bodyPr/>
          <a:lstStyle>
            <a:lvl1pPr>
              <a:defRPr>
                <a:solidFill>
                  <a:schemeClr val="accent6"/>
                </a:solidFill>
              </a:defRPr>
            </a:lvl1pPr>
          </a:lstStyle>
          <a:p>
            <a:r>
              <a:rPr lang="en-US" dirty="0"/>
              <a:t>Click to edit title text styles</a:t>
            </a:r>
          </a:p>
        </p:txBody>
      </p:sp>
      <p:sp>
        <p:nvSpPr>
          <p:cNvPr id="30" name="Text Placeholder 21">
            <a:extLst>
              <a:ext uri="{FF2B5EF4-FFF2-40B4-BE49-F238E27FC236}">
                <a16:creationId xmlns:a16="http://schemas.microsoft.com/office/drawing/2014/main" id="{A428DC09-5CBE-E844-926C-3DBD4247BEFD}"/>
              </a:ext>
            </a:extLst>
          </p:cNvPr>
          <p:cNvSpPr>
            <a:spLocks noGrp="1"/>
          </p:cNvSpPr>
          <p:nvPr>
            <p:ph type="body" sz="quarter" idx="25" hasCustomPrompt="1"/>
          </p:nvPr>
        </p:nvSpPr>
        <p:spPr>
          <a:xfrm>
            <a:off x="768689" y="2567961"/>
            <a:ext cx="4762530" cy="1972453"/>
          </a:xfrm>
          <a:prstGeom prst="rect">
            <a:avLst/>
          </a:prstGeom>
        </p:spPr>
        <p:txBody>
          <a:bodyPr lIns="0" tIns="0" rIns="0" bIns="0"/>
          <a:lstStyle>
            <a:lvl1pPr algn="l">
              <a:lnSpc>
                <a:spcPts val="1880"/>
              </a:lnSpc>
              <a:defRPr sz="14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 </a:t>
            </a:r>
            <a:r>
              <a:rPr lang="en-IN" dirty="0" err="1"/>
              <a:t>laboris</a:t>
            </a:r>
            <a:r>
              <a:rPr lang="en-IN" dirty="0"/>
              <a:t> nisi </a:t>
            </a:r>
            <a:r>
              <a:rPr lang="en-IN" dirty="0" err="1"/>
              <a:t>ut</a:t>
            </a:r>
            <a:r>
              <a:rPr lang="en-IN" dirty="0"/>
              <a:t> </a:t>
            </a:r>
            <a:r>
              <a:rPr lang="en-IN" dirty="0" err="1"/>
              <a:t>aliquip</a:t>
            </a:r>
            <a:r>
              <a:rPr lang="en-IN" dirty="0"/>
              <a:t> ex </a:t>
            </a:r>
            <a:r>
              <a:rPr lang="en-IN" dirty="0" err="1"/>
              <a:t>ea</a:t>
            </a:r>
            <a:r>
              <a:rPr lang="en-IN" dirty="0"/>
              <a:t> </a:t>
            </a:r>
            <a:r>
              <a:rPr lang="en-IN" dirty="0" err="1"/>
              <a:t>commodo</a:t>
            </a:r>
            <a:r>
              <a:rPr lang="en-IN" dirty="0"/>
              <a:t> </a:t>
            </a:r>
            <a:r>
              <a:rPr lang="en-IN" dirty="0" err="1"/>
              <a:t>consequat</a:t>
            </a:r>
            <a:r>
              <a:rPr lang="en-IN" dirty="0"/>
              <a:t>. Duis </a:t>
            </a:r>
            <a:r>
              <a:rPr lang="en-IN" dirty="0" err="1"/>
              <a:t>aute</a:t>
            </a:r>
            <a:r>
              <a:rPr lang="en-IN" dirty="0"/>
              <a:t> </a:t>
            </a:r>
            <a:r>
              <a:rPr lang="en-IN" dirty="0" err="1"/>
              <a:t>irure</a:t>
            </a:r>
            <a:r>
              <a:rPr lang="en-IN" dirty="0"/>
              <a:t> </a:t>
            </a:r>
            <a:r>
              <a:rPr lang="en-IN" dirty="0" err="1"/>
              <a:t>dolor</a:t>
            </a:r>
            <a:r>
              <a:rPr lang="en-IN" dirty="0"/>
              <a:t> in </a:t>
            </a:r>
            <a:r>
              <a:rPr lang="en-IN" dirty="0" err="1"/>
              <a:t>reprehenderit</a:t>
            </a:r>
            <a:r>
              <a:rPr lang="en-IN" dirty="0"/>
              <a:t> in </a:t>
            </a:r>
            <a:r>
              <a:rPr lang="en-IN" dirty="0" err="1"/>
              <a:t>voluptate</a:t>
            </a:r>
            <a:r>
              <a:rPr lang="en-IN" dirty="0"/>
              <a:t> </a:t>
            </a:r>
            <a:r>
              <a:rPr lang="en-IN" dirty="0" err="1"/>
              <a:t>velit</a:t>
            </a:r>
            <a:r>
              <a:rPr lang="en-IN" dirty="0"/>
              <a:t> </a:t>
            </a:r>
            <a:r>
              <a:rPr lang="en-IN" dirty="0" err="1"/>
              <a:t>esse</a:t>
            </a:r>
            <a:r>
              <a:rPr lang="en-IN" dirty="0"/>
              <a:t> </a:t>
            </a:r>
            <a:r>
              <a:rPr lang="en-IN" dirty="0" err="1"/>
              <a:t>cillum</a:t>
            </a:r>
            <a:r>
              <a:rPr lang="en-IN" dirty="0"/>
              <a:t> dolore </a:t>
            </a:r>
            <a:r>
              <a:rPr lang="en-IN" dirty="0" err="1"/>
              <a:t>eu</a:t>
            </a:r>
            <a:r>
              <a:rPr lang="en-IN" dirty="0"/>
              <a:t> </a:t>
            </a:r>
            <a:r>
              <a:rPr lang="en-IN" dirty="0" err="1"/>
              <a:t>fugiat</a:t>
            </a:r>
            <a:r>
              <a:rPr lang="en-IN" dirty="0"/>
              <a:t> </a:t>
            </a:r>
            <a:r>
              <a:rPr lang="en-IN" dirty="0" err="1"/>
              <a:t>nulla</a:t>
            </a:r>
            <a:r>
              <a:rPr lang="en-IN" dirty="0"/>
              <a:t> </a:t>
            </a:r>
            <a:r>
              <a:rPr lang="en-IN" dirty="0" err="1"/>
              <a:t>pariatur</a:t>
            </a:r>
            <a:r>
              <a:rPr lang="en-IN" dirty="0"/>
              <a:t>. </a:t>
            </a:r>
            <a:r>
              <a:rPr lang="en-IN" dirty="0" err="1"/>
              <a:t>Excepteur</a:t>
            </a:r>
            <a:r>
              <a:rPr lang="en-IN" dirty="0"/>
              <a:t> </a:t>
            </a:r>
            <a:r>
              <a:rPr lang="en-IN" dirty="0" err="1"/>
              <a:t>sint</a:t>
            </a:r>
            <a:r>
              <a:rPr lang="en-IN" dirty="0"/>
              <a:t> </a:t>
            </a:r>
            <a:r>
              <a:rPr lang="en-IN" dirty="0" err="1"/>
              <a:t>occaecat</a:t>
            </a:r>
            <a:r>
              <a:rPr lang="en-IN" dirty="0"/>
              <a:t> </a:t>
            </a:r>
            <a:r>
              <a:rPr lang="en-IN" dirty="0" err="1"/>
              <a:t>cupidatat</a:t>
            </a:r>
            <a:r>
              <a:rPr lang="en-IN" dirty="0"/>
              <a:t> non </a:t>
            </a:r>
            <a:r>
              <a:rPr lang="en-IN" dirty="0" err="1"/>
              <a:t>proident</a:t>
            </a:r>
            <a:r>
              <a:rPr lang="en-IN" dirty="0"/>
              <a:t>, sunt in culpa qui </a:t>
            </a:r>
            <a:r>
              <a:rPr lang="en-IN" dirty="0" err="1"/>
              <a:t>officia</a:t>
            </a:r>
            <a:r>
              <a:rPr lang="en-IN" dirty="0"/>
              <a:t> </a:t>
            </a:r>
            <a:r>
              <a:rPr lang="en-IN" dirty="0" err="1"/>
              <a:t>deserunt</a:t>
            </a:r>
            <a:r>
              <a:rPr lang="en-IN" dirty="0"/>
              <a:t> </a:t>
            </a:r>
            <a:r>
              <a:rPr lang="en-IN" dirty="0" err="1"/>
              <a:t>mollit</a:t>
            </a:r>
            <a:r>
              <a:rPr lang="en-IN" dirty="0"/>
              <a:t> </a:t>
            </a:r>
            <a:r>
              <a:rPr lang="en-IN" dirty="0" err="1"/>
              <a:t>anim</a:t>
            </a:r>
            <a:r>
              <a:rPr lang="en-IN" dirty="0"/>
              <a:t> id </a:t>
            </a:r>
            <a:r>
              <a:rPr lang="en-IN" dirty="0" err="1"/>
              <a:t>est</a:t>
            </a:r>
            <a:r>
              <a:rPr lang="en-IN" dirty="0"/>
              <a:t> </a:t>
            </a:r>
            <a:r>
              <a:rPr lang="en-IN" dirty="0" err="1"/>
              <a:t>laborum</a:t>
            </a:r>
            <a:r>
              <a:rPr lang="en-IN" dirty="0"/>
              <a:t>.</a:t>
            </a:r>
            <a:endParaRPr lang="en-US" dirty="0"/>
          </a:p>
        </p:txBody>
      </p:sp>
      <p:sp>
        <p:nvSpPr>
          <p:cNvPr id="40" name="Text Placeholder 21">
            <a:extLst>
              <a:ext uri="{FF2B5EF4-FFF2-40B4-BE49-F238E27FC236}">
                <a16:creationId xmlns:a16="http://schemas.microsoft.com/office/drawing/2014/main" id="{CDA80BB3-D720-CE40-A073-6A22F737EC86}"/>
              </a:ext>
            </a:extLst>
          </p:cNvPr>
          <p:cNvSpPr>
            <a:spLocks noGrp="1"/>
          </p:cNvSpPr>
          <p:nvPr>
            <p:ph type="body" sz="quarter" idx="15" hasCustomPrompt="1"/>
          </p:nvPr>
        </p:nvSpPr>
        <p:spPr>
          <a:xfrm>
            <a:off x="768689" y="4983705"/>
            <a:ext cx="1416645"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1" name="Text Placeholder 21">
            <a:extLst>
              <a:ext uri="{FF2B5EF4-FFF2-40B4-BE49-F238E27FC236}">
                <a16:creationId xmlns:a16="http://schemas.microsoft.com/office/drawing/2014/main" id="{CC42886E-82DC-1F43-BF72-C559EE50A5E5}"/>
              </a:ext>
            </a:extLst>
          </p:cNvPr>
          <p:cNvSpPr>
            <a:spLocks noGrp="1"/>
          </p:cNvSpPr>
          <p:nvPr>
            <p:ph type="body" sz="quarter" idx="16" hasCustomPrompt="1"/>
          </p:nvPr>
        </p:nvSpPr>
        <p:spPr>
          <a:xfrm>
            <a:off x="768689" y="5678822"/>
            <a:ext cx="1416645"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6" name="Straight Connector 45">
            <a:extLst>
              <a:ext uri="{FF2B5EF4-FFF2-40B4-BE49-F238E27FC236}">
                <a16:creationId xmlns:a16="http://schemas.microsoft.com/office/drawing/2014/main" id="{B95A95A0-2360-2C40-B852-AD44460015A5}"/>
              </a:ext>
              <a:ext uri="{C183D7F6-B498-43B3-948B-1728B52AA6E4}">
                <adec:decorative xmlns:adec="http://schemas.microsoft.com/office/drawing/2017/decorative" val="1"/>
              </a:ext>
            </a:extLst>
          </p:cNvPr>
          <p:cNvCxnSpPr/>
          <p:nvPr userDrawn="1"/>
        </p:nvCxnSpPr>
        <p:spPr>
          <a:xfrm flipH="1">
            <a:off x="229766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1">
            <a:extLst>
              <a:ext uri="{FF2B5EF4-FFF2-40B4-BE49-F238E27FC236}">
                <a16:creationId xmlns:a16="http://schemas.microsoft.com/office/drawing/2014/main" id="{6953F2BD-6FAB-4941-8FEA-C3434A4C203B}"/>
              </a:ext>
            </a:extLst>
          </p:cNvPr>
          <p:cNvSpPr>
            <a:spLocks noGrp="1"/>
          </p:cNvSpPr>
          <p:nvPr>
            <p:ph type="body" sz="quarter" idx="17" hasCustomPrompt="1"/>
          </p:nvPr>
        </p:nvSpPr>
        <p:spPr>
          <a:xfrm>
            <a:off x="2416846" y="4983705"/>
            <a:ext cx="1414400"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3" name="Text Placeholder 21">
            <a:extLst>
              <a:ext uri="{FF2B5EF4-FFF2-40B4-BE49-F238E27FC236}">
                <a16:creationId xmlns:a16="http://schemas.microsoft.com/office/drawing/2014/main" id="{85FEBA85-0659-5D47-A7B3-B13A30003F65}"/>
              </a:ext>
            </a:extLst>
          </p:cNvPr>
          <p:cNvSpPr>
            <a:spLocks noGrp="1"/>
          </p:cNvSpPr>
          <p:nvPr>
            <p:ph type="body" sz="quarter" idx="18" hasCustomPrompt="1"/>
          </p:nvPr>
        </p:nvSpPr>
        <p:spPr>
          <a:xfrm>
            <a:off x="2416846" y="5678822"/>
            <a:ext cx="1414400"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dirty="0"/>
              <a:t>Text under stat goes here</a:t>
            </a:r>
            <a:endParaRPr lang="en-US" dirty="0"/>
          </a:p>
        </p:txBody>
      </p:sp>
      <p:sp>
        <p:nvSpPr>
          <p:cNvPr id="44" name="Text Placeholder 21">
            <a:extLst>
              <a:ext uri="{FF2B5EF4-FFF2-40B4-BE49-F238E27FC236}">
                <a16:creationId xmlns:a16="http://schemas.microsoft.com/office/drawing/2014/main" id="{07098E35-4BBC-CE4A-B74C-EF98B30E76EA}"/>
              </a:ext>
            </a:extLst>
          </p:cNvPr>
          <p:cNvSpPr>
            <a:spLocks noGrp="1"/>
          </p:cNvSpPr>
          <p:nvPr>
            <p:ph type="body" sz="quarter" idx="19" hasCustomPrompt="1"/>
          </p:nvPr>
        </p:nvSpPr>
        <p:spPr>
          <a:xfrm>
            <a:off x="4065003" y="4983705"/>
            <a:ext cx="1574324" cy="614174"/>
          </a:xfrm>
          <a:prstGeom prst="rect">
            <a:avLst/>
          </a:prstGeom>
        </p:spPr>
        <p:txBody>
          <a:bodyPr lIns="0" tIns="0" rIns="0" bIns="0" anchor="b"/>
          <a:lstStyle>
            <a:lvl1pPr algn="l">
              <a:defRPr sz="2400" b="1" i="0">
                <a:solidFill>
                  <a:schemeClr val="accent4"/>
                </a:solidFill>
                <a:latin typeface="Oracle Sans Extra Bold" panose="020B0503020204020204" pitchFamily="34" charset="0"/>
                <a:cs typeface="Oracle Sans Extra Bold" panose="020B0503020204020204" pitchFamily="34" charset="0"/>
              </a:defRPr>
            </a:lvl1pPr>
          </a:lstStyle>
          <a:p>
            <a:pPr lvl="0"/>
            <a:r>
              <a:rPr lang="en-GB" dirty="0"/>
              <a:t>#Stat</a:t>
            </a:r>
            <a:endParaRPr lang="en-US" dirty="0"/>
          </a:p>
        </p:txBody>
      </p:sp>
      <p:sp>
        <p:nvSpPr>
          <p:cNvPr id="45" name="Text Placeholder 21">
            <a:extLst>
              <a:ext uri="{FF2B5EF4-FFF2-40B4-BE49-F238E27FC236}">
                <a16:creationId xmlns:a16="http://schemas.microsoft.com/office/drawing/2014/main" id="{E1A51299-DF8A-EB4F-B698-7683490E9CF7}"/>
              </a:ext>
            </a:extLst>
          </p:cNvPr>
          <p:cNvSpPr>
            <a:spLocks noGrp="1"/>
          </p:cNvSpPr>
          <p:nvPr>
            <p:ph type="body" sz="quarter" idx="26" hasCustomPrompt="1"/>
          </p:nvPr>
        </p:nvSpPr>
        <p:spPr>
          <a:xfrm>
            <a:off x="4065003" y="5678822"/>
            <a:ext cx="1574324" cy="614174"/>
          </a:xfrm>
          <a:prstGeom prst="rect">
            <a:avLst/>
          </a:prstGeom>
        </p:spPr>
        <p:txBody>
          <a:bodyPr lIns="0" tIns="0" rIns="274320" bIns="0"/>
          <a:lstStyle>
            <a:lvl1pPr algn="l">
              <a:defRPr sz="1100" b="0" i="0">
                <a:solidFill>
                  <a:schemeClr val="tx2"/>
                </a:solidFill>
                <a:latin typeface="Oracle Sans Light" panose="020B0403020204020204" pitchFamily="34" charset="0"/>
                <a:cs typeface="Oracle Sans Light" panose="020B0403020204020204" pitchFamily="34" charset="0"/>
              </a:defRPr>
            </a:lvl1pPr>
          </a:lstStyle>
          <a:p>
            <a:pPr lvl="0"/>
            <a:r>
              <a:rPr lang="en-GB"/>
              <a:t>Text under stat goes here</a:t>
            </a:r>
            <a:endParaRPr lang="en-US"/>
          </a:p>
        </p:txBody>
      </p:sp>
      <p:cxnSp>
        <p:nvCxnSpPr>
          <p:cNvPr id="47" name="Straight Connector 46">
            <a:extLst>
              <a:ext uri="{FF2B5EF4-FFF2-40B4-BE49-F238E27FC236}">
                <a16:creationId xmlns:a16="http://schemas.microsoft.com/office/drawing/2014/main" id="{05ABD680-979F-A946-899B-74DF3B26AEB0}"/>
              </a:ext>
              <a:ext uri="{C183D7F6-B498-43B3-948B-1728B52AA6E4}">
                <adec:decorative xmlns:adec="http://schemas.microsoft.com/office/drawing/2017/decorative" val="1"/>
              </a:ext>
            </a:extLst>
          </p:cNvPr>
          <p:cNvCxnSpPr/>
          <p:nvPr userDrawn="1"/>
        </p:nvCxnSpPr>
        <p:spPr>
          <a:xfrm flipH="1">
            <a:off x="3943587" y="5164959"/>
            <a:ext cx="0" cy="100863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D76B432-E77E-1E47-BE30-3F729C8CD911}"/>
              </a:ext>
            </a:extLst>
          </p:cNvPr>
          <p:cNvSpPr>
            <a:spLocks noGrp="1"/>
          </p:cNvSpPr>
          <p:nvPr>
            <p:ph sz="quarter" idx="23" hasCustomPrompt="1"/>
          </p:nvPr>
        </p:nvSpPr>
        <p:spPr>
          <a:xfrm>
            <a:off x="6095998" y="0"/>
            <a:ext cx="6096002" cy="3405189"/>
          </a:xfrm>
          <a:solidFill>
            <a:schemeClr val="tx1">
              <a:lumMod val="10000"/>
              <a:lumOff val="90000"/>
            </a:schemeClr>
          </a:solidFill>
        </p:spPr>
        <p:txBody>
          <a:bodyPr/>
          <a:lstStyle>
            <a:lvl1pPr>
              <a:defRPr sz="1400" b="0" i="0">
                <a:latin typeface="Oracle Sans Light" panose="020B0403020204020204" pitchFamily="34" charset="0"/>
                <a:cs typeface="Oracle Sans Light" panose="020B0403020204020204" pitchFamily="34" charset="0"/>
              </a:defRPr>
            </a:lvl1pPr>
          </a:lstStyle>
          <a:p>
            <a:pPr lvl="0"/>
            <a:r>
              <a:rPr lang="en-GB" dirty="0"/>
              <a:t>Picture/Video here</a:t>
            </a:r>
            <a:endParaRPr lang="en-US" dirty="0"/>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Light" panose="020B0403020204020204" pitchFamily="34" charset="0"/>
                <a:cs typeface="Oracle Sans Light" panose="020B0403020204020204" pitchFamily="34" charset="0"/>
              </a:defRPr>
            </a:lvl1pPr>
          </a:lstStyle>
          <a:p>
            <a:pPr lvl="0"/>
            <a:r>
              <a:rPr lang="en-US" dirty="0"/>
              <a:t>Company name</a:t>
            </a:r>
          </a:p>
        </p:txBody>
      </p:sp>
      <p:sp>
        <p:nvSpPr>
          <p:cNvPr id="29" name="Slide Number Placeholder 7">
            <a:extLst>
              <a:ext uri="{FF2B5EF4-FFF2-40B4-BE49-F238E27FC236}">
                <a16:creationId xmlns:a16="http://schemas.microsoft.com/office/drawing/2014/main" id="{7D43D53D-1879-CF48-8DE6-3846758776F3}"/>
              </a:ext>
            </a:extLst>
          </p:cNvPr>
          <p:cNvSpPr>
            <a:spLocks noGrp="1"/>
          </p:cNvSpPr>
          <p:nvPr>
            <p:ph type="sldNum" sz="quarter" idx="28"/>
          </p:nvPr>
        </p:nvSpPr>
        <p:spPr>
          <a:xfrm>
            <a:off x="762000" y="6423660"/>
            <a:ext cx="365760" cy="365760"/>
          </a:xfrm>
        </p:spPr>
        <p:txBody>
          <a:bodyPr/>
          <a:lstStyle/>
          <a:p>
            <a:fld id="{345D60D9-5372-5F40-9443-0F9AE5BDC3C8}" type="slidenum">
              <a:rPr lang="en-US" smtClean="0"/>
              <a:pPr/>
              <a:t>‹#›</a:t>
            </a:fld>
            <a:endParaRPr lang="en-US" dirty="0"/>
          </a:p>
        </p:txBody>
      </p:sp>
      <p:sp>
        <p:nvSpPr>
          <p:cNvPr id="28" name="Footer Placeholder 4">
            <a:extLst>
              <a:ext uri="{FF2B5EF4-FFF2-40B4-BE49-F238E27FC236}">
                <a16:creationId xmlns:a16="http://schemas.microsoft.com/office/drawing/2014/main" id="{46B113C1-4EA6-7B46-88D2-42464EE1599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7" name="Date Placeholder 2">
            <a:extLst>
              <a:ext uri="{FF2B5EF4-FFF2-40B4-BE49-F238E27FC236}">
                <a16:creationId xmlns:a16="http://schemas.microsoft.com/office/drawing/2014/main" id="{AF4E5109-0D94-FF4F-ABC8-6A63768A3ADF}"/>
              </a:ext>
            </a:extLst>
          </p:cNvPr>
          <p:cNvSpPr>
            <a:spLocks noGrp="1"/>
          </p:cNvSpPr>
          <p:nvPr>
            <p:ph type="dt" sz="half" idx="10"/>
          </p:nvPr>
        </p:nvSpPr>
        <p:spPr>
          <a:xfrm>
            <a:off x="6873138" y="6425604"/>
            <a:ext cx="2743200" cy="363500"/>
          </a:xfrm>
        </p:spPr>
        <p:txBody>
          <a:bodyPr/>
          <a:lstStyle/>
          <a:p>
            <a:fld id="{035189F1-1699-7F49-87E8-5CAB06B4F36B}" type="datetime1">
              <a:rPr lang="en-IN" smtClean="0"/>
              <a:t>24/01/24</a:t>
            </a:fld>
            <a:endParaRPr lang="en-US" dirty="0"/>
          </a:p>
        </p:txBody>
      </p:sp>
      <p:pic>
        <p:nvPicPr>
          <p:cNvPr id="15" name="OTag">
            <a:extLst>
              <a:ext uri="{FF2B5EF4-FFF2-40B4-BE49-F238E27FC236}">
                <a16:creationId xmlns:a16="http://schemas.microsoft.com/office/drawing/2014/main" id="{5AD426A1-6EE0-0D4A-821C-AD6230608B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55028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lor - Small_Quote_Pattern_Pillar">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113DFF4D-BD20-4711-9000-93E23D00A90E}"/>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000"/>
              </a:lnSpc>
              <a:spcBef>
                <a:spcPct val="0"/>
              </a:spcBef>
              <a:buNone/>
              <a:defRPr sz="24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3" name="Content Placeholder 2">
            <a:extLst>
              <a:ext uri="{FF2B5EF4-FFF2-40B4-BE49-F238E27FC236}">
                <a16:creationId xmlns:a16="http://schemas.microsoft.com/office/drawing/2014/main" id="{DD865FAA-4AF1-47AE-AA22-F6C75FECB8CB}"/>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2A495A1A-BDFA-8A48-8014-006E83FE35E4}"/>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A4041389-12F3-0D42-88E9-CE78F5863322}"/>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68C1A955-E187-5044-9A38-C461CA74EC06}"/>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fld id="{5EC83C8D-194B-EF46-8D0F-5EAA6D49C882}" type="datetime1">
              <a:rPr lang="en-IN" smtClean="0"/>
              <a:t>24/01/24</a:t>
            </a:fld>
            <a:endParaRPr lang="en-US" dirty="0"/>
          </a:p>
        </p:txBody>
      </p:sp>
      <p:pic>
        <p:nvPicPr>
          <p:cNvPr id="15" name="OTag">
            <a:extLst>
              <a:ext uri="{FF2B5EF4-FFF2-40B4-BE49-F238E27FC236}">
                <a16:creationId xmlns:a16="http://schemas.microsoft.com/office/drawing/2014/main" id="{12FE17A0-AE9F-4063-A65C-32EF2C806C0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450456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 Title 3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50D675-D1C2-4EC5-AC43-361941EAF0BF}"/>
              </a:ext>
            </a:extLst>
          </p:cNvPr>
          <p:cNvSpPr>
            <a:spLocks noGrp="1"/>
          </p:cNvSpPr>
          <p:nvPr>
            <p:ph type="title" hasCustomPrompt="1"/>
          </p:nvPr>
        </p:nvSpPr>
        <p:spPr/>
        <p:txBody>
          <a:bodyPr/>
          <a:lstStyle>
            <a:lvl1pPr>
              <a:defRPr/>
            </a:lvl1pPr>
          </a:lstStyle>
          <a:p>
            <a:r>
              <a:rPr lang="en-US" dirty="0"/>
              <a:t>Title</a:t>
            </a:r>
          </a:p>
        </p:txBody>
      </p:sp>
      <p:sp>
        <p:nvSpPr>
          <p:cNvPr id="11" name="Content">
            <a:extLst>
              <a:ext uri="{FF2B5EF4-FFF2-40B4-BE49-F238E27FC236}">
                <a16:creationId xmlns:a16="http://schemas.microsoft.com/office/drawing/2014/main" id="{6D9035DB-5DCD-4422-A725-691A677FD3FD}"/>
              </a:ext>
            </a:extLst>
          </p:cNvPr>
          <p:cNvSpPr>
            <a:spLocks noGrp="1"/>
          </p:cNvSpPr>
          <p:nvPr>
            <p:ph sz="quarter" idx="20"/>
          </p:nvPr>
        </p:nvSpPr>
        <p:spPr>
          <a:xfrm>
            <a:off x="768875"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5FCE2B2D-071B-4583-AA8D-51D109ED037A}"/>
              </a:ext>
            </a:extLst>
          </p:cNvPr>
          <p:cNvSpPr>
            <a:spLocks noGrp="1"/>
          </p:cNvSpPr>
          <p:nvPr>
            <p:ph sz="quarter" idx="21"/>
          </p:nvPr>
        </p:nvSpPr>
        <p:spPr>
          <a:xfrm>
            <a:off x="4461645"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a:extLst>
              <a:ext uri="{FF2B5EF4-FFF2-40B4-BE49-F238E27FC236}">
                <a16:creationId xmlns:a16="http://schemas.microsoft.com/office/drawing/2014/main" id="{76CE37BE-46FB-4885-AD37-B5D81DB98036}"/>
              </a:ext>
            </a:extLst>
          </p:cNvPr>
          <p:cNvSpPr>
            <a:spLocks noGrp="1"/>
          </p:cNvSpPr>
          <p:nvPr>
            <p:ph sz="quarter" idx="22"/>
          </p:nvPr>
        </p:nvSpPr>
        <p:spPr>
          <a:xfrm>
            <a:off x="8154414"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a:extLst>
              <a:ext uri="{FF2B5EF4-FFF2-40B4-BE49-F238E27FC236}">
                <a16:creationId xmlns:a16="http://schemas.microsoft.com/office/drawing/2014/main" id="{A6963952-CC43-4F63-8DDF-47B0F4512883}"/>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88C7C943-7B6D-4881-926B-CD58E0F2AC11}"/>
              </a:ext>
            </a:extLst>
          </p:cNvPr>
          <p:cNvSpPr>
            <a:spLocks noGrp="1"/>
          </p:cNvSpPr>
          <p:nvPr>
            <p:ph type="ftr" sz="quarter" idx="18"/>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933D1004-DEA1-4BAF-97C2-F49A471F4E4F}"/>
              </a:ext>
            </a:extLst>
          </p:cNvPr>
          <p:cNvSpPr>
            <a:spLocks noGrp="1"/>
          </p:cNvSpPr>
          <p:nvPr>
            <p:ph type="dt" sz="half" idx="17"/>
          </p:nvPr>
        </p:nvSpPr>
        <p:spPr/>
        <p:txBody>
          <a:bodyPr/>
          <a:lstStyle/>
          <a:p>
            <a:fld id="{78405C56-26AE-DB42-B830-898CBACF20C5}" type="datetime1">
              <a:rPr lang="en-IN" smtClean="0"/>
              <a:t>24/01/24</a:t>
            </a:fld>
            <a:endParaRPr lang="en-US" dirty="0"/>
          </a:p>
        </p:txBody>
      </p:sp>
    </p:spTree>
    <p:extLst>
      <p:ext uri="{BB962C8B-B14F-4D97-AF65-F5344CB8AC3E}">
        <p14:creationId xmlns:p14="http://schemas.microsoft.com/office/powerpoint/2010/main" val="3032470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mall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13DFF4D-BD20-4711-9000-93E23D00A90E}"/>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000"/>
              </a:lnSpc>
              <a:spcBef>
                <a:spcPct val="0"/>
              </a:spcBef>
              <a:buNone/>
              <a:defRPr sz="24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CBC589DA-F03F-4628-B104-E7D5556846ED}"/>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2A495A1A-BDFA-8A48-8014-006E83FE35E4}"/>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A4041389-12F3-0D42-88E9-CE78F5863322}"/>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68C1A955-E187-5044-9A38-C461CA74EC06}"/>
              </a:ext>
            </a:extLst>
          </p:cNvPr>
          <p:cNvSpPr>
            <a:spLocks noGrp="1"/>
          </p:cNvSpPr>
          <p:nvPr>
            <p:ph type="dt" sz="half" idx="10"/>
          </p:nvPr>
        </p:nvSpPr>
        <p:spPr>
          <a:xfrm>
            <a:off x="6873138" y="6425604"/>
            <a:ext cx="2743200" cy="363500"/>
          </a:xfrm>
        </p:spPr>
        <p:txBody>
          <a:bodyPr/>
          <a:lstStyle/>
          <a:p>
            <a:fld id="{57169823-A009-E944-B913-1C36D29A8DAC}" type="datetime1">
              <a:rPr lang="en-IN" smtClean="0"/>
              <a:t>24/01/24</a:t>
            </a:fld>
            <a:endParaRPr lang="en-US" dirty="0"/>
          </a:p>
        </p:txBody>
      </p:sp>
      <p:pic>
        <p:nvPicPr>
          <p:cNvPr id="18" name="OTag">
            <a:extLst>
              <a:ext uri="{FF2B5EF4-FFF2-40B4-BE49-F238E27FC236}">
                <a16:creationId xmlns:a16="http://schemas.microsoft.com/office/drawing/2014/main" id="{5672C920-EA86-453C-BF8D-1939FA3352B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39500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lor - Medium_Quote_Pattern_Pillar">
    <p:bg>
      <p:bgPr>
        <a:solidFill>
          <a:schemeClr val="accent5"/>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ECAF9C2-84C4-49F0-BE75-017FD4DA21AA}"/>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400"/>
              </a:lnSpc>
              <a:spcBef>
                <a:spcPct val="0"/>
              </a:spcBef>
              <a:buNone/>
              <a:defRPr sz="2800" b="0" i="0">
                <a:solidFill>
                  <a:schemeClr val="tx1"/>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74516" cy="266291"/>
          </a:xfrm>
        </p:spPr>
        <p:txBody>
          <a:bodyPr>
            <a:noAutofit/>
          </a:bodyPr>
          <a:lstStyle>
            <a:lvl1pPr>
              <a:defRPr b="1">
                <a:solidFill>
                  <a:schemeClr val="tx1"/>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74516" cy="606216"/>
          </a:xfrm>
        </p:spPr>
        <p:txBody>
          <a:bodyPr>
            <a:noAutofit/>
          </a:bodyPr>
          <a:lstStyle>
            <a:lvl1pPr>
              <a:defRPr sz="1500">
                <a:solidFill>
                  <a:schemeClr val="tx1"/>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CA59A621-C850-428B-949A-E5F25685096A}"/>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DE6F72B2-16EF-CF49-82EB-1763B2DB6890}"/>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21F87FA9-1A43-C640-B642-F3D3B53FB45C}"/>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E44D3B3F-6999-B442-81F5-B841F2DAC4AC}"/>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fld id="{9717F9FB-375F-904E-BEBB-F998680AF2A0}" type="datetime1">
              <a:rPr lang="en-IN" smtClean="0"/>
              <a:t>24/01/24</a:t>
            </a:fld>
            <a:endParaRPr lang="en-US" dirty="0"/>
          </a:p>
        </p:txBody>
      </p:sp>
      <p:pic>
        <p:nvPicPr>
          <p:cNvPr id="18" name="OTag">
            <a:extLst>
              <a:ext uri="{FF2B5EF4-FFF2-40B4-BE49-F238E27FC236}">
                <a16:creationId xmlns:a16="http://schemas.microsoft.com/office/drawing/2014/main" id="{B5749326-68DB-449C-BC40-2F5A845C06A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586765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edium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9A3068E-5550-4224-87ED-0A0F92B1070D}"/>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400"/>
              </a:lnSpc>
              <a:spcBef>
                <a:spcPct val="0"/>
              </a:spcBef>
              <a:buNone/>
              <a:defRPr sz="28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3ACC5AAE-D263-4873-8C46-9DA7E773333D}"/>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46FF2DA2-6C15-9340-822A-61968EFB9B53}"/>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BAF9A6BB-DFD8-BE42-BE69-1D833DB5DF38}"/>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0F124171-1C7B-4D47-848F-D2BC70FAE56C}"/>
              </a:ext>
            </a:extLst>
          </p:cNvPr>
          <p:cNvSpPr>
            <a:spLocks noGrp="1"/>
          </p:cNvSpPr>
          <p:nvPr>
            <p:ph type="dt" sz="half" idx="10"/>
          </p:nvPr>
        </p:nvSpPr>
        <p:spPr>
          <a:xfrm>
            <a:off x="6873138" y="6425604"/>
            <a:ext cx="2743200" cy="363500"/>
          </a:xfrm>
        </p:spPr>
        <p:txBody>
          <a:bodyPr/>
          <a:lstStyle/>
          <a:p>
            <a:fld id="{4B71C029-E46F-0C41-A40F-63D6E1728A08}" type="datetime1">
              <a:rPr lang="en-IN" smtClean="0"/>
              <a:t>24/01/24</a:t>
            </a:fld>
            <a:endParaRPr lang="en-US" dirty="0"/>
          </a:p>
        </p:txBody>
      </p:sp>
      <p:pic>
        <p:nvPicPr>
          <p:cNvPr id="18" name="OTag">
            <a:extLst>
              <a:ext uri="{FF2B5EF4-FFF2-40B4-BE49-F238E27FC236}">
                <a16:creationId xmlns:a16="http://schemas.microsoft.com/office/drawing/2014/main" id="{2ECBDDCC-CB35-46C8-9387-71E883D0D05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4369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lor - Large_Quote_Pattern_Pillar">
    <p:bg>
      <p:bgPr>
        <a:solidFill>
          <a:schemeClr val="accent5"/>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AFB37C8-ABE0-43A3-A0D1-00CA92B03803}"/>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chemeClr val="accent3"/>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92241" cy="3130207"/>
          </a:xfrm>
        </p:spPr>
        <p:txBody>
          <a:bodyPr lIns="0" rIns="0" anchor="ctr" anchorCtr="0">
            <a:normAutofit/>
          </a:bodyPr>
          <a:lstStyle>
            <a:lvl1pPr marL="0" indent="0">
              <a:lnSpc>
                <a:spcPts val="3800"/>
              </a:lnSpc>
              <a:spcBef>
                <a:spcPct val="0"/>
              </a:spcBef>
              <a:buNone/>
              <a:defRPr sz="3200" b="0" i="0">
                <a:solidFill>
                  <a:schemeClr val="tx1"/>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74516" cy="266291"/>
          </a:xfrm>
        </p:spPr>
        <p:txBody>
          <a:bodyPr>
            <a:noAutofit/>
          </a:bodyPr>
          <a:lstStyle>
            <a:lvl1pPr>
              <a:defRPr b="1">
                <a:solidFill>
                  <a:schemeClr val="tx1"/>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74516" cy="606216"/>
          </a:xfrm>
        </p:spPr>
        <p:txBody>
          <a:bodyPr>
            <a:noAutofit/>
          </a:bodyPr>
          <a:lstStyle>
            <a:lvl1pPr>
              <a:defRPr sz="1500">
                <a:solidFill>
                  <a:schemeClr val="tx1"/>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0C5509EC-54E9-48C4-A7CC-801E3BB4A602}"/>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A44C2426-04C4-7140-A611-83E81C06DD97}"/>
              </a:ext>
            </a:extLst>
          </p:cNvPr>
          <p:cNvSpPr>
            <a:spLocks noGrp="1"/>
          </p:cNvSpPr>
          <p:nvPr>
            <p:ph type="sldNum" sz="quarter" idx="12"/>
          </p:nvPr>
        </p:nvSpPr>
        <p:spPr>
          <a:xfrm>
            <a:off x="762000" y="6423660"/>
            <a:ext cx="365760" cy="365760"/>
          </a:xfrm>
        </p:spPr>
        <p:txBody>
          <a:bodyPr/>
          <a:lstStyle>
            <a:lvl1pPr>
              <a:defRPr>
                <a:solidFill>
                  <a:schemeClr val="tx1"/>
                </a:solidFill>
              </a:defRPr>
            </a:lvl1p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088F6C80-3BC9-E14B-AB09-1D7FE37267B7}"/>
              </a:ext>
            </a:extLst>
          </p:cNvPr>
          <p:cNvSpPr>
            <a:spLocks noGrp="1"/>
          </p:cNvSpPr>
          <p:nvPr>
            <p:ph type="ftr" sz="quarter" idx="11"/>
          </p:nvPr>
        </p:nvSpPr>
        <p:spPr>
          <a:xfrm>
            <a:off x="1127759" y="6423978"/>
            <a:ext cx="5745379" cy="365125"/>
          </a:xfrm>
        </p:spPr>
        <p:txBody>
          <a:bodyPr/>
          <a:lstStyle>
            <a:lvl1pPr>
              <a:defRPr>
                <a:solidFill>
                  <a:schemeClr val="tx1"/>
                </a:solidFill>
              </a:defRPr>
            </a:lvl1p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2010F8CA-B8AC-F04D-86AA-CC583334B765}"/>
              </a:ext>
            </a:extLst>
          </p:cNvPr>
          <p:cNvSpPr>
            <a:spLocks noGrp="1"/>
          </p:cNvSpPr>
          <p:nvPr>
            <p:ph type="dt" sz="half" idx="10"/>
          </p:nvPr>
        </p:nvSpPr>
        <p:spPr>
          <a:xfrm>
            <a:off x="6873138" y="6425604"/>
            <a:ext cx="2743200" cy="363500"/>
          </a:xfrm>
        </p:spPr>
        <p:txBody>
          <a:bodyPr/>
          <a:lstStyle>
            <a:lvl1pPr>
              <a:defRPr>
                <a:solidFill>
                  <a:schemeClr val="tx1"/>
                </a:solidFill>
              </a:defRPr>
            </a:lvl1pPr>
          </a:lstStyle>
          <a:p>
            <a:fld id="{11318C89-A448-914D-A801-9F4E6EB9A7D7}" type="datetime1">
              <a:rPr lang="en-IN" smtClean="0"/>
              <a:t>24/01/24</a:t>
            </a:fld>
            <a:endParaRPr lang="en-US" dirty="0"/>
          </a:p>
        </p:txBody>
      </p:sp>
      <p:pic>
        <p:nvPicPr>
          <p:cNvPr id="18" name="OTag">
            <a:extLst>
              <a:ext uri="{FF2B5EF4-FFF2-40B4-BE49-F238E27FC236}">
                <a16:creationId xmlns:a16="http://schemas.microsoft.com/office/drawing/2014/main" id="{F4D655FC-5449-4D4F-BE73-3B6C3E15107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991467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arge_Quote_Pattern_Sand">
    <p:bg>
      <p:bgPr>
        <a:solidFill>
          <a:srgbClr val="F1EFED">
            <a:alpha val="6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ADA6C-8682-42CF-A372-33B0B06376CF}"/>
              </a:ext>
            </a:extLst>
          </p:cNvPr>
          <p:cNvSpPr>
            <a:spLocks noGrp="1"/>
          </p:cNvSpPr>
          <p:nvPr>
            <p:ph type="title" hasCustomPrompt="1"/>
          </p:nvPr>
        </p:nvSpPr>
        <p:spPr>
          <a:xfrm>
            <a:off x="1146413" y="750231"/>
            <a:ext cx="6509982" cy="156950"/>
          </a:xfrm>
          <a:noFill/>
        </p:spPr>
        <p:txBody>
          <a:bodyPr vert="horz" lIns="0" tIns="0" rIns="0" bIns="0" rtlCol="0">
            <a:noAutofit/>
          </a:bodyPr>
          <a:lstStyle>
            <a:lvl1pPr>
              <a:defRPr lang="en-US" sz="1200" cap="all" spc="300">
                <a:solidFill>
                  <a:srgbClr val="C74634"/>
                </a:solidFill>
                <a:cs typeface="Oracle Sans Tab Light" panose="020B0403020204020204"/>
              </a:defRPr>
            </a:lvl1pPr>
          </a:lstStyle>
          <a:p>
            <a:pPr marL="0" marR="0" lvl="0" indent="0" fontAlgn="auto">
              <a:spcBef>
                <a:spcPts val="600"/>
              </a:spcBef>
              <a:spcAft>
                <a:spcPts val="0"/>
              </a:spcAft>
              <a:buClrTx/>
              <a:buSzTx/>
              <a:buFont typeface="System Font Regular"/>
              <a:tabLst/>
            </a:pPr>
            <a:r>
              <a:rPr lang="en-US" dirty="0"/>
              <a:t>TITLE GOES HERE</a:t>
            </a:r>
          </a:p>
        </p:txBody>
      </p:sp>
      <p:sp>
        <p:nvSpPr>
          <p:cNvPr id="10" name="Rectangle 9">
            <a:extLst>
              <a:ext uri="{FF2B5EF4-FFF2-40B4-BE49-F238E27FC236}">
                <a16:creationId xmlns:a16="http://schemas.microsoft.com/office/drawing/2014/main" id="{F672C966-D4EE-9D41-877E-52F2E6021C26}"/>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6ADCCD-58DB-5E49-88ED-710CB58AC7E9}"/>
              </a:ext>
              <a:ext uri="{C183D7F6-B498-43B3-948B-1728B52AA6E4}">
                <adec:decorative xmlns:adec="http://schemas.microsoft.com/office/drawing/2017/decorative" val="1"/>
              </a:ext>
            </a:extLst>
          </p:cNvPr>
          <p:cNvSpPr/>
          <p:nvPr userDrawn="1"/>
        </p:nvSpPr>
        <p:spPr>
          <a:xfrm>
            <a:off x="1145483" y="4803091"/>
            <a:ext cx="349581"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Text Placeholder 2">
            <a:extLst>
              <a:ext uri="{FF2B5EF4-FFF2-40B4-BE49-F238E27FC236}">
                <a16:creationId xmlns:a16="http://schemas.microsoft.com/office/drawing/2014/main" id="{102A2EB7-3657-F440-B4A0-5FA639EEBBC1}"/>
              </a:ext>
            </a:extLst>
          </p:cNvPr>
          <p:cNvSpPr>
            <a:spLocks noGrp="1"/>
          </p:cNvSpPr>
          <p:nvPr>
            <p:ph type="body" idx="1" hasCustomPrompt="1"/>
          </p:nvPr>
        </p:nvSpPr>
        <p:spPr>
          <a:xfrm>
            <a:off x="1127758" y="1413283"/>
            <a:ext cx="6476523" cy="3130207"/>
          </a:xfrm>
        </p:spPr>
        <p:txBody>
          <a:bodyPr lIns="0" rIns="0" anchor="ctr" anchorCtr="0">
            <a:normAutofit/>
          </a:bodyPr>
          <a:lstStyle>
            <a:lvl1pPr marL="0" indent="0">
              <a:lnSpc>
                <a:spcPts val="3800"/>
              </a:lnSpc>
              <a:spcBef>
                <a:spcPct val="0"/>
              </a:spcBef>
              <a:buNone/>
              <a:defRPr sz="3200" b="0" i="0">
                <a:solidFill>
                  <a:schemeClr val="tx2"/>
                </a:solidFill>
                <a:latin typeface="Georgia" panose="02040502050405020303" pitchFamily="18" charset="0"/>
                <a:ea typeface="Open Sans Light" panose="020B0306030504020204" pitchFamily="34" charset="0"/>
                <a:cs typeface="Oracle Sans"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quote. Quotes should ideally be five lines or less.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a:t>
            </a:r>
          </a:p>
        </p:txBody>
      </p:sp>
      <p:sp>
        <p:nvSpPr>
          <p:cNvPr id="21" name="Text Field">
            <a:extLst>
              <a:ext uri="{FF2B5EF4-FFF2-40B4-BE49-F238E27FC236}">
                <a16:creationId xmlns:a16="http://schemas.microsoft.com/office/drawing/2014/main" id="{BB6406BD-135B-C346-95E5-9EC6149BB3E8}"/>
              </a:ext>
            </a:extLst>
          </p:cNvPr>
          <p:cNvSpPr>
            <a:spLocks noGrp="1"/>
          </p:cNvSpPr>
          <p:nvPr>
            <p:ph type="body" sz="quarter" idx="39" hasCustomPrompt="1"/>
          </p:nvPr>
        </p:nvSpPr>
        <p:spPr>
          <a:xfrm>
            <a:off x="1145483" y="5175037"/>
            <a:ext cx="6458798" cy="266291"/>
          </a:xfrm>
        </p:spPr>
        <p:txBody>
          <a:bodyPr>
            <a:noAutofit/>
          </a:bodyPr>
          <a:lstStyle>
            <a:lvl1pPr>
              <a:defRPr b="1">
                <a:solidFill>
                  <a:schemeClr val="tx2"/>
                </a:solidFill>
              </a:defRPr>
            </a:lvl1pPr>
          </a:lstStyle>
          <a:p>
            <a:pPr lvl="0"/>
            <a:r>
              <a:rPr lang="en-US" dirty="0"/>
              <a:t>Name of person quoted</a:t>
            </a:r>
          </a:p>
        </p:txBody>
      </p:sp>
      <p:sp>
        <p:nvSpPr>
          <p:cNvPr id="20" name="Text Field">
            <a:extLst>
              <a:ext uri="{FF2B5EF4-FFF2-40B4-BE49-F238E27FC236}">
                <a16:creationId xmlns:a16="http://schemas.microsoft.com/office/drawing/2014/main" id="{B43C728A-1EA8-A34F-8702-A4D3E401FA94}"/>
              </a:ext>
            </a:extLst>
          </p:cNvPr>
          <p:cNvSpPr>
            <a:spLocks noGrp="1"/>
          </p:cNvSpPr>
          <p:nvPr>
            <p:ph type="body" sz="quarter" idx="38" hasCustomPrompt="1"/>
          </p:nvPr>
        </p:nvSpPr>
        <p:spPr>
          <a:xfrm>
            <a:off x="1145483" y="5481703"/>
            <a:ext cx="6458798" cy="606216"/>
          </a:xfrm>
        </p:spPr>
        <p:txBody>
          <a:bodyPr>
            <a:noAutofit/>
          </a:bodyPr>
          <a:lstStyle>
            <a:lvl1pPr>
              <a:defRPr sz="1500">
                <a:solidFill>
                  <a:schemeClr val="tx2"/>
                </a:solidFill>
              </a:defRPr>
            </a:lvl1pPr>
          </a:lstStyle>
          <a:p>
            <a:pPr lvl="0"/>
            <a:r>
              <a:rPr lang="en-US"/>
              <a:t>Additional information if needed</a:t>
            </a:r>
          </a:p>
        </p:txBody>
      </p:sp>
      <p:sp>
        <p:nvSpPr>
          <p:cNvPr id="15" name="Content Placeholder 2">
            <a:extLst>
              <a:ext uri="{FF2B5EF4-FFF2-40B4-BE49-F238E27FC236}">
                <a16:creationId xmlns:a16="http://schemas.microsoft.com/office/drawing/2014/main" id="{649850C5-E538-462B-86FC-86CECF9A5761}"/>
              </a:ext>
            </a:extLst>
          </p:cNvPr>
          <p:cNvSpPr>
            <a:spLocks noGrp="1"/>
          </p:cNvSpPr>
          <p:nvPr>
            <p:ph sz="quarter" idx="40" hasCustomPrompt="1"/>
          </p:nvPr>
        </p:nvSpPr>
        <p:spPr>
          <a:xfrm>
            <a:off x="8424863" y="1984375"/>
            <a:ext cx="2500312" cy="1989138"/>
          </a:xfrm>
        </p:spPr>
        <p:txBody>
          <a:bodyPr anchor="t"/>
          <a:lstStyle>
            <a:lvl1pPr algn="ctr">
              <a:defRPr sz="1400"/>
            </a:lvl1pPr>
            <a:lvl5pPr marL="731520" indent="0">
              <a:buNone/>
              <a:defRPr/>
            </a:lvl5pPr>
          </a:lstStyle>
          <a:p>
            <a:r>
              <a:rPr lang="en-US" dirty="0"/>
              <a:t>Company logo here</a:t>
            </a:r>
            <a:br>
              <a:rPr lang="en-US" dirty="0"/>
            </a:br>
            <a:r>
              <a:rPr lang="en-US" dirty="0"/>
              <a:t>Insert a PNG with a transparent background</a:t>
            </a:r>
          </a:p>
        </p:txBody>
      </p:sp>
      <p:sp>
        <p:nvSpPr>
          <p:cNvPr id="17" name="Slide Number Placeholder 7">
            <a:extLst>
              <a:ext uri="{FF2B5EF4-FFF2-40B4-BE49-F238E27FC236}">
                <a16:creationId xmlns:a16="http://schemas.microsoft.com/office/drawing/2014/main" id="{8042D673-76CC-254D-B3D8-9A5C106364F0}"/>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
        <p:nvSpPr>
          <p:cNvPr id="16" name="Footer Placeholder 4">
            <a:extLst>
              <a:ext uri="{FF2B5EF4-FFF2-40B4-BE49-F238E27FC236}">
                <a16:creationId xmlns:a16="http://schemas.microsoft.com/office/drawing/2014/main" id="{4F68EF21-F01A-1C45-B30A-F7FCFFA29F08}"/>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2" name="Date Placeholder 2">
            <a:extLst>
              <a:ext uri="{FF2B5EF4-FFF2-40B4-BE49-F238E27FC236}">
                <a16:creationId xmlns:a16="http://schemas.microsoft.com/office/drawing/2014/main" id="{6E647063-B1A0-704E-87F2-A904E1774EE1}"/>
              </a:ext>
            </a:extLst>
          </p:cNvPr>
          <p:cNvSpPr>
            <a:spLocks noGrp="1"/>
          </p:cNvSpPr>
          <p:nvPr>
            <p:ph type="dt" sz="half" idx="10"/>
          </p:nvPr>
        </p:nvSpPr>
        <p:spPr>
          <a:xfrm>
            <a:off x="6873138" y="6425604"/>
            <a:ext cx="2743200" cy="363500"/>
          </a:xfrm>
        </p:spPr>
        <p:txBody>
          <a:bodyPr/>
          <a:lstStyle/>
          <a:p>
            <a:fld id="{335D887E-31AF-AA44-ABED-14BA8A04D454}" type="datetime1">
              <a:rPr lang="en-IN" smtClean="0"/>
              <a:t>24/01/24</a:t>
            </a:fld>
            <a:endParaRPr lang="en-US" dirty="0"/>
          </a:p>
        </p:txBody>
      </p:sp>
      <p:pic>
        <p:nvPicPr>
          <p:cNvPr id="18" name="OTag">
            <a:extLst>
              <a:ext uri="{FF2B5EF4-FFF2-40B4-BE49-F238E27FC236}">
                <a16:creationId xmlns:a16="http://schemas.microsoft.com/office/drawing/2014/main" id="{EB10E309-E1AD-4F38-8096-7948500B3EE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532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ight - Title + Phone, Tablet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9" name="Freeform: Shape 28">
            <a:extLst>
              <a:ext uri="{FF2B5EF4-FFF2-40B4-BE49-F238E27FC236}">
                <a16:creationId xmlns:a16="http://schemas.microsoft.com/office/drawing/2014/main" id="{8F16850A-0524-4093-8F30-B3AFA88BED44}"/>
              </a:ext>
              <a:ext uri="{C183D7F6-B498-43B3-948B-1728B52AA6E4}">
                <adec:decorative xmlns:adec="http://schemas.microsoft.com/office/drawing/2017/decorative" val="1"/>
              </a:ext>
            </a:extLst>
          </p:cNvPr>
          <p:cNvSpPr/>
          <p:nvPr userDrawn="1"/>
        </p:nvSpPr>
        <p:spPr>
          <a:xfrm>
            <a:off x="7917768" y="1895966"/>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9AB3A15-4FDD-4845-8CB6-31632FAA4FE7}"/>
              </a:ext>
              <a:ext uri="{C183D7F6-B498-43B3-948B-1728B52AA6E4}">
                <adec:decorative xmlns:adec="http://schemas.microsoft.com/office/drawing/2017/decorative" val="1"/>
              </a:ext>
            </a:extLst>
          </p:cNvPr>
          <p:cNvSpPr/>
          <p:nvPr/>
        </p:nvSpPr>
        <p:spPr>
          <a:xfrm>
            <a:off x="2579731" y="1535421"/>
            <a:ext cx="5363295" cy="3893147"/>
          </a:xfrm>
          <a:custGeom>
            <a:avLst/>
            <a:gdLst>
              <a:gd name="connsiteX0" fmla="*/ 0 w 5363295"/>
              <a:gd name="connsiteY0" fmla="*/ 3816663 h 3893147"/>
              <a:gd name="connsiteX1" fmla="*/ 76401 w 5363295"/>
              <a:gd name="connsiteY1" fmla="*/ 3893148 h 3893147"/>
              <a:gd name="connsiteX2" fmla="*/ 5286891 w 5363295"/>
              <a:gd name="connsiteY2" fmla="*/ 3893148 h 3893147"/>
              <a:gd name="connsiteX3" fmla="*/ 5363295 w 5363295"/>
              <a:gd name="connsiteY3" fmla="*/ 3816663 h 3893147"/>
              <a:gd name="connsiteX4" fmla="*/ 5363295 w 5363295"/>
              <a:gd name="connsiteY4" fmla="*/ 76486 h 3893147"/>
              <a:gd name="connsiteX5" fmla="*/ 5286891 w 5363295"/>
              <a:gd name="connsiteY5" fmla="*/ 0 h 3893147"/>
              <a:gd name="connsiteX6" fmla="*/ 76400 w 5363295"/>
              <a:gd name="connsiteY6" fmla="*/ 0 h 3893147"/>
              <a:gd name="connsiteX7" fmla="*/ 0 w 5363295"/>
              <a:gd name="connsiteY7" fmla="*/ 76486 h 3893147"/>
              <a:gd name="connsiteX8" fmla="*/ 0 w 5363295"/>
              <a:gd name="connsiteY8" fmla="*/ 3816663 h 3893147"/>
              <a:gd name="connsiteX9" fmla="*/ 183358 w 5363295"/>
              <a:gd name="connsiteY9" fmla="*/ 76486 h 3893147"/>
              <a:gd name="connsiteX10" fmla="*/ 183358 w 5363295"/>
              <a:gd name="connsiteY10" fmla="*/ 3816663 h 3893147"/>
              <a:gd name="connsiteX11" fmla="*/ 5179931 w 5363295"/>
              <a:gd name="connsiteY11" fmla="*/ 3816663 h 3893147"/>
              <a:gd name="connsiteX12" fmla="*/ 5179931 w 5363295"/>
              <a:gd name="connsiteY12" fmla="*/ 76486 h 3893147"/>
              <a:gd name="connsiteX13" fmla="*/ 183358 w 5363295"/>
              <a:gd name="connsiteY13" fmla="*/ 76486 h 389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3295" h="3893147">
                <a:moveTo>
                  <a:pt x="0" y="3816663"/>
                </a:moveTo>
                <a:cubicBezTo>
                  <a:pt x="0" y="3858902"/>
                  <a:pt x="34206" y="3893148"/>
                  <a:pt x="76401" y="3893148"/>
                </a:cubicBezTo>
                <a:lnTo>
                  <a:pt x="5286891" y="3893148"/>
                </a:lnTo>
                <a:cubicBezTo>
                  <a:pt x="5329087" y="3893148"/>
                  <a:pt x="5363295" y="3858902"/>
                  <a:pt x="5363295" y="3816663"/>
                </a:cubicBezTo>
                <a:lnTo>
                  <a:pt x="5363295" y="76486"/>
                </a:lnTo>
                <a:cubicBezTo>
                  <a:pt x="5363295" y="34244"/>
                  <a:pt x="5329087" y="0"/>
                  <a:pt x="5286891" y="0"/>
                </a:cubicBezTo>
                <a:lnTo>
                  <a:pt x="76400" y="0"/>
                </a:lnTo>
                <a:cubicBezTo>
                  <a:pt x="34206" y="0"/>
                  <a:pt x="0" y="34244"/>
                  <a:pt x="0" y="76486"/>
                </a:cubicBezTo>
                <a:lnTo>
                  <a:pt x="0" y="3816663"/>
                </a:lnTo>
                <a:close/>
                <a:moveTo>
                  <a:pt x="183358" y="76486"/>
                </a:moveTo>
                <a:lnTo>
                  <a:pt x="183358" y="3816663"/>
                </a:lnTo>
                <a:lnTo>
                  <a:pt x="5179931" y="3816663"/>
                </a:lnTo>
                <a:lnTo>
                  <a:pt x="5179931" y="76486"/>
                </a:lnTo>
                <a:lnTo>
                  <a:pt x="183358" y="76486"/>
                </a:lnTo>
                <a:close/>
              </a:path>
            </a:pathLst>
          </a:custGeom>
          <a:solidFill>
            <a:srgbClr val="D3CFCA"/>
          </a:solidFill>
          <a:ln w="6032"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07473EC2-860C-4E8E-9078-5097E982AA4F}"/>
              </a:ext>
              <a:ext uri="{C183D7F6-B498-43B3-948B-1728B52AA6E4}">
                <adec:decorative xmlns:adec="http://schemas.microsoft.com/office/drawing/2017/decorative" val="1"/>
              </a:ext>
            </a:extLst>
          </p:cNvPr>
          <p:cNvSpPr/>
          <p:nvPr/>
        </p:nvSpPr>
        <p:spPr>
          <a:xfrm rot="16200000">
            <a:off x="2596257" y="3465502"/>
            <a:ext cx="153792" cy="33008"/>
          </a:xfrm>
          <a:custGeom>
            <a:avLst/>
            <a:gdLst>
              <a:gd name="connsiteX0" fmla="*/ 137297 w 153792"/>
              <a:gd name="connsiteY0" fmla="*/ -16 h 33008"/>
              <a:gd name="connsiteX1" fmla="*/ 153783 w 153792"/>
              <a:gd name="connsiteY1" fmla="*/ -16 h 33008"/>
              <a:gd name="connsiteX2" fmla="*/ 153783 w 153792"/>
              <a:gd name="connsiteY2" fmla="*/ 32993 h 33008"/>
              <a:gd name="connsiteX3" fmla="*/ 137297 w 153792"/>
              <a:gd name="connsiteY3" fmla="*/ 32993 h 33008"/>
              <a:gd name="connsiteX4" fmla="*/ 16476 w 153792"/>
              <a:gd name="connsiteY4" fmla="*/ 32993 h 33008"/>
              <a:gd name="connsiteX5" fmla="*/ -10 w 153792"/>
              <a:gd name="connsiteY5" fmla="*/ 32993 h 33008"/>
              <a:gd name="connsiteX6" fmla="*/ -10 w 153792"/>
              <a:gd name="connsiteY6" fmla="*/ -16 h 33008"/>
              <a:gd name="connsiteX7" fmla="*/ 16476 w 153792"/>
              <a:gd name="connsiteY7" fmla="*/ -16 h 3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792" h="33008">
                <a:moveTo>
                  <a:pt x="137297" y="-16"/>
                </a:moveTo>
                <a:cubicBezTo>
                  <a:pt x="146402" y="-16"/>
                  <a:pt x="153783" y="-16"/>
                  <a:pt x="153783" y="-16"/>
                </a:cubicBezTo>
                <a:lnTo>
                  <a:pt x="153783" y="32993"/>
                </a:lnTo>
                <a:cubicBezTo>
                  <a:pt x="153783" y="32993"/>
                  <a:pt x="146402" y="32993"/>
                  <a:pt x="137297" y="32993"/>
                </a:cubicBezTo>
                <a:lnTo>
                  <a:pt x="16476" y="32993"/>
                </a:lnTo>
                <a:cubicBezTo>
                  <a:pt x="7371" y="32993"/>
                  <a:pt x="-10" y="32993"/>
                  <a:pt x="-10" y="32993"/>
                </a:cubicBezTo>
                <a:lnTo>
                  <a:pt x="-10" y="-16"/>
                </a:lnTo>
                <a:cubicBezTo>
                  <a:pt x="-10" y="-16"/>
                  <a:pt x="7371" y="-16"/>
                  <a:pt x="16476" y="-16"/>
                </a:cubicBezTo>
                <a:close/>
              </a:path>
            </a:pathLst>
          </a:custGeom>
          <a:solidFill>
            <a:srgbClr val="FFFFFF"/>
          </a:solidFill>
          <a:ln w="6032" cap="flat">
            <a:noFill/>
            <a:prstDash val="solid"/>
            <a:miter/>
          </a:ln>
        </p:spPr>
        <p:txBody>
          <a:bodyPr rtlCol="0" anchor="ctr"/>
          <a:lstStyle/>
          <a:p>
            <a:endParaRPr lang="en-US"/>
          </a:p>
        </p:txBody>
      </p:sp>
      <p:sp>
        <p:nvSpPr>
          <p:cNvPr id="26" name="Picture Placeholder 25">
            <a:extLst>
              <a:ext uri="{FF2B5EF4-FFF2-40B4-BE49-F238E27FC236}">
                <a16:creationId xmlns:a16="http://schemas.microsoft.com/office/drawing/2014/main" id="{FF119E1E-C0FC-4966-BA97-3F4547674E3A}"/>
              </a:ext>
            </a:extLst>
          </p:cNvPr>
          <p:cNvSpPr>
            <a:spLocks noGrp="1"/>
          </p:cNvSpPr>
          <p:nvPr>
            <p:ph type="pic" sz="quarter" idx="13"/>
          </p:nvPr>
        </p:nvSpPr>
        <p:spPr>
          <a:xfrm>
            <a:off x="2765425" y="1600200"/>
            <a:ext cx="4999038" cy="3754120"/>
          </a:xfrm>
          <a:solidFill>
            <a:schemeClr val="bg1"/>
          </a:solidFill>
        </p:spPr>
        <p:txBody>
          <a:bodyPr anchor="t"/>
          <a:lstStyle>
            <a:lvl1pPr algn="ctr">
              <a:defRPr sz="1200"/>
            </a:lvl1pPr>
          </a:lstStyle>
          <a:p>
            <a:r>
              <a:rPr lang="en-GB"/>
              <a:t>Click icon to add picture</a:t>
            </a:r>
            <a:endParaRPr lang="en-US" dirty="0"/>
          </a:p>
        </p:txBody>
      </p:sp>
      <p:sp>
        <p:nvSpPr>
          <p:cNvPr id="28" name="Picture Placeholder 27">
            <a:extLst>
              <a:ext uri="{FF2B5EF4-FFF2-40B4-BE49-F238E27FC236}">
                <a16:creationId xmlns:a16="http://schemas.microsoft.com/office/drawing/2014/main" id="{EBE2AF1F-2B03-49C1-AC77-BE8C85ECE419}"/>
              </a:ext>
            </a:extLst>
          </p:cNvPr>
          <p:cNvSpPr>
            <a:spLocks noGrp="1"/>
          </p:cNvSpPr>
          <p:nvPr>
            <p:ph type="pic" sz="quarter" idx="14"/>
          </p:nvPr>
        </p:nvSpPr>
        <p:spPr>
          <a:xfrm>
            <a:off x="7977091" y="2092960"/>
            <a:ext cx="1919923" cy="3444240"/>
          </a:xfrm>
          <a:solidFill>
            <a:schemeClr val="bg1"/>
          </a:solidFill>
        </p:spPr>
        <p:txBody>
          <a:bodyPr anchor="t"/>
          <a:lstStyle>
            <a:lvl1pPr algn="ctr">
              <a:defRPr sz="1200"/>
            </a:lvl1pPr>
          </a:lstStyle>
          <a:p>
            <a:r>
              <a:rPr lang="en-GB"/>
              <a:t>Click icon to add picture</a:t>
            </a:r>
            <a:endParaRPr lang="en-US" dirty="0"/>
          </a:p>
        </p:txBody>
      </p:sp>
      <p:grpSp>
        <p:nvGrpSpPr>
          <p:cNvPr id="32" name="Group 31">
            <a:extLst>
              <a:ext uri="{FF2B5EF4-FFF2-40B4-BE49-F238E27FC236}">
                <a16:creationId xmlns:a16="http://schemas.microsoft.com/office/drawing/2014/main" id="{675284DB-F94C-4093-926F-6560F6637B8C}"/>
              </a:ext>
              <a:ext uri="{C183D7F6-B498-43B3-948B-1728B52AA6E4}">
                <adec:decorative xmlns:adec="http://schemas.microsoft.com/office/drawing/2017/decorative" val="1"/>
              </a:ext>
            </a:extLst>
          </p:cNvPr>
          <p:cNvGrpSpPr/>
          <p:nvPr userDrawn="1"/>
        </p:nvGrpSpPr>
        <p:grpSpPr>
          <a:xfrm>
            <a:off x="7902528" y="1895966"/>
            <a:ext cx="2079208" cy="3893148"/>
            <a:chOff x="9944688" y="1880726"/>
            <a:chExt cx="2079208" cy="3893148"/>
          </a:xfrm>
        </p:grpSpPr>
        <p:sp>
          <p:nvSpPr>
            <p:cNvPr id="33" name="Freeform: Shape 32">
              <a:extLst>
                <a:ext uri="{FF2B5EF4-FFF2-40B4-BE49-F238E27FC236}">
                  <a16:creationId xmlns:a16="http://schemas.microsoft.com/office/drawing/2014/main" id="{DFD9C460-7AC1-4BE2-A050-2DEA1E983436}"/>
                </a:ext>
              </a:extLst>
            </p:cNvPr>
            <p:cNvSpPr/>
            <p:nvPr/>
          </p:nvSpPr>
          <p:spPr>
            <a:xfrm>
              <a:off x="9944688" y="1880726"/>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038FCA8-E5BB-4F62-937F-C35E08D04624}"/>
                </a:ext>
              </a:extLst>
            </p:cNvPr>
            <p:cNvSpPr/>
            <p:nvPr/>
          </p:nvSpPr>
          <p:spPr>
            <a:xfrm>
              <a:off x="10868805" y="1967876"/>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chemeClr val="bg1"/>
            </a:solidFill>
            <a:ln w="6019" cap="flat">
              <a:noFill/>
              <a:prstDash val="solid"/>
              <a:miter/>
            </a:ln>
          </p:spPr>
          <p:txBody>
            <a:bodyPr rtlCol="0" anchor="ctr"/>
            <a:lstStyle/>
            <a:p>
              <a:endParaRPr lang="en-US"/>
            </a:p>
          </p:txBody>
        </p:sp>
      </p:grpSp>
      <p:sp>
        <p:nvSpPr>
          <p:cNvPr id="24" name="Slide Number Placeholder 23">
            <a:extLst>
              <a:ext uri="{FF2B5EF4-FFF2-40B4-BE49-F238E27FC236}">
                <a16:creationId xmlns:a16="http://schemas.microsoft.com/office/drawing/2014/main" id="{DB861CAB-FFE9-4BC0-B26B-B5D9594FA52A}"/>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23" name="Footer Placeholder 22">
            <a:extLst>
              <a:ext uri="{FF2B5EF4-FFF2-40B4-BE49-F238E27FC236}">
                <a16:creationId xmlns:a16="http://schemas.microsoft.com/office/drawing/2014/main" id="{18DE1D17-D4D3-4ECA-A569-D0C34DB23988}"/>
              </a:ext>
            </a:extLst>
          </p:cNvPr>
          <p:cNvSpPr>
            <a:spLocks noGrp="1"/>
          </p:cNvSpPr>
          <p:nvPr>
            <p:ph type="ftr" sz="quarter" idx="11"/>
          </p:nvPr>
        </p:nvSpPr>
        <p:spPr/>
        <p:txBody>
          <a:bodyPr/>
          <a:lstStyle/>
          <a:p>
            <a:r>
              <a:rPr lang="en-US"/>
              <a:t>Copyright © 2024, Oracle and/or its affiliates</a:t>
            </a:r>
            <a:endParaRPr lang="en-US" dirty="0"/>
          </a:p>
        </p:txBody>
      </p:sp>
      <p:sp>
        <p:nvSpPr>
          <p:cNvPr id="22" name="Date Placeholder 21">
            <a:extLst>
              <a:ext uri="{FF2B5EF4-FFF2-40B4-BE49-F238E27FC236}">
                <a16:creationId xmlns:a16="http://schemas.microsoft.com/office/drawing/2014/main" id="{3FB47DED-0E19-4AF9-9D74-9B4CF4D45B9C}"/>
              </a:ext>
            </a:extLst>
          </p:cNvPr>
          <p:cNvSpPr>
            <a:spLocks noGrp="1"/>
          </p:cNvSpPr>
          <p:nvPr>
            <p:ph type="dt" sz="half" idx="10"/>
          </p:nvPr>
        </p:nvSpPr>
        <p:spPr/>
        <p:txBody>
          <a:bodyPr/>
          <a:lstStyle/>
          <a:p>
            <a:fld id="{6C588C00-70D0-D74A-B077-B162B0398FA8}" type="datetime1">
              <a:rPr lang="en-IN" smtClean="0"/>
              <a:t>24/01/24</a:t>
            </a:fld>
            <a:endParaRPr lang="en-US" dirty="0"/>
          </a:p>
        </p:txBody>
      </p:sp>
    </p:spTree>
    <p:extLst>
      <p:ext uri="{BB962C8B-B14F-4D97-AF65-F5344CB8AC3E}">
        <p14:creationId xmlns:p14="http://schemas.microsoft.com/office/powerpoint/2010/main" val="40032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ight - Title + Tablet, Monitor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6" name="Freeform: Shape 25">
            <a:extLst>
              <a:ext uri="{FF2B5EF4-FFF2-40B4-BE49-F238E27FC236}">
                <a16:creationId xmlns:a16="http://schemas.microsoft.com/office/drawing/2014/main" id="{81620DFB-2232-4C51-9922-F2030D2C9644}"/>
              </a:ext>
              <a:ext uri="{C183D7F6-B498-43B3-948B-1728B52AA6E4}">
                <adec:decorative xmlns:adec="http://schemas.microsoft.com/office/drawing/2017/decorative" val="1"/>
              </a:ext>
            </a:extLst>
          </p:cNvPr>
          <p:cNvSpPr/>
          <p:nvPr/>
        </p:nvSpPr>
        <p:spPr>
          <a:xfrm>
            <a:off x="5353725" y="5951262"/>
            <a:ext cx="6311406" cy="128533"/>
          </a:xfrm>
          <a:custGeom>
            <a:avLst/>
            <a:gdLst>
              <a:gd name="connsiteX0" fmla="*/ 9342 w 6311406"/>
              <a:gd name="connsiteY0" fmla="*/ 0 h 128533"/>
              <a:gd name="connsiteX1" fmla="*/ 3291 w 6311406"/>
              <a:gd name="connsiteY1" fmla="*/ 15751 h 128533"/>
              <a:gd name="connsiteX2" fmla="*/ 541500 w 6311406"/>
              <a:gd name="connsiteY2" fmla="*/ 128533 h 128533"/>
              <a:gd name="connsiteX3" fmla="*/ 543819 w 6311406"/>
              <a:gd name="connsiteY3" fmla="*/ 128533 h 128533"/>
              <a:gd name="connsiteX4" fmla="*/ 5767591 w 6311406"/>
              <a:gd name="connsiteY4" fmla="*/ 128533 h 128533"/>
              <a:gd name="connsiteX5" fmla="*/ 6308104 w 6311406"/>
              <a:gd name="connsiteY5" fmla="*/ 15751 h 128533"/>
              <a:gd name="connsiteX6" fmla="*/ 6302063 w 6311406"/>
              <a:gd name="connsiteY6" fmla="*/ 0 h 128533"/>
              <a:gd name="connsiteX7" fmla="*/ 9342 w 6311406"/>
              <a:gd name="connsiteY7" fmla="*/ 0 h 1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406" h="128533">
                <a:moveTo>
                  <a:pt x="9342" y="0"/>
                </a:moveTo>
                <a:cubicBezTo>
                  <a:pt x="718" y="0"/>
                  <a:pt x="-3325" y="10434"/>
                  <a:pt x="3291" y="15751"/>
                </a:cubicBezTo>
                <a:cubicBezTo>
                  <a:pt x="109421" y="101129"/>
                  <a:pt x="305093" y="128360"/>
                  <a:pt x="541500" y="128533"/>
                </a:cubicBezTo>
                <a:cubicBezTo>
                  <a:pt x="542271" y="128533"/>
                  <a:pt x="543042" y="128533"/>
                  <a:pt x="543819" y="128533"/>
                </a:cubicBezTo>
                <a:lnTo>
                  <a:pt x="5767591" y="128533"/>
                </a:lnTo>
                <a:cubicBezTo>
                  <a:pt x="6005026" y="128533"/>
                  <a:pt x="6201630" y="101409"/>
                  <a:pt x="6308104" y="15751"/>
                </a:cubicBezTo>
                <a:cubicBezTo>
                  <a:pt x="6314738" y="10434"/>
                  <a:pt x="6310692" y="0"/>
                  <a:pt x="6302063" y="0"/>
                </a:cubicBezTo>
                <a:lnTo>
                  <a:pt x="9342" y="0"/>
                </a:lnTo>
                <a:close/>
              </a:path>
            </a:pathLst>
          </a:custGeom>
          <a:solidFill>
            <a:srgbClr val="D3CFCA"/>
          </a:solidFill>
          <a:ln w="539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191965-FF8E-4161-94D1-CD290CC1EF4D}"/>
              </a:ext>
              <a:ext uri="{C183D7F6-B498-43B3-948B-1728B52AA6E4}">
                <adec:decorative xmlns:adec="http://schemas.microsoft.com/office/drawing/2017/decorative" val="1"/>
              </a:ext>
            </a:extLst>
          </p:cNvPr>
          <p:cNvSpPr/>
          <p:nvPr/>
        </p:nvSpPr>
        <p:spPr>
          <a:xfrm>
            <a:off x="5895224" y="2609369"/>
            <a:ext cx="5226091" cy="3470426"/>
          </a:xfrm>
          <a:custGeom>
            <a:avLst/>
            <a:gdLst>
              <a:gd name="connsiteX0" fmla="*/ 70918 w 5226091"/>
              <a:gd name="connsiteY0" fmla="*/ 0 h 3470426"/>
              <a:gd name="connsiteX1" fmla="*/ 0 w 5226091"/>
              <a:gd name="connsiteY1" fmla="*/ 70825 h 3470426"/>
              <a:gd name="connsiteX2" fmla="*/ 0 w 5226091"/>
              <a:gd name="connsiteY2" fmla="*/ 3470427 h 3470426"/>
              <a:gd name="connsiteX3" fmla="*/ 5226091 w 5226091"/>
              <a:gd name="connsiteY3" fmla="*/ 3470427 h 3470426"/>
              <a:gd name="connsiteX4" fmla="*/ 5226091 w 5226091"/>
              <a:gd name="connsiteY4" fmla="*/ 70825 h 3470426"/>
              <a:gd name="connsiteX5" fmla="*/ 5155217 w 5226091"/>
              <a:gd name="connsiteY5" fmla="*/ 0 h 3470426"/>
              <a:gd name="connsiteX6" fmla="*/ 70918 w 5226091"/>
              <a:gd name="connsiteY6" fmla="*/ 0 h 3470426"/>
              <a:gd name="connsiteX7" fmla="*/ 5100199 w 5226091"/>
              <a:gd name="connsiteY7" fmla="*/ 128533 h 3470426"/>
              <a:gd name="connsiteX8" fmla="*/ 125929 w 5226091"/>
              <a:gd name="connsiteY8" fmla="*/ 128533 h 3470426"/>
              <a:gd name="connsiteX9" fmla="*/ 125929 w 5226091"/>
              <a:gd name="connsiteY9" fmla="*/ 3341894 h 3470426"/>
              <a:gd name="connsiteX10" fmla="*/ 5100199 w 5226091"/>
              <a:gd name="connsiteY10" fmla="*/ 3341894 h 3470426"/>
              <a:gd name="connsiteX11" fmla="*/ 5100199 w 5226091"/>
              <a:gd name="connsiteY11" fmla="*/ 128533 h 34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6091" h="3470426">
                <a:moveTo>
                  <a:pt x="70918" y="0"/>
                </a:moveTo>
                <a:cubicBezTo>
                  <a:pt x="31753" y="0"/>
                  <a:pt x="0" y="31709"/>
                  <a:pt x="0" y="70825"/>
                </a:cubicBezTo>
                <a:lnTo>
                  <a:pt x="0" y="3470427"/>
                </a:lnTo>
                <a:lnTo>
                  <a:pt x="5226091" y="3470427"/>
                </a:lnTo>
                <a:lnTo>
                  <a:pt x="5226091" y="70825"/>
                </a:lnTo>
                <a:cubicBezTo>
                  <a:pt x="5226091" y="31709"/>
                  <a:pt x="5194376" y="0"/>
                  <a:pt x="5155217" y="0"/>
                </a:cubicBezTo>
                <a:lnTo>
                  <a:pt x="70918" y="0"/>
                </a:lnTo>
                <a:close/>
                <a:moveTo>
                  <a:pt x="5100199" y="128533"/>
                </a:moveTo>
                <a:lnTo>
                  <a:pt x="125929" y="128533"/>
                </a:lnTo>
                <a:lnTo>
                  <a:pt x="125929" y="3341894"/>
                </a:lnTo>
                <a:lnTo>
                  <a:pt x="5100199" y="3341894"/>
                </a:lnTo>
                <a:lnTo>
                  <a:pt x="5100199" y="128533"/>
                </a:lnTo>
                <a:close/>
              </a:path>
            </a:pathLst>
          </a:custGeom>
          <a:solidFill>
            <a:srgbClr val="D3CFCA"/>
          </a:solidFill>
          <a:ln w="5393"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3E955D8A-75DA-4EDB-AF62-0CCD59F59928}"/>
              </a:ext>
              <a:ext uri="{C183D7F6-B498-43B3-948B-1728B52AA6E4}">
                <adec:decorative xmlns:adec="http://schemas.microsoft.com/office/drawing/2017/decorative" val="1"/>
              </a:ext>
            </a:extLst>
          </p:cNvPr>
          <p:cNvSpPr/>
          <p:nvPr/>
        </p:nvSpPr>
        <p:spPr>
          <a:xfrm>
            <a:off x="614680" y="1550916"/>
            <a:ext cx="5224927" cy="127895"/>
          </a:xfrm>
          <a:custGeom>
            <a:avLst/>
            <a:gdLst>
              <a:gd name="connsiteX0" fmla="*/ 0 w 5224927"/>
              <a:gd name="connsiteY0" fmla="*/ 71053 h 127895"/>
              <a:gd name="connsiteX1" fmla="*/ 71379 w 5224927"/>
              <a:gd name="connsiteY1" fmla="*/ 0 h 127895"/>
              <a:gd name="connsiteX2" fmla="*/ 5153551 w 5224927"/>
              <a:gd name="connsiteY2" fmla="*/ 0 h 127895"/>
              <a:gd name="connsiteX3" fmla="*/ 5224927 w 5224927"/>
              <a:gd name="connsiteY3" fmla="*/ 71053 h 127895"/>
              <a:gd name="connsiteX4" fmla="*/ 5224927 w 5224927"/>
              <a:gd name="connsiteY4" fmla="*/ 127896 h 127895"/>
              <a:gd name="connsiteX5" fmla="*/ 0 w 5224927"/>
              <a:gd name="connsiteY5" fmla="*/ 127896 h 127895"/>
              <a:gd name="connsiteX6" fmla="*/ 0 w 5224927"/>
              <a:gd name="connsiteY6" fmla="*/ 71053 h 12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4927" h="127895">
                <a:moveTo>
                  <a:pt x="0" y="71053"/>
                </a:moveTo>
                <a:cubicBezTo>
                  <a:pt x="0" y="31812"/>
                  <a:pt x="31957" y="0"/>
                  <a:pt x="71379" y="0"/>
                </a:cubicBezTo>
                <a:lnTo>
                  <a:pt x="5153551" y="0"/>
                </a:lnTo>
                <a:cubicBezTo>
                  <a:pt x="5192971" y="0"/>
                  <a:pt x="5224927" y="31812"/>
                  <a:pt x="5224927" y="71053"/>
                </a:cubicBezTo>
                <a:lnTo>
                  <a:pt x="5224927" y="127896"/>
                </a:lnTo>
                <a:lnTo>
                  <a:pt x="0" y="127896"/>
                </a:lnTo>
                <a:lnTo>
                  <a:pt x="0" y="71053"/>
                </a:lnTo>
                <a:close/>
              </a:path>
            </a:pathLst>
          </a:custGeom>
          <a:solidFill>
            <a:srgbClr val="D3CFCA"/>
          </a:solidFill>
          <a:ln w="541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B2C18B09-D01D-4293-AFDF-2A6B15CE83FF}"/>
              </a:ext>
              <a:ext uri="{C183D7F6-B498-43B3-948B-1728B52AA6E4}">
                <adec:decorative xmlns:adec="http://schemas.microsoft.com/office/drawing/2017/decorative" val="1"/>
              </a:ext>
            </a:extLst>
          </p:cNvPr>
          <p:cNvSpPr/>
          <p:nvPr/>
        </p:nvSpPr>
        <p:spPr>
          <a:xfrm>
            <a:off x="723533" y="1593549"/>
            <a:ext cx="44318" cy="42631"/>
          </a:xfrm>
          <a:custGeom>
            <a:avLst/>
            <a:gdLst>
              <a:gd name="connsiteX0" fmla="*/ 44319 w 44318"/>
              <a:gd name="connsiteY0" fmla="*/ 21316 h 42631"/>
              <a:gd name="connsiteX1" fmla="*/ 22159 w 44318"/>
              <a:gd name="connsiteY1" fmla="*/ 42632 h 42631"/>
              <a:gd name="connsiteX2" fmla="*/ 0 w 44318"/>
              <a:gd name="connsiteY2" fmla="*/ 21316 h 42631"/>
              <a:gd name="connsiteX3" fmla="*/ 22159 w 44318"/>
              <a:gd name="connsiteY3" fmla="*/ 0 h 42631"/>
              <a:gd name="connsiteX4" fmla="*/ 44319 w 44318"/>
              <a:gd name="connsiteY4" fmla="*/ 21316 h 42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1">
                <a:moveTo>
                  <a:pt x="44319" y="21316"/>
                </a:moveTo>
                <a:cubicBezTo>
                  <a:pt x="44319" y="33085"/>
                  <a:pt x="34398" y="42632"/>
                  <a:pt x="22159" y="42632"/>
                </a:cubicBezTo>
                <a:cubicBezTo>
                  <a:pt x="9921" y="42632"/>
                  <a:pt x="0" y="33085"/>
                  <a:pt x="0" y="21316"/>
                </a:cubicBezTo>
                <a:cubicBezTo>
                  <a:pt x="0" y="9543"/>
                  <a:pt x="9921" y="0"/>
                  <a:pt x="22159" y="0"/>
                </a:cubicBezTo>
                <a:cubicBezTo>
                  <a:pt x="34398"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77EFBC3-6F7C-4AD1-A429-475073A78C12}"/>
              </a:ext>
              <a:ext uri="{C183D7F6-B498-43B3-948B-1728B52AA6E4}">
                <adec:decorative xmlns:adec="http://schemas.microsoft.com/office/drawing/2017/decorative" val="1"/>
              </a:ext>
            </a:extLst>
          </p:cNvPr>
          <p:cNvSpPr/>
          <p:nvPr/>
        </p:nvSpPr>
        <p:spPr>
          <a:xfrm>
            <a:off x="804783" y="1593547"/>
            <a:ext cx="44318" cy="42632"/>
          </a:xfrm>
          <a:custGeom>
            <a:avLst/>
            <a:gdLst>
              <a:gd name="connsiteX0" fmla="*/ 44319 w 44318"/>
              <a:gd name="connsiteY0" fmla="*/ 21316 h 42632"/>
              <a:gd name="connsiteX1" fmla="*/ 22159 w 44318"/>
              <a:gd name="connsiteY1" fmla="*/ 42632 h 42632"/>
              <a:gd name="connsiteX2" fmla="*/ 0 w 44318"/>
              <a:gd name="connsiteY2" fmla="*/ 21316 h 42632"/>
              <a:gd name="connsiteX3" fmla="*/ 22159 w 44318"/>
              <a:gd name="connsiteY3" fmla="*/ 0 h 42632"/>
              <a:gd name="connsiteX4" fmla="*/ 44319 w 44318"/>
              <a:gd name="connsiteY4" fmla="*/ 21316 h 42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2">
                <a:moveTo>
                  <a:pt x="44319" y="21316"/>
                </a:moveTo>
                <a:cubicBezTo>
                  <a:pt x="44319" y="33085"/>
                  <a:pt x="34398" y="42632"/>
                  <a:pt x="22159" y="42632"/>
                </a:cubicBezTo>
                <a:cubicBezTo>
                  <a:pt x="9921" y="42632"/>
                  <a:pt x="0" y="33085"/>
                  <a:pt x="0" y="21316"/>
                </a:cubicBezTo>
                <a:cubicBezTo>
                  <a:pt x="0" y="9543"/>
                  <a:pt x="9921" y="0"/>
                  <a:pt x="22159" y="0"/>
                </a:cubicBezTo>
                <a:cubicBezTo>
                  <a:pt x="34398"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4573F7D-C8F1-478B-A925-1815F502BF8B}"/>
              </a:ext>
              <a:ext uri="{C183D7F6-B498-43B3-948B-1728B52AA6E4}">
                <adec:decorative xmlns:adec="http://schemas.microsoft.com/office/drawing/2017/decorative" val="1"/>
              </a:ext>
            </a:extLst>
          </p:cNvPr>
          <p:cNvSpPr/>
          <p:nvPr/>
        </p:nvSpPr>
        <p:spPr>
          <a:xfrm>
            <a:off x="886034" y="1593547"/>
            <a:ext cx="44318" cy="42632"/>
          </a:xfrm>
          <a:custGeom>
            <a:avLst/>
            <a:gdLst>
              <a:gd name="connsiteX0" fmla="*/ 44319 w 44318"/>
              <a:gd name="connsiteY0" fmla="*/ 21316 h 42632"/>
              <a:gd name="connsiteX1" fmla="*/ 22158 w 44318"/>
              <a:gd name="connsiteY1" fmla="*/ 42632 h 42632"/>
              <a:gd name="connsiteX2" fmla="*/ 0 w 44318"/>
              <a:gd name="connsiteY2" fmla="*/ 21316 h 42632"/>
              <a:gd name="connsiteX3" fmla="*/ 22158 w 44318"/>
              <a:gd name="connsiteY3" fmla="*/ 0 h 42632"/>
              <a:gd name="connsiteX4" fmla="*/ 44319 w 44318"/>
              <a:gd name="connsiteY4" fmla="*/ 21316 h 42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8" h="42632">
                <a:moveTo>
                  <a:pt x="44319" y="21316"/>
                </a:moveTo>
                <a:cubicBezTo>
                  <a:pt x="44319" y="33085"/>
                  <a:pt x="34397" y="42632"/>
                  <a:pt x="22158" y="42632"/>
                </a:cubicBezTo>
                <a:cubicBezTo>
                  <a:pt x="9921" y="42632"/>
                  <a:pt x="0" y="33085"/>
                  <a:pt x="0" y="21316"/>
                </a:cubicBezTo>
                <a:cubicBezTo>
                  <a:pt x="0" y="9543"/>
                  <a:pt x="9921" y="0"/>
                  <a:pt x="22158" y="0"/>
                </a:cubicBezTo>
                <a:cubicBezTo>
                  <a:pt x="34397" y="0"/>
                  <a:pt x="44319" y="9543"/>
                  <a:pt x="44319" y="21316"/>
                </a:cubicBezTo>
                <a:close/>
              </a:path>
            </a:pathLst>
          </a:custGeom>
          <a:solidFill>
            <a:srgbClr val="FFFFFF"/>
          </a:solidFill>
          <a:ln w="5415" cap="flat">
            <a:noFill/>
            <a:prstDash val="solid"/>
            <a:miter/>
          </a:ln>
        </p:spPr>
        <p:txBody>
          <a:bodyPr rtlCol="0" anchor="ctr"/>
          <a:lstStyle/>
          <a:p>
            <a:endParaRPr lang="en-US"/>
          </a:p>
        </p:txBody>
      </p:sp>
      <p:sp>
        <p:nvSpPr>
          <p:cNvPr id="24" name="Picture Placeholder 23">
            <a:extLst>
              <a:ext uri="{FF2B5EF4-FFF2-40B4-BE49-F238E27FC236}">
                <a16:creationId xmlns:a16="http://schemas.microsoft.com/office/drawing/2014/main" id="{7B43CAAE-255D-464D-92DC-F7382CC581E2}"/>
              </a:ext>
            </a:extLst>
          </p:cNvPr>
          <p:cNvSpPr>
            <a:spLocks noGrp="1"/>
          </p:cNvSpPr>
          <p:nvPr>
            <p:ph type="pic" sz="quarter" idx="13" hasCustomPrompt="1"/>
          </p:nvPr>
        </p:nvSpPr>
        <p:spPr>
          <a:xfrm>
            <a:off x="618881" y="1676718"/>
            <a:ext cx="5216525" cy="3678237"/>
          </a:xfrm>
        </p:spPr>
        <p:txBody>
          <a:bodyPr/>
          <a:lstStyle>
            <a:lvl1pPr algn="ctr">
              <a:defRPr sz="1200"/>
            </a:lvl1pPr>
          </a:lstStyle>
          <a:p>
            <a:r>
              <a:rPr lang="en-US" dirty="0"/>
              <a:t>Place product image here</a:t>
            </a:r>
          </a:p>
        </p:txBody>
      </p:sp>
      <p:sp>
        <p:nvSpPr>
          <p:cNvPr id="29" name="Picture Placeholder 28">
            <a:extLst>
              <a:ext uri="{FF2B5EF4-FFF2-40B4-BE49-F238E27FC236}">
                <a16:creationId xmlns:a16="http://schemas.microsoft.com/office/drawing/2014/main" id="{E120192B-417F-40D9-A4D7-F9234D88EAD9}"/>
              </a:ext>
            </a:extLst>
          </p:cNvPr>
          <p:cNvSpPr>
            <a:spLocks noGrp="1"/>
          </p:cNvSpPr>
          <p:nvPr>
            <p:ph type="pic" sz="quarter" idx="14" hasCustomPrompt="1"/>
          </p:nvPr>
        </p:nvSpPr>
        <p:spPr>
          <a:xfrm>
            <a:off x="6010275" y="2743200"/>
            <a:ext cx="4987925" cy="3205163"/>
          </a:xfrm>
        </p:spPr>
        <p:txBody>
          <a:bodyPr/>
          <a:lstStyle>
            <a:lvl1pPr algn="ctr">
              <a:defRPr sz="1200"/>
            </a:lvl1pPr>
          </a:lstStyle>
          <a:p>
            <a:r>
              <a:rPr lang="en-US" dirty="0"/>
              <a:t>Place product image here</a:t>
            </a:r>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fld id="{7DBA927D-87D9-7143-9F50-0005C87A83EB}" type="datetime1">
              <a:rPr lang="en-IN" smtClean="0"/>
              <a:t>24/01/24</a:t>
            </a:fld>
            <a:endParaRPr lang="en-US" dirty="0"/>
          </a:p>
        </p:txBody>
      </p:sp>
    </p:spTree>
    <p:extLst>
      <p:ext uri="{BB962C8B-B14F-4D97-AF65-F5344CB8AC3E}">
        <p14:creationId xmlns:p14="http://schemas.microsoft.com/office/powerpoint/2010/main" val="42270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ight - Title + 3 Phones picture inser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grpSp>
        <p:nvGrpSpPr>
          <p:cNvPr id="31" name="Group 30">
            <a:extLst>
              <a:ext uri="{FF2B5EF4-FFF2-40B4-BE49-F238E27FC236}">
                <a16:creationId xmlns:a16="http://schemas.microsoft.com/office/drawing/2014/main" id="{162BFCF2-D0C5-484A-BBC0-DD4A90A0AD1C}"/>
              </a:ext>
              <a:ext uri="{C183D7F6-B498-43B3-948B-1728B52AA6E4}">
                <adec:decorative xmlns:adec="http://schemas.microsoft.com/office/drawing/2017/decorative" val="1"/>
              </a:ext>
            </a:extLst>
          </p:cNvPr>
          <p:cNvGrpSpPr/>
          <p:nvPr userDrawn="1"/>
        </p:nvGrpSpPr>
        <p:grpSpPr>
          <a:xfrm>
            <a:off x="1972605" y="1767937"/>
            <a:ext cx="2079208" cy="3893148"/>
            <a:chOff x="1972605" y="1767937"/>
            <a:chExt cx="2079208" cy="3893148"/>
          </a:xfrm>
        </p:grpSpPr>
        <p:sp>
          <p:nvSpPr>
            <p:cNvPr id="4" name="Freeform: Shape 3">
              <a:extLst>
                <a:ext uri="{FF2B5EF4-FFF2-40B4-BE49-F238E27FC236}">
                  <a16:creationId xmlns:a16="http://schemas.microsoft.com/office/drawing/2014/main" id="{B47C3F79-1327-42B5-A507-77DFC0AFC1CF}"/>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0DAFCFC-4F9E-4ED4-8458-0C165B66D29D}"/>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B8FAC3FF-994F-4E44-B902-F2865E44854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93568" y="1767937"/>
            <a:ext cx="2079570" cy="3893148"/>
          </a:xfrm>
          <a:prstGeom prst="rect">
            <a:avLst/>
          </a:prstGeom>
        </p:spPr>
      </p:pic>
      <p:grpSp>
        <p:nvGrpSpPr>
          <p:cNvPr id="19" name="Group 18">
            <a:extLst>
              <a:ext uri="{FF2B5EF4-FFF2-40B4-BE49-F238E27FC236}">
                <a16:creationId xmlns:a16="http://schemas.microsoft.com/office/drawing/2014/main" id="{0DEDAA43-D5EA-454B-82F0-DC10AAB0989E}"/>
              </a:ext>
              <a:ext uri="{C183D7F6-B498-43B3-948B-1728B52AA6E4}">
                <adec:decorative xmlns:adec="http://schemas.microsoft.com/office/drawing/2017/decorative" val="1"/>
              </a:ext>
            </a:extLst>
          </p:cNvPr>
          <p:cNvGrpSpPr/>
          <p:nvPr userDrawn="1"/>
        </p:nvGrpSpPr>
        <p:grpSpPr>
          <a:xfrm>
            <a:off x="7614531" y="1767937"/>
            <a:ext cx="2079570" cy="3893148"/>
            <a:chOff x="7345064" y="2185526"/>
            <a:chExt cx="2079570" cy="3893148"/>
          </a:xfrm>
        </p:grpSpPr>
        <p:sp>
          <p:nvSpPr>
            <p:cNvPr id="20" name="Rectangle 19" hidden="1">
              <a:extLst>
                <a:ext uri="{FF2B5EF4-FFF2-40B4-BE49-F238E27FC236}">
                  <a16:creationId xmlns:a16="http://schemas.microsoft.com/office/drawing/2014/main" id="{06A1EAD9-122A-4FCD-BE51-B951F7EFBF06}"/>
                </a:ext>
              </a:extLst>
            </p:cNvPr>
            <p:cNvSpPr/>
            <p:nvPr/>
          </p:nvSpPr>
          <p:spPr>
            <a:xfrm>
              <a:off x="7397614" y="2375340"/>
              <a:ext cx="1977612" cy="3499944"/>
            </a:xfrm>
            <a:prstGeom prst="rect">
              <a:avLst/>
            </a:prstGeom>
            <a:solidFill>
              <a:srgbClr val="FB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hidden="1">
              <a:extLst>
                <a:ext uri="{FF2B5EF4-FFF2-40B4-BE49-F238E27FC236}">
                  <a16:creationId xmlns:a16="http://schemas.microsoft.com/office/drawing/2014/main" id="{100A0ECB-4A80-44AC-8141-8631B01F1FA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5064" y="2185526"/>
              <a:ext cx="2079570" cy="3893148"/>
            </a:xfrm>
            <a:prstGeom prst="rect">
              <a:avLst/>
            </a:prstGeom>
          </p:spPr>
        </p:pic>
      </p:grpSp>
      <p:sp>
        <p:nvSpPr>
          <p:cNvPr id="24" name="Picture Placeholder 23">
            <a:extLst>
              <a:ext uri="{FF2B5EF4-FFF2-40B4-BE49-F238E27FC236}">
                <a16:creationId xmlns:a16="http://schemas.microsoft.com/office/drawing/2014/main" id="{6D731F76-7845-4461-9727-94B80D33C955}"/>
              </a:ext>
            </a:extLst>
          </p:cNvPr>
          <p:cNvSpPr>
            <a:spLocks noGrp="1"/>
          </p:cNvSpPr>
          <p:nvPr>
            <p:ph type="pic" sz="quarter" idx="13" hasCustomPrompt="1"/>
          </p:nvPr>
        </p:nvSpPr>
        <p:spPr>
          <a:xfrm>
            <a:off x="2041525"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sp>
        <p:nvSpPr>
          <p:cNvPr id="25" name="Freeform: Shape 24">
            <a:extLst>
              <a:ext uri="{FF2B5EF4-FFF2-40B4-BE49-F238E27FC236}">
                <a16:creationId xmlns:a16="http://schemas.microsoft.com/office/drawing/2014/main" id="{E5E62E71-A064-42EC-8795-B49761D8B3B2}"/>
              </a:ext>
              <a:ext uri="{C183D7F6-B498-43B3-948B-1728B52AA6E4}">
                <adec:decorative xmlns:adec="http://schemas.microsoft.com/office/drawing/2017/decorative" val="1"/>
              </a:ext>
            </a:extLst>
          </p:cNvPr>
          <p:cNvSpPr/>
          <p:nvPr userDrawn="1"/>
        </p:nvSpPr>
        <p:spPr>
          <a:xfrm>
            <a:off x="4800600"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grpSp>
        <p:nvGrpSpPr>
          <p:cNvPr id="32" name="Group 31">
            <a:extLst>
              <a:ext uri="{FF2B5EF4-FFF2-40B4-BE49-F238E27FC236}">
                <a16:creationId xmlns:a16="http://schemas.microsoft.com/office/drawing/2014/main" id="{C6FE2DCE-DBB8-4E43-A72A-9DE05557B02C}"/>
              </a:ext>
              <a:ext uri="{C183D7F6-B498-43B3-948B-1728B52AA6E4}">
                <adec:decorative xmlns:adec="http://schemas.microsoft.com/office/drawing/2017/decorative" val="1"/>
              </a:ext>
            </a:extLst>
          </p:cNvPr>
          <p:cNvGrpSpPr/>
          <p:nvPr userDrawn="1"/>
        </p:nvGrpSpPr>
        <p:grpSpPr>
          <a:xfrm>
            <a:off x="4820920" y="1767937"/>
            <a:ext cx="2079208" cy="3893148"/>
            <a:chOff x="1972605" y="1767937"/>
            <a:chExt cx="2079208" cy="3893148"/>
          </a:xfrm>
        </p:grpSpPr>
        <p:sp>
          <p:nvSpPr>
            <p:cNvPr id="33" name="Freeform: Shape 32">
              <a:extLst>
                <a:ext uri="{FF2B5EF4-FFF2-40B4-BE49-F238E27FC236}">
                  <a16:creationId xmlns:a16="http://schemas.microsoft.com/office/drawing/2014/main" id="{C0807BA9-4B68-49AB-8270-B145A2785FF7}"/>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3623A65-B6EC-4808-A9F0-CE19656AC767}"/>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sp>
        <p:nvSpPr>
          <p:cNvPr id="35" name="Picture Placeholder 23">
            <a:extLst>
              <a:ext uri="{FF2B5EF4-FFF2-40B4-BE49-F238E27FC236}">
                <a16:creationId xmlns:a16="http://schemas.microsoft.com/office/drawing/2014/main" id="{17068FD1-59C6-4922-AF2D-F4A86A2E4FA8}"/>
              </a:ext>
            </a:extLst>
          </p:cNvPr>
          <p:cNvSpPr>
            <a:spLocks noGrp="1"/>
          </p:cNvSpPr>
          <p:nvPr>
            <p:ph type="pic" sz="quarter" idx="14" hasCustomPrompt="1"/>
          </p:nvPr>
        </p:nvSpPr>
        <p:spPr>
          <a:xfrm>
            <a:off x="4889840"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grpSp>
        <p:nvGrpSpPr>
          <p:cNvPr id="39" name="Group 38">
            <a:extLst>
              <a:ext uri="{FF2B5EF4-FFF2-40B4-BE49-F238E27FC236}">
                <a16:creationId xmlns:a16="http://schemas.microsoft.com/office/drawing/2014/main" id="{C71B7700-B7FA-49A1-80A7-86EF4276BEC5}"/>
              </a:ext>
              <a:ext uri="{C183D7F6-B498-43B3-948B-1728B52AA6E4}">
                <adec:decorative xmlns:adec="http://schemas.microsoft.com/office/drawing/2017/decorative" val="1"/>
              </a:ext>
            </a:extLst>
          </p:cNvPr>
          <p:cNvGrpSpPr/>
          <p:nvPr userDrawn="1"/>
        </p:nvGrpSpPr>
        <p:grpSpPr>
          <a:xfrm>
            <a:off x="7653541" y="1767937"/>
            <a:ext cx="2079208" cy="3893148"/>
            <a:chOff x="1972605" y="1767937"/>
            <a:chExt cx="2079208" cy="3893148"/>
          </a:xfrm>
        </p:grpSpPr>
        <p:sp>
          <p:nvSpPr>
            <p:cNvPr id="40" name="Freeform: Shape 39">
              <a:extLst>
                <a:ext uri="{FF2B5EF4-FFF2-40B4-BE49-F238E27FC236}">
                  <a16:creationId xmlns:a16="http://schemas.microsoft.com/office/drawing/2014/main" id="{FB80D71F-AB13-4157-B01D-8D5218F0FF21}"/>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B54F3F6-135D-4861-8902-F5E9A50DA319}"/>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sp>
        <p:nvSpPr>
          <p:cNvPr id="42" name="Picture Placeholder 23">
            <a:extLst>
              <a:ext uri="{FF2B5EF4-FFF2-40B4-BE49-F238E27FC236}">
                <a16:creationId xmlns:a16="http://schemas.microsoft.com/office/drawing/2014/main" id="{64554F98-8990-4485-BD60-1E5662155979}"/>
              </a:ext>
            </a:extLst>
          </p:cNvPr>
          <p:cNvSpPr>
            <a:spLocks noGrp="1"/>
          </p:cNvSpPr>
          <p:nvPr>
            <p:ph type="pic" sz="quarter" idx="15" hasCustomPrompt="1"/>
          </p:nvPr>
        </p:nvSpPr>
        <p:spPr>
          <a:xfrm>
            <a:off x="7722461" y="1985963"/>
            <a:ext cx="1925638" cy="3429000"/>
          </a:xfrm>
        </p:spPr>
        <p:txBody>
          <a:bodyPr anchor="ctr" anchorCtr="1"/>
          <a:lstStyle>
            <a:lvl1pPr algn="ctr">
              <a:defRPr sz="1200"/>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Place product image here</a:t>
            </a:r>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fld id="{BF070F87-7873-204C-873B-F6655D574848}" type="datetime1">
              <a:rPr lang="en-IN" smtClean="0"/>
              <a:t>24/01/24</a:t>
            </a:fld>
            <a:endParaRPr lang="en-US" dirty="0"/>
          </a:p>
        </p:txBody>
      </p:sp>
    </p:spTree>
    <p:extLst>
      <p:ext uri="{BB962C8B-B14F-4D97-AF65-F5344CB8AC3E}">
        <p14:creationId xmlns:p14="http://schemas.microsoft.com/office/powerpoint/2010/main" val="6157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APEX Logo">
    <p:spTree>
      <p:nvGrpSpPr>
        <p:cNvPr id="1" name=""/>
        <p:cNvGrpSpPr/>
        <p:nvPr/>
      </p:nvGrpSpPr>
      <p:grpSpPr>
        <a:xfrm>
          <a:off x="0" y="0"/>
          <a:ext cx="0" cy="0"/>
          <a:chOff x="0" y="0"/>
          <a:chExt cx="0" cy="0"/>
        </a:xfrm>
      </p:grpSpPr>
      <p:pic>
        <p:nvPicPr>
          <p:cNvPr id="3" name="OTag">
            <a:extLst>
              <a:ext uri="{FF2B5EF4-FFF2-40B4-BE49-F238E27FC236}">
                <a16:creationId xmlns:a16="http://schemas.microsoft.com/office/drawing/2014/main" id="{D41E7D90-EFED-4319-B620-7C6158CCE46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pic>
        <p:nvPicPr>
          <p:cNvPr id="5" name="Graphic 4">
            <a:extLst>
              <a:ext uri="{FF2B5EF4-FFF2-40B4-BE49-F238E27FC236}">
                <a16:creationId xmlns:a16="http://schemas.microsoft.com/office/drawing/2014/main" id="{C464479E-8294-5640-852B-CC5890F477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0990" y="2784197"/>
            <a:ext cx="4030019" cy="1289606"/>
          </a:xfrm>
          <a:prstGeom prst="rect">
            <a:avLst/>
          </a:prstGeom>
        </p:spPr>
      </p:pic>
    </p:spTree>
    <p:extLst>
      <p:ext uri="{BB962C8B-B14F-4D97-AF65-F5344CB8AC3E}">
        <p14:creationId xmlns:p14="http://schemas.microsoft.com/office/powerpoint/2010/main" val="19319911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D107A681-E0B7-4CCC-84F6-8CFA295E793E}"/>
              </a:ext>
            </a:extLst>
          </p:cNvPr>
          <p:cNvSpPr>
            <a:spLocks noGrp="1"/>
          </p:cNvSpPr>
          <p:nvPr>
            <p:ph sz="quarter" idx="20"/>
          </p:nvPr>
        </p:nvSpPr>
        <p:spPr>
          <a:xfrm>
            <a:off x="768875"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3" name="Column Divider">
            <a:extLst>
              <a:ext uri="{FF2B5EF4-FFF2-40B4-BE49-F238E27FC236}">
                <a16:creationId xmlns:a16="http://schemas.microsoft.com/office/drawing/2014/main" id="{D4BC8E40-B4D4-4E17-840A-6804BB0A5923}"/>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15F60C0A-167B-4E22-B948-2EC3D07E0092}"/>
              </a:ext>
            </a:extLst>
          </p:cNvPr>
          <p:cNvSpPr>
            <a:spLocks noGrp="1"/>
          </p:cNvSpPr>
          <p:nvPr>
            <p:ph sz="quarter" idx="21"/>
          </p:nvPr>
        </p:nvSpPr>
        <p:spPr>
          <a:xfrm>
            <a:off x="4461645"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Column Divider 2">
            <a:extLst>
              <a:ext uri="{FF2B5EF4-FFF2-40B4-BE49-F238E27FC236}">
                <a16:creationId xmlns:a16="http://schemas.microsoft.com/office/drawing/2014/main" id="{25CEC2C5-7FB7-4DD4-9F6C-6CEF6B8EF9F6}"/>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2B78D964-63F5-4B0B-8754-EDB05AB2D2EC}"/>
              </a:ext>
            </a:extLst>
          </p:cNvPr>
          <p:cNvSpPr>
            <a:spLocks noGrp="1"/>
          </p:cNvSpPr>
          <p:nvPr>
            <p:ph sz="quarter" idx="22"/>
          </p:nvPr>
        </p:nvSpPr>
        <p:spPr>
          <a:xfrm>
            <a:off x="8154414"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p>
            <a:r>
              <a:rPr lang="en-US"/>
              <a:t>Copyright © 2024, Oracle and/or its affiliates</a:t>
            </a:r>
            <a:endParaRPr lang="en-US" dirty="0"/>
          </a:p>
        </p:txBody>
      </p: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p>
            <a:fld id="{49DBE1A9-0456-BC4F-ADAB-A78157F90E5D}" type="datetime1">
              <a:rPr lang="en-IN" smtClean="0"/>
              <a:t>24/01/24</a:t>
            </a:fld>
            <a:endParaRPr lang="en-US" dirty="0"/>
          </a:p>
        </p:txBody>
      </p:sp>
    </p:spTree>
    <p:extLst>
      <p:ext uri="{BB962C8B-B14F-4D97-AF65-F5344CB8AC3E}">
        <p14:creationId xmlns:p14="http://schemas.microsoft.com/office/powerpoint/2010/main" val="7952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902A-4CDA-482D-90DF-ECACF1930986}"/>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975949D7-0369-4804-976B-72C3B01E38EA}"/>
              </a:ext>
            </a:extLst>
          </p:cNvPr>
          <p:cNvSpPr>
            <a:spLocks noGrp="1"/>
          </p:cNvSpPr>
          <p:nvPr>
            <p:ph sz="quarter" idx="20"/>
          </p:nvPr>
        </p:nvSpPr>
        <p:spPr>
          <a:xfrm>
            <a:off x="768875"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3" name="Column Divider">
            <a:extLst>
              <a:ext uri="{FF2B5EF4-FFF2-40B4-BE49-F238E27FC236}">
                <a16:creationId xmlns:a16="http://schemas.microsoft.com/office/drawing/2014/main" id="{48204496-AFCD-4991-A43B-28410EB9BA2C}"/>
              </a:ext>
              <a:ext uri="{C183D7F6-B498-43B3-948B-1728B52AA6E4}">
                <adec:decorative xmlns:adec="http://schemas.microsoft.com/office/drawing/2017/decorative" val="1"/>
              </a:ext>
            </a:extLst>
          </p:cNvPr>
          <p:cNvCxnSpPr>
            <a:cxnSpLocks/>
          </p:cNvCxnSpPr>
          <p:nvPr userDrawn="1"/>
        </p:nvCxnSpPr>
        <p:spPr>
          <a:xfrm>
            <a:off x="4263415" y="161033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8C7E1D55-B9F2-43A1-ABA4-B3E56FB450AA}"/>
              </a:ext>
            </a:extLst>
          </p:cNvPr>
          <p:cNvSpPr>
            <a:spLocks noGrp="1"/>
          </p:cNvSpPr>
          <p:nvPr>
            <p:ph sz="quarter" idx="21"/>
          </p:nvPr>
        </p:nvSpPr>
        <p:spPr>
          <a:xfrm>
            <a:off x="4461645"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Column Divider 2">
            <a:extLst>
              <a:ext uri="{FF2B5EF4-FFF2-40B4-BE49-F238E27FC236}">
                <a16:creationId xmlns:a16="http://schemas.microsoft.com/office/drawing/2014/main" id="{069F80A0-520E-497F-84E2-0BFEDE5F8970}"/>
              </a:ext>
              <a:ext uri="{C183D7F6-B498-43B3-948B-1728B52AA6E4}">
                <adec:decorative xmlns:adec="http://schemas.microsoft.com/office/drawing/2017/decorative" val="1"/>
              </a:ext>
            </a:extLst>
          </p:cNvPr>
          <p:cNvCxnSpPr>
            <a:cxnSpLocks/>
          </p:cNvCxnSpPr>
          <p:nvPr userDrawn="1"/>
        </p:nvCxnSpPr>
        <p:spPr>
          <a:xfrm>
            <a:off x="7951511" y="161033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D74A8D9C-1681-442F-A910-641362A11248}"/>
              </a:ext>
            </a:extLst>
          </p:cNvPr>
          <p:cNvSpPr>
            <a:spLocks noGrp="1"/>
          </p:cNvSpPr>
          <p:nvPr>
            <p:ph sz="quarter" idx="22"/>
          </p:nvPr>
        </p:nvSpPr>
        <p:spPr>
          <a:xfrm>
            <a:off x="8154414" y="1617785"/>
            <a:ext cx="3300984" cy="45079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p>
            <a:r>
              <a:rPr lang="en-US"/>
              <a:t>Copyright © 2024, Oracle and/or its affiliates</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p>
            <a:fld id="{CACE030A-ED3A-8345-B06A-5FDD1D0B34F7}" type="datetime1">
              <a:rPr lang="en-IN" smtClean="0"/>
              <a:t>24/01/24</a:t>
            </a:fld>
            <a:endParaRPr lang="en-US" dirty="0"/>
          </a:p>
        </p:txBody>
      </p:sp>
    </p:spTree>
    <p:extLst>
      <p:ext uri="{BB962C8B-B14F-4D97-AF65-F5344CB8AC3E}">
        <p14:creationId xmlns:p14="http://schemas.microsoft.com/office/powerpoint/2010/main" val="4276474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 Title 4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5C0AC-7132-4356-88D4-79E4A49B2CE4}"/>
              </a:ext>
            </a:extLst>
          </p:cNvPr>
          <p:cNvSpPr>
            <a:spLocks noGrp="1"/>
          </p:cNvSpPr>
          <p:nvPr>
            <p:ph type="title" hasCustomPrompt="1"/>
          </p:nvPr>
        </p:nvSpPr>
        <p:spPr/>
        <p:txBody>
          <a:bodyPr/>
          <a:lstStyle>
            <a:lvl1pPr>
              <a:defRPr/>
            </a:lvl1pPr>
          </a:lstStyle>
          <a:p>
            <a:r>
              <a:rPr lang="en-US" dirty="0"/>
              <a:t>Title</a:t>
            </a:r>
          </a:p>
        </p:txBody>
      </p:sp>
      <p:sp>
        <p:nvSpPr>
          <p:cNvPr id="14" name="Content">
            <a:extLst>
              <a:ext uri="{FF2B5EF4-FFF2-40B4-BE49-F238E27FC236}">
                <a16:creationId xmlns:a16="http://schemas.microsoft.com/office/drawing/2014/main" id="{E8663D3B-9A53-498F-965E-396982ED4795}"/>
              </a:ext>
            </a:extLst>
          </p:cNvPr>
          <p:cNvSpPr>
            <a:spLocks noGrp="1"/>
          </p:cNvSpPr>
          <p:nvPr>
            <p:ph sz="quarter" idx="21"/>
          </p:nvPr>
        </p:nvSpPr>
        <p:spPr>
          <a:xfrm>
            <a:off x="768875"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Content">
            <a:extLst>
              <a:ext uri="{FF2B5EF4-FFF2-40B4-BE49-F238E27FC236}">
                <a16:creationId xmlns:a16="http://schemas.microsoft.com/office/drawing/2014/main" id="{C6E514B1-E15D-44A0-9CCE-95C8DA87811F}"/>
              </a:ext>
            </a:extLst>
          </p:cNvPr>
          <p:cNvSpPr>
            <a:spLocks noGrp="1"/>
          </p:cNvSpPr>
          <p:nvPr>
            <p:ph sz="quarter" idx="22"/>
          </p:nvPr>
        </p:nvSpPr>
        <p:spPr>
          <a:xfrm>
            <a:off x="3494491"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2247B5E8-018D-4771-A953-EF6B364EF65B}"/>
              </a:ext>
            </a:extLst>
          </p:cNvPr>
          <p:cNvSpPr>
            <a:spLocks noGrp="1"/>
          </p:cNvSpPr>
          <p:nvPr>
            <p:ph sz="quarter" idx="23"/>
          </p:nvPr>
        </p:nvSpPr>
        <p:spPr>
          <a:xfrm>
            <a:off x="6237692"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9" name="Column Divider 3">
            <a:extLst>
              <a:ext uri="{FF2B5EF4-FFF2-40B4-BE49-F238E27FC236}">
                <a16:creationId xmlns:a16="http://schemas.microsoft.com/office/drawing/2014/main" id="{0379F816-270D-4D0F-8838-510AA3E97C28}"/>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a:extLst>
              <a:ext uri="{FF2B5EF4-FFF2-40B4-BE49-F238E27FC236}">
                <a16:creationId xmlns:a16="http://schemas.microsoft.com/office/drawing/2014/main" id="{5A086AA3-9970-4DBC-8029-443B5C7FA8B1}"/>
              </a:ext>
            </a:extLst>
          </p:cNvPr>
          <p:cNvSpPr>
            <a:spLocks noGrp="1"/>
          </p:cNvSpPr>
          <p:nvPr>
            <p:ph sz="quarter" idx="24"/>
          </p:nvPr>
        </p:nvSpPr>
        <p:spPr>
          <a:xfrm>
            <a:off x="8980892"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a:extLst>
              <a:ext uri="{FF2B5EF4-FFF2-40B4-BE49-F238E27FC236}">
                <a16:creationId xmlns:a16="http://schemas.microsoft.com/office/drawing/2014/main" id="{13064CFB-254B-4876-8556-026D173672E6}"/>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C8EC9026-CA1C-465B-ADD5-AE1F9B7A0775}"/>
              </a:ext>
            </a:extLst>
          </p:cNvPr>
          <p:cNvSpPr>
            <a:spLocks noGrp="1"/>
          </p:cNvSpPr>
          <p:nvPr>
            <p:ph type="ftr" sz="quarter" idx="19"/>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1A131A1D-D1FF-4A37-8531-B67D54ED466D}"/>
              </a:ext>
            </a:extLst>
          </p:cNvPr>
          <p:cNvSpPr>
            <a:spLocks noGrp="1"/>
          </p:cNvSpPr>
          <p:nvPr>
            <p:ph type="dt" sz="half" idx="18"/>
          </p:nvPr>
        </p:nvSpPr>
        <p:spPr/>
        <p:txBody>
          <a:bodyPr/>
          <a:lstStyle/>
          <a:p>
            <a:fld id="{7EE8E2A0-B450-074E-832C-ADDF9C84BF4F}" type="datetime1">
              <a:rPr lang="en-IN" smtClean="0"/>
              <a:t>24/01/24</a:t>
            </a:fld>
            <a:endParaRPr lang="en-US" dirty="0"/>
          </a:p>
        </p:txBody>
      </p:sp>
    </p:spTree>
    <p:extLst>
      <p:ext uri="{BB962C8B-B14F-4D97-AF65-F5344CB8AC3E}">
        <p14:creationId xmlns:p14="http://schemas.microsoft.com/office/powerpoint/2010/main" val="217924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 Title 2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lvl4pPr>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lvl4pPr>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Slide Number Placeholder 8">
            <a:extLst>
              <a:ext uri="{FF2B5EF4-FFF2-40B4-BE49-F238E27FC236}">
                <a16:creationId xmlns:a16="http://schemas.microsoft.com/office/drawing/2014/main" id="{424C32FC-D616-45B7-A051-90859CE92D73}"/>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48F71CDA-982A-476F-ADB7-47031714FD6F}"/>
              </a:ext>
            </a:extLst>
          </p:cNvPr>
          <p:cNvSpPr>
            <a:spLocks noGrp="1"/>
          </p:cNvSpPr>
          <p:nvPr>
            <p:ph type="ftr" sz="quarter" idx="17"/>
          </p:nvPr>
        </p:nvSpPr>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4B5A409C-CB05-4133-9F5F-1D2097DE34E0}"/>
              </a:ext>
            </a:extLst>
          </p:cNvPr>
          <p:cNvSpPr>
            <a:spLocks noGrp="1"/>
          </p:cNvSpPr>
          <p:nvPr>
            <p:ph type="dt" sz="half" idx="16"/>
          </p:nvPr>
        </p:nvSpPr>
        <p:spPr/>
        <p:txBody>
          <a:bodyPr/>
          <a:lstStyle/>
          <a:p>
            <a:fld id="{CF9E5845-8D9D-B749-968B-36B535C6F3EF}" type="datetime1">
              <a:rPr lang="en-IN" smtClean="0"/>
              <a:t>24/01/24</a:t>
            </a:fld>
            <a:endParaRPr lang="en-US" dirty="0"/>
          </a:p>
        </p:txBody>
      </p:sp>
      <p:pic>
        <p:nvPicPr>
          <p:cNvPr id="12" name="OTag">
            <a:extLst>
              <a:ext uri="{FF2B5EF4-FFF2-40B4-BE49-F238E27FC236}">
                <a16:creationId xmlns:a16="http://schemas.microsoft.com/office/drawing/2014/main" id="{DDE8776E-BE08-D148-AA47-8308E0EAE4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3273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 Title 4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A814CE-3331-469B-8BE8-853F42A03463}"/>
              </a:ext>
            </a:extLst>
          </p:cNvPr>
          <p:cNvSpPr>
            <a:spLocks noGrp="1"/>
          </p:cNvSpPr>
          <p:nvPr>
            <p:ph type="title" hasCustomPrompt="1"/>
          </p:nvPr>
        </p:nvSpPr>
        <p:spPr/>
        <p:txBody>
          <a:bodyPr/>
          <a:lstStyle>
            <a:lvl1pPr>
              <a:defRPr/>
            </a:lvl1pPr>
          </a:lstStyle>
          <a:p>
            <a:r>
              <a:rPr lang="en-US" dirty="0"/>
              <a:t>Title</a:t>
            </a:r>
          </a:p>
        </p:txBody>
      </p:sp>
      <p:sp>
        <p:nvSpPr>
          <p:cNvPr id="14" name="Content">
            <a:extLst>
              <a:ext uri="{FF2B5EF4-FFF2-40B4-BE49-F238E27FC236}">
                <a16:creationId xmlns:a16="http://schemas.microsoft.com/office/drawing/2014/main" id="{82A8B763-D3CB-47EE-8BD1-DD75A96CD83D}"/>
              </a:ext>
            </a:extLst>
          </p:cNvPr>
          <p:cNvSpPr>
            <a:spLocks noGrp="1"/>
          </p:cNvSpPr>
          <p:nvPr>
            <p:ph sz="quarter" idx="21"/>
          </p:nvPr>
        </p:nvSpPr>
        <p:spPr>
          <a:xfrm>
            <a:off x="768875"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Column Divider">
            <a:extLst>
              <a:ext uri="{FF2B5EF4-FFF2-40B4-BE49-F238E27FC236}">
                <a16:creationId xmlns:a16="http://schemas.microsoft.com/office/drawing/2014/main" id="{83E8D5C8-7C67-4431-B8FF-21967A7DD1BC}"/>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CE0DD220-0D51-46D3-9FE7-75084488FD07}"/>
              </a:ext>
            </a:extLst>
          </p:cNvPr>
          <p:cNvSpPr>
            <a:spLocks noGrp="1"/>
          </p:cNvSpPr>
          <p:nvPr>
            <p:ph sz="quarter" idx="22"/>
          </p:nvPr>
        </p:nvSpPr>
        <p:spPr>
          <a:xfrm>
            <a:off x="3494491"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21" name="Column Divider 2">
            <a:extLst>
              <a:ext uri="{FF2B5EF4-FFF2-40B4-BE49-F238E27FC236}">
                <a16:creationId xmlns:a16="http://schemas.microsoft.com/office/drawing/2014/main" id="{036DDD68-EB72-4EF9-9D5E-1785019830D4}"/>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2" name="Content">
            <a:extLst>
              <a:ext uri="{FF2B5EF4-FFF2-40B4-BE49-F238E27FC236}">
                <a16:creationId xmlns:a16="http://schemas.microsoft.com/office/drawing/2014/main" id="{D9610AB7-43C7-4DDE-834C-C536479FBAFD}"/>
              </a:ext>
            </a:extLst>
          </p:cNvPr>
          <p:cNvSpPr>
            <a:spLocks noGrp="1"/>
          </p:cNvSpPr>
          <p:nvPr>
            <p:ph sz="quarter" idx="23"/>
          </p:nvPr>
        </p:nvSpPr>
        <p:spPr>
          <a:xfrm>
            <a:off x="6237692"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23" name="Column Divider 3">
            <a:extLst>
              <a:ext uri="{FF2B5EF4-FFF2-40B4-BE49-F238E27FC236}">
                <a16:creationId xmlns:a16="http://schemas.microsoft.com/office/drawing/2014/main" id="{A737D27B-5EBA-47DB-BB98-49B8B10474B6}"/>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4" name="Content">
            <a:extLst>
              <a:ext uri="{FF2B5EF4-FFF2-40B4-BE49-F238E27FC236}">
                <a16:creationId xmlns:a16="http://schemas.microsoft.com/office/drawing/2014/main" id="{C9C70F35-CC3C-44C2-A81A-763137C9E659}"/>
              </a:ext>
            </a:extLst>
          </p:cNvPr>
          <p:cNvSpPr>
            <a:spLocks noGrp="1"/>
          </p:cNvSpPr>
          <p:nvPr>
            <p:ph sz="quarter" idx="24"/>
          </p:nvPr>
        </p:nvSpPr>
        <p:spPr>
          <a:xfrm>
            <a:off x="8980892"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a:extLst>
              <a:ext uri="{FF2B5EF4-FFF2-40B4-BE49-F238E27FC236}">
                <a16:creationId xmlns:a16="http://schemas.microsoft.com/office/drawing/2014/main" id="{856EBA4F-FCB4-4B89-BEA0-1B33D86D6DE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15A8344-82CB-496F-8690-72CF339725D6}"/>
              </a:ext>
            </a:extLst>
          </p:cNvPr>
          <p:cNvSpPr>
            <a:spLocks noGrp="1"/>
          </p:cNvSpPr>
          <p:nvPr>
            <p:ph type="ftr" sz="quarter" idx="19"/>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52F26386-047A-407D-BEE4-BF9BC2C4C09F}"/>
              </a:ext>
            </a:extLst>
          </p:cNvPr>
          <p:cNvSpPr>
            <a:spLocks noGrp="1"/>
          </p:cNvSpPr>
          <p:nvPr>
            <p:ph type="dt" sz="half" idx="18"/>
          </p:nvPr>
        </p:nvSpPr>
        <p:spPr/>
        <p:txBody>
          <a:bodyPr/>
          <a:lstStyle/>
          <a:p>
            <a:fld id="{0EF2E27E-3392-B84D-9D18-D479A2A5BB1A}" type="datetime1">
              <a:rPr lang="en-IN" smtClean="0"/>
              <a:t>24/01/24</a:t>
            </a:fld>
            <a:endParaRPr lang="en-US" dirty="0"/>
          </a:p>
        </p:txBody>
      </p:sp>
    </p:spTree>
    <p:extLst>
      <p:ext uri="{BB962C8B-B14F-4D97-AF65-F5344CB8AC3E}">
        <p14:creationId xmlns:p14="http://schemas.microsoft.com/office/powerpoint/2010/main" val="1907756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 Title/Subtitle 4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191157-EC2D-4417-9959-2EA7D1DAFF5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4" name="Content">
            <a:extLst>
              <a:ext uri="{FF2B5EF4-FFF2-40B4-BE49-F238E27FC236}">
                <a16:creationId xmlns:a16="http://schemas.microsoft.com/office/drawing/2014/main" id="{6BF5D6F2-6C6B-4DA4-AC0C-00E6A19878CE}"/>
              </a:ext>
            </a:extLst>
          </p:cNvPr>
          <p:cNvSpPr>
            <a:spLocks noGrp="1"/>
          </p:cNvSpPr>
          <p:nvPr>
            <p:ph sz="quarter" idx="21"/>
          </p:nvPr>
        </p:nvSpPr>
        <p:spPr>
          <a:xfrm>
            <a:off x="768875"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Column Divider">
            <a:extLst>
              <a:ext uri="{FF2B5EF4-FFF2-40B4-BE49-F238E27FC236}">
                <a16:creationId xmlns:a16="http://schemas.microsoft.com/office/drawing/2014/main" id="{0F3461D4-649E-40E4-87F7-441B5AAD9F4E}"/>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E5CE6DCB-8E0A-4B53-B64C-7BDFACF00EB2}"/>
              </a:ext>
            </a:extLst>
          </p:cNvPr>
          <p:cNvSpPr>
            <a:spLocks noGrp="1"/>
          </p:cNvSpPr>
          <p:nvPr>
            <p:ph sz="quarter" idx="22"/>
          </p:nvPr>
        </p:nvSpPr>
        <p:spPr>
          <a:xfrm>
            <a:off x="3494491"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9" name="Column Divider 2">
            <a:extLst>
              <a:ext uri="{FF2B5EF4-FFF2-40B4-BE49-F238E27FC236}">
                <a16:creationId xmlns:a16="http://schemas.microsoft.com/office/drawing/2014/main" id="{E064F13D-89AB-46BC-A0F8-2756D43C729F}"/>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F5D5DEA3-2814-41A5-B682-5701E98CEDF1}"/>
              </a:ext>
            </a:extLst>
          </p:cNvPr>
          <p:cNvSpPr>
            <a:spLocks noGrp="1"/>
          </p:cNvSpPr>
          <p:nvPr>
            <p:ph sz="quarter" idx="23"/>
          </p:nvPr>
        </p:nvSpPr>
        <p:spPr>
          <a:xfrm>
            <a:off x="6237692"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22" name="Column Divider 3">
            <a:extLst>
              <a:ext uri="{FF2B5EF4-FFF2-40B4-BE49-F238E27FC236}">
                <a16:creationId xmlns:a16="http://schemas.microsoft.com/office/drawing/2014/main" id="{84710BBB-C09A-40C7-9EBC-25ADD5DA9E49}"/>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6" name="Content">
            <a:extLst>
              <a:ext uri="{FF2B5EF4-FFF2-40B4-BE49-F238E27FC236}">
                <a16:creationId xmlns:a16="http://schemas.microsoft.com/office/drawing/2014/main" id="{1C9BA945-2582-4E81-8214-CB38E96D1DD0}"/>
              </a:ext>
            </a:extLst>
          </p:cNvPr>
          <p:cNvSpPr>
            <a:spLocks noGrp="1"/>
          </p:cNvSpPr>
          <p:nvPr>
            <p:ph sz="quarter" idx="24"/>
          </p:nvPr>
        </p:nvSpPr>
        <p:spPr>
          <a:xfrm>
            <a:off x="8980892"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589360B9-A253-468B-B3D3-70CC43B0746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3CE56F53-8C5C-4F85-9969-353868B64B25}"/>
              </a:ext>
            </a:extLst>
          </p:cNvPr>
          <p:cNvSpPr>
            <a:spLocks noGrp="1"/>
          </p:cNvSpPr>
          <p:nvPr>
            <p:ph type="ftr" sz="quarter" idx="19"/>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C2388CBD-B05C-4885-A081-172C87DCAD84}"/>
              </a:ext>
            </a:extLst>
          </p:cNvPr>
          <p:cNvSpPr>
            <a:spLocks noGrp="1"/>
          </p:cNvSpPr>
          <p:nvPr>
            <p:ph type="dt" sz="half" idx="18"/>
          </p:nvPr>
        </p:nvSpPr>
        <p:spPr/>
        <p:txBody>
          <a:bodyPr/>
          <a:lstStyle/>
          <a:p>
            <a:fld id="{EED6AD23-1031-C949-8239-ACDBD47C047B}" type="datetime1">
              <a:rPr lang="en-IN" smtClean="0"/>
              <a:t>24/01/24</a:t>
            </a:fld>
            <a:endParaRPr lang="en-US" dirty="0"/>
          </a:p>
        </p:txBody>
      </p:sp>
    </p:spTree>
    <p:extLst>
      <p:ext uri="{BB962C8B-B14F-4D97-AF65-F5344CB8AC3E}">
        <p14:creationId xmlns:p14="http://schemas.microsoft.com/office/powerpoint/2010/main" val="111036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 Title/Subtitle 4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67A894-8EF4-484B-BF49-DF2E9F970DE5}"/>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4" name="Content">
            <a:extLst>
              <a:ext uri="{FF2B5EF4-FFF2-40B4-BE49-F238E27FC236}">
                <a16:creationId xmlns:a16="http://schemas.microsoft.com/office/drawing/2014/main" id="{C330FEAA-018A-4B73-A6A3-9DBB64AF073E}"/>
              </a:ext>
            </a:extLst>
          </p:cNvPr>
          <p:cNvSpPr>
            <a:spLocks noGrp="1"/>
          </p:cNvSpPr>
          <p:nvPr>
            <p:ph sz="quarter" idx="21"/>
          </p:nvPr>
        </p:nvSpPr>
        <p:spPr>
          <a:xfrm>
            <a:off x="768875"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Column Divider">
            <a:extLst>
              <a:ext uri="{FF2B5EF4-FFF2-40B4-BE49-F238E27FC236}">
                <a16:creationId xmlns:a16="http://schemas.microsoft.com/office/drawing/2014/main" id="{51659369-B5D7-48B1-A506-035B070297F1}"/>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CA1B72CF-1603-4A52-A424-2710D8594306}"/>
              </a:ext>
            </a:extLst>
          </p:cNvPr>
          <p:cNvSpPr>
            <a:spLocks noGrp="1"/>
          </p:cNvSpPr>
          <p:nvPr>
            <p:ph sz="quarter" idx="22"/>
          </p:nvPr>
        </p:nvSpPr>
        <p:spPr>
          <a:xfrm>
            <a:off x="3494491"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9" name="Column Divider 2">
            <a:extLst>
              <a:ext uri="{FF2B5EF4-FFF2-40B4-BE49-F238E27FC236}">
                <a16:creationId xmlns:a16="http://schemas.microsoft.com/office/drawing/2014/main" id="{FBDF28D4-128D-4ED3-8F64-B16A9737E899}"/>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69BF33AE-67CC-4B4A-BFAF-E911B921F376}"/>
              </a:ext>
            </a:extLst>
          </p:cNvPr>
          <p:cNvSpPr>
            <a:spLocks noGrp="1"/>
          </p:cNvSpPr>
          <p:nvPr>
            <p:ph sz="quarter" idx="23"/>
          </p:nvPr>
        </p:nvSpPr>
        <p:spPr>
          <a:xfrm>
            <a:off x="6237692"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22" name="Column Divider 3">
            <a:extLst>
              <a:ext uri="{FF2B5EF4-FFF2-40B4-BE49-F238E27FC236}">
                <a16:creationId xmlns:a16="http://schemas.microsoft.com/office/drawing/2014/main" id="{719F7455-5A24-4ED2-9520-87CBD06EDEAC}"/>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6" name="Content">
            <a:extLst>
              <a:ext uri="{FF2B5EF4-FFF2-40B4-BE49-F238E27FC236}">
                <a16:creationId xmlns:a16="http://schemas.microsoft.com/office/drawing/2014/main" id="{30FDF213-4D85-4564-9330-0900714C55E6}"/>
              </a:ext>
            </a:extLst>
          </p:cNvPr>
          <p:cNvSpPr>
            <a:spLocks noGrp="1"/>
          </p:cNvSpPr>
          <p:nvPr>
            <p:ph sz="quarter" idx="24"/>
          </p:nvPr>
        </p:nvSpPr>
        <p:spPr>
          <a:xfrm>
            <a:off x="8980892" y="1624695"/>
            <a:ext cx="2478024" cy="44914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FD33CF2B-9E35-4547-8232-5DE4CC57C302}"/>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550E71C-CB99-4BD4-8252-ED7D062329F5}"/>
              </a:ext>
            </a:extLst>
          </p:cNvPr>
          <p:cNvSpPr>
            <a:spLocks noGrp="1"/>
          </p:cNvSpPr>
          <p:nvPr>
            <p:ph type="ftr" sz="quarter" idx="19"/>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CE422C40-A387-420C-B07A-9F6BE08313A1}"/>
              </a:ext>
            </a:extLst>
          </p:cNvPr>
          <p:cNvSpPr>
            <a:spLocks noGrp="1"/>
          </p:cNvSpPr>
          <p:nvPr>
            <p:ph type="dt" sz="half" idx="18"/>
          </p:nvPr>
        </p:nvSpPr>
        <p:spPr/>
        <p:txBody>
          <a:bodyPr/>
          <a:lstStyle/>
          <a:p>
            <a:fld id="{9C7D0033-31A2-D443-BB84-ED526DBB070A}" type="datetime1">
              <a:rPr lang="en-IN" smtClean="0"/>
              <a:t>24/01/24</a:t>
            </a:fld>
            <a:endParaRPr lang="en-US" dirty="0"/>
          </a:p>
        </p:txBody>
      </p:sp>
    </p:spTree>
    <p:extLst>
      <p:ext uri="{BB962C8B-B14F-4D97-AF65-F5344CB8AC3E}">
        <p14:creationId xmlns:p14="http://schemas.microsoft.com/office/powerpoint/2010/main" val="20994271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 Title_Pillar">
    <p:spTree>
      <p:nvGrpSpPr>
        <p:cNvPr id="1" name=""/>
        <p:cNvGrpSpPr/>
        <p:nvPr/>
      </p:nvGrpSpPr>
      <p:grpSpPr>
        <a:xfrm>
          <a:off x="0" y="0"/>
          <a:ext cx="0" cy="0"/>
          <a:chOff x="0" y="0"/>
          <a:chExt cx="0" cy="0"/>
        </a:xfrm>
      </p:grpSpPr>
      <p:pic>
        <p:nvPicPr>
          <p:cNvPr id="12" name="Oracle Logo" descr="Oracle Logo">
            <a:extLst>
              <a:ext uri="{FF2B5EF4-FFF2-40B4-BE49-F238E27FC236}">
                <a16:creationId xmlns:a16="http://schemas.microsoft.com/office/drawing/2014/main" id="{37E7F181-1615-4A41-B1E8-B9FF5CDED018}"/>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4949" y="1132368"/>
            <a:ext cx="1524893" cy="32004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13" name="Picture 12">
            <a:extLst>
              <a:ext uri="{FF2B5EF4-FFF2-40B4-BE49-F238E27FC236}">
                <a16:creationId xmlns:a16="http://schemas.microsoft.com/office/drawing/2014/main" id="{B63FBFA0-AD13-4C12-A92F-20A558F85DA8}"/>
              </a:ext>
              <a:ext uri="{C183D7F6-B498-43B3-948B-1728B52AA6E4}">
                <adec:decorative xmlns:adec="http://schemas.microsoft.com/office/drawing/2017/decorative" val="1"/>
              </a:ext>
            </a:extLst>
          </p:cNvPr>
          <p:cNvPicPr preferRelativeResize="0">
            <a:picLocks/>
          </p:cNvPicPr>
          <p:nvPr userDrawn="1"/>
        </p:nvPicPr>
        <p:blipFill>
          <a:blip r:embed="rId4">
            <a:extLst>
              <a:ext uri="{28A0092B-C50C-407E-A947-70E740481C1C}">
                <a14:useLocalDpi xmlns:a14="http://schemas.microsoft.com/office/drawing/2010/main"/>
              </a:ext>
            </a:extLst>
          </a:blip>
          <a:srcRect/>
          <a:stretch/>
        </p:blipFill>
        <p:spPr>
          <a:xfrm>
            <a:off x="0" y="0"/>
            <a:ext cx="192024" cy="6858000"/>
          </a:xfrm>
          <a:prstGeom prst="rect">
            <a:avLst/>
          </a:prstGeom>
        </p:spPr>
      </p:pic>
    </p:spTree>
    <p:extLst>
      <p:ext uri="{BB962C8B-B14F-4D97-AF65-F5344CB8AC3E}">
        <p14:creationId xmlns:p14="http://schemas.microsoft.com/office/powerpoint/2010/main" val="428933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 - Title_Pillar">
    <p:bg>
      <p:bgPr>
        <a:solidFill>
          <a:schemeClr val="accent6"/>
        </a:solidFill>
        <a:effectLst/>
      </p:bgPr>
    </p:bg>
    <p:spTree>
      <p:nvGrpSpPr>
        <p:cNvPr id="1" name=""/>
        <p:cNvGrpSpPr/>
        <p:nvPr/>
      </p:nvGrpSpPr>
      <p:grpSpPr>
        <a:xfrm>
          <a:off x="0" y="0"/>
          <a:ext cx="0" cy="0"/>
          <a:chOff x="0" y="0"/>
          <a:chExt cx="0" cy="0"/>
        </a:xfrm>
      </p:grpSpPr>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944949" y="1132368"/>
            <a:ext cx="1524893" cy="320039"/>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3"/>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12" name="Picture 11">
            <a:extLst>
              <a:ext uri="{FF2B5EF4-FFF2-40B4-BE49-F238E27FC236}">
                <a16:creationId xmlns:a16="http://schemas.microsoft.com/office/drawing/2014/main" id="{3CE04FA9-4396-4CBF-B26F-3AB639C77302}"/>
              </a:ext>
              <a:ext uri="{C183D7F6-B498-43B3-948B-1728B52AA6E4}">
                <adec:decorative xmlns:adec="http://schemas.microsoft.com/office/drawing/2017/decorative" val="1"/>
              </a:ext>
            </a:extLst>
          </p:cNvPr>
          <p:cNvPicPr preferRelativeResize="0">
            <a:picLocks/>
          </p:cNvPicPr>
          <p:nvPr userDrawn="1"/>
        </p:nvPicPr>
        <p:blipFill>
          <a:blip r:embed="rId4">
            <a:extLst>
              <a:ext uri="{28A0092B-C50C-407E-A947-70E740481C1C}">
                <a14:useLocalDpi xmlns:a14="http://schemas.microsoft.com/office/drawing/2010/main"/>
              </a:ext>
            </a:extLst>
          </a:blip>
          <a:srcRect/>
          <a:stretch/>
        </p:blipFill>
        <p:spPr>
          <a:xfrm>
            <a:off x="0" y="0"/>
            <a:ext cx="192024" cy="6858000"/>
          </a:xfrm>
          <a:prstGeom prst="rect">
            <a:avLst/>
          </a:prstGeom>
        </p:spPr>
      </p:pic>
    </p:spTree>
    <p:extLst>
      <p:ext uri="{BB962C8B-B14F-4D97-AF65-F5344CB8AC3E}">
        <p14:creationId xmlns:p14="http://schemas.microsoft.com/office/powerpoint/2010/main" val="4194992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Illustration_Bark">
    <p:bg>
      <p:bgRef idx="1001">
        <a:schemeClr val="bg1"/>
      </p:bgRef>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pic>
        <p:nvPicPr>
          <p:cNvPr id="19" name="Picture 18">
            <a:extLst>
              <a:ext uri="{FF2B5EF4-FFF2-40B4-BE49-F238E27FC236}">
                <a16:creationId xmlns:a16="http://schemas.microsoft.com/office/drawing/2014/main" id="{DACCF8B2-841F-D148-9834-7B1827F1FEA7}"/>
              </a:ext>
              <a:ext uri="{C183D7F6-B498-43B3-948B-1728B52AA6E4}">
                <adec:decorative xmlns:adec="http://schemas.microsoft.com/office/drawing/2017/decorative" val="1"/>
              </a:ext>
            </a:extLst>
          </p:cNvPr>
          <p:cNvPicPr>
            <a:picLocks noChangeAspect="1"/>
          </p:cNvPicPr>
          <p:nvPr userDrawn="1"/>
        </p:nvPicPr>
        <p:blipFill>
          <a:blip r:embed="rId2">
            <a:alphaModFix amt="4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Title 1">
            <a:extLst>
              <a:ext uri="{FF2B5EF4-FFF2-40B4-BE49-F238E27FC236}">
                <a16:creationId xmlns:a16="http://schemas.microsoft.com/office/drawing/2014/main" id="{8A0A7166-96D6-457B-8CE6-21491B0153C5}"/>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360"/>
            <a:ext cx="4762530" cy="720907"/>
          </a:xfrm>
          <a:prstGeom prst="rect">
            <a:avLst/>
          </a:prstGeom>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p>
            <a:fld id="{8D146F7A-D265-1644-8CCB-1A2A6BAAB0B0}" type="datetime1">
              <a:rPr lang="en-IN" smtClean="0"/>
              <a:t>24/01/24</a:t>
            </a:fld>
            <a:endParaRPr lang="en-US"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59" y="6423978"/>
            <a:ext cx="5745379" cy="365125"/>
          </a:xfrm>
        </p:spPr>
        <p:txBody>
          <a:bodyPr/>
          <a:lstStyle/>
          <a:p>
            <a:r>
              <a:rPr lang="en-US"/>
              <a:t>Copyright © 2024, Oracle and/or its affiliates</a:t>
            </a:r>
            <a:endParaRPr lang="en-US" dirty="0"/>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715A603A-E7E3-4E90-8854-DB93AB9E921E}"/>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257840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t + Illustration_Pillar">
    <p:bg>
      <p:bgPr>
        <a:solidFill>
          <a:schemeClr val="accent5"/>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6AD7DE-9953-F146-909D-4367E4A9F388}"/>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dpi="0" rotWithShape="1">
            <a:blip r:embed="rId2" cstate="screen">
              <a:alphaModFix amt="1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21" name="Title 1">
            <a:extLst>
              <a:ext uri="{FF2B5EF4-FFF2-40B4-BE49-F238E27FC236}">
                <a16:creationId xmlns:a16="http://schemas.microsoft.com/office/drawing/2014/main" id="{7F5D93DA-53FE-41D1-9CF1-621D44CB602D}"/>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2"/>
              </a:buClr>
              <a:buFont typeface="Arial" panose="020B0604020202020204" pitchFamily="34" charset="0"/>
              <a:buChar char="•"/>
              <a:tabLst/>
              <a:defRPr sz="14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 name="Date Placeholder 1">
            <a:extLst>
              <a:ext uri="{FF2B5EF4-FFF2-40B4-BE49-F238E27FC236}">
                <a16:creationId xmlns:a16="http://schemas.microsoft.com/office/drawing/2014/main" id="{3DD6FB6A-6616-434C-BAD3-9D49E30CC98C}"/>
              </a:ext>
            </a:extLst>
          </p:cNvPr>
          <p:cNvSpPr>
            <a:spLocks noGrp="1"/>
          </p:cNvSpPr>
          <p:nvPr>
            <p:ph type="dt" sz="half" idx="40"/>
          </p:nvPr>
        </p:nvSpPr>
        <p:spPr/>
        <p:txBody>
          <a:bodyPr/>
          <a:lstStyle/>
          <a:p>
            <a:fld id="{09A51219-DA98-F849-B994-A6E84B004815}" type="datetime1">
              <a:rPr lang="en-IN" smtClean="0"/>
              <a:t>24/01/24</a:t>
            </a:fld>
            <a:endParaRPr lang="en-US" dirty="0"/>
          </a:p>
        </p:txBody>
      </p:sp>
      <p:sp>
        <p:nvSpPr>
          <p:cNvPr id="3" name="Footer Placeholder 2">
            <a:extLst>
              <a:ext uri="{FF2B5EF4-FFF2-40B4-BE49-F238E27FC236}">
                <a16:creationId xmlns:a16="http://schemas.microsoft.com/office/drawing/2014/main" id="{91327715-B0E3-44BB-9B7A-7DD8136B5A9B}"/>
              </a:ext>
            </a:extLst>
          </p:cNvPr>
          <p:cNvSpPr>
            <a:spLocks noGrp="1"/>
          </p:cNvSpPr>
          <p:nvPr>
            <p:ph type="ftr" sz="quarter" idx="41"/>
          </p:nvPr>
        </p:nvSpPr>
        <p:spPr/>
        <p:txBody>
          <a:bodyPr/>
          <a:lstStyle/>
          <a:p>
            <a:r>
              <a:rPr lang="en-US"/>
              <a:t>Copyright © 2024, Oracle and/or its affiliates</a:t>
            </a:r>
            <a:endParaRPr lang="en-US" dirty="0"/>
          </a:p>
        </p:txBody>
      </p:sp>
      <p:sp>
        <p:nvSpPr>
          <p:cNvPr id="4" name="Slide Number Placeholder 3">
            <a:extLst>
              <a:ext uri="{FF2B5EF4-FFF2-40B4-BE49-F238E27FC236}">
                <a16:creationId xmlns:a16="http://schemas.microsoft.com/office/drawing/2014/main" id="{9F3D87A6-764F-4EDB-8065-4B92104A575D}"/>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33309198-C8AF-446F-B801-3E427A2080F1}"/>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73484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Illustration_Light_Pillar">
    <p:bg>
      <p:bgPr>
        <a:solidFill>
          <a:schemeClr val="accent2">
            <a:alpha val="6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0384889-0D44-4623-9E36-973C30CA8FFC}"/>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p>
            <a:fld id="{FED50D51-3504-B941-8935-FE8C99A23426}" type="datetime1">
              <a:rPr lang="en-IN" smtClean="0"/>
              <a:t>24/01/24</a:t>
            </a:fld>
            <a:endParaRPr lang="en-US"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59" y="6423978"/>
            <a:ext cx="5745379" cy="365125"/>
          </a:xfrm>
        </p:spPr>
        <p:txBody>
          <a:bodyPr/>
          <a:lstStyle/>
          <a:p>
            <a:r>
              <a:rPr lang="en-US"/>
              <a:t>Copyright © 2024, Oracle and/or its affiliates</a:t>
            </a:r>
            <a:endParaRPr lang="en-US" dirty="0"/>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05CE54E3-7A14-438F-A3D2-0293606168A4}"/>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09011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Illustration_Sand_Pillar">
    <p:bg>
      <p:bgPr>
        <a:solidFill>
          <a:srgbClr val="F1EFED">
            <a:alpha val="60000"/>
          </a:srgb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6DA14D8-8886-466F-A126-44BD33D32D28}"/>
              </a:ext>
            </a:extLst>
          </p:cNvPr>
          <p:cNvSpPr>
            <a:spLocks noGrp="1"/>
          </p:cNvSpPr>
          <p:nvPr>
            <p:ph type="title" hasCustomPrompt="1"/>
          </p:nvPr>
        </p:nvSpPr>
        <p:spPr>
          <a:xfrm>
            <a:off x="768875" y="182403"/>
            <a:ext cx="4754880" cy="822960"/>
          </a:xfrm>
        </p:spPr>
        <p:txBody>
          <a:bodyPr/>
          <a:lstStyle/>
          <a:p>
            <a:r>
              <a:rPr lang="en-US" dirty="0"/>
              <a:t>Title</a:t>
            </a:r>
          </a:p>
        </p:txBody>
      </p:sp>
      <p:sp>
        <p:nvSpPr>
          <p:cNvPr id="17" name="Text Placeholder 21">
            <a:extLst>
              <a:ext uri="{FF2B5EF4-FFF2-40B4-BE49-F238E27FC236}">
                <a16:creationId xmlns:a16="http://schemas.microsoft.com/office/drawing/2014/main" id="{700BE0E1-FCB2-4EBC-A617-7AF944A41F93}"/>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1" name="Text Placeholder 21">
            <a:extLst>
              <a:ext uri="{FF2B5EF4-FFF2-40B4-BE49-F238E27FC236}">
                <a16:creationId xmlns:a16="http://schemas.microsoft.com/office/drawing/2014/main" id="{05F7CEA1-5DB5-4488-80B0-A495CE4EC85F}"/>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30DF23AD-4408-48D8-98D9-5F720A413746}"/>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0" name="Text Placeholder 21">
            <a:extLst>
              <a:ext uri="{FF2B5EF4-FFF2-40B4-BE49-F238E27FC236}">
                <a16:creationId xmlns:a16="http://schemas.microsoft.com/office/drawing/2014/main" id="{47EFD576-DF8E-455B-ABFE-232DE50D92D3}"/>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1" name="Text Placeholder 21">
            <a:extLst>
              <a:ext uri="{FF2B5EF4-FFF2-40B4-BE49-F238E27FC236}">
                <a16:creationId xmlns:a16="http://schemas.microsoft.com/office/drawing/2014/main" id="{C37A55FA-D3F7-4E59-86E7-63DAF590E250}"/>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2" name="Text Placeholder 21">
            <a:extLst>
              <a:ext uri="{FF2B5EF4-FFF2-40B4-BE49-F238E27FC236}">
                <a16:creationId xmlns:a16="http://schemas.microsoft.com/office/drawing/2014/main" id="{05BD3C40-2094-4AF0-BAFA-C801AD37513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3" name="Text Placeholder 21">
            <a:extLst>
              <a:ext uri="{FF2B5EF4-FFF2-40B4-BE49-F238E27FC236}">
                <a16:creationId xmlns:a16="http://schemas.microsoft.com/office/drawing/2014/main" id="{AA17B67A-480C-40FB-8129-938053310D3F}"/>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3" name="Date Placeholder 2">
            <a:extLst>
              <a:ext uri="{FF2B5EF4-FFF2-40B4-BE49-F238E27FC236}">
                <a16:creationId xmlns:a16="http://schemas.microsoft.com/office/drawing/2014/main" id="{1B9540A5-BEDB-42F0-90B5-D5D9FCCFB8B7}"/>
              </a:ext>
            </a:extLst>
          </p:cNvPr>
          <p:cNvSpPr>
            <a:spLocks noGrp="1"/>
          </p:cNvSpPr>
          <p:nvPr>
            <p:ph type="dt" sz="half" idx="40"/>
          </p:nvPr>
        </p:nvSpPr>
        <p:spPr/>
        <p:txBody>
          <a:bodyPr/>
          <a:lstStyle/>
          <a:p>
            <a:fld id="{DAF971FC-705C-FF44-A7E6-7CCE0BABFB80}" type="datetime1">
              <a:rPr lang="en-IN" smtClean="0"/>
              <a:t>24/01/24</a:t>
            </a:fld>
            <a:endParaRPr lang="en-US" dirty="0"/>
          </a:p>
        </p:txBody>
      </p:sp>
      <p:sp>
        <p:nvSpPr>
          <p:cNvPr id="4" name="Footer Placeholder 3">
            <a:extLst>
              <a:ext uri="{FF2B5EF4-FFF2-40B4-BE49-F238E27FC236}">
                <a16:creationId xmlns:a16="http://schemas.microsoft.com/office/drawing/2014/main" id="{FCF6538D-DF00-45C6-8BF8-B920E21EA134}"/>
              </a:ext>
            </a:extLst>
          </p:cNvPr>
          <p:cNvSpPr>
            <a:spLocks noGrp="1"/>
          </p:cNvSpPr>
          <p:nvPr>
            <p:ph type="ftr" sz="quarter" idx="41"/>
          </p:nvPr>
        </p:nvSpPr>
        <p:spPr/>
        <p:txBody>
          <a:bodyPr/>
          <a:lstStyle/>
          <a:p>
            <a:r>
              <a:rPr lang="en-US"/>
              <a:t>Copyright © 2024, Oracle and/or its affiliates</a:t>
            </a:r>
            <a:endParaRPr lang="en-US" dirty="0"/>
          </a:p>
        </p:txBody>
      </p:sp>
      <p:sp>
        <p:nvSpPr>
          <p:cNvPr id="5" name="Slide Number Placeholder 4">
            <a:extLst>
              <a:ext uri="{FF2B5EF4-FFF2-40B4-BE49-F238E27FC236}">
                <a16:creationId xmlns:a16="http://schemas.microsoft.com/office/drawing/2014/main" id="{1AA207B3-527C-4E48-B59F-DF9DC32C326A}"/>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C257FB68-0EC2-49ED-8F95-D6056D4CD5D8}"/>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12986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Illustration_White_Pillar">
    <p:bg>
      <p:bgPr>
        <a:solidFill>
          <a:schemeClr val="bg1">
            <a:alpha val="6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0384889-0D44-4623-9E36-973C30CA8FFC}"/>
              </a:ext>
            </a:extLst>
          </p:cNvPr>
          <p:cNvSpPr>
            <a:spLocks noGrp="1"/>
          </p:cNvSpPr>
          <p:nvPr>
            <p:ph type="title" hasCustomPrompt="1"/>
          </p:nvPr>
        </p:nvSpPr>
        <p:spPr>
          <a:xfrm>
            <a:off x="768875" y="182403"/>
            <a:ext cx="4758468" cy="822960"/>
          </a:xfrm>
        </p:spPr>
        <p:txBody>
          <a:bodyPr/>
          <a:lstStyle/>
          <a:p>
            <a:r>
              <a:rPr lang="en-US" dirty="0"/>
              <a:t>Title</a:t>
            </a:r>
          </a:p>
        </p:txBody>
      </p:sp>
      <p:sp>
        <p:nvSpPr>
          <p:cNvPr id="16" name="Text Placeholder 21">
            <a:extLst>
              <a:ext uri="{FF2B5EF4-FFF2-40B4-BE49-F238E27FC236}">
                <a16:creationId xmlns:a16="http://schemas.microsoft.com/office/drawing/2014/main" id="{85C5BD28-65D6-441F-A7C6-A29C3A6247FB}"/>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7" name="Text Placeholder 21">
            <a:extLst>
              <a:ext uri="{FF2B5EF4-FFF2-40B4-BE49-F238E27FC236}">
                <a16:creationId xmlns:a16="http://schemas.microsoft.com/office/drawing/2014/main" id="{3F8759D8-28A6-4CD3-81BB-8201A198EBEB}"/>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A204C608-3C87-42DB-BE36-F75BA930E1C4}"/>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9" name="Text Placeholder 21">
            <a:extLst>
              <a:ext uri="{FF2B5EF4-FFF2-40B4-BE49-F238E27FC236}">
                <a16:creationId xmlns:a16="http://schemas.microsoft.com/office/drawing/2014/main" id="{25689E3B-E3A3-46DA-B1CF-30282679C576}"/>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E1F71902-FFB9-40AF-A8FE-5FFE47166015}"/>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1" name="Text Placeholder 21">
            <a:extLst>
              <a:ext uri="{FF2B5EF4-FFF2-40B4-BE49-F238E27FC236}">
                <a16:creationId xmlns:a16="http://schemas.microsoft.com/office/drawing/2014/main" id="{AB94B462-FB64-4E92-9DB6-FF71E2A151F7}"/>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9629980C-239E-43C8-876C-DF9880FBBD6A}"/>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2" name="Date Placeholder 1">
            <a:extLst>
              <a:ext uri="{FF2B5EF4-FFF2-40B4-BE49-F238E27FC236}">
                <a16:creationId xmlns:a16="http://schemas.microsoft.com/office/drawing/2014/main" id="{D5A5FC6E-2871-4DDC-AF02-55878B2AC9DF}"/>
              </a:ext>
            </a:extLst>
          </p:cNvPr>
          <p:cNvSpPr>
            <a:spLocks noGrp="1"/>
          </p:cNvSpPr>
          <p:nvPr>
            <p:ph type="dt" sz="half" idx="40"/>
          </p:nvPr>
        </p:nvSpPr>
        <p:spPr/>
        <p:txBody>
          <a:bodyPr/>
          <a:lstStyle/>
          <a:p>
            <a:fld id="{8E6D8739-4C0B-5645-BCA0-842356E096C1}" type="datetime1">
              <a:rPr lang="en-IN" smtClean="0"/>
              <a:t>24/01/24</a:t>
            </a:fld>
            <a:endParaRPr lang="en-US" dirty="0"/>
          </a:p>
        </p:txBody>
      </p:sp>
      <p:sp>
        <p:nvSpPr>
          <p:cNvPr id="3" name="Footer Placeholder 2">
            <a:extLst>
              <a:ext uri="{FF2B5EF4-FFF2-40B4-BE49-F238E27FC236}">
                <a16:creationId xmlns:a16="http://schemas.microsoft.com/office/drawing/2014/main" id="{E991AB06-F31A-45B5-BEEB-D11793C99924}"/>
              </a:ext>
            </a:extLst>
          </p:cNvPr>
          <p:cNvSpPr>
            <a:spLocks noGrp="1"/>
          </p:cNvSpPr>
          <p:nvPr>
            <p:ph type="ftr" sz="quarter" idx="41"/>
          </p:nvPr>
        </p:nvSpPr>
        <p:spPr/>
        <p:txBody>
          <a:bodyPr/>
          <a:lstStyle/>
          <a:p>
            <a:r>
              <a:rPr lang="en-US"/>
              <a:t>Copyright © 2024, Oracle and/or its affiliates</a:t>
            </a:r>
            <a:endParaRPr lang="en-US" dirty="0"/>
          </a:p>
        </p:txBody>
      </p:sp>
      <p:sp>
        <p:nvSpPr>
          <p:cNvPr id="4" name="Slide Number Placeholder 3">
            <a:extLst>
              <a:ext uri="{FF2B5EF4-FFF2-40B4-BE49-F238E27FC236}">
                <a16:creationId xmlns:a16="http://schemas.microsoft.com/office/drawing/2014/main" id="{04D9E915-5C8D-404A-AB0C-C3A6DEC73B97}"/>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20" name="OTag">
            <a:extLst>
              <a:ext uri="{FF2B5EF4-FFF2-40B4-BE49-F238E27FC236}">
                <a16:creationId xmlns:a16="http://schemas.microsoft.com/office/drawing/2014/main" id="{6C9DFE90-A0BB-48F7-A434-232389A8856D}"/>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4328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ttern_Air_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B2524-06A6-8946-9A5E-580A9F33FFF5}"/>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EEBCF2B2-71CC-094D-89CD-D965ADCD77A1}"/>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69C49DB3-9955-C34E-9FFC-3324BF696B98}"/>
              </a:ext>
            </a:extLst>
          </p:cNvPr>
          <p:cNvSpPr>
            <a:spLocks noGrp="1"/>
          </p:cNvSpPr>
          <p:nvPr>
            <p:ph sz="quarter" idx="13"/>
          </p:nvPr>
        </p:nvSpPr>
        <p:spPr>
          <a:xfrm>
            <a:off x="771525" y="1600200"/>
            <a:ext cx="10677525" cy="4507992"/>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1970E6F5-F3D7-40B5-9485-C570423F2971}"/>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02E7450-A26F-4E4F-9FED-EA09182F2FF8}"/>
              </a:ext>
            </a:extLst>
          </p:cNvPr>
          <p:cNvSpPr>
            <a:spLocks noGrp="1"/>
          </p:cNvSpPr>
          <p:nvPr>
            <p:ph type="ftr" sz="quarter" idx="15"/>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8DA739A6-7136-478E-9D48-A205EAA87437}"/>
              </a:ext>
            </a:extLst>
          </p:cNvPr>
          <p:cNvSpPr>
            <a:spLocks noGrp="1"/>
          </p:cNvSpPr>
          <p:nvPr>
            <p:ph type="dt" sz="half" idx="14"/>
          </p:nvPr>
        </p:nvSpPr>
        <p:spPr/>
        <p:txBody>
          <a:bodyPr/>
          <a:lstStyle/>
          <a:p>
            <a:fld id="{B6172417-3AB7-D643-A2D7-64A9808FA7BD}" type="datetime1">
              <a:rPr lang="en-IN" smtClean="0"/>
              <a:t>24/01/24</a:t>
            </a:fld>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750041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Icons + Short Copy_White_Pilla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0DC-6C36-4AC7-90FE-9BE28E17F1BF}"/>
              </a:ext>
            </a:extLst>
          </p:cNvPr>
          <p:cNvSpPr>
            <a:spLocks noGrp="1"/>
          </p:cNvSpPr>
          <p:nvPr>
            <p:ph type="title" hasCustomPrompt="1"/>
          </p:nvPr>
        </p:nvSpPr>
        <p:spPr/>
        <p:txBody>
          <a:bodyPr/>
          <a:lstStyle/>
          <a:p>
            <a:r>
              <a:rPr lang="en-US" dirty="0"/>
              <a:t>Title</a:t>
            </a:r>
          </a:p>
        </p:txBody>
      </p:sp>
      <p:sp>
        <p:nvSpPr>
          <p:cNvPr id="3" name="Picture Placeholder 2">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4" name="Text Placeholder 21">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11" name="Text Placeholder 21">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 name="Straight Connector 4">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00545EAB-02F2-4D35-839F-11095FE3779B}"/>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C85CBC82-72D6-46B3-9B52-627E5BC2BC55}"/>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0FA9D0FA-EA15-4919-BEB9-4C5EE9D8CDFF}"/>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8" name="Straight Connector 27">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0" name="Picture Placeholder 2">
            <a:extLst>
              <a:ext uri="{FF2B5EF4-FFF2-40B4-BE49-F238E27FC236}">
                <a16:creationId xmlns:a16="http://schemas.microsoft.com/office/drawing/2014/main" id="{7E0E7E15-3D7B-4123-8321-B073C59133A1}"/>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8C820BCB-F093-47C5-A402-60E80288139D}"/>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F1AF7868-3C5C-49BB-8190-B4107C4DC70C}"/>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CE315956-791E-42C9-A056-FBA3629A1E21}"/>
              </a:ext>
            </a:extLst>
          </p:cNvPr>
          <p:cNvSpPr>
            <a:spLocks noGrp="1"/>
          </p:cNvSpPr>
          <p:nvPr>
            <p:ph type="dt" sz="half" idx="39"/>
          </p:nvPr>
        </p:nvSpPr>
        <p:spPr/>
        <p:txBody>
          <a:bodyPr/>
          <a:lstStyle/>
          <a:p>
            <a:fld id="{F5FC40FA-45CD-9748-9424-CAF6D52806E3}" type="datetime1">
              <a:rPr lang="en-IN" smtClean="0"/>
              <a:t>24/01/24</a:t>
            </a:fld>
            <a:endParaRPr lang="en-US" dirty="0"/>
          </a:p>
        </p:txBody>
      </p:sp>
      <p:sp>
        <p:nvSpPr>
          <p:cNvPr id="9" name="Footer Placeholder 8">
            <a:extLst>
              <a:ext uri="{FF2B5EF4-FFF2-40B4-BE49-F238E27FC236}">
                <a16:creationId xmlns:a16="http://schemas.microsoft.com/office/drawing/2014/main" id="{DC8D8891-9A6C-4406-B5C8-CCA25417A053}"/>
              </a:ext>
            </a:extLst>
          </p:cNvPr>
          <p:cNvSpPr>
            <a:spLocks noGrp="1"/>
          </p:cNvSpPr>
          <p:nvPr>
            <p:ph type="ftr" sz="quarter" idx="40"/>
          </p:nvPr>
        </p:nvSpPr>
        <p:spPr/>
        <p:txBody>
          <a:bodyPr/>
          <a:lstStyle/>
          <a:p>
            <a:r>
              <a:rPr lang="en-US"/>
              <a:t>Copyright © 2024, Oracle and/or its affiliates</a:t>
            </a:r>
            <a:endParaRPr lang="en-US" dirty="0"/>
          </a:p>
        </p:txBody>
      </p:sp>
      <p:sp>
        <p:nvSpPr>
          <p:cNvPr id="10" name="Slide Number Placeholder 9">
            <a:extLst>
              <a:ext uri="{FF2B5EF4-FFF2-40B4-BE49-F238E27FC236}">
                <a16:creationId xmlns:a16="http://schemas.microsoft.com/office/drawing/2014/main" id="{3CFE0D25-0D15-4AC0-A665-289A085C4FF7}"/>
              </a:ext>
            </a:extLst>
          </p:cNvPr>
          <p:cNvSpPr>
            <a:spLocks noGrp="1"/>
          </p:cNvSpPr>
          <p:nvPr>
            <p:ph type="sldNum" sz="quarter" idx="41"/>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6636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cons + Short Copy_B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8B48DD-4D54-4AC7-8AB9-59BEB3B7003A}"/>
              </a:ext>
            </a:extLst>
          </p:cNvPr>
          <p:cNvSpPr>
            <a:spLocks noGrp="1"/>
          </p:cNvSpPr>
          <p:nvPr>
            <p:ph type="title" hasCustomPrompt="1"/>
          </p:nvPr>
        </p:nvSpPr>
        <p:spPr/>
        <p:txBody>
          <a:bodyPr/>
          <a:lstStyle/>
          <a:p>
            <a:r>
              <a:rPr lang="en-US" dirty="0"/>
              <a:t>Title</a:t>
            </a:r>
          </a:p>
        </p:txBody>
      </p:sp>
      <p:sp>
        <p:nvSpPr>
          <p:cNvPr id="18" name="Picture Placeholder 2">
            <a:extLst>
              <a:ext uri="{FF2B5EF4-FFF2-40B4-BE49-F238E27FC236}">
                <a16:creationId xmlns:a16="http://schemas.microsoft.com/office/drawing/2014/main" id="{6A71FCB8-1058-4D1C-AED7-FAA7D744D71E}"/>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86408202-D3B4-402D-BC69-53C3509E8A7B}"/>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5CF397F4-2EE2-483E-8C39-8DB6BD10781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2" name="Straight Connector 21">
            <a:extLst>
              <a:ext uri="{FF2B5EF4-FFF2-40B4-BE49-F238E27FC236}">
                <a16:creationId xmlns:a16="http://schemas.microsoft.com/office/drawing/2014/main" id="{1208D043-EF97-4765-9F13-A77BC3793B55}"/>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84092946-3931-41BA-A9C4-E37BA2482561}"/>
              </a:ext>
            </a:extLst>
          </p:cNvPr>
          <p:cNvSpPr>
            <a:spLocks noGrp="1" noChangeAspect="1"/>
          </p:cNvSpPr>
          <p:nvPr>
            <p:ph type="pic" sz="quarter" idx="36"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9" name="Text Placeholder 21">
            <a:extLst>
              <a:ext uri="{FF2B5EF4-FFF2-40B4-BE49-F238E27FC236}">
                <a16:creationId xmlns:a16="http://schemas.microsoft.com/office/drawing/2014/main" id="{7A2A35E2-8BA7-45B3-B02C-B531B503587A}"/>
              </a:ext>
            </a:extLst>
          </p:cNvPr>
          <p:cNvSpPr>
            <a:spLocks noGrp="1"/>
          </p:cNvSpPr>
          <p:nvPr>
            <p:ph type="body" sz="quarter" idx="37"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B0D928C5-7B1B-4A74-A1EB-B0C408189CAC}"/>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1" name="Straight Connector 30">
            <a:extLst>
              <a:ext uri="{FF2B5EF4-FFF2-40B4-BE49-F238E27FC236}">
                <a16:creationId xmlns:a16="http://schemas.microsoft.com/office/drawing/2014/main" id="{0207CEA5-E0D9-46EA-99DE-2685FB0C8C09}"/>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2" name="Picture Placeholder 2">
            <a:extLst>
              <a:ext uri="{FF2B5EF4-FFF2-40B4-BE49-F238E27FC236}">
                <a16:creationId xmlns:a16="http://schemas.microsoft.com/office/drawing/2014/main" id="{E9839675-3836-4943-9E7E-492470598773}"/>
              </a:ext>
            </a:extLst>
          </p:cNvPr>
          <p:cNvSpPr>
            <a:spLocks noGrp="1" noChangeAspect="1"/>
          </p:cNvSpPr>
          <p:nvPr>
            <p:ph type="pic" sz="quarter" idx="39"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3" name="Text Placeholder 21">
            <a:extLst>
              <a:ext uri="{FF2B5EF4-FFF2-40B4-BE49-F238E27FC236}">
                <a16:creationId xmlns:a16="http://schemas.microsoft.com/office/drawing/2014/main" id="{987833E9-276C-4353-BF31-4FC33134EEAE}"/>
              </a:ext>
            </a:extLst>
          </p:cNvPr>
          <p:cNvSpPr>
            <a:spLocks noGrp="1"/>
          </p:cNvSpPr>
          <p:nvPr>
            <p:ph type="body" sz="quarter" idx="40"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4" name="Text Placeholder 21">
            <a:extLst>
              <a:ext uri="{FF2B5EF4-FFF2-40B4-BE49-F238E27FC236}">
                <a16:creationId xmlns:a16="http://schemas.microsoft.com/office/drawing/2014/main" id="{4565DAAC-922E-4C75-A762-C6B54070F7DC}"/>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 name="Date Placeholder 1">
            <a:extLst>
              <a:ext uri="{FF2B5EF4-FFF2-40B4-BE49-F238E27FC236}">
                <a16:creationId xmlns:a16="http://schemas.microsoft.com/office/drawing/2014/main" id="{64152A40-3236-4179-B49C-87A3D7BC08AE}"/>
              </a:ext>
            </a:extLst>
          </p:cNvPr>
          <p:cNvSpPr>
            <a:spLocks noGrp="1"/>
          </p:cNvSpPr>
          <p:nvPr>
            <p:ph type="dt" sz="half" idx="33"/>
          </p:nvPr>
        </p:nvSpPr>
        <p:spPr/>
        <p:txBody>
          <a:bodyPr/>
          <a:lstStyle/>
          <a:p>
            <a:fld id="{16EF66F0-F5BD-BB47-846C-07808BAA4B6B}" type="datetime1">
              <a:rPr lang="en-IN" smtClean="0"/>
              <a:t>24/01/24</a:t>
            </a:fld>
            <a:endParaRPr lang="en-US" dirty="0"/>
          </a:p>
        </p:txBody>
      </p:sp>
      <p:sp>
        <p:nvSpPr>
          <p:cNvPr id="4" name="Footer Placeholder 3">
            <a:extLst>
              <a:ext uri="{FF2B5EF4-FFF2-40B4-BE49-F238E27FC236}">
                <a16:creationId xmlns:a16="http://schemas.microsoft.com/office/drawing/2014/main" id="{1E62B82D-A671-4796-A114-2599E09D8AE8}"/>
              </a:ext>
            </a:extLst>
          </p:cNvPr>
          <p:cNvSpPr>
            <a:spLocks noGrp="1"/>
          </p:cNvSpPr>
          <p:nvPr>
            <p:ph type="ftr" sz="quarter" idx="34"/>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36C4B43C-1D2D-404F-92BC-448CE6510465}"/>
              </a:ext>
            </a:extLst>
          </p:cNvPr>
          <p:cNvSpPr>
            <a:spLocks noGrp="1"/>
          </p:cNvSpPr>
          <p:nvPr>
            <p:ph type="sldNum" sz="quarter" idx="35"/>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39087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cons + Short Copy_Dark_Pilla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34597-F0DA-415C-9C42-46D6BB9B4954}"/>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18" name="Picture Placeholder 2">
            <a:extLst>
              <a:ext uri="{FF2B5EF4-FFF2-40B4-BE49-F238E27FC236}">
                <a16:creationId xmlns:a16="http://schemas.microsoft.com/office/drawing/2014/main" id="{8593A994-084C-494E-83B9-3FEC1A3F8455}"/>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46D9000E-F3EF-469F-A9F0-12A19F393519}"/>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DB316DBB-DBD3-4428-8300-61FAA5E3C52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2" name="Picture Placeholder 2">
            <a:extLst>
              <a:ext uri="{FF2B5EF4-FFF2-40B4-BE49-F238E27FC236}">
                <a16:creationId xmlns:a16="http://schemas.microsoft.com/office/drawing/2014/main" id="{31AA0400-9FB5-46F6-9A3A-DDD9A814FE4D}"/>
              </a:ext>
            </a:extLst>
          </p:cNvPr>
          <p:cNvSpPr>
            <a:spLocks noGrp="1" noChangeAspect="1"/>
          </p:cNvSpPr>
          <p:nvPr>
            <p:ph type="pic" sz="quarter" idx="36"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AEF42C78-2D5B-4768-930A-2D837345B3EA}"/>
              </a:ext>
            </a:extLst>
          </p:cNvPr>
          <p:cNvSpPr>
            <a:spLocks noGrp="1"/>
          </p:cNvSpPr>
          <p:nvPr>
            <p:ph type="body" sz="quarter" idx="37"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F5A848F4-8F76-4123-B7A3-ED9398FAA905}"/>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30" name="Picture Placeholder 2">
            <a:extLst>
              <a:ext uri="{FF2B5EF4-FFF2-40B4-BE49-F238E27FC236}">
                <a16:creationId xmlns:a16="http://schemas.microsoft.com/office/drawing/2014/main" id="{95D81299-732D-4C23-9F4E-95D01A891C99}"/>
              </a:ext>
            </a:extLst>
          </p:cNvPr>
          <p:cNvSpPr>
            <a:spLocks noGrp="1" noChangeAspect="1"/>
          </p:cNvSpPr>
          <p:nvPr>
            <p:ph type="pic" sz="quarter" idx="39"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669788B4-B136-4222-9FBE-A5C23CC502F4}"/>
              </a:ext>
            </a:extLst>
          </p:cNvPr>
          <p:cNvSpPr>
            <a:spLocks noGrp="1"/>
          </p:cNvSpPr>
          <p:nvPr>
            <p:ph type="body" sz="quarter" idx="40"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46916CAE-7ABC-41BB-8FA1-8C7E1EBDEEFA}"/>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FA414811-F24C-4D5C-B970-0D6AC8A3B91A}"/>
              </a:ext>
            </a:extLst>
          </p:cNvPr>
          <p:cNvSpPr>
            <a:spLocks noGrp="1"/>
          </p:cNvSpPr>
          <p:nvPr>
            <p:ph type="dt" sz="half" idx="33"/>
          </p:nvPr>
        </p:nvSpPr>
        <p:spPr/>
        <p:txBody>
          <a:bodyPr/>
          <a:lstStyle>
            <a:lvl1pPr>
              <a:defRPr>
                <a:solidFill>
                  <a:schemeClr val="tx1"/>
                </a:solidFill>
              </a:defRPr>
            </a:lvl1pPr>
          </a:lstStyle>
          <a:p>
            <a:fld id="{86DBD236-BE56-FE47-8D0D-4E3465C908BD}" type="datetime1">
              <a:rPr lang="en-IN" smtClean="0"/>
              <a:t>24/01/24</a:t>
            </a:fld>
            <a:endParaRPr lang="en-US" dirty="0"/>
          </a:p>
        </p:txBody>
      </p:sp>
      <p:sp>
        <p:nvSpPr>
          <p:cNvPr id="9" name="Footer Placeholder 8">
            <a:extLst>
              <a:ext uri="{FF2B5EF4-FFF2-40B4-BE49-F238E27FC236}">
                <a16:creationId xmlns:a16="http://schemas.microsoft.com/office/drawing/2014/main" id="{C4C99B0C-C483-43A5-82A5-71B299B28216}"/>
              </a:ext>
            </a:extLst>
          </p:cNvPr>
          <p:cNvSpPr>
            <a:spLocks noGrp="1"/>
          </p:cNvSpPr>
          <p:nvPr>
            <p:ph type="ftr" sz="quarter" idx="34"/>
          </p:nvPr>
        </p:nvSpPr>
        <p:spPr/>
        <p:txBody>
          <a:bodyPr/>
          <a:lstStyle>
            <a:lvl1pPr>
              <a:defRPr>
                <a:solidFill>
                  <a:schemeClr val="tx1"/>
                </a:solidFill>
              </a:defRPr>
            </a:lvl1pPr>
          </a:lstStyle>
          <a:p>
            <a:r>
              <a:rPr lang="en-US"/>
              <a:t>Copyright © 2024, Oracle and/or its affiliates</a:t>
            </a:r>
            <a:endParaRPr lang="en-US" dirty="0"/>
          </a:p>
        </p:txBody>
      </p:sp>
      <p:sp>
        <p:nvSpPr>
          <p:cNvPr id="10" name="Slide Number Placeholder 9">
            <a:extLst>
              <a:ext uri="{FF2B5EF4-FFF2-40B4-BE49-F238E27FC236}">
                <a16:creationId xmlns:a16="http://schemas.microsoft.com/office/drawing/2014/main" id="{7E30F116-EC8B-45DB-8CCA-C859D424AC35}"/>
              </a:ext>
            </a:extLst>
          </p:cNvPr>
          <p:cNvSpPr>
            <a:spLocks noGrp="1"/>
          </p:cNvSpPr>
          <p:nvPr>
            <p:ph type="sldNum" sz="quarter" idx="35"/>
          </p:nvPr>
        </p:nvSpPr>
        <p:spPr/>
        <p:txBody>
          <a:bodyPr/>
          <a:lstStyle>
            <a:lvl1pPr>
              <a:defRPr>
                <a:solidFill>
                  <a:schemeClr val="tx1"/>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34180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cons + Short Copy_Light_Pilla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AE6A-87E3-45CD-AE2C-8E5F2CF1386E}"/>
              </a:ext>
            </a:extLst>
          </p:cNvPr>
          <p:cNvSpPr>
            <a:spLocks noGrp="1"/>
          </p:cNvSpPr>
          <p:nvPr>
            <p:ph type="title" hasCustomPrompt="1"/>
          </p:nvPr>
        </p:nvSpPr>
        <p:spPr/>
        <p:txBody>
          <a:bodyPr/>
          <a:lstStyle/>
          <a:p>
            <a:r>
              <a:rPr lang="en-US" dirty="0"/>
              <a:t>Title</a:t>
            </a:r>
          </a:p>
        </p:txBody>
      </p:sp>
      <p:sp>
        <p:nvSpPr>
          <p:cNvPr id="47" name="Picture Placeholder 2">
            <a:extLst>
              <a:ext uri="{FF2B5EF4-FFF2-40B4-BE49-F238E27FC236}">
                <a16:creationId xmlns:a16="http://schemas.microsoft.com/office/drawing/2014/main" id="{313F1EAC-B301-473A-AD95-F8C3859C19A8}"/>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F1B2E212-34BB-4E8E-BEAF-2DDF0F6400A9}"/>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9016DEDB-C400-424F-A8CD-9D1BCC54183E}"/>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0" name="Straight Connector 49">
            <a:extLst>
              <a:ext uri="{FF2B5EF4-FFF2-40B4-BE49-F238E27FC236}">
                <a16:creationId xmlns:a16="http://schemas.microsoft.com/office/drawing/2014/main" id="{18BA7BE4-F3CB-4640-B753-3BEBB62A39CB}"/>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1" name="Picture Placeholder 2">
            <a:extLst>
              <a:ext uri="{FF2B5EF4-FFF2-40B4-BE49-F238E27FC236}">
                <a16:creationId xmlns:a16="http://schemas.microsoft.com/office/drawing/2014/main" id="{58DE9C05-900D-4C3A-93DB-9F7E631D97A1}"/>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2" name="Text Placeholder 21">
            <a:extLst>
              <a:ext uri="{FF2B5EF4-FFF2-40B4-BE49-F238E27FC236}">
                <a16:creationId xmlns:a16="http://schemas.microsoft.com/office/drawing/2014/main" id="{5FE354A9-6414-41BB-8478-BAAE08CC3F9C}"/>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FF6EC755-0506-4DBE-AD42-BDB213FA694A}"/>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4" name="Straight Connector 53">
            <a:extLst>
              <a:ext uri="{FF2B5EF4-FFF2-40B4-BE49-F238E27FC236}">
                <a16:creationId xmlns:a16="http://schemas.microsoft.com/office/drawing/2014/main" id="{2F5A25DE-CAEE-42E8-8DDA-EE3267700F8C}"/>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5" name="Picture Placeholder 2">
            <a:extLst>
              <a:ext uri="{FF2B5EF4-FFF2-40B4-BE49-F238E27FC236}">
                <a16:creationId xmlns:a16="http://schemas.microsoft.com/office/drawing/2014/main" id="{5CB0A0C8-7286-440D-98B3-A10AE57EBDBE}"/>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6" name="Text Placeholder 21">
            <a:extLst>
              <a:ext uri="{FF2B5EF4-FFF2-40B4-BE49-F238E27FC236}">
                <a16:creationId xmlns:a16="http://schemas.microsoft.com/office/drawing/2014/main" id="{AB2A756C-EDBA-47FB-895C-41FB8A2EA99E}"/>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7" name="Text Placeholder 21">
            <a:extLst>
              <a:ext uri="{FF2B5EF4-FFF2-40B4-BE49-F238E27FC236}">
                <a16:creationId xmlns:a16="http://schemas.microsoft.com/office/drawing/2014/main" id="{B06CB9CA-24AC-4A96-8E2D-4BC36DF528D3}"/>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32" name="Date Placeholder 2">
            <a:extLst>
              <a:ext uri="{FF2B5EF4-FFF2-40B4-BE49-F238E27FC236}">
                <a16:creationId xmlns:a16="http://schemas.microsoft.com/office/drawing/2014/main" id="{3CBECBD4-ABDA-8841-890C-835D88C9F532}"/>
              </a:ext>
            </a:extLst>
          </p:cNvPr>
          <p:cNvSpPr>
            <a:spLocks noGrp="1"/>
          </p:cNvSpPr>
          <p:nvPr>
            <p:ph type="dt" sz="half" idx="10"/>
          </p:nvPr>
        </p:nvSpPr>
        <p:spPr>
          <a:xfrm>
            <a:off x="6873138" y="6425604"/>
            <a:ext cx="2743200" cy="363500"/>
          </a:xfrm>
        </p:spPr>
        <p:txBody>
          <a:bodyPr/>
          <a:lstStyle/>
          <a:p>
            <a:fld id="{B62BD801-235A-DF44-848A-FCBAEC86D388}" type="datetime1">
              <a:rPr lang="en-IN" smtClean="0"/>
              <a:t>24/01/24</a:t>
            </a:fld>
            <a:endParaRPr lang="en-US" dirty="0"/>
          </a:p>
        </p:txBody>
      </p:sp>
      <p:sp>
        <p:nvSpPr>
          <p:cNvPr id="33" name="Footer Placeholder 3">
            <a:extLst>
              <a:ext uri="{FF2B5EF4-FFF2-40B4-BE49-F238E27FC236}">
                <a16:creationId xmlns:a16="http://schemas.microsoft.com/office/drawing/2014/main" id="{E2BEFF80-EFDD-8744-9541-5EFD70D68EFC}"/>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34" name="Slide Number Placeholder 4">
            <a:extLst>
              <a:ext uri="{FF2B5EF4-FFF2-40B4-BE49-F238E27FC236}">
                <a16:creationId xmlns:a16="http://schemas.microsoft.com/office/drawing/2014/main" id="{AF96A26F-5B58-2945-89EA-710948DCA0E7}"/>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14032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cons + Short Copy_Sand_Pil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99DF-AF7F-49C3-8EB9-917DC91038AA}"/>
              </a:ext>
            </a:extLst>
          </p:cNvPr>
          <p:cNvSpPr>
            <a:spLocks noGrp="1"/>
          </p:cNvSpPr>
          <p:nvPr>
            <p:ph type="title" hasCustomPrompt="1"/>
          </p:nvPr>
        </p:nvSpPr>
        <p:spPr/>
        <p:txBody>
          <a:bodyPr/>
          <a:lstStyle/>
          <a:p>
            <a:r>
              <a:rPr lang="en-US" dirty="0"/>
              <a:t>Title</a:t>
            </a:r>
          </a:p>
        </p:txBody>
      </p:sp>
      <p:sp>
        <p:nvSpPr>
          <p:cNvPr id="22" name="Picture Placeholder 2">
            <a:extLst>
              <a:ext uri="{FF2B5EF4-FFF2-40B4-BE49-F238E27FC236}">
                <a16:creationId xmlns:a16="http://schemas.microsoft.com/office/drawing/2014/main" id="{22DF1160-B5D2-4CF6-A4AF-4DA9FC5AA849}"/>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DF80AD46-A073-4516-92F2-FB8032E4D656}"/>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19A668A0-F5A6-42DA-B4E0-03BCCDE593D7}"/>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0" name="Straight Connector 29">
            <a:extLst>
              <a:ext uri="{FF2B5EF4-FFF2-40B4-BE49-F238E27FC236}">
                <a16:creationId xmlns:a16="http://schemas.microsoft.com/office/drawing/2014/main" id="{A4CF0907-FD24-4F9B-AAFB-E72F1CFCAC07}"/>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1" name="Picture Placeholder 2">
            <a:extLst>
              <a:ext uri="{FF2B5EF4-FFF2-40B4-BE49-F238E27FC236}">
                <a16:creationId xmlns:a16="http://schemas.microsoft.com/office/drawing/2014/main" id="{906C6988-4AAA-4BC6-8080-01BE121C21DB}"/>
              </a:ext>
            </a:extLst>
          </p:cNvPr>
          <p:cNvSpPr>
            <a:spLocks noGrp="1" noChangeAspect="1"/>
          </p:cNvSpPr>
          <p:nvPr>
            <p:ph type="pic" sz="quarter" idx="33"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2" name="Text Placeholder 21">
            <a:extLst>
              <a:ext uri="{FF2B5EF4-FFF2-40B4-BE49-F238E27FC236}">
                <a16:creationId xmlns:a16="http://schemas.microsoft.com/office/drawing/2014/main" id="{48729E7A-9531-404B-B548-6BE30BA29FEB}"/>
              </a:ext>
            </a:extLst>
          </p:cNvPr>
          <p:cNvSpPr>
            <a:spLocks noGrp="1"/>
          </p:cNvSpPr>
          <p:nvPr>
            <p:ph type="body" sz="quarter" idx="34"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3" name="Text Placeholder 21">
            <a:extLst>
              <a:ext uri="{FF2B5EF4-FFF2-40B4-BE49-F238E27FC236}">
                <a16:creationId xmlns:a16="http://schemas.microsoft.com/office/drawing/2014/main" id="{9A89908D-ED8C-4AA4-A5F2-E196E9087AE7}"/>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4" name="Straight Connector 33">
            <a:extLst>
              <a:ext uri="{FF2B5EF4-FFF2-40B4-BE49-F238E27FC236}">
                <a16:creationId xmlns:a16="http://schemas.microsoft.com/office/drawing/2014/main" id="{33E07A8D-1A47-4290-8B3C-F34E72FB6B0A}"/>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5" name="Picture Placeholder 2">
            <a:extLst>
              <a:ext uri="{FF2B5EF4-FFF2-40B4-BE49-F238E27FC236}">
                <a16:creationId xmlns:a16="http://schemas.microsoft.com/office/drawing/2014/main" id="{DD15226E-5A08-4DAC-B128-5BF824EF0E85}"/>
              </a:ext>
            </a:extLst>
          </p:cNvPr>
          <p:cNvSpPr>
            <a:spLocks noGrp="1" noChangeAspect="1"/>
          </p:cNvSpPr>
          <p:nvPr>
            <p:ph type="pic" sz="quarter" idx="36"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6" name="Text Placeholder 21">
            <a:extLst>
              <a:ext uri="{FF2B5EF4-FFF2-40B4-BE49-F238E27FC236}">
                <a16:creationId xmlns:a16="http://schemas.microsoft.com/office/drawing/2014/main" id="{DD895366-ECA5-45EA-A6F3-8651019342DC}"/>
              </a:ext>
            </a:extLst>
          </p:cNvPr>
          <p:cNvSpPr>
            <a:spLocks noGrp="1"/>
          </p:cNvSpPr>
          <p:nvPr>
            <p:ph type="body" sz="quarter" idx="37"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7" name="Text Placeholder 21">
            <a:extLst>
              <a:ext uri="{FF2B5EF4-FFF2-40B4-BE49-F238E27FC236}">
                <a16:creationId xmlns:a16="http://schemas.microsoft.com/office/drawing/2014/main" id="{2516EF13-E485-4633-8505-5D4AA6CCF4FD}"/>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p>
            <a:fld id="{294A0760-CEE9-1C48-8CEE-CC583B2FA750}" type="datetime1">
              <a:rPr lang="en-IN" smtClean="0"/>
              <a:t>24/01/24</a:t>
            </a:fld>
            <a:endParaRPr lang="en-US"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42863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4 Icons + Short Copy_S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F608-ABD7-4DB7-BA98-0A26948500E6}"/>
              </a:ext>
            </a:extLst>
          </p:cNvPr>
          <p:cNvSpPr>
            <a:spLocks noGrp="1"/>
          </p:cNvSpPr>
          <p:nvPr>
            <p:ph type="title" hasCustomPrompt="1"/>
          </p:nvPr>
        </p:nvSpPr>
        <p:spPr/>
        <p:txBody>
          <a:bodyPr/>
          <a:lstStyle/>
          <a:p>
            <a:r>
              <a:rPr lang="en-US" dirty="0"/>
              <a:t>Title</a:t>
            </a:r>
          </a:p>
        </p:txBody>
      </p:sp>
      <p:sp>
        <p:nvSpPr>
          <p:cNvPr id="28" name="Picture Placeholder 2">
            <a:extLst>
              <a:ext uri="{FF2B5EF4-FFF2-40B4-BE49-F238E27FC236}">
                <a16:creationId xmlns:a16="http://schemas.microsoft.com/office/drawing/2014/main" id="{6A00587F-510C-744D-8CE2-C94F7349AC39}"/>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7" name="Text Placeholder 21">
            <a:extLst>
              <a:ext uri="{FF2B5EF4-FFF2-40B4-BE49-F238E27FC236}">
                <a16:creationId xmlns:a16="http://schemas.microsoft.com/office/drawing/2014/main" id="{FA16CA9C-ED56-5A4C-9F26-7D2EB66CA69E}"/>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6" name="Text Placeholder 21">
            <a:extLst>
              <a:ext uri="{FF2B5EF4-FFF2-40B4-BE49-F238E27FC236}">
                <a16:creationId xmlns:a16="http://schemas.microsoft.com/office/drawing/2014/main" id="{88B9FD16-E5E3-A049-A29F-5438307E145E}"/>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9" name="Straight Connector 28">
            <a:extLst>
              <a:ext uri="{FF2B5EF4-FFF2-40B4-BE49-F238E27FC236}">
                <a16:creationId xmlns:a16="http://schemas.microsoft.com/office/drawing/2014/main" id="{D69E3C70-4FE1-1D46-A5F9-BE7096233BC6}"/>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BD22DD86-A0C9-42EA-80BD-9B8CDAB8E9F4}"/>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E5D93A6D-47F8-4854-A7A7-2673F12221B8}"/>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328ADFF8-9368-4377-869F-DDF1445AD16B}"/>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3" name="Straight Connector 32">
            <a:extLst>
              <a:ext uri="{FF2B5EF4-FFF2-40B4-BE49-F238E27FC236}">
                <a16:creationId xmlns:a16="http://schemas.microsoft.com/office/drawing/2014/main" id="{98DAC597-C38B-794D-8A01-416446A4D3CC}"/>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2E2F7A13-FC91-4E55-8FB8-90C3B5F5E6BB}"/>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1" name="Text Placeholder 21">
            <a:extLst>
              <a:ext uri="{FF2B5EF4-FFF2-40B4-BE49-F238E27FC236}">
                <a16:creationId xmlns:a16="http://schemas.microsoft.com/office/drawing/2014/main" id="{1B0A9521-6985-4581-8AFF-8FB9B4A4721B}"/>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2" name="Text Placeholder 21">
            <a:extLst>
              <a:ext uri="{FF2B5EF4-FFF2-40B4-BE49-F238E27FC236}">
                <a16:creationId xmlns:a16="http://schemas.microsoft.com/office/drawing/2014/main" id="{B01F5F47-D398-41EC-BFBB-2A47F258F0B4}"/>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C89E8E33-9880-7F40-8DC7-25AFD98C1D03}"/>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3" name="Picture Placeholder 2">
            <a:extLst>
              <a:ext uri="{FF2B5EF4-FFF2-40B4-BE49-F238E27FC236}">
                <a16:creationId xmlns:a16="http://schemas.microsoft.com/office/drawing/2014/main" id="{01C6A969-BFB8-45D7-9B4C-DAE4B0BCDE05}"/>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4" name="Text Placeholder 21">
            <a:extLst>
              <a:ext uri="{FF2B5EF4-FFF2-40B4-BE49-F238E27FC236}">
                <a16:creationId xmlns:a16="http://schemas.microsoft.com/office/drawing/2014/main" id="{26426E70-7BE9-4A03-9DE9-81D904FD9EE8}"/>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5" name="Text Placeholder 21">
            <a:extLst>
              <a:ext uri="{FF2B5EF4-FFF2-40B4-BE49-F238E27FC236}">
                <a16:creationId xmlns:a16="http://schemas.microsoft.com/office/drawing/2014/main" id="{5EEFABDA-946E-4827-91F8-4CAF3525B8CB}"/>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lvl1pPr>
              <a:defRPr>
                <a:solidFill>
                  <a:srgbClr val="8B8580"/>
                </a:solidFill>
              </a:defRPr>
            </a:lvl1pPr>
          </a:lstStyle>
          <a:p>
            <a:fld id="{653B8FAF-A128-144B-9BA1-FA40B6BC3E50}" type="datetime1">
              <a:rPr lang="en-IN" smtClean="0"/>
              <a:t>24/01/24</a:t>
            </a:fld>
            <a:endParaRPr lang="en-IN"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lvl1pPr>
              <a:defRPr>
                <a:solidFill>
                  <a:srgbClr val="8B8580"/>
                </a:solidFill>
              </a:defRPr>
            </a:lvl1pPr>
          </a:lstStyle>
          <a:p>
            <a:r>
              <a:rPr lang="en-US"/>
              <a:t>Copyright © 2024,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lvl1pPr>
              <a:defRPr>
                <a:solidFill>
                  <a:srgbClr val="8B8580"/>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0061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userDrawn="1">
          <p15:clr>
            <a:srgbClr val="FBAE40"/>
          </p15:clr>
        </p15:guide>
        <p15:guide id="2" pos="3840">
          <p15:clr>
            <a:srgbClr val="FBAE40"/>
          </p15:clr>
        </p15:guide>
        <p15:guide id="3" pos="686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s + Short Copy_Sand_Pil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EF0E-4F72-4EF1-A71E-DECD3948F728}"/>
              </a:ext>
            </a:extLst>
          </p:cNvPr>
          <p:cNvSpPr>
            <a:spLocks noGrp="1"/>
          </p:cNvSpPr>
          <p:nvPr>
            <p:ph type="title" hasCustomPrompt="1"/>
          </p:nvPr>
        </p:nvSpPr>
        <p:spPr/>
        <p:txBody>
          <a:bodyPr/>
          <a:lstStyle/>
          <a:p>
            <a:r>
              <a:rPr lang="en-US" dirty="0"/>
              <a:t>Title</a:t>
            </a:r>
          </a:p>
        </p:txBody>
      </p:sp>
      <p:sp>
        <p:nvSpPr>
          <p:cNvPr id="3" name="Date Placeholder 2">
            <a:extLst>
              <a:ext uri="{FF2B5EF4-FFF2-40B4-BE49-F238E27FC236}">
                <a16:creationId xmlns:a16="http://schemas.microsoft.com/office/drawing/2014/main" id="{55BFD2CF-F5F8-4939-ABDC-FF0D51B30036}"/>
              </a:ext>
            </a:extLst>
          </p:cNvPr>
          <p:cNvSpPr>
            <a:spLocks noGrp="1"/>
          </p:cNvSpPr>
          <p:nvPr>
            <p:ph type="dt" sz="half" idx="50"/>
          </p:nvPr>
        </p:nvSpPr>
        <p:spPr/>
        <p:txBody>
          <a:bodyPr/>
          <a:lstStyle/>
          <a:p>
            <a:fld id="{0A38000A-C6D9-494B-86B2-31FA4A75AE4B}" type="datetime1">
              <a:rPr lang="en-IN" smtClean="0"/>
              <a:t>24/01/24</a:t>
            </a:fld>
            <a:endParaRPr lang="en-US" dirty="0"/>
          </a:p>
        </p:txBody>
      </p:sp>
      <p:sp>
        <p:nvSpPr>
          <p:cNvPr id="4" name="Footer Placeholder 3">
            <a:extLst>
              <a:ext uri="{FF2B5EF4-FFF2-40B4-BE49-F238E27FC236}">
                <a16:creationId xmlns:a16="http://schemas.microsoft.com/office/drawing/2014/main" id="{D56D94F9-F635-4623-8E23-F4B12EA7A19D}"/>
              </a:ext>
            </a:extLst>
          </p:cNvPr>
          <p:cNvSpPr>
            <a:spLocks noGrp="1"/>
          </p:cNvSpPr>
          <p:nvPr>
            <p:ph type="ftr" sz="quarter" idx="51"/>
          </p:nvPr>
        </p:nvSpPr>
        <p:spPr/>
        <p:txBody>
          <a:bodyPr/>
          <a:lstStyle/>
          <a:p>
            <a:r>
              <a:rPr lang="en-US"/>
              <a:t>Copyright © 2024, Oracle and/or its affiliates</a:t>
            </a:r>
            <a:endParaRPr lang="en-US" dirty="0"/>
          </a:p>
        </p:txBody>
      </p:sp>
      <p:sp>
        <p:nvSpPr>
          <p:cNvPr id="5" name="Slide Number Placeholder 4">
            <a:extLst>
              <a:ext uri="{FF2B5EF4-FFF2-40B4-BE49-F238E27FC236}">
                <a16:creationId xmlns:a16="http://schemas.microsoft.com/office/drawing/2014/main" id="{7D75AA11-C9E1-4D0F-84B0-111A70382FCE}"/>
              </a:ext>
            </a:extLst>
          </p:cNvPr>
          <p:cNvSpPr>
            <a:spLocks noGrp="1"/>
          </p:cNvSpPr>
          <p:nvPr>
            <p:ph type="sldNum" sz="quarter" idx="52"/>
          </p:nvPr>
        </p:nvSpPr>
        <p:spPr/>
        <p:txBody>
          <a:bodyPr/>
          <a:lstStyle/>
          <a:p>
            <a:fld id="{345D60D9-5372-5F40-9443-0F9AE5BDC3C8}" type="slidenum">
              <a:rPr lang="en-US" smtClean="0"/>
              <a:pPr/>
              <a:t>‹#›</a:t>
            </a:fld>
            <a:endParaRPr lang="en-US" dirty="0"/>
          </a:p>
        </p:txBody>
      </p:sp>
      <p:sp>
        <p:nvSpPr>
          <p:cNvPr id="73" name="Picture Placeholder 2">
            <a:extLst>
              <a:ext uri="{FF2B5EF4-FFF2-40B4-BE49-F238E27FC236}">
                <a16:creationId xmlns:a16="http://schemas.microsoft.com/office/drawing/2014/main" id="{61AF99FB-F2C0-474B-991F-801E5DC10D79}"/>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74" name="Text Placeholder 21">
            <a:extLst>
              <a:ext uri="{FF2B5EF4-FFF2-40B4-BE49-F238E27FC236}">
                <a16:creationId xmlns:a16="http://schemas.microsoft.com/office/drawing/2014/main" id="{BF1D2C29-80A9-43FD-ABE6-494CAC14E124}"/>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75" name="Text Placeholder 21">
            <a:extLst>
              <a:ext uri="{FF2B5EF4-FFF2-40B4-BE49-F238E27FC236}">
                <a16:creationId xmlns:a16="http://schemas.microsoft.com/office/drawing/2014/main" id="{B36F55CA-4118-44A7-9150-8046881DE4C6}"/>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76" name="Straight Connector 75">
            <a:extLst>
              <a:ext uri="{FF2B5EF4-FFF2-40B4-BE49-F238E27FC236}">
                <a16:creationId xmlns:a16="http://schemas.microsoft.com/office/drawing/2014/main" id="{9D9D2B1E-FF63-466C-8C02-A5FA1BFDD0D9}"/>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77" name="Picture Placeholder 2">
            <a:extLst>
              <a:ext uri="{FF2B5EF4-FFF2-40B4-BE49-F238E27FC236}">
                <a16:creationId xmlns:a16="http://schemas.microsoft.com/office/drawing/2014/main" id="{5A2B5265-5F10-40C1-8CFE-E6022C5F38BE}"/>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78" name="Text Placeholder 21">
            <a:extLst>
              <a:ext uri="{FF2B5EF4-FFF2-40B4-BE49-F238E27FC236}">
                <a16:creationId xmlns:a16="http://schemas.microsoft.com/office/drawing/2014/main" id="{29351237-C133-431F-B07F-B067F10FC13F}"/>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79" name="Text Placeholder 21">
            <a:extLst>
              <a:ext uri="{FF2B5EF4-FFF2-40B4-BE49-F238E27FC236}">
                <a16:creationId xmlns:a16="http://schemas.microsoft.com/office/drawing/2014/main" id="{FB7131A0-4A10-437D-BCD1-7A47D4BCD9E9}"/>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80" name="Straight Connector 79">
            <a:extLst>
              <a:ext uri="{FF2B5EF4-FFF2-40B4-BE49-F238E27FC236}">
                <a16:creationId xmlns:a16="http://schemas.microsoft.com/office/drawing/2014/main" id="{F5FF32D8-D3B4-488E-B37F-961D9780696A}"/>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81" name="Picture Placeholder 2">
            <a:extLst>
              <a:ext uri="{FF2B5EF4-FFF2-40B4-BE49-F238E27FC236}">
                <a16:creationId xmlns:a16="http://schemas.microsoft.com/office/drawing/2014/main" id="{0EDAD860-D083-4FC1-8C88-4D8B2282654C}"/>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82" name="Text Placeholder 21">
            <a:extLst>
              <a:ext uri="{FF2B5EF4-FFF2-40B4-BE49-F238E27FC236}">
                <a16:creationId xmlns:a16="http://schemas.microsoft.com/office/drawing/2014/main" id="{3646D1A9-4811-49FA-B129-C813510682A5}"/>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83" name="Text Placeholder 21">
            <a:extLst>
              <a:ext uri="{FF2B5EF4-FFF2-40B4-BE49-F238E27FC236}">
                <a16:creationId xmlns:a16="http://schemas.microsoft.com/office/drawing/2014/main" id="{C45495AC-9DF6-4907-AFFC-B7300A479E33}"/>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84" name="Straight Connector 83">
            <a:extLst>
              <a:ext uri="{FF2B5EF4-FFF2-40B4-BE49-F238E27FC236}">
                <a16:creationId xmlns:a16="http://schemas.microsoft.com/office/drawing/2014/main" id="{FE1A3154-139F-4EB7-A636-1F4B10BE8D10}"/>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85" name="Picture Placeholder 2">
            <a:extLst>
              <a:ext uri="{FF2B5EF4-FFF2-40B4-BE49-F238E27FC236}">
                <a16:creationId xmlns:a16="http://schemas.microsoft.com/office/drawing/2014/main" id="{39E527CB-AEE5-4BCE-9EB6-4F9D11EEC334}"/>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86" name="Text Placeholder 21">
            <a:extLst>
              <a:ext uri="{FF2B5EF4-FFF2-40B4-BE49-F238E27FC236}">
                <a16:creationId xmlns:a16="http://schemas.microsoft.com/office/drawing/2014/main" id="{9E360BAD-A57A-4CC3-A94E-8F308A1AC1F5}"/>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87" name="Text Placeholder 21">
            <a:extLst>
              <a:ext uri="{FF2B5EF4-FFF2-40B4-BE49-F238E27FC236}">
                <a16:creationId xmlns:a16="http://schemas.microsoft.com/office/drawing/2014/main" id="{763DC311-A1AF-44C1-9FEC-685D0ADA2E08}"/>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Tree>
    <p:extLst>
      <p:ext uri="{BB962C8B-B14F-4D97-AF65-F5344CB8AC3E}">
        <p14:creationId xmlns:p14="http://schemas.microsoft.com/office/powerpoint/2010/main" val="8165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Icons + Short Copy_Dark">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163D83-9A47-4D5C-AABD-A29530E46C7F}"/>
              </a:ext>
            </a:extLst>
          </p:cNvPr>
          <p:cNvSpPr>
            <a:spLocks noGrp="1"/>
          </p:cNvSpPr>
          <p:nvPr>
            <p:ph type="title" hasCustomPrompt="1"/>
          </p:nvPr>
        </p:nvSpPr>
        <p:spPr/>
        <p:txBody>
          <a:bodyPr/>
          <a:lstStyle>
            <a:lvl1pPr>
              <a:defRPr/>
            </a:lvl1pPr>
          </a:lstStyle>
          <a:p>
            <a:r>
              <a:rPr lang="en-US" dirty="0"/>
              <a:t>Title</a:t>
            </a:r>
          </a:p>
        </p:txBody>
      </p:sp>
      <p:sp>
        <p:nvSpPr>
          <p:cNvPr id="34" name="Picture Placeholder 2">
            <a:extLst>
              <a:ext uri="{FF2B5EF4-FFF2-40B4-BE49-F238E27FC236}">
                <a16:creationId xmlns:a16="http://schemas.microsoft.com/office/drawing/2014/main" id="{535D9B07-5CCD-4633-9BBB-6B1CF6B02D11}"/>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5" name="Text Placeholder 21">
            <a:extLst>
              <a:ext uri="{FF2B5EF4-FFF2-40B4-BE49-F238E27FC236}">
                <a16:creationId xmlns:a16="http://schemas.microsoft.com/office/drawing/2014/main" id="{7A03D670-5D7D-40DB-B490-577D155B9947}"/>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6" name="Text Placeholder 21">
            <a:extLst>
              <a:ext uri="{FF2B5EF4-FFF2-40B4-BE49-F238E27FC236}">
                <a16:creationId xmlns:a16="http://schemas.microsoft.com/office/drawing/2014/main" id="{02DEC9B3-0955-445A-B2B9-B974A1DC226A}"/>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F6DBD6DB-FFE3-47C0-9417-F70C84A1C142}"/>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8" name="Picture Placeholder 2">
            <a:extLst>
              <a:ext uri="{FF2B5EF4-FFF2-40B4-BE49-F238E27FC236}">
                <a16:creationId xmlns:a16="http://schemas.microsoft.com/office/drawing/2014/main" id="{82D6B20C-DAEF-4186-89F6-D085548450B1}"/>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9" name="Text Placeholder 21">
            <a:extLst>
              <a:ext uri="{FF2B5EF4-FFF2-40B4-BE49-F238E27FC236}">
                <a16:creationId xmlns:a16="http://schemas.microsoft.com/office/drawing/2014/main" id="{524EF0FE-21B3-42D1-9CAF-15133CF0F43F}"/>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0" name="Text Placeholder 21">
            <a:extLst>
              <a:ext uri="{FF2B5EF4-FFF2-40B4-BE49-F238E27FC236}">
                <a16:creationId xmlns:a16="http://schemas.microsoft.com/office/drawing/2014/main" id="{50EA4853-E789-4BEF-B6AB-163B8B32C923}"/>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6" name="Straight Connector 45">
            <a:extLst>
              <a:ext uri="{FF2B5EF4-FFF2-40B4-BE49-F238E27FC236}">
                <a16:creationId xmlns:a16="http://schemas.microsoft.com/office/drawing/2014/main" id="{3243E5FA-8BE4-43EC-A2F8-1D1038FDA730}"/>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4557EFEC-79EA-44FF-AFDC-5444DE97E270}"/>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8367E6DF-3F1C-4F0D-B7D0-BA164F7CDA96}"/>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8FC7C17A-9CA4-4639-8B71-24734C208B55}"/>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50" name="Straight Connector 49">
            <a:extLst>
              <a:ext uri="{FF2B5EF4-FFF2-40B4-BE49-F238E27FC236}">
                <a16:creationId xmlns:a16="http://schemas.microsoft.com/office/drawing/2014/main" id="{325C2CBC-4262-49E9-96CC-7DDBE2EF3347}"/>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51" name="Picture Placeholder 2">
            <a:extLst>
              <a:ext uri="{FF2B5EF4-FFF2-40B4-BE49-F238E27FC236}">
                <a16:creationId xmlns:a16="http://schemas.microsoft.com/office/drawing/2014/main" id="{D26C9268-637F-4D13-98F4-EEA8B6D1066E}"/>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52" name="Text Placeholder 21">
            <a:extLst>
              <a:ext uri="{FF2B5EF4-FFF2-40B4-BE49-F238E27FC236}">
                <a16:creationId xmlns:a16="http://schemas.microsoft.com/office/drawing/2014/main" id="{F123135A-7CEA-4BA6-80FE-CE3ABF301391}"/>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53" name="Text Placeholder 21">
            <a:extLst>
              <a:ext uri="{FF2B5EF4-FFF2-40B4-BE49-F238E27FC236}">
                <a16:creationId xmlns:a16="http://schemas.microsoft.com/office/drawing/2014/main" id="{48A89F51-22DA-4805-B6AA-05968184F0D0}"/>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8" name="Date Placeholder 7">
            <a:extLst>
              <a:ext uri="{FF2B5EF4-FFF2-40B4-BE49-F238E27FC236}">
                <a16:creationId xmlns:a16="http://schemas.microsoft.com/office/drawing/2014/main" id="{68654DE0-8623-4623-898F-E1783A8548F5}"/>
              </a:ext>
            </a:extLst>
          </p:cNvPr>
          <p:cNvSpPr>
            <a:spLocks noGrp="1"/>
          </p:cNvSpPr>
          <p:nvPr>
            <p:ph type="dt" sz="half" idx="50"/>
          </p:nvPr>
        </p:nvSpPr>
        <p:spPr/>
        <p:txBody>
          <a:bodyPr/>
          <a:lstStyle/>
          <a:p>
            <a:fld id="{C0DBBC27-3CB5-514D-946D-934D0E6DCC24}" type="datetime1">
              <a:rPr lang="en-IN" smtClean="0"/>
              <a:t>24/01/24</a:t>
            </a:fld>
            <a:endParaRPr lang="en-US" dirty="0"/>
          </a:p>
        </p:txBody>
      </p:sp>
      <p:sp>
        <p:nvSpPr>
          <p:cNvPr id="9" name="Footer Placeholder 8">
            <a:extLst>
              <a:ext uri="{FF2B5EF4-FFF2-40B4-BE49-F238E27FC236}">
                <a16:creationId xmlns:a16="http://schemas.microsoft.com/office/drawing/2014/main" id="{983FCAD1-59C1-4629-8DAB-CAE3A2B8A8EA}"/>
              </a:ext>
            </a:extLst>
          </p:cNvPr>
          <p:cNvSpPr>
            <a:spLocks noGrp="1"/>
          </p:cNvSpPr>
          <p:nvPr>
            <p:ph type="ftr" sz="quarter" idx="51"/>
          </p:nvPr>
        </p:nvSpPr>
        <p:spPr/>
        <p:txBody>
          <a:bodyPr/>
          <a:lstStyle/>
          <a:p>
            <a:r>
              <a:rPr lang="en-US"/>
              <a:t>Copyright © 2024, Oracle and/or its affiliates</a:t>
            </a:r>
            <a:endParaRPr lang="en-US" dirty="0"/>
          </a:p>
        </p:txBody>
      </p:sp>
      <p:sp>
        <p:nvSpPr>
          <p:cNvPr id="10" name="Slide Number Placeholder 9">
            <a:extLst>
              <a:ext uri="{FF2B5EF4-FFF2-40B4-BE49-F238E27FC236}">
                <a16:creationId xmlns:a16="http://schemas.microsoft.com/office/drawing/2014/main" id="{EC995B8B-8AA5-4547-A08D-D93D428F27AB}"/>
              </a:ext>
            </a:extLst>
          </p:cNvPr>
          <p:cNvSpPr>
            <a:spLocks noGrp="1"/>
          </p:cNvSpPr>
          <p:nvPr>
            <p:ph type="sldNum" sz="quarter" idx="5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827757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cons + Short Copy_Dark_Pilla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CE1DA-7195-4605-89FA-5450EE716109}"/>
              </a:ext>
            </a:extLst>
          </p:cNvPr>
          <p:cNvSpPr>
            <a:spLocks noGrp="1"/>
          </p:cNvSpPr>
          <p:nvPr>
            <p:ph type="title" hasCustomPrompt="1"/>
          </p:nvPr>
        </p:nvSpPr>
        <p:spPr/>
        <p:txBody>
          <a:bodyPr/>
          <a:lstStyle>
            <a:lvl1pPr>
              <a:defRPr/>
            </a:lvl1pPr>
          </a:lstStyle>
          <a:p>
            <a:r>
              <a:rPr lang="en-US" dirty="0"/>
              <a:t>Title</a:t>
            </a:r>
          </a:p>
        </p:txBody>
      </p:sp>
      <p:sp>
        <p:nvSpPr>
          <p:cNvPr id="35" name="Picture Placeholder 2">
            <a:extLst>
              <a:ext uri="{FF2B5EF4-FFF2-40B4-BE49-F238E27FC236}">
                <a16:creationId xmlns:a16="http://schemas.microsoft.com/office/drawing/2014/main" id="{46CCE7F5-A09E-4DCD-9700-329F834F34A6}"/>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6" name="Text Placeholder 21">
            <a:extLst>
              <a:ext uri="{FF2B5EF4-FFF2-40B4-BE49-F238E27FC236}">
                <a16:creationId xmlns:a16="http://schemas.microsoft.com/office/drawing/2014/main" id="{D9BB3EDA-A547-44C0-A7BE-0B67A3705535}"/>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7" name="Text Placeholder 21">
            <a:extLst>
              <a:ext uri="{FF2B5EF4-FFF2-40B4-BE49-F238E27FC236}">
                <a16:creationId xmlns:a16="http://schemas.microsoft.com/office/drawing/2014/main" id="{82897315-8CC7-4D52-B2FB-3F536CD46AB7}"/>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8" name="Straight Connector 37">
            <a:extLst>
              <a:ext uri="{FF2B5EF4-FFF2-40B4-BE49-F238E27FC236}">
                <a16:creationId xmlns:a16="http://schemas.microsoft.com/office/drawing/2014/main" id="{F6984BE9-3B60-4190-88C0-D83FEB316373}"/>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2D404F8A-5728-4FFA-90D0-2C0C0B21B249}"/>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0" name="Text Placeholder 21">
            <a:extLst>
              <a:ext uri="{FF2B5EF4-FFF2-40B4-BE49-F238E27FC236}">
                <a16:creationId xmlns:a16="http://schemas.microsoft.com/office/drawing/2014/main" id="{9A5DE7EA-6E4E-46AF-BD5C-674D131CAFFE}"/>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1" name="Text Placeholder 21">
            <a:extLst>
              <a:ext uri="{FF2B5EF4-FFF2-40B4-BE49-F238E27FC236}">
                <a16:creationId xmlns:a16="http://schemas.microsoft.com/office/drawing/2014/main" id="{8975B778-9BA6-4B49-9EE6-E6A303C1DAC3}"/>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2" name="Straight Connector 41">
            <a:extLst>
              <a:ext uri="{FF2B5EF4-FFF2-40B4-BE49-F238E27FC236}">
                <a16:creationId xmlns:a16="http://schemas.microsoft.com/office/drawing/2014/main" id="{177F2562-E476-443F-80EF-B5936DB731E3}"/>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3" name="Picture Placeholder 2">
            <a:extLst>
              <a:ext uri="{FF2B5EF4-FFF2-40B4-BE49-F238E27FC236}">
                <a16:creationId xmlns:a16="http://schemas.microsoft.com/office/drawing/2014/main" id="{2810B0A0-AA79-4D46-A4B5-3612555DB820}"/>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4" name="Text Placeholder 21">
            <a:extLst>
              <a:ext uri="{FF2B5EF4-FFF2-40B4-BE49-F238E27FC236}">
                <a16:creationId xmlns:a16="http://schemas.microsoft.com/office/drawing/2014/main" id="{76436B20-D0FC-4275-A0F2-17AC7793CAAA}"/>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5" name="Text Placeholder 21">
            <a:extLst>
              <a:ext uri="{FF2B5EF4-FFF2-40B4-BE49-F238E27FC236}">
                <a16:creationId xmlns:a16="http://schemas.microsoft.com/office/drawing/2014/main" id="{119F9781-9736-40F7-B970-B5CF0A367C10}"/>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6" name="Straight Connector 45">
            <a:extLst>
              <a:ext uri="{FF2B5EF4-FFF2-40B4-BE49-F238E27FC236}">
                <a16:creationId xmlns:a16="http://schemas.microsoft.com/office/drawing/2014/main" id="{F566D2BA-0792-4A88-BE88-09999418A0FC}"/>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7" name="Picture Placeholder 2">
            <a:extLst>
              <a:ext uri="{FF2B5EF4-FFF2-40B4-BE49-F238E27FC236}">
                <a16:creationId xmlns:a16="http://schemas.microsoft.com/office/drawing/2014/main" id="{4281C896-D582-4412-ACBE-5224EC94E5AC}"/>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8" name="Text Placeholder 21">
            <a:extLst>
              <a:ext uri="{FF2B5EF4-FFF2-40B4-BE49-F238E27FC236}">
                <a16:creationId xmlns:a16="http://schemas.microsoft.com/office/drawing/2014/main" id="{A06B7915-6934-4778-9B06-0B63A21157AC}"/>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chemeClr val="accent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9" name="Text Placeholder 21">
            <a:extLst>
              <a:ext uri="{FF2B5EF4-FFF2-40B4-BE49-F238E27FC236}">
                <a16:creationId xmlns:a16="http://schemas.microsoft.com/office/drawing/2014/main" id="{47667F61-D8C0-4CFD-9F2C-77FF6AFFD197}"/>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4" name="Date Placeholder 3">
            <a:extLst>
              <a:ext uri="{FF2B5EF4-FFF2-40B4-BE49-F238E27FC236}">
                <a16:creationId xmlns:a16="http://schemas.microsoft.com/office/drawing/2014/main" id="{1467208D-BE66-4851-B1B8-1416EEBED18B}"/>
              </a:ext>
            </a:extLst>
          </p:cNvPr>
          <p:cNvSpPr>
            <a:spLocks noGrp="1"/>
          </p:cNvSpPr>
          <p:nvPr>
            <p:ph type="dt" sz="half" idx="50"/>
          </p:nvPr>
        </p:nvSpPr>
        <p:spPr/>
        <p:txBody>
          <a:bodyPr/>
          <a:lstStyle/>
          <a:p>
            <a:fld id="{2AA76C27-9E6C-EB49-B96D-CEB9BEAF535B}" type="datetime1">
              <a:rPr lang="en-IN" smtClean="0"/>
              <a:t>24/01/24</a:t>
            </a:fld>
            <a:endParaRPr lang="en-US" dirty="0"/>
          </a:p>
        </p:txBody>
      </p:sp>
      <p:sp>
        <p:nvSpPr>
          <p:cNvPr id="5" name="Footer Placeholder 4">
            <a:extLst>
              <a:ext uri="{FF2B5EF4-FFF2-40B4-BE49-F238E27FC236}">
                <a16:creationId xmlns:a16="http://schemas.microsoft.com/office/drawing/2014/main" id="{980EEEE0-ADEE-4E28-A72C-7C5C7E5FD67E}"/>
              </a:ext>
            </a:extLst>
          </p:cNvPr>
          <p:cNvSpPr>
            <a:spLocks noGrp="1"/>
          </p:cNvSpPr>
          <p:nvPr>
            <p:ph type="ftr" sz="quarter" idx="51"/>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57E5792B-99EA-437A-A8C5-020DA8864709}"/>
              </a:ext>
            </a:extLst>
          </p:cNvPr>
          <p:cNvSpPr>
            <a:spLocks noGrp="1"/>
          </p:cNvSpPr>
          <p:nvPr>
            <p:ph type="sldNum" sz="quarter" idx="5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1169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cons + Short Copy_Light_Pillar">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FD9B2-05BD-4CBA-B8F0-2B0BE19643C9}"/>
              </a:ext>
            </a:extLst>
          </p:cNvPr>
          <p:cNvSpPr>
            <a:spLocks noGrp="1"/>
          </p:cNvSpPr>
          <p:nvPr>
            <p:ph type="title" hasCustomPrompt="1"/>
          </p:nvPr>
        </p:nvSpPr>
        <p:spPr/>
        <p:txBody>
          <a:bodyPr/>
          <a:lstStyle>
            <a:lvl1pPr>
              <a:defRPr>
                <a:solidFill>
                  <a:schemeClr val="accent5"/>
                </a:solidFill>
              </a:defRPr>
            </a:lvl1pPr>
          </a:lstStyle>
          <a:p>
            <a:r>
              <a:rPr lang="en-US" dirty="0"/>
              <a:t>Title</a:t>
            </a:r>
          </a:p>
        </p:txBody>
      </p:sp>
      <p:sp>
        <p:nvSpPr>
          <p:cNvPr id="34" name="Picture Placeholder 2">
            <a:extLst>
              <a:ext uri="{FF2B5EF4-FFF2-40B4-BE49-F238E27FC236}">
                <a16:creationId xmlns:a16="http://schemas.microsoft.com/office/drawing/2014/main" id="{F45F4CD0-5724-4981-A422-CB279DE19601}"/>
              </a:ext>
            </a:extLst>
          </p:cNvPr>
          <p:cNvSpPr>
            <a:spLocks noGrp="1"/>
          </p:cNvSpPr>
          <p:nvPr>
            <p:ph type="pic" sz="quarter" idx="26" hasCustomPrompt="1"/>
          </p:nvPr>
        </p:nvSpPr>
        <p:spPr>
          <a:xfrm>
            <a:off x="1463634"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5" name="Text Placeholder 21">
            <a:extLst>
              <a:ext uri="{FF2B5EF4-FFF2-40B4-BE49-F238E27FC236}">
                <a16:creationId xmlns:a16="http://schemas.microsoft.com/office/drawing/2014/main" id="{6ED46CCD-C705-4471-910C-F444A7CDFC6D}"/>
              </a:ext>
            </a:extLst>
          </p:cNvPr>
          <p:cNvSpPr>
            <a:spLocks noGrp="1"/>
          </p:cNvSpPr>
          <p:nvPr>
            <p:ph type="body" sz="quarter" idx="25" hasCustomPrompt="1"/>
          </p:nvPr>
        </p:nvSpPr>
        <p:spPr>
          <a:xfrm>
            <a:off x="1379006"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6" name="Text Placeholder 21">
            <a:extLst>
              <a:ext uri="{FF2B5EF4-FFF2-40B4-BE49-F238E27FC236}">
                <a16:creationId xmlns:a16="http://schemas.microsoft.com/office/drawing/2014/main" id="{CB0B42C8-4207-407E-85AE-4908FA800580}"/>
              </a:ext>
            </a:extLst>
          </p:cNvPr>
          <p:cNvSpPr>
            <a:spLocks noGrp="1"/>
          </p:cNvSpPr>
          <p:nvPr>
            <p:ph type="body" sz="quarter" idx="24" hasCustomPrompt="1"/>
          </p:nvPr>
        </p:nvSpPr>
        <p:spPr>
          <a:xfrm>
            <a:off x="1379006"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7" name="Straight Connector 36">
            <a:extLst>
              <a:ext uri="{FF2B5EF4-FFF2-40B4-BE49-F238E27FC236}">
                <a16:creationId xmlns:a16="http://schemas.microsoft.com/office/drawing/2014/main" id="{46B63924-3083-4D11-8F14-22CEEA798EC2}"/>
              </a:ext>
              <a:ext uri="{C183D7F6-B498-43B3-948B-1728B52AA6E4}">
                <adec:decorative xmlns:adec="http://schemas.microsoft.com/office/drawing/2017/decorative" val="1"/>
              </a:ext>
            </a:extLst>
          </p:cNvPr>
          <p:cNvCxnSpPr>
            <a:cxnSpLocks/>
          </p:cNvCxnSpPr>
          <p:nvPr userDrawn="1"/>
        </p:nvCxnSpPr>
        <p:spPr>
          <a:xfrm>
            <a:off x="347664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8" name="Picture Placeholder 2">
            <a:extLst>
              <a:ext uri="{FF2B5EF4-FFF2-40B4-BE49-F238E27FC236}">
                <a16:creationId xmlns:a16="http://schemas.microsoft.com/office/drawing/2014/main" id="{5C08C6F0-38E2-457F-ADFA-B55A98B8DFC7}"/>
              </a:ext>
            </a:extLst>
          </p:cNvPr>
          <p:cNvSpPr>
            <a:spLocks noGrp="1"/>
          </p:cNvSpPr>
          <p:nvPr>
            <p:ph type="pic" sz="quarter" idx="27" hasCustomPrompt="1"/>
          </p:nvPr>
        </p:nvSpPr>
        <p:spPr>
          <a:xfrm>
            <a:off x="3947359"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9" name="Text Placeholder 21">
            <a:extLst>
              <a:ext uri="{FF2B5EF4-FFF2-40B4-BE49-F238E27FC236}">
                <a16:creationId xmlns:a16="http://schemas.microsoft.com/office/drawing/2014/main" id="{02F13362-23E4-4082-B645-772360466732}"/>
              </a:ext>
            </a:extLst>
          </p:cNvPr>
          <p:cNvSpPr>
            <a:spLocks noGrp="1"/>
          </p:cNvSpPr>
          <p:nvPr>
            <p:ph type="body" sz="quarter" idx="28" hasCustomPrompt="1"/>
          </p:nvPr>
        </p:nvSpPr>
        <p:spPr>
          <a:xfrm>
            <a:off x="3862731"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0" name="Text Placeholder 21">
            <a:extLst>
              <a:ext uri="{FF2B5EF4-FFF2-40B4-BE49-F238E27FC236}">
                <a16:creationId xmlns:a16="http://schemas.microsoft.com/office/drawing/2014/main" id="{FD93A8C1-6393-45F5-9CF8-774C255D2001}"/>
              </a:ext>
            </a:extLst>
          </p:cNvPr>
          <p:cNvSpPr>
            <a:spLocks noGrp="1"/>
          </p:cNvSpPr>
          <p:nvPr>
            <p:ph type="body" sz="quarter" idx="29" hasCustomPrompt="1"/>
          </p:nvPr>
        </p:nvSpPr>
        <p:spPr>
          <a:xfrm>
            <a:off x="3862731"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1" name="Straight Connector 40">
            <a:extLst>
              <a:ext uri="{FF2B5EF4-FFF2-40B4-BE49-F238E27FC236}">
                <a16:creationId xmlns:a16="http://schemas.microsoft.com/office/drawing/2014/main" id="{DB3961A5-9BEE-4CF4-9770-513126FC560D}"/>
              </a:ext>
              <a:ext uri="{C183D7F6-B498-43B3-948B-1728B52AA6E4}">
                <adec:decorative xmlns:adec="http://schemas.microsoft.com/office/drawing/2017/decorative" val="1"/>
              </a:ext>
            </a:extLst>
          </p:cNvPr>
          <p:cNvCxnSpPr>
            <a:cxnSpLocks/>
          </p:cNvCxnSpPr>
          <p:nvPr userDrawn="1"/>
        </p:nvCxnSpPr>
        <p:spPr>
          <a:xfrm>
            <a:off x="60471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F58C0118-D17E-4834-B8D8-AA2C8A7EBFB8}"/>
              </a:ext>
            </a:extLst>
          </p:cNvPr>
          <p:cNvSpPr>
            <a:spLocks noGrp="1"/>
          </p:cNvSpPr>
          <p:nvPr>
            <p:ph type="pic" sz="quarter" idx="30" hasCustomPrompt="1"/>
          </p:nvPr>
        </p:nvSpPr>
        <p:spPr>
          <a:xfrm>
            <a:off x="6637828"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3" name="Text Placeholder 21">
            <a:extLst>
              <a:ext uri="{FF2B5EF4-FFF2-40B4-BE49-F238E27FC236}">
                <a16:creationId xmlns:a16="http://schemas.microsoft.com/office/drawing/2014/main" id="{7179FF0C-078A-4694-9296-44215998083C}"/>
              </a:ext>
            </a:extLst>
          </p:cNvPr>
          <p:cNvSpPr>
            <a:spLocks noGrp="1"/>
          </p:cNvSpPr>
          <p:nvPr>
            <p:ph type="body" sz="quarter" idx="31" hasCustomPrompt="1"/>
          </p:nvPr>
        </p:nvSpPr>
        <p:spPr>
          <a:xfrm>
            <a:off x="6553200"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4" name="Text Placeholder 21">
            <a:extLst>
              <a:ext uri="{FF2B5EF4-FFF2-40B4-BE49-F238E27FC236}">
                <a16:creationId xmlns:a16="http://schemas.microsoft.com/office/drawing/2014/main" id="{3D53C13B-4A76-4F5B-BD44-90087E9D9649}"/>
              </a:ext>
            </a:extLst>
          </p:cNvPr>
          <p:cNvSpPr>
            <a:spLocks noGrp="1"/>
          </p:cNvSpPr>
          <p:nvPr>
            <p:ph type="body" sz="quarter" idx="32" hasCustomPrompt="1"/>
          </p:nvPr>
        </p:nvSpPr>
        <p:spPr>
          <a:xfrm>
            <a:off x="6553200"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45" name="Straight Connector 44">
            <a:extLst>
              <a:ext uri="{FF2B5EF4-FFF2-40B4-BE49-F238E27FC236}">
                <a16:creationId xmlns:a16="http://schemas.microsoft.com/office/drawing/2014/main" id="{274108FC-93FA-4BB6-B525-91BAF04FA16B}"/>
              </a:ext>
              <a:ext uri="{C183D7F6-B498-43B3-948B-1728B52AA6E4}">
                <adec:decorative xmlns:adec="http://schemas.microsoft.com/office/drawing/2017/decorative" val="1"/>
              </a:ext>
            </a:extLst>
          </p:cNvPr>
          <p:cNvCxnSpPr>
            <a:cxnSpLocks/>
          </p:cNvCxnSpPr>
          <p:nvPr userDrawn="1"/>
        </p:nvCxnSpPr>
        <p:spPr>
          <a:xfrm>
            <a:off x="8688728" y="1579402"/>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46" name="Picture Placeholder 2">
            <a:extLst>
              <a:ext uri="{FF2B5EF4-FFF2-40B4-BE49-F238E27FC236}">
                <a16:creationId xmlns:a16="http://schemas.microsoft.com/office/drawing/2014/main" id="{B27688B4-A72D-4660-A778-D70637E1C093}"/>
              </a:ext>
            </a:extLst>
          </p:cNvPr>
          <p:cNvSpPr>
            <a:spLocks noGrp="1"/>
          </p:cNvSpPr>
          <p:nvPr>
            <p:ph type="pic" sz="quarter" idx="33" hasCustomPrompt="1"/>
          </p:nvPr>
        </p:nvSpPr>
        <p:spPr>
          <a:xfrm>
            <a:off x="9271203" y="2085535"/>
            <a:ext cx="1530305" cy="1372115"/>
          </a:xfrm>
        </p:spPr>
        <p:txBody>
          <a:bodyPr/>
          <a:lstStyle>
            <a:lvl1pPr>
              <a:defRPr sz="1200" b="0" i="0">
                <a:solidFill>
                  <a:schemeClr val="tx2"/>
                </a:solidFill>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47" name="Text Placeholder 21">
            <a:extLst>
              <a:ext uri="{FF2B5EF4-FFF2-40B4-BE49-F238E27FC236}">
                <a16:creationId xmlns:a16="http://schemas.microsoft.com/office/drawing/2014/main" id="{A8E22047-090D-4B48-9450-E821B33A95F1}"/>
              </a:ext>
            </a:extLst>
          </p:cNvPr>
          <p:cNvSpPr>
            <a:spLocks noGrp="1"/>
          </p:cNvSpPr>
          <p:nvPr>
            <p:ph type="body" sz="quarter" idx="34" hasCustomPrompt="1"/>
          </p:nvPr>
        </p:nvSpPr>
        <p:spPr>
          <a:xfrm>
            <a:off x="9186575" y="3759835"/>
            <a:ext cx="1699867" cy="223895"/>
          </a:xfrm>
          <a:prstGeom prst="rect">
            <a:avLst/>
          </a:prstGeom>
        </p:spPr>
        <p:txBody>
          <a:bodyPr lIns="0" tIns="0" rIns="0" bIns="0"/>
          <a:lstStyle>
            <a:lvl1pPr algn="l">
              <a:lnSpc>
                <a:spcPts val="1880"/>
              </a:lnSpc>
              <a:defRPr sz="1200" b="1" i="0">
                <a:solidFill>
                  <a:srgbClr val="47423E"/>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48" name="Text Placeholder 21">
            <a:extLst>
              <a:ext uri="{FF2B5EF4-FFF2-40B4-BE49-F238E27FC236}">
                <a16:creationId xmlns:a16="http://schemas.microsoft.com/office/drawing/2014/main" id="{C472A388-0A4A-4881-B475-D63615C8697C}"/>
              </a:ext>
            </a:extLst>
          </p:cNvPr>
          <p:cNvSpPr>
            <a:spLocks noGrp="1"/>
          </p:cNvSpPr>
          <p:nvPr>
            <p:ph type="body" sz="quarter" idx="35" hasCustomPrompt="1"/>
          </p:nvPr>
        </p:nvSpPr>
        <p:spPr>
          <a:xfrm>
            <a:off x="9186575" y="4081414"/>
            <a:ext cx="1699869" cy="1130291"/>
          </a:xfrm>
          <a:prstGeom prst="rect">
            <a:avLst/>
          </a:prstGeom>
        </p:spPr>
        <p:txBody>
          <a:bodyPr lIns="0" tIns="0" rIns="0" bIns="0"/>
          <a:lstStyle>
            <a:lvl1pPr algn="l">
              <a:lnSpc>
                <a:spcPct val="100000"/>
              </a:lnSpc>
              <a:defRPr sz="105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18" name="Date Placeholder 2">
            <a:extLst>
              <a:ext uri="{FF2B5EF4-FFF2-40B4-BE49-F238E27FC236}">
                <a16:creationId xmlns:a16="http://schemas.microsoft.com/office/drawing/2014/main" id="{908721A4-D25C-1848-BEA9-1E815523E2E1}"/>
              </a:ext>
            </a:extLst>
          </p:cNvPr>
          <p:cNvSpPr>
            <a:spLocks noGrp="1"/>
          </p:cNvSpPr>
          <p:nvPr>
            <p:ph type="dt" sz="half" idx="10"/>
          </p:nvPr>
        </p:nvSpPr>
        <p:spPr>
          <a:xfrm>
            <a:off x="6873138" y="6425604"/>
            <a:ext cx="2743200" cy="363500"/>
          </a:xfrm>
        </p:spPr>
        <p:txBody>
          <a:bodyPr/>
          <a:lstStyle>
            <a:lvl1pPr>
              <a:defRPr>
                <a:solidFill>
                  <a:srgbClr val="67605B"/>
                </a:solidFill>
              </a:defRPr>
            </a:lvl1pPr>
          </a:lstStyle>
          <a:p>
            <a:fld id="{414A8FA3-692B-A041-A449-119899265EA9}" type="datetime1">
              <a:rPr lang="en-IN" smtClean="0"/>
              <a:t>24/01/24</a:t>
            </a:fld>
            <a:endParaRPr lang="en-IN" dirty="0"/>
          </a:p>
        </p:txBody>
      </p:sp>
      <p:sp>
        <p:nvSpPr>
          <p:cNvPr id="19" name="Footer Placeholder 3">
            <a:extLst>
              <a:ext uri="{FF2B5EF4-FFF2-40B4-BE49-F238E27FC236}">
                <a16:creationId xmlns:a16="http://schemas.microsoft.com/office/drawing/2014/main" id="{E7652BBE-A662-264E-81DE-EA24CC8CFC68}"/>
              </a:ext>
            </a:extLst>
          </p:cNvPr>
          <p:cNvSpPr>
            <a:spLocks noGrp="1"/>
          </p:cNvSpPr>
          <p:nvPr>
            <p:ph type="ftr" sz="quarter" idx="11"/>
          </p:nvPr>
        </p:nvSpPr>
        <p:spPr>
          <a:xfrm>
            <a:off x="1127759" y="6423978"/>
            <a:ext cx="5745379" cy="365125"/>
          </a:xfrm>
        </p:spPr>
        <p:txBody>
          <a:bodyPr/>
          <a:lstStyle>
            <a:lvl1pPr>
              <a:defRPr>
                <a:solidFill>
                  <a:srgbClr val="67605B"/>
                </a:solidFill>
              </a:defRPr>
            </a:lvl1pPr>
          </a:lstStyle>
          <a:p>
            <a:r>
              <a:rPr lang="en-US"/>
              <a:t>Copyright © 2024, Oracle and/or its affiliates</a:t>
            </a:r>
            <a:endParaRPr lang="en-US" dirty="0"/>
          </a:p>
        </p:txBody>
      </p:sp>
      <p:sp>
        <p:nvSpPr>
          <p:cNvPr id="21" name="Slide Number Placeholder 4">
            <a:extLst>
              <a:ext uri="{FF2B5EF4-FFF2-40B4-BE49-F238E27FC236}">
                <a16:creationId xmlns:a16="http://schemas.microsoft.com/office/drawing/2014/main" id="{72894C65-14B1-D644-9EF0-B5F6F2833CC1}"/>
              </a:ext>
            </a:extLst>
          </p:cNvPr>
          <p:cNvSpPr>
            <a:spLocks noGrp="1"/>
          </p:cNvSpPr>
          <p:nvPr>
            <p:ph type="sldNum" sz="quarter" idx="12"/>
          </p:nvPr>
        </p:nvSpPr>
        <p:spPr>
          <a:xfrm>
            <a:off x="762000" y="6423660"/>
            <a:ext cx="365760" cy="365760"/>
          </a:xfrm>
        </p:spPr>
        <p:txBody>
          <a:bodyPr/>
          <a:lstStyle>
            <a:lvl1pPr>
              <a:defRPr>
                <a:solidFill>
                  <a:srgbClr val="67605B"/>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26538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ttern_Sand_Text">
    <p:bg>
      <p:bgPr>
        <a:solidFill>
          <a:srgbClr val="F1EFED">
            <a:alpha val="60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74BD85-F9D0-5D4B-BF63-85726AB49AEE}"/>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7E4FA7C6-669E-624A-884A-F0F85ED160B7}"/>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F21C5126-51F7-754B-9172-11C632C6B204}"/>
              </a:ext>
            </a:extLst>
          </p:cNvPr>
          <p:cNvSpPr>
            <a:spLocks noGrp="1"/>
          </p:cNvSpPr>
          <p:nvPr>
            <p:ph sz="quarter" idx="13"/>
          </p:nvPr>
        </p:nvSpPr>
        <p:spPr>
          <a:xfrm>
            <a:off x="771525" y="1600200"/>
            <a:ext cx="10677525" cy="4507992"/>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8822EAEF-BA0B-4832-B9D9-9184A6C16D2C}"/>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66DA69E3-7676-46C3-B431-17E557E83B21}"/>
              </a:ext>
            </a:extLst>
          </p:cNvPr>
          <p:cNvSpPr>
            <a:spLocks noGrp="1"/>
          </p:cNvSpPr>
          <p:nvPr>
            <p:ph type="ftr" sz="quarter" idx="15"/>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7AC01772-5B1E-4E6E-9A48-6D8CBC86899E}"/>
              </a:ext>
            </a:extLst>
          </p:cNvPr>
          <p:cNvSpPr>
            <a:spLocks noGrp="1"/>
          </p:cNvSpPr>
          <p:nvPr>
            <p:ph type="dt" sz="half" idx="14"/>
          </p:nvPr>
        </p:nvSpPr>
        <p:spPr/>
        <p:txBody>
          <a:bodyPr/>
          <a:lstStyle/>
          <a:p>
            <a:fld id="{DA4C935A-A913-FE45-A625-5A1D6A7779E5}" type="datetime1">
              <a:rPr lang="en-IN" smtClean="0"/>
              <a:t>24/01/24</a:t>
            </a:fld>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00099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ght - 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A1016F-E7B7-449C-AD9E-CEF18DDA3824}"/>
              </a:ext>
            </a:extLst>
          </p:cNvPr>
          <p:cNvSpPr>
            <a:spLocks noGrp="1"/>
          </p:cNvSpPr>
          <p:nvPr>
            <p:ph type="dt" sz="half" idx="10"/>
          </p:nvPr>
        </p:nvSpPr>
        <p:spPr/>
        <p:txBody>
          <a:bodyPr/>
          <a:lstStyle/>
          <a:p>
            <a:fld id="{5553CBAC-7070-3640-9513-B18F9639EC68}" type="datetime1">
              <a:rPr lang="en-IN" smtClean="0"/>
              <a:t>24/01/24</a:t>
            </a:fld>
            <a:endParaRPr lang="en-US" dirty="0"/>
          </a:p>
        </p:txBody>
      </p:sp>
      <p:sp>
        <p:nvSpPr>
          <p:cNvPr id="4" name="Footer Placeholder 3">
            <a:extLst>
              <a:ext uri="{FF2B5EF4-FFF2-40B4-BE49-F238E27FC236}">
                <a16:creationId xmlns:a16="http://schemas.microsoft.com/office/drawing/2014/main" id="{99BDEF22-022B-4EA4-BEDA-A1AF512DE7C8}"/>
              </a:ext>
            </a:extLst>
          </p:cNvPr>
          <p:cNvSpPr>
            <a:spLocks noGrp="1"/>
          </p:cNvSpPr>
          <p:nvPr>
            <p:ph type="ftr" sz="quarter" idx="11"/>
          </p:nvPr>
        </p:nvSpPr>
        <p:spPr/>
        <p:txBody>
          <a:bodyPr/>
          <a:lstStyle/>
          <a:p>
            <a:r>
              <a:rPr lang="en-US"/>
              <a:t>Copyright © 2024, Oracle and/or its affiliates</a:t>
            </a:r>
            <a:endParaRPr lang="en-US" dirty="0"/>
          </a:p>
        </p:txBody>
      </p:sp>
      <p:sp>
        <p:nvSpPr>
          <p:cNvPr id="5" name="Slide Number Placeholder 4">
            <a:extLst>
              <a:ext uri="{FF2B5EF4-FFF2-40B4-BE49-F238E27FC236}">
                <a16:creationId xmlns:a16="http://schemas.microsoft.com/office/drawing/2014/main" id="{5B810E76-54B3-46E9-8B47-88272FCF9D2F}"/>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12719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F8918-C661-47FB-B0FD-1866B19FBF8C}"/>
              </a:ext>
            </a:extLst>
          </p:cNvPr>
          <p:cNvSpPr>
            <a:spLocks noGrp="1"/>
          </p:cNvSpPr>
          <p:nvPr>
            <p:ph type="dt" sz="half" idx="10"/>
          </p:nvPr>
        </p:nvSpPr>
        <p:spPr/>
        <p:txBody>
          <a:bodyPr/>
          <a:lstStyle/>
          <a:p>
            <a:fld id="{65F13496-E6D1-0A48-85E3-46CE87FDEBD6}" type="datetime1">
              <a:rPr lang="en-IN" smtClean="0"/>
              <a:t>24/01/24</a:t>
            </a:fld>
            <a:endParaRPr lang="en-US" dirty="0"/>
          </a:p>
        </p:txBody>
      </p:sp>
      <p:sp>
        <p:nvSpPr>
          <p:cNvPr id="9" name="Footer Placeholder 8">
            <a:extLst>
              <a:ext uri="{FF2B5EF4-FFF2-40B4-BE49-F238E27FC236}">
                <a16:creationId xmlns:a16="http://schemas.microsoft.com/office/drawing/2014/main" id="{1FAF9C01-D1FF-4796-99C4-DD245FE8E7B5}"/>
              </a:ext>
            </a:extLst>
          </p:cNvPr>
          <p:cNvSpPr>
            <a:spLocks noGrp="1"/>
          </p:cNvSpPr>
          <p:nvPr>
            <p:ph type="ftr" sz="quarter" idx="11"/>
          </p:nvPr>
        </p:nvSpPr>
        <p:spPr/>
        <p:txBody>
          <a:bodyPr/>
          <a:lstStyle/>
          <a:p>
            <a:r>
              <a:rPr lang="en-US"/>
              <a:t>Copyright © 2024, Oracle and/or its affiliates</a:t>
            </a:r>
            <a:endParaRPr lang="en-US" dirty="0"/>
          </a:p>
        </p:txBody>
      </p:sp>
      <p:sp>
        <p:nvSpPr>
          <p:cNvPr id="10" name="Slide Number Placeholder 9">
            <a:extLst>
              <a:ext uri="{FF2B5EF4-FFF2-40B4-BE49-F238E27FC236}">
                <a16:creationId xmlns:a16="http://schemas.microsoft.com/office/drawing/2014/main" id="{081EB7AE-DFA2-49E4-AD2D-39824D01F9D7}"/>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21015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ht - Title">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2" name="Date Placeholder 1">
            <a:extLst>
              <a:ext uri="{FF2B5EF4-FFF2-40B4-BE49-F238E27FC236}">
                <a16:creationId xmlns:a16="http://schemas.microsoft.com/office/drawing/2014/main" id="{D53A59D3-A526-4960-BAE1-8BD82250450A}"/>
              </a:ext>
            </a:extLst>
          </p:cNvPr>
          <p:cNvSpPr>
            <a:spLocks noGrp="1"/>
          </p:cNvSpPr>
          <p:nvPr>
            <p:ph type="dt" sz="half" idx="10"/>
          </p:nvPr>
        </p:nvSpPr>
        <p:spPr/>
        <p:txBody>
          <a:bodyPr/>
          <a:lstStyle/>
          <a:p>
            <a:fld id="{3A64FD95-5441-0D4D-941D-77A326FE318D}" type="datetime1">
              <a:rPr lang="en-IN" smtClean="0"/>
              <a:t>24/01/24</a:t>
            </a:fld>
            <a:endParaRPr lang="en-US" dirty="0"/>
          </a:p>
        </p:txBody>
      </p:sp>
      <p:sp>
        <p:nvSpPr>
          <p:cNvPr id="7" name="Footer Placeholder 6">
            <a:extLst>
              <a:ext uri="{FF2B5EF4-FFF2-40B4-BE49-F238E27FC236}">
                <a16:creationId xmlns:a16="http://schemas.microsoft.com/office/drawing/2014/main" id="{A956D9E9-7E71-4190-B0EB-741B22870789}"/>
              </a:ext>
            </a:extLst>
          </p:cNvPr>
          <p:cNvSpPr>
            <a:spLocks noGrp="1"/>
          </p:cNvSpPr>
          <p:nvPr>
            <p:ph type="ftr" sz="quarter" idx="11"/>
          </p:nvPr>
        </p:nvSpPr>
        <p:spPr/>
        <p:txBody>
          <a:bodyPr/>
          <a:lstStyle/>
          <a:p>
            <a:r>
              <a:rPr lang="en-US"/>
              <a:t>Copyright © 2024, Oracle and/or its affiliates</a:t>
            </a:r>
            <a:endParaRPr lang="en-US" dirty="0"/>
          </a:p>
        </p:txBody>
      </p:sp>
      <p:sp>
        <p:nvSpPr>
          <p:cNvPr id="12" name="Slide Number Placeholder 11">
            <a:extLst>
              <a:ext uri="{FF2B5EF4-FFF2-40B4-BE49-F238E27FC236}">
                <a16:creationId xmlns:a16="http://schemas.microsoft.com/office/drawing/2014/main" id="{D924B719-5FF3-47AC-B36F-54999BA7908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3075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rk - Title">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7" name="Date Placeholder 6">
            <a:extLst>
              <a:ext uri="{FF2B5EF4-FFF2-40B4-BE49-F238E27FC236}">
                <a16:creationId xmlns:a16="http://schemas.microsoft.com/office/drawing/2014/main" id="{4FCD2263-B143-491D-9A73-9A5CC1D96F83}"/>
              </a:ext>
            </a:extLst>
          </p:cNvPr>
          <p:cNvSpPr>
            <a:spLocks noGrp="1"/>
          </p:cNvSpPr>
          <p:nvPr>
            <p:ph type="dt" sz="half" idx="10"/>
          </p:nvPr>
        </p:nvSpPr>
        <p:spPr/>
        <p:txBody>
          <a:bodyPr/>
          <a:lstStyle/>
          <a:p>
            <a:fld id="{5716464C-BB91-FF4B-9F28-654106941751}" type="datetime1">
              <a:rPr lang="en-IN" smtClean="0"/>
              <a:t>24/01/24</a:t>
            </a:fld>
            <a:endParaRPr lang="en-US" dirty="0"/>
          </a:p>
        </p:txBody>
      </p:sp>
      <p:sp>
        <p:nvSpPr>
          <p:cNvPr id="12" name="Footer Placeholder 11">
            <a:extLst>
              <a:ext uri="{FF2B5EF4-FFF2-40B4-BE49-F238E27FC236}">
                <a16:creationId xmlns:a16="http://schemas.microsoft.com/office/drawing/2014/main" id="{68433CD8-0468-4DD9-BFE2-5D29C1C48E9E}"/>
              </a:ext>
            </a:extLst>
          </p:cNvPr>
          <p:cNvSpPr>
            <a:spLocks noGrp="1"/>
          </p:cNvSpPr>
          <p:nvPr>
            <p:ph type="ftr" sz="quarter" idx="11"/>
          </p:nvPr>
        </p:nvSpPr>
        <p:spPr/>
        <p:txBody>
          <a:bodyPr/>
          <a:lstStyle/>
          <a:p>
            <a:r>
              <a:rPr lang="en-US"/>
              <a:t>Copyright © 2024, Oracle and/or its affiliates</a:t>
            </a:r>
            <a:endParaRPr lang="en-US" dirty="0"/>
          </a:p>
        </p:txBody>
      </p:sp>
      <p:sp>
        <p:nvSpPr>
          <p:cNvPr id="13" name="Slide Number Placeholder 12">
            <a:extLst>
              <a:ext uri="{FF2B5EF4-FFF2-40B4-BE49-F238E27FC236}">
                <a16:creationId xmlns:a16="http://schemas.microsoft.com/office/drawing/2014/main" id="{1F7237D6-6278-4664-AC31-31E46A301F91}"/>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33853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 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90641-BB3E-479D-A754-1B2B6F37AEB9}"/>
              </a:ext>
            </a:extLst>
          </p:cNvPr>
          <p:cNvSpPr>
            <a:spLocks noGrp="1"/>
          </p:cNvSpPr>
          <p:nvPr>
            <p:ph type="title" hasCustomPrompt="1"/>
          </p:nvPr>
        </p:nvSpPr>
        <p:spPr/>
        <p:txBody>
          <a:bodyPr/>
          <a:lstStyle>
            <a:lvl1pPr>
              <a:defRPr/>
            </a:lvl1pPr>
          </a:lstStyle>
          <a:p>
            <a:r>
              <a:rPr lang="en-US" dirty="0"/>
              <a:t>Title</a:t>
            </a:r>
          </a:p>
        </p:txBody>
      </p:sp>
      <p:sp>
        <p:nvSpPr>
          <p:cNvPr id="16" name="Date Placeholder 15">
            <a:extLst>
              <a:ext uri="{FF2B5EF4-FFF2-40B4-BE49-F238E27FC236}">
                <a16:creationId xmlns:a16="http://schemas.microsoft.com/office/drawing/2014/main" id="{95280416-24B2-4557-B272-69D84071AA68}"/>
              </a:ext>
            </a:extLst>
          </p:cNvPr>
          <p:cNvSpPr>
            <a:spLocks noGrp="1"/>
          </p:cNvSpPr>
          <p:nvPr>
            <p:ph type="dt" sz="half" idx="10"/>
          </p:nvPr>
        </p:nvSpPr>
        <p:spPr/>
        <p:txBody>
          <a:bodyPr/>
          <a:lstStyle/>
          <a:p>
            <a:fld id="{0F898983-E31A-AD46-9655-8E4786F2173B}" type="datetime1">
              <a:rPr lang="en-IN" smtClean="0"/>
              <a:t>24/01/24</a:t>
            </a:fld>
            <a:endParaRPr lang="en-US" dirty="0"/>
          </a:p>
        </p:txBody>
      </p:sp>
      <p:sp>
        <p:nvSpPr>
          <p:cNvPr id="17" name="Footer Placeholder 16">
            <a:extLst>
              <a:ext uri="{FF2B5EF4-FFF2-40B4-BE49-F238E27FC236}">
                <a16:creationId xmlns:a16="http://schemas.microsoft.com/office/drawing/2014/main" id="{896DC484-470C-4537-966E-01AAFEE0C687}"/>
              </a:ext>
            </a:extLst>
          </p:cNvPr>
          <p:cNvSpPr>
            <a:spLocks noGrp="1"/>
          </p:cNvSpPr>
          <p:nvPr>
            <p:ph type="ftr" sz="quarter" idx="11"/>
          </p:nvPr>
        </p:nvSpPr>
        <p:spPr/>
        <p:txBody>
          <a:bodyPr/>
          <a:lstStyle/>
          <a:p>
            <a:r>
              <a:rPr lang="en-US"/>
              <a:t>Copyright © 2024, Oracle and/or its affiliates</a:t>
            </a:r>
            <a:endParaRPr lang="en-US" dirty="0"/>
          </a:p>
        </p:txBody>
      </p:sp>
      <p:sp>
        <p:nvSpPr>
          <p:cNvPr id="18" name="Slide Number Placeholder 17">
            <a:extLst>
              <a:ext uri="{FF2B5EF4-FFF2-40B4-BE49-F238E27FC236}">
                <a16:creationId xmlns:a16="http://schemas.microsoft.com/office/drawing/2014/main" id="{194C363F-3E44-4F20-A47B-834E2644EBF6}"/>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6651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ht - Title/Subtitle_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8" name="Date Placeholder 7">
            <a:extLst>
              <a:ext uri="{FF2B5EF4-FFF2-40B4-BE49-F238E27FC236}">
                <a16:creationId xmlns:a16="http://schemas.microsoft.com/office/drawing/2014/main" id="{32F30537-4F78-404B-85BC-063845BE2575}"/>
              </a:ext>
            </a:extLst>
          </p:cNvPr>
          <p:cNvSpPr>
            <a:spLocks noGrp="1"/>
          </p:cNvSpPr>
          <p:nvPr>
            <p:ph type="dt" sz="half" idx="12"/>
          </p:nvPr>
        </p:nvSpPr>
        <p:spPr/>
        <p:txBody>
          <a:bodyPr/>
          <a:lstStyle/>
          <a:p>
            <a:fld id="{22812400-C3FA-5A48-851B-D027A5D44BBF}" type="datetime1">
              <a:rPr lang="en-IN" smtClean="0"/>
              <a:t>24/01/24</a:t>
            </a:fld>
            <a:endParaRPr lang="en-US" dirty="0"/>
          </a:p>
        </p:txBody>
      </p:sp>
      <p:sp>
        <p:nvSpPr>
          <p:cNvPr id="11" name="Footer Placeholder 10">
            <a:extLst>
              <a:ext uri="{FF2B5EF4-FFF2-40B4-BE49-F238E27FC236}">
                <a16:creationId xmlns:a16="http://schemas.microsoft.com/office/drawing/2014/main" id="{DD3F1B0E-3712-4B8A-BEA8-0A5370371940}"/>
              </a:ext>
            </a:extLst>
          </p:cNvPr>
          <p:cNvSpPr>
            <a:spLocks noGrp="1"/>
          </p:cNvSpPr>
          <p:nvPr>
            <p:ph type="ftr" sz="quarter" idx="13"/>
          </p:nvPr>
        </p:nvSpPr>
        <p:spPr/>
        <p:txBody>
          <a:bodyPr/>
          <a:lstStyle/>
          <a:p>
            <a:r>
              <a:rPr lang="en-US"/>
              <a:t>Copyright © 2024, Oracle and/or its affiliates</a:t>
            </a:r>
            <a:endParaRPr lang="en-US" dirty="0"/>
          </a:p>
        </p:txBody>
      </p:sp>
      <p:sp>
        <p:nvSpPr>
          <p:cNvPr id="12" name="Slide Number Placeholder 11">
            <a:extLst>
              <a:ext uri="{FF2B5EF4-FFF2-40B4-BE49-F238E27FC236}">
                <a16:creationId xmlns:a16="http://schemas.microsoft.com/office/drawing/2014/main" id="{64927AB9-330B-440E-8FCE-0F82EF756F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176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rk - Title/Subtitle_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Date Placeholder 1">
            <a:extLst>
              <a:ext uri="{FF2B5EF4-FFF2-40B4-BE49-F238E27FC236}">
                <a16:creationId xmlns:a16="http://schemas.microsoft.com/office/drawing/2014/main" id="{89730EFD-4E66-4D3E-BF89-E561E60D99BF}"/>
              </a:ext>
            </a:extLst>
          </p:cNvPr>
          <p:cNvSpPr>
            <a:spLocks noGrp="1"/>
          </p:cNvSpPr>
          <p:nvPr>
            <p:ph type="dt" sz="half" idx="12"/>
          </p:nvPr>
        </p:nvSpPr>
        <p:spPr/>
        <p:txBody>
          <a:bodyPr/>
          <a:lstStyle/>
          <a:p>
            <a:fld id="{634DFDD1-9F1F-AD4A-90E7-68A1C7A35EAC}" type="datetime1">
              <a:rPr lang="en-IN" smtClean="0"/>
              <a:t>24/01/24</a:t>
            </a:fld>
            <a:endParaRPr lang="en-US" dirty="0"/>
          </a:p>
        </p:txBody>
      </p:sp>
      <p:sp>
        <p:nvSpPr>
          <p:cNvPr id="10" name="Footer Placeholder 9">
            <a:extLst>
              <a:ext uri="{FF2B5EF4-FFF2-40B4-BE49-F238E27FC236}">
                <a16:creationId xmlns:a16="http://schemas.microsoft.com/office/drawing/2014/main" id="{B5FA3A7A-4777-4481-A151-B5C984F4AA1B}"/>
              </a:ext>
            </a:extLst>
          </p:cNvPr>
          <p:cNvSpPr>
            <a:spLocks noGrp="1"/>
          </p:cNvSpPr>
          <p:nvPr>
            <p:ph type="ftr" sz="quarter" idx="13"/>
          </p:nvPr>
        </p:nvSpPr>
        <p:spPr/>
        <p:txBody>
          <a:bodyPr/>
          <a:lstStyle/>
          <a:p>
            <a:r>
              <a:rPr lang="en-US"/>
              <a:t>Copyright © 2024, Oracle and/or its affiliates</a:t>
            </a:r>
            <a:endParaRPr lang="en-US" dirty="0"/>
          </a:p>
        </p:txBody>
      </p:sp>
      <p:sp>
        <p:nvSpPr>
          <p:cNvPr id="11" name="Slide Number Placeholder 10">
            <a:extLst>
              <a:ext uri="{FF2B5EF4-FFF2-40B4-BE49-F238E27FC236}">
                <a16:creationId xmlns:a16="http://schemas.microsoft.com/office/drawing/2014/main" id="{27734421-0EB1-4700-A4CD-2D6AFBDD37F0}"/>
              </a:ext>
            </a:extLst>
          </p:cNvPr>
          <p:cNvSpPr>
            <a:spLocks noGrp="1"/>
          </p:cNvSpPr>
          <p:nvPr>
            <p:ph type="sldNum" sz="quarter" idx="14"/>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677641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ght - Title Quad Infographic">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EED3DC-3691-46BD-9B48-E2C270C741F9}"/>
              </a:ext>
            </a:extLst>
          </p:cNvPr>
          <p:cNvSpPr>
            <a:spLocks noGrp="1"/>
          </p:cNvSpPr>
          <p:nvPr>
            <p:ph type="title" hasCustomPrompt="1"/>
          </p:nvPr>
        </p:nvSpPr>
        <p:spPr/>
        <p:txBody>
          <a:bodyPr/>
          <a:lstStyle>
            <a:lvl1pPr>
              <a:defRPr/>
            </a:lvl1pPr>
          </a:lstStyle>
          <a:p>
            <a:r>
              <a:rPr lang="en-US" dirty="0"/>
              <a:t>Title</a:t>
            </a:r>
          </a:p>
        </p:txBody>
      </p:sp>
      <p:sp>
        <p:nvSpPr>
          <p:cNvPr id="33" name="Picture Placeholder 1">
            <a:extLst>
              <a:ext uri="{FF2B5EF4-FFF2-40B4-BE49-F238E27FC236}">
                <a16:creationId xmlns:a16="http://schemas.microsoft.com/office/drawing/2014/main" id="{DC7ED535-9B24-2444-9E27-765F743C79F0}"/>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5" name="Text Field 1">
            <a:extLst>
              <a:ext uri="{FF2B5EF4-FFF2-40B4-BE49-F238E27FC236}">
                <a16:creationId xmlns:a16="http://schemas.microsoft.com/office/drawing/2014/main" id="{C023883C-5CAF-9849-B009-1426F3585365}"/>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Picture Placeholder 1">
            <a:extLst>
              <a:ext uri="{FF2B5EF4-FFF2-40B4-BE49-F238E27FC236}">
                <a16:creationId xmlns:a16="http://schemas.microsoft.com/office/drawing/2014/main" id="{A3CFC7BB-0A0F-4897-80D7-9D4541E948BD}"/>
              </a:ext>
            </a:extLst>
          </p:cNvPr>
          <p:cNvSpPr>
            <a:spLocks noGrp="1"/>
          </p:cNvSpPr>
          <p:nvPr>
            <p:ph type="pic" sz="quarter" idx="30"/>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15" name="Text Field 1">
            <a:extLst>
              <a:ext uri="{FF2B5EF4-FFF2-40B4-BE49-F238E27FC236}">
                <a16:creationId xmlns:a16="http://schemas.microsoft.com/office/drawing/2014/main" id="{2D490B3F-2D58-4830-B03A-3EB00CE194AB}"/>
              </a:ext>
            </a:extLst>
          </p:cNvPr>
          <p:cNvSpPr>
            <a:spLocks noGrp="1"/>
          </p:cNvSpPr>
          <p:nvPr>
            <p:ph type="body" sz="quarter" idx="31"/>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Picture Placeholder 1">
            <a:extLst>
              <a:ext uri="{FF2B5EF4-FFF2-40B4-BE49-F238E27FC236}">
                <a16:creationId xmlns:a16="http://schemas.microsoft.com/office/drawing/2014/main" id="{BE5038CE-058D-4A4F-A2F8-02C7C0986703}"/>
              </a:ext>
            </a:extLst>
          </p:cNvPr>
          <p:cNvSpPr>
            <a:spLocks noGrp="1"/>
          </p:cNvSpPr>
          <p:nvPr>
            <p:ph type="pic" sz="quarter" idx="32"/>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17" name="Text Field 1">
            <a:extLst>
              <a:ext uri="{FF2B5EF4-FFF2-40B4-BE49-F238E27FC236}">
                <a16:creationId xmlns:a16="http://schemas.microsoft.com/office/drawing/2014/main" id="{C8F295D4-DCB5-47A0-861E-FCB9CFDF4B43}"/>
              </a:ext>
            </a:extLst>
          </p:cNvPr>
          <p:cNvSpPr>
            <a:spLocks noGrp="1"/>
          </p:cNvSpPr>
          <p:nvPr>
            <p:ph type="body" sz="quarter" idx="33"/>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Picture Placeholder 1">
            <a:extLst>
              <a:ext uri="{FF2B5EF4-FFF2-40B4-BE49-F238E27FC236}">
                <a16:creationId xmlns:a16="http://schemas.microsoft.com/office/drawing/2014/main" id="{E8C2094A-AF46-44D6-83D0-9B69F157C462}"/>
              </a:ext>
            </a:extLst>
          </p:cNvPr>
          <p:cNvSpPr>
            <a:spLocks noGrp="1"/>
          </p:cNvSpPr>
          <p:nvPr>
            <p:ph type="pic" sz="quarter" idx="34"/>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19" name="Text Field 1">
            <a:extLst>
              <a:ext uri="{FF2B5EF4-FFF2-40B4-BE49-F238E27FC236}">
                <a16:creationId xmlns:a16="http://schemas.microsoft.com/office/drawing/2014/main" id="{CAE17C4D-3C0C-4993-A097-45845B3D49D1}"/>
              </a:ext>
            </a:extLst>
          </p:cNvPr>
          <p:cNvSpPr>
            <a:spLocks noGrp="1"/>
          </p:cNvSpPr>
          <p:nvPr>
            <p:ph type="body" sz="quarter" idx="35"/>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a:extLst>
              <a:ext uri="{FF2B5EF4-FFF2-40B4-BE49-F238E27FC236}">
                <a16:creationId xmlns:a16="http://schemas.microsoft.com/office/drawing/2014/main" id="{28BE0263-5FD6-4DE6-B9D0-79EF81804AF3}"/>
              </a:ext>
            </a:extLst>
          </p:cNvPr>
          <p:cNvSpPr>
            <a:spLocks noGrp="1"/>
          </p:cNvSpPr>
          <p:nvPr>
            <p:ph type="dt" sz="half" idx="27"/>
          </p:nvPr>
        </p:nvSpPr>
        <p:spPr/>
        <p:txBody>
          <a:bodyPr/>
          <a:lstStyle/>
          <a:p>
            <a:fld id="{0D557729-5A6B-8842-B282-105FCAF83809}" type="datetime1">
              <a:rPr lang="en-IN" smtClean="0"/>
              <a:t>24/01/24</a:t>
            </a:fld>
            <a:endParaRPr lang="en-US" dirty="0"/>
          </a:p>
        </p:txBody>
      </p:sp>
      <p:sp>
        <p:nvSpPr>
          <p:cNvPr id="3" name="Footer Placeholder 2">
            <a:extLst>
              <a:ext uri="{FF2B5EF4-FFF2-40B4-BE49-F238E27FC236}">
                <a16:creationId xmlns:a16="http://schemas.microsoft.com/office/drawing/2014/main" id="{FC6C050F-728D-4BEF-B207-F42452F3527D}"/>
              </a:ext>
            </a:extLst>
          </p:cNvPr>
          <p:cNvSpPr>
            <a:spLocks noGrp="1"/>
          </p:cNvSpPr>
          <p:nvPr>
            <p:ph type="ftr" sz="quarter" idx="28"/>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BD446726-6BED-4C16-B2F2-97FDB0765DB8}"/>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08648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64" userDrawn="1">
          <p15:clr>
            <a:srgbClr val="FBAE40"/>
          </p15:clr>
        </p15:guide>
        <p15:guide id="2" orient="horz" pos="432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rk - Title Quad Infographic">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3207C4-681D-4388-B80E-EE2FA349AF02}"/>
              </a:ext>
            </a:extLst>
          </p:cNvPr>
          <p:cNvSpPr>
            <a:spLocks noGrp="1"/>
          </p:cNvSpPr>
          <p:nvPr>
            <p:ph type="title" hasCustomPrompt="1"/>
          </p:nvPr>
        </p:nvSpPr>
        <p:spPr/>
        <p:txBody>
          <a:bodyPr/>
          <a:lstStyle>
            <a:lvl1pPr>
              <a:defRPr/>
            </a:lvl1pPr>
          </a:lstStyle>
          <a:p>
            <a:r>
              <a:rPr lang="en-US" dirty="0"/>
              <a:t>Title</a:t>
            </a:r>
          </a:p>
        </p:txBody>
      </p:sp>
      <p:sp>
        <p:nvSpPr>
          <p:cNvPr id="22" name="Picture Placeholder 1">
            <a:extLst>
              <a:ext uri="{FF2B5EF4-FFF2-40B4-BE49-F238E27FC236}">
                <a16:creationId xmlns:a16="http://schemas.microsoft.com/office/drawing/2014/main" id="{B90C1CB7-C1B1-4A1B-942E-D3CFF0159593}"/>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3" name="Text Field 1">
            <a:extLst>
              <a:ext uri="{FF2B5EF4-FFF2-40B4-BE49-F238E27FC236}">
                <a16:creationId xmlns:a16="http://schemas.microsoft.com/office/drawing/2014/main" id="{CEF4AF0D-E4AE-4B2E-873F-A72E4C3BC108}"/>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4" name="Picture Placeholder 1">
            <a:extLst>
              <a:ext uri="{FF2B5EF4-FFF2-40B4-BE49-F238E27FC236}">
                <a16:creationId xmlns:a16="http://schemas.microsoft.com/office/drawing/2014/main" id="{52870E89-87C4-4C5F-B60E-E1CCD3E84234}"/>
              </a:ext>
            </a:extLst>
          </p:cNvPr>
          <p:cNvSpPr>
            <a:spLocks noGrp="1"/>
          </p:cNvSpPr>
          <p:nvPr>
            <p:ph type="pic" sz="quarter" idx="30"/>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6" name="Text Field 1">
            <a:extLst>
              <a:ext uri="{FF2B5EF4-FFF2-40B4-BE49-F238E27FC236}">
                <a16:creationId xmlns:a16="http://schemas.microsoft.com/office/drawing/2014/main" id="{59F4A800-A893-40B9-A4AC-3986C8D2DC8D}"/>
              </a:ext>
            </a:extLst>
          </p:cNvPr>
          <p:cNvSpPr>
            <a:spLocks noGrp="1"/>
          </p:cNvSpPr>
          <p:nvPr>
            <p:ph type="body" sz="quarter" idx="31"/>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7" name="Picture Placeholder 1">
            <a:extLst>
              <a:ext uri="{FF2B5EF4-FFF2-40B4-BE49-F238E27FC236}">
                <a16:creationId xmlns:a16="http://schemas.microsoft.com/office/drawing/2014/main" id="{0355009B-515D-4B56-8859-8CA19ADC5950}"/>
              </a:ext>
            </a:extLst>
          </p:cNvPr>
          <p:cNvSpPr>
            <a:spLocks noGrp="1"/>
          </p:cNvSpPr>
          <p:nvPr>
            <p:ph type="pic" sz="quarter" idx="32"/>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8" name="Text Field 1">
            <a:extLst>
              <a:ext uri="{FF2B5EF4-FFF2-40B4-BE49-F238E27FC236}">
                <a16:creationId xmlns:a16="http://schemas.microsoft.com/office/drawing/2014/main" id="{1ED931A0-6F3C-4C75-87DF-FB5D92BCDCEF}"/>
              </a:ext>
            </a:extLst>
          </p:cNvPr>
          <p:cNvSpPr>
            <a:spLocks noGrp="1"/>
          </p:cNvSpPr>
          <p:nvPr>
            <p:ph type="body" sz="quarter" idx="33"/>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1">
            <a:extLst>
              <a:ext uri="{FF2B5EF4-FFF2-40B4-BE49-F238E27FC236}">
                <a16:creationId xmlns:a16="http://schemas.microsoft.com/office/drawing/2014/main" id="{945F32A1-6B77-42CD-85D4-5B13FEF6F46D}"/>
              </a:ext>
            </a:extLst>
          </p:cNvPr>
          <p:cNvSpPr>
            <a:spLocks noGrp="1"/>
          </p:cNvSpPr>
          <p:nvPr>
            <p:ph type="pic" sz="quarter" idx="34"/>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37" name="Text Field 1">
            <a:extLst>
              <a:ext uri="{FF2B5EF4-FFF2-40B4-BE49-F238E27FC236}">
                <a16:creationId xmlns:a16="http://schemas.microsoft.com/office/drawing/2014/main" id="{95ED8D4F-B2BE-4EC9-88C9-2AABEC6BC393}"/>
              </a:ext>
            </a:extLst>
          </p:cNvPr>
          <p:cNvSpPr>
            <a:spLocks noGrp="1"/>
          </p:cNvSpPr>
          <p:nvPr>
            <p:ph type="body" sz="quarter" idx="35"/>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a:extLst>
              <a:ext uri="{FF2B5EF4-FFF2-40B4-BE49-F238E27FC236}">
                <a16:creationId xmlns:a16="http://schemas.microsoft.com/office/drawing/2014/main" id="{EC3EB1D7-DB39-4B87-83A2-C41A68F7435E}"/>
              </a:ext>
            </a:extLst>
          </p:cNvPr>
          <p:cNvSpPr>
            <a:spLocks noGrp="1"/>
          </p:cNvSpPr>
          <p:nvPr>
            <p:ph type="dt" sz="half" idx="27"/>
          </p:nvPr>
        </p:nvSpPr>
        <p:spPr/>
        <p:txBody>
          <a:bodyPr/>
          <a:lstStyle/>
          <a:p>
            <a:fld id="{5B2C219D-62E2-DD4A-B4B0-84C97591BFA6}" type="datetime1">
              <a:rPr lang="en-IN" smtClean="0"/>
              <a:t>24/01/24</a:t>
            </a:fld>
            <a:endParaRPr lang="en-US" dirty="0"/>
          </a:p>
        </p:txBody>
      </p:sp>
      <p:sp>
        <p:nvSpPr>
          <p:cNvPr id="3" name="Footer Placeholder 2">
            <a:extLst>
              <a:ext uri="{FF2B5EF4-FFF2-40B4-BE49-F238E27FC236}">
                <a16:creationId xmlns:a16="http://schemas.microsoft.com/office/drawing/2014/main" id="{ABD1DB1E-E699-4B1A-BFD3-5F9D0BCDB864}"/>
              </a:ext>
            </a:extLst>
          </p:cNvPr>
          <p:cNvSpPr>
            <a:spLocks noGrp="1"/>
          </p:cNvSpPr>
          <p:nvPr>
            <p:ph type="ftr" sz="quarter" idx="28"/>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6CF2DF93-F6AF-4392-A308-BFC8349686D0}"/>
              </a:ext>
            </a:extLst>
          </p:cNvPr>
          <p:cNvSpPr>
            <a:spLocks noGrp="1"/>
          </p:cNvSpPr>
          <p:nvPr>
            <p:ph type="sldNum" sz="quarter" idx="29"/>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362648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ght - Title/Subtitle Quad Infographic">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6FC21-9E73-4F6F-9512-715B2F6AE707}"/>
              </a:ext>
            </a:extLst>
          </p:cNvPr>
          <p:cNvSpPr>
            <a:spLocks noGrp="1"/>
          </p:cNvSpPr>
          <p:nvPr>
            <p:ph type="title" hasCustomPrompt="1"/>
          </p:nvPr>
        </p:nvSpPr>
        <p:spPr/>
        <p:txBody>
          <a:bodyPr/>
          <a:lstStyle>
            <a:lvl1pPr>
              <a:defRPr/>
            </a:lvl1pPr>
          </a:lstStyle>
          <a:p>
            <a:r>
              <a:rPr lang="en-US" dirty="0"/>
              <a:t>Title</a:t>
            </a:r>
          </a:p>
        </p:txBody>
      </p: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4" name="Picture Placeholder 1">
            <a:extLst>
              <a:ext uri="{FF2B5EF4-FFF2-40B4-BE49-F238E27FC236}">
                <a16:creationId xmlns:a16="http://schemas.microsoft.com/office/drawing/2014/main" id="{8B9F628E-24A5-4162-8E3F-730A100844C8}"/>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6" name="Text Field 1">
            <a:extLst>
              <a:ext uri="{FF2B5EF4-FFF2-40B4-BE49-F238E27FC236}">
                <a16:creationId xmlns:a16="http://schemas.microsoft.com/office/drawing/2014/main" id="{2C9C56F4-1858-4694-A79E-303B7A222A2E}"/>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7" name="Picture Placeholder 1">
            <a:extLst>
              <a:ext uri="{FF2B5EF4-FFF2-40B4-BE49-F238E27FC236}">
                <a16:creationId xmlns:a16="http://schemas.microsoft.com/office/drawing/2014/main" id="{E9486EAF-E009-4EEB-8F47-6906341F0CED}"/>
              </a:ext>
            </a:extLst>
          </p:cNvPr>
          <p:cNvSpPr>
            <a:spLocks noGrp="1"/>
          </p:cNvSpPr>
          <p:nvPr>
            <p:ph type="pic" sz="quarter" idx="31"/>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8" name="Text Field 1">
            <a:extLst>
              <a:ext uri="{FF2B5EF4-FFF2-40B4-BE49-F238E27FC236}">
                <a16:creationId xmlns:a16="http://schemas.microsoft.com/office/drawing/2014/main" id="{4B04FEDC-81EE-41D0-A0A0-9545B02445F9}"/>
              </a:ext>
            </a:extLst>
          </p:cNvPr>
          <p:cNvSpPr>
            <a:spLocks noGrp="1"/>
          </p:cNvSpPr>
          <p:nvPr>
            <p:ph type="body" sz="quarter" idx="32"/>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1">
            <a:extLst>
              <a:ext uri="{FF2B5EF4-FFF2-40B4-BE49-F238E27FC236}">
                <a16:creationId xmlns:a16="http://schemas.microsoft.com/office/drawing/2014/main" id="{848D5843-84A2-44B8-8E69-8D110CC933B6}"/>
              </a:ext>
            </a:extLst>
          </p:cNvPr>
          <p:cNvSpPr>
            <a:spLocks noGrp="1"/>
          </p:cNvSpPr>
          <p:nvPr>
            <p:ph type="pic" sz="quarter" idx="33"/>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37" name="Text Field 1">
            <a:extLst>
              <a:ext uri="{FF2B5EF4-FFF2-40B4-BE49-F238E27FC236}">
                <a16:creationId xmlns:a16="http://schemas.microsoft.com/office/drawing/2014/main" id="{952F9A65-361F-462F-9B37-7B8502220A80}"/>
              </a:ext>
            </a:extLst>
          </p:cNvPr>
          <p:cNvSpPr>
            <a:spLocks noGrp="1"/>
          </p:cNvSpPr>
          <p:nvPr>
            <p:ph type="body" sz="quarter" idx="34"/>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8" name="Picture Placeholder 1">
            <a:extLst>
              <a:ext uri="{FF2B5EF4-FFF2-40B4-BE49-F238E27FC236}">
                <a16:creationId xmlns:a16="http://schemas.microsoft.com/office/drawing/2014/main" id="{49FC311C-5B0A-4116-B875-9502226EF25B}"/>
              </a:ext>
            </a:extLst>
          </p:cNvPr>
          <p:cNvSpPr>
            <a:spLocks noGrp="1"/>
          </p:cNvSpPr>
          <p:nvPr>
            <p:ph type="pic" sz="quarter" idx="35"/>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39" name="Text Field 1">
            <a:extLst>
              <a:ext uri="{FF2B5EF4-FFF2-40B4-BE49-F238E27FC236}">
                <a16:creationId xmlns:a16="http://schemas.microsoft.com/office/drawing/2014/main" id="{83613B05-019F-48CF-BD45-DD0A5D371BF5}"/>
              </a:ext>
            </a:extLst>
          </p:cNvPr>
          <p:cNvSpPr>
            <a:spLocks noGrp="1"/>
          </p:cNvSpPr>
          <p:nvPr>
            <p:ph type="body" sz="quarter" idx="36"/>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a:extLst>
              <a:ext uri="{FF2B5EF4-FFF2-40B4-BE49-F238E27FC236}">
                <a16:creationId xmlns:a16="http://schemas.microsoft.com/office/drawing/2014/main" id="{80A4CAAD-4985-4FFF-BE24-1873DC385CA6}"/>
              </a:ext>
            </a:extLst>
          </p:cNvPr>
          <p:cNvSpPr>
            <a:spLocks noGrp="1"/>
          </p:cNvSpPr>
          <p:nvPr>
            <p:ph type="dt" sz="half" idx="28"/>
          </p:nvPr>
        </p:nvSpPr>
        <p:spPr/>
        <p:txBody>
          <a:bodyPr/>
          <a:lstStyle/>
          <a:p>
            <a:fld id="{A79A53D3-3122-0545-9E18-C3FA2C6BE832}" type="datetime1">
              <a:rPr lang="en-IN" smtClean="0"/>
              <a:t>24/01/24</a:t>
            </a:fld>
            <a:endParaRPr lang="en-US" dirty="0"/>
          </a:p>
        </p:txBody>
      </p:sp>
      <p:sp>
        <p:nvSpPr>
          <p:cNvPr id="5" name="Footer Placeholder 4">
            <a:extLst>
              <a:ext uri="{FF2B5EF4-FFF2-40B4-BE49-F238E27FC236}">
                <a16:creationId xmlns:a16="http://schemas.microsoft.com/office/drawing/2014/main" id="{9DD6AD3B-D115-41B9-A024-91B560E170AD}"/>
              </a:ext>
            </a:extLst>
          </p:cNvPr>
          <p:cNvSpPr>
            <a:spLocks noGrp="1"/>
          </p:cNvSpPr>
          <p:nvPr>
            <p:ph type="ftr" sz="quarter" idx="29"/>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D5F57306-2538-4D77-8134-400C30C727EE}"/>
              </a:ext>
            </a:extLst>
          </p:cNvPr>
          <p:cNvSpPr>
            <a:spLocks noGrp="1"/>
          </p:cNvSpPr>
          <p:nvPr>
            <p:ph type="sldNum" sz="quarter" idx="30"/>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404417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attern_Light_Text_Pillar">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7F1F5-58AD-5A4C-8A45-8114793F7CB4}"/>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8">
            <a:extLst>
              <a:ext uri="{FF2B5EF4-FFF2-40B4-BE49-F238E27FC236}">
                <a16:creationId xmlns:a16="http://schemas.microsoft.com/office/drawing/2014/main" id="{95492766-7884-6A4F-B537-BB909C205079}"/>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7" name="Slide Number Placeholder 6">
            <a:extLst>
              <a:ext uri="{FF2B5EF4-FFF2-40B4-BE49-F238E27FC236}">
                <a16:creationId xmlns:a16="http://schemas.microsoft.com/office/drawing/2014/main" id="{24C8E9A4-E3E1-4C31-AA16-901C3E96A285}"/>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4FA85E36-AED9-42A1-B65B-BD0BDD318EBD}"/>
              </a:ext>
            </a:extLst>
          </p:cNvPr>
          <p:cNvSpPr>
            <a:spLocks noGrp="1"/>
          </p:cNvSpPr>
          <p:nvPr>
            <p:ph type="ftr" sz="quarter" idx="16"/>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0ACBA953-609D-464C-9087-C435325A5BAB}"/>
              </a:ext>
            </a:extLst>
          </p:cNvPr>
          <p:cNvSpPr>
            <a:spLocks noGrp="1"/>
          </p:cNvSpPr>
          <p:nvPr>
            <p:ph type="dt" sz="half" idx="15"/>
          </p:nvPr>
        </p:nvSpPr>
        <p:spPr/>
        <p:txBody>
          <a:bodyPr/>
          <a:lstStyle/>
          <a:p>
            <a:fld id="{FCE4F8B3-EDC9-8846-BA81-E1359B088E28}" type="datetime1">
              <a:rPr lang="en-IN" smtClean="0"/>
              <a:t>24/01/24</a:t>
            </a:fld>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Content Placeholder 6">
            <a:extLst>
              <a:ext uri="{FF2B5EF4-FFF2-40B4-BE49-F238E27FC236}">
                <a16:creationId xmlns:a16="http://schemas.microsoft.com/office/drawing/2014/main" id="{FB2FF08A-E43F-42A8-AED0-E64C52DA3DF1}"/>
              </a:ext>
              <a:ext uri="{C183D7F6-B498-43B3-948B-1728B52AA6E4}">
                <adec:decorative xmlns:adec="http://schemas.microsoft.com/office/drawing/2017/decorative" val="0"/>
              </a:ext>
            </a:extLst>
          </p:cNvPr>
          <p:cNvSpPr>
            <a:spLocks noGrp="1"/>
          </p:cNvSpPr>
          <p:nvPr>
            <p:ph sz="quarter" idx="13"/>
          </p:nvPr>
        </p:nvSpPr>
        <p:spPr>
          <a:xfrm>
            <a:off x="771525" y="1600200"/>
            <a:ext cx="10677525" cy="4507992"/>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25706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 Title/Subtitle Quad Infographic">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6FC21-9E73-4F6F-9512-715B2F6AE707}"/>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22" name="Subtitle">
            <a:extLst>
              <a:ext uri="{FF2B5EF4-FFF2-40B4-BE49-F238E27FC236}">
                <a16:creationId xmlns:a16="http://schemas.microsoft.com/office/drawing/2014/main" id="{F8627394-C302-DF4A-A2CC-76DC053BE227}"/>
              </a:ext>
            </a:extLst>
          </p:cNvPr>
          <p:cNvSpPr>
            <a:spLocks noGrp="1"/>
          </p:cNvSpPr>
          <p:nvPr>
            <p:ph type="body" sz="quarter" idx="27" hasCustomPrompt="1"/>
          </p:nvPr>
        </p:nvSpPr>
        <p:spPr>
          <a:xfrm>
            <a:off x="766763" y="1014984"/>
            <a:ext cx="10671048" cy="330540"/>
          </a:xfrm>
          <a:prstGeom prst="rect">
            <a:avLst/>
          </a:prstGeom>
        </p:spPr>
        <p:txBody>
          <a:bodyPr lIns="0">
            <a:noAutofit/>
          </a:bodyPr>
          <a:lstStyle>
            <a:lvl1pPr marL="0" indent="0">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24" name="Picture Placeholder 1">
            <a:extLst>
              <a:ext uri="{FF2B5EF4-FFF2-40B4-BE49-F238E27FC236}">
                <a16:creationId xmlns:a16="http://schemas.microsoft.com/office/drawing/2014/main" id="{73515641-F2D1-424C-A248-CF32FF42F90D}"/>
              </a:ext>
            </a:extLst>
          </p:cNvPr>
          <p:cNvSpPr>
            <a:spLocks noGrp="1"/>
          </p:cNvSpPr>
          <p:nvPr>
            <p:ph type="pic" sz="quarter" idx="23"/>
          </p:nvPr>
        </p:nvSpPr>
        <p:spPr>
          <a:xfrm>
            <a:off x="768875"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6" name="Text Field 1">
            <a:extLst>
              <a:ext uri="{FF2B5EF4-FFF2-40B4-BE49-F238E27FC236}">
                <a16:creationId xmlns:a16="http://schemas.microsoft.com/office/drawing/2014/main" id="{B9797AF5-84E4-495F-930D-6E9B1748D10C}"/>
              </a:ext>
            </a:extLst>
          </p:cNvPr>
          <p:cNvSpPr>
            <a:spLocks noGrp="1"/>
          </p:cNvSpPr>
          <p:nvPr>
            <p:ph type="body" sz="quarter" idx="14"/>
          </p:nvPr>
        </p:nvSpPr>
        <p:spPr>
          <a:xfrm>
            <a:off x="2635245"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7" name="Picture Placeholder 1">
            <a:extLst>
              <a:ext uri="{FF2B5EF4-FFF2-40B4-BE49-F238E27FC236}">
                <a16:creationId xmlns:a16="http://schemas.microsoft.com/office/drawing/2014/main" id="{9799B632-7FBF-4EFB-B43F-4D3DCBF30FE0}"/>
              </a:ext>
            </a:extLst>
          </p:cNvPr>
          <p:cNvSpPr>
            <a:spLocks noGrp="1"/>
          </p:cNvSpPr>
          <p:nvPr>
            <p:ph type="pic" sz="quarter" idx="31"/>
          </p:nvPr>
        </p:nvSpPr>
        <p:spPr>
          <a:xfrm>
            <a:off x="6378368" y="1609209"/>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28" name="Text Field 1">
            <a:extLst>
              <a:ext uri="{FF2B5EF4-FFF2-40B4-BE49-F238E27FC236}">
                <a16:creationId xmlns:a16="http://schemas.microsoft.com/office/drawing/2014/main" id="{5CD163D7-AAC8-405C-8A60-1E3697F3DA9C}"/>
              </a:ext>
            </a:extLst>
          </p:cNvPr>
          <p:cNvSpPr>
            <a:spLocks noGrp="1"/>
          </p:cNvSpPr>
          <p:nvPr>
            <p:ph type="body" sz="quarter" idx="32"/>
          </p:nvPr>
        </p:nvSpPr>
        <p:spPr>
          <a:xfrm>
            <a:off x="8244738" y="1609209"/>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1">
            <a:extLst>
              <a:ext uri="{FF2B5EF4-FFF2-40B4-BE49-F238E27FC236}">
                <a16:creationId xmlns:a16="http://schemas.microsoft.com/office/drawing/2014/main" id="{EA4DC9EC-3849-455B-9A09-172E17E8213B}"/>
              </a:ext>
            </a:extLst>
          </p:cNvPr>
          <p:cNvSpPr>
            <a:spLocks noGrp="1"/>
          </p:cNvSpPr>
          <p:nvPr>
            <p:ph type="pic" sz="quarter" idx="33"/>
          </p:nvPr>
        </p:nvSpPr>
        <p:spPr>
          <a:xfrm>
            <a:off x="762000"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37" name="Text Field 1">
            <a:extLst>
              <a:ext uri="{FF2B5EF4-FFF2-40B4-BE49-F238E27FC236}">
                <a16:creationId xmlns:a16="http://schemas.microsoft.com/office/drawing/2014/main" id="{7D9940C9-2D76-41F9-A194-F214548D9BB2}"/>
              </a:ext>
            </a:extLst>
          </p:cNvPr>
          <p:cNvSpPr>
            <a:spLocks noGrp="1"/>
          </p:cNvSpPr>
          <p:nvPr>
            <p:ph type="body" sz="quarter" idx="34"/>
          </p:nvPr>
        </p:nvSpPr>
        <p:spPr>
          <a:xfrm>
            <a:off x="2628370"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8" name="Picture Placeholder 1">
            <a:extLst>
              <a:ext uri="{FF2B5EF4-FFF2-40B4-BE49-F238E27FC236}">
                <a16:creationId xmlns:a16="http://schemas.microsoft.com/office/drawing/2014/main" id="{19E7E17B-F95B-47B7-9AEC-4E2CE21E61BD}"/>
              </a:ext>
            </a:extLst>
          </p:cNvPr>
          <p:cNvSpPr>
            <a:spLocks noGrp="1"/>
          </p:cNvSpPr>
          <p:nvPr>
            <p:ph type="pic" sz="quarter" idx="35"/>
          </p:nvPr>
        </p:nvSpPr>
        <p:spPr>
          <a:xfrm>
            <a:off x="6371492" y="4251155"/>
            <a:ext cx="1618488" cy="1618488"/>
          </a:xfrm>
          <a:prstGeom prst="rect">
            <a:avLst/>
          </a:prstGeom>
        </p:spPr>
        <p:txBody>
          <a:bodyPr/>
          <a:lstStyle>
            <a:lvl1pPr>
              <a:defRPr sz="1000" b="0" i="0">
                <a:latin typeface="Oracle Sans Light" panose="020B0403020204020204" pitchFamily="34" charset="0"/>
                <a:cs typeface="Oracle Sans Light" panose="020B0403020204020204" pitchFamily="34" charset="0"/>
              </a:defRPr>
            </a:lvl1pPr>
          </a:lstStyle>
          <a:p>
            <a:r>
              <a:rPr lang="en-GB"/>
              <a:t>Click icon to add picture</a:t>
            </a:r>
            <a:endParaRPr lang="en-US" dirty="0"/>
          </a:p>
        </p:txBody>
      </p:sp>
      <p:sp>
        <p:nvSpPr>
          <p:cNvPr id="39" name="Text Field 1">
            <a:extLst>
              <a:ext uri="{FF2B5EF4-FFF2-40B4-BE49-F238E27FC236}">
                <a16:creationId xmlns:a16="http://schemas.microsoft.com/office/drawing/2014/main" id="{9D7F289E-5A08-4113-8C19-8328B9198BCB}"/>
              </a:ext>
            </a:extLst>
          </p:cNvPr>
          <p:cNvSpPr>
            <a:spLocks noGrp="1"/>
          </p:cNvSpPr>
          <p:nvPr>
            <p:ph type="body" sz="quarter" idx="36"/>
          </p:nvPr>
        </p:nvSpPr>
        <p:spPr>
          <a:xfrm>
            <a:off x="8237862" y="4251155"/>
            <a:ext cx="3203704" cy="1873245"/>
          </a:xfrm>
          <a:prstGeom prst="rect">
            <a:avLst/>
          </a:prstGeom>
        </p:spPr>
        <p:txBody>
          <a:bodyPr/>
          <a:lstStyle>
            <a:lvl1pPr>
              <a:defRPr b="0" i="0">
                <a:latin typeface="Oracle Sans Tab Light"/>
                <a:cs typeface="Oracle Sans Light" panose="020B0403020204020204" pitchFamily="34" charset="0"/>
              </a:defRPr>
            </a:lvl1pPr>
            <a:lvl2pPr>
              <a:defRPr b="0" i="0">
                <a:latin typeface="Oracle Sans Tab Light"/>
                <a:cs typeface="Oracle Sans Light" panose="020B0403020204020204" pitchFamily="34" charset="0"/>
              </a:defRPr>
            </a:lvl2pPr>
            <a:lvl3pPr>
              <a:defRPr b="0" i="0">
                <a:latin typeface="Oracle Sans Tab Light"/>
                <a:cs typeface="Oracle Sans Light" panose="020B0403020204020204" pitchFamily="34" charset="0"/>
              </a:defRPr>
            </a:lvl3pPr>
            <a:lvl4pPr>
              <a:defRPr b="0" i="0">
                <a:latin typeface="Oracle Sans Tab Light"/>
                <a:cs typeface="Oracle Sans Light" panose="020B0403020204020204" pitchFamily="34" charset="0"/>
              </a:defRPr>
            </a:lvl4pPr>
            <a:lvl5pPr marL="914400" indent="-182880">
              <a:buFont typeface="Oracle Sans Tab Light" panose="020B0403020204020204" pitchFamily="34" charset="0"/>
              <a:buChar char="•"/>
              <a:defRPr b="0" i="0">
                <a:latin typeface="Oracle Sans Tab Light"/>
                <a:cs typeface="Oracle Sans Light" panose="020B04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D5F57306-2538-4D77-8134-400C30C727EE}"/>
              </a:ext>
            </a:extLst>
          </p:cNvPr>
          <p:cNvSpPr>
            <a:spLocks noGrp="1"/>
          </p:cNvSpPr>
          <p:nvPr>
            <p:ph type="sldNum" sz="quarter" idx="3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DD6AD3B-D115-41B9-A024-91B560E170AD}"/>
              </a:ext>
            </a:extLst>
          </p:cNvPr>
          <p:cNvSpPr>
            <a:spLocks noGrp="1"/>
          </p:cNvSpPr>
          <p:nvPr>
            <p:ph type="ftr" sz="quarter" idx="29"/>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80A4CAAD-4985-4FFF-BE24-1873DC385CA6}"/>
              </a:ext>
            </a:extLst>
          </p:cNvPr>
          <p:cNvSpPr>
            <a:spLocks noGrp="1"/>
          </p:cNvSpPr>
          <p:nvPr>
            <p:ph type="dt" sz="half" idx="28"/>
          </p:nvPr>
        </p:nvSpPr>
        <p:spPr/>
        <p:txBody>
          <a:bodyPr/>
          <a:lstStyle/>
          <a:p>
            <a:fld id="{8BC33419-C1D8-4E4E-BD17-7D4B5606D542}" type="datetime1">
              <a:rPr lang="en-IN" smtClean="0"/>
              <a:t>24/01/24</a:t>
            </a:fld>
            <a:endParaRPr lang="en-US" dirty="0"/>
          </a:p>
        </p:txBody>
      </p:sp>
    </p:spTree>
    <p:extLst>
      <p:ext uri="{BB962C8B-B14F-4D97-AF65-F5344CB8AC3E}">
        <p14:creationId xmlns:p14="http://schemas.microsoft.com/office/powerpoint/2010/main" val="3920487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ght - Numbered Outline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fld id="{C1F9AEAB-82B0-4E4A-8F8E-A83446E15BC2}" type="datetime1">
              <a:rPr lang="en-IN" smtClean="0"/>
              <a:t>24/01/24</a:t>
            </a:fld>
            <a:endParaRPr lang="en-US" dirty="0"/>
          </a:p>
        </p:txBody>
      </p:sp>
    </p:spTree>
    <p:extLst>
      <p:ext uri="{BB962C8B-B14F-4D97-AF65-F5344CB8AC3E}">
        <p14:creationId xmlns:p14="http://schemas.microsoft.com/office/powerpoint/2010/main" val="25082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 - Numbered Outline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Slide Number Placeholder 11">
            <a:extLst>
              <a:ext uri="{FF2B5EF4-FFF2-40B4-BE49-F238E27FC236}">
                <a16:creationId xmlns:a16="http://schemas.microsoft.com/office/drawing/2014/main" id="{BF090EFF-1AF0-4433-9A1A-34A28C032E21}"/>
              </a:ext>
            </a:extLst>
          </p:cNvPr>
          <p:cNvSpPr>
            <a:spLocks noGrp="1"/>
          </p:cNvSpPr>
          <p:nvPr>
            <p:ph type="sldNum" sz="quarter" idx="46"/>
          </p:nvPr>
        </p:nvSpPr>
        <p:spPr/>
        <p:txBody>
          <a:bodyPr/>
          <a:lstStyle/>
          <a:p>
            <a:fld id="{345D60D9-5372-5F40-9443-0F9AE5BDC3C8}" type="slidenum">
              <a:rPr lang="en-US" smtClean="0"/>
              <a:pPr/>
              <a:t>‹#›</a:t>
            </a:fld>
            <a:endParaRPr lang="en-US" dirty="0"/>
          </a:p>
        </p:txBody>
      </p:sp>
      <p:sp>
        <p:nvSpPr>
          <p:cNvPr id="11" name="Footer Placeholder 10">
            <a:extLst>
              <a:ext uri="{FF2B5EF4-FFF2-40B4-BE49-F238E27FC236}">
                <a16:creationId xmlns:a16="http://schemas.microsoft.com/office/drawing/2014/main" id="{64CBDFCD-BCBC-4BD5-A127-69DEBBE6FFFB}"/>
              </a:ext>
            </a:extLst>
          </p:cNvPr>
          <p:cNvSpPr>
            <a:spLocks noGrp="1"/>
          </p:cNvSpPr>
          <p:nvPr>
            <p:ph type="ftr" sz="quarter" idx="45"/>
          </p:nvPr>
        </p:nvSpPr>
        <p:spPr/>
        <p:txBody>
          <a:bodyPr/>
          <a:lstStyle/>
          <a:p>
            <a:r>
              <a:rPr lang="en-US"/>
              <a:t>Copyright © 2024, Oracle and/or its affiliates</a:t>
            </a:r>
            <a:endParaRPr lang="en-US" dirty="0"/>
          </a:p>
        </p:txBody>
      </p:sp>
      <p:sp>
        <p:nvSpPr>
          <p:cNvPr id="10" name="Date Placeholder 9">
            <a:extLst>
              <a:ext uri="{FF2B5EF4-FFF2-40B4-BE49-F238E27FC236}">
                <a16:creationId xmlns:a16="http://schemas.microsoft.com/office/drawing/2014/main" id="{1C72E1CA-65E3-43DA-91B1-2B0AA30A479D}"/>
              </a:ext>
            </a:extLst>
          </p:cNvPr>
          <p:cNvSpPr>
            <a:spLocks noGrp="1"/>
          </p:cNvSpPr>
          <p:nvPr>
            <p:ph type="dt" sz="half" idx="44"/>
          </p:nvPr>
        </p:nvSpPr>
        <p:spPr/>
        <p:txBody>
          <a:bodyPr/>
          <a:lstStyle/>
          <a:p>
            <a:fld id="{666CC26A-5367-EC4E-A42B-D4BFE6D37285}" type="datetime1">
              <a:rPr lang="en-IN" smtClean="0"/>
              <a:t>24/01/24</a:t>
            </a:fld>
            <a:endParaRPr lang="en-US" dirty="0"/>
          </a:p>
        </p:txBody>
      </p:sp>
    </p:spTree>
    <p:extLst>
      <p:ext uri="{BB962C8B-B14F-4D97-AF65-F5344CB8AC3E}">
        <p14:creationId xmlns:p14="http://schemas.microsoft.com/office/powerpoint/2010/main" val="2783053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ght - Numbered Outline 2 Column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3">
            <a:extLst>
              <a:ext uri="{FF2B5EF4-FFF2-40B4-BE49-F238E27FC236}">
                <a16:creationId xmlns:a16="http://schemas.microsoft.com/office/drawing/2014/main" id="{A4E2576F-21A2-43DD-A5D5-93969065652E}"/>
              </a:ext>
            </a:extLst>
          </p:cNvPr>
          <p:cNvSpPr>
            <a:spLocks noGrp="1"/>
          </p:cNvSpPr>
          <p:nvPr>
            <p:ph type="body" sz="quarter" idx="48"/>
          </p:nvPr>
        </p:nvSpPr>
        <p:spPr>
          <a:xfrm>
            <a:off x="6371492" y="1609724"/>
            <a:ext cx="5084064"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fld id="{8D65589F-890B-BD45-AD50-894BA3F8CD69}" type="datetime1">
              <a:rPr lang="en-IN" smtClean="0"/>
              <a:t>24/01/24</a:t>
            </a:fld>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2024, Oracle and/or its affiliates</a:t>
            </a:r>
            <a:endParaRPr lang="en-US" dirty="0"/>
          </a:p>
        </p:txBody>
      </p:sp>
    </p:spTree>
    <p:extLst>
      <p:ext uri="{BB962C8B-B14F-4D97-AF65-F5344CB8AC3E}">
        <p14:creationId xmlns:p14="http://schemas.microsoft.com/office/powerpoint/2010/main" val="3654418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 Numbered Outline 2 Column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3">
            <a:extLst>
              <a:ext uri="{FF2B5EF4-FFF2-40B4-BE49-F238E27FC236}">
                <a16:creationId xmlns:a16="http://schemas.microsoft.com/office/drawing/2014/main" id="{C3AB024B-01DD-4EEE-A60E-B75429678F36}"/>
              </a:ext>
            </a:extLst>
          </p:cNvPr>
          <p:cNvSpPr>
            <a:spLocks noGrp="1"/>
          </p:cNvSpPr>
          <p:nvPr>
            <p:ph type="body" sz="quarter" idx="48"/>
          </p:nvPr>
        </p:nvSpPr>
        <p:spPr>
          <a:xfrm>
            <a:off x="6371493" y="1609724"/>
            <a:ext cx="5084064"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fld id="{A5D39C48-DA7C-754C-8082-8D0AD7116E80}" type="datetime1">
              <a:rPr lang="en-IN" smtClean="0"/>
              <a:t>24/01/24</a:t>
            </a:fld>
            <a:endParaRPr lang="en-US" dirty="0"/>
          </a:p>
        </p:txBody>
      </p:sp>
    </p:spTree>
    <p:extLst>
      <p:ext uri="{BB962C8B-B14F-4D97-AF65-F5344CB8AC3E}">
        <p14:creationId xmlns:p14="http://schemas.microsoft.com/office/powerpoint/2010/main" val="3954685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ight - Data Texture 07 Blank">
    <p:spTree>
      <p:nvGrpSpPr>
        <p:cNvPr id="1" name=""/>
        <p:cNvGrpSpPr/>
        <p:nvPr/>
      </p:nvGrpSpPr>
      <p:grpSpPr>
        <a:xfrm>
          <a:off x="0" y="0"/>
          <a:ext cx="0" cy="0"/>
          <a:chOff x="0" y="0"/>
          <a:chExt cx="0" cy="0"/>
        </a:xfrm>
      </p:grpSpPr>
      <p:pic>
        <p:nvPicPr>
          <p:cNvPr id="9" name="Picture 8" hidden="1">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fld id="{3055209C-95F9-CD40-9E30-A5A65F4C5450}" type="datetime1">
              <a:rPr lang="en-IN" smtClean="0"/>
              <a:t>24/01/24</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2024,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356988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Light - Data Texture_Wh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fld id="{861A4C4B-7D0F-EA41-BA84-854B918098CC}" type="datetime1">
              <a:rPr lang="en-IN" smtClean="0"/>
              <a:t>24/01/24</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2024,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46902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Dark - Data Texture 07 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p>
            <a:fld id="{DB903E21-4028-3749-9534-A342503BF36E}" type="datetime1">
              <a:rPr lang="en-IN" smtClean="0"/>
              <a:t>24/01/24</a:t>
            </a:fld>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p>
            <a:r>
              <a:rPr lang="en-US"/>
              <a:t>Copyright © 2024, Oracle and/or its affiliates</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32038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Dark - Data Texture 07 Blank_Pillar">
    <p:bg>
      <p:bgPr>
        <a:solidFill>
          <a:schemeClr val="accent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B6F3C-673A-2C4F-BDD8-A174DA9D4B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C6ADE0F8-03AA-E84C-A08A-799EE14D7C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2DF2B49-8199-43EF-9C31-2EE3E2278A8F}"/>
              </a:ext>
            </a:extLst>
          </p:cNvPr>
          <p:cNvSpPr>
            <a:spLocks noGrp="1"/>
          </p:cNvSpPr>
          <p:nvPr>
            <p:ph type="dt" sz="half" idx="10"/>
          </p:nvPr>
        </p:nvSpPr>
        <p:spPr/>
        <p:txBody>
          <a:bodyPr/>
          <a:lstStyle>
            <a:lvl1pPr>
              <a:defRPr>
                <a:solidFill>
                  <a:schemeClr val="tx1"/>
                </a:solidFill>
              </a:defRPr>
            </a:lvl1pPr>
          </a:lstStyle>
          <a:p>
            <a:fld id="{9E9AD94F-759B-794F-B0B9-68AF11F464CC}" type="datetime1">
              <a:rPr lang="en-IN" smtClean="0"/>
              <a:t>24/01/24</a:t>
            </a:fld>
            <a:endParaRPr lang="en-US" dirty="0"/>
          </a:p>
        </p:txBody>
      </p:sp>
      <p:sp>
        <p:nvSpPr>
          <p:cNvPr id="6" name="Footer Placeholder 5">
            <a:extLst>
              <a:ext uri="{FF2B5EF4-FFF2-40B4-BE49-F238E27FC236}">
                <a16:creationId xmlns:a16="http://schemas.microsoft.com/office/drawing/2014/main" id="{C290A680-202A-4EB8-8426-F81FE6C12DD2}"/>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7" name="Slide Number Placeholder 6">
            <a:extLst>
              <a:ext uri="{FF2B5EF4-FFF2-40B4-BE49-F238E27FC236}">
                <a16:creationId xmlns:a16="http://schemas.microsoft.com/office/drawing/2014/main" id="{81D7B772-BB21-406A-A2FE-5A71474672A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183750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Light - Data Texture 16 Blank">
    <p:bg>
      <p:bgPr>
        <a:solidFill>
          <a:srgbClr val="F1EFED">
            <a:alpha val="6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fld id="{370E2B5A-5A88-154C-B9A6-AA54A81764CE}" type="datetime1">
              <a:rPr lang="en-IN" smtClean="0"/>
              <a:t>24/01/24</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27232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attern_Medium_Text_Pillar">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4A867-1702-1A4D-9919-8C810F822F35}"/>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A94558F0-DB1A-FE4C-B26E-7608956996C6}"/>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8" name="Slide Number Placeholder 7">
            <a:extLst>
              <a:ext uri="{FF2B5EF4-FFF2-40B4-BE49-F238E27FC236}">
                <a16:creationId xmlns:a16="http://schemas.microsoft.com/office/drawing/2014/main" id="{7D1F5C02-1385-4076-A1B5-ADE2E9FFDF52}"/>
              </a:ext>
            </a:extLst>
          </p:cNvPr>
          <p:cNvSpPr>
            <a:spLocks noGrp="1"/>
          </p:cNvSpPr>
          <p:nvPr>
            <p:ph type="sldNum" sz="quarter" idx="17"/>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AAC417B-C575-4C96-8639-37286E31880F}"/>
              </a:ext>
            </a:extLst>
          </p:cNvPr>
          <p:cNvSpPr>
            <a:spLocks noGrp="1"/>
          </p:cNvSpPr>
          <p:nvPr>
            <p:ph type="ftr" sz="quarter" idx="16"/>
          </p:nvPr>
        </p:nvSpPr>
        <p:spPr/>
        <p:txBody>
          <a:bodyPr/>
          <a:lstStyle>
            <a:lvl1pPr>
              <a:defRPr>
                <a:solidFill>
                  <a:schemeClr val="tx1"/>
                </a:solidFill>
              </a:defRPr>
            </a:lvl1p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A0FA79FA-883D-424A-AE66-29D1DCD9605C}"/>
              </a:ext>
            </a:extLst>
          </p:cNvPr>
          <p:cNvSpPr>
            <a:spLocks noGrp="1"/>
          </p:cNvSpPr>
          <p:nvPr>
            <p:ph type="dt" sz="half" idx="15"/>
          </p:nvPr>
        </p:nvSpPr>
        <p:spPr/>
        <p:txBody>
          <a:bodyPr/>
          <a:lstStyle>
            <a:lvl1pPr>
              <a:defRPr>
                <a:solidFill>
                  <a:schemeClr val="tx1"/>
                </a:solidFill>
              </a:defRPr>
            </a:lvl1pPr>
          </a:lstStyle>
          <a:p>
            <a:fld id="{94BBCB3F-A6FA-3949-9617-F323243AB375}" type="datetime1">
              <a:rPr lang="en-IN" smtClean="0"/>
              <a:t>24/01/24</a:t>
            </a:fld>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1" name="Content Placeholder 6">
            <a:extLst>
              <a:ext uri="{FF2B5EF4-FFF2-40B4-BE49-F238E27FC236}">
                <a16:creationId xmlns:a16="http://schemas.microsoft.com/office/drawing/2014/main" id="{06DD7F48-FD8E-45D4-B93C-A7CD4D1EEBCF}"/>
              </a:ext>
            </a:extLst>
          </p:cNvPr>
          <p:cNvSpPr>
            <a:spLocks noGrp="1"/>
          </p:cNvSpPr>
          <p:nvPr>
            <p:ph sz="quarter" idx="13"/>
          </p:nvPr>
        </p:nvSpPr>
        <p:spPr>
          <a:xfrm>
            <a:off x="771525" y="1600200"/>
            <a:ext cx="10677525" cy="4507992"/>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92347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Light - Data Texture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fld id="{A679A1F2-4994-304D-983B-EECA45FCD8FB}" type="datetime1">
              <a:rPr lang="en-IN" smtClean="0"/>
              <a:t>24/01/24</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20381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Light - Data Texture 16 Blank_Pillar">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F25E2DF5-E784-49DC-9611-6170F36DE440}"/>
              </a:ext>
            </a:extLst>
          </p:cNvPr>
          <p:cNvSpPr>
            <a:spLocks noGrp="1"/>
          </p:cNvSpPr>
          <p:nvPr>
            <p:ph type="dt" sz="half" idx="10"/>
          </p:nvPr>
        </p:nvSpPr>
        <p:spPr/>
        <p:txBody>
          <a:bodyPr/>
          <a:lstStyle>
            <a:lvl1pPr>
              <a:defRPr>
                <a:solidFill>
                  <a:schemeClr val="tx1"/>
                </a:solidFill>
              </a:defRPr>
            </a:lvl1pPr>
          </a:lstStyle>
          <a:p>
            <a:fld id="{FB98366F-7240-E94D-A7E9-34AA07FCD2F9}" type="datetime1">
              <a:rPr lang="en-IN" smtClean="0"/>
              <a:t>24/01/24</a:t>
            </a:fld>
            <a:endParaRPr lang="en-US" dirty="0"/>
          </a:p>
        </p:txBody>
      </p:sp>
      <p:sp>
        <p:nvSpPr>
          <p:cNvPr id="6" name="Footer Placeholder 5">
            <a:extLst>
              <a:ext uri="{FF2B5EF4-FFF2-40B4-BE49-F238E27FC236}">
                <a16:creationId xmlns:a16="http://schemas.microsoft.com/office/drawing/2014/main" id="{1D49CD15-736A-4D99-BE2B-A9B32EFB6E3A}"/>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9" name="Slide Number Placeholder 8">
            <a:extLst>
              <a:ext uri="{FF2B5EF4-FFF2-40B4-BE49-F238E27FC236}">
                <a16:creationId xmlns:a16="http://schemas.microsoft.com/office/drawing/2014/main" id="{14782056-0531-43CB-9305-E0B13AFC2DBD}"/>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137268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ark - Data Texture 16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6926E36D-2246-4153-82F6-3CCB4A263315}"/>
              </a:ext>
            </a:extLst>
          </p:cNvPr>
          <p:cNvSpPr>
            <a:spLocks noGrp="1"/>
          </p:cNvSpPr>
          <p:nvPr>
            <p:ph type="dt" sz="half" idx="10"/>
          </p:nvPr>
        </p:nvSpPr>
        <p:spPr/>
        <p:txBody>
          <a:bodyPr/>
          <a:lstStyle/>
          <a:p>
            <a:fld id="{52E4B378-5FBA-C745-BDAC-2876A05A96BF}" type="datetime1">
              <a:rPr lang="en-IN" smtClean="0"/>
              <a:t>24/01/24</a:t>
            </a:fld>
            <a:endParaRPr lang="en-US" dirty="0"/>
          </a:p>
        </p:txBody>
      </p:sp>
      <p:sp>
        <p:nvSpPr>
          <p:cNvPr id="6" name="Footer Placeholder 5">
            <a:extLst>
              <a:ext uri="{FF2B5EF4-FFF2-40B4-BE49-F238E27FC236}">
                <a16:creationId xmlns:a16="http://schemas.microsoft.com/office/drawing/2014/main" id="{8A02DE34-4570-4A04-9992-B8D47BC25712}"/>
              </a:ext>
            </a:extLst>
          </p:cNvPr>
          <p:cNvSpPr>
            <a:spLocks noGrp="1"/>
          </p:cNvSpPr>
          <p:nvPr>
            <p:ph type="ftr" sz="quarter" idx="11"/>
          </p:nvPr>
        </p:nvSpPr>
        <p:spPr/>
        <p:txBody>
          <a:bodyPr/>
          <a:lstStyle/>
          <a:p>
            <a:r>
              <a:rPr lang="en-US"/>
              <a:t>Copyright © 2024, Oracle and/or its affiliates</a:t>
            </a:r>
            <a:endParaRPr lang="en-US" dirty="0"/>
          </a:p>
        </p:txBody>
      </p:sp>
      <p:sp>
        <p:nvSpPr>
          <p:cNvPr id="9" name="Slide Number Placeholder 8">
            <a:extLst>
              <a:ext uri="{FF2B5EF4-FFF2-40B4-BE49-F238E27FC236}">
                <a16:creationId xmlns:a16="http://schemas.microsoft.com/office/drawing/2014/main" id="{65404050-F438-4047-8CBF-7F2C83D02636}"/>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885737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Light - Data Texture 19 Blank">
    <p:bg>
      <p:bgPr>
        <a:solidFill>
          <a:srgbClr val="F1EFED">
            <a:alpha val="6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34BA956C-AFD4-4D95-9304-BB81E2E12CC5}"/>
              </a:ext>
            </a:extLst>
          </p:cNvPr>
          <p:cNvSpPr>
            <a:spLocks noGrp="1"/>
          </p:cNvSpPr>
          <p:nvPr>
            <p:ph type="dt" sz="half" idx="10"/>
          </p:nvPr>
        </p:nvSpPr>
        <p:spPr/>
        <p:txBody>
          <a:bodyPr/>
          <a:lstStyle/>
          <a:p>
            <a:fld id="{73549F4A-75B4-974B-B0EE-394D595CA1D5}" type="datetime1">
              <a:rPr lang="en-IN" smtClean="0"/>
              <a:t>24/01/24</a:t>
            </a:fld>
            <a:endParaRPr lang="en-US" dirty="0"/>
          </a:p>
        </p:txBody>
      </p:sp>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966024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_Light - Data Texture_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34BA956C-AFD4-4D95-9304-BB81E2E12CC5}"/>
              </a:ext>
            </a:extLst>
          </p:cNvPr>
          <p:cNvSpPr>
            <a:spLocks noGrp="1"/>
          </p:cNvSpPr>
          <p:nvPr>
            <p:ph type="dt" sz="half" idx="10"/>
          </p:nvPr>
        </p:nvSpPr>
        <p:spPr/>
        <p:txBody>
          <a:bodyPr/>
          <a:lstStyle/>
          <a:p>
            <a:fld id="{E4F72E6C-2560-E14E-9E26-D1E9C966B972}" type="datetime1">
              <a:rPr lang="en-IN" smtClean="0"/>
              <a:t>24/01/24</a:t>
            </a:fld>
            <a:endParaRPr lang="en-US" dirty="0"/>
          </a:p>
        </p:txBody>
      </p:sp>
      <p:sp>
        <p:nvSpPr>
          <p:cNvPr id="5" name="Footer Placeholder 4">
            <a:extLst>
              <a:ext uri="{FF2B5EF4-FFF2-40B4-BE49-F238E27FC236}">
                <a16:creationId xmlns:a16="http://schemas.microsoft.com/office/drawing/2014/main" id="{C49782E6-C6D7-4588-8CDE-8BB252C535B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7AD6286E-40B3-4954-877E-F88E2191B41D}"/>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04991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ata Texture 19 Blank_Pillar">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712D2-1637-4940-A323-42EBA61AD5BE}"/>
              </a:ext>
              <a:ext uri="{C183D7F6-B498-43B3-948B-1728B52AA6E4}">
                <adec:decorative xmlns:adec="http://schemas.microsoft.com/office/drawing/2017/decorative" val="1"/>
              </a:ext>
            </a:extLst>
          </p:cNvPr>
          <p:cNvPicPr>
            <a:picLocks noChangeAspect="1"/>
          </p:cNvPicPr>
          <p:nvPr userDrawn="1"/>
        </p:nvPicPr>
        <p:blipFill>
          <a:blip r:embed="rId2">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F671A648-B1E6-4FB1-8635-7745A5B7C589}"/>
              </a:ext>
            </a:extLst>
          </p:cNvPr>
          <p:cNvSpPr>
            <a:spLocks noGrp="1"/>
          </p:cNvSpPr>
          <p:nvPr>
            <p:ph type="dt" sz="half" idx="10"/>
          </p:nvPr>
        </p:nvSpPr>
        <p:spPr/>
        <p:txBody>
          <a:bodyPr/>
          <a:lstStyle>
            <a:lvl1pPr>
              <a:defRPr>
                <a:solidFill>
                  <a:schemeClr val="tx1"/>
                </a:solidFill>
              </a:defRPr>
            </a:lvl1pPr>
          </a:lstStyle>
          <a:p>
            <a:fld id="{A61A49A5-0D88-7B44-A1FE-340B010B65EB}" type="datetime1">
              <a:rPr lang="en-IN" smtClean="0"/>
              <a:t>24/01/24</a:t>
            </a:fld>
            <a:endParaRPr lang="en-US" dirty="0"/>
          </a:p>
        </p:txBody>
      </p:sp>
      <p:sp>
        <p:nvSpPr>
          <p:cNvPr id="6" name="Footer Placeholder 5">
            <a:extLst>
              <a:ext uri="{FF2B5EF4-FFF2-40B4-BE49-F238E27FC236}">
                <a16:creationId xmlns:a16="http://schemas.microsoft.com/office/drawing/2014/main" id="{264E1D34-98B2-43EA-8DB1-0AD67F8B4AAE}"/>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9" name="Slide Number Placeholder 8">
            <a:extLst>
              <a:ext uri="{FF2B5EF4-FFF2-40B4-BE49-F238E27FC236}">
                <a16:creationId xmlns:a16="http://schemas.microsoft.com/office/drawing/2014/main" id="{C5579EB2-1A82-4127-8DCB-A23930E3367E}"/>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398167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ark - Data Texture 19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5B665-2B39-6645-BF1F-C5F9BD830A63}"/>
              </a:ext>
              <a:ext uri="{C183D7F6-B498-43B3-948B-1728B52AA6E4}">
                <adec:decorative xmlns:adec="http://schemas.microsoft.com/office/drawing/2017/decorative" val="1"/>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OTag">
            <a:extLst>
              <a:ext uri="{FF2B5EF4-FFF2-40B4-BE49-F238E27FC236}">
                <a16:creationId xmlns:a16="http://schemas.microsoft.com/office/drawing/2014/main" id="{F4939B61-9B7E-A240-8CE9-7E014F78E016}"/>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8A7CFD62-A920-45CB-9691-083BA5642432}"/>
              </a:ext>
            </a:extLst>
          </p:cNvPr>
          <p:cNvSpPr>
            <a:spLocks noGrp="1"/>
          </p:cNvSpPr>
          <p:nvPr>
            <p:ph type="dt" sz="half" idx="10"/>
          </p:nvPr>
        </p:nvSpPr>
        <p:spPr/>
        <p:txBody>
          <a:bodyPr/>
          <a:lstStyle/>
          <a:p>
            <a:fld id="{A1361472-D05F-C140-AEF1-7D950C03E34C}" type="datetime1">
              <a:rPr lang="en-IN" smtClean="0"/>
              <a:t>24/01/24</a:t>
            </a:fld>
            <a:endParaRPr lang="en-US" dirty="0"/>
          </a:p>
        </p:txBody>
      </p:sp>
      <p:sp>
        <p:nvSpPr>
          <p:cNvPr id="5" name="Footer Placeholder 4">
            <a:extLst>
              <a:ext uri="{FF2B5EF4-FFF2-40B4-BE49-F238E27FC236}">
                <a16:creationId xmlns:a16="http://schemas.microsoft.com/office/drawing/2014/main" id="{8C4B8371-BFE0-4C4C-9EC8-651A59790856}"/>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BBC47787-CD64-4386-A100-73FB94F88CFA}"/>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01202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(six logos)</a:t>
            </a:r>
          </a:p>
        </p:txBody>
      </p:sp>
      <p:sp>
        <p:nvSpPr>
          <p:cNvPr id="7" name="Content Placeholder 6">
            <a:extLst>
              <a:ext uri="{FF2B5EF4-FFF2-40B4-BE49-F238E27FC236}">
                <a16:creationId xmlns:a16="http://schemas.microsoft.com/office/drawing/2014/main" id="{E0720D5D-C3FF-4722-9ADC-A4F6A600F0D9}"/>
              </a:ext>
            </a:extLst>
          </p:cNvPr>
          <p:cNvSpPr>
            <a:spLocks noGrp="1"/>
          </p:cNvSpPr>
          <p:nvPr>
            <p:ph sz="quarter" idx="29" hasCustomPrompt="1"/>
          </p:nvPr>
        </p:nvSpPr>
        <p:spPr>
          <a:xfrm>
            <a:off x="1262063"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p:cNvCxnSpPr>
          <p:nvPr userDrawn="1"/>
        </p:nvCxnSpPr>
        <p:spPr>
          <a:xfrm>
            <a:off x="4271211"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6">
            <a:extLst>
              <a:ext uri="{FF2B5EF4-FFF2-40B4-BE49-F238E27FC236}">
                <a16:creationId xmlns:a16="http://schemas.microsoft.com/office/drawing/2014/main" id="{A3F48506-18DB-4594-A0D2-49F4258E9130}"/>
              </a:ext>
            </a:extLst>
          </p:cNvPr>
          <p:cNvSpPr>
            <a:spLocks noGrp="1"/>
          </p:cNvSpPr>
          <p:nvPr>
            <p:ph sz="quarter" idx="30" hasCustomPrompt="1"/>
          </p:nvPr>
        </p:nvSpPr>
        <p:spPr>
          <a:xfrm>
            <a:off x="4789034"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0" name="Straight Connector 19">
            <a:extLst>
              <a:ext uri="{FF2B5EF4-FFF2-40B4-BE49-F238E27FC236}">
                <a16:creationId xmlns:a16="http://schemas.microsoft.com/office/drawing/2014/main" id="{CC5D39A5-FFFA-EE46-BE4B-8F9D30FFB951}"/>
              </a:ext>
              <a:ext uri="{C183D7F6-B498-43B3-948B-1728B52AA6E4}">
                <adec:decorative xmlns:adec="http://schemas.microsoft.com/office/drawing/2017/decorative" val="1"/>
              </a:ext>
            </a:extLst>
          </p:cNvPr>
          <p:cNvCxnSpPr>
            <a:cxnSpLocks/>
          </p:cNvCxnSpPr>
          <p:nvPr userDrawn="1"/>
        </p:nvCxnSpPr>
        <p:spPr>
          <a:xfrm>
            <a:off x="7924799"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6">
            <a:extLst>
              <a:ext uri="{FF2B5EF4-FFF2-40B4-BE49-F238E27FC236}">
                <a16:creationId xmlns:a16="http://schemas.microsoft.com/office/drawing/2014/main" id="{2B2F6600-A48A-42AC-B99C-88A6DA457480}"/>
              </a:ext>
            </a:extLst>
          </p:cNvPr>
          <p:cNvSpPr>
            <a:spLocks noGrp="1"/>
          </p:cNvSpPr>
          <p:nvPr>
            <p:ph sz="quarter" idx="31" hasCustomPrompt="1"/>
          </p:nvPr>
        </p:nvSpPr>
        <p:spPr>
          <a:xfrm>
            <a:off x="8283349"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4" name="Straight Connector 23">
            <a:extLst>
              <a:ext uri="{FF2B5EF4-FFF2-40B4-BE49-F238E27FC236}">
                <a16:creationId xmlns:a16="http://schemas.microsoft.com/office/drawing/2014/main" id="{5A14C855-46D9-F848-839D-5A8646451DBD}"/>
              </a:ext>
              <a:ext uri="{C183D7F6-B498-43B3-948B-1728B52AA6E4}">
                <adec:decorative xmlns:adec="http://schemas.microsoft.com/office/drawing/2017/decorative" val="1"/>
              </a:ext>
            </a:extLst>
          </p:cNvPr>
          <p:cNvCxnSpPr>
            <a:cxnSpLocks/>
          </p:cNvCxnSpPr>
          <p:nvPr userDrawn="1"/>
        </p:nvCxnSpPr>
        <p:spPr>
          <a:xfrm>
            <a:off x="1127759"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6">
            <a:extLst>
              <a:ext uri="{FF2B5EF4-FFF2-40B4-BE49-F238E27FC236}">
                <a16:creationId xmlns:a16="http://schemas.microsoft.com/office/drawing/2014/main" id="{18AA25DE-3292-4389-BCE0-49C4B3D8EA21}"/>
              </a:ext>
            </a:extLst>
          </p:cNvPr>
          <p:cNvSpPr>
            <a:spLocks noGrp="1"/>
          </p:cNvSpPr>
          <p:nvPr>
            <p:ph sz="quarter" idx="32" hasCustomPrompt="1"/>
          </p:nvPr>
        </p:nvSpPr>
        <p:spPr>
          <a:xfrm>
            <a:off x="1262063"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3" name="Straight Connector 22">
            <a:extLst>
              <a:ext uri="{FF2B5EF4-FFF2-40B4-BE49-F238E27FC236}">
                <a16:creationId xmlns:a16="http://schemas.microsoft.com/office/drawing/2014/main" id="{CD48D0CE-C29D-E84B-9036-9E1865A1829C}"/>
              </a:ext>
              <a:ext uri="{C183D7F6-B498-43B3-948B-1728B52AA6E4}">
                <adec:decorative xmlns:adec="http://schemas.microsoft.com/office/drawing/2017/decorative" val="1"/>
              </a:ext>
            </a:extLst>
          </p:cNvPr>
          <p:cNvCxnSpPr>
            <a:cxnSpLocks/>
          </p:cNvCxnSpPr>
          <p:nvPr userDrawn="1"/>
        </p:nvCxnSpPr>
        <p:spPr>
          <a:xfrm>
            <a:off x="4632158"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6">
            <a:extLst>
              <a:ext uri="{FF2B5EF4-FFF2-40B4-BE49-F238E27FC236}">
                <a16:creationId xmlns:a16="http://schemas.microsoft.com/office/drawing/2014/main" id="{E7C59B42-29DD-4196-9568-00DF1B664D71}"/>
              </a:ext>
            </a:extLst>
          </p:cNvPr>
          <p:cNvSpPr>
            <a:spLocks noGrp="1"/>
          </p:cNvSpPr>
          <p:nvPr>
            <p:ph sz="quarter" idx="33" hasCustomPrompt="1"/>
          </p:nvPr>
        </p:nvSpPr>
        <p:spPr>
          <a:xfrm>
            <a:off x="4789034"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1" name="Straight Connector 20">
            <a:extLst>
              <a:ext uri="{FF2B5EF4-FFF2-40B4-BE49-F238E27FC236}">
                <a16:creationId xmlns:a16="http://schemas.microsoft.com/office/drawing/2014/main" id="{CE00CB47-057C-5F4D-BF08-50C125FBFF44}"/>
              </a:ext>
              <a:ext uri="{C183D7F6-B498-43B3-948B-1728B52AA6E4}">
                <adec:decorative xmlns:adec="http://schemas.microsoft.com/office/drawing/2017/decorative" val="1"/>
              </a:ext>
            </a:extLst>
          </p:cNvPr>
          <p:cNvCxnSpPr>
            <a:cxnSpLocks/>
          </p:cNvCxnSpPr>
          <p:nvPr userDrawn="1"/>
        </p:nvCxnSpPr>
        <p:spPr>
          <a:xfrm>
            <a:off x="8152496"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7" name="Content Placeholder 6">
            <a:extLst>
              <a:ext uri="{FF2B5EF4-FFF2-40B4-BE49-F238E27FC236}">
                <a16:creationId xmlns:a16="http://schemas.microsoft.com/office/drawing/2014/main" id="{EE804A52-54FE-414B-8EAE-3C0036C866DA}"/>
              </a:ext>
            </a:extLst>
          </p:cNvPr>
          <p:cNvSpPr>
            <a:spLocks noGrp="1"/>
          </p:cNvSpPr>
          <p:nvPr>
            <p:ph sz="quarter" idx="34" hasCustomPrompt="1"/>
          </p:nvPr>
        </p:nvSpPr>
        <p:spPr>
          <a:xfrm>
            <a:off x="8283349"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fld id="{284BBE4A-4165-BF4F-A6C9-35588D766A15}" type="datetime1">
              <a:rPr lang="en-IN" smtClean="0"/>
              <a:t>24/01/24</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87445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03"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Logo Wall_Air">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2"/>
                </a:solidFill>
              </a:defRPr>
            </a:lvl1pPr>
          </a:lstStyle>
          <a:p>
            <a:r>
              <a:rPr lang="en-US" dirty="0"/>
              <a:t>Title (six logos)</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fld id="{8F464C5C-6AFF-DC4B-B3F0-1D6DBF583424}" type="datetime1">
              <a:rPr lang="en-IN" smtClean="0"/>
              <a:t>24/01/24</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8" name="Content Placeholder 6">
            <a:extLst>
              <a:ext uri="{FF2B5EF4-FFF2-40B4-BE49-F238E27FC236}">
                <a16:creationId xmlns:a16="http://schemas.microsoft.com/office/drawing/2014/main" id="{A6620ABA-CA7A-4F7B-B31D-0190FB4A4288}"/>
              </a:ext>
            </a:extLst>
          </p:cNvPr>
          <p:cNvSpPr>
            <a:spLocks noGrp="1"/>
          </p:cNvSpPr>
          <p:nvPr>
            <p:ph sz="quarter" idx="29" hasCustomPrompt="1"/>
          </p:nvPr>
        </p:nvSpPr>
        <p:spPr>
          <a:xfrm>
            <a:off x="1262063"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22" name="Straight Connector 21">
            <a:extLst>
              <a:ext uri="{FF2B5EF4-FFF2-40B4-BE49-F238E27FC236}">
                <a16:creationId xmlns:a16="http://schemas.microsoft.com/office/drawing/2014/main" id="{58B192C5-F129-48ED-99A3-F136257F608A}"/>
              </a:ext>
              <a:ext uri="{C183D7F6-B498-43B3-948B-1728B52AA6E4}">
                <adec:decorative xmlns:adec="http://schemas.microsoft.com/office/drawing/2017/decorative" val="1"/>
              </a:ext>
            </a:extLst>
          </p:cNvPr>
          <p:cNvCxnSpPr>
            <a:cxnSpLocks/>
          </p:cNvCxnSpPr>
          <p:nvPr userDrawn="1"/>
        </p:nvCxnSpPr>
        <p:spPr>
          <a:xfrm>
            <a:off x="4271211"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6">
            <a:extLst>
              <a:ext uri="{FF2B5EF4-FFF2-40B4-BE49-F238E27FC236}">
                <a16:creationId xmlns:a16="http://schemas.microsoft.com/office/drawing/2014/main" id="{28521CEB-5128-4ED7-B411-5E3A1A89CAD0}"/>
              </a:ext>
            </a:extLst>
          </p:cNvPr>
          <p:cNvSpPr>
            <a:spLocks noGrp="1"/>
          </p:cNvSpPr>
          <p:nvPr>
            <p:ph sz="quarter" idx="30" hasCustomPrompt="1"/>
          </p:nvPr>
        </p:nvSpPr>
        <p:spPr>
          <a:xfrm>
            <a:off x="4789034"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1" name="Straight Connector 30">
            <a:extLst>
              <a:ext uri="{FF2B5EF4-FFF2-40B4-BE49-F238E27FC236}">
                <a16:creationId xmlns:a16="http://schemas.microsoft.com/office/drawing/2014/main" id="{C5714898-616C-4F38-9C60-CFC519E71F27}"/>
              </a:ext>
              <a:ext uri="{C183D7F6-B498-43B3-948B-1728B52AA6E4}">
                <adec:decorative xmlns:adec="http://schemas.microsoft.com/office/drawing/2017/decorative" val="1"/>
              </a:ext>
            </a:extLst>
          </p:cNvPr>
          <p:cNvCxnSpPr>
            <a:cxnSpLocks/>
          </p:cNvCxnSpPr>
          <p:nvPr userDrawn="1"/>
        </p:nvCxnSpPr>
        <p:spPr>
          <a:xfrm>
            <a:off x="7924799" y="1586163"/>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6">
            <a:extLst>
              <a:ext uri="{FF2B5EF4-FFF2-40B4-BE49-F238E27FC236}">
                <a16:creationId xmlns:a16="http://schemas.microsoft.com/office/drawing/2014/main" id="{75E902B3-D667-4442-861C-2FBFD0617135}"/>
              </a:ext>
            </a:extLst>
          </p:cNvPr>
          <p:cNvSpPr>
            <a:spLocks noGrp="1"/>
          </p:cNvSpPr>
          <p:nvPr>
            <p:ph sz="quarter" idx="31" hasCustomPrompt="1"/>
          </p:nvPr>
        </p:nvSpPr>
        <p:spPr>
          <a:xfrm>
            <a:off x="8283349" y="1984375"/>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3" name="Straight Connector 32">
            <a:extLst>
              <a:ext uri="{FF2B5EF4-FFF2-40B4-BE49-F238E27FC236}">
                <a16:creationId xmlns:a16="http://schemas.microsoft.com/office/drawing/2014/main" id="{E4F8D7D1-6004-471F-B9E3-DF7E33294729}"/>
              </a:ext>
              <a:ext uri="{C183D7F6-B498-43B3-948B-1728B52AA6E4}">
                <adec:decorative xmlns:adec="http://schemas.microsoft.com/office/drawing/2017/decorative" val="1"/>
              </a:ext>
            </a:extLst>
          </p:cNvPr>
          <p:cNvCxnSpPr>
            <a:cxnSpLocks/>
          </p:cNvCxnSpPr>
          <p:nvPr userDrawn="1"/>
        </p:nvCxnSpPr>
        <p:spPr>
          <a:xfrm>
            <a:off x="1127759"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6">
            <a:extLst>
              <a:ext uri="{FF2B5EF4-FFF2-40B4-BE49-F238E27FC236}">
                <a16:creationId xmlns:a16="http://schemas.microsoft.com/office/drawing/2014/main" id="{757BB81E-6D33-40F9-BF5D-6EC660E18844}"/>
              </a:ext>
            </a:extLst>
          </p:cNvPr>
          <p:cNvSpPr>
            <a:spLocks noGrp="1"/>
          </p:cNvSpPr>
          <p:nvPr>
            <p:ph sz="quarter" idx="32" hasCustomPrompt="1"/>
          </p:nvPr>
        </p:nvSpPr>
        <p:spPr>
          <a:xfrm>
            <a:off x="1262063"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5" name="Straight Connector 34">
            <a:extLst>
              <a:ext uri="{FF2B5EF4-FFF2-40B4-BE49-F238E27FC236}">
                <a16:creationId xmlns:a16="http://schemas.microsoft.com/office/drawing/2014/main" id="{5BC566B5-FC23-4046-8A6A-021AE29B36E6}"/>
              </a:ext>
              <a:ext uri="{C183D7F6-B498-43B3-948B-1728B52AA6E4}">
                <adec:decorative xmlns:adec="http://schemas.microsoft.com/office/drawing/2017/decorative" val="1"/>
              </a:ext>
            </a:extLst>
          </p:cNvPr>
          <p:cNvCxnSpPr>
            <a:cxnSpLocks/>
          </p:cNvCxnSpPr>
          <p:nvPr userDrawn="1"/>
        </p:nvCxnSpPr>
        <p:spPr>
          <a:xfrm>
            <a:off x="4632158"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6">
            <a:extLst>
              <a:ext uri="{FF2B5EF4-FFF2-40B4-BE49-F238E27FC236}">
                <a16:creationId xmlns:a16="http://schemas.microsoft.com/office/drawing/2014/main" id="{A29236A8-D7FA-44DF-9E7B-534F3F23623B}"/>
              </a:ext>
            </a:extLst>
          </p:cNvPr>
          <p:cNvSpPr>
            <a:spLocks noGrp="1"/>
          </p:cNvSpPr>
          <p:nvPr>
            <p:ph sz="quarter" idx="33" hasCustomPrompt="1"/>
          </p:nvPr>
        </p:nvSpPr>
        <p:spPr>
          <a:xfrm>
            <a:off x="4789034"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cxnSp>
        <p:nvCxnSpPr>
          <p:cNvPr id="37" name="Straight Connector 36">
            <a:extLst>
              <a:ext uri="{FF2B5EF4-FFF2-40B4-BE49-F238E27FC236}">
                <a16:creationId xmlns:a16="http://schemas.microsoft.com/office/drawing/2014/main" id="{FFE0F5E2-F3B0-424A-B2F4-608BC85D0F26}"/>
              </a:ext>
              <a:ext uri="{C183D7F6-B498-43B3-948B-1728B52AA6E4}">
                <adec:decorative xmlns:adec="http://schemas.microsoft.com/office/drawing/2017/decorative" val="1"/>
              </a:ext>
            </a:extLst>
          </p:cNvPr>
          <p:cNvCxnSpPr>
            <a:cxnSpLocks/>
          </p:cNvCxnSpPr>
          <p:nvPr userDrawn="1"/>
        </p:nvCxnSpPr>
        <p:spPr>
          <a:xfrm>
            <a:off x="8152496" y="3699710"/>
            <a:ext cx="292768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6">
            <a:extLst>
              <a:ext uri="{FF2B5EF4-FFF2-40B4-BE49-F238E27FC236}">
                <a16:creationId xmlns:a16="http://schemas.microsoft.com/office/drawing/2014/main" id="{2335DD81-A752-4C96-A14A-A267F229B501}"/>
              </a:ext>
            </a:extLst>
          </p:cNvPr>
          <p:cNvSpPr>
            <a:spLocks noGrp="1"/>
          </p:cNvSpPr>
          <p:nvPr>
            <p:ph sz="quarter" idx="34" hasCustomPrompt="1"/>
          </p:nvPr>
        </p:nvSpPr>
        <p:spPr>
          <a:xfrm>
            <a:off x="8283349" y="3976461"/>
            <a:ext cx="2647950" cy="1457325"/>
          </a:xfrm>
        </p:spPr>
        <p:txBody>
          <a:bodyPr anchor="ctr"/>
          <a:lstStyle>
            <a:lvl1pPr algn="ctr">
              <a:defRPr sz="1100"/>
            </a:lvl1pPr>
            <a:lvl2pPr>
              <a:defRPr sz="1400"/>
            </a:lvl2pPr>
            <a:lvl3pPr>
              <a:defRPr sz="1200"/>
            </a:lvl3pPr>
            <a:lvl4pPr>
              <a:defRPr sz="1100"/>
            </a:lvl4pPr>
            <a:lvl5pPr>
              <a:defRPr sz="1050"/>
            </a:lvl5pPr>
          </a:lstStyle>
          <a:p>
            <a:pPr lvl="0"/>
            <a:r>
              <a:rPr lang="en-US" dirty="0"/>
              <a:t>Insert logo</a:t>
            </a:r>
          </a:p>
        </p:txBody>
      </p:sp>
    </p:spTree>
    <p:extLst>
      <p:ext uri="{BB962C8B-B14F-4D97-AF65-F5344CB8AC3E}">
        <p14:creationId xmlns:p14="http://schemas.microsoft.com/office/powerpoint/2010/main" val="2548166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(twelve logos)</a:t>
            </a:r>
          </a:p>
        </p:txBody>
      </p:sp>
      <p:sp>
        <p:nvSpPr>
          <p:cNvPr id="5" name="Content Placeholder 4">
            <a:extLst>
              <a:ext uri="{FF2B5EF4-FFF2-40B4-BE49-F238E27FC236}">
                <a16:creationId xmlns:a16="http://schemas.microsoft.com/office/drawing/2014/main" id="{E41FFD96-0B53-46A5-8AF5-2BE66B72EDA3}"/>
              </a:ext>
            </a:extLst>
          </p:cNvPr>
          <p:cNvSpPr>
            <a:spLocks noGrp="1" noChangeAspect="1"/>
          </p:cNvSpPr>
          <p:nvPr>
            <p:ph sz="quarter" idx="36" hasCustomPrompt="1"/>
          </p:nvPr>
        </p:nvSpPr>
        <p:spPr>
          <a:xfrm>
            <a:off x="8096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noChangeAspect="1"/>
          </p:cNvCxnSpPr>
          <p:nvPr userDrawn="1"/>
        </p:nvCxnSpPr>
        <p:spPr>
          <a:xfrm>
            <a:off x="3296653"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Content Placeholder 4">
            <a:extLst>
              <a:ext uri="{FF2B5EF4-FFF2-40B4-BE49-F238E27FC236}">
                <a16:creationId xmlns:a16="http://schemas.microsoft.com/office/drawing/2014/main" id="{8EA6D443-FF6E-4A45-8F90-A3BE2B38BED2}"/>
              </a:ext>
            </a:extLst>
          </p:cNvPr>
          <p:cNvSpPr>
            <a:spLocks noGrp="1" noChangeAspect="1"/>
          </p:cNvSpPr>
          <p:nvPr>
            <p:ph sz="quarter" idx="37" hasCustomPrompt="1"/>
          </p:nvPr>
        </p:nvSpPr>
        <p:spPr>
          <a:xfrm>
            <a:off x="3585482"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0" name="Straight Connector 19">
            <a:extLst>
              <a:ext uri="{FF2B5EF4-FFF2-40B4-BE49-F238E27FC236}">
                <a16:creationId xmlns:a16="http://schemas.microsoft.com/office/drawing/2014/main" id="{CC5D39A5-FFFA-EE46-BE4B-8F9D30FFB951}"/>
              </a:ext>
              <a:ext uri="{C183D7F6-B498-43B3-948B-1728B52AA6E4}">
                <adec:decorative xmlns:adec="http://schemas.microsoft.com/office/drawing/2017/decorative" val="1"/>
              </a:ext>
            </a:extLst>
          </p:cNvPr>
          <p:cNvCxnSpPr>
            <a:cxnSpLocks noChangeAspect="1"/>
          </p:cNvCxnSpPr>
          <p:nvPr userDrawn="1"/>
        </p:nvCxnSpPr>
        <p:spPr>
          <a:xfrm>
            <a:off x="6095999"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7" name="Content Placeholder 4">
            <a:extLst>
              <a:ext uri="{FF2B5EF4-FFF2-40B4-BE49-F238E27FC236}">
                <a16:creationId xmlns:a16="http://schemas.microsoft.com/office/drawing/2014/main" id="{9626E388-E35B-40E7-9E9A-DBBF54704B9A}"/>
              </a:ext>
            </a:extLst>
          </p:cNvPr>
          <p:cNvSpPr>
            <a:spLocks noGrp="1" noChangeAspect="1"/>
          </p:cNvSpPr>
          <p:nvPr>
            <p:ph sz="quarter" idx="38" hasCustomPrompt="1"/>
          </p:nvPr>
        </p:nvSpPr>
        <p:spPr>
          <a:xfrm>
            <a:off x="63722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8" name="Straight Connector 37">
            <a:extLst>
              <a:ext uri="{FF2B5EF4-FFF2-40B4-BE49-F238E27FC236}">
                <a16:creationId xmlns:a16="http://schemas.microsoft.com/office/drawing/2014/main" id="{E6CDEFDD-4F74-A641-A962-0116653AAF67}"/>
              </a:ext>
              <a:ext uri="{C183D7F6-B498-43B3-948B-1728B52AA6E4}">
                <adec:decorative xmlns:adec="http://schemas.microsoft.com/office/drawing/2017/decorative" val="1"/>
              </a:ext>
            </a:extLst>
          </p:cNvPr>
          <p:cNvCxnSpPr>
            <a:cxnSpLocks noChangeAspect="1"/>
          </p:cNvCxnSpPr>
          <p:nvPr userDrawn="1"/>
        </p:nvCxnSpPr>
        <p:spPr>
          <a:xfrm>
            <a:off x="8859252"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BD9EA19A-7462-454F-BECA-03B6E0AAD020}"/>
              </a:ext>
            </a:extLst>
          </p:cNvPr>
          <p:cNvSpPr>
            <a:spLocks noGrp="1" noChangeAspect="1"/>
          </p:cNvSpPr>
          <p:nvPr>
            <p:ph sz="quarter" idx="39" hasCustomPrompt="1"/>
          </p:nvPr>
        </p:nvSpPr>
        <p:spPr>
          <a:xfrm>
            <a:off x="9169853"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4" name="Straight Connector 43">
            <a:extLst>
              <a:ext uri="{FF2B5EF4-FFF2-40B4-BE49-F238E27FC236}">
                <a16:creationId xmlns:a16="http://schemas.microsoft.com/office/drawing/2014/main" id="{9749CDC5-E735-7A4B-AB52-A478FD151DEF}"/>
              </a:ext>
              <a:ext uri="{C183D7F6-B498-43B3-948B-1728B52AA6E4}">
                <adec:decorative xmlns:adec="http://schemas.microsoft.com/office/drawing/2017/decorative" val="1"/>
              </a:ext>
            </a:extLst>
          </p:cNvPr>
          <p:cNvCxnSpPr>
            <a:cxnSpLocks noChangeAspect="1"/>
          </p:cNvCxnSpPr>
          <p:nvPr userDrawn="1"/>
        </p:nvCxnSpPr>
        <p:spPr>
          <a:xfrm>
            <a:off x="70184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9" name="Content Placeholder 4">
            <a:extLst>
              <a:ext uri="{FF2B5EF4-FFF2-40B4-BE49-F238E27FC236}">
                <a16:creationId xmlns:a16="http://schemas.microsoft.com/office/drawing/2014/main" id="{D9E81DE2-5C90-42A2-A682-5940C169504B}"/>
              </a:ext>
            </a:extLst>
          </p:cNvPr>
          <p:cNvSpPr>
            <a:spLocks noGrp="1" noChangeAspect="1"/>
          </p:cNvSpPr>
          <p:nvPr>
            <p:ph sz="quarter" idx="40" hasCustomPrompt="1"/>
          </p:nvPr>
        </p:nvSpPr>
        <p:spPr>
          <a:xfrm>
            <a:off x="8096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2" name="Straight Connector 41">
            <a:extLst>
              <a:ext uri="{FF2B5EF4-FFF2-40B4-BE49-F238E27FC236}">
                <a16:creationId xmlns:a16="http://schemas.microsoft.com/office/drawing/2014/main" id="{051BDF0F-3813-104D-A546-93AED66BCE88}"/>
              </a:ext>
              <a:ext uri="{C183D7F6-B498-43B3-948B-1728B52AA6E4}">
                <adec:decorative xmlns:adec="http://schemas.microsoft.com/office/drawing/2017/decorative" val="1"/>
              </a:ext>
            </a:extLst>
          </p:cNvPr>
          <p:cNvCxnSpPr>
            <a:cxnSpLocks noChangeAspect="1"/>
          </p:cNvCxnSpPr>
          <p:nvPr userDrawn="1"/>
        </p:nvCxnSpPr>
        <p:spPr>
          <a:xfrm>
            <a:off x="347141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26B2BC11-CA9E-4711-ABB5-CA857F64F73E}"/>
              </a:ext>
            </a:extLst>
          </p:cNvPr>
          <p:cNvSpPr>
            <a:spLocks noGrp="1" noChangeAspect="1"/>
          </p:cNvSpPr>
          <p:nvPr>
            <p:ph sz="quarter" idx="41" hasCustomPrompt="1"/>
          </p:nvPr>
        </p:nvSpPr>
        <p:spPr>
          <a:xfrm>
            <a:off x="3585482"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0" name="Straight Connector 39">
            <a:extLst>
              <a:ext uri="{FF2B5EF4-FFF2-40B4-BE49-F238E27FC236}">
                <a16:creationId xmlns:a16="http://schemas.microsoft.com/office/drawing/2014/main" id="{8E5AB9A9-EFF8-6A45-8B72-BFA3C1A8B57A}"/>
              </a:ext>
              <a:ext uri="{C183D7F6-B498-43B3-948B-1728B52AA6E4}">
                <adec:decorative xmlns:adec="http://schemas.microsoft.com/office/drawing/2017/decorative" val="1"/>
              </a:ext>
            </a:extLst>
          </p:cNvPr>
          <p:cNvCxnSpPr>
            <a:cxnSpLocks noChangeAspect="1"/>
          </p:cNvCxnSpPr>
          <p:nvPr userDrawn="1"/>
        </p:nvCxnSpPr>
        <p:spPr>
          <a:xfrm>
            <a:off x="621552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4">
            <a:extLst>
              <a:ext uri="{FF2B5EF4-FFF2-40B4-BE49-F238E27FC236}">
                <a16:creationId xmlns:a16="http://schemas.microsoft.com/office/drawing/2014/main" id="{B2EF7401-2D0F-427B-ABA6-46923EB0B373}"/>
              </a:ext>
            </a:extLst>
          </p:cNvPr>
          <p:cNvSpPr>
            <a:spLocks noGrp="1" noChangeAspect="1"/>
          </p:cNvSpPr>
          <p:nvPr>
            <p:ph sz="quarter" idx="42" hasCustomPrompt="1"/>
          </p:nvPr>
        </p:nvSpPr>
        <p:spPr>
          <a:xfrm>
            <a:off x="63722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1" name="Straight Connector 20">
            <a:extLst>
              <a:ext uri="{FF2B5EF4-FFF2-40B4-BE49-F238E27FC236}">
                <a16:creationId xmlns:a16="http://schemas.microsoft.com/office/drawing/2014/main" id="{CE00CB47-057C-5F4D-BF08-50C125FBFF44}"/>
              </a:ext>
              <a:ext uri="{C183D7F6-B498-43B3-948B-1728B52AA6E4}">
                <adec:decorative xmlns:adec="http://schemas.microsoft.com/office/drawing/2017/decorative" val="1"/>
              </a:ext>
            </a:extLst>
          </p:cNvPr>
          <p:cNvCxnSpPr>
            <a:cxnSpLocks noChangeAspect="1"/>
          </p:cNvCxnSpPr>
          <p:nvPr userDrawn="1"/>
        </p:nvCxnSpPr>
        <p:spPr>
          <a:xfrm>
            <a:off x="892493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4F6E9BB1-2574-4913-8331-DE46669377C1}"/>
              </a:ext>
            </a:extLst>
          </p:cNvPr>
          <p:cNvSpPr>
            <a:spLocks noGrp="1" noChangeAspect="1"/>
          </p:cNvSpPr>
          <p:nvPr>
            <p:ph sz="quarter" idx="43" hasCustomPrompt="1"/>
          </p:nvPr>
        </p:nvSpPr>
        <p:spPr>
          <a:xfrm>
            <a:off x="9169853"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AE8E80F7-65EC-7045-A972-9B023ADE00D6}"/>
              </a:ext>
              <a:ext uri="{C183D7F6-B498-43B3-948B-1728B52AA6E4}">
                <adec:decorative xmlns:adec="http://schemas.microsoft.com/office/drawing/2017/decorative" val="1"/>
              </a:ext>
            </a:extLst>
          </p:cNvPr>
          <p:cNvCxnSpPr>
            <a:cxnSpLocks noChangeAspect="1"/>
          </p:cNvCxnSpPr>
          <p:nvPr userDrawn="1"/>
        </p:nvCxnSpPr>
        <p:spPr>
          <a:xfrm>
            <a:off x="70184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4">
            <a:extLst>
              <a:ext uri="{FF2B5EF4-FFF2-40B4-BE49-F238E27FC236}">
                <a16:creationId xmlns:a16="http://schemas.microsoft.com/office/drawing/2014/main" id="{579DF25F-56AE-4401-BD32-23EB292A5C68}"/>
              </a:ext>
            </a:extLst>
          </p:cNvPr>
          <p:cNvSpPr>
            <a:spLocks noGrp="1" noChangeAspect="1"/>
          </p:cNvSpPr>
          <p:nvPr>
            <p:ph sz="quarter" idx="44" hasCustomPrompt="1"/>
          </p:nvPr>
        </p:nvSpPr>
        <p:spPr>
          <a:xfrm>
            <a:off x="8096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11D049DD-1D31-1143-A9C6-C54E32979C46}"/>
              </a:ext>
              <a:ext uri="{C183D7F6-B498-43B3-948B-1728B52AA6E4}">
                <adec:decorative xmlns:adec="http://schemas.microsoft.com/office/drawing/2017/decorative" val="1"/>
              </a:ext>
            </a:extLst>
          </p:cNvPr>
          <p:cNvCxnSpPr>
            <a:cxnSpLocks noChangeAspect="1"/>
          </p:cNvCxnSpPr>
          <p:nvPr userDrawn="1"/>
        </p:nvCxnSpPr>
        <p:spPr>
          <a:xfrm>
            <a:off x="347141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B1EBC3AB-DA45-4757-93E7-75BB6A771B65}"/>
              </a:ext>
            </a:extLst>
          </p:cNvPr>
          <p:cNvSpPr>
            <a:spLocks noGrp="1" noChangeAspect="1"/>
          </p:cNvSpPr>
          <p:nvPr>
            <p:ph sz="quarter" idx="45" hasCustomPrompt="1"/>
          </p:nvPr>
        </p:nvSpPr>
        <p:spPr>
          <a:xfrm>
            <a:off x="3585482"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1" name="Straight Connector 40">
            <a:extLst>
              <a:ext uri="{FF2B5EF4-FFF2-40B4-BE49-F238E27FC236}">
                <a16:creationId xmlns:a16="http://schemas.microsoft.com/office/drawing/2014/main" id="{0A8EF3B7-7C0F-6E4C-8E2B-069DDB6C8BBF}"/>
              </a:ext>
              <a:ext uri="{C183D7F6-B498-43B3-948B-1728B52AA6E4}">
                <adec:decorative xmlns:adec="http://schemas.microsoft.com/office/drawing/2017/decorative" val="1"/>
              </a:ext>
            </a:extLst>
          </p:cNvPr>
          <p:cNvCxnSpPr>
            <a:cxnSpLocks noChangeAspect="1"/>
          </p:cNvCxnSpPr>
          <p:nvPr userDrawn="1"/>
        </p:nvCxnSpPr>
        <p:spPr>
          <a:xfrm>
            <a:off x="621552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5" name="Content Placeholder 4">
            <a:extLst>
              <a:ext uri="{FF2B5EF4-FFF2-40B4-BE49-F238E27FC236}">
                <a16:creationId xmlns:a16="http://schemas.microsoft.com/office/drawing/2014/main" id="{66916EF9-122C-4FAB-A468-E87F50899B4A}"/>
              </a:ext>
            </a:extLst>
          </p:cNvPr>
          <p:cNvSpPr>
            <a:spLocks noGrp="1" noChangeAspect="1"/>
          </p:cNvSpPr>
          <p:nvPr>
            <p:ph sz="quarter" idx="46" hasCustomPrompt="1"/>
          </p:nvPr>
        </p:nvSpPr>
        <p:spPr>
          <a:xfrm>
            <a:off x="63722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9" name="Straight Connector 38">
            <a:extLst>
              <a:ext uri="{FF2B5EF4-FFF2-40B4-BE49-F238E27FC236}">
                <a16:creationId xmlns:a16="http://schemas.microsoft.com/office/drawing/2014/main" id="{ED4218B5-B0D5-B04F-B139-DA6F4E52CD7A}"/>
              </a:ext>
              <a:ext uri="{C183D7F6-B498-43B3-948B-1728B52AA6E4}">
                <adec:decorative xmlns:adec="http://schemas.microsoft.com/office/drawing/2017/decorative" val="1"/>
              </a:ext>
            </a:extLst>
          </p:cNvPr>
          <p:cNvCxnSpPr>
            <a:cxnSpLocks noChangeAspect="1"/>
          </p:cNvCxnSpPr>
          <p:nvPr userDrawn="1"/>
        </p:nvCxnSpPr>
        <p:spPr>
          <a:xfrm>
            <a:off x="892493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DA5978F6-0BAD-4373-A650-8FD13AA7A4D8}"/>
              </a:ext>
            </a:extLst>
          </p:cNvPr>
          <p:cNvSpPr>
            <a:spLocks noGrp="1" noChangeAspect="1"/>
          </p:cNvSpPr>
          <p:nvPr>
            <p:ph sz="quarter" idx="47" hasCustomPrompt="1"/>
          </p:nvPr>
        </p:nvSpPr>
        <p:spPr>
          <a:xfrm>
            <a:off x="9169853"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
        <p:nvSpPr>
          <p:cNvPr id="7" name="Slide Number Placeholder 6">
            <a:extLst>
              <a:ext uri="{FF2B5EF4-FFF2-40B4-BE49-F238E27FC236}">
                <a16:creationId xmlns:a16="http://schemas.microsoft.com/office/drawing/2014/main" id="{700E70F9-3398-4443-8709-26C2810FA6C4}"/>
              </a:ext>
            </a:extLst>
          </p:cNvPr>
          <p:cNvSpPr>
            <a:spLocks noGrp="1"/>
          </p:cNvSpPr>
          <p:nvPr>
            <p:ph type="sldNum" sz="quarter" idx="35"/>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022069E1-568F-4F84-9F2F-584E5F600452}"/>
              </a:ext>
            </a:extLst>
          </p:cNvPr>
          <p:cNvSpPr>
            <a:spLocks noGrp="1"/>
          </p:cNvSpPr>
          <p:nvPr>
            <p:ph type="ftr" sz="quarter" idx="34"/>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C604EF38-8B84-44F6-9B03-1F506973B7A6}"/>
              </a:ext>
            </a:extLst>
          </p:cNvPr>
          <p:cNvSpPr>
            <a:spLocks noGrp="1"/>
          </p:cNvSpPr>
          <p:nvPr>
            <p:ph type="dt" sz="half" idx="33"/>
          </p:nvPr>
        </p:nvSpPr>
        <p:spPr/>
        <p:txBody>
          <a:bodyPr/>
          <a:lstStyle/>
          <a:p>
            <a:fld id="{62DED454-A807-1844-8D7C-78D42E43F2AF}" type="datetime1">
              <a:rPr lang="en-IN" smtClean="0"/>
              <a:t>24/01/24</a:t>
            </a:fld>
            <a:endParaRPr lang="en-US" dirty="0"/>
          </a:p>
        </p:txBody>
      </p:sp>
    </p:spTree>
    <p:extLst>
      <p:ext uri="{BB962C8B-B14F-4D97-AF65-F5344CB8AC3E}">
        <p14:creationId xmlns:p14="http://schemas.microsoft.com/office/powerpoint/2010/main" val="2904718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8" userDrawn="1">
          <p15:clr>
            <a:srgbClr val="FBAE40"/>
          </p15:clr>
        </p15:guide>
        <p15:guide id="2" orient="horz" pos="1920" userDrawn="1">
          <p15:clr>
            <a:srgbClr val="FBAE40"/>
          </p15:clr>
        </p15:guide>
        <p15:guide id="3" orient="horz" pos="293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attern_Dark_Text_Pillar">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7FFF48-4CEF-6740-94FF-067FF5BB3DF7}"/>
              </a:ext>
              <a:ext uri="{C183D7F6-B498-43B3-948B-1728B52AA6E4}">
                <adec:decorative xmlns:adec="http://schemas.microsoft.com/office/drawing/2017/decorative" val="1"/>
              </a:ext>
            </a:extLst>
          </p:cNvPr>
          <p:cNvSpPr/>
          <p:nvPr userDrawn="1"/>
        </p:nvSpPr>
        <p:spPr>
          <a:xfrm>
            <a:off x="0" y="0"/>
            <a:ext cx="12192000" cy="6857999"/>
          </a:xfrm>
          <a:prstGeom prst="rect">
            <a:avLst/>
          </a:prstGeom>
          <a:blipFill dpi="0" rotWithShape="1">
            <a:blip r:embed="rId2"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59FAA45A-AC35-C74E-A47B-2B854D7CB0AA}"/>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4" name="Content Placeholder 3">
            <a:extLst>
              <a:ext uri="{FF2B5EF4-FFF2-40B4-BE49-F238E27FC236}">
                <a16:creationId xmlns:a16="http://schemas.microsoft.com/office/drawing/2014/main" id="{EB734A65-0B42-4C25-AE44-E9E6248D8FDA}"/>
              </a:ext>
            </a:extLst>
          </p:cNvPr>
          <p:cNvSpPr>
            <a:spLocks noGrp="1"/>
          </p:cNvSpPr>
          <p:nvPr>
            <p:ph sz="quarter" idx="14"/>
          </p:nvPr>
        </p:nvSpPr>
        <p:spPr>
          <a:xfrm>
            <a:off x="768350" y="1600200"/>
            <a:ext cx="10671048" cy="4514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a:extLst>
              <a:ext uri="{FF2B5EF4-FFF2-40B4-BE49-F238E27FC236}">
                <a16:creationId xmlns:a16="http://schemas.microsoft.com/office/drawing/2014/main" id="{EC13624E-3C4C-48FC-A306-0B171A4F990F}"/>
              </a:ext>
            </a:extLst>
          </p:cNvPr>
          <p:cNvSpPr>
            <a:spLocks noGrp="1"/>
          </p:cNvSpPr>
          <p:nvPr>
            <p:ph type="sldNum" sz="quarter" idx="17"/>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D63F4DAB-4385-471F-A6B4-888FB428BF20}"/>
              </a:ext>
            </a:extLst>
          </p:cNvPr>
          <p:cNvSpPr>
            <a:spLocks noGrp="1"/>
          </p:cNvSpPr>
          <p:nvPr>
            <p:ph type="ftr" sz="quarter" idx="16"/>
          </p:nvPr>
        </p:nvSpPr>
        <p:spPr/>
        <p:txBody>
          <a:bodyPr/>
          <a:lstStyle>
            <a:lvl1pPr>
              <a:defRPr>
                <a:solidFill>
                  <a:schemeClr val="tx1"/>
                </a:solidFill>
              </a:defRPr>
            </a:lvl1p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4449BE82-89DE-4727-872B-7B927B07B458}"/>
              </a:ext>
            </a:extLst>
          </p:cNvPr>
          <p:cNvSpPr>
            <a:spLocks noGrp="1"/>
          </p:cNvSpPr>
          <p:nvPr>
            <p:ph type="dt" sz="half" idx="15"/>
          </p:nvPr>
        </p:nvSpPr>
        <p:spPr/>
        <p:txBody>
          <a:bodyPr/>
          <a:lstStyle>
            <a:lvl1pPr>
              <a:defRPr>
                <a:solidFill>
                  <a:schemeClr val="tx1"/>
                </a:solidFill>
              </a:defRPr>
            </a:lvl1pPr>
          </a:lstStyle>
          <a:p>
            <a:fld id="{CD6398D1-3D57-0B46-B9EA-977D1D5A60E8}" type="datetime1">
              <a:rPr lang="en-IN" smtClean="0"/>
              <a:t>24/01/24</a:t>
            </a:fld>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907997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Logo Wall_Air">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2"/>
                </a:solidFill>
              </a:defRPr>
            </a:lvl1pPr>
          </a:lstStyle>
          <a:p>
            <a:r>
              <a:rPr lang="en-US" dirty="0"/>
              <a:t>Title (twelve logos)</a:t>
            </a:r>
          </a:p>
        </p:txBody>
      </p:sp>
      <p:sp>
        <p:nvSpPr>
          <p:cNvPr id="2" name="Date Placeholder 1">
            <a:extLst>
              <a:ext uri="{FF2B5EF4-FFF2-40B4-BE49-F238E27FC236}">
                <a16:creationId xmlns:a16="http://schemas.microsoft.com/office/drawing/2014/main" id="{F6516FA1-38A5-407A-B10E-94E89B9E5AEC}"/>
              </a:ext>
            </a:extLst>
          </p:cNvPr>
          <p:cNvSpPr>
            <a:spLocks noGrp="1"/>
          </p:cNvSpPr>
          <p:nvPr>
            <p:ph type="dt" sz="half" idx="33"/>
          </p:nvPr>
        </p:nvSpPr>
        <p:spPr/>
        <p:txBody>
          <a:bodyPr/>
          <a:lstStyle/>
          <a:p>
            <a:fld id="{0877DFE6-BE87-874D-89C0-8DF7B1FAA27A}" type="datetime1">
              <a:rPr lang="en-IN" smtClean="0"/>
              <a:t>24/01/24</a:t>
            </a:fld>
            <a:endParaRPr lang="en-US" dirty="0"/>
          </a:p>
        </p:txBody>
      </p:sp>
      <p:sp>
        <p:nvSpPr>
          <p:cNvPr id="4" name="Footer Placeholder 3">
            <a:extLst>
              <a:ext uri="{FF2B5EF4-FFF2-40B4-BE49-F238E27FC236}">
                <a16:creationId xmlns:a16="http://schemas.microsoft.com/office/drawing/2014/main" id="{B8012FEF-99A4-4C04-8D3D-E49B31C6860B}"/>
              </a:ext>
            </a:extLst>
          </p:cNvPr>
          <p:cNvSpPr>
            <a:spLocks noGrp="1"/>
          </p:cNvSpPr>
          <p:nvPr>
            <p:ph type="ftr" sz="quarter" idx="34"/>
          </p:nvPr>
        </p:nvSpPr>
        <p:spPr/>
        <p:txBody>
          <a:bodyPr/>
          <a:lstStyle/>
          <a:p>
            <a:r>
              <a:rPr lang="en-US"/>
              <a:t>Copyright © 2024, Oracle and/or its affiliates</a:t>
            </a:r>
            <a:endParaRPr lang="en-US" dirty="0"/>
          </a:p>
        </p:txBody>
      </p:sp>
      <p:sp>
        <p:nvSpPr>
          <p:cNvPr id="7" name="Slide Number Placeholder 6">
            <a:extLst>
              <a:ext uri="{FF2B5EF4-FFF2-40B4-BE49-F238E27FC236}">
                <a16:creationId xmlns:a16="http://schemas.microsoft.com/office/drawing/2014/main" id="{5ADACBDB-0770-4423-A39C-ABB0B9F2C741}"/>
              </a:ext>
            </a:extLst>
          </p:cNvPr>
          <p:cNvSpPr>
            <a:spLocks noGrp="1"/>
          </p:cNvSpPr>
          <p:nvPr>
            <p:ph type="sldNum" sz="quarter" idx="35"/>
          </p:nvPr>
        </p:nvSpPr>
        <p:spPr/>
        <p:txBody>
          <a:bodyPr/>
          <a:lstStyle/>
          <a:p>
            <a:fld id="{345D60D9-5372-5F40-9443-0F9AE5BDC3C8}" type="slidenum">
              <a:rPr lang="en-US" smtClean="0"/>
              <a:pPr/>
              <a:t>‹#›</a:t>
            </a:fld>
            <a:endParaRPr lang="en-US" dirty="0"/>
          </a:p>
        </p:txBody>
      </p:sp>
      <p:sp>
        <p:nvSpPr>
          <p:cNvPr id="46" name="Content Placeholder 4">
            <a:extLst>
              <a:ext uri="{FF2B5EF4-FFF2-40B4-BE49-F238E27FC236}">
                <a16:creationId xmlns:a16="http://schemas.microsoft.com/office/drawing/2014/main" id="{94E25C3D-1254-4B89-9679-AA4CCAEEA5A8}"/>
              </a:ext>
            </a:extLst>
          </p:cNvPr>
          <p:cNvSpPr>
            <a:spLocks noGrp="1" noChangeAspect="1"/>
          </p:cNvSpPr>
          <p:nvPr>
            <p:ph sz="quarter" idx="36" hasCustomPrompt="1"/>
          </p:nvPr>
        </p:nvSpPr>
        <p:spPr>
          <a:xfrm>
            <a:off x="8096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7" name="Straight Connector 46">
            <a:extLst>
              <a:ext uri="{FF2B5EF4-FFF2-40B4-BE49-F238E27FC236}">
                <a16:creationId xmlns:a16="http://schemas.microsoft.com/office/drawing/2014/main" id="{9B353BDC-FA62-44DC-8AAF-CEA010944B5C}"/>
              </a:ext>
              <a:ext uri="{C183D7F6-B498-43B3-948B-1728B52AA6E4}">
                <adec:decorative xmlns:adec="http://schemas.microsoft.com/office/drawing/2017/decorative" val="1"/>
              </a:ext>
            </a:extLst>
          </p:cNvPr>
          <p:cNvCxnSpPr>
            <a:cxnSpLocks/>
          </p:cNvCxnSpPr>
          <p:nvPr userDrawn="1"/>
        </p:nvCxnSpPr>
        <p:spPr>
          <a:xfrm>
            <a:off x="3296653"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DC3FFC92-DC9A-4FE8-B9B3-C6403FC63AAA}"/>
              </a:ext>
            </a:extLst>
          </p:cNvPr>
          <p:cNvSpPr>
            <a:spLocks noGrp="1" noChangeAspect="1"/>
          </p:cNvSpPr>
          <p:nvPr>
            <p:ph sz="quarter" idx="37" hasCustomPrompt="1"/>
          </p:nvPr>
        </p:nvSpPr>
        <p:spPr>
          <a:xfrm>
            <a:off x="3585482"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9" name="Straight Connector 48">
            <a:extLst>
              <a:ext uri="{FF2B5EF4-FFF2-40B4-BE49-F238E27FC236}">
                <a16:creationId xmlns:a16="http://schemas.microsoft.com/office/drawing/2014/main" id="{7C4A25F7-1C04-4236-8F36-7B867D4EF6DF}"/>
              </a:ext>
              <a:ext uri="{C183D7F6-B498-43B3-948B-1728B52AA6E4}">
                <adec:decorative xmlns:adec="http://schemas.microsoft.com/office/drawing/2017/decorative" val="1"/>
              </a:ext>
            </a:extLst>
          </p:cNvPr>
          <p:cNvCxnSpPr>
            <a:cxnSpLocks/>
          </p:cNvCxnSpPr>
          <p:nvPr userDrawn="1"/>
        </p:nvCxnSpPr>
        <p:spPr>
          <a:xfrm>
            <a:off x="6095999"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EC36656C-750B-4175-9A7C-15BFBEC427F3}"/>
              </a:ext>
            </a:extLst>
          </p:cNvPr>
          <p:cNvSpPr>
            <a:spLocks noGrp="1" noChangeAspect="1"/>
          </p:cNvSpPr>
          <p:nvPr>
            <p:ph sz="quarter" idx="38" hasCustomPrompt="1"/>
          </p:nvPr>
        </p:nvSpPr>
        <p:spPr>
          <a:xfrm>
            <a:off x="63722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1" name="Straight Connector 50">
            <a:extLst>
              <a:ext uri="{FF2B5EF4-FFF2-40B4-BE49-F238E27FC236}">
                <a16:creationId xmlns:a16="http://schemas.microsoft.com/office/drawing/2014/main" id="{AC1678EE-C935-4FBB-9980-90A010255454}"/>
              </a:ext>
              <a:ext uri="{C183D7F6-B498-43B3-948B-1728B52AA6E4}">
                <adec:decorative xmlns:adec="http://schemas.microsoft.com/office/drawing/2017/decorative" val="1"/>
              </a:ext>
            </a:extLst>
          </p:cNvPr>
          <p:cNvCxnSpPr>
            <a:cxnSpLocks/>
          </p:cNvCxnSpPr>
          <p:nvPr userDrawn="1"/>
        </p:nvCxnSpPr>
        <p:spPr>
          <a:xfrm>
            <a:off x="8859252"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E6683A28-CE9C-4369-81FF-98A3DC0E70F0}"/>
              </a:ext>
            </a:extLst>
          </p:cNvPr>
          <p:cNvSpPr>
            <a:spLocks noGrp="1" noChangeAspect="1"/>
          </p:cNvSpPr>
          <p:nvPr>
            <p:ph sz="quarter" idx="39" hasCustomPrompt="1"/>
          </p:nvPr>
        </p:nvSpPr>
        <p:spPr>
          <a:xfrm>
            <a:off x="9169853"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3" name="Straight Connector 52">
            <a:extLst>
              <a:ext uri="{FF2B5EF4-FFF2-40B4-BE49-F238E27FC236}">
                <a16:creationId xmlns:a16="http://schemas.microsoft.com/office/drawing/2014/main" id="{A843A949-0B18-480F-823A-1FC4C0721D31}"/>
              </a:ext>
              <a:ext uri="{C183D7F6-B498-43B3-948B-1728B52AA6E4}">
                <adec:decorative xmlns:adec="http://schemas.microsoft.com/office/drawing/2017/decorative" val="1"/>
              </a:ext>
            </a:extLst>
          </p:cNvPr>
          <p:cNvCxnSpPr>
            <a:cxnSpLocks/>
          </p:cNvCxnSpPr>
          <p:nvPr userDrawn="1"/>
        </p:nvCxnSpPr>
        <p:spPr>
          <a:xfrm>
            <a:off x="70184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668E048F-8199-4DDC-BF04-9916B2FF42A1}"/>
              </a:ext>
            </a:extLst>
          </p:cNvPr>
          <p:cNvSpPr>
            <a:spLocks noGrp="1" noChangeAspect="1"/>
          </p:cNvSpPr>
          <p:nvPr>
            <p:ph sz="quarter" idx="40" hasCustomPrompt="1"/>
          </p:nvPr>
        </p:nvSpPr>
        <p:spPr>
          <a:xfrm>
            <a:off x="8096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5" name="Straight Connector 54">
            <a:extLst>
              <a:ext uri="{FF2B5EF4-FFF2-40B4-BE49-F238E27FC236}">
                <a16:creationId xmlns:a16="http://schemas.microsoft.com/office/drawing/2014/main" id="{14E15E91-264D-42D4-BF8A-82579D09E000}"/>
              </a:ext>
              <a:ext uri="{C183D7F6-B498-43B3-948B-1728B52AA6E4}">
                <adec:decorative xmlns:adec="http://schemas.microsoft.com/office/drawing/2017/decorative" val="1"/>
              </a:ext>
            </a:extLst>
          </p:cNvPr>
          <p:cNvCxnSpPr>
            <a:cxnSpLocks/>
          </p:cNvCxnSpPr>
          <p:nvPr userDrawn="1"/>
        </p:nvCxnSpPr>
        <p:spPr>
          <a:xfrm>
            <a:off x="347141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7D5833ED-001F-47B6-8358-AF674372BF2E}"/>
              </a:ext>
            </a:extLst>
          </p:cNvPr>
          <p:cNvSpPr>
            <a:spLocks noGrp="1" noChangeAspect="1"/>
          </p:cNvSpPr>
          <p:nvPr>
            <p:ph sz="quarter" idx="41" hasCustomPrompt="1"/>
          </p:nvPr>
        </p:nvSpPr>
        <p:spPr>
          <a:xfrm>
            <a:off x="3585482"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7" name="Straight Connector 56">
            <a:extLst>
              <a:ext uri="{FF2B5EF4-FFF2-40B4-BE49-F238E27FC236}">
                <a16:creationId xmlns:a16="http://schemas.microsoft.com/office/drawing/2014/main" id="{CFC6166A-B1C6-4972-B8D8-49D06695C336}"/>
              </a:ext>
              <a:ext uri="{C183D7F6-B498-43B3-948B-1728B52AA6E4}">
                <adec:decorative xmlns:adec="http://schemas.microsoft.com/office/drawing/2017/decorative" val="1"/>
              </a:ext>
            </a:extLst>
          </p:cNvPr>
          <p:cNvCxnSpPr>
            <a:cxnSpLocks/>
          </p:cNvCxnSpPr>
          <p:nvPr userDrawn="1"/>
        </p:nvCxnSpPr>
        <p:spPr>
          <a:xfrm>
            <a:off x="621552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4">
            <a:extLst>
              <a:ext uri="{FF2B5EF4-FFF2-40B4-BE49-F238E27FC236}">
                <a16:creationId xmlns:a16="http://schemas.microsoft.com/office/drawing/2014/main" id="{09B70EFC-61D7-4123-9066-687DEB46F153}"/>
              </a:ext>
            </a:extLst>
          </p:cNvPr>
          <p:cNvSpPr>
            <a:spLocks noGrp="1" noChangeAspect="1"/>
          </p:cNvSpPr>
          <p:nvPr>
            <p:ph sz="quarter" idx="42" hasCustomPrompt="1"/>
          </p:nvPr>
        </p:nvSpPr>
        <p:spPr>
          <a:xfrm>
            <a:off x="63722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9" name="Straight Connector 58">
            <a:extLst>
              <a:ext uri="{FF2B5EF4-FFF2-40B4-BE49-F238E27FC236}">
                <a16:creationId xmlns:a16="http://schemas.microsoft.com/office/drawing/2014/main" id="{929B9008-6230-4A5B-AFB8-5AB50E0211F2}"/>
              </a:ext>
              <a:ext uri="{C183D7F6-B498-43B3-948B-1728B52AA6E4}">
                <adec:decorative xmlns:adec="http://schemas.microsoft.com/office/drawing/2017/decorative" val="1"/>
              </a:ext>
            </a:extLst>
          </p:cNvPr>
          <p:cNvCxnSpPr>
            <a:cxnSpLocks/>
          </p:cNvCxnSpPr>
          <p:nvPr userDrawn="1"/>
        </p:nvCxnSpPr>
        <p:spPr>
          <a:xfrm>
            <a:off x="892493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0" name="Content Placeholder 4">
            <a:extLst>
              <a:ext uri="{FF2B5EF4-FFF2-40B4-BE49-F238E27FC236}">
                <a16:creationId xmlns:a16="http://schemas.microsoft.com/office/drawing/2014/main" id="{7C599A91-D6EB-420B-A584-1907425A7C09}"/>
              </a:ext>
            </a:extLst>
          </p:cNvPr>
          <p:cNvSpPr>
            <a:spLocks noGrp="1" noChangeAspect="1"/>
          </p:cNvSpPr>
          <p:nvPr>
            <p:ph sz="quarter" idx="43" hasCustomPrompt="1"/>
          </p:nvPr>
        </p:nvSpPr>
        <p:spPr>
          <a:xfrm>
            <a:off x="9169853"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1" name="Straight Connector 60">
            <a:extLst>
              <a:ext uri="{FF2B5EF4-FFF2-40B4-BE49-F238E27FC236}">
                <a16:creationId xmlns:a16="http://schemas.microsoft.com/office/drawing/2014/main" id="{E7D28DD7-F5BA-4D2D-8411-78661DA5442A}"/>
              </a:ext>
              <a:ext uri="{C183D7F6-B498-43B3-948B-1728B52AA6E4}">
                <adec:decorative xmlns:adec="http://schemas.microsoft.com/office/drawing/2017/decorative" val="1"/>
              </a:ext>
            </a:extLst>
          </p:cNvPr>
          <p:cNvCxnSpPr>
            <a:cxnSpLocks noChangeAspect="1"/>
          </p:cNvCxnSpPr>
          <p:nvPr userDrawn="1"/>
        </p:nvCxnSpPr>
        <p:spPr>
          <a:xfrm>
            <a:off x="70184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2" name="Content Placeholder 4">
            <a:extLst>
              <a:ext uri="{FF2B5EF4-FFF2-40B4-BE49-F238E27FC236}">
                <a16:creationId xmlns:a16="http://schemas.microsoft.com/office/drawing/2014/main" id="{4B1E13D3-BDFA-4D32-88F7-EB511183270A}"/>
              </a:ext>
            </a:extLst>
          </p:cNvPr>
          <p:cNvSpPr>
            <a:spLocks noGrp="1" noChangeAspect="1"/>
          </p:cNvSpPr>
          <p:nvPr>
            <p:ph sz="quarter" idx="44" hasCustomPrompt="1"/>
          </p:nvPr>
        </p:nvSpPr>
        <p:spPr>
          <a:xfrm>
            <a:off x="8096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31269E38-3D42-4911-A9BE-62B07CE15B7C}"/>
              </a:ext>
              <a:ext uri="{C183D7F6-B498-43B3-948B-1728B52AA6E4}">
                <adec:decorative xmlns:adec="http://schemas.microsoft.com/office/drawing/2017/decorative" val="1"/>
              </a:ext>
            </a:extLst>
          </p:cNvPr>
          <p:cNvCxnSpPr>
            <a:cxnSpLocks noChangeAspect="1"/>
          </p:cNvCxnSpPr>
          <p:nvPr userDrawn="1"/>
        </p:nvCxnSpPr>
        <p:spPr>
          <a:xfrm>
            <a:off x="347141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4" name="Content Placeholder 4">
            <a:extLst>
              <a:ext uri="{FF2B5EF4-FFF2-40B4-BE49-F238E27FC236}">
                <a16:creationId xmlns:a16="http://schemas.microsoft.com/office/drawing/2014/main" id="{0CCEC6EF-7818-4A53-BBA0-9633A3E834DA}"/>
              </a:ext>
            </a:extLst>
          </p:cNvPr>
          <p:cNvSpPr>
            <a:spLocks noGrp="1" noChangeAspect="1"/>
          </p:cNvSpPr>
          <p:nvPr>
            <p:ph sz="quarter" idx="45" hasCustomPrompt="1"/>
          </p:nvPr>
        </p:nvSpPr>
        <p:spPr>
          <a:xfrm>
            <a:off x="3585482"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5" name="Straight Connector 64">
            <a:extLst>
              <a:ext uri="{FF2B5EF4-FFF2-40B4-BE49-F238E27FC236}">
                <a16:creationId xmlns:a16="http://schemas.microsoft.com/office/drawing/2014/main" id="{8EA4B738-68B3-497F-83A0-922DDA762331}"/>
              </a:ext>
              <a:ext uri="{C183D7F6-B498-43B3-948B-1728B52AA6E4}">
                <adec:decorative xmlns:adec="http://schemas.microsoft.com/office/drawing/2017/decorative" val="1"/>
              </a:ext>
            </a:extLst>
          </p:cNvPr>
          <p:cNvCxnSpPr>
            <a:cxnSpLocks noChangeAspect="1"/>
          </p:cNvCxnSpPr>
          <p:nvPr userDrawn="1"/>
        </p:nvCxnSpPr>
        <p:spPr>
          <a:xfrm>
            <a:off x="621552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6" name="Content Placeholder 4">
            <a:extLst>
              <a:ext uri="{FF2B5EF4-FFF2-40B4-BE49-F238E27FC236}">
                <a16:creationId xmlns:a16="http://schemas.microsoft.com/office/drawing/2014/main" id="{27EF98E3-7897-4873-904D-13C42E5BCB2D}"/>
              </a:ext>
            </a:extLst>
          </p:cNvPr>
          <p:cNvSpPr>
            <a:spLocks noGrp="1" noChangeAspect="1"/>
          </p:cNvSpPr>
          <p:nvPr>
            <p:ph sz="quarter" idx="46" hasCustomPrompt="1"/>
          </p:nvPr>
        </p:nvSpPr>
        <p:spPr>
          <a:xfrm>
            <a:off x="63722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7" name="Straight Connector 66">
            <a:extLst>
              <a:ext uri="{FF2B5EF4-FFF2-40B4-BE49-F238E27FC236}">
                <a16:creationId xmlns:a16="http://schemas.microsoft.com/office/drawing/2014/main" id="{60C7EE43-53B0-49DB-9A90-8979CEF20B3B}"/>
              </a:ext>
              <a:ext uri="{C183D7F6-B498-43B3-948B-1728B52AA6E4}">
                <adec:decorative xmlns:adec="http://schemas.microsoft.com/office/drawing/2017/decorative" val="1"/>
              </a:ext>
            </a:extLst>
          </p:cNvPr>
          <p:cNvCxnSpPr>
            <a:cxnSpLocks noChangeAspect="1"/>
          </p:cNvCxnSpPr>
          <p:nvPr userDrawn="1"/>
        </p:nvCxnSpPr>
        <p:spPr>
          <a:xfrm>
            <a:off x="892493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8" name="Content Placeholder 4">
            <a:extLst>
              <a:ext uri="{FF2B5EF4-FFF2-40B4-BE49-F238E27FC236}">
                <a16:creationId xmlns:a16="http://schemas.microsoft.com/office/drawing/2014/main" id="{AFEF12A2-1C23-404A-9E22-437C3C710FA7}"/>
              </a:ext>
            </a:extLst>
          </p:cNvPr>
          <p:cNvSpPr>
            <a:spLocks noGrp="1" noChangeAspect="1"/>
          </p:cNvSpPr>
          <p:nvPr>
            <p:ph sz="quarter" idx="47" hasCustomPrompt="1"/>
          </p:nvPr>
        </p:nvSpPr>
        <p:spPr>
          <a:xfrm>
            <a:off x="9169853"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2313081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8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(eighteen logos)</a:t>
            </a:r>
          </a:p>
        </p:txBody>
      </p:sp>
      <p:sp>
        <p:nvSpPr>
          <p:cNvPr id="42" name="Content Placeholder 4">
            <a:extLst>
              <a:ext uri="{FF2B5EF4-FFF2-40B4-BE49-F238E27FC236}">
                <a16:creationId xmlns:a16="http://schemas.microsoft.com/office/drawing/2014/main" id="{222948E7-D8E0-4EAB-B879-33E729422E10}"/>
              </a:ext>
            </a:extLst>
          </p:cNvPr>
          <p:cNvSpPr>
            <a:spLocks noGrp="1" noChangeAspect="1"/>
          </p:cNvSpPr>
          <p:nvPr>
            <p:ph sz="quarter" idx="47" hasCustomPrompt="1"/>
          </p:nvPr>
        </p:nvSpPr>
        <p:spPr>
          <a:xfrm>
            <a:off x="8096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Content Placeholder 4">
            <a:extLst>
              <a:ext uri="{FF2B5EF4-FFF2-40B4-BE49-F238E27FC236}">
                <a16:creationId xmlns:a16="http://schemas.microsoft.com/office/drawing/2014/main" id="{328EE0C9-6FA3-4132-AC4B-23841143DFEC}"/>
              </a:ext>
            </a:extLst>
          </p:cNvPr>
          <p:cNvSpPr>
            <a:spLocks noGrp="1" noChangeAspect="1"/>
          </p:cNvSpPr>
          <p:nvPr>
            <p:ph sz="quarter" idx="48" hasCustomPrompt="1"/>
          </p:nvPr>
        </p:nvSpPr>
        <p:spPr>
          <a:xfrm>
            <a:off x="26384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0" name="Straight Connector 59">
            <a:extLst>
              <a:ext uri="{FF2B5EF4-FFF2-40B4-BE49-F238E27FC236}">
                <a16:creationId xmlns:a16="http://schemas.microsoft.com/office/drawing/2014/main" id="{11426973-CDF5-0C48-B7ED-C03BA8CC9189}"/>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9" name="Content Placeholder 4">
            <a:extLst>
              <a:ext uri="{FF2B5EF4-FFF2-40B4-BE49-F238E27FC236}">
                <a16:creationId xmlns:a16="http://schemas.microsoft.com/office/drawing/2014/main" id="{EFD6F3B3-8442-46B4-8F00-E9EF4EA0B7CC}"/>
              </a:ext>
            </a:extLst>
          </p:cNvPr>
          <p:cNvSpPr>
            <a:spLocks noGrp="1" noChangeAspect="1"/>
          </p:cNvSpPr>
          <p:nvPr>
            <p:ph sz="quarter" idx="49" hasCustomPrompt="1"/>
          </p:nvPr>
        </p:nvSpPr>
        <p:spPr>
          <a:xfrm>
            <a:off x="44563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B5F60870-D803-0E4F-9D29-85E63374F3E6}"/>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Content Placeholder 4">
            <a:extLst>
              <a:ext uri="{FF2B5EF4-FFF2-40B4-BE49-F238E27FC236}">
                <a16:creationId xmlns:a16="http://schemas.microsoft.com/office/drawing/2014/main" id="{8FC4028C-5373-406F-9258-1ECBCE51B49E}"/>
              </a:ext>
            </a:extLst>
          </p:cNvPr>
          <p:cNvSpPr>
            <a:spLocks noGrp="1" noChangeAspect="1"/>
          </p:cNvSpPr>
          <p:nvPr>
            <p:ph sz="quarter" idx="50" hasCustomPrompt="1"/>
          </p:nvPr>
        </p:nvSpPr>
        <p:spPr>
          <a:xfrm>
            <a:off x="62851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4" name="Straight Connector 63">
            <a:extLst>
              <a:ext uri="{FF2B5EF4-FFF2-40B4-BE49-F238E27FC236}">
                <a16:creationId xmlns:a16="http://schemas.microsoft.com/office/drawing/2014/main" id="{3B0E0798-22DD-BF42-A849-F0FE742E32B8}"/>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1" name="Content Placeholder 4">
            <a:extLst>
              <a:ext uri="{FF2B5EF4-FFF2-40B4-BE49-F238E27FC236}">
                <a16:creationId xmlns:a16="http://schemas.microsoft.com/office/drawing/2014/main" id="{5FB983A5-EEAC-41C3-8587-92D62118D09D}"/>
              </a:ext>
            </a:extLst>
          </p:cNvPr>
          <p:cNvSpPr>
            <a:spLocks noGrp="1" noChangeAspect="1"/>
          </p:cNvSpPr>
          <p:nvPr>
            <p:ph sz="quarter" idx="51" hasCustomPrompt="1"/>
          </p:nvPr>
        </p:nvSpPr>
        <p:spPr>
          <a:xfrm>
            <a:off x="81139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5" name="Straight Connector 64">
            <a:extLst>
              <a:ext uri="{FF2B5EF4-FFF2-40B4-BE49-F238E27FC236}">
                <a16:creationId xmlns:a16="http://schemas.microsoft.com/office/drawing/2014/main" id="{2BA8FAC4-A755-CA44-B97E-A26D4117F25F}"/>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00AFDF02-4A88-43D9-ADCF-45219AF1082B}"/>
              </a:ext>
            </a:extLst>
          </p:cNvPr>
          <p:cNvSpPr>
            <a:spLocks noGrp="1" noChangeAspect="1"/>
          </p:cNvSpPr>
          <p:nvPr>
            <p:ph sz="quarter" idx="52" hasCustomPrompt="1"/>
          </p:nvPr>
        </p:nvSpPr>
        <p:spPr>
          <a:xfrm>
            <a:off x="99427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6" name="Straight Connector 65">
            <a:extLst>
              <a:ext uri="{FF2B5EF4-FFF2-40B4-BE49-F238E27FC236}">
                <a16:creationId xmlns:a16="http://schemas.microsoft.com/office/drawing/2014/main" id="{BFEA5B5A-4A4D-C242-9C9B-9AE3CAC1A4E5}"/>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3" name="Content Placeholder 4">
            <a:extLst>
              <a:ext uri="{FF2B5EF4-FFF2-40B4-BE49-F238E27FC236}">
                <a16:creationId xmlns:a16="http://schemas.microsoft.com/office/drawing/2014/main" id="{7660B812-24E6-4C99-B11D-90F932FEAA90}"/>
              </a:ext>
            </a:extLst>
          </p:cNvPr>
          <p:cNvSpPr>
            <a:spLocks noGrp="1" noChangeAspect="1"/>
          </p:cNvSpPr>
          <p:nvPr>
            <p:ph sz="quarter" idx="53" hasCustomPrompt="1"/>
          </p:nvPr>
        </p:nvSpPr>
        <p:spPr>
          <a:xfrm>
            <a:off x="8096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8" name="Straight Connector 67">
            <a:extLst>
              <a:ext uri="{FF2B5EF4-FFF2-40B4-BE49-F238E27FC236}">
                <a16:creationId xmlns:a16="http://schemas.microsoft.com/office/drawing/2014/main" id="{7CB8A7C0-6F2E-784C-B2B2-766E0A044962}"/>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4" name="Content Placeholder 4">
            <a:extLst>
              <a:ext uri="{FF2B5EF4-FFF2-40B4-BE49-F238E27FC236}">
                <a16:creationId xmlns:a16="http://schemas.microsoft.com/office/drawing/2014/main" id="{AE11FF87-93C9-4AEC-9630-65540653BA5B}"/>
              </a:ext>
            </a:extLst>
          </p:cNvPr>
          <p:cNvSpPr>
            <a:spLocks noGrp="1" noChangeAspect="1"/>
          </p:cNvSpPr>
          <p:nvPr>
            <p:ph sz="quarter" idx="54" hasCustomPrompt="1"/>
          </p:nvPr>
        </p:nvSpPr>
        <p:spPr>
          <a:xfrm>
            <a:off x="26384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0" name="Straight Connector 69">
            <a:extLst>
              <a:ext uri="{FF2B5EF4-FFF2-40B4-BE49-F238E27FC236}">
                <a16:creationId xmlns:a16="http://schemas.microsoft.com/office/drawing/2014/main" id="{33A4C154-AF60-604C-8CBF-F0A28F663D2D}"/>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5" name="Content Placeholder 4">
            <a:extLst>
              <a:ext uri="{FF2B5EF4-FFF2-40B4-BE49-F238E27FC236}">
                <a16:creationId xmlns:a16="http://schemas.microsoft.com/office/drawing/2014/main" id="{DEBEBCFF-2729-4616-AC69-6C87003193A8}"/>
              </a:ext>
            </a:extLst>
          </p:cNvPr>
          <p:cNvSpPr>
            <a:spLocks noGrp="1" noChangeAspect="1"/>
          </p:cNvSpPr>
          <p:nvPr>
            <p:ph sz="quarter" idx="55" hasCustomPrompt="1"/>
          </p:nvPr>
        </p:nvSpPr>
        <p:spPr>
          <a:xfrm>
            <a:off x="44563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2" name="Straight Connector 71">
            <a:extLst>
              <a:ext uri="{FF2B5EF4-FFF2-40B4-BE49-F238E27FC236}">
                <a16:creationId xmlns:a16="http://schemas.microsoft.com/office/drawing/2014/main" id="{B71EB7C0-853A-784B-9FE5-42FECD7208CF}"/>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6" name="Content Placeholder 4">
            <a:extLst>
              <a:ext uri="{FF2B5EF4-FFF2-40B4-BE49-F238E27FC236}">
                <a16:creationId xmlns:a16="http://schemas.microsoft.com/office/drawing/2014/main" id="{F22AC396-8090-4AA7-B150-8C45FF52CD42}"/>
              </a:ext>
            </a:extLst>
          </p:cNvPr>
          <p:cNvSpPr>
            <a:spLocks noGrp="1" noChangeAspect="1"/>
          </p:cNvSpPr>
          <p:nvPr>
            <p:ph sz="quarter" idx="56" hasCustomPrompt="1"/>
          </p:nvPr>
        </p:nvSpPr>
        <p:spPr>
          <a:xfrm>
            <a:off x="62851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4" name="Straight Connector 73">
            <a:extLst>
              <a:ext uri="{FF2B5EF4-FFF2-40B4-BE49-F238E27FC236}">
                <a16:creationId xmlns:a16="http://schemas.microsoft.com/office/drawing/2014/main" id="{37DABB25-4385-D84B-B4E5-0CFEC26EEC7A}"/>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7" name="Content Placeholder 4">
            <a:extLst>
              <a:ext uri="{FF2B5EF4-FFF2-40B4-BE49-F238E27FC236}">
                <a16:creationId xmlns:a16="http://schemas.microsoft.com/office/drawing/2014/main" id="{FBD03448-999D-4DE5-9164-EE0F254209B3}"/>
              </a:ext>
            </a:extLst>
          </p:cNvPr>
          <p:cNvSpPr>
            <a:spLocks noGrp="1" noChangeAspect="1"/>
          </p:cNvSpPr>
          <p:nvPr>
            <p:ph sz="quarter" idx="57" hasCustomPrompt="1"/>
          </p:nvPr>
        </p:nvSpPr>
        <p:spPr>
          <a:xfrm>
            <a:off x="81139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6" name="Straight Connector 75">
            <a:extLst>
              <a:ext uri="{FF2B5EF4-FFF2-40B4-BE49-F238E27FC236}">
                <a16:creationId xmlns:a16="http://schemas.microsoft.com/office/drawing/2014/main" id="{F1CD6E25-E7E3-2B4A-8969-2C413CB3B876}"/>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8" name="Content Placeholder 4">
            <a:extLst>
              <a:ext uri="{FF2B5EF4-FFF2-40B4-BE49-F238E27FC236}">
                <a16:creationId xmlns:a16="http://schemas.microsoft.com/office/drawing/2014/main" id="{8E4D879C-8C37-400C-8DBE-FD17231523BB}"/>
              </a:ext>
            </a:extLst>
          </p:cNvPr>
          <p:cNvSpPr>
            <a:spLocks noGrp="1" noChangeAspect="1"/>
          </p:cNvSpPr>
          <p:nvPr>
            <p:ph sz="quarter" idx="58" hasCustomPrompt="1"/>
          </p:nvPr>
        </p:nvSpPr>
        <p:spPr>
          <a:xfrm>
            <a:off x="99427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9" name="Straight Connector 88">
            <a:extLst>
              <a:ext uri="{FF2B5EF4-FFF2-40B4-BE49-F238E27FC236}">
                <a16:creationId xmlns:a16="http://schemas.microsoft.com/office/drawing/2014/main" id="{D40A6B01-703B-48C3-AD0B-F4C2144A282C}"/>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Content Placeholder 4">
            <a:extLst>
              <a:ext uri="{FF2B5EF4-FFF2-40B4-BE49-F238E27FC236}">
                <a16:creationId xmlns:a16="http://schemas.microsoft.com/office/drawing/2014/main" id="{7086F93E-78CD-41E7-AAC0-0AB5AB0A6DCA}"/>
              </a:ext>
            </a:extLst>
          </p:cNvPr>
          <p:cNvSpPr>
            <a:spLocks noGrp="1" noChangeAspect="1"/>
          </p:cNvSpPr>
          <p:nvPr>
            <p:ph sz="quarter" idx="59" hasCustomPrompt="1"/>
          </p:nvPr>
        </p:nvSpPr>
        <p:spPr>
          <a:xfrm>
            <a:off x="8254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1" name="Straight Connector 90">
            <a:extLst>
              <a:ext uri="{FF2B5EF4-FFF2-40B4-BE49-F238E27FC236}">
                <a16:creationId xmlns:a16="http://schemas.microsoft.com/office/drawing/2014/main" id="{1FDB13B4-9368-4780-B2A7-E0F5B96CD367}"/>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2" name="Content Placeholder 4">
            <a:extLst>
              <a:ext uri="{FF2B5EF4-FFF2-40B4-BE49-F238E27FC236}">
                <a16:creationId xmlns:a16="http://schemas.microsoft.com/office/drawing/2014/main" id="{0DF49386-798E-4B13-9EE6-46B1CA636527}"/>
              </a:ext>
            </a:extLst>
          </p:cNvPr>
          <p:cNvSpPr>
            <a:spLocks noGrp="1" noChangeAspect="1"/>
          </p:cNvSpPr>
          <p:nvPr>
            <p:ph sz="quarter" idx="60" hasCustomPrompt="1"/>
          </p:nvPr>
        </p:nvSpPr>
        <p:spPr>
          <a:xfrm>
            <a:off x="26542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3" name="Straight Connector 92">
            <a:extLst>
              <a:ext uri="{FF2B5EF4-FFF2-40B4-BE49-F238E27FC236}">
                <a16:creationId xmlns:a16="http://schemas.microsoft.com/office/drawing/2014/main" id="{48370604-55D0-44B2-B939-E45A4F6984D3}"/>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4">
            <a:extLst>
              <a:ext uri="{FF2B5EF4-FFF2-40B4-BE49-F238E27FC236}">
                <a16:creationId xmlns:a16="http://schemas.microsoft.com/office/drawing/2014/main" id="{892B07DF-BEB1-4872-BDAE-B41E6ECA2DFF}"/>
              </a:ext>
            </a:extLst>
          </p:cNvPr>
          <p:cNvSpPr>
            <a:spLocks noGrp="1" noChangeAspect="1"/>
          </p:cNvSpPr>
          <p:nvPr>
            <p:ph sz="quarter" idx="61" hasCustomPrompt="1"/>
          </p:nvPr>
        </p:nvSpPr>
        <p:spPr>
          <a:xfrm>
            <a:off x="44721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5" name="Straight Connector 94">
            <a:extLst>
              <a:ext uri="{FF2B5EF4-FFF2-40B4-BE49-F238E27FC236}">
                <a16:creationId xmlns:a16="http://schemas.microsoft.com/office/drawing/2014/main" id="{42B68127-D58F-4CAB-AD23-433DFF06D98B}"/>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92E3D221-03DC-446F-9E1C-870C05D812B9}"/>
              </a:ext>
            </a:extLst>
          </p:cNvPr>
          <p:cNvSpPr>
            <a:spLocks noGrp="1" noChangeAspect="1"/>
          </p:cNvSpPr>
          <p:nvPr>
            <p:ph sz="quarter" idx="62" hasCustomPrompt="1"/>
          </p:nvPr>
        </p:nvSpPr>
        <p:spPr>
          <a:xfrm>
            <a:off x="63009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7" name="Straight Connector 96">
            <a:extLst>
              <a:ext uri="{FF2B5EF4-FFF2-40B4-BE49-F238E27FC236}">
                <a16:creationId xmlns:a16="http://schemas.microsoft.com/office/drawing/2014/main" id="{67D31D0E-938D-418D-B42B-8C0FB3026AC2}"/>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4">
            <a:extLst>
              <a:ext uri="{FF2B5EF4-FFF2-40B4-BE49-F238E27FC236}">
                <a16:creationId xmlns:a16="http://schemas.microsoft.com/office/drawing/2014/main" id="{BBFBA640-9F5C-4A5E-8A53-3C7E901D3772}"/>
              </a:ext>
            </a:extLst>
          </p:cNvPr>
          <p:cNvSpPr>
            <a:spLocks noGrp="1" noChangeAspect="1"/>
          </p:cNvSpPr>
          <p:nvPr>
            <p:ph sz="quarter" idx="63" hasCustomPrompt="1"/>
          </p:nvPr>
        </p:nvSpPr>
        <p:spPr>
          <a:xfrm>
            <a:off x="81297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9" name="Straight Connector 98">
            <a:extLst>
              <a:ext uri="{FF2B5EF4-FFF2-40B4-BE49-F238E27FC236}">
                <a16:creationId xmlns:a16="http://schemas.microsoft.com/office/drawing/2014/main" id="{8170AD0C-7968-43AC-88F0-650238088B0C}"/>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4">
            <a:extLst>
              <a:ext uri="{FF2B5EF4-FFF2-40B4-BE49-F238E27FC236}">
                <a16:creationId xmlns:a16="http://schemas.microsoft.com/office/drawing/2014/main" id="{253EB09C-432C-4D7D-B80C-7F32C4F5DFCF}"/>
              </a:ext>
            </a:extLst>
          </p:cNvPr>
          <p:cNvSpPr>
            <a:spLocks noGrp="1" noChangeAspect="1"/>
          </p:cNvSpPr>
          <p:nvPr>
            <p:ph sz="quarter" idx="64" hasCustomPrompt="1"/>
          </p:nvPr>
        </p:nvSpPr>
        <p:spPr>
          <a:xfrm>
            <a:off x="99585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fld id="{1C92E6DE-31F4-F740-AB46-0F41F0ED7251}" type="datetime1">
              <a:rPr lang="en-IN" smtClean="0"/>
              <a:t>24/01/24</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57940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8" userDrawn="1">
          <p15:clr>
            <a:srgbClr val="FBAE40"/>
          </p15:clr>
        </p15:guide>
        <p15:guide id="2" orient="horz" pos="1886" userDrawn="1">
          <p15:clr>
            <a:srgbClr val="FBAE40"/>
          </p15:clr>
        </p15:guide>
        <p15:guide id="3" orient="horz" pos="2887"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Logo Wall_Ai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fld id="{F40EBD05-50CC-1A4D-8BB6-94A3F2211361}" type="datetime1">
              <a:rPr lang="en-IN" smtClean="0"/>
              <a:t>24/01/24</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(eighteen logos)</a:t>
            </a:r>
          </a:p>
        </p:txBody>
      </p:sp>
      <p:sp>
        <p:nvSpPr>
          <p:cNvPr id="42" name="Content Placeholder 4">
            <a:extLst>
              <a:ext uri="{FF2B5EF4-FFF2-40B4-BE49-F238E27FC236}">
                <a16:creationId xmlns:a16="http://schemas.microsoft.com/office/drawing/2014/main" id="{EFA1DD59-0D11-4BAB-857A-DDE7D1C6B5D0}"/>
              </a:ext>
            </a:extLst>
          </p:cNvPr>
          <p:cNvSpPr>
            <a:spLocks noGrp="1" noChangeAspect="1"/>
          </p:cNvSpPr>
          <p:nvPr>
            <p:ph sz="quarter" idx="47" hasCustomPrompt="1"/>
          </p:nvPr>
        </p:nvSpPr>
        <p:spPr>
          <a:xfrm>
            <a:off x="8096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2A5E8A37-267F-4E4E-9638-9872BE456DFB}"/>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4">
            <a:extLst>
              <a:ext uri="{FF2B5EF4-FFF2-40B4-BE49-F238E27FC236}">
                <a16:creationId xmlns:a16="http://schemas.microsoft.com/office/drawing/2014/main" id="{F9D5EAC3-3F98-4D24-8D4D-D9C17A2570B1}"/>
              </a:ext>
            </a:extLst>
          </p:cNvPr>
          <p:cNvSpPr>
            <a:spLocks noGrp="1" noChangeAspect="1"/>
          </p:cNvSpPr>
          <p:nvPr>
            <p:ph sz="quarter" idx="48" hasCustomPrompt="1"/>
          </p:nvPr>
        </p:nvSpPr>
        <p:spPr>
          <a:xfrm>
            <a:off x="26384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0E2A7DE5-B2B0-47C6-B6AC-A74B3A853F1A}"/>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1" name="Content Placeholder 4">
            <a:extLst>
              <a:ext uri="{FF2B5EF4-FFF2-40B4-BE49-F238E27FC236}">
                <a16:creationId xmlns:a16="http://schemas.microsoft.com/office/drawing/2014/main" id="{C4C4B44E-2E23-4042-BE0F-53CE4795653F}"/>
              </a:ext>
            </a:extLst>
          </p:cNvPr>
          <p:cNvSpPr>
            <a:spLocks noGrp="1" noChangeAspect="1"/>
          </p:cNvSpPr>
          <p:nvPr>
            <p:ph sz="quarter" idx="49" hasCustomPrompt="1"/>
          </p:nvPr>
        </p:nvSpPr>
        <p:spPr>
          <a:xfrm>
            <a:off x="44563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2" name="Straight Connector 61">
            <a:extLst>
              <a:ext uri="{FF2B5EF4-FFF2-40B4-BE49-F238E27FC236}">
                <a16:creationId xmlns:a16="http://schemas.microsoft.com/office/drawing/2014/main" id="{05E0D52E-8A51-4002-B1D6-2D727C73013C}"/>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Content Placeholder 4">
            <a:extLst>
              <a:ext uri="{FF2B5EF4-FFF2-40B4-BE49-F238E27FC236}">
                <a16:creationId xmlns:a16="http://schemas.microsoft.com/office/drawing/2014/main" id="{E9C95332-F2F0-4516-B791-51F781AE469D}"/>
              </a:ext>
            </a:extLst>
          </p:cNvPr>
          <p:cNvSpPr>
            <a:spLocks noGrp="1" noChangeAspect="1"/>
          </p:cNvSpPr>
          <p:nvPr>
            <p:ph sz="quarter" idx="50" hasCustomPrompt="1"/>
          </p:nvPr>
        </p:nvSpPr>
        <p:spPr>
          <a:xfrm>
            <a:off x="62851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9" name="Straight Connector 78">
            <a:extLst>
              <a:ext uri="{FF2B5EF4-FFF2-40B4-BE49-F238E27FC236}">
                <a16:creationId xmlns:a16="http://schemas.microsoft.com/office/drawing/2014/main" id="{2655A0E8-8186-41B1-9077-D72760756FF3}"/>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Content Placeholder 4">
            <a:extLst>
              <a:ext uri="{FF2B5EF4-FFF2-40B4-BE49-F238E27FC236}">
                <a16:creationId xmlns:a16="http://schemas.microsoft.com/office/drawing/2014/main" id="{EFA591F1-9235-4CA0-A937-AF9FE2575167}"/>
              </a:ext>
            </a:extLst>
          </p:cNvPr>
          <p:cNvSpPr>
            <a:spLocks noGrp="1" noChangeAspect="1"/>
          </p:cNvSpPr>
          <p:nvPr>
            <p:ph sz="quarter" idx="51" hasCustomPrompt="1"/>
          </p:nvPr>
        </p:nvSpPr>
        <p:spPr>
          <a:xfrm>
            <a:off x="81139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1" name="Straight Connector 80">
            <a:extLst>
              <a:ext uri="{FF2B5EF4-FFF2-40B4-BE49-F238E27FC236}">
                <a16:creationId xmlns:a16="http://schemas.microsoft.com/office/drawing/2014/main" id="{FC3DDF76-8914-49A8-A3DC-035898321ADA}"/>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4866A037-0FA3-4ECE-930E-FC8A935EF99B}"/>
              </a:ext>
            </a:extLst>
          </p:cNvPr>
          <p:cNvSpPr>
            <a:spLocks noGrp="1" noChangeAspect="1"/>
          </p:cNvSpPr>
          <p:nvPr>
            <p:ph sz="quarter" idx="52" hasCustomPrompt="1"/>
          </p:nvPr>
        </p:nvSpPr>
        <p:spPr>
          <a:xfrm>
            <a:off x="99427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3" name="Straight Connector 82">
            <a:extLst>
              <a:ext uri="{FF2B5EF4-FFF2-40B4-BE49-F238E27FC236}">
                <a16:creationId xmlns:a16="http://schemas.microsoft.com/office/drawing/2014/main" id="{D043F08C-114F-44BA-98F3-2AA9A053B507}"/>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4" name="Content Placeholder 4">
            <a:extLst>
              <a:ext uri="{FF2B5EF4-FFF2-40B4-BE49-F238E27FC236}">
                <a16:creationId xmlns:a16="http://schemas.microsoft.com/office/drawing/2014/main" id="{ED5E9F93-8F0E-4512-AF8B-FB5FD9FA4DFD}"/>
              </a:ext>
            </a:extLst>
          </p:cNvPr>
          <p:cNvSpPr>
            <a:spLocks noGrp="1" noChangeAspect="1"/>
          </p:cNvSpPr>
          <p:nvPr>
            <p:ph sz="quarter" idx="53" hasCustomPrompt="1"/>
          </p:nvPr>
        </p:nvSpPr>
        <p:spPr>
          <a:xfrm>
            <a:off x="8096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5" name="Straight Connector 84">
            <a:extLst>
              <a:ext uri="{FF2B5EF4-FFF2-40B4-BE49-F238E27FC236}">
                <a16:creationId xmlns:a16="http://schemas.microsoft.com/office/drawing/2014/main" id="{9272B430-CB1E-43F0-9ACF-0F420A09AB0E}"/>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6" name="Content Placeholder 4">
            <a:extLst>
              <a:ext uri="{FF2B5EF4-FFF2-40B4-BE49-F238E27FC236}">
                <a16:creationId xmlns:a16="http://schemas.microsoft.com/office/drawing/2014/main" id="{40FBD888-C42F-4F17-92D5-FC7384B902EE}"/>
              </a:ext>
            </a:extLst>
          </p:cNvPr>
          <p:cNvSpPr>
            <a:spLocks noGrp="1" noChangeAspect="1"/>
          </p:cNvSpPr>
          <p:nvPr>
            <p:ph sz="quarter" idx="54" hasCustomPrompt="1"/>
          </p:nvPr>
        </p:nvSpPr>
        <p:spPr>
          <a:xfrm>
            <a:off x="26384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7" name="Straight Connector 86">
            <a:extLst>
              <a:ext uri="{FF2B5EF4-FFF2-40B4-BE49-F238E27FC236}">
                <a16:creationId xmlns:a16="http://schemas.microsoft.com/office/drawing/2014/main" id="{B9683661-312A-40F7-9103-027010AB9407}"/>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8" name="Content Placeholder 4">
            <a:extLst>
              <a:ext uri="{FF2B5EF4-FFF2-40B4-BE49-F238E27FC236}">
                <a16:creationId xmlns:a16="http://schemas.microsoft.com/office/drawing/2014/main" id="{7570307B-74DB-44B8-A9F1-C9D35152CD2C}"/>
              </a:ext>
            </a:extLst>
          </p:cNvPr>
          <p:cNvSpPr>
            <a:spLocks noGrp="1" noChangeAspect="1"/>
          </p:cNvSpPr>
          <p:nvPr>
            <p:ph sz="quarter" idx="55" hasCustomPrompt="1"/>
          </p:nvPr>
        </p:nvSpPr>
        <p:spPr>
          <a:xfrm>
            <a:off x="44563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9" name="Straight Connector 88">
            <a:extLst>
              <a:ext uri="{FF2B5EF4-FFF2-40B4-BE49-F238E27FC236}">
                <a16:creationId xmlns:a16="http://schemas.microsoft.com/office/drawing/2014/main" id="{CE1BF993-11BD-4B37-9919-C14605CE5B12}"/>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Content Placeholder 4">
            <a:extLst>
              <a:ext uri="{FF2B5EF4-FFF2-40B4-BE49-F238E27FC236}">
                <a16:creationId xmlns:a16="http://schemas.microsoft.com/office/drawing/2014/main" id="{57BA48EF-7B50-426B-959F-97208016FD73}"/>
              </a:ext>
            </a:extLst>
          </p:cNvPr>
          <p:cNvSpPr>
            <a:spLocks noGrp="1" noChangeAspect="1"/>
          </p:cNvSpPr>
          <p:nvPr>
            <p:ph sz="quarter" idx="56" hasCustomPrompt="1"/>
          </p:nvPr>
        </p:nvSpPr>
        <p:spPr>
          <a:xfrm>
            <a:off x="62851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1" name="Straight Connector 90">
            <a:extLst>
              <a:ext uri="{FF2B5EF4-FFF2-40B4-BE49-F238E27FC236}">
                <a16:creationId xmlns:a16="http://schemas.microsoft.com/office/drawing/2014/main" id="{FF00DAEE-4870-4906-9AA9-B8D85D5E11F8}"/>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2" name="Content Placeholder 4">
            <a:extLst>
              <a:ext uri="{FF2B5EF4-FFF2-40B4-BE49-F238E27FC236}">
                <a16:creationId xmlns:a16="http://schemas.microsoft.com/office/drawing/2014/main" id="{88DAD576-3E5F-49C3-A167-50A66DF3CF01}"/>
              </a:ext>
            </a:extLst>
          </p:cNvPr>
          <p:cNvSpPr>
            <a:spLocks noGrp="1" noChangeAspect="1"/>
          </p:cNvSpPr>
          <p:nvPr>
            <p:ph sz="quarter" idx="57" hasCustomPrompt="1"/>
          </p:nvPr>
        </p:nvSpPr>
        <p:spPr>
          <a:xfrm>
            <a:off x="81139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3" name="Straight Connector 92">
            <a:extLst>
              <a:ext uri="{FF2B5EF4-FFF2-40B4-BE49-F238E27FC236}">
                <a16:creationId xmlns:a16="http://schemas.microsoft.com/office/drawing/2014/main" id="{2692CD9F-368D-4439-A2D5-97AB2F5CFD3A}"/>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4">
            <a:extLst>
              <a:ext uri="{FF2B5EF4-FFF2-40B4-BE49-F238E27FC236}">
                <a16:creationId xmlns:a16="http://schemas.microsoft.com/office/drawing/2014/main" id="{6C453FE0-6545-46A3-BC3A-308FBE160CD2}"/>
              </a:ext>
            </a:extLst>
          </p:cNvPr>
          <p:cNvSpPr>
            <a:spLocks noGrp="1" noChangeAspect="1"/>
          </p:cNvSpPr>
          <p:nvPr>
            <p:ph sz="quarter" idx="58" hasCustomPrompt="1"/>
          </p:nvPr>
        </p:nvSpPr>
        <p:spPr>
          <a:xfrm>
            <a:off x="99427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5" name="Straight Connector 94">
            <a:extLst>
              <a:ext uri="{FF2B5EF4-FFF2-40B4-BE49-F238E27FC236}">
                <a16:creationId xmlns:a16="http://schemas.microsoft.com/office/drawing/2014/main" id="{1241AE22-79CB-4CB3-A5A6-87F5465D97FE}"/>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C9A67E0E-2012-407B-B106-7C1745FA4471}"/>
              </a:ext>
            </a:extLst>
          </p:cNvPr>
          <p:cNvSpPr>
            <a:spLocks noGrp="1" noChangeAspect="1"/>
          </p:cNvSpPr>
          <p:nvPr>
            <p:ph sz="quarter" idx="59" hasCustomPrompt="1"/>
          </p:nvPr>
        </p:nvSpPr>
        <p:spPr>
          <a:xfrm>
            <a:off x="8254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7" name="Straight Connector 96">
            <a:extLst>
              <a:ext uri="{FF2B5EF4-FFF2-40B4-BE49-F238E27FC236}">
                <a16:creationId xmlns:a16="http://schemas.microsoft.com/office/drawing/2014/main" id="{75827C37-7DB6-4D7D-BDA3-8B4CC4E3CCAF}"/>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4">
            <a:extLst>
              <a:ext uri="{FF2B5EF4-FFF2-40B4-BE49-F238E27FC236}">
                <a16:creationId xmlns:a16="http://schemas.microsoft.com/office/drawing/2014/main" id="{D08994DE-1A98-48A0-8430-AEED43702E22}"/>
              </a:ext>
            </a:extLst>
          </p:cNvPr>
          <p:cNvSpPr>
            <a:spLocks noGrp="1" noChangeAspect="1"/>
          </p:cNvSpPr>
          <p:nvPr>
            <p:ph sz="quarter" idx="60" hasCustomPrompt="1"/>
          </p:nvPr>
        </p:nvSpPr>
        <p:spPr>
          <a:xfrm>
            <a:off x="26542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9" name="Straight Connector 98">
            <a:extLst>
              <a:ext uri="{FF2B5EF4-FFF2-40B4-BE49-F238E27FC236}">
                <a16:creationId xmlns:a16="http://schemas.microsoft.com/office/drawing/2014/main" id="{B9F1C74D-E342-4945-BA22-D92476D69543}"/>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4">
            <a:extLst>
              <a:ext uri="{FF2B5EF4-FFF2-40B4-BE49-F238E27FC236}">
                <a16:creationId xmlns:a16="http://schemas.microsoft.com/office/drawing/2014/main" id="{6C5C5279-8455-40A0-B752-7501E198C1D0}"/>
              </a:ext>
            </a:extLst>
          </p:cNvPr>
          <p:cNvSpPr>
            <a:spLocks noGrp="1" noChangeAspect="1"/>
          </p:cNvSpPr>
          <p:nvPr>
            <p:ph sz="quarter" idx="61" hasCustomPrompt="1"/>
          </p:nvPr>
        </p:nvSpPr>
        <p:spPr>
          <a:xfrm>
            <a:off x="44721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1" name="Straight Connector 100">
            <a:extLst>
              <a:ext uri="{FF2B5EF4-FFF2-40B4-BE49-F238E27FC236}">
                <a16:creationId xmlns:a16="http://schemas.microsoft.com/office/drawing/2014/main" id="{144FD1FF-FC64-4890-8F90-DB955150F973}"/>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2" name="Content Placeholder 4">
            <a:extLst>
              <a:ext uri="{FF2B5EF4-FFF2-40B4-BE49-F238E27FC236}">
                <a16:creationId xmlns:a16="http://schemas.microsoft.com/office/drawing/2014/main" id="{9B1E0531-0B9B-4D2E-AEED-386BE61EB921}"/>
              </a:ext>
            </a:extLst>
          </p:cNvPr>
          <p:cNvSpPr>
            <a:spLocks noGrp="1" noChangeAspect="1"/>
          </p:cNvSpPr>
          <p:nvPr>
            <p:ph sz="quarter" idx="62" hasCustomPrompt="1"/>
          </p:nvPr>
        </p:nvSpPr>
        <p:spPr>
          <a:xfrm>
            <a:off x="63009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3" name="Straight Connector 102">
            <a:extLst>
              <a:ext uri="{FF2B5EF4-FFF2-40B4-BE49-F238E27FC236}">
                <a16:creationId xmlns:a16="http://schemas.microsoft.com/office/drawing/2014/main" id="{63285E38-94A0-433C-B9D5-C846F56753FC}"/>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4" name="Content Placeholder 4">
            <a:extLst>
              <a:ext uri="{FF2B5EF4-FFF2-40B4-BE49-F238E27FC236}">
                <a16:creationId xmlns:a16="http://schemas.microsoft.com/office/drawing/2014/main" id="{2A1F3A99-521F-46B8-AB7B-9A3AB649F001}"/>
              </a:ext>
            </a:extLst>
          </p:cNvPr>
          <p:cNvSpPr>
            <a:spLocks noGrp="1" noChangeAspect="1"/>
          </p:cNvSpPr>
          <p:nvPr>
            <p:ph sz="quarter" idx="63" hasCustomPrompt="1"/>
          </p:nvPr>
        </p:nvSpPr>
        <p:spPr>
          <a:xfrm>
            <a:off x="81297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5" name="Straight Connector 104">
            <a:extLst>
              <a:ext uri="{FF2B5EF4-FFF2-40B4-BE49-F238E27FC236}">
                <a16:creationId xmlns:a16="http://schemas.microsoft.com/office/drawing/2014/main" id="{CD7493D4-A927-44BA-86F4-A53AF187D5F2}"/>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6" name="Content Placeholder 4">
            <a:extLst>
              <a:ext uri="{FF2B5EF4-FFF2-40B4-BE49-F238E27FC236}">
                <a16:creationId xmlns:a16="http://schemas.microsoft.com/office/drawing/2014/main" id="{75CB537E-74E7-4973-AC74-CB80E257D98D}"/>
              </a:ext>
            </a:extLst>
          </p:cNvPr>
          <p:cNvSpPr>
            <a:spLocks noGrp="1" noChangeAspect="1"/>
          </p:cNvSpPr>
          <p:nvPr>
            <p:ph sz="quarter" idx="64" hasCustomPrompt="1"/>
          </p:nvPr>
        </p:nvSpPr>
        <p:spPr>
          <a:xfrm>
            <a:off x="99585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7024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ark - Icon Page">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C641C8C-B045-47F2-8811-67AA362494E8}"/>
              </a:ext>
            </a:extLst>
          </p:cNvPr>
          <p:cNvSpPr>
            <a:spLocks noGrp="1"/>
          </p:cNvSpPr>
          <p:nvPr>
            <p:ph type="title" hasCustomPrompt="1"/>
          </p:nvPr>
        </p:nvSpPr>
        <p:spPr>
          <a:xfrm>
            <a:off x="768875" y="508000"/>
            <a:ext cx="10671048" cy="822960"/>
          </a:xfrm>
        </p:spPr>
        <p:txBody>
          <a:bodyPr/>
          <a:lstStyle>
            <a:lvl1pPr>
              <a:defRPr>
                <a:solidFill>
                  <a:schemeClr val="tx1"/>
                </a:solidFill>
              </a:defRPr>
            </a:lvl1pPr>
          </a:lstStyle>
          <a:p>
            <a:r>
              <a:rPr lang="en-US" dirty="0"/>
              <a:t>Title (icons with text)</a:t>
            </a:r>
          </a:p>
        </p:txBody>
      </p:sp>
      <p:sp>
        <p:nvSpPr>
          <p:cNvPr id="4" name="Content Placeholder 3">
            <a:extLst>
              <a:ext uri="{FF2B5EF4-FFF2-40B4-BE49-F238E27FC236}">
                <a16:creationId xmlns:a16="http://schemas.microsoft.com/office/drawing/2014/main" id="{03266024-EBFA-424B-97E9-2EFB5136FED8}"/>
              </a:ext>
            </a:extLst>
          </p:cNvPr>
          <p:cNvSpPr>
            <a:spLocks noGrp="1" noChangeAspect="1"/>
          </p:cNvSpPr>
          <p:nvPr>
            <p:ph sz="quarter" idx="116" hasCustomPrompt="1"/>
          </p:nvPr>
        </p:nvSpPr>
        <p:spPr>
          <a:xfrm>
            <a:off x="9607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1" name="Text Field 3">
            <a:extLst>
              <a:ext uri="{FF2B5EF4-FFF2-40B4-BE49-F238E27FC236}">
                <a16:creationId xmlns:a16="http://schemas.microsoft.com/office/drawing/2014/main" id="{AF1CBBB8-6349-454A-A87C-9DD931C0DBFA}"/>
              </a:ext>
            </a:extLst>
          </p:cNvPr>
          <p:cNvSpPr>
            <a:spLocks noGrp="1"/>
          </p:cNvSpPr>
          <p:nvPr>
            <p:ph type="body" sz="quarter" idx="58"/>
          </p:nvPr>
        </p:nvSpPr>
        <p:spPr>
          <a:xfrm>
            <a:off x="675442"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85" name="Content Placeholder 3">
            <a:extLst>
              <a:ext uri="{FF2B5EF4-FFF2-40B4-BE49-F238E27FC236}">
                <a16:creationId xmlns:a16="http://schemas.microsoft.com/office/drawing/2014/main" id="{E107610D-4FF5-4C7D-94F3-2BD105B501B9}"/>
              </a:ext>
            </a:extLst>
          </p:cNvPr>
          <p:cNvSpPr>
            <a:spLocks noGrp="1" noChangeAspect="1"/>
          </p:cNvSpPr>
          <p:nvPr>
            <p:ph sz="quarter" idx="117" hasCustomPrompt="1"/>
          </p:nvPr>
        </p:nvSpPr>
        <p:spPr>
          <a:xfrm>
            <a:off x="2524963"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6" name="Text Field 3">
            <a:extLst>
              <a:ext uri="{FF2B5EF4-FFF2-40B4-BE49-F238E27FC236}">
                <a16:creationId xmlns:a16="http://schemas.microsoft.com/office/drawing/2014/main" id="{6A584C41-DE00-4B8B-98BA-65189174E085}"/>
              </a:ext>
            </a:extLst>
          </p:cNvPr>
          <p:cNvSpPr>
            <a:spLocks noGrp="1"/>
          </p:cNvSpPr>
          <p:nvPr>
            <p:ph type="body" sz="quarter" idx="118"/>
          </p:nvPr>
        </p:nvSpPr>
        <p:spPr>
          <a:xfrm>
            <a:off x="2239659"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87" name="Content Placeholder 3">
            <a:extLst>
              <a:ext uri="{FF2B5EF4-FFF2-40B4-BE49-F238E27FC236}">
                <a16:creationId xmlns:a16="http://schemas.microsoft.com/office/drawing/2014/main" id="{4645EA13-2FD0-45CD-9A52-20E4DF554AAD}"/>
              </a:ext>
            </a:extLst>
          </p:cNvPr>
          <p:cNvSpPr>
            <a:spLocks noGrp="1" noChangeAspect="1"/>
          </p:cNvSpPr>
          <p:nvPr>
            <p:ph sz="quarter" idx="119" hasCustomPrompt="1"/>
          </p:nvPr>
        </p:nvSpPr>
        <p:spPr>
          <a:xfrm>
            <a:off x="4089180"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8" name="Text Field 3">
            <a:extLst>
              <a:ext uri="{FF2B5EF4-FFF2-40B4-BE49-F238E27FC236}">
                <a16:creationId xmlns:a16="http://schemas.microsoft.com/office/drawing/2014/main" id="{4EDD4828-3CF8-4338-8EC0-8DBE404146FD}"/>
              </a:ext>
            </a:extLst>
          </p:cNvPr>
          <p:cNvSpPr>
            <a:spLocks noGrp="1"/>
          </p:cNvSpPr>
          <p:nvPr>
            <p:ph type="body" sz="quarter" idx="120"/>
          </p:nvPr>
        </p:nvSpPr>
        <p:spPr>
          <a:xfrm>
            <a:off x="3803876"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89" name="Content Placeholder 3">
            <a:extLst>
              <a:ext uri="{FF2B5EF4-FFF2-40B4-BE49-F238E27FC236}">
                <a16:creationId xmlns:a16="http://schemas.microsoft.com/office/drawing/2014/main" id="{58EAC0D7-23C4-449A-8A29-46DAD17029B3}"/>
              </a:ext>
            </a:extLst>
          </p:cNvPr>
          <p:cNvSpPr>
            <a:spLocks noGrp="1" noChangeAspect="1"/>
          </p:cNvSpPr>
          <p:nvPr>
            <p:ph sz="quarter" idx="121" hasCustomPrompt="1"/>
          </p:nvPr>
        </p:nvSpPr>
        <p:spPr>
          <a:xfrm>
            <a:off x="5653397"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0" name="Text Field 3">
            <a:extLst>
              <a:ext uri="{FF2B5EF4-FFF2-40B4-BE49-F238E27FC236}">
                <a16:creationId xmlns:a16="http://schemas.microsoft.com/office/drawing/2014/main" id="{BBBF1EE7-7219-4EFD-AEC2-F292EA9F3A92}"/>
              </a:ext>
            </a:extLst>
          </p:cNvPr>
          <p:cNvSpPr>
            <a:spLocks noGrp="1"/>
          </p:cNvSpPr>
          <p:nvPr>
            <p:ph type="body" sz="quarter" idx="122"/>
          </p:nvPr>
        </p:nvSpPr>
        <p:spPr>
          <a:xfrm>
            <a:off x="5368093"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91" name="Content Placeholder 3">
            <a:extLst>
              <a:ext uri="{FF2B5EF4-FFF2-40B4-BE49-F238E27FC236}">
                <a16:creationId xmlns:a16="http://schemas.microsoft.com/office/drawing/2014/main" id="{65E6724E-74A6-4257-8451-B3C2130E8721}"/>
              </a:ext>
            </a:extLst>
          </p:cNvPr>
          <p:cNvSpPr>
            <a:spLocks noGrp="1" noChangeAspect="1"/>
          </p:cNvSpPr>
          <p:nvPr>
            <p:ph sz="quarter" idx="123" hasCustomPrompt="1"/>
          </p:nvPr>
        </p:nvSpPr>
        <p:spPr>
          <a:xfrm>
            <a:off x="7217614"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2" name="Text Field 3">
            <a:extLst>
              <a:ext uri="{FF2B5EF4-FFF2-40B4-BE49-F238E27FC236}">
                <a16:creationId xmlns:a16="http://schemas.microsoft.com/office/drawing/2014/main" id="{69FE1B9B-51A2-40B4-9BE8-076E2E5734A5}"/>
              </a:ext>
            </a:extLst>
          </p:cNvPr>
          <p:cNvSpPr>
            <a:spLocks noGrp="1"/>
          </p:cNvSpPr>
          <p:nvPr>
            <p:ph type="body" sz="quarter" idx="124"/>
          </p:nvPr>
        </p:nvSpPr>
        <p:spPr>
          <a:xfrm>
            <a:off x="6932310"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93" name="Content Placeholder 3">
            <a:extLst>
              <a:ext uri="{FF2B5EF4-FFF2-40B4-BE49-F238E27FC236}">
                <a16:creationId xmlns:a16="http://schemas.microsoft.com/office/drawing/2014/main" id="{A16427FA-D52E-4388-9504-0D621B420A55}"/>
              </a:ext>
            </a:extLst>
          </p:cNvPr>
          <p:cNvSpPr>
            <a:spLocks noGrp="1" noChangeAspect="1"/>
          </p:cNvSpPr>
          <p:nvPr>
            <p:ph sz="quarter" idx="125" hasCustomPrompt="1"/>
          </p:nvPr>
        </p:nvSpPr>
        <p:spPr>
          <a:xfrm>
            <a:off x="8781831"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4" name="Text Field 3">
            <a:extLst>
              <a:ext uri="{FF2B5EF4-FFF2-40B4-BE49-F238E27FC236}">
                <a16:creationId xmlns:a16="http://schemas.microsoft.com/office/drawing/2014/main" id="{C6E25358-1A18-4E0B-84A8-E61C2DBC6FED}"/>
              </a:ext>
            </a:extLst>
          </p:cNvPr>
          <p:cNvSpPr>
            <a:spLocks noGrp="1"/>
          </p:cNvSpPr>
          <p:nvPr>
            <p:ph type="body" sz="quarter" idx="126"/>
          </p:nvPr>
        </p:nvSpPr>
        <p:spPr>
          <a:xfrm>
            <a:off x="8496527"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95" name="Content Placeholder 3">
            <a:extLst>
              <a:ext uri="{FF2B5EF4-FFF2-40B4-BE49-F238E27FC236}">
                <a16:creationId xmlns:a16="http://schemas.microsoft.com/office/drawing/2014/main" id="{1FAA9BF0-EA2E-47F7-BD63-06FD0FC3A874}"/>
              </a:ext>
            </a:extLst>
          </p:cNvPr>
          <p:cNvSpPr>
            <a:spLocks noGrp="1" noChangeAspect="1"/>
          </p:cNvSpPr>
          <p:nvPr>
            <p:ph sz="quarter" idx="127" hasCustomPrompt="1"/>
          </p:nvPr>
        </p:nvSpPr>
        <p:spPr>
          <a:xfrm>
            <a:off x="103460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6" name="Text Field 3">
            <a:extLst>
              <a:ext uri="{FF2B5EF4-FFF2-40B4-BE49-F238E27FC236}">
                <a16:creationId xmlns:a16="http://schemas.microsoft.com/office/drawing/2014/main" id="{839397CD-A0FA-4DD5-A4D4-12623BC93132}"/>
              </a:ext>
            </a:extLst>
          </p:cNvPr>
          <p:cNvSpPr>
            <a:spLocks noGrp="1"/>
          </p:cNvSpPr>
          <p:nvPr>
            <p:ph type="body" sz="quarter" idx="128"/>
          </p:nvPr>
        </p:nvSpPr>
        <p:spPr>
          <a:xfrm>
            <a:off x="10060742"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97" name="Content Placeholder 3">
            <a:extLst>
              <a:ext uri="{FF2B5EF4-FFF2-40B4-BE49-F238E27FC236}">
                <a16:creationId xmlns:a16="http://schemas.microsoft.com/office/drawing/2014/main" id="{62E20AA2-4CDD-4DCE-A5D1-BFB0BE2514AE}"/>
              </a:ext>
            </a:extLst>
          </p:cNvPr>
          <p:cNvSpPr>
            <a:spLocks noGrp="1" noChangeAspect="1"/>
          </p:cNvSpPr>
          <p:nvPr>
            <p:ph sz="quarter" idx="129" hasCustomPrompt="1"/>
          </p:nvPr>
        </p:nvSpPr>
        <p:spPr>
          <a:xfrm>
            <a:off x="9607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8" name="Text Field 3">
            <a:extLst>
              <a:ext uri="{FF2B5EF4-FFF2-40B4-BE49-F238E27FC236}">
                <a16:creationId xmlns:a16="http://schemas.microsoft.com/office/drawing/2014/main" id="{8F348B27-CE9B-4135-9724-9D14EE4FDDC9}"/>
              </a:ext>
            </a:extLst>
          </p:cNvPr>
          <p:cNvSpPr>
            <a:spLocks noGrp="1"/>
          </p:cNvSpPr>
          <p:nvPr>
            <p:ph type="body" sz="quarter" idx="130"/>
          </p:nvPr>
        </p:nvSpPr>
        <p:spPr>
          <a:xfrm>
            <a:off x="675442"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99" name="Content Placeholder 3">
            <a:extLst>
              <a:ext uri="{FF2B5EF4-FFF2-40B4-BE49-F238E27FC236}">
                <a16:creationId xmlns:a16="http://schemas.microsoft.com/office/drawing/2014/main" id="{1D89E258-9F49-4C0A-8D67-02D34F1A8A4F}"/>
              </a:ext>
            </a:extLst>
          </p:cNvPr>
          <p:cNvSpPr>
            <a:spLocks noGrp="1" noChangeAspect="1"/>
          </p:cNvSpPr>
          <p:nvPr>
            <p:ph sz="quarter" idx="131" hasCustomPrompt="1"/>
          </p:nvPr>
        </p:nvSpPr>
        <p:spPr>
          <a:xfrm>
            <a:off x="2524963"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0" name="Text Field 3">
            <a:extLst>
              <a:ext uri="{FF2B5EF4-FFF2-40B4-BE49-F238E27FC236}">
                <a16:creationId xmlns:a16="http://schemas.microsoft.com/office/drawing/2014/main" id="{38236AD9-93CD-4D70-AFF0-2199AFF4613C}"/>
              </a:ext>
            </a:extLst>
          </p:cNvPr>
          <p:cNvSpPr>
            <a:spLocks noGrp="1"/>
          </p:cNvSpPr>
          <p:nvPr>
            <p:ph type="body" sz="quarter" idx="132"/>
          </p:nvPr>
        </p:nvSpPr>
        <p:spPr>
          <a:xfrm>
            <a:off x="2239659"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01" name="Content Placeholder 3">
            <a:extLst>
              <a:ext uri="{FF2B5EF4-FFF2-40B4-BE49-F238E27FC236}">
                <a16:creationId xmlns:a16="http://schemas.microsoft.com/office/drawing/2014/main" id="{5E8213B9-81A5-4F4E-BAD7-BE87EAFDBA04}"/>
              </a:ext>
            </a:extLst>
          </p:cNvPr>
          <p:cNvSpPr>
            <a:spLocks noGrp="1" noChangeAspect="1"/>
          </p:cNvSpPr>
          <p:nvPr>
            <p:ph sz="quarter" idx="133" hasCustomPrompt="1"/>
          </p:nvPr>
        </p:nvSpPr>
        <p:spPr>
          <a:xfrm>
            <a:off x="4089180"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2" name="Text Field 3">
            <a:extLst>
              <a:ext uri="{FF2B5EF4-FFF2-40B4-BE49-F238E27FC236}">
                <a16:creationId xmlns:a16="http://schemas.microsoft.com/office/drawing/2014/main" id="{6FE92AF4-EC5E-4FFC-A526-14979A6E3E99}"/>
              </a:ext>
            </a:extLst>
          </p:cNvPr>
          <p:cNvSpPr>
            <a:spLocks noGrp="1"/>
          </p:cNvSpPr>
          <p:nvPr>
            <p:ph type="body" sz="quarter" idx="134"/>
          </p:nvPr>
        </p:nvSpPr>
        <p:spPr>
          <a:xfrm>
            <a:off x="3803876"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03" name="Content Placeholder 3">
            <a:extLst>
              <a:ext uri="{FF2B5EF4-FFF2-40B4-BE49-F238E27FC236}">
                <a16:creationId xmlns:a16="http://schemas.microsoft.com/office/drawing/2014/main" id="{BFEB6FDE-B772-4CF6-8834-BAB0FDCAD4D4}"/>
              </a:ext>
            </a:extLst>
          </p:cNvPr>
          <p:cNvSpPr>
            <a:spLocks noGrp="1" noChangeAspect="1"/>
          </p:cNvSpPr>
          <p:nvPr>
            <p:ph sz="quarter" idx="135" hasCustomPrompt="1"/>
          </p:nvPr>
        </p:nvSpPr>
        <p:spPr>
          <a:xfrm>
            <a:off x="5653397"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4" name="Text Field 3">
            <a:extLst>
              <a:ext uri="{FF2B5EF4-FFF2-40B4-BE49-F238E27FC236}">
                <a16:creationId xmlns:a16="http://schemas.microsoft.com/office/drawing/2014/main" id="{7D5675FD-7CA9-4730-9819-AF1B5D1D0974}"/>
              </a:ext>
            </a:extLst>
          </p:cNvPr>
          <p:cNvSpPr>
            <a:spLocks noGrp="1"/>
          </p:cNvSpPr>
          <p:nvPr>
            <p:ph type="body" sz="quarter" idx="136"/>
          </p:nvPr>
        </p:nvSpPr>
        <p:spPr>
          <a:xfrm>
            <a:off x="5368093"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05" name="Content Placeholder 3">
            <a:extLst>
              <a:ext uri="{FF2B5EF4-FFF2-40B4-BE49-F238E27FC236}">
                <a16:creationId xmlns:a16="http://schemas.microsoft.com/office/drawing/2014/main" id="{DA43F23C-781D-4BD5-9A06-F99CB895A456}"/>
              </a:ext>
            </a:extLst>
          </p:cNvPr>
          <p:cNvSpPr>
            <a:spLocks noGrp="1" noChangeAspect="1"/>
          </p:cNvSpPr>
          <p:nvPr>
            <p:ph sz="quarter" idx="137" hasCustomPrompt="1"/>
          </p:nvPr>
        </p:nvSpPr>
        <p:spPr>
          <a:xfrm>
            <a:off x="7217614"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6" name="Text Field 3">
            <a:extLst>
              <a:ext uri="{FF2B5EF4-FFF2-40B4-BE49-F238E27FC236}">
                <a16:creationId xmlns:a16="http://schemas.microsoft.com/office/drawing/2014/main" id="{A9BD8A0C-8112-462D-999B-4F7C3BDF5AE3}"/>
              </a:ext>
            </a:extLst>
          </p:cNvPr>
          <p:cNvSpPr>
            <a:spLocks noGrp="1"/>
          </p:cNvSpPr>
          <p:nvPr>
            <p:ph type="body" sz="quarter" idx="138"/>
          </p:nvPr>
        </p:nvSpPr>
        <p:spPr>
          <a:xfrm>
            <a:off x="6932310"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07" name="Content Placeholder 3">
            <a:extLst>
              <a:ext uri="{FF2B5EF4-FFF2-40B4-BE49-F238E27FC236}">
                <a16:creationId xmlns:a16="http://schemas.microsoft.com/office/drawing/2014/main" id="{FB197627-961B-4E43-B61E-A1B359B53487}"/>
              </a:ext>
            </a:extLst>
          </p:cNvPr>
          <p:cNvSpPr>
            <a:spLocks noGrp="1" noChangeAspect="1"/>
          </p:cNvSpPr>
          <p:nvPr>
            <p:ph sz="quarter" idx="139" hasCustomPrompt="1"/>
          </p:nvPr>
        </p:nvSpPr>
        <p:spPr>
          <a:xfrm>
            <a:off x="8781831"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8" name="Text Field 3">
            <a:extLst>
              <a:ext uri="{FF2B5EF4-FFF2-40B4-BE49-F238E27FC236}">
                <a16:creationId xmlns:a16="http://schemas.microsoft.com/office/drawing/2014/main" id="{4C86E3F2-CDB0-4FF5-A77E-F147DD5A9046}"/>
              </a:ext>
            </a:extLst>
          </p:cNvPr>
          <p:cNvSpPr>
            <a:spLocks noGrp="1"/>
          </p:cNvSpPr>
          <p:nvPr>
            <p:ph type="body" sz="quarter" idx="140"/>
          </p:nvPr>
        </p:nvSpPr>
        <p:spPr>
          <a:xfrm>
            <a:off x="8496527"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09" name="Content Placeholder 3">
            <a:extLst>
              <a:ext uri="{FF2B5EF4-FFF2-40B4-BE49-F238E27FC236}">
                <a16:creationId xmlns:a16="http://schemas.microsoft.com/office/drawing/2014/main" id="{478C8E3C-A66B-41AB-9219-975E6BA38744}"/>
              </a:ext>
            </a:extLst>
          </p:cNvPr>
          <p:cNvSpPr>
            <a:spLocks noGrp="1" noChangeAspect="1"/>
          </p:cNvSpPr>
          <p:nvPr>
            <p:ph sz="quarter" idx="141" hasCustomPrompt="1"/>
          </p:nvPr>
        </p:nvSpPr>
        <p:spPr>
          <a:xfrm>
            <a:off x="103460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0" name="Text Field 3">
            <a:extLst>
              <a:ext uri="{FF2B5EF4-FFF2-40B4-BE49-F238E27FC236}">
                <a16:creationId xmlns:a16="http://schemas.microsoft.com/office/drawing/2014/main" id="{34C57896-7DB5-471D-AC6A-7ED0A265D4ED}"/>
              </a:ext>
            </a:extLst>
          </p:cNvPr>
          <p:cNvSpPr>
            <a:spLocks noGrp="1"/>
          </p:cNvSpPr>
          <p:nvPr>
            <p:ph type="body" sz="quarter" idx="142"/>
          </p:nvPr>
        </p:nvSpPr>
        <p:spPr>
          <a:xfrm>
            <a:off x="10060742"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11" name="Content Placeholder 3">
            <a:extLst>
              <a:ext uri="{FF2B5EF4-FFF2-40B4-BE49-F238E27FC236}">
                <a16:creationId xmlns:a16="http://schemas.microsoft.com/office/drawing/2014/main" id="{82A64C85-9FF6-41C9-BED7-59F2F6EAC6A3}"/>
              </a:ext>
            </a:extLst>
          </p:cNvPr>
          <p:cNvSpPr>
            <a:spLocks noGrp="1" noChangeAspect="1"/>
          </p:cNvSpPr>
          <p:nvPr>
            <p:ph sz="quarter" idx="143" hasCustomPrompt="1"/>
          </p:nvPr>
        </p:nvSpPr>
        <p:spPr>
          <a:xfrm>
            <a:off x="9607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2" name="Text Field 3">
            <a:extLst>
              <a:ext uri="{FF2B5EF4-FFF2-40B4-BE49-F238E27FC236}">
                <a16:creationId xmlns:a16="http://schemas.microsoft.com/office/drawing/2014/main" id="{09246710-E5BD-4E09-8AA5-26E287499389}"/>
              </a:ext>
            </a:extLst>
          </p:cNvPr>
          <p:cNvSpPr>
            <a:spLocks noGrp="1"/>
          </p:cNvSpPr>
          <p:nvPr>
            <p:ph type="body" sz="quarter" idx="144"/>
          </p:nvPr>
        </p:nvSpPr>
        <p:spPr>
          <a:xfrm>
            <a:off x="675442"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13" name="Content Placeholder 3">
            <a:extLst>
              <a:ext uri="{FF2B5EF4-FFF2-40B4-BE49-F238E27FC236}">
                <a16:creationId xmlns:a16="http://schemas.microsoft.com/office/drawing/2014/main" id="{88C302B4-52F9-4DF1-B34C-3B9BC9CDE9C3}"/>
              </a:ext>
            </a:extLst>
          </p:cNvPr>
          <p:cNvSpPr>
            <a:spLocks noGrp="1" noChangeAspect="1"/>
          </p:cNvSpPr>
          <p:nvPr>
            <p:ph sz="quarter" idx="145" hasCustomPrompt="1"/>
          </p:nvPr>
        </p:nvSpPr>
        <p:spPr>
          <a:xfrm>
            <a:off x="2524963"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4" name="Text Field 3">
            <a:extLst>
              <a:ext uri="{FF2B5EF4-FFF2-40B4-BE49-F238E27FC236}">
                <a16:creationId xmlns:a16="http://schemas.microsoft.com/office/drawing/2014/main" id="{B7FDAD5E-0D4F-49D6-A034-47CDCB5B0CD2}"/>
              </a:ext>
            </a:extLst>
          </p:cNvPr>
          <p:cNvSpPr>
            <a:spLocks noGrp="1"/>
          </p:cNvSpPr>
          <p:nvPr>
            <p:ph type="body" sz="quarter" idx="146"/>
          </p:nvPr>
        </p:nvSpPr>
        <p:spPr>
          <a:xfrm>
            <a:off x="2239659"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15" name="Content Placeholder 3">
            <a:extLst>
              <a:ext uri="{FF2B5EF4-FFF2-40B4-BE49-F238E27FC236}">
                <a16:creationId xmlns:a16="http://schemas.microsoft.com/office/drawing/2014/main" id="{4E5FAD06-BF47-4C44-9176-14DFA17EB908}"/>
              </a:ext>
            </a:extLst>
          </p:cNvPr>
          <p:cNvSpPr>
            <a:spLocks noGrp="1" noChangeAspect="1"/>
          </p:cNvSpPr>
          <p:nvPr>
            <p:ph sz="quarter" idx="147" hasCustomPrompt="1"/>
          </p:nvPr>
        </p:nvSpPr>
        <p:spPr>
          <a:xfrm>
            <a:off x="4089180"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6" name="Text Field 3">
            <a:extLst>
              <a:ext uri="{FF2B5EF4-FFF2-40B4-BE49-F238E27FC236}">
                <a16:creationId xmlns:a16="http://schemas.microsoft.com/office/drawing/2014/main" id="{A504ACCF-CF2F-4280-957F-403A49CA0E03}"/>
              </a:ext>
            </a:extLst>
          </p:cNvPr>
          <p:cNvSpPr>
            <a:spLocks noGrp="1"/>
          </p:cNvSpPr>
          <p:nvPr>
            <p:ph type="body" sz="quarter" idx="148"/>
          </p:nvPr>
        </p:nvSpPr>
        <p:spPr>
          <a:xfrm>
            <a:off x="3803876"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17" name="Content Placeholder 3">
            <a:extLst>
              <a:ext uri="{FF2B5EF4-FFF2-40B4-BE49-F238E27FC236}">
                <a16:creationId xmlns:a16="http://schemas.microsoft.com/office/drawing/2014/main" id="{82D5691D-C16B-406A-A634-400EB9D07CCD}"/>
              </a:ext>
            </a:extLst>
          </p:cNvPr>
          <p:cNvSpPr>
            <a:spLocks noGrp="1" noChangeAspect="1"/>
          </p:cNvSpPr>
          <p:nvPr>
            <p:ph sz="quarter" idx="149" hasCustomPrompt="1"/>
          </p:nvPr>
        </p:nvSpPr>
        <p:spPr>
          <a:xfrm>
            <a:off x="5653397"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8" name="Text Field 3">
            <a:extLst>
              <a:ext uri="{FF2B5EF4-FFF2-40B4-BE49-F238E27FC236}">
                <a16:creationId xmlns:a16="http://schemas.microsoft.com/office/drawing/2014/main" id="{9272D278-F881-4EF9-B86C-97B54E5D04CB}"/>
              </a:ext>
            </a:extLst>
          </p:cNvPr>
          <p:cNvSpPr>
            <a:spLocks noGrp="1"/>
          </p:cNvSpPr>
          <p:nvPr>
            <p:ph type="body" sz="quarter" idx="150"/>
          </p:nvPr>
        </p:nvSpPr>
        <p:spPr>
          <a:xfrm>
            <a:off x="5368093"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19" name="Content Placeholder 3">
            <a:extLst>
              <a:ext uri="{FF2B5EF4-FFF2-40B4-BE49-F238E27FC236}">
                <a16:creationId xmlns:a16="http://schemas.microsoft.com/office/drawing/2014/main" id="{1E647D4F-0822-4318-A00E-54C000EF4350}"/>
              </a:ext>
            </a:extLst>
          </p:cNvPr>
          <p:cNvSpPr>
            <a:spLocks noGrp="1" noChangeAspect="1"/>
          </p:cNvSpPr>
          <p:nvPr>
            <p:ph sz="quarter" idx="151" hasCustomPrompt="1"/>
          </p:nvPr>
        </p:nvSpPr>
        <p:spPr>
          <a:xfrm>
            <a:off x="7217614"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0" name="Text Field 3">
            <a:extLst>
              <a:ext uri="{FF2B5EF4-FFF2-40B4-BE49-F238E27FC236}">
                <a16:creationId xmlns:a16="http://schemas.microsoft.com/office/drawing/2014/main" id="{1431E264-B54A-4AD2-BD88-D9A35813D8F8}"/>
              </a:ext>
            </a:extLst>
          </p:cNvPr>
          <p:cNvSpPr>
            <a:spLocks noGrp="1"/>
          </p:cNvSpPr>
          <p:nvPr>
            <p:ph type="body" sz="quarter" idx="152"/>
          </p:nvPr>
        </p:nvSpPr>
        <p:spPr>
          <a:xfrm>
            <a:off x="6932310"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21" name="Content Placeholder 3">
            <a:extLst>
              <a:ext uri="{FF2B5EF4-FFF2-40B4-BE49-F238E27FC236}">
                <a16:creationId xmlns:a16="http://schemas.microsoft.com/office/drawing/2014/main" id="{B515D71C-C9B9-433A-921E-7C5B96ACCFE7}"/>
              </a:ext>
            </a:extLst>
          </p:cNvPr>
          <p:cNvSpPr>
            <a:spLocks noGrp="1" noChangeAspect="1"/>
          </p:cNvSpPr>
          <p:nvPr>
            <p:ph sz="quarter" idx="153" hasCustomPrompt="1"/>
          </p:nvPr>
        </p:nvSpPr>
        <p:spPr>
          <a:xfrm>
            <a:off x="8781831"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2" name="Text Field 3">
            <a:extLst>
              <a:ext uri="{FF2B5EF4-FFF2-40B4-BE49-F238E27FC236}">
                <a16:creationId xmlns:a16="http://schemas.microsoft.com/office/drawing/2014/main" id="{7F6934B1-FAC3-4099-866E-4A741DDEBA9D}"/>
              </a:ext>
            </a:extLst>
          </p:cNvPr>
          <p:cNvSpPr>
            <a:spLocks noGrp="1"/>
          </p:cNvSpPr>
          <p:nvPr>
            <p:ph type="body" sz="quarter" idx="154"/>
          </p:nvPr>
        </p:nvSpPr>
        <p:spPr>
          <a:xfrm>
            <a:off x="8496527"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23" name="Content Placeholder 3">
            <a:extLst>
              <a:ext uri="{FF2B5EF4-FFF2-40B4-BE49-F238E27FC236}">
                <a16:creationId xmlns:a16="http://schemas.microsoft.com/office/drawing/2014/main" id="{73311719-5E61-4ECD-A0A4-B2E340312F86}"/>
              </a:ext>
            </a:extLst>
          </p:cNvPr>
          <p:cNvSpPr>
            <a:spLocks noGrp="1" noChangeAspect="1"/>
          </p:cNvSpPr>
          <p:nvPr>
            <p:ph sz="quarter" idx="155" hasCustomPrompt="1"/>
          </p:nvPr>
        </p:nvSpPr>
        <p:spPr>
          <a:xfrm>
            <a:off x="103460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4" name="Text Field 3">
            <a:extLst>
              <a:ext uri="{FF2B5EF4-FFF2-40B4-BE49-F238E27FC236}">
                <a16:creationId xmlns:a16="http://schemas.microsoft.com/office/drawing/2014/main" id="{994D5BE6-86CC-464D-8C3E-AD799B8675A3}"/>
              </a:ext>
            </a:extLst>
          </p:cNvPr>
          <p:cNvSpPr>
            <a:spLocks noGrp="1"/>
          </p:cNvSpPr>
          <p:nvPr>
            <p:ph type="body" sz="quarter" idx="156"/>
          </p:nvPr>
        </p:nvSpPr>
        <p:spPr>
          <a:xfrm>
            <a:off x="10060742"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72" name="Date Placeholder 2">
            <a:extLst>
              <a:ext uri="{FF2B5EF4-FFF2-40B4-BE49-F238E27FC236}">
                <a16:creationId xmlns:a16="http://schemas.microsoft.com/office/drawing/2014/main" id="{10B9D864-6A3D-934F-B93B-663FF16D2532}"/>
              </a:ext>
            </a:extLst>
          </p:cNvPr>
          <p:cNvSpPr>
            <a:spLocks noGrp="1"/>
          </p:cNvSpPr>
          <p:nvPr>
            <p:ph type="dt" sz="half" idx="10"/>
          </p:nvPr>
        </p:nvSpPr>
        <p:spPr>
          <a:xfrm>
            <a:off x="6873138" y="6425604"/>
            <a:ext cx="2743200" cy="363500"/>
          </a:xfrm>
        </p:spPr>
        <p:txBody>
          <a:bodyPr/>
          <a:lstStyle/>
          <a:p>
            <a:fld id="{A15AE14C-921F-2B43-9455-5FF998369170}" type="datetime1">
              <a:rPr lang="en-IN" smtClean="0"/>
              <a:t>24/01/24</a:t>
            </a:fld>
            <a:endParaRPr lang="en-US" dirty="0"/>
          </a:p>
        </p:txBody>
      </p:sp>
      <p:sp>
        <p:nvSpPr>
          <p:cNvPr id="73" name="Footer Placeholder 4">
            <a:extLst>
              <a:ext uri="{FF2B5EF4-FFF2-40B4-BE49-F238E27FC236}">
                <a16:creationId xmlns:a16="http://schemas.microsoft.com/office/drawing/2014/main" id="{A1A94DE7-D812-2A4A-AC9A-E0F50AB480B6}"/>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74" name="Slide Number Placeholder 7">
            <a:extLst>
              <a:ext uri="{FF2B5EF4-FFF2-40B4-BE49-F238E27FC236}">
                <a16:creationId xmlns:a16="http://schemas.microsoft.com/office/drawing/2014/main" id="{87AB53AD-8F6F-3E4C-BAB1-DFF6D1741FFF}"/>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9318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512">
          <p15:clr>
            <a:srgbClr val="FBAE40"/>
          </p15:clr>
        </p15:guide>
        <p15:guide id="3" orient="horz" pos="3672">
          <p15:clr>
            <a:srgbClr val="FBAE40"/>
          </p15:clr>
        </p15:guide>
        <p15:guide id="4" orient="horz" pos="3144"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ght - Icon P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C641C8C-B045-47F2-8811-67AA362494E8}"/>
              </a:ext>
            </a:extLst>
          </p:cNvPr>
          <p:cNvSpPr>
            <a:spLocks noGrp="1"/>
          </p:cNvSpPr>
          <p:nvPr>
            <p:ph type="title" hasCustomPrompt="1"/>
          </p:nvPr>
        </p:nvSpPr>
        <p:spPr>
          <a:xfrm>
            <a:off x="768875" y="508000"/>
            <a:ext cx="10671048" cy="822960"/>
          </a:xfrm>
        </p:spPr>
        <p:txBody>
          <a:bodyPr/>
          <a:lstStyle>
            <a:lvl1pPr>
              <a:defRPr/>
            </a:lvl1pPr>
          </a:lstStyle>
          <a:p>
            <a:r>
              <a:rPr lang="en-US" dirty="0"/>
              <a:t>Title (icons with text)</a:t>
            </a:r>
          </a:p>
        </p:txBody>
      </p:sp>
      <p:sp>
        <p:nvSpPr>
          <p:cNvPr id="48" name="Content Placeholder 3">
            <a:extLst>
              <a:ext uri="{FF2B5EF4-FFF2-40B4-BE49-F238E27FC236}">
                <a16:creationId xmlns:a16="http://schemas.microsoft.com/office/drawing/2014/main" id="{D0ED8964-E827-4B6C-B0C5-A5F20EA89E29}"/>
              </a:ext>
            </a:extLst>
          </p:cNvPr>
          <p:cNvSpPr>
            <a:spLocks noGrp="1" noChangeAspect="1"/>
          </p:cNvSpPr>
          <p:nvPr>
            <p:ph sz="quarter" idx="116" hasCustomPrompt="1"/>
          </p:nvPr>
        </p:nvSpPr>
        <p:spPr>
          <a:xfrm>
            <a:off x="9607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49" name="Text Field 3">
            <a:extLst>
              <a:ext uri="{FF2B5EF4-FFF2-40B4-BE49-F238E27FC236}">
                <a16:creationId xmlns:a16="http://schemas.microsoft.com/office/drawing/2014/main" id="{AA22CAAB-5543-4149-AB91-50F4C3914A28}"/>
              </a:ext>
            </a:extLst>
          </p:cNvPr>
          <p:cNvSpPr>
            <a:spLocks noGrp="1"/>
          </p:cNvSpPr>
          <p:nvPr>
            <p:ph type="body" sz="quarter" idx="58"/>
          </p:nvPr>
        </p:nvSpPr>
        <p:spPr>
          <a:xfrm>
            <a:off x="675442"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50" name="Content Placeholder 3">
            <a:extLst>
              <a:ext uri="{FF2B5EF4-FFF2-40B4-BE49-F238E27FC236}">
                <a16:creationId xmlns:a16="http://schemas.microsoft.com/office/drawing/2014/main" id="{56B5CFEE-EC53-4540-B5F2-68172FCC98A9}"/>
              </a:ext>
            </a:extLst>
          </p:cNvPr>
          <p:cNvSpPr>
            <a:spLocks noGrp="1" noChangeAspect="1"/>
          </p:cNvSpPr>
          <p:nvPr>
            <p:ph sz="quarter" idx="117" hasCustomPrompt="1"/>
          </p:nvPr>
        </p:nvSpPr>
        <p:spPr>
          <a:xfrm>
            <a:off x="2524963"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51" name="Text Field 3">
            <a:extLst>
              <a:ext uri="{FF2B5EF4-FFF2-40B4-BE49-F238E27FC236}">
                <a16:creationId xmlns:a16="http://schemas.microsoft.com/office/drawing/2014/main" id="{EAD631D9-FD20-411A-8C3F-1D877F6C14AE}"/>
              </a:ext>
            </a:extLst>
          </p:cNvPr>
          <p:cNvSpPr>
            <a:spLocks noGrp="1"/>
          </p:cNvSpPr>
          <p:nvPr>
            <p:ph type="body" sz="quarter" idx="118"/>
          </p:nvPr>
        </p:nvSpPr>
        <p:spPr>
          <a:xfrm>
            <a:off x="2239659"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52" name="Content Placeholder 3">
            <a:extLst>
              <a:ext uri="{FF2B5EF4-FFF2-40B4-BE49-F238E27FC236}">
                <a16:creationId xmlns:a16="http://schemas.microsoft.com/office/drawing/2014/main" id="{5EE6B461-93FA-473C-A13D-52CD5DE6C96A}"/>
              </a:ext>
            </a:extLst>
          </p:cNvPr>
          <p:cNvSpPr>
            <a:spLocks noGrp="1" noChangeAspect="1"/>
          </p:cNvSpPr>
          <p:nvPr>
            <p:ph sz="quarter" idx="119" hasCustomPrompt="1"/>
          </p:nvPr>
        </p:nvSpPr>
        <p:spPr>
          <a:xfrm>
            <a:off x="4089180"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53" name="Text Field 3">
            <a:extLst>
              <a:ext uri="{FF2B5EF4-FFF2-40B4-BE49-F238E27FC236}">
                <a16:creationId xmlns:a16="http://schemas.microsoft.com/office/drawing/2014/main" id="{13B64761-C88B-4217-A230-3CDF5204463C}"/>
              </a:ext>
            </a:extLst>
          </p:cNvPr>
          <p:cNvSpPr>
            <a:spLocks noGrp="1"/>
          </p:cNvSpPr>
          <p:nvPr>
            <p:ph type="body" sz="quarter" idx="120"/>
          </p:nvPr>
        </p:nvSpPr>
        <p:spPr>
          <a:xfrm>
            <a:off x="3803876"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66" name="Content Placeholder 3">
            <a:extLst>
              <a:ext uri="{FF2B5EF4-FFF2-40B4-BE49-F238E27FC236}">
                <a16:creationId xmlns:a16="http://schemas.microsoft.com/office/drawing/2014/main" id="{6FFB3D80-36F9-462B-9288-7B5980A84355}"/>
              </a:ext>
            </a:extLst>
          </p:cNvPr>
          <p:cNvSpPr>
            <a:spLocks noGrp="1" noChangeAspect="1"/>
          </p:cNvSpPr>
          <p:nvPr>
            <p:ph sz="quarter" idx="121" hasCustomPrompt="1"/>
          </p:nvPr>
        </p:nvSpPr>
        <p:spPr>
          <a:xfrm>
            <a:off x="5653397"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8" name="Text Field 3">
            <a:extLst>
              <a:ext uri="{FF2B5EF4-FFF2-40B4-BE49-F238E27FC236}">
                <a16:creationId xmlns:a16="http://schemas.microsoft.com/office/drawing/2014/main" id="{BB3427CF-A6AB-4A0C-B656-B50726C4AA7B}"/>
              </a:ext>
            </a:extLst>
          </p:cNvPr>
          <p:cNvSpPr>
            <a:spLocks noGrp="1"/>
          </p:cNvSpPr>
          <p:nvPr>
            <p:ph type="body" sz="quarter" idx="122"/>
          </p:nvPr>
        </p:nvSpPr>
        <p:spPr>
          <a:xfrm>
            <a:off x="5368093"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70" name="Content Placeholder 3">
            <a:extLst>
              <a:ext uri="{FF2B5EF4-FFF2-40B4-BE49-F238E27FC236}">
                <a16:creationId xmlns:a16="http://schemas.microsoft.com/office/drawing/2014/main" id="{B46B789B-834A-4414-A31F-91616471C65F}"/>
              </a:ext>
            </a:extLst>
          </p:cNvPr>
          <p:cNvSpPr>
            <a:spLocks noGrp="1" noChangeAspect="1"/>
          </p:cNvSpPr>
          <p:nvPr>
            <p:ph sz="quarter" idx="123" hasCustomPrompt="1"/>
          </p:nvPr>
        </p:nvSpPr>
        <p:spPr>
          <a:xfrm>
            <a:off x="7217614"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1" name="Text Field 3">
            <a:extLst>
              <a:ext uri="{FF2B5EF4-FFF2-40B4-BE49-F238E27FC236}">
                <a16:creationId xmlns:a16="http://schemas.microsoft.com/office/drawing/2014/main" id="{352107C9-A23F-439B-85BC-15921691F6E6}"/>
              </a:ext>
            </a:extLst>
          </p:cNvPr>
          <p:cNvSpPr>
            <a:spLocks noGrp="1"/>
          </p:cNvSpPr>
          <p:nvPr>
            <p:ph type="body" sz="quarter" idx="124"/>
          </p:nvPr>
        </p:nvSpPr>
        <p:spPr>
          <a:xfrm>
            <a:off x="6932310"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75" name="Content Placeholder 3">
            <a:extLst>
              <a:ext uri="{FF2B5EF4-FFF2-40B4-BE49-F238E27FC236}">
                <a16:creationId xmlns:a16="http://schemas.microsoft.com/office/drawing/2014/main" id="{32474524-B7ED-44DA-9E53-C675E890FAE7}"/>
              </a:ext>
            </a:extLst>
          </p:cNvPr>
          <p:cNvSpPr>
            <a:spLocks noGrp="1" noChangeAspect="1"/>
          </p:cNvSpPr>
          <p:nvPr>
            <p:ph sz="quarter" idx="125" hasCustomPrompt="1"/>
          </p:nvPr>
        </p:nvSpPr>
        <p:spPr>
          <a:xfrm>
            <a:off x="8781831"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6" name="Text Field 3">
            <a:extLst>
              <a:ext uri="{FF2B5EF4-FFF2-40B4-BE49-F238E27FC236}">
                <a16:creationId xmlns:a16="http://schemas.microsoft.com/office/drawing/2014/main" id="{7B2952CC-2E2B-4938-83E1-D030E0E3428A}"/>
              </a:ext>
            </a:extLst>
          </p:cNvPr>
          <p:cNvSpPr>
            <a:spLocks noGrp="1"/>
          </p:cNvSpPr>
          <p:nvPr>
            <p:ph type="body" sz="quarter" idx="126"/>
          </p:nvPr>
        </p:nvSpPr>
        <p:spPr>
          <a:xfrm>
            <a:off x="8496527"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77" name="Content Placeholder 3">
            <a:extLst>
              <a:ext uri="{FF2B5EF4-FFF2-40B4-BE49-F238E27FC236}">
                <a16:creationId xmlns:a16="http://schemas.microsoft.com/office/drawing/2014/main" id="{8359E907-3F2A-4881-BF9B-856DE3F9D1C9}"/>
              </a:ext>
            </a:extLst>
          </p:cNvPr>
          <p:cNvSpPr>
            <a:spLocks noGrp="1" noChangeAspect="1"/>
          </p:cNvSpPr>
          <p:nvPr>
            <p:ph sz="quarter" idx="127" hasCustomPrompt="1"/>
          </p:nvPr>
        </p:nvSpPr>
        <p:spPr>
          <a:xfrm>
            <a:off x="103460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8" name="Text Field 3">
            <a:extLst>
              <a:ext uri="{FF2B5EF4-FFF2-40B4-BE49-F238E27FC236}">
                <a16:creationId xmlns:a16="http://schemas.microsoft.com/office/drawing/2014/main" id="{73CC30D8-A19C-4027-A2AF-B4A5F17D99AA}"/>
              </a:ext>
            </a:extLst>
          </p:cNvPr>
          <p:cNvSpPr>
            <a:spLocks noGrp="1"/>
          </p:cNvSpPr>
          <p:nvPr>
            <p:ph type="body" sz="quarter" idx="128"/>
          </p:nvPr>
        </p:nvSpPr>
        <p:spPr>
          <a:xfrm>
            <a:off x="10060742"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79" name="Content Placeholder 3">
            <a:extLst>
              <a:ext uri="{FF2B5EF4-FFF2-40B4-BE49-F238E27FC236}">
                <a16:creationId xmlns:a16="http://schemas.microsoft.com/office/drawing/2014/main" id="{CE706D27-D923-4F0F-A810-7534987EAE54}"/>
              </a:ext>
            </a:extLst>
          </p:cNvPr>
          <p:cNvSpPr>
            <a:spLocks noGrp="1" noChangeAspect="1"/>
          </p:cNvSpPr>
          <p:nvPr>
            <p:ph sz="quarter" idx="129" hasCustomPrompt="1"/>
          </p:nvPr>
        </p:nvSpPr>
        <p:spPr>
          <a:xfrm>
            <a:off x="9607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0" name="Text Field 3">
            <a:extLst>
              <a:ext uri="{FF2B5EF4-FFF2-40B4-BE49-F238E27FC236}">
                <a16:creationId xmlns:a16="http://schemas.microsoft.com/office/drawing/2014/main" id="{F282602A-DDA0-4AA2-ACBF-9F443A6BDF22}"/>
              </a:ext>
            </a:extLst>
          </p:cNvPr>
          <p:cNvSpPr>
            <a:spLocks noGrp="1"/>
          </p:cNvSpPr>
          <p:nvPr>
            <p:ph type="body" sz="quarter" idx="130"/>
          </p:nvPr>
        </p:nvSpPr>
        <p:spPr>
          <a:xfrm>
            <a:off x="675442"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81" name="Content Placeholder 3">
            <a:extLst>
              <a:ext uri="{FF2B5EF4-FFF2-40B4-BE49-F238E27FC236}">
                <a16:creationId xmlns:a16="http://schemas.microsoft.com/office/drawing/2014/main" id="{75C08B06-9B7C-49AF-9B83-BB8D9C936093}"/>
              </a:ext>
            </a:extLst>
          </p:cNvPr>
          <p:cNvSpPr>
            <a:spLocks noGrp="1" noChangeAspect="1"/>
          </p:cNvSpPr>
          <p:nvPr>
            <p:ph sz="quarter" idx="131" hasCustomPrompt="1"/>
          </p:nvPr>
        </p:nvSpPr>
        <p:spPr>
          <a:xfrm>
            <a:off x="2524963"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2" name="Text Field 3">
            <a:extLst>
              <a:ext uri="{FF2B5EF4-FFF2-40B4-BE49-F238E27FC236}">
                <a16:creationId xmlns:a16="http://schemas.microsoft.com/office/drawing/2014/main" id="{4DB0CA91-E7F1-46C8-87B3-60C5EC2FC53B}"/>
              </a:ext>
            </a:extLst>
          </p:cNvPr>
          <p:cNvSpPr>
            <a:spLocks noGrp="1"/>
          </p:cNvSpPr>
          <p:nvPr>
            <p:ph type="body" sz="quarter" idx="132"/>
          </p:nvPr>
        </p:nvSpPr>
        <p:spPr>
          <a:xfrm>
            <a:off x="2239659"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83" name="Content Placeholder 3">
            <a:extLst>
              <a:ext uri="{FF2B5EF4-FFF2-40B4-BE49-F238E27FC236}">
                <a16:creationId xmlns:a16="http://schemas.microsoft.com/office/drawing/2014/main" id="{16BBB544-597B-4A72-9282-674CB9848686}"/>
              </a:ext>
            </a:extLst>
          </p:cNvPr>
          <p:cNvSpPr>
            <a:spLocks noGrp="1" noChangeAspect="1"/>
          </p:cNvSpPr>
          <p:nvPr>
            <p:ph sz="quarter" idx="133" hasCustomPrompt="1"/>
          </p:nvPr>
        </p:nvSpPr>
        <p:spPr>
          <a:xfrm>
            <a:off x="4089180"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4" name="Text Field 3">
            <a:extLst>
              <a:ext uri="{FF2B5EF4-FFF2-40B4-BE49-F238E27FC236}">
                <a16:creationId xmlns:a16="http://schemas.microsoft.com/office/drawing/2014/main" id="{7AC290CE-A374-44ED-A8BC-38C75911BE24}"/>
              </a:ext>
            </a:extLst>
          </p:cNvPr>
          <p:cNvSpPr>
            <a:spLocks noGrp="1"/>
          </p:cNvSpPr>
          <p:nvPr>
            <p:ph type="body" sz="quarter" idx="134"/>
          </p:nvPr>
        </p:nvSpPr>
        <p:spPr>
          <a:xfrm>
            <a:off x="3803876"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85" name="Content Placeholder 3">
            <a:extLst>
              <a:ext uri="{FF2B5EF4-FFF2-40B4-BE49-F238E27FC236}">
                <a16:creationId xmlns:a16="http://schemas.microsoft.com/office/drawing/2014/main" id="{8C347441-A697-44D2-B16E-9752F0B64793}"/>
              </a:ext>
            </a:extLst>
          </p:cNvPr>
          <p:cNvSpPr>
            <a:spLocks noGrp="1" noChangeAspect="1"/>
          </p:cNvSpPr>
          <p:nvPr>
            <p:ph sz="quarter" idx="135" hasCustomPrompt="1"/>
          </p:nvPr>
        </p:nvSpPr>
        <p:spPr>
          <a:xfrm>
            <a:off x="5653397"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6" name="Text Field 3">
            <a:extLst>
              <a:ext uri="{FF2B5EF4-FFF2-40B4-BE49-F238E27FC236}">
                <a16:creationId xmlns:a16="http://schemas.microsoft.com/office/drawing/2014/main" id="{0C7E56E9-6DD6-4E43-8B29-5F1D0EEBAEC4}"/>
              </a:ext>
            </a:extLst>
          </p:cNvPr>
          <p:cNvSpPr>
            <a:spLocks noGrp="1"/>
          </p:cNvSpPr>
          <p:nvPr>
            <p:ph type="body" sz="quarter" idx="136"/>
          </p:nvPr>
        </p:nvSpPr>
        <p:spPr>
          <a:xfrm>
            <a:off x="5368093"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87" name="Content Placeholder 3">
            <a:extLst>
              <a:ext uri="{FF2B5EF4-FFF2-40B4-BE49-F238E27FC236}">
                <a16:creationId xmlns:a16="http://schemas.microsoft.com/office/drawing/2014/main" id="{E3102B37-41B0-446D-BE06-902984FD0F68}"/>
              </a:ext>
            </a:extLst>
          </p:cNvPr>
          <p:cNvSpPr>
            <a:spLocks noGrp="1" noChangeAspect="1"/>
          </p:cNvSpPr>
          <p:nvPr>
            <p:ph sz="quarter" idx="137" hasCustomPrompt="1"/>
          </p:nvPr>
        </p:nvSpPr>
        <p:spPr>
          <a:xfrm>
            <a:off x="7217614"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8" name="Text Field 3">
            <a:extLst>
              <a:ext uri="{FF2B5EF4-FFF2-40B4-BE49-F238E27FC236}">
                <a16:creationId xmlns:a16="http://schemas.microsoft.com/office/drawing/2014/main" id="{AFEE8E59-2F1B-4E93-ACAA-AEE3619C70E2}"/>
              </a:ext>
            </a:extLst>
          </p:cNvPr>
          <p:cNvSpPr>
            <a:spLocks noGrp="1"/>
          </p:cNvSpPr>
          <p:nvPr>
            <p:ph type="body" sz="quarter" idx="138"/>
          </p:nvPr>
        </p:nvSpPr>
        <p:spPr>
          <a:xfrm>
            <a:off x="6932310"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89" name="Content Placeholder 3">
            <a:extLst>
              <a:ext uri="{FF2B5EF4-FFF2-40B4-BE49-F238E27FC236}">
                <a16:creationId xmlns:a16="http://schemas.microsoft.com/office/drawing/2014/main" id="{8BA08E53-23A2-4BEC-B9A3-C58B87A861DC}"/>
              </a:ext>
            </a:extLst>
          </p:cNvPr>
          <p:cNvSpPr>
            <a:spLocks noGrp="1" noChangeAspect="1"/>
          </p:cNvSpPr>
          <p:nvPr>
            <p:ph sz="quarter" idx="139" hasCustomPrompt="1"/>
          </p:nvPr>
        </p:nvSpPr>
        <p:spPr>
          <a:xfrm>
            <a:off x="8781831"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0" name="Text Field 3">
            <a:extLst>
              <a:ext uri="{FF2B5EF4-FFF2-40B4-BE49-F238E27FC236}">
                <a16:creationId xmlns:a16="http://schemas.microsoft.com/office/drawing/2014/main" id="{850B8E18-DF5F-42A4-AE01-230737F487FE}"/>
              </a:ext>
            </a:extLst>
          </p:cNvPr>
          <p:cNvSpPr>
            <a:spLocks noGrp="1"/>
          </p:cNvSpPr>
          <p:nvPr>
            <p:ph type="body" sz="quarter" idx="140"/>
          </p:nvPr>
        </p:nvSpPr>
        <p:spPr>
          <a:xfrm>
            <a:off x="8496527"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91" name="Content Placeholder 3">
            <a:extLst>
              <a:ext uri="{FF2B5EF4-FFF2-40B4-BE49-F238E27FC236}">
                <a16:creationId xmlns:a16="http://schemas.microsoft.com/office/drawing/2014/main" id="{CAA5D531-29D3-4EEA-BBB1-E72C7687AFB9}"/>
              </a:ext>
            </a:extLst>
          </p:cNvPr>
          <p:cNvSpPr>
            <a:spLocks noGrp="1" noChangeAspect="1"/>
          </p:cNvSpPr>
          <p:nvPr>
            <p:ph sz="quarter" idx="141" hasCustomPrompt="1"/>
          </p:nvPr>
        </p:nvSpPr>
        <p:spPr>
          <a:xfrm>
            <a:off x="103460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2" name="Text Field 3">
            <a:extLst>
              <a:ext uri="{FF2B5EF4-FFF2-40B4-BE49-F238E27FC236}">
                <a16:creationId xmlns:a16="http://schemas.microsoft.com/office/drawing/2014/main" id="{3064B959-3D80-45EB-A267-AEC898D6146D}"/>
              </a:ext>
            </a:extLst>
          </p:cNvPr>
          <p:cNvSpPr>
            <a:spLocks noGrp="1"/>
          </p:cNvSpPr>
          <p:nvPr>
            <p:ph type="body" sz="quarter" idx="142"/>
          </p:nvPr>
        </p:nvSpPr>
        <p:spPr>
          <a:xfrm>
            <a:off x="10060742"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93" name="Content Placeholder 3">
            <a:extLst>
              <a:ext uri="{FF2B5EF4-FFF2-40B4-BE49-F238E27FC236}">
                <a16:creationId xmlns:a16="http://schemas.microsoft.com/office/drawing/2014/main" id="{F1BE6A50-C6C0-4547-A3E1-1706457FE1E5}"/>
              </a:ext>
            </a:extLst>
          </p:cNvPr>
          <p:cNvSpPr>
            <a:spLocks noGrp="1" noChangeAspect="1"/>
          </p:cNvSpPr>
          <p:nvPr>
            <p:ph sz="quarter" idx="143" hasCustomPrompt="1"/>
          </p:nvPr>
        </p:nvSpPr>
        <p:spPr>
          <a:xfrm>
            <a:off x="9607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4" name="Text Field 3">
            <a:extLst>
              <a:ext uri="{FF2B5EF4-FFF2-40B4-BE49-F238E27FC236}">
                <a16:creationId xmlns:a16="http://schemas.microsoft.com/office/drawing/2014/main" id="{61CBE71A-B724-446C-83B2-1257404F4F78}"/>
              </a:ext>
            </a:extLst>
          </p:cNvPr>
          <p:cNvSpPr>
            <a:spLocks noGrp="1"/>
          </p:cNvSpPr>
          <p:nvPr>
            <p:ph type="body" sz="quarter" idx="144"/>
          </p:nvPr>
        </p:nvSpPr>
        <p:spPr>
          <a:xfrm>
            <a:off x="675442"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95" name="Content Placeholder 3">
            <a:extLst>
              <a:ext uri="{FF2B5EF4-FFF2-40B4-BE49-F238E27FC236}">
                <a16:creationId xmlns:a16="http://schemas.microsoft.com/office/drawing/2014/main" id="{5580FB84-C043-4E0D-A4E6-2C00C21DBEAF}"/>
              </a:ext>
            </a:extLst>
          </p:cNvPr>
          <p:cNvSpPr>
            <a:spLocks noGrp="1" noChangeAspect="1"/>
          </p:cNvSpPr>
          <p:nvPr>
            <p:ph sz="quarter" idx="145" hasCustomPrompt="1"/>
          </p:nvPr>
        </p:nvSpPr>
        <p:spPr>
          <a:xfrm>
            <a:off x="2524963"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6" name="Text Field 3">
            <a:extLst>
              <a:ext uri="{FF2B5EF4-FFF2-40B4-BE49-F238E27FC236}">
                <a16:creationId xmlns:a16="http://schemas.microsoft.com/office/drawing/2014/main" id="{4D5E0180-A1B0-44D8-A0BD-4A7A0EC527CF}"/>
              </a:ext>
            </a:extLst>
          </p:cNvPr>
          <p:cNvSpPr>
            <a:spLocks noGrp="1"/>
          </p:cNvSpPr>
          <p:nvPr>
            <p:ph type="body" sz="quarter" idx="146"/>
          </p:nvPr>
        </p:nvSpPr>
        <p:spPr>
          <a:xfrm>
            <a:off x="2239659"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97" name="Content Placeholder 3">
            <a:extLst>
              <a:ext uri="{FF2B5EF4-FFF2-40B4-BE49-F238E27FC236}">
                <a16:creationId xmlns:a16="http://schemas.microsoft.com/office/drawing/2014/main" id="{D4186708-DE83-4237-AE6B-ED6087C16493}"/>
              </a:ext>
            </a:extLst>
          </p:cNvPr>
          <p:cNvSpPr>
            <a:spLocks noGrp="1" noChangeAspect="1"/>
          </p:cNvSpPr>
          <p:nvPr>
            <p:ph sz="quarter" idx="147" hasCustomPrompt="1"/>
          </p:nvPr>
        </p:nvSpPr>
        <p:spPr>
          <a:xfrm>
            <a:off x="4089180"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8" name="Text Field 3">
            <a:extLst>
              <a:ext uri="{FF2B5EF4-FFF2-40B4-BE49-F238E27FC236}">
                <a16:creationId xmlns:a16="http://schemas.microsoft.com/office/drawing/2014/main" id="{907536B1-0BC5-4DE2-A1C9-D1BCB69DEFFF}"/>
              </a:ext>
            </a:extLst>
          </p:cNvPr>
          <p:cNvSpPr>
            <a:spLocks noGrp="1"/>
          </p:cNvSpPr>
          <p:nvPr>
            <p:ph type="body" sz="quarter" idx="148"/>
          </p:nvPr>
        </p:nvSpPr>
        <p:spPr>
          <a:xfrm>
            <a:off x="3803876"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99" name="Content Placeholder 3">
            <a:extLst>
              <a:ext uri="{FF2B5EF4-FFF2-40B4-BE49-F238E27FC236}">
                <a16:creationId xmlns:a16="http://schemas.microsoft.com/office/drawing/2014/main" id="{EBC432E9-A691-46AE-AD39-1652950DB525}"/>
              </a:ext>
            </a:extLst>
          </p:cNvPr>
          <p:cNvSpPr>
            <a:spLocks noGrp="1" noChangeAspect="1"/>
          </p:cNvSpPr>
          <p:nvPr>
            <p:ph sz="quarter" idx="149" hasCustomPrompt="1"/>
          </p:nvPr>
        </p:nvSpPr>
        <p:spPr>
          <a:xfrm>
            <a:off x="5653397"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0" name="Text Field 3">
            <a:extLst>
              <a:ext uri="{FF2B5EF4-FFF2-40B4-BE49-F238E27FC236}">
                <a16:creationId xmlns:a16="http://schemas.microsoft.com/office/drawing/2014/main" id="{E80213A8-496F-4A2E-918B-86D44DFC898F}"/>
              </a:ext>
            </a:extLst>
          </p:cNvPr>
          <p:cNvSpPr>
            <a:spLocks noGrp="1"/>
          </p:cNvSpPr>
          <p:nvPr>
            <p:ph type="body" sz="quarter" idx="150"/>
          </p:nvPr>
        </p:nvSpPr>
        <p:spPr>
          <a:xfrm>
            <a:off x="5368093"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01" name="Content Placeholder 3">
            <a:extLst>
              <a:ext uri="{FF2B5EF4-FFF2-40B4-BE49-F238E27FC236}">
                <a16:creationId xmlns:a16="http://schemas.microsoft.com/office/drawing/2014/main" id="{442F21CB-88E8-452C-B1FA-9D9DE9259BCD}"/>
              </a:ext>
            </a:extLst>
          </p:cNvPr>
          <p:cNvSpPr>
            <a:spLocks noGrp="1" noChangeAspect="1"/>
          </p:cNvSpPr>
          <p:nvPr>
            <p:ph sz="quarter" idx="151" hasCustomPrompt="1"/>
          </p:nvPr>
        </p:nvSpPr>
        <p:spPr>
          <a:xfrm>
            <a:off x="7217614"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2" name="Text Field 3">
            <a:extLst>
              <a:ext uri="{FF2B5EF4-FFF2-40B4-BE49-F238E27FC236}">
                <a16:creationId xmlns:a16="http://schemas.microsoft.com/office/drawing/2014/main" id="{080CC401-0899-4AEE-9B23-56B56603D2DF}"/>
              </a:ext>
            </a:extLst>
          </p:cNvPr>
          <p:cNvSpPr>
            <a:spLocks noGrp="1"/>
          </p:cNvSpPr>
          <p:nvPr>
            <p:ph type="body" sz="quarter" idx="152"/>
          </p:nvPr>
        </p:nvSpPr>
        <p:spPr>
          <a:xfrm>
            <a:off x="6932310"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03" name="Content Placeholder 3">
            <a:extLst>
              <a:ext uri="{FF2B5EF4-FFF2-40B4-BE49-F238E27FC236}">
                <a16:creationId xmlns:a16="http://schemas.microsoft.com/office/drawing/2014/main" id="{012E9C41-D780-4C13-9BB5-DC26B440A662}"/>
              </a:ext>
            </a:extLst>
          </p:cNvPr>
          <p:cNvSpPr>
            <a:spLocks noGrp="1" noChangeAspect="1"/>
          </p:cNvSpPr>
          <p:nvPr>
            <p:ph sz="quarter" idx="153" hasCustomPrompt="1"/>
          </p:nvPr>
        </p:nvSpPr>
        <p:spPr>
          <a:xfrm>
            <a:off x="8781831"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4" name="Text Field 3">
            <a:extLst>
              <a:ext uri="{FF2B5EF4-FFF2-40B4-BE49-F238E27FC236}">
                <a16:creationId xmlns:a16="http://schemas.microsoft.com/office/drawing/2014/main" id="{35AD2BD3-5AA1-4118-8C7D-9F6697DA3C08}"/>
              </a:ext>
            </a:extLst>
          </p:cNvPr>
          <p:cNvSpPr>
            <a:spLocks noGrp="1"/>
          </p:cNvSpPr>
          <p:nvPr>
            <p:ph type="body" sz="quarter" idx="154"/>
          </p:nvPr>
        </p:nvSpPr>
        <p:spPr>
          <a:xfrm>
            <a:off x="8496527"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105" name="Content Placeholder 3">
            <a:extLst>
              <a:ext uri="{FF2B5EF4-FFF2-40B4-BE49-F238E27FC236}">
                <a16:creationId xmlns:a16="http://schemas.microsoft.com/office/drawing/2014/main" id="{ACA73A24-612D-4638-BDFF-1FEC45110C48}"/>
              </a:ext>
            </a:extLst>
          </p:cNvPr>
          <p:cNvSpPr>
            <a:spLocks noGrp="1" noChangeAspect="1"/>
          </p:cNvSpPr>
          <p:nvPr>
            <p:ph sz="quarter" idx="155" hasCustomPrompt="1"/>
          </p:nvPr>
        </p:nvSpPr>
        <p:spPr>
          <a:xfrm>
            <a:off x="103460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6" name="Text Field 3">
            <a:extLst>
              <a:ext uri="{FF2B5EF4-FFF2-40B4-BE49-F238E27FC236}">
                <a16:creationId xmlns:a16="http://schemas.microsoft.com/office/drawing/2014/main" id="{9F1EF3F0-4C3E-4557-9BFB-3FD62D465A57}"/>
              </a:ext>
            </a:extLst>
          </p:cNvPr>
          <p:cNvSpPr>
            <a:spLocks noGrp="1"/>
          </p:cNvSpPr>
          <p:nvPr>
            <p:ph type="body" sz="quarter" idx="156"/>
          </p:nvPr>
        </p:nvSpPr>
        <p:spPr>
          <a:xfrm>
            <a:off x="10060742"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GB"/>
              <a:t>Click to edit Master text styles</a:t>
            </a:r>
          </a:p>
        </p:txBody>
      </p:sp>
      <p:sp>
        <p:nvSpPr>
          <p:cNvPr id="72" name="Date Placeholder 2">
            <a:extLst>
              <a:ext uri="{FF2B5EF4-FFF2-40B4-BE49-F238E27FC236}">
                <a16:creationId xmlns:a16="http://schemas.microsoft.com/office/drawing/2014/main" id="{17F69D7C-D5CB-2441-A601-14C342CD78D6}"/>
              </a:ext>
            </a:extLst>
          </p:cNvPr>
          <p:cNvSpPr>
            <a:spLocks noGrp="1"/>
          </p:cNvSpPr>
          <p:nvPr>
            <p:ph type="dt" sz="half" idx="10"/>
          </p:nvPr>
        </p:nvSpPr>
        <p:spPr>
          <a:xfrm>
            <a:off x="6873138" y="6425604"/>
            <a:ext cx="2743200" cy="363500"/>
          </a:xfrm>
        </p:spPr>
        <p:txBody>
          <a:bodyPr/>
          <a:lstStyle/>
          <a:p>
            <a:fld id="{286B708C-1E08-1A40-8DBE-D8A99215F8A7}" type="datetime1">
              <a:rPr lang="en-IN" smtClean="0"/>
              <a:t>24/01/24</a:t>
            </a:fld>
            <a:endParaRPr lang="en-US" dirty="0"/>
          </a:p>
        </p:txBody>
      </p:sp>
      <p:sp>
        <p:nvSpPr>
          <p:cNvPr id="73" name="Footer Placeholder 4">
            <a:extLst>
              <a:ext uri="{FF2B5EF4-FFF2-40B4-BE49-F238E27FC236}">
                <a16:creationId xmlns:a16="http://schemas.microsoft.com/office/drawing/2014/main" id="{C1282016-2D58-9D4A-8084-1A80F76FC819}"/>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74" name="Slide Number Placeholder 7">
            <a:extLst>
              <a:ext uri="{FF2B5EF4-FFF2-40B4-BE49-F238E27FC236}">
                <a16:creationId xmlns:a16="http://schemas.microsoft.com/office/drawing/2014/main" id="{5279F801-3E62-C942-B5A8-D89A5029CD2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003388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512">
          <p15:clr>
            <a:srgbClr val="FBAE40"/>
          </p15:clr>
        </p15:guide>
        <p15:guide id="3" orient="horz" pos="3672">
          <p15:clr>
            <a:srgbClr val="FBAE40"/>
          </p15:clr>
        </p15:guide>
        <p15:guide id="4" orient="horz" pos="3792"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ght - Divider_Pill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7B4D86BA-0324-4CFB-8752-C34AB1C7DA95}"/>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6BEA035-D7A5-4B84-9F05-5163378E9E57}"/>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9" name="Subhead">
            <a:extLst>
              <a:ext uri="{FF2B5EF4-FFF2-40B4-BE49-F238E27FC236}">
                <a16:creationId xmlns:a16="http://schemas.microsoft.com/office/drawing/2014/main" id="{7CDB1F3E-E2D2-44FE-A725-E3ED1480C83B}"/>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fld id="{04D5E8A8-2B14-CE47-885F-61B6293C6553}" type="datetime1">
              <a:rPr lang="en-IN" smtClean="0"/>
              <a:t>24/01/24</a:t>
            </a:fld>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898390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 - Divider_Pill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p>
            <a:fld id="{60636821-EA79-0D49-B767-7D482D7924F0}" type="datetime1">
              <a:rPr lang="en-IN" smtClean="0"/>
              <a:t>24/01/24</a:t>
            </a:fld>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12355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Dark - Divider_Pillar">
    <p:bg>
      <p:bgPr>
        <a:solidFill>
          <a:schemeClr val="accent5"/>
        </a:solid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lvl1pPr>
              <a:defRPr>
                <a:solidFill>
                  <a:schemeClr val="tx1"/>
                </a:solidFill>
              </a:defRPr>
            </a:lvl1pPr>
          </a:lstStyle>
          <a:p>
            <a:fld id="{ADFB1141-2EC2-0343-BC6F-8DA95D23D1EE}" type="datetime1">
              <a:rPr lang="en-IN" smtClean="0"/>
              <a:t>24/01/24</a:t>
            </a:fld>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629833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ight - Quote with Data Texture Background">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rcRect/>
          <a:stretch/>
        </p:blipFill>
        <p:spPr>
          <a:xfrm>
            <a:off x="1" y="0"/>
            <a:ext cx="12191998" cy="6857998"/>
          </a:xfrm>
          <a:prstGeom prst="rect">
            <a:avLst/>
          </a:prstGeom>
          <a:ln>
            <a:noFill/>
          </a:ln>
        </p:spPr>
      </p:pic>
      <p:sp>
        <p:nvSpPr>
          <p:cNvPr id="3" name="Content Placeholder 2">
            <a:extLst>
              <a:ext uri="{FF2B5EF4-FFF2-40B4-BE49-F238E27FC236}">
                <a16:creationId xmlns:a16="http://schemas.microsoft.com/office/drawing/2014/main" id="{37E74DE0-55D3-42EA-9474-DC8A5193EF88}"/>
              </a:ext>
            </a:extLst>
          </p:cNvPr>
          <p:cNvSpPr>
            <a:spLocks noGrp="1" noChangeAspect="1"/>
          </p:cNvSpPr>
          <p:nvPr>
            <p:ph sz="quarter" idx="45" hasCustomPrompt="1"/>
          </p:nvPr>
        </p:nvSpPr>
        <p:spPr>
          <a:xfrm>
            <a:off x="768096" y="990600"/>
            <a:ext cx="2952750" cy="812800"/>
          </a:xfrm>
        </p:spPr>
        <p:txBody>
          <a:bodyPr/>
          <a:lstStyle>
            <a:lvl5pPr marL="731520" indent="0">
              <a:buNone/>
              <a:defRPr/>
            </a:lvl5pPr>
          </a:lstStyle>
          <a:p>
            <a:pPr lvl="0"/>
            <a:r>
              <a:rPr lang="en-US" dirty="0"/>
              <a:t>Click to add logo</a:t>
            </a:r>
          </a:p>
        </p:txBody>
      </p:sp>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1" name="Rectangle 10">
            <a:extLst>
              <a:ext uri="{FF2B5EF4-FFF2-40B4-BE49-F238E27FC236}">
                <a16:creationId xmlns:a16="http://schemas.microsoft.com/office/drawing/2014/main" id="{04BEBCA3-3E15-4D46-8D41-4C7FE43D8D8A}"/>
              </a:ext>
              <a:ext uri="{C183D7F6-B498-43B3-948B-1728B52AA6E4}">
                <adec:decorative xmlns:adec="http://schemas.microsoft.com/office/drawing/2017/decorative" val="1"/>
              </a:ext>
            </a:extLst>
          </p:cNvPr>
          <p:cNvSpPr/>
          <p:nvPr userDrawn="1"/>
        </p:nvSpPr>
        <p:spPr>
          <a:xfrm>
            <a:off x="783878" y="4159744"/>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2024, Oracle and/or its affiliates</a:t>
            </a:r>
            <a:endParaRPr lang="en-US" dirty="0"/>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fld id="{6C39FFE1-2E08-5B4A-9261-E24901C35286}" type="datetime1">
              <a:rPr lang="en-IN" smtClean="0"/>
              <a:t>24/01/24</a:t>
            </a:fld>
            <a:endParaRPr lang="en-US" dirty="0"/>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1074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Light - Quote with Data Texture Background">
    <p:bg>
      <p:bgPr>
        <a:solidFill>
          <a:srgbClr val="F1EFED">
            <a:alpha val="60000"/>
          </a:srgbClr>
        </a:solidFill>
        <a:effectLst/>
      </p:bgPr>
    </p:bg>
    <p:spTree>
      <p:nvGrpSpPr>
        <p:cNvPr id="1" name=""/>
        <p:cNvGrpSpPr/>
        <p:nvPr/>
      </p:nvGrpSpPr>
      <p:grpSpPr>
        <a:xfrm>
          <a:off x="0" y="0"/>
          <a:ext cx="0" cy="0"/>
          <a:chOff x="0" y="0"/>
          <a:chExt cx="0" cy="0"/>
        </a:xfrm>
      </p:grpSpPr>
      <p:pic>
        <p:nvPicPr>
          <p:cNvPr id="26" name="Data Texture Image">
            <a:extLst>
              <a:ext uri="{FF2B5EF4-FFF2-40B4-BE49-F238E27FC236}">
                <a16:creationId xmlns:a16="http://schemas.microsoft.com/office/drawing/2014/main" id="{B04AAB1E-3886-45C0-9EE7-ABD1360D0F25}"/>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rcRect/>
          <a:stretch/>
        </p:blipFill>
        <p:spPr>
          <a:xfrm>
            <a:off x="1" y="0"/>
            <a:ext cx="12191998" cy="6857998"/>
          </a:xfrm>
          <a:prstGeom prst="rect">
            <a:avLst/>
          </a:prstGeom>
          <a:ln>
            <a:noFill/>
          </a:ln>
        </p:spPr>
      </p:pic>
      <p:sp>
        <p:nvSpPr>
          <p:cNvPr id="16" name="Content Placeholder 2">
            <a:extLst>
              <a:ext uri="{FF2B5EF4-FFF2-40B4-BE49-F238E27FC236}">
                <a16:creationId xmlns:a16="http://schemas.microsoft.com/office/drawing/2014/main" id="{14E9E8A0-CEF0-48D1-9D49-C5F2C923CC7A}"/>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p>
            <a:r>
              <a:rPr lang="en-US"/>
              <a:t>Copyright © 2024, Oracle and/or its affiliates</a:t>
            </a:r>
            <a:endParaRPr lang="en-US" dirty="0"/>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p>
            <a:fld id="{586D20EB-1FAD-AF4C-B307-8889C5506185}" type="datetime1">
              <a:rPr lang="en-IN" smtClean="0"/>
              <a:t>24/01/24</a:t>
            </a:fld>
            <a:endParaRPr lang="en-US" dirty="0"/>
          </a:p>
        </p:txBody>
      </p:sp>
      <p:sp>
        <p:nvSpPr>
          <p:cNvPr id="11" name="Rectangle 10">
            <a:extLst>
              <a:ext uri="{FF2B5EF4-FFF2-40B4-BE49-F238E27FC236}">
                <a16:creationId xmlns:a16="http://schemas.microsoft.com/office/drawing/2014/main" id="{04BEBCA3-3E15-4D46-8D41-4C7FE43D8D8A}"/>
              </a:ext>
              <a:ext uri="{C183D7F6-B498-43B3-948B-1728B52AA6E4}">
                <adec:decorative xmlns:adec="http://schemas.microsoft.com/office/drawing/2017/decorative" val="1"/>
              </a:ext>
            </a:extLst>
          </p:cNvPr>
          <p:cNvSpPr/>
          <p:nvPr userDrawn="1"/>
        </p:nvSpPr>
        <p:spPr>
          <a:xfrm>
            <a:off x="783878" y="4159744"/>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30984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attern_Bark_Text">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2BD5AD5A-A69D-C746-8B51-7144046E716E}"/>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14" name="Content Placeholder 6">
            <a:extLst>
              <a:ext uri="{FF2B5EF4-FFF2-40B4-BE49-F238E27FC236}">
                <a16:creationId xmlns:a16="http://schemas.microsoft.com/office/drawing/2014/main" id="{847AA748-DC36-0943-ADFC-8017C81B69C9}"/>
              </a:ext>
            </a:extLst>
          </p:cNvPr>
          <p:cNvSpPr>
            <a:spLocks noGrp="1"/>
          </p:cNvSpPr>
          <p:nvPr>
            <p:ph sz="quarter" idx="13"/>
          </p:nvPr>
        </p:nvSpPr>
        <p:spPr>
          <a:xfrm>
            <a:off x="771525" y="1600200"/>
            <a:ext cx="10677525" cy="450799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a:extLst>
              <a:ext uri="{FF2B5EF4-FFF2-40B4-BE49-F238E27FC236}">
                <a16:creationId xmlns:a16="http://schemas.microsoft.com/office/drawing/2014/main" id="{0C4CE14D-23E9-466A-8C7E-E0A10E87A145}"/>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8F363E05-F5CC-4A67-9042-71343FC40CB1}"/>
              </a:ext>
            </a:extLst>
          </p:cNvPr>
          <p:cNvSpPr>
            <a:spLocks noGrp="1"/>
          </p:cNvSpPr>
          <p:nvPr>
            <p:ph type="ftr" sz="quarter" idx="15"/>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8304B165-1DB7-4C5A-A230-3C88387E440A}"/>
              </a:ext>
            </a:extLst>
          </p:cNvPr>
          <p:cNvSpPr>
            <a:spLocks noGrp="1"/>
          </p:cNvSpPr>
          <p:nvPr>
            <p:ph type="dt" sz="half" idx="14"/>
          </p:nvPr>
        </p:nvSpPr>
        <p:spPr/>
        <p:txBody>
          <a:bodyPr/>
          <a:lstStyle/>
          <a:p>
            <a:fld id="{412D6702-852A-3A40-9A61-55D684581A96}" type="datetime1">
              <a:rPr lang="en-IN" smtClean="0"/>
              <a:t>24/01/24</a:t>
            </a:fld>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pic>
        <p:nvPicPr>
          <p:cNvPr id="4" name="Picture 3">
            <a:extLst>
              <a:ext uri="{FF2B5EF4-FFF2-40B4-BE49-F238E27FC236}">
                <a16:creationId xmlns:a16="http://schemas.microsoft.com/office/drawing/2014/main" id="{2051C6A1-91C9-A94A-9516-88E7DF3050AD}"/>
              </a:ext>
              <a:ext uri="{C183D7F6-B498-43B3-948B-1728B52AA6E4}">
                <adec:decorative xmlns:adec="http://schemas.microsoft.com/office/drawing/2017/decorative" val="1"/>
              </a:ext>
            </a:extLst>
          </p:cNvPr>
          <p:cNvPicPr>
            <a:picLocks noChangeAspect="1"/>
          </p:cNvPicPr>
          <p:nvPr userDrawn="1"/>
        </p:nvPicPr>
        <p:blipFill>
          <a:blip r:embed="rId3">
            <a:alphaModFix amt="4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95132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8A6273FB-BF91-403E-A6FD-7515A6D8BF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16" name="Content Placeholder 2">
            <a:extLst>
              <a:ext uri="{FF2B5EF4-FFF2-40B4-BE49-F238E27FC236}">
                <a16:creationId xmlns:a16="http://schemas.microsoft.com/office/drawing/2014/main" id="{452DE64F-4015-4E7C-8AB5-9C049FB7236C}"/>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8" name="Title">
            <a:extLst>
              <a:ext uri="{FF2B5EF4-FFF2-40B4-BE49-F238E27FC236}">
                <a16:creationId xmlns:a16="http://schemas.microsoft.com/office/drawing/2014/main" id="{5967C2BF-753C-4C23-BB50-41EC2320F96D}"/>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4568"/>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3752"/>
            <a:ext cx="5333999" cy="895181"/>
          </a:xfrm>
          <a:prstGeom prst="rect">
            <a:avLst/>
          </a:prstGeom>
        </p:spPr>
        <p:txBody>
          <a:bodyPr>
            <a:noAutofit/>
          </a:bodyPr>
          <a:lstStyle>
            <a:lvl1pPr>
              <a:defRPr/>
            </a:lvl1pPr>
          </a:lstStyle>
          <a:p>
            <a:pPr lvl="0"/>
            <a:r>
              <a:rPr lang="en-US" dirty="0"/>
              <a:t>Additional information if needed</a:t>
            </a:r>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p>
            <a:r>
              <a:rPr lang="en-US"/>
              <a:t>Copyright © 2024, Oracle and/or its affiliates</a:t>
            </a:r>
            <a:endParaRPr lang="en-US" dirty="0"/>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p>
            <a:fld id="{8B945685-661D-B94E-B7E1-9F9B0ADC8594}" type="datetime1">
              <a:rPr lang="en-IN" smtClean="0"/>
              <a:t>24/01/24</a:t>
            </a:fld>
            <a:endParaRPr lang="en-US" dirty="0"/>
          </a:p>
        </p:txBody>
      </p:sp>
      <p:sp>
        <p:nvSpPr>
          <p:cNvPr id="17" name="Rectangle 16">
            <a:extLst>
              <a:ext uri="{FF2B5EF4-FFF2-40B4-BE49-F238E27FC236}">
                <a16:creationId xmlns:a16="http://schemas.microsoft.com/office/drawing/2014/main" id="{626AAC4F-13E9-4EF3-A949-C9CF5787BA39}"/>
              </a:ext>
              <a:ext uri="{C183D7F6-B498-43B3-948B-1728B52AA6E4}">
                <adec:decorative xmlns:adec="http://schemas.microsoft.com/office/drawing/2017/decorative" val="1"/>
              </a:ext>
            </a:extLst>
          </p:cNvPr>
          <p:cNvSpPr/>
          <p:nvPr userDrawn="1"/>
        </p:nvSpPr>
        <p:spPr>
          <a:xfrm>
            <a:off x="783878" y="4160520"/>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CD62"/>
              </a:solidFill>
            </a:endParaRPr>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34062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_Pillar">
    <p:bg>
      <p:bgPr>
        <a:solidFill>
          <a:schemeClr val="accent5"/>
        </a:solidFill>
        <a:effectLst/>
      </p:bgPr>
    </p:bg>
    <p:spTree>
      <p:nvGrpSpPr>
        <p:cNvPr id="1" name=""/>
        <p:cNvGrpSpPr/>
        <p:nvPr/>
      </p:nvGrpSpPr>
      <p:grpSpPr>
        <a:xfrm>
          <a:off x="0" y="0"/>
          <a:ext cx="0" cy="0"/>
          <a:chOff x="0" y="0"/>
          <a:chExt cx="0" cy="0"/>
        </a:xfrm>
      </p:grpSpPr>
      <p:pic>
        <p:nvPicPr>
          <p:cNvPr id="15" name="Data Texture Image">
            <a:extLst>
              <a:ext uri="{FF2B5EF4-FFF2-40B4-BE49-F238E27FC236}">
                <a16:creationId xmlns:a16="http://schemas.microsoft.com/office/drawing/2014/main" id="{8A6273FB-BF91-403E-A6FD-7515A6D8BF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19" name="Content Placeholder 2">
            <a:extLst>
              <a:ext uri="{FF2B5EF4-FFF2-40B4-BE49-F238E27FC236}">
                <a16:creationId xmlns:a16="http://schemas.microsoft.com/office/drawing/2014/main" id="{716F2B04-1C62-44A0-A70F-43AAE5D3C5F9}"/>
              </a:ext>
            </a:extLst>
          </p:cNvPr>
          <p:cNvSpPr>
            <a:spLocks noGrp="1"/>
          </p:cNvSpPr>
          <p:nvPr>
            <p:ph sz="quarter" idx="45" hasCustomPrompt="1"/>
          </p:nvPr>
        </p:nvSpPr>
        <p:spPr>
          <a:xfrm>
            <a:off x="771525" y="987552"/>
            <a:ext cx="2952750" cy="812800"/>
          </a:xfrm>
        </p:spPr>
        <p:txBody>
          <a:bodyPr/>
          <a:lstStyle>
            <a:lvl5pPr marL="731520" indent="0">
              <a:buNone/>
              <a:defRPr/>
            </a:lvl5pPr>
          </a:lstStyle>
          <a:p>
            <a:pPr lvl="0"/>
            <a:r>
              <a:rPr lang="en-US" dirty="0"/>
              <a:t>Click to add logo</a:t>
            </a:r>
          </a:p>
        </p:txBody>
      </p:sp>
      <p:sp>
        <p:nvSpPr>
          <p:cNvPr id="16" name="Title">
            <a:extLst>
              <a:ext uri="{FF2B5EF4-FFF2-40B4-BE49-F238E27FC236}">
                <a16:creationId xmlns:a16="http://schemas.microsoft.com/office/drawing/2014/main" id="{E8E870D0-AA7A-4DF2-9451-37FC290C03DC}"/>
              </a:ext>
            </a:extLst>
          </p:cNvPr>
          <p:cNvSpPr>
            <a:spLocks noGrp="1"/>
          </p:cNvSpPr>
          <p:nvPr>
            <p:ph type="title" hasCustomPrompt="1"/>
          </p:nvPr>
        </p:nvSpPr>
        <p:spPr>
          <a:xfrm>
            <a:off x="768875" y="1828800"/>
            <a:ext cx="8049200" cy="2026447"/>
          </a:xfrm>
          <a:noFill/>
        </p:spPr>
        <p:txBody>
          <a:bodyPr vert="horz" wrap="square" lIns="0" tIns="0" rIns="0" bIns="0" rtlCol="0" anchor="b" anchorCtr="0">
            <a:noAutofit/>
          </a:bodyPr>
          <a:lstStyle>
            <a:lvl1pPr>
              <a:lnSpc>
                <a:spcPct val="100000"/>
              </a:lnSpc>
              <a:defRPr lang="en-US" sz="3200" b="0">
                <a:latin typeface="+mj-lt"/>
                <a:cs typeface="Oracle Sans Tab" panose="020B0503020204020204" pitchFamily="34" charset="0"/>
              </a:defRPr>
            </a:lvl1pPr>
          </a:lstStyle>
          <a:p>
            <a:pPr lvl="0"/>
            <a:r>
              <a:rPr lang="en-US" dirty="0"/>
              <a:t>“Click to type customer or partner quote surrounded by quotation marks. Remove or replace placeholder logo as needed.”</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4568"/>
            <a:ext cx="5333999" cy="266291"/>
          </a:xfrm>
          <a:prstGeom prst="rect">
            <a:avLst/>
          </a:prstGeom>
        </p:spPr>
        <p:txBody>
          <a:bodyPr>
            <a:noAutofit/>
          </a:bodyPr>
          <a:lstStyle>
            <a:lvl1pPr>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3752"/>
            <a:ext cx="5333999" cy="895181"/>
          </a:xfrm>
          <a:prstGeom prst="rect">
            <a:avLst/>
          </a:prstGeom>
        </p:spPr>
        <p:txBody>
          <a:bodyPr>
            <a:noAutofit/>
          </a:bodyPr>
          <a:lstStyle>
            <a:lvl1pPr>
              <a:defRPr/>
            </a:lvl1pPr>
          </a:lstStyle>
          <a:p>
            <a:pPr lvl="0"/>
            <a:r>
              <a:rPr lang="en-US" dirty="0"/>
              <a:t>Additional information if needed</a:t>
            </a:r>
          </a:p>
        </p:txBody>
      </p:sp>
      <p:sp>
        <p:nvSpPr>
          <p:cNvPr id="6" name="Date Placeholder 5">
            <a:extLst>
              <a:ext uri="{FF2B5EF4-FFF2-40B4-BE49-F238E27FC236}">
                <a16:creationId xmlns:a16="http://schemas.microsoft.com/office/drawing/2014/main" id="{4626C9C3-D9C8-4222-B161-D7AF97BC1F41}"/>
              </a:ext>
            </a:extLst>
          </p:cNvPr>
          <p:cNvSpPr>
            <a:spLocks noGrp="1"/>
          </p:cNvSpPr>
          <p:nvPr>
            <p:ph type="dt" sz="half" idx="42"/>
          </p:nvPr>
        </p:nvSpPr>
        <p:spPr/>
        <p:txBody>
          <a:bodyPr/>
          <a:lstStyle>
            <a:lvl1pPr>
              <a:defRPr>
                <a:solidFill>
                  <a:schemeClr val="tx1"/>
                </a:solidFill>
              </a:defRPr>
            </a:lvl1pPr>
          </a:lstStyle>
          <a:p>
            <a:fld id="{8CAA8779-8A1A-294A-B12E-0DB3B79B32DD}" type="datetime1">
              <a:rPr lang="en-IN" smtClean="0"/>
              <a:t>24/01/24</a:t>
            </a:fld>
            <a:endParaRPr lang="en-US" dirty="0"/>
          </a:p>
        </p:txBody>
      </p:sp>
      <p:sp>
        <p:nvSpPr>
          <p:cNvPr id="7" name="Footer Placeholder 6">
            <a:extLst>
              <a:ext uri="{FF2B5EF4-FFF2-40B4-BE49-F238E27FC236}">
                <a16:creationId xmlns:a16="http://schemas.microsoft.com/office/drawing/2014/main" id="{C64C126A-0D05-424A-A6C2-80119CEAE618}"/>
              </a:ext>
            </a:extLst>
          </p:cNvPr>
          <p:cNvSpPr>
            <a:spLocks noGrp="1"/>
          </p:cNvSpPr>
          <p:nvPr>
            <p:ph type="ftr" sz="quarter" idx="43"/>
          </p:nvPr>
        </p:nvSpPr>
        <p:spPr/>
        <p:txBody>
          <a:bodyPr/>
          <a:lstStyle>
            <a:lvl1pPr>
              <a:defRPr>
                <a:solidFill>
                  <a:schemeClr val="tx1"/>
                </a:solidFill>
              </a:defRPr>
            </a:lvl1pPr>
          </a:lstStyle>
          <a:p>
            <a:r>
              <a:rPr lang="en-US"/>
              <a:t>Copyright © 2024, Oracle and/or its affiliates</a:t>
            </a:r>
            <a:endParaRPr lang="en-US" dirty="0"/>
          </a:p>
        </p:txBody>
      </p:sp>
      <p:sp>
        <p:nvSpPr>
          <p:cNvPr id="8" name="Slide Number Placeholder 7">
            <a:extLst>
              <a:ext uri="{FF2B5EF4-FFF2-40B4-BE49-F238E27FC236}">
                <a16:creationId xmlns:a16="http://schemas.microsoft.com/office/drawing/2014/main" id="{E6D685BD-0D80-40FF-88C3-58BBDF890F03}"/>
              </a:ext>
            </a:extLst>
          </p:cNvPr>
          <p:cNvSpPr>
            <a:spLocks noGrp="1"/>
          </p:cNvSpPr>
          <p:nvPr>
            <p:ph type="sldNum" sz="quarter" idx="44"/>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14" name="Rectangle 13">
            <a:extLst>
              <a:ext uri="{FF2B5EF4-FFF2-40B4-BE49-F238E27FC236}">
                <a16:creationId xmlns:a16="http://schemas.microsoft.com/office/drawing/2014/main" id="{DE459031-A6BC-1E4E-8B6D-4472115AE720}"/>
              </a:ext>
              <a:ext uri="{C183D7F6-B498-43B3-948B-1728B52AA6E4}">
                <adec:decorative xmlns:adec="http://schemas.microsoft.com/office/drawing/2017/decorative" val="1"/>
              </a:ext>
            </a:extLst>
          </p:cNvPr>
          <p:cNvSpPr/>
          <p:nvPr userDrawn="1"/>
        </p:nvSpPr>
        <p:spPr>
          <a:xfrm>
            <a:off x="783878" y="4160520"/>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CD62"/>
              </a:solidFill>
            </a:endParaRPr>
          </a:p>
        </p:txBody>
      </p:sp>
      <p:pic>
        <p:nvPicPr>
          <p:cNvPr id="30" name="OTag">
            <a:extLst>
              <a:ext uri="{FF2B5EF4-FFF2-40B4-BE49-F238E27FC236}">
                <a16:creationId xmlns:a16="http://schemas.microsoft.com/office/drawing/2014/main" id="{7DC71B8D-1AA8-1D49-9770-9D8CD0F61F95}"/>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409169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ight - Quote with Picture">
    <p:spTree>
      <p:nvGrpSpPr>
        <p:cNvPr id="1" name=""/>
        <p:cNvGrpSpPr/>
        <p:nvPr/>
      </p:nvGrpSpPr>
      <p:grpSpPr>
        <a:xfrm>
          <a:off x="0" y="0"/>
          <a:ext cx="0" cy="0"/>
          <a:chOff x="0" y="0"/>
          <a:chExt cx="0" cy="0"/>
        </a:xfrm>
      </p:grpSpPr>
      <p:pic>
        <p:nvPicPr>
          <p:cNvPr id="14" name="Data Texture Image">
            <a:extLst>
              <a:ext uri="{FF2B5EF4-FFF2-40B4-BE49-F238E27FC236}">
                <a16:creationId xmlns:a16="http://schemas.microsoft.com/office/drawing/2014/main" id="{BB4B0E6C-0C20-D444-9789-A9966B9CBD9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0000"/>
          <a:stretch/>
        </p:blipFill>
        <p:spPr>
          <a:xfrm>
            <a:off x="4876799" y="0"/>
            <a:ext cx="7315201" cy="6857998"/>
          </a:xfrm>
          <a:prstGeom prst="rect">
            <a:avLst/>
          </a:prstGeom>
          <a:ln>
            <a:noFill/>
          </a:ln>
        </p:spPr>
      </p:pic>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2"/>
            <a:ext cx="4876800" cy="6858000"/>
          </a:xfrm>
        </p:spPr>
        <p:txBody>
          <a:bodyPr anchor="ctr" anchorCtr="1"/>
          <a:lstStyle>
            <a:lvl1pPr>
              <a:defRPr/>
            </a:lvl1pPr>
          </a:lstStyle>
          <a:p>
            <a:r>
              <a:rPr lang="en-US" dirty="0"/>
              <a:t>Click to add image</a:t>
            </a:r>
          </a:p>
        </p:txBody>
      </p:sp>
      <p:sp>
        <p:nvSpPr>
          <p:cNvPr id="17" name="Content Placeholder 2">
            <a:extLst>
              <a:ext uri="{FF2B5EF4-FFF2-40B4-BE49-F238E27FC236}">
                <a16:creationId xmlns:a16="http://schemas.microsoft.com/office/drawing/2014/main" id="{34698861-1541-4CC3-82CE-923021528A47}"/>
              </a:ext>
            </a:extLst>
          </p:cNvPr>
          <p:cNvSpPr>
            <a:spLocks noGrp="1"/>
          </p:cNvSpPr>
          <p:nvPr>
            <p:ph sz="quarter" idx="46" hasCustomPrompt="1"/>
          </p:nvPr>
        </p:nvSpPr>
        <p:spPr>
          <a:xfrm>
            <a:off x="5431536" y="1207008"/>
            <a:ext cx="2939518" cy="841248"/>
          </a:xfrm>
        </p:spPr>
        <p:txBody>
          <a:bodyPr/>
          <a:lstStyle>
            <a:lvl5pPr marL="731520" indent="0">
              <a:buNone/>
              <a:defRPr/>
            </a:lvl5pPr>
          </a:lstStyle>
          <a:p>
            <a:pPr lvl="0"/>
            <a:r>
              <a:rPr lang="en-US" dirty="0"/>
              <a:t>Click to add logo</a:t>
            </a:r>
          </a:p>
        </p:txBody>
      </p:sp>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372844" y="2434528"/>
            <a:ext cx="6067096" cy="1846659"/>
          </a:xfrm>
          <a:noFill/>
        </p:spPr>
        <p:txBody>
          <a:bodyPr vert="horz" wrap="square" lIns="0" tIns="0" rIns="0" bIns="0" rtlCol="0" anchor="b" anchorCtr="0">
            <a:spAutoFit/>
          </a:bodyPr>
          <a:lstStyle>
            <a:lvl1pPr>
              <a:lnSpc>
                <a:spcPct val="100000"/>
              </a:lnSpc>
              <a:defRPr lang="en-US" sz="3000" b="0" dirty="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4" y="4983135"/>
            <a:ext cx="6054629"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4" y="5320728"/>
            <a:ext cx="6054629" cy="786385"/>
          </a:xfrm>
          <a:prstGeom prst="rect">
            <a:avLst/>
          </a:prstGeom>
        </p:spPr>
        <p:txBody>
          <a:bodyPr>
            <a:noAutofit/>
          </a:bodyPr>
          <a:lstStyle>
            <a:lvl1pPr>
              <a:defRPr/>
            </a:lvl1pPr>
          </a:lstStyle>
          <a:p>
            <a:pPr lvl="0"/>
            <a:r>
              <a:rPr lang="en-US" dirty="0"/>
              <a:t>Additional information if needed</a:t>
            </a:r>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p>
            <a:fld id="{B47E785A-F156-3641-8217-7F464B29BEC6}" type="datetime1">
              <a:rPr lang="en-IN" smtClean="0"/>
              <a:t>24/01/24</a:t>
            </a:fld>
            <a:endParaRPr lang="en-US" dirty="0"/>
          </a:p>
        </p:txBody>
      </p:sp>
      <p:pic>
        <p:nvPicPr>
          <p:cNvPr id="15" name="OTag">
            <a:extLst>
              <a:ext uri="{FF2B5EF4-FFF2-40B4-BE49-F238E27FC236}">
                <a16:creationId xmlns:a16="http://schemas.microsoft.com/office/drawing/2014/main" id="{D79573CA-7EF3-46CE-91D4-01D1A2F17BE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Rectangle 15">
            <a:extLst>
              <a:ext uri="{FF2B5EF4-FFF2-40B4-BE49-F238E27FC236}">
                <a16:creationId xmlns:a16="http://schemas.microsoft.com/office/drawing/2014/main" id="{8DA8AC6E-786E-48E9-B3F3-F0E879B2C7F3}"/>
              </a:ext>
              <a:ext uri="{C183D7F6-B498-43B3-948B-1728B52AA6E4}">
                <adec:decorative xmlns:adec="http://schemas.microsoft.com/office/drawing/2017/decorative" val="1"/>
              </a:ext>
            </a:extLst>
          </p:cNvPr>
          <p:cNvSpPr/>
          <p:nvPr userDrawn="1"/>
        </p:nvSpPr>
        <p:spPr>
          <a:xfrm>
            <a:off x="5394723" y="459836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0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 - Quot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image</a:t>
            </a:r>
          </a:p>
        </p:txBody>
      </p:sp>
      <p:sp>
        <p:nvSpPr>
          <p:cNvPr id="17" name="Content Placeholder 2">
            <a:extLst>
              <a:ext uri="{FF2B5EF4-FFF2-40B4-BE49-F238E27FC236}">
                <a16:creationId xmlns:a16="http://schemas.microsoft.com/office/drawing/2014/main" id="{F8B6C609-C846-404C-9A09-E3C80CBD2084}"/>
              </a:ext>
            </a:extLst>
          </p:cNvPr>
          <p:cNvSpPr>
            <a:spLocks noGrp="1"/>
          </p:cNvSpPr>
          <p:nvPr>
            <p:ph sz="quarter" idx="46" hasCustomPrompt="1"/>
          </p:nvPr>
        </p:nvSpPr>
        <p:spPr>
          <a:xfrm>
            <a:off x="5438775" y="1204990"/>
            <a:ext cx="2939518" cy="841248"/>
          </a:xfrm>
        </p:spPr>
        <p:txBody>
          <a:bodyPr/>
          <a:lstStyle>
            <a:lvl5pPr marL="731520" indent="0">
              <a:buNone/>
              <a:defRPr/>
            </a:lvl5pPr>
          </a:lstStyle>
          <a:p>
            <a:pPr lvl="0"/>
            <a:r>
              <a:rPr lang="en-US" dirty="0"/>
              <a:t>Click to add logo</a:t>
            </a:r>
          </a:p>
        </p:txBody>
      </p:sp>
      <p:pic>
        <p:nvPicPr>
          <p:cNvPr id="14" name="Data Texture Image">
            <a:extLst>
              <a:ext uri="{FF2B5EF4-FFF2-40B4-BE49-F238E27FC236}">
                <a16:creationId xmlns:a16="http://schemas.microsoft.com/office/drawing/2014/main" id="{D296E9E1-B17B-C942-817D-5074E6FD1C6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bwMode="invGray">
          <a:xfrm>
            <a:off x="4876800" y="0"/>
            <a:ext cx="7315200" cy="6858000"/>
          </a:xfrm>
          <a:prstGeom prst="rect">
            <a:avLst/>
          </a:prstGeom>
        </p:spPr>
      </p:pic>
      <p:sp>
        <p:nvSpPr>
          <p:cNvPr id="3" name="Quote">
            <a:extLst>
              <a:ext uri="{FF2B5EF4-FFF2-40B4-BE49-F238E27FC236}">
                <a16:creationId xmlns:a16="http://schemas.microsoft.com/office/drawing/2014/main" id="{E7972264-22BA-4EDF-A0AC-13C683A7DA78}"/>
              </a:ext>
            </a:extLst>
          </p:cNvPr>
          <p:cNvSpPr>
            <a:spLocks noGrp="1"/>
          </p:cNvSpPr>
          <p:nvPr>
            <p:ph type="title" hasCustomPrompt="1"/>
          </p:nvPr>
        </p:nvSpPr>
        <p:spPr>
          <a:xfrm>
            <a:off x="5378728" y="2435027"/>
            <a:ext cx="6051272" cy="1846659"/>
          </a:xfrm>
          <a:noFill/>
        </p:spPr>
        <p:txBody>
          <a:bodyPr vert="horz" wrap="square" lIns="0" tIns="0" rIns="0" bIns="0" rtlCol="0" anchor="b" anchorCtr="0">
            <a:spAutoFit/>
          </a:bodyPr>
          <a:lstStyle>
            <a:lvl1pPr>
              <a:lnSpc>
                <a:spcPct val="100000"/>
              </a:lnSpc>
              <a:defRPr lang="en-US" sz="3000" b="0">
                <a:latin typeface="+mj-lt"/>
                <a:cs typeface="Oracle Sans Tab" panose="020B0503020204020204" pitchFamily="34" charset="0"/>
              </a:defRPr>
            </a:lvl1pPr>
          </a:lstStyle>
          <a:p>
            <a:pPr lvl="0"/>
            <a:r>
              <a:rPr lang="en-US" dirty="0"/>
              <a:t>“Click to type customer or partner quote surrounded by quotation marks.” Remove/replace placeholder image as needed.</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5"/>
            <a:ext cx="6051272" cy="266291"/>
          </a:xfrm>
          <a:prstGeom prst="rect">
            <a:avLst/>
          </a:prstGeom>
        </p:spPr>
        <p:txBody>
          <a:bodyPr>
            <a:noAutofit/>
          </a:bodyPr>
          <a:lstStyle>
            <a:lvl1pPr>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8"/>
            <a:ext cx="6051272" cy="786385"/>
          </a:xfrm>
          <a:prstGeom prst="rect">
            <a:avLst/>
          </a:prstGeom>
        </p:spPr>
        <p:txBody>
          <a:bodyPr>
            <a:noAutofit/>
          </a:bodyPr>
          <a:lstStyle>
            <a:lvl1pPr>
              <a:defRPr/>
            </a:lvl1pPr>
          </a:lstStyle>
          <a:p>
            <a:pPr lvl="0"/>
            <a:r>
              <a:rPr lang="en-US" dirty="0"/>
              <a:t>Additional information if needed</a:t>
            </a:r>
          </a:p>
        </p:txBody>
      </p:sp>
      <p:pic>
        <p:nvPicPr>
          <p:cNvPr id="15" name="OTag">
            <a:extLst>
              <a:ext uri="{FF2B5EF4-FFF2-40B4-BE49-F238E27FC236}">
                <a16:creationId xmlns:a16="http://schemas.microsoft.com/office/drawing/2014/main" id="{0D7B12AA-E756-4885-BD64-8DBE9AAC5A1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6C82F77D-AAE1-49E0-8C46-83975B4AC826}"/>
              </a:ext>
            </a:extLst>
          </p:cNvPr>
          <p:cNvSpPr>
            <a:spLocks noGrp="1"/>
          </p:cNvSpPr>
          <p:nvPr>
            <p:ph type="sldNum" sz="quarter" idx="45"/>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D7B2E353-DA56-4DDC-BA6A-8DBF5B35499D}"/>
              </a:ext>
            </a:extLst>
          </p:cNvPr>
          <p:cNvSpPr>
            <a:spLocks noGrp="1"/>
          </p:cNvSpPr>
          <p:nvPr>
            <p:ph type="ftr" sz="quarter" idx="44"/>
          </p:nvPr>
        </p:nvSpPr>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D906CAD6-29C8-4422-A48D-D8830936B44F}"/>
              </a:ext>
            </a:extLst>
          </p:cNvPr>
          <p:cNvSpPr>
            <a:spLocks noGrp="1"/>
          </p:cNvSpPr>
          <p:nvPr>
            <p:ph type="dt" sz="half" idx="43"/>
          </p:nvPr>
        </p:nvSpPr>
        <p:spPr/>
        <p:txBody>
          <a:bodyPr/>
          <a:lstStyle/>
          <a:p>
            <a:fld id="{6B9636EE-EA95-BE41-A1B9-C5B185D3A046}" type="datetime1">
              <a:rPr lang="en-IN" smtClean="0"/>
              <a:t>24/01/24</a:t>
            </a:fld>
            <a:endParaRPr lang="en-US" dirty="0"/>
          </a:p>
        </p:txBody>
      </p:sp>
      <p:sp>
        <p:nvSpPr>
          <p:cNvPr id="16" name="Rectangle 15">
            <a:extLst>
              <a:ext uri="{FF2B5EF4-FFF2-40B4-BE49-F238E27FC236}">
                <a16:creationId xmlns:a16="http://schemas.microsoft.com/office/drawing/2014/main" id="{B80D205C-4C4B-4EE9-ACBA-F7B0C626DEC1}"/>
              </a:ext>
              <a:ext uri="{C183D7F6-B498-43B3-948B-1728B52AA6E4}">
                <adec:decorative xmlns:adec="http://schemas.microsoft.com/office/drawing/2017/decorative" val="1"/>
              </a:ext>
            </a:extLst>
          </p:cNvPr>
          <p:cNvSpPr/>
          <p:nvPr userDrawn="1"/>
        </p:nvSpPr>
        <p:spPr>
          <a:xfrm>
            <a:off x="5394723" y="459836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79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ght - Metr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49997" r="-1"/>
          <a:stretch/>
        </p:blipFill>
        <p:spPr>
          <a:xfrm>
            <a:off x="6095574" y="0"/>
            <a:ext cx="6096425" cy="6858000"/>
          </a:xfrm>
          <a:prstGeom prst="rect">
            <a:avLst/>
          </a:prstGeom>
        </p:spPr>
      </p:pic>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a:solidFill>
                  <a:srgbClr val="C74634"/>
                </a:solidFill>
              </a:defRPr>
            </a:lvl1pPr>
          </a:lstStyle>
          <a:p>
            <a:pPr lvl="0"/>
            <a:r>
              <a:rPr lang="en-US" dirty="0"/>
              <a:t>00%</a:t>
            </a:r>
          </a:p>
        </p:txBody>
      </p:sp>
      <p:sp>
        <p:nvSpPr>
          <p:cNvPr id="10" name="Rectangle 9">
            <a:extLst>
              <a:ext uri="{FF2B5EF4-FFF2-40B4-BE49-F238E27FC236}">
                <a16:creationId xmlns:a16="http://schemas.microsoft.com/office/drawing/2014/main" id="{EAFA51CD-3802-014A-9754-5597765CE716}"/>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rgbClr val="47423E"/>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BFA"/>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fld id="{7EB98DE4-0F01-4F47-A597-EEEF9EA2A692}" type="datetime1">
              <a:rPr lang="en-IN" smtClean="0"/>
              <a:t>24/01/24</a:t>
            </a:fld>
            <a:endParaRPr lang="en-US" dirty="0"/>
          </a:p>
        </p:txBody>
      </p:sp>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1608" y="6355080"/>
            <a:ext cx="502920" cy="502920"/>
          </a:xfrm>
          <a:prstGeom prst="rect">
            <a:avLst/>
          </a:prstGeom>
        </p:spPr>
      </p:pic>
    </p:spTree>
    <p:extLst>
      <p:ext uri="{BB962C8B-B14F-4D97-AF65-F5344CB8AC3E}">
        <p14:creationId xmlns:p14="http://schemas.microsoft.com/office/powerpoint/2010/main" val="106051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ight - Metric_Pill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0C14E-647D-DE45-A3FE-3E841253B48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49997" r="-1"/>
          <a:stretch/>
        </p:blipFill>
        <p:spPr>
          <a:xfrm>
            <a:off x="6095574" y="0"/>
            <a:ext cx="6096425" cy="6858000"/>
          </a:xfrm>
          <a:prstGeom prst="rect">
            <a:avLst/>
          </a:prstGeom>
        </p:spPr>
      </p:pic>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23900" y="1600200"/>
            <a:ext cx="5072063" cy="2415700"/>
          </a:xfrm>
        </p:spPr>
        <p:txBody>
          <a:bodyPr anchor="b" anchorCtr="0"/>
          <a:lstStyle>
            <a:lvl1pPr>
              <a:defRPr sz="8000" b="1">
                <a:solidFill>
                  <a:schemeClr val="accent4"/>
                </a:solidFill>
              </a:defRPr>
            </a:lvl1pPr>
          </a:lstStyle>
          <a:p>
            <a:pPr lvl="0"/>
            <a:r>
              <a:rPr lang="en-US" dirty="0"/>
              <a:t>00%</a:t>
            </a:r>
          </a:p>
        </p:txBody>
      </p:sp>
      <p:sp>
        <p:nvSpPr>
          <p:cNvPr id="9" name="Rectangle 8">
            <a:extLst>
              <a:ext uri="{FF2B5EF4-FFF2-40B4-BE49-F238E27FC236}">
                <a16:creationId xmlns:a16="http://schemas.microsoft.com/office/drawing/2014/main" id="{32C137AA-5A34-7F4E-967E-801DB4B889FF}"/>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rgbClr val="C74634"/>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BFA"/>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p>
            <a:fld id="{C208F8D3-480C-4645-A65E-E418A4C1D63F}" type="datetime1">
              <a:rPr lang="en-IN" smtClean="0"/>
              <a:t>24/01/24</a:t>
            </a:fld>
            <a:endParaRPr lang="en-US" dirty="0"/>
          </a:p>
        </p:txBody>
      </p:sp>
      <p:pic>
        <p:nvPicPr>
          <p:cNvPr id="23" name="OTag">
            <a:extLst>
              <a:ext uri="{FF2B5EF4-FFF2-40B4-BE49-F238E27FC236}">
                <a16:creationId xmlns:a16="http://schemas.microsoft.com/office/drawing/2014/main" id="{000C5F04-372F-427E-81C5-11434B3569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0316" y="6355080"/>
            <a:ext cx="502920" cy="502920"/>
          </a:xfrm>
          <a:prstGeom prst="rect">
            <a:avLst/>
          </a:prstGeom>
        </p:spPr>
      </p:pic>
    </p:spTree>
    <p:extLst>
      <p:ext uri="{BB962C8B-B14F-4D97-AF65-F5344CB8AC3E}">
        <p14:creationId xmlns:p14="http://schemas.microsoft.com/office/powerpoint/2010/main" val="329684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rk - Metric_Pill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B54DF6-D8D9-3E4B-A5D4-8DB1B36A2111}"/>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65000"/>
            <a:extLst>
              <a:ext uri="{28A0092B-C50C-407E-A947-70E740481C1C}">
                <a14:useLocalDpi xmlns:a14="http://schemas.microsoft.com/office/drawing/2010/main"/>
              </a:ext>
            </a:extLst>
          </a:blip>
          <a:srcRect l="49997"/>
          <a:stretch/>
        </p:blipFill>
        <p:spPr>
          <a:xfrm>
            <a:off x="6096000" y="0"/>
            <a:ext cx="6096348" cy="6858000"/>
          </a:xfrm>
          <a:prstGeom prst="rect">
            <a:avLst/>
          </a:prstGeom>
        </p:spPr>
      </p:pic>
      <p:pic>
        <p:nvPicPr>
          <p:cNvPr id="12" name="OTag">
            <a:extLst>
              <a:ext uri="{FF2B5EF4-FFF2-40B4-BE49-F238E27FC236}">
                <a16:creationId xmlns:a16="http://schemas.microsoft.com/office/drawing/2014/main" id="{E8A7F756-6885-FD4D-8CAC-01911AF996C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23900" y="1600200"/>
            <a:ext cx="5085287" cy="2415700"/>
          </a:xfrm>
        </p:spPr>
        <p:txBody>
          <a:bodyPr anchor="b" anchorCtr="0"/>
          <a:lstStyle>
            <a:lvl1pPr>
              <a:defRPr sz="8000" b="1">
                <a:solidFill>
                  <a:schemeClr val="accent4"/>
                </a:solidFill>
              </a:defRPr>
            </a:lvl1pPr>
          </a:lstStyle>
          <a:p>
            <a:pPr lvl="0"/>
            <a:r>
              <a:rPr lang="en-US" dirty="0"/>
              <a:t>00%</a:t>
            </a:r>
          </a:p>
        </p:txBody>
      </p:sp>
      <p:sp>
        <p:nvSpPr>
          <p:cNvPr id="10" name="Rectangle 9">
            <a:extLst>
              <a:ext uri="{FF2B5EF4-FFF2-40B4-BE49-F238E27FC236}">
                <a16:creationId xmlns:a16="http://schemas.microsoft.com/office/drawing/2014/main" id="{25F5F9B0-71D6-4D40-B483-DA9EF17327F6}"/>
              </a:ext>
              <a:ext uri="{C183D7F6-B498-43B3-948B-1728B52AA6E4}">
                <adec:decorative xmlns:adec="http://schemas.microsoft.com/office/drawing/2017/decorative" val="1"/>
              </a:ext>
            </a:extLst>
          </p:cNvPr>
          <p:cNvSpPr/>
          <p:nvPr userDrawn="1"/>
        </p:nvSpPr>
        <p:spPr>
          <a:xfrm>
            <a:off x="783878" y="4218544"/>
            <a:ext cx="301752" cy="45719"/>
          </a:xfrm>
          <a:prstGeom prst="rect">
            <a:avLst/>
          </a:prstGeom>
          <a:solidFill>
            <a:schemeClr val="accent3"/>
          </a:solidFill>
          <a:ln w="3175"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solidFill>
              <a:effectLst/>
              <a:uLnTx/>
              <a:uFillTx/>
              <a:latin typeface="Oracle Sans Tab"/>
              <a:ea typeface="+mn-ea"/>
              <a:cs typeface="+mn-cs"/>
            </a:endParaRP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75225" y="4649788"/>
            <a:ext cx="5072063" cy="14573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a:extLst>
              <a:ext uri="{FF2B5EF4-FFF2-40B4-BE49-F238E27FC236}">
                <a16:creationId xmlns:a16="http://schemas.microsoft.com/office/drawing/2014/main" id="{9BDC2851-E9BE-4691-AE94-635936A66775}"/>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84B2DF6E-494A-4D98-888D-68B724E489C5}"/>
              </a:ext>
            </a:extLst>
          </p:cNvPr>
          <p:cNvSpPr>
            <a:spLocks noGrp="1"/>
          </p:cNvSpPr>
          <p:nvPr>
            <p:ph type="ftr" sz="quarter" idx="17"/>
          </p:nvPr>
        </p:nvSpPr>
        <p:spPr/>
        <p:txBody>
          <a:bodyPr/>
          <a:lstStyle/>
          <a:p>
            <a:r>
              <a:rPr lang="en-US"/>
              <a:t>Copyright © 2024, Oracle and/or its affiliates</a:t>
            </a:r>
            <a:endParaRPr lang="en-US" dirty="0"/>
          </a:p>
        </p:txBody>
      </p:sp>
      <p:sp>
        <p:nvSpPr>
          <p:cNvPr id="3" name="Date Placeholder 2">
            <a:extLst>
              <a:ext uri="{FF2B5EF4-FFF2-40B4-BE49-F238E27FC236}">
                <a16:creationId xmlns:a16="http://schemas.microsoft.com/office/drawing/2014/main" id="{A558375C-46BC-48EA-9DFC-3DF06967D7C3}"/>
              </a:ext>
            </a:extLst>
          </p:cNvPr>
          <p:cNvSpPr>
            <a:spLocks noGrp="1"/>
          </p:cNvSpPr>
          <p:nvPr>
            <p:ph type="dt" sz="half" idx="16"/>
          </p:nvPr>
        </p:nvSpPr>
        <p:spPr/>
        <p:txBody>
          <a:bodyPr/>
          <a:lstStyle/>
          <a:p>
            <a:fld id="{C16BB469-EB87-984E-A7AE-12B81B44E6DC}" type="datetime1">
              <a:rPr lang="en-IN" smtClean="0"/>
              <a:t>24/01/24</a:t>
            </a:fld>
            <a:endParaRPr lang="en-US" dirty="0"/>
          </a:p>
        </p:txBody>
      </p:sp>
    </p:spTree>
    <p:extLst>
      <p:ext uri="{BB962C8B-B14F-4D97-AF65-F5344CB8AC3E}">
        <p14:creationId xmlns:p14="http://schemas.microsoft.com/office/powerpoint/2010/main" val="1667720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Abstract Background_Pillar ">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7BAEC6-880A-9D4F-BF23-62FC65A11A33}"/>
              </a:ext>
              <a:ext uri="{C183D7F6-B498-43B3-948B-1728B52AA6E4}">
                <adec:decorative xmlns:adec="http://schemas.microsoft.com/office/drawing/2017/decorative" val="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fld id="{3C655CD0-3741-8640-9DA9-0697E0BD2F0F}" type="datetime1">
              <a:rPr lang="en-IN" smtClean="0"/>
              <a:t>24/01/24</a:t>
            </a:fld>
            <a:endParaRPr lang="en-US" dirty="0"/>
          </a:p>
        </p:txBody>
      </p:sp>
    </p:spTree>
    <p:extLst>
      <p:ext uri="{BB962C8B-B14F-4D97-AF65-F5344CB8AC3E}">
        <p14:creationId xmlns:p14="http://schemas.microsoft.com/office/powerpoint/2010/main" val="1538641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Abstract Background_Pilla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B95C52-41FD-0E43-9C81-13A93C31070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fld id="{9FEBA329-9E69-2046-ADF4-061E321F63AD}" type="datetime1">
              <a:rPr lang="en-IN" smtClean="0"/>
              <a:t>24/01/24</a:t>
            </a:fld>
            <a:endParaRPr lang="en-US" dirty="0"/>
          </a:p>
        </p:txBody>
      </p:sp>
    </p:spTree>
    <p:extLst>
      <p:ext uri="{BB962C8B-B14F-4D97-AF65-F5344CB8AC3E}">
        <p14:creationId xmlns:p14="http://schemas.microsoft.com/office/powerpoint/2010/main" val="1593821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Abstract Backgroun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27456-9733-0C48-8136-979ECE40D37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fld id="{9DBBAED1-B20E-3744-805E-ECAA0943A560}" type="datetime1">
              <a:rPr lang="en-IN" smtClean="0"/>
              <a:t>24/01/24</a:t>
            </a:fld>
            <a:endParaRPr lang="en-US" dirty="0"/>
          </a:p>
        </p:txBody>
      </p:sp>
    </p:spTree>
    <p:extLst>
      <p:ext uri="{BB962C8B-B14F-4D97-AF65-F5344CB8AC3E}">
        <p14:creationId xmlns:p14="http://schemas.microsoft.com/office/powerpoint/2010/main" val="2752434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 Title 1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CAD67-FAD1-46CA-BDA2-0A0141647918}"/>
              </a:ext>
            </a:extLst>
          </p:cNvPr>
          <p:cNvSpPr>
            <a:spLocks noGrp="1"/>
          </p:cNvSpPr>
          <p:nvPr>
            <p:ph type="title" hasCustomPrompt="1"/>
          </p:nvPr>
        </p:nvSpPr>
        <p:spPr/>
        <p:txBody>
          <a:bodyPr/>
          <a:lstStyle>
            <a:lvl1pPr>
              <a:defRPr/>
            </a:lvl1pPr>
          </a:lstStyle>
          <a:p>
            <a:r>
              <a:rPr lang="en-US" dirty="0"/>
              <a:t>Title</a:t>
            </a:r>
          </a:p>
        </p:txBody>
      </p:sp>
      <p:sp>
        <p:nvSpPr>
          <p:cNvPr id="4" name="Content Placeholder 3">
            <a:extLst>
              <a:ext uri="{FF2B5EF4-FFF2-40B4-BE49-F238E27FC236}">
                <a16:creationId xmlns:a16="http://schemas.microsoft.com/office/drawing/2014/main" id="{48DE7315-8D61-4C6A-B9C0-F07567A04CC5}"/>
              </a:ext>
            </a:extLst>
          </p:cNvPr>
          <p:cNvSpPr>
            <a:spLocks noGrp="1"/>
          </p:cNvSpPr>
          <p:nvPr>
            <p:ph sz="quarter" idx="13"/>
          </p:nvPr>
        </p:nvSpPr>
        <p:spPr>
          <a:xfrm>
            <a:off x="771525" y="1600200"/>
            <a:ext cx="1067117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2D11022C-732A-4A28-8D73-4FE28C0CA3B0}"/>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3" name="Footer Placeholder 2">
            <a:extLst>
              <a:ext uri="{FF2B5EF4-FFF2-40B4-BE49-F238E27FC236}">
                <a16:creationId xmlns:a16="http://schemas.microsoft.com/office/drawing/2014/main" id="{9A8561F1-3666-4956-BFDC-75350F74460E}"/>
              </a:ext>
            </a:extLst>
          </p:cNvPr>
          <p:cNvSpPr>
            <a:spLocks noGrp="1"/>
          </p:cNvSpPr>
          <p:nvPr>
            <p:ph type="ftr" sz="quarter" idx="15"/>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B13D7001-FB5A-4601-97ED-F7B118AEEF1B}"/>
              </a:ext>
            </a:extLst>
          </p:cNvPr>
          <p:cNvSpPr>
            <a:spLocks noGrp="1"/>
          </p:cNvSpPr>
          <p:nvPr>
            <p:ph type="dt" sz="half" idx="14"/>
          </p:nvPr>
        </p:nvSpPr>
        <p:spPr/>
        <p:txBody>
          <a:bodyPr/>
          <a:lstStyle/>
          <a:p>
            <a:fld id="{72D8A1D8-5944-294C-A7DF-FD1BB164A078}" type="datetime1">
              <a:rPr lang="en-IN" smtClean="0"/>
              <a:t>24/01/24</a:t>
            </a:fld>
            <a:endParaRPr lang="en-US" dirty="0"/>
          </a:p>
        </p:txBody>
      </p:sp>
    </p:spTree>
    <p:extLst>
      <p:ext uri="{BB962C8B-B14F-4D97-AF65-F5344CB8AC3E}">
        <p14:creationId xmlns:p14="http://schemas.microsoft.com/office/powerpoint/2010/main" val="2034068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ark - Abstract Backgroun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D7617-1C1B-EC4A-BFEE-9C52AD01814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fld id="{CFF1AFAC-0E52-4243-92EE-499548B192ED}" type="datetime1">
              <a:rPr lang="en-IN" smtClean="0"/>
              <a:t>24/01/24</a:t>
            </a:fld>
            <a:endParaRPr lang="en-US" dirty="0"/>
          </a:p>
        </p:txBody>
      </p:sp>
    </p:spTree>
    <p:extLst>
      <p:ext uri="{BB962C8B-B14F-4D97-AF65-F5344CB8AC3E}">
        <p14:creationId xmlns:p14="http://schemas.microsoft.com/office/powerpoint/2010/main" val="18956903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Abstract Background_Pillar">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8DE06-BAFF-CB4D-A07A-5ED390EB37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fld id="{C4838411-9689-2842-BBC7-2A4AD6AE51DD}" type="datetime1">
              <a:rPr lang="en-IN" smtClean="0"/>
              <a:t>24/01/24</a:t>
            </a:fld>
            <a:endParaRPr lang="en-US" dirty="0"/>
          </a:p>
        </p:txBody>
      </p:sp>
    </p:spTree>
    <p:extLst>
      <p:ext uri="{BB962C8B-B14F-4D97-AF65-F5344CB8AC3E}">
        <p14:creationId xmlns:p14="http://schemas.microsoft.com/office/powerpoint/2010/main" val="2894024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_Abstract Background_Pillar">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7567A-0E78-7D42-B396-42430CBCAA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V="1">
            <a:off x="0" y="381"/>
            <a:ext cx="12192000" cy="6857238"/>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lvl1pPr>
              <a:defRPr>
                <a:solidFill>
                  <a:schemeClr val="tx1"/>
                </a:solidFill>
              </a:defRPr>
            </a:lvl1p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lvl1pPr>
              <a:defRPr>
                <a:solidFill>
                  <a:schemeClr val="tx1"/>
                </a:solidFill>
              </a:defRPr>
            </a:lvl1pPr>
          </a:lstStyle>
          <a:p>
            <a:fld id="{88B5224A-8078-0242-91C5-3ACA3E95AF59}" type="datetime1">
              <a:rPr lang="en-IN" smtClean="0"/>
              <a:t>24/01/24</a:t>
            </a:fld>
            <a:endParaRPr lang="en-US" dirty="0"/>
          </a:p>
        </p:txBody>
      </p:sp>
    </p:spTree>
    <p:extLst>
      <p:ext uri="{BB962C8B-B14F-4D97-AF65-F5344CB8AC3E}">
        <p14:creationId xmlns:p14="http://schemas.microsoft.com/office/powerpoint/2010/main" val="382102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49483A-D5BF-4B47-B9C4-0CB237B4ED7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2" name="Title 1">
            <a:extLst>
              <a:ext uri="{FF2B5EF4-FFF2-40B4-BE49-F238E27FC236}">
                <a16:creationId xmlns:a16="http://schemas.microsoft.com/office/drawing/2014/main" id="{5F8DD237-1E40-4383-9C51-545B9C5DD604}"/>
              </a:ext>
            </a:extLst>
          </p:cNvPr>
          <p:cNvSpPr>
            <a:spLocks noGrp="1"/>
          </p:cNvSpPr>
          <p:nvPr>
            <p:ph type="title" hasCustomPrompt="1"/>
          </p:nvPr>
        </p:nvSpPr>
        <p:spPr>
          <a:xfrm>
            <a:off x="762000" y="1600200"/>
            <a:ext cx="3697357" cy="1320103"/>
          </a:xfrm>
        </p:spPr>
        <p:txBody>
          <a:bodyPr vert="horz" wrap="square" lIns="0" tIns="0" rIns="0" bIns="0" rtlCol="0" anchor="b" anchorCtr="0">
            <a:normAutofit/>
          </a:bodyPr>
          <a:lstStyle>
            <a:lvl1pPr>
              <a:defRPr lang="en-US" sz="4000" b="0">
                <a:latin typeface="Georgia" panose="02040502050405020303" pitchFamily="18" charset="0"/>
                <a:ea typeface="+mj-ea"/>
              </a:defRPr>
            </a:lvl1pPr>
          </a:lstStyle>
          <a:p>
            <a:pPr marL="0" lvl="0">
              <a:lnSpc>
                <a:spcPct val="100000"/>
              </a:lnSpc>
            </a:pPr>
            <a:r>
              <a:rPr lang="en-US" dirty="0"/>
              <a:t>Speaker</a:t>
            </a:r>
          </a:p>
        </p:txBody>
      </p:sp>
      <p:sp>
        <p:nvSpPr>
          <p:cNvPr id="13" name="Rectangle 12">
            <a:extLst>
              <a:ext uri="{FF2B5EF4-FFF2-40B4-BE49-F238E27FC236}">
                <a16:creationId xmlns:a16="http://schemas.microsoft.com/office/drawing/2014/main" id="{6B8561DD-EDCD-4C98-87E1-A6FB380FEF4A}"/>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730914" y="1599494"/>
            <a:ext cx="3227476" cy="3247119"/>
          </a:xfrm>
        </p:spPr>
        <p:txBody>
          <a:bodyPr/>
          <a:lstStyle>
            <a:lvl1pPr>
              <a:defRPr>
                <a:solidFill>
                  <a:schemeClr val="tx1"/>
                </a:solidFill>
              </a:defRPr>
            </a:lvl1pPr>
          </a:lstStyle>
          <a:p>
            <a:r>
              <a:rPr lang="en-GB"/>
              <a:t>Click icon to add picture</a:t>
            </a:r>
            <a:endParaRPr lang="en-US"/>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730914" y="5145363"/>
            <a:ext cx="3236480"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730914" y="5509468"/>
            <a:ext cx="3236480"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 name="Slide Number Placeholder 7">
            <a:extLst>
              <a:ext uri="{FF2B5EF4-FFF2-40B4-BE49-F238E27FC236}">
                <a16:creationId xmlns:a16="http://schemas.microsoft.com/office/drawing/2014/main" id="{6BEF3F0C-7FEC-7B40-A1F6-8EE025365DEB}"/>
              </a:ext>
            </a:extLst>
          </p:cNvPr>
          <p:cNvSpPr>
            <a:spLocks noGrp="1"/>
          </p:cNvSpPr>
          <p:nvPr>
            <p:ph type="sldNum" sz="quarter" idx="15"/>
          </p:nvPr>
        </p:nvSpPr>
        <p:spPr>
          <a:xfrm>
            <a:off x="762000" y="6423660"/>
            <a:ext cx="365760" cy="365760"/>
          </a:xfrm>
        </p:spPr>
        <p:txBody>
          <a:bodyPr/>
          <a:lstStyle/>
          <a:p>
            <a:fld id="{345D60D9-5372-5F40-9443-0F9AE5BDC3C8}" type="slidenum">
              <a:rPr lang="en-US" smtClean="0"/>
              <a:pPr/>
              <a:t>‹#›</a:t>
            </a:fld>
            <a:endParaRPr lang="en-US" dirty="0"/>
          </a:p>
        </p:txBody>
      </p:sp>
      <p:sp>
        <p:nvSpPr>
          <p:cNvPr id="12" name="Footer Placeholder 4">
            <a:extLst>
              <a:ext uri="{FF2B5EF4-FFF2-40B4-BE49-F238E27FC236}">
                <a16:creationId xmlns:a16="http://schemas.microsoft.com/office/drawing/2014/main" id="{8D13E50C-836B-3442-AB9E-EEE2C6593479}"/>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1" name="Date Placeholder 2">
            <a:extLst>
              <a:ext uri="{FF2B5EF4-FFF2-40B4-BE49-F238E27FC236}">
                <a16:creationId xmlns:a16="http://schemas.microsoft.com/office/drawing/2014/main" id="{BB3B6E64-A4C4-9D46-BFF1-1F043A38E608}"/>
              </a:ext>
            </a:extLst>
          </p:cNvPr>
          <p:cNvSpPr>
            <a:spLocks noGrp="1"/>
          </p:cNvSpPr>
          <p:nvPr>
            <p:ph type="dt" sz="half" idx="14"/>
          </p:nvPr>
        </p:nvSpPr>
        <p:spPr>
          <a:xfrm>
            <a:off x="6873138" y="6425604"/>
            <a:ext cx="2743200" cy="363500"/>
          </a:xfrm>
        </p:spPr>
        <p:txBody>
          <a:bodyPr/>
          <a:lstStyle/>
          <a:p>
            <a:fld id="{304312E2-0533-FB47-8590-396F84B3F2DF}" type="datetime1">
              <a:rPr lang="en-IN" smtClean="0"/>
              <a:t>24/01/24</a:t>
            </a:fld>
            <a:endParaRPr lang="en-US" dirty="0"/>
          </a:p>
        </p:txBody>
      </p:sp>
    </p:spTree>
    <p:extLst>
      <p:ext uri="{BB962C8B-B14F-4D97-AF65-F5344CB8AC3E}">
        <p14:creationId xmlns:p14="http://schemas.microsoft.com/office/powerpoint/2010/main" val="3436129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5C0A570-849B-AC4C-8F27-8BDD8B19437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772"/>
          <a:stretch/>
        </p:blipFill>
        <p:spPr>
          <a:xfrm>
            <a:off x="3629892" y="0"/>
            <a:ext cx="8562108" cy="6858000"/>
          </a:xfrm>
          <a:prstGeom prst="rect">
            <a:avLst/>
          </a:prstGeom>
        </p:spPr>
      </p:pic>
      <p:sp>
        <p:nvSpPr>
          <p:cNvPr id="2" name="Title 1">
            <a:extLst>
              <a:ext uri="{FF2B5EF4-FFF2-40B4-BE49-F238E27FC236}">
                <a16:creationId xmlns:a16="http://schemas.microsoft.com/office/drawing/2014/main" id="{31D55E47-4DBE-46C5-AA1D-6AC25D117460}"/>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20" name="Rectangle 19">
            <a:extLst>
              <a:ext uri="{FF2B5EF4-FFF2-40B4-BE49-F238E27FC236}">
                <a16:creationId xmlns:a16="http://schemas.microsoft.com/office/drawing/2014/main" id="{CF743AC2-8A7C-45C1-A7EA-F56435C6EDFD}"/>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4408473" y="1599336"/>
            <a:ext cx="3227832" cy="3247119"/>
          </a:xfrm>
        </p:spPr>
        <p:txBody>
          <a:bodyPr/>
          <a:lstStyle>
            <a:lvl1pP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4408473" y="5145205"/>
            <a:ext cx="3227832"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4408473" y="5509310"/>
            <a:ext cx="3227832"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4" name="Date Placeholder 2">
            <a:extLst>
              <a:ext uri="{FF2B5EF4-FFF2-40B4-BE49-F238E27FC236}">
                <a16:creationId xmlns:a16="http://schemas.microsoft.com/office/drawing/2014/main" id="{AE9A0A8C-2E6F-464B-9FD1-B9649E73A5C1}"/>
              </a:ext>
            </a:extLst>
          </p:cNvPr>
          <p:cNvSpPr>
            <a:spLocks noGrp="1"/>
          </p:cNvSpPr>
          <p:nvPr>
            <p:ph type="dt" sz="half" idx="17"/>
          </p:nvPr>
        </p:nvSpPr>
        <p:spPr>
          <a:xfrm>
            <a:off x="6873138" y="6425604"/>
            <a:ext cx="2743200" cy="363500"/>
          </a:xfrm>
        </p:spPr>
        <p:txBody>
          <a:bodyPr/>
          <a:lstStyle/>
          <a:p>
            <a:fld id="{BF57D7F8-FB28-EC43-B31A-B76F9FC70598}" type="datetime1">
              <a:rPr lang="en-IN" smtClean="0"/>
              <a:t>24/01/24</a:t>
            </a:fld>
            <a:endParaRPr lang="en-US" dirty="0"/>
          </a:p>
        </p:txBody>
      </p:sp>
      <p:sp>
        <p:nvSpPr>
          <p:cNvPr id="15" name="Footer Placeholder 4">
            <a:extLst>
              <a:ext uri="{FF2B5EF4-FFF2-40B4-BE49-F238E27FC236}">
                <a16:creationId xmlns:a16="http://schemas.microsoft.com/office/drawing/2014/main" id="{0CCA3A0C-D472-2543-A7D4-913248392BB8}"/>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8" name="Slide Number Placeholder 7">
            <a:extLst>
              <a:ext uri="{FF2B5EF4-FFF2-40B4-BE49-F238E27FC236}">
                <a16:creationId xmlns:a16="http://schemas.microsoft.com/office/drawing/2014/main" id="{140478BB-E705-324F-B49B-B24DA1FA107C}"/>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a:t>
            </a:fld>
            <a:endParaRPr lang="en-US" dirty="0"/>
          </a:p>
        </p:txBody>
      </p:sp>
      <p:sp>
        <p:nvSpPr>
          <p:cNvPr id="17" name="Picture Placeholder 4">
            <a:extLst>
              <a:ext uri="{FF2B5EF4-FFF2-40B4-BE49-F238E27FC236}">
                <a16:creationId xmlns:a16="http://schemas.microsoft.com/office/drawing/2014/main" id="{AD80FD35-1640-4598-BFDA-3E05A9FCEBBE}"/>
              </a:ext>
            </a:extLst>
          </p:cNvPr>
          <p:cNvSpPr>
            <a:spLocks noGrp="1"/>
          </p:cNvSpPr>
          <p:nvPr>
            <p:ph type="pic" sz="quarter" idx="19"/>
          </p:nvPr>
        </p:nvSpPr>
        <p:spPr>
          <a:xfrm>
            <a:off x="7942248" y="1599336"/>
            <a:ext cx="3227832" cy="3247119"/>
          </a:xfrm>
        </p:spPr>
        <p:txBody>
          <a:bodyPr/>
          <a:lstStyle>
            <a:lvl1pPr>
              <a:defRPr>
                <a:solidFill>
                  <a:schemeClr val="tx1"/>
                </a:solidFill>
              </a:defRPr>
            </a:lvl1pPr>
          </a:lstStyle>
          <a:p>
            <a:r>
              <a:rPr lang="en-GB"/>
              <a:t>Click icon to add picture</a:t>
            </a:r>
            <a:endParaRPr lang="en-US"/>
          </a:p>
        </p:txBody>
      </p:sp>
      <p:sp>
        <p:nvSpPr>
          <p:cNvPr id="21" name="Text Placeholder 33">
            <a:extLst>
              <a:ext uri="{FF2B5EF4-FFF2-40B4-BE49-F238E27FC236}">
                <a16:creationId xmlns:a16="http://schemas.microsoft.com/office/drawing/2014/main" id="{AF0CFD6E-C443-4D08-B5C0-973C8F72617B}"/>
              </a:ext>
            </a:extLst>
          </p:cNvPr>
          <p:cNvSpPr>
            <a:spLocks noGrp="1"/>
          </p:cNvSpPr>
          <p:nvPr>
            <p:ph type="body" sz="quarter" idx="20" hasCustomPrompt="1"/>
          </p:nvPr>
        </p:nvSpPr>
        <p:spPr>
          <a:xfrm>
            <a:off x="7942248" y="5145205"/>
            <a:ext cx="3227832" cy="365125"/>
          </a:xfrm>
        </p:spPr>
        <p:txBody>
          <a:bodyPr vert="horz" lIns="0" tIns="0" rIns="0" bIns="0" rtlCol="0" anchor="t" anchorCtr="0">
            <a:noAutofit/>
          </a:bodyPr>
          <a:lstStyle>
            <a:lvl1pPr>
              <a:defRPr lang="en-US" sz="20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5" name="Text Placeholder 33">
            <a:extLst>
              <a:ext uri="{FF2B5EF4-FFF2-40B4-BE49-F238E27FC236}">
                <a16:creationId xmlns:a16="http://schemas.microsoft.com/office/drawing/2014/main" id="{F3C3D640-B9ED-4162-9C4F-0F9F774E639B}"/>
              </a:ext>
            </a:extLst>
          </p:cNvPr>
          <p:cNvSpPr>
            <a:spLocks noGrp="1"/>
          </p:cNvSpPr>
          <p:nvPr>
            <p:ph type="body" sz="quarter" idx="21" hasCustomPrompt="1"/>
          </p:nvPr>
        </p:nvSpPr>
        <p:spPr>
          <a:xfrm>
            <a:off x="7942248" y="5509310"/>
            <a:ext cx="3227832" cy="365125"/>
          </a:xfrm>
        </p:spPr>
        <p:txBody>
          <a:bodyPr vert="horz" lIns="0" tIns="0" rIns="0" bIns="0" rtlCol="0" anchor="t" anchorCtr="0">
            <a:noAutofit/>
          </a:bodyPr>
          <a:lstStyle>
            <a:lvl1pPr>
              <a:defRPr lang="en-US"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Tree>
    <p:extLst>
      <p:ext uri="{BB962C8B-B14F-4D97-AF65-F5344CB8AC3E}">
        <p14:creationId xmlns:p14="http://schemas.microsoft.com/office/powerpoint/2010/main" val="561800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peaker_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F7083D-E5B1-3F4E-B342-0D8EF2A1F39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9772"/>
          <a:stretch/>
        </p:blipFill>
        <p:spPr>
          <a:xfrm>
            <a:off x="3629892" y="0"/>
            <a:ext cx="8562108" cy="6858000"/>
          </a:xfrm>
          <a:prstGeom prst="rect">
            <a:avLst/>
          </a:prstGeom>
        </p:spPr>
      </p:pic>
      <p:sp>
        <p:nvSpPr>
          <p:cNvPr id="32" name="Title 1">
            <a:extLst>
              <a:ext uri="{FF2B5EF4-FFF2-40B4-BE49-F238E27FC236}">
                <a16:creationId xmlns:a16="http://schemas.microsoft.com/office/drawing/2014/main" id="{F61107A6-7831-4EC7-8264-2809B94682DD}"/>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29" name="Rectangle 28">
            <a:extLst>
              <a:ext uri="{FF2B5EF4-FFF2-40B4-BE49-F238E27FC236}">
                <a16:creationId xmlns:a16="http://schemas.microsoft.com/office/drawing/2014/main" id="{4DADD3A8-3DD5-4C10-AE4C-B2A30501B64B}"/>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3973424" y="1503086"/>
            <a:ext cx="2368296" cy="2331720"/>
          </a:xfrm>
        </p:spPr>
        <p:txBody>
          <a:bodyPr/>
          <a:lstStyle>
            <a:lvl1pP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3973423"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3973423"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FDC25F51-F732-4DED-B41F-218C4B09A992}"/>
              </a:ext>
            </a:extLst>
          </p:cNvPr>
          <p:cNvSpPr>
            <a:spLocks noGrp="1"/>
          </p:cNvSpPr>
          <p:nvPr>
            <p:ph type="pic" sz="quarter" idx="28"/>
          </p:nvPr>
        </p:nvSpPr>
        <p:spPr>
          <a:xfrm>
            <a:off x="6640424" y="1503086"/>
            <a:ext cx="2368296" cy="2331720"/>
          </a:xfrm>
        </p:spPr>
        <p:txBody>
          <a:bodyPr/>
          <a:lstStyle>
            <a:lvl1pPr>
              <a:defRPr>
                <a:solidFill>
                  <a:schemeClr val="tx1"/>
                </a:solidFill>
              </a:defRPr>
            </a:lvl1pPr>
          </a:lstStyle>
          <a:p>
            <a:r>
              <a:rPr lang="en-GB"/>
              <a:t>Click icon to add picture</a:t>
            </a:r>
            <a:endParaRPr lang="en-US" dirty="0"/>
          </a:p>
        </p:txBody>
      </p:sp>
      <p:sp>
        <p:nvSpPr>
          <p:cNvPr id="33" name="Text Placeholder 33">
            <a:extLst>
              <a:ext uri="{FF2B5EF4-FFF2-40B4-BE49-F238E27FC236}">
                <a16:creationId xmlns:a16="http://schemas.microsoft.com/office/drawing/2014/main" id="{D1B52A4B-0972-4F91-92C6-8090BEF5CCCB}"/>
              </a:ext>
            </a:extLst>
          </p:cNvPr>
          <p:cNvSpPr>
            <a:spLocks noGrp="1"/>
          </p:cNvSpPr>
          <p:nvPr>
            <p:ph type="body" sz="quarter" idx="29" hasCustomPrompt="1"/>
          </p:nvPr>
        </p:nvSpPr>
        <p:spPr>
          <a:xfrm>
            <a:off x="6640423"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4" name="Text Placeholder 33">
            <a:extLst>
              <a:ext uri="{FF2B5EF4-FFF2-40B4-BE49-F238E27FC236}">
                <a16:creationId xmlns:a16="http://schemas.microsoft.com/office/drawing/2014/main" id="{D6D713D8-07E2-4DC7-808A-1A9CD0EBCC6B}"/>
              </a:ext>
            </a:extLst>
          </p:cNvPr>
          <p:cNvSpPr>
            <a:spLocks noGrp="1"/>
          </p:cNvSpPr>
          <p:nvPr>
            <p:ph type="body" sz="quarter" idx="30" hasCustomPrompt="1"/>
          </p:nvPr>
        </p:nvSpPr>
        <p:spPr>
          <a:xfrm>
            <a:off x="6640423"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5" name="Picture Placeholder 4">
            <a:extLst>
              <a:ext uri="{FF2B5EF4-FFF2-40B4-BE49-F238E27FC236}">
                <a16:creationId xmlns:a16="http://schemas.microsoft.com/office/drawing/2014/main" id="{D54CB0FE-E711-41BE-AE1E-539BC7B7761E}"/>
              </a:ext>
            </a:extLst>
          </p:cNvPr>
          <p:cNvSpPr>
            <a:spLocks noGrp="1"/>
          </p:cNvSpPr>
          <p:nvPr>
            <p:ph type="pic" sz="quarter" idx="31"/>
          </p:nvPr>
        </p:nvSpPr>
        <p:spPr>
          <a:xfrm>
            <a:off x="9316949" y="1503086"/>
            <a:ext cx="2368296" cy="2331720"/>
          </a:xfrm>
        </p:spPr>
        <p:txBody>
          <a:bodyPr/>
          <a:lstStyle>
            <a:lvl1pPr>
              <a:defRPr>
                <a:solidFill>
                  <a:schemeClr val="tx1"/>
                </a:solidFill>
              </a:defRPr>
            </a:lvl1pPr>
          </a:lstStyle>
          <a:p>
            <a:r>
              <a:rPr lang="en-GB"/>
              <a:t>Click icon to add picture</a:t>
            </a:r>
            <a:endParaRPr lang="en-US" dirty="0"/>
          </a:p>
        </p:txBody>
      </p:sp>
      <p:sp>
        <p:nvSpPr>
          <p:cNvPr id="36" name="Text Placeholder 33">
            <a:extLst>
              <a:ext uri="{FF2B5EF4-FFF2-40B4-BE49-F238E27FC236}">
                <a16:creationId xmlns:a16="http://schemas.microsoft.com/office/drawing/2014/main" id="{C9D94F0F-A124-427C-8B51-4EA7A2DA41ED}"/>
              </a:ext>
            </a:extLst>
          </p:cNvPr>
          <p:cNvSpPr>
            <a:spLocks noGrp="1"/>
          </p:cNvSpPr>
          <p:nvPr>
            <p:ph type="body" sz="quarter" idx="32" hasCustomPrompt="1"/>
          </p:nvPr>
        </p:nvSpPr>
        <p:spPr>
          <a:xfrm>
            <a:off x="9316948" y="4129592"/>
            <a:ext cx="2368296" cy="31244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9" name="Text Placeholder 33">
            <a:extLst>
              <a:ext uri="{FF2B5EF4-FFF2-40B4-BE49-F238E27FC236}">
                <a16:creationId xmlns:a16="http://schemas.microsoft.com/office/drawing/2014/main" id="{D51FC9E3-DCC2-4D0A-80C8-4CB3924EC6CD}"/>
              </a:ext>
            </a:extLst>
          </p:cNvPr>
          <p:cNvSpPr>
            <a:spLocks noGrp="1"/>
          </p:cNvSpPr>
          <p:nvPr>
            <p:ph type="body" sz="quarter" idx="33" hasCustomPrompt="1"/>
          </p:nvPr>
        </p:nvSpPr>
        <p:spPr>
          <a:xfrm>
            <a:off x="9316948" y="4458391"/>
            <a:ext cx="2368296" cy="278431"/>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8" name="Slide Number Placeholder 7">
            <a:extLst>
              <a:ext uri="{FF2B5EF4-FFF2-40B4-BE49-F238E27FC236}">
                <a16:creationId xmlns:a16="http://schemas.microsoft.com/office/drawing/2014/main" id="{CCE5764A-5EC9-494B-88D0-11780F6D87F6}"/>
              </a:ext>
            </a:extLst>
          </p:cNvPr>
          <p:cNvSpPr>
            <a:spLocks noGrp="1"/>
          </p:cNvSpPr>
          <p:nvPr>
            <p:ph type="sldNum" sz="quarter" idx="27"/>
          </p:nvPr>
        </p:nvSpPr>
        <p:spPr>
          <a:xfrm>
            <a:off x="762000" y="6423660"/>
            <a:ext cx="365760" cy="365760"/>
          </a:xfrm>
        </p:spPr>
        <p:txBody>
          <a:bodyPr/>
          <a:lstStyle/>
          <a:p>
            <a:fld id="{345D60D9-5372-5F40-9443-0F9AE5BDC3C8}" type="slidenum">
              <a:rPr lang="en-US" smtClean="0"/>
              <a:pPr/>
              <a:t>‹#›</a:t>
            </a:fld>
            <a:endParaRPr lang="en-US" dirty="0"/>
          </a:p>
        </p:txBody>
      </p:sp>
      <p:sp>
        <p:nvSpPr>
          <p:cNvPr id="27" name="Footer Placeholder 4">
            <a:extLst>
              <a:ext uri="{FF2B5EF4-FFF2-40B4-BE49-F238E27FC236}">
                <a16:creationId xmlns:a16="http://schemas.microsoft.com/office/drawing/2014/main" id="{09EAFC18-8AC9-5F4E-8D9A-1326DF8761C0}"/>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17" name="Date Placeholder 2">
            <a:extLst>
              <a:ext uri="{FF2B5EF4-FFF2-40B4-BE49-F238E27FC236}">
                <a16:creationId xmlns:a16="http://schemas.microsoft.com/office/drawing/2014/main" id="{11198CAC-E69F-F549-A18A-1BAE46DA122B}"/>
              </a:ext>
            </a:extLst>
          </p:cNvPr>
          <p:cNvSpPr>
            <a:spLocks noGrp="1"/>
          </p:cNvSpPr>
          <p:nvPr>
            <p:ph type="dt" sz="half" idx="26"/>
          </p:nvPr>
        </p:nvSpPr>
        <p:spPr>
          <a:xfrm>
            <a:off x="6873138" y="6425604"/>
            <a:ext cx="2743200" cy="363500"/>
          </a:xfrm>
        </p:spPr>
        <p:txBody>
          <a:bodyPr/>
          <a:lstStyle/>
          <a:p>
            <a:fld id="{A80F94A1-E3FB-8646-B192-C4974E43D9C4}" type="datetime1">
              <a:rPr lang="en-IN" smtClean="0"/>
              <a:t>24/01/24</a:t>
            </a:fld>
            <a:endParaRPr lang="en-US" dirty="0"/>
          </a:p>
        </p:txBody>
      </p:sp>
    </p:spTree>
    <p:extLst>
      <p:ext uri="{BB962C8B-B14F-4D97-AF65-F5344CB8AC3E}">
        <p14:creationId xmlns:p14="http://schemas.microsoft.com/office/powerpoint/2010/main" val="4187615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362" userDrawn="1">
          <p15:clr>
            <a:srgbClr val="FBAE40"/>
          </p15:clr>
        </p15:guide>
        <p15:guide id="2" pos="5676"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6752237-802C-9A42-B843-A70BCD70D53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6" name="Title 1">
            <a:extLst>
              <a:ext uri="{FF2B5EF4-FFF2-40B4-BE49-F238E27FC236}">
                <a16:creationId xmlns:a16="http://schemas.microsoft.com/office/drawing/2014/main" id="{AD59539A-0265-4CF1-A242-1D32DF1299D9}"/>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4000" b="0" i="0" kern="1200" baseline="0" dirty="0">
                <a:solidFill>
                  <a:schemeClr val="tx1"/>
                </a:solidFill>
                <a:latin typeface="Georgia" panose="02040502050405020303" pitchFamily="18" charset="0"/>
                <a:ea typeface="+mj-ea"/>
                <a:cs typeface="+mj-cs"/>
              </a:defRPr>
            </a:lvl1pPr>
          </a:lstStyle>
          <a:p>
            <a:pPr marL="0" lvl="0">
              <a:lnSpc>
                <a:spcPct val="100000"/>
              </a:lnSpc>
            </a:pPr>
            <a:r>
              <a:rPr lang="en-US" dirty="0"/>
              <a:t>Speakers</a:t>
            </a:r>
          </a:p>
        </p:txBody>
      </p:sp>
      <p:sp>
        <p:nvSpPr>
          <p:cNvPr id="34" name="Rectangle 33">
            <a:extLst>
              <a:ext uri="{FF2B5EF4-FFF2-40B4-BE49-F238E27FC236}">
                <a16:creationId xmlns:a16="http://schemas.microsoft.com/office/drawing/2014/main" id="{9773295E-125B-439A-B4E9-5AE679952C84}"/>
              </a:ext>
              <a:ext uri="{C183D7F6-B498-43B3-948B-1728B52AA6E4}">
                <adec:decorative xmlns:adec="http://schemas.microsoft.com/office/drawing/2017/decorative" val="1"/>
              </a:ext>
            </a:extLst>
          </p:cNvPr>
          <p:cNvSpPr/>
          <p:nvPr userDrawn="1"/>
        </p:nvSpPr>
        <p:spPr>
          <a:xfrm>
            <a:off x="787400" y="3196289"/>
            <a:ext cx="301752" cy="45719"/>
          </a:xfrm>
          <a:prstGeom prst="rect">
            <a:avLst/>
          </a:prstGeom>
          <a:solidFill>
            <a:srgbClr val="C74634"/>
          </a:solidFill>
          <a:ln>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182565" y="719221"/>
            <a:ext cx="1920240" cy="1921744"/>
          </a:xfrm>
        </p:spPr>
        <p:txBody>
          <a:bodyPr/>
          <a:lstStyle>
            <a:lvl1pPr>
              <a:defRPr>
                <a:solidFill>
                  <a:schemeClr val="tx1"/>
                </a:solidFill>
              </a:defRPr>
            </a:lvl1pPr>
          </a:lstStyle>
          <a:p>
            <a:r>
              <a:rPr lang="en-GB"/>
              <a:t>Click icon to add picture</a:t>
            </a:r>
            <a:endParaRPr lang="en-US"/>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182566" y="2753768"/>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182566" y="3101574"/>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50" name="Picture Placeholder 4">
            <a:extLst>
              <a:ext uri="{FF2B5EF4-FFF2-40B4-BE49-F238E27FC236}">
                <a16:creationId xmlns:a16="http://schemas.microsoft.com/office/drawing/2014/main" id="{13E21815-6A02-4A6A-80C9-0617BE9066A4}"/>
              </a:ext>
            </a:extLst>
          </p:cNvPr>
          <p:cNvSpPr>
            <a:spLocks noGrp="1"/>
          </p:cNvSpPr>
          <p:nvPr>
            <p:ph type="pic" sz="quarter" idx="16"/>
          </p:nvPr>
        </p:nvSpPr>
        <p:spPr>
          <a:xfrm>
            <a:off x="8993646" y="719221"/>
            <a:ext cx="1920240" cy="1921744"/>
          </a:xfrm>
        </p:spPr>
        <p:txBody>
          <a:bodyPr/>
          <a:lstStyle>
            <a:lvl1pPr>
              <a:defRPr>
                <a:solidFill>
                  <a:schemeClr val="tx1"/>
                </a:solidFill>
              </a:defRPr>
            </a:lvl1pPr>
          </a:lstStyle>
          <a:p>
            <a:r>
              <a:rPr lang="en-GB"/>
              <a:t>Click icon to add picture</a:t>
            </a:r>
            <a:endParaRPr lang="en-US"/>
          </a:p>
        </p:txBody>
      </p:sp>
      <p:sp>
        <p:nvSpPr>
          <p:cNvPr id="22" name="Text Placeholder 33">
            <a:extLst>
              <a:ext uri="{FF2B5EF4-FFF2-40B4-BE49-F238E27FC236}">
                <a16:creationId xmlns:a16="http://schemas.microsoft.com/office/drawing/2014/main" id="{B1E285A0-A2E7-DE49-A7D9-B15F13096B4D}"/>
              </a:ext>
            </a:extLst>
          </p:cNvPr>
          <p:cNvSpPr>
            <a:spLocks noGrp="1"/>
          </p:cNvSpPr>
          <p:nvPr>
            <p:ph type="body" sz="quarter" idx="23" hasCustomPrompt="1"/>
          </p:nvPr>
        </p:nvSpPr>
        <p:spPr>
          <a:xfrm>
            <a:off x="8993646" y="2753768"/>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3" name="Text Placeholder 33">
            <a:extLst>
              <a:ext uri="{FF2B5EF4-FFF2-40B4-BE49-F238E27FC236}">
                <a16:creationId xmlns:a16="http://schemas.microsoft.com/office/drawing/2014/main" id="{824EDADA-2643-C24E-A532-5AF7FDEFBB0A}"/>
              </a:ext>
            </a:extLst>
          </p:cNvPr>
          <p:cNvSpPr>
            <a:spLocks noGrp="1"/>
          </p:cNvSpPr>
          <p:nvPr>
            <p:ph type="body" sz="quarter" idx="24" hasCustomPrompt="1"/>
          </p:nvPr>
        </p:nvSpPr>
        <p:spPr>
          <a:xfrm>
            <a:off x="8993646" y="3101574"/>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0" name="Picture Placeholder 4">
            <a:extLst>
              <a:ext uri="{FF2B5EF4-FFF2-40B4-BE49-F238E27FC236}">
                <a16:creationId xmlns:a16="http://schemas.microsoft.com/office/drawing/2014/main" id="{EFC6E2D0-3B2A-2942-B1BA-2FB20BD0EEC6}"/>
              </a:ext>
            </a:extLst>
          </p:cNvPr>
          <p:cNvSpPr>
            <a:spLocks noGrp="1"/>
          </p:cNvSpPr>
          <p:nvPr>
            <p:ph type="pic" sz="quarter" idx="27"/>
          </p:nvPr>
        </p:nvSpPr>
        <p:spPr>
          <a:xfrm>
            <a:off x="6182565" y="3761433"/>
            <a:ext cx="1920240" cy="1921744"/>
          </a:xfrm>
        </p:spPr>
        <p:txBody>
          <a:bodyPr/>
          <a:lstStyle>
            <a:lvl1pPr>
              <a:defRPr>
                <a:solidFill>
                  <a:schemeClr val="tx1"/>
                </a:solidFill>
              </a:defRPr>
            </a:lvl1pPr>
          </a:lstStyle>
          <a:p>
            <a:r>
              <a:rPr lang="en-GB"/>
              <a:t>Click icon to add picture</a:t>
            </a:r>
            <a:endParaRPr lang="en-US"/>
          </a:p>
        </p:txBody>
      </p:sp>
      <p:sp>
        <p:nvSpPr>
          <p:cNvPr id="28" name="Text Placeholder 33">
            <a:extLst>
              <a:ext uri="{FF2B5EF4-FFF2-40B4-BE49-F238E27FC236}">
                <a16:creationId xmlns:a16="http://schemas.microsoft.com/office/drawing/2014/main" id="{C58C0826-10EF-F849-A3C1-413E3484114A}"/>
              </a:ext>
            </a:extLst>
          </p:cNvPr>
          <p:cNvSpPr>
            <a:spLocks noGrp="1"/>
          </p:cNvSpPr>
          <p:nvPr>
            <p:ph type="body" sz="quarter" idx="25" hasCustomPrompt="1"/>
          </p:nvPr>
        </p:nvSpPr>
        <p:spPr>
          <a:xfrm>
            <a:off x="6182566" y="5795980"/>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29" name="Text Placeholder 33">
            <a:extLst>
              <a:ext uri="{FF2B5EF4-FFF2-40B4-BE49-F238E27FC236}">
                <a16:creationId xmlns:a16="http://schemas.microsoft.com/office/drawing/2014/main" id="{31FE92C1-9507-1C45-8CA1-FA2A0EA3FCED}"/>
              </a:ext>
            </a:extLst>
          </p:cNvPr>
          <p:cNvSpPr>
            <a:spLocks noGrp="1"/>
          </p:cNvSpPr>
          <p:nvPr>
            <p:ph type="body" sz="quarter" idx="26" hasCustomPrompt="1"/>
          </p:nvPr>
        </p:nvSpPr>
        <p:spPr>
          <a:xfrm>
            <a:off x="6182566" y="6143786"/>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ED40B0E3-F4BB-EC49-8D7A-713B54016EEA}"/>
              </a:ext>
            </a:extLst>
          </p:cNvPr>
          <p:cNvSpPr>
            <a:spLocks noGrp="1"/>
          </p:cNvSpPr>
          <p:nvPr>
            <p:ph type="pic" sz="quarter" idx="28"/>
          </p:nvPr>
        </p:nvSpPr>
        <p:spPr>
          <a:xfrm>
            <a:off x="8993646" y="3761433"/>
            <a:ext cx="1920240" cy="1921744"/>
          </a:xfrm>
        </p:spPr>
        <p:txBody>
          <a:bodyPr/>
          <a:lstStyle>
            <a:lvl1pPr>
              <a:defRPr>
                <a:solidFill>
                  <a:schemeClr val="tx1"/>
                </a:solidFill>
              </a:defRPr>
            </a:lvl1pPr>
          </a:lstStyle>
          <a:p>
            <a:r>
              <a:rPr lang="en-GB"/>
              <a:t>Click icon to add picture</a:t>
            </a:r>
            <a:endParaRPr lang="en-US"/>
          </a:p>
        </p:txBody>
      </p:sp>
      <p:sp>
        <p:nvSpPr>
          <p:cNvPr id="32" name="Text Placeholder 33">
            <a:extLst>
              <a:ext uri="{FF2B5EF4-FFF2-40B4-BE49-F238E27FC236}">
                <a16:creationId xmlns:a16="http://schemas.microsoft.com/office/drawing/2014/main" id="{75EA1EAA-9631-6446-9C35-80FDF680DE0B}"/>
              </a:ext>
            </a:extLst>
          </p:cNvPr>
          <p:cNvSpPr>
            <a:spLocks noGrp="1"/>
          </p:cNvSpPr>
          <p:nvPr>
            <p:ph type="body" sz="quarter" idx="29" hasCustomPrompt="1"/>
          </p:nvPr>
        </p:nvSpPr>
        <p:spPr>
          <a:xfrm>
            <a:off x="8993646" y="5795980"/>
            <a:ext cx="1920240" cy="298064"/>
          </a:xfrm>
        </p:spPr>
        <p:txBody>
          <a:bodyPr vert="horz" lIns="0" tIns="0" rIns="0" bIns="0" rtlCol="0" anchor="t" anchorCtr="0">
            <a:noAutofit/>
          </a:bodyPr>
          <a:lstStyle>
            <a:lvl1pPr>
              <a:defRPr lang="en-US" sz="1600" b="0" dirty="0">
                <a:solidFill>
                  <a:schemeClr val="tx1"/>
                </a:solidFill>
                <a:latin typeface="Oracle Sans Extra Bold" panose="020B0803020204020204" pitchFamily="34" charset="0"/>
                <a:ea typeface="+mj-ea"/>
                <a:cs typeface="Oracle Sans Extra Bold" panose="020B0803020204020204" pitchFamily="34" charset="0"/>
              </a:defRPr>
            </a:lvl1pPr>
          </a:lstStyle>
          <a:p>
            <a:pPr lvl="0">
              <a:spcBef>
                <a:spcPct val="0"/>
              </a:spcBef>
            </a:pPr>
            <a:r>
              <a:rPr lang="en-US" dirty="0"/>
              <a:t>Add speaker name</a:t>
            </a:r>
          </a:p>
        </p:txBody>
      </p:sp>
      <p:sp>
        <p:nvSpPr>
          <p:cNvPr id="33" name="Text Placeholder 33">
            <a:extLst>
              <a:ext uri="{FF2B5EF4-FFF2-40B4-BE49-F238E27FC236}">
                <a16:creationId xmlns:a16="http://schemas.microsoft.com/office/drawing/2014/main" id="{D9FA6B46-487D-254B-8AB6-DCB6C449BF8B}"/>
              </a:ext>
            </a:extLst>
          </p:cNvPr>
          <p:cNvSpPr>
            <a:spLocks noGrp="1"/>
          </p:cNvSpPr>
          <p:nvPr>
            <p:ph type="body" sz="quarter" idx="30" hasCustomPrompt="1"/>
          </p:nvPr>
        </p:nvSpPr>
        <p:spPr>
          <a:xfrm>
            <a:off x="8993646" y="6143786"/>
            <a:ext cx="1920240" cy="248992"/>
          </a:xfrm>
        </p:spPr>
        <p:txBody>
          <a:bodyPr vert="horz" lIns="0" tIns="0" rIns="0" bIns="0" rtlCol="0" anchor="t" anchorCtr="0">
            <a:noAutofit/>
          </a:bodyPr>
          <a:lstStyle>
            <a:lvl1pPr>
              <a:defRPr lang="en-US" sz="1400" dirty="0">
                <a:solidFill>
                  <a:schemeClr val="tx1"/>
                </a:solidFill>
                <a:latin typeface="+mn-lt"/>
                <a:ea typeface="+mj-ea"/>
                <a:cs typeface="Oracle Sans Extra Bold" panose="020B0503020204020204" pitchFamily="34" charset="0"/>
              </a:defRPr>
            </a:lvl1pPr>
          </a:lstStyle>
          <a:p>
            <a:pPr lvl="0">
              <a:spcBef>
                <a:spcPct val="0"/>
              </a:spcBef>
            </a:pPr>
            <a:r>
              <a:rPr lang="en-US" dirty="0"/>
              <a:t>Add speaker title</a:t>
            </a:r>
          </a:p>
        </p:txBody>
      </p:sp>
      <p:sp>
        <p:nvSpPr>
          <p:cNvPr id="27" name="Slide Number Placeholder 7">
            <a:extLst>
              <a:ext uri="{FF2B5EF4-FFF2-40B4-BE49-F238E27FC236}">
                <a16:creationId xmlns:a16="http://schemas.microsoft.com/office/drawing/2014/main" id="{46E86DE0-FE7C-744D-970D-9696DFAA28E1}"/>
              </a:ext>
            </a:extLst>
          </p:cNvPr>
          <p:cNvSpPr>
            <a:spLocks noGrp="1"/>
          </p:cNvSpPr>
          <p:nvPr>
            <p:ph type="sldNum" sz="quarter" idx="32"/>
          </p:nvPr>
        </p:nvSpPr>
        <p:spPr>
          <a:xfrm>
            <a:off x="762000" y="6423660"/>
            <a:ext cx="365760" cy="365760"/>
          </a:xfrm>
        </p:spPr>
        <p:txBody>
          <a:bodyPr/>
          <a:lstStyle/>
          <a:p>
            <a:fld id="{345D60D9-5372-5F40-9443-0F9AE5BDC3C8}" type="slidenum">
              <a:rPr lang="en-US" smtClean="0"/>
              <a:pPr/>
              <a:t>‹#›</a:t>
            </a:fld>
            <a:endParaRPr lang="en-US" dirty="0"/>
          </a:p>
        </p:txBody>
      </p:sp>
      <p:sp>
        <p:nvSpPr>
          <p:cNvPr id="24" name="Footer Placeholder 4">
            <a:extLst>
              <a:ext uri="{FF2B5EF4-FFF2-40B4-BE49-F238E27FC236}">
                <a16:creationId xmlns:a16="http://schemas.microsoft.com/office/drawing/2014/main" id="{DBF80D77-FE9A-BC48-9AF3-ED3B5FF0640B}"/>
              </a:ext>
            </a:extLst>
          </p:cNvPr>
          <p:cNvSpPr>
            <a:spLocks noGrp="1"/>
          </p:cNvSpPr>
          <p:nvPr>
            <p:ph type="ftr" sz="quarter" idx="11"/>
          </p:nvPr>
        </p:nvSpPr>
        <p:spPr>
          <a:xfrm>
            <a:off x="1127759" y="6423978"/>
            <a:ext cx="5745379" cy="365125"/>
          </a:xfrm>
        </p:spPr>
        <p:txBody>
          <a:bodyPr/>
          <a:lstStyle/>
          <a:p>
            <a:r>
              <a:rPr lang="en-US"/>
              <a:t>Copyright © 2024, Oracle and/or its affiliates</a:t>
            </a:r>
            <a:endParaRPr lang="en-US" dirty="0"/>
          </a:p>
        </p:txBody>
      </p:sp>
      <p:sp>
        <p:nvSpPr>
          <p:cNvPr id="20" name="Date Placeholder 2">
            <a:extLst>
              <a:ext uri="{FF2B5EF4-FFF2-40B4-BE49-F238E27FC236}">
                <a16:creationId xmlns:a16="http://schemas.microsoft.com/office/drawing/2014/main" id="{21220CCC-C0DB-D44E-99CA-7713C5EFAE7B}"/>
              </a:ext>
            </a:extLst>
          </p:cNvPr>
          <p:cNvSpPr>
            <a:spLocks noGrp="1"/>
          </p:cNvSpPr>
          <p:nvPr>
            <p:ph type="dt" sz="half" idx="31"/>
          </p:nvPr>
        </p:nvSpPr>
        <p:spPr>
          <a:xfrm>
            <a:off x="6873138" y="6425604"/>
            <a:ext cx="2743200" cy="363500"/>
          </a:xfrm>
        </p:spPr>
        <p:txBody>
          <a:bodyPr/>
          <a:lstStyle/>
          <a:p>
            <a:fld id="{49E0CEAA-DD3D-3844-BBE4-B39D53D67420}" type="datetime1">
              <a:rPr lang="en-IN" smtClean="0"/>
              <a:t>24/01/24</a:t>
            </a:fld>
            <a:endParaRPr lang="en-US" dirty="0"/>
          </a:p>
        </p:txBody>
      </p:sp>
      <p:pic>
        <p:nvPicPr>
          <p:cNvPr id="10" name="OTag">
            <a:extLst>
              <a:ext uri="{FF2B5EF4-FFF2-40B4-BE49-F238E27FC236}">
                <a16:creationId xmlns:a16="http://schemas.microsoft.com/office/drawing/2014/main" id="{ACACB2B4-7B71-9C4C-986F-8528A7AE73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291951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ight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E69D29-7337-6248-888D-2A033085262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40000"/>
          <a:stretch/>
        </p:blipFill>
        <p:spPr>
          <a:xfrm>
            <a:off x="4876800" y="0"/>
            <a:ext cx="7315199" cy="6858000"/>
          </a:xfrm>
          <a:prstGeom prst="rect">
            <a:avLst/>
          </a:prstGeom>
        </p:spPr>
      </p:pic>
      <p:sp>
        <p:nvSpPr>
          <p:cNvPr id="3" name="Picture Placeholder 2">
            <a:extLst>
              <a:ext uri="{FF2B5EF4-FFF2-40B4-BE49-F238E27FC236}">
                <a16:creationId xmlns:a16="http://schemas.microsoft.com/office/drawing/2014/main" id="{32F5E131-FF87-4B2F-9DB6-B4DB095B758D}"/>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lstStyle>
            <a:lvl1pPr>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sp>
        <p:nvSpPr>
          <p:cNvPr id="8" name="Slide Number Placeholder 7">
            <a:extLst>
              <a:ext uri="{FF2B5EF4-FFF2-40B4-BE49-F238E27FC236}">
                <a16:creationId xmlns:a16="http://schemas.microsoft.com/office/drawing/2014/main" id="{6C2FCDC2-FBB6-46F4-9BD5-AE85C1DC3F2C}"/>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4D6A4509-AC78-4360-9126-01A3BC6609AC}"/>
              </a:ext>
            </a:extLst>
          </p:cNvPr>
          <p:cNvSpPr>
            <a:spLocks noGrp="1"/>
          </p:cNvSpPr>
          <p:nvPr>
            <p:ph type="ftr" sz="quarter" idx="22"/>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BC86FB79-6AF9-4538-98F2-33825A26DECE}"/>
              </a:ext>
            </a:extLst>
          </p:cNvPr>
          <p:cNvSpPr>
            <a:spLocks noGrp="1"/>
          </p:cNvSpPr>
          <p:nvPr>
            <p:ph type="dt" sz="half" idx="21"/>
          </p:nvPr>
        </p:nvSpPr>
        <p:spPr/>
        <p:txBody>
          <a:bodyPr/>
          <a:lstStyle/>
          <a:p>
            <a:fld id="{A311E4C4-DE46-F148-9CE0-D061C06C4362}" type="datetime1">
              <a:rPr lang="en-IN" smtClean="0"/>
              <a:t>24/01/24</a:t>
            </a:fld>
            <a:endParaRPr lang="en-US" dirty="0"/>
          </a:p>
        </p:txBody>
      </p:sp>
      <p:pic>
        <p:nvPicPr>
          <p:cNvPr id="10" name="OTag">
            <a:extLst>
              <a:ext uri="{FF2B5EF4-FFF2-40B4-BE49-F238E27FC236}">
                <a16:creationId xmlns:a16="http://schemas.microsoft.com/office/drawing/2014/main" id="{3CE1CF95-2ED4-4044-A052-7E6E1867A5F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13830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emote Speaker_Pillar">
    <p:bg>
      <p:bgPr>
        <a:solidFill>
          <a:schemeClr val="accent5"/>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normAutofit/>
          </a:bodyPr>
          <a:lstStyle>
            <a:lvl1pPr>
              <a:defRPr>
                <a:solidFill>
                  <a:sysClr val="windowText" lastClr="000000"/>
                </a:solidFill>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p:txBody>
          <a:bodyPr/>
          <a:lstStyle/>
          <a:p>
            <a:fld id="{EE9551EF-DA7A-B746-AC8A-3C1B32656CCA}" type="datetime1">
              <a:rPr lang="en-IN" smtClean="0"/>
              <a:t>24/01/24</a:t>
            </a:fld>
            <a:endParaRPr lang="en-US" dirty="0"/>
          </a:p>
        </p:txBody>
      </p:sp>
      <p:pic>
        <p:nvPicPr>
          <p:cNvPr id="10" name="OTag">
            <a:extLst>
              <a:ext uri="{FF2B5EF4-FFF2-40B4-BE49-F238E27FC236}">
                <a16:creationId xmlns:a16="http://schemas.microsoft.com/office/drawing/2014/main" id="{3AA2A5D2-AD0A-4DBD-927A-96DC377BC4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859690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rk - Remote Speak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B9AC92-58C2-B14E-81EA-F40548FD48C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000"/>
          <a:stretch/>
        </p:blipFill>
        <p:spPr>
          <a:xfrm>
            <a:off x="4876798" y="0"/>
            <a:ext cx="7315201" cy="6858000"/>
          </a:xfrm>
          <a:prstGeom prst="rect">
            <a:avLst/>
          </a:prstGeom>
        </p:spPr>
      </p:pic>
      <p:sp>
        <p:nvSpPr>
          <p:cNvPr id="3" name="Picture Placeholder 2">
            <a:extLst>
              <a:ext uri="{FF2B5EF4-FFF2-40B4-BE49-F238E27FC236}">
                <a16:creationId xmlns:a16="http://schemas.microsoft.com/office/drawing/2014/main" id="{20FEB6C0-1F5B-4135-8E18-A04A68550D75}"/>
              </a:ext>
            </a:extLst>
          </p:cNvPr>
          <p:cNvSpPr>
            <a:spLocks noGrp="1"/>
          </p:cNvSpPr>
          <p:nvPr>
            <p:ph type="pic" sz="quarter" idx="20" hasCustomPrompt="1"/>
          </p:nvPr>
        </p:nvSpPr>
        <p:spPr>
          <a:xfrm>
            <a:off x="0" y="0"/>
            <a:ext cx="4876800" cy="6858000"/>
          </a:xfrm>
          <a:solidFill>
            <a:schemeClr val="tx1">
              <a:lumMod val="10000"/>
              <a:lumOff val="90000"/>
            </a:schemeClr>
          </a:solidFill>
        </p:spPr>
        <p:txBody>
          <a:bodyPr anchor="ctr" anchorCtr="1">
            <a:normAutofit/>
          </a:bodyPr>
          <a:lstStyle>
            <a:lvl1pPr>
              <a:defRPr>
                <a:solidFill>
                  <a:sysClr val="windowText" lastClr="000000"/>
                </a:solidFill>
              </a:defRPr>
            </a:lvl1pPr>
          </a:lstStyle>
          <a:p>
            <a:r>
              <a:rPr lang="en-US" dirty="0"/>
              <a:t>Click to add image</a:t>
            </a:r>
          </a:p>
        </p:txBody>
      </p:sp>
      <p:sp>
        <p:nvSpPr>
          <p:cNvPr id="20" name="Title">
            <a:extLst>
              <a:ext uri="{FF2B5EF4-FFF2-40B4-BE49-F238E27FC236}">
                <a16:creationId xmlns:a16="http://schemas.microsoft.com/office/drawing/2014/main" id="{D94542D5-A1D6-E542-963D-B72B60EDE019}"/>
              </a:ext>
            </a:extLst>
          </p:cNvPr>
          <p:cNvSpPr>
            <a:spLocks noGrp="1"/>
          </p:cNvSpPr>
          <p:nvPr>
            <p:ph type="title" hasCustomPrompt="1"/>
          </p:nvPr>
        </p:nvSpPr>
        <p:spPr>
          <a:xfrm>
            <a:off x="5385816" y="2351724"/>
            <a:ext cx="6297167" cy="822960"/>
          </a:xfrm>
        </p:spPr>
        <p:txBody>
          <a:bodyPr vert="horz" lIns="0" tIns="0" rIns="0" bIns="0" rtlCol="0" anchor="b">
            <a:noAutofit/>
          </a:bodyPr>
          <a:lstStyle>
            <a:lvl1pPr>
              <a:defRPr lang="en-US" sz="2400" b="1" i="0" baseline="0">
                <a:latin typeface="Oracle Sans Tab" panose="020B0503020204020204" pitchFamily="34" charset="0"/>
                <a:ea typeface="+mn-ea"/>
                <a:cs typeface="Oracle Sans Tab" panose="020B0503020204020204" pitchFamily="34" charset="0"/>
              </a:defRPr>
            </a:lvl1pPr>
          </a:lstStyle>
          <a:p>
            <a:pPr marL="0" lvl="0" indent="0">
              <a:spcBef>
                <a:spcPts val="1000"/>
              </a:spcBef>
              <a:buFont typeface="Arial" panose="020B0604020202020204" pitchFamily="34" charset="0"/>
            </a:pPr>
            <a:r>
              <a:rPr lang="en-US" dirty="0"/>
              <a:t>Add title here. Also remove or replace placeholder image as needed</a:t>
            </a:r>
          </a:p>
        </p:txBody>
      </p:sp>
      <p:sp>
        <p:nvSpPr>
          <p:cNvPr id="21" name="Text Field">
            <a:extLst>
              <a:ext uri="{FF2B5EF4-FFF2-40B4-BE49-F238E27FC236}">
                <a16:creationId xmlns:a16="http://schemas.microsoft.com/office/drawing/2014/main" id="{517ED098-6976-5549-9CFB-EE89734AF8D4}"/>
              </a:ext>
            </a:extLst>
          </p:cNvPr>
          <p:cNvSpPr>
            <a:spLocks noGrp="1"/>
          </p:cNvSpPr>
          <p:nvPr>
            <p:ph type="body" sz="quarter" idx="16" hasCustomPrompt="1"/>
          </p:nvPr>
        </p:nvSpPr>
        <p:spPr>
          <a:xfrm>
            <a:off x="5385816" y="3662156"/>
            <a:ext cx="6297168" cy="1132486"/>
          </a:xfrm>
          <a:prstGeom prst="rect">
            <a:avLst/>
          </a:prstGeom>
        </p:spPr>
        <p:txBody>
          <a:bodyPr lIns="0" tIns="0" rIns="0" bIns="0">
            <a:normAutofit/>
          </a:bodyPr>
          <a:lstStyle>
            <a:lvl1pPr>
              <a:defRPr sz="2000"/>
            </a:lvl1pPr>
          </a:lstStyle>
          <a:p>
            <a:pPr lvl="0"/>
            <a:r>
              <a:rPr lang="en-US" dirty="0"/>
              <a:t>Title</a:t>
            </a:r>
          </a:p>
          <a:p>
            <a:pPr lvl="0"/>
            <a:r>
              <a:rPr lang="en-US" dirty="0"/>
              <a:t>Company</a:t>
            </a:r>
          </a:p>
          <a:p>
            <a:pPr lvl="0"/>
            <a:r>
              <a:rPr lang="en-US" dirty="0"/>
              <a:t>Date</a:t>
            </a:r>
          </a:p>
        </p:txBody>
      </p:sp>
      <p:pic>
        <p:nvPicPr>
          <p:cNvPr id="10" name="OTag">
            <a:extLst>
              <a:ext uri="{FF2B5EF4-FFF2-40B4-BE49-F238E27FC236}">
                <a16:creationId xmlns:a16="http://schemas.microsoft.com/office/drawing/2014/main" id="{3AA2A5D2-AD0A-4DBD-927A-96DC377BC49B}"/>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8" name="Slide Number Placeholder 7">
            <a:extLst>
              <a:ext uri="{FF2B5EF4-FFF2-40B4-BE49-F238E27FC236}">
                <a16:creationId xmlns:a16="http://schemas.microsoft.com/office/drawing/2014/main" id="{EFD3ACE9-71BB-462A-B503-22DE7B536BD1}"/>
              </a:ext>
            </a:extLst>
          </p:cNvPr>
          <p:cNvSpPr>
            <a:spLocks noGrp="1"/>
          </p:cNvSpPr>
          <p:nvPr>
            <p:ph type="sldNum" sz="quarter" idx="23"/>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CE0BF7F-49D0-4680-97A6-57F3353BC736}"/>
              </a:ext>
            </a:extLst>
          </p:cNvPr>
          <p:cNvSpPr>
            <a:spLocks noGrp="1"/>
          </p:cNvSpPr>
          <p:nvPr>
            <p:ph type="ftr" sz="quarter" idx="22"/>
          </p:nvPr>
        </p:nvSpPr>
        <p:spPr/>
        <p:txBody>
          <a:bodyPr/>
          <a:lstStyle/>
          <a:p>
            <a:r>
              <a:rPr lang="en-US"/>
              <a:t>Copyright © 2024, Oracle and/or its affiliates</a:t>
            </a:r>
            <a:endParaRPr lang="en-US" dirty="0"/>
          </a:p>
        </p:txBody>
      </p:sp>
      <p:sp>
        <p:nvSpPr>
          <p:cNvPr id="2" name="Date Placeholder 1">
            <a:extLst>
              <a:ext uri="{FF2B5EF4-FFF2-40B4-BE49-F238E27FC236}">
                <a16:creationId xmlns:a16="http://schemas.microsoft.com/office/drawing/2014/main" id="{1522B3ED-CF2C-4067-92C1-D268C952FB0E}"/>
              </a:ext>
            </a:extLst>
          </p:cNvPr>
          <p:cNvSpPr>
            <a:spLocks noGrp="1"/>
          </p:cNvSpPr>
          <p:nvPr>
            <p:ph type="dt" sz="half" idx="21"/>
          </p:nvPr>
        </p:nvSpPr>
        <p:spPr/>
        <p:txBody>
          <a:bodyPr/>
          <a:lstStyle/>
          <a:p>
            <a:fld id="{67E545E8-AEA5-F849-8613-3A082B8C3056}" type="datetime1">
              <a:rPr lang="en-IN" smtClean="0"/>
              <a:t>24/01/24</a:t>
            </a:fld>
            <a:endParaRPr lang="en-US" dirty="0"/>
          </a:p>
        </p:txBody>
      </p:sp>
    </p:spTree>
    <p:extLst>
      <p:ext uri="{BB962C8B-B14F-4D97-AF65-F5344CB8AC3E}">
        <p14:creationId xmlns:p14="http://schemas.microsoft.com/office/powerpoint/2010/main" val="3421432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image" Target="../media/image1.emf"/><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2024, Oracle and/or its affiliates</a:t>
            </a:r>
            <a:endParaRPr lang="en-US" dirty="0"/>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fld id="{B2321BED-DD72-7346-80B8-DF5FD4C907DA}" type="datetime1">
              <a:rPr lang="en-IN" smtClean="0"/>
              <a:t>24/01/24</a:t>
            </a:fld>
            <a:endParaRPr lang="en-US" dirty="0"/>
          </a:p>
        </p:txBody>
      </p:sp>
      <p:pic>
        <p:nvPicPr>
          <p:cNvPr id="21" name="OTag">
            <a:extLst>
              <a:ext uri="{FF2B5EF4-FFF2-40B4-BE49-F238E27FC236}">
                <a16:creationId xmlns:a16="http://schemas.microsoft.com/office/drawing/2014/main" id="{DA16EBAD-93BE-4ACF-A78F-3C1CEDB86021}"/>
              </a:ext>
              <a:ext uri="{C183D7F6-B498-43B3-948B-1728B52AA6E4}">
                <adec:decorative xmlns:adec="http://schemas.microsoft.com/office/drawing/2017/decorative" val="0"/>
              </a:ext>
            </a:extLst>
          </p:cNvPr>
          <p:cNvPicPr>
            <a:picLocks noChangeAspect="1"/>
          </p:cNvPicPr>
          <p:nvPr userDrawn="1"/>
        </p:nvPicPr>
        <p:blipFill>
          <a:blip r:embed="rId170"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632300099"/>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87" r:id="rId3"/>
    <p:sldLayoutId id="2147483986" r:id="rId4"/>
    <p:sldLayoutId id="2147483982" r:id="rId5"/>
    <p:sldLayoutId id="2147483983" r:id="rId6"/>
    <p:sldLayoutId id="2147483984" r:id="rId7"/>
    <p:sldLayoutId id="214748398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 id="2147484086" r:id="rId19"/>
    <p:sldLayoutId id="2147484087" r:id="rId20"/>
    <p:sldLayoutId id="2147484088" r:id="rId21"/>
    <p:sldLayoutId id="2147484089" r:id="rId22"/>
    <p:sldLayoutId id="2147483958" r:id="rId23"/>
    <p:sldLayoutId id="2147483959" r:id="rId24"/>
    <p:sldLayoutId id="2147484159" r:id="rId25"/>
    <p:sldLayoutId id="2147484154" r:id="rId26"/>
    <p:sldLayoutId id="2147484157" r:id="rId27"/>
    <p:sldLayoutId id="2147484171" r:id="rId28"/>
    <p:sldLayoutId id="2147484172" r:id="rId29"/>
    <p:sldLayoutId id="2147484152" r:id="rId30"/>
    <p:sldLayoutId id="2147484155" r:id="rId31"/>
    <p:sldLayoutId id="2147484160" r:id="rId32"/>
    <p:sldLayoutId id="2147484161" r:id="rId33"/>
    <p:sldLayoutId id="2147484162" r:id="rId34"/>
    <p:sldLayoutId id="2147484167" r:id="rId35"/>
    <p:sldLayoutId id="2147484169" r:id="rId36"/>
    <p:sldLayoutId id="2147484166" r:id="rId37"/>
    <p:sldLayoutId id="2147484165" r:id="rId38"/>
    <p:sldLayoutId id="2147484168" r:id="rId39"/>
    <p:sldLayoutId id="2147484007" r:id="rId40"/>
    <p:sldLayoutId id="2147484008" r:id="rId41"/>
    <p:sldLayoutId id="2147483994" r:id="rId42"/>
    <p:sldLayoutId id="2147484069" r:id="rId43"/>
    <p:sldLayoutId id="2147483754" r:id="rId44"/>
    <p:sldLayoutId id="2147484070" r:id="rId45"/>
    <p:sldLayoutId id="2147484071" r:id="rId46"/>
    <p:sldLayoutId id="2147484026" r:id="rId47"/>
    <p:sldLayoutId id="2147484027" r:id="rId48"/>
    <p:sldLayoutId id="2147484028" r:id="rId49"/>
    <p:sldLayoutId id="2147484072" r:id="rId50"/>
    <p:sldLayoutId id="2147483999" r:id="rId51"/>
    <p:sldLayoutId id="2147484000" r:id="rId52"/>
    <p:sldLayoutId id="2147484001" r:id="rId53"/>
    <p:sldLayoutId id="2147484002" r:id="rId54"/>
    <p:sldLayoutId id="2147484042" r:id="rId55"/>
    <p:sldLayoutId id="2147484092" r:id="rId56"/>
    <p:sldLayoutId id="2147484033" r:id="rId57"/>
    <p:sldLayoutId id="2147484057" r:id="rId58"/>
    <p:sldLayoutId id="2147484034" r:id="rId59"/>
    <p:sldLayoutId id="2147484091" r:id="rId60"/>
    <p:sldLayoutId id="2147484058" r:id="rId61"/>
    <p:sldLayoutId id="2147484035" r:id="rId62"/>
    <p:sldLayoutId id="2147484036" r:id="rId63"/>
    <p:sldLayoutId id="2147484090" r:id="rId64"/>
    <p:sldLayoutId id="2147484059" r:id="rId65"/>
    <p:sldLayoutId id="2147483897" r:id="rId66"/>
    <p:sldLayoutId id="2147483988" r:id="rId67"/>
    <p:sldLayoutId id="2147483989" r:id="rId68"/>
    <p:sldLayoutId id="2147483990" r:id="rId69"/>
    <p:sldLayoutId id="2147483991" r:id="rId70"/>
    <p:sldLayoutId id="2147483992" r:id="rId71"/>
    <p:sldLayoutId id="2147483993" r:id="rId72"/>
    <p:sldLayoutId id="2147484038" r:id="rId73"/>
    <p:sldLayoutId id="2147484037" r:id="rId74"/>
    <p:sldLayoutId id="2147483995" r:id="rId75"/>
    <p:sldLayoutId id="2147483996" r:id="rId76"/>
    <p:sldLayoutId id="2147484051" r:id="rId77"/>
    <p:sldLayoutId id="2147484003" r:id="rId78"/>
    <p:sldLayoutId id="2147484176" r:id="rId79"/>
    <p:sldLayoutId id="2147484004" r:id="rId80"/>
    <p:sldLayoutId id="2147484050" r:id="rId81"/>
    <p:sldLayoutId id="2147484005" r:id="rId82"/>
    <p:sldLayoutId id="2147484006" r:id="rId83"/>
    <p:sldLayoutId id="2147484030" r:id="rId84"/>
    <p:sldLayoutId id="2147484060" r:id="rId85"/>
    <p:sldLayoutId id="2147484031" r:id="rId86"/>
    <p:sldLayoutId id="2147484043" r:id="rId87"/>
    <p:sldLayoutId id="2147484064" r:id="rId88"/>
    <p:sldLayoutId id="2147484063" r:id="rId89"/>
    <p:sldLayoutId id="2147484065" r:id="rId90"/>
    <p:sldLayoutId id="2147484061" r:id="rId91"/>
    <p:sldLayoutId id="2147484062" r:id="rId92"/>
    <p:sldLayoutId id="2147484044" r:id="rId93"/>
    <p:sldLayoutId id="2147484045" r:id="rId94"/>
    <p:sldLayoutId id="2147484046" r:id="rId95"/>
    <p:sldLayoutId id="2147484047" r:id="rId96"/>
    <p:sldLayoutId id="2147484048" r:id="rId97"/>
    <p:sldLayoutId id="2147484066" r:id="rId98"/>
    <p:sldLayoutId id="2147484049" r:id="rId99"/>
    <p:sldLayoutId id="2147483742" r:id="rId100"/>
    <p:sldLayoutId id="2147483763" r:id="rId101"/>
    <p:sldLayoutId id="2147483943" r:id="rId102"/>
    <p:sldLayoutId id="2147483744" r:id="rId103"/>
    <p:sldLayoutId id="2147483944" r:id="rId104"/>
    <p:sldLayoutId id="2147484074" r:id="rId105"/>
    <p:sldLayoutId id="2147484075" r:id="rId106"/>
    <p:sldLayoutId id="2147484093" r:id="rId107"/>
    <p:sldLayoutId id="2147484094" r:id="rId108"/>
    <p:sldLayoutId id="2147484095" r:id="rId109"/>
    <p:sldLayoutId id="2147484096" r:id="rId110"/>
    <p:sldLayoutId id="2147484097" r:id="rId111"/>
    <p:sldLayoutId id="2147484177" r:id="rId112"/>
    <p:sldLayoutId id="2147484178" r:id="rId113"/>
    <p:sldLayoutId id="2147484100" r:id="rId114"/>
    <p:sldLayoutId id="2147484179" r:id="rId115"/>
    <p:sldLayoutId id="2147484180" r:id="rId116"/>
    <p:sldLayoutId id="2147484181" r:id="rId117"/>
    <p:sldLayoutId id="2147484182" r:id="rId118"/>
    <p:sldLayoutId id="2147484183" r:id="rId119"/>
    <p:sldLayoutId id="2147484184" r:id="rId120"/>
    <p:sldLayoutId id="2147484186" r:id="rId121"/>
    <p:sldLayoutId id="2147484187" r:id="rId122"/>
    <p:sldLayoutId id="2147484185" r:id="rId123"/>
    <p:sldLayoutId id="2147484188" r:id="rId124"/>
    <p:sldLayoutId id="2147484189" r:id="rId125"/>
    <p:sldLayoutId id="2147484112" r:id="rId126"/>
    <p:sldLayoutId id="2147484190" r:id="rId127"/>
    <p:sldLayoutId id="2147484191" r:id="rId128"/>
    <p:sldLayoutId id="2147484192" r:id="rId129"/>
    <p:sldLayoutId id="2147484193" r:id="rId130"/>
    <p:sldLayoutId id="2147484194" r:id="rId131"/>
    <p:sldLayoutId id="2147484118" r:id="rId132"/>
    <p:sldLayoutId id="2147484195" r:id="rId133"/>
    <p:sldLayoutId id="2147484196" r:id="rId134"/>
    <p:sldLayoutId id="2147484198" r:id="rId135"/>
    <p:sldLayoutId id="2147484199" r:id="rId136"/>
    <p:sldLayoutId id="2147484200" r:id="rId137"/>
    <p:sldLayoutId id="2147484124" r:id="rId138"/>
    <p:sldLayoutId id="2147484201" r:id="rId139"/>
    <p:sldLayoutId id="2147484202" r:id="rId140"/>
    <p:sldLayoutId id="2147484127" r:id="rId141"/>
    <p:sldLayoutId id="2147484203" r:id="rId142"/>
    <p:sldLayoutId id="2147484204" r:id="rId143"/>
    <p:sldLayoutId id="2147484130" r:id="rId144"/>
    <p:sldLayoutId id="2147484205" r:id="rId145"/>
    <p:sldLayoutId id="2147484206" r:id="rId146"/>
    <p:sldLayoutId id="2147484133" r:id="rId147"/>
    <p:sldLayoutId id="2147484207" r:id="rId148"/>
    <p:sldLayoutId id="2147484208" r:id="rId149"/>
    <p:sldLayoutId id="2147484209" r:id="rId150"/>
    <p:sldLayoutId id="2147484210" r:id="rId151"/>
    <p:sldLayoutId id="2147484211" r:id="rId152"/>
    <p:sldLayoutId id="2147484139" r:id="rId153"/>
    <p:sldLayoutId id="2147484212" r:id="rId154"/>
    <p:sldLayoutId id="2147484213" r:id="rId155"/>
    <p:sldLayoutId id="2147484214" r:id="rId156"/>
    <p:sldLayoutId id="2147484215" r:id="rId157"/>
    <p:sldLayoutId id="2147484216" r:id="rId158"/>
    <p:sldLayoutId id="2147484170" r:id="rId159"/>
    <p:sldLayoutId id="2147484146" r:id="rId160"/>
    <p:sldLayoutId id="2147484147" r:id="rId161"/>
    <p:sldLayoutId id="2147484148" r:id="rId162"/>
    <p:sldLayoutId id="2147484149" r:id="rId163"/>
    <p:sldLayoutId id="2147484150" r:id="rId164"/>
    <p:sldLayoutId id="2147484173" r:id="rId165"/>
    <p:sldLayoutId id="2147484175" r:id="rId166"/>
    <p:sldLayoutId id="2147484174" r:id="rId167"/>
    <p:sldLayoutId id="2147484217" r:id="rId16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5ACBF0"/>
          </p15:clr>
        </p15:guide>
        <p15:guide id="4" orient="horz" pos="3852" userDrawn="1">
          <p15:clr>
            <a:srgbClr val="F26B43"/>
          </p15:clr>
        </p15:guide>
        <p15:guide id="5" pos="480" userDrawn="1">
          <p15:clr>
            <a:srgbClr val="F26B43"/>
          </p15:clr>
        </p15:guide>
        <p15:guide id="6" orient="horz" pos="795" userDrawn="1">
          <p15:clr>
            <a:srgbClr val="F26B43"/>
          </p15:clr>
        </p15:guide>
        <p15:guide id="7" orient="horz" pos="590" userDrawn="1">
          <p15:clr>
            <a:srgbClr val="F26B43"/>
          </p15:clr>
        </p15:guide>
        <p15:guide id="8" pos="72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11.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3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66.svg"/><Relationship Id="rId11" Type="http://schemas.openxmlformats.org/officeDocument/2006/relationships/image" Target="../media/image67.png"/><Relationship Id="rId5" Type="http://schemas.openxmlformats.org/officeDocument/2006/relationships/image" Target="../media/image65.png"/><Relationship Id="rId10" Type="http://schemas.openxmlformats.org/officeDocument/2006/relationships/image" Target="../media/image72.svg"/><Relationship Id="rId4" Type="http://schemas.openxmlformats.org/officeDocument/2006/relationships/image" Target="../media/image70.png"/><Relationship Id="rId9"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52.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13B4-F66F-4A44-B1E9-BD88086D24AD}"/>
              </a:ext>
            </a:extLst>
          </p:cNvPr>
          <p:cNvSpPr>
            <a:spLocks noGrp="1"/>
          </p:cNvSpPr>
          <p:nvPr>
            <p:ph type="ctrTitle"/>
          </p:nvPr>
        </p:nvSpPr>
        <p:spPr>
          <a:xfrm>
            <a:off x="1018030" y="2148840"/>
            <a:ext cx="10158984" cy="1280160"/>
          </a:xfrm>
        </p:spPr>
        <p:txBody>
          <a:bodyPr/>
          <a:lstStyle/>
          <a:p>
            <a:r>
              <a:rPr lang="en-US" dirty="0"/>
              <a:t>Oracle APEX 23.2</a:t>
            </a:r>
          </a:p>
        </p:txBody>
      </p:sp>
      <p:sp>
        <p:nvSpPr>
          <p:cNvPr id="3" name="Text Placeholder 2">
            <a:extLst>
              <a:ext uri="{FF2B5EF4-FFF2-40B4-BE49-F238E27FC236}">
                <a16:creationId xmlns:a16="http://schemas.microsoft.com/office/drawing/2014/main" id="{190A262A-580B-403D-B373-9045289CB69F}"/>
              </a:ext>
            </a:extLst>
          </p:cNvPr>
          <p:cNvSpPr>
            <a:spLocks noGrp="1"/>
          </p:cNvSpPr>
          <p:nvPr>
            <p:ph type="body" sz="quarter" idx="33"/>
          </p:nvPr>
        </p:nvSpPr>
        <p:spPr>
          <a:xfrm>
            <a:off x="1018030" y="3519553"/>
            <a:ext cx="10158984" cy="341247"/>
          </a:xfrm>
        </p:spPr>
        <p:txBody>
          <a:bodyPr/>
          <a:lstStyle/>
          <a:p>
            <a:r>
              <a:rPr lang="en-US" dirty="0"/>
              <a:t>New Features</a:t>
            </a:r>
          </a:p>
        </p:txBody>
      </p:sp>
      <p:sp>
        <p:nvSpPr>
          <p:cNvPr id="4" name="Text Placeholder 3">
            <a:extLst>
              <a:ext uri="{FF2B5EF4-FFF2-40B4-BE49-F238E27FC236}">
                <a16:creationId xmlns:a16="http://schemas.microsoft.com/office/drawing/2014/main" id="{A191F6D6-FB14-4509-85DE-87750486A7AE}"/>
              </a:ext>
            </a:extLst>
          </p:cNvPr>
          <p:cNvSpPr>
            <a:spLocks noGrp="1"/>
          </p:cNvSpPr>
          <p:nvPr>
            <p:ph type="body" sz="quarter" idx="35"/>
          </p:nvPr>
        </p:nvSpPr>
        <p:spPr>
          <a:xfrm>
            <a:off x="1018030" y="4544568"/>
            <a:ext cx="5077970" cy="266291"/>
          </a:xfrm>
        </p:spPr>
        <p:txBody>
          <a:bodyPr/>
          <a:lstStyle/>
          <a:p>
            <a:r>
              <a:rPr lang="en-US" dirty="0"/>
              <a:t>Name</a:t>
            </a:r>
          </a:p>
        </p:txBody>
      </p:sp>
      <p:sp>
        <p:nvSpPr>
          <p:cNvPr id="5" name="Text Placeholder 4">
            <a:extLst>
              <a:ext uri="{FF2B5EF4-FFF2-40B4-BE49-F238E27FC236}">
                <a16:creationId xmlns:a16="http://schemas.microsoft.com/office/drawing/2014/main" id="{05E4682B-D49C-40CB-9474-52AE07FC3B74}"/>
              </a:ext>
            </a:extLst>
          </p:cNvPr>
          <p:cNvSpPr>
            <a:spLocks noGrp="1"/>
          </p:cNvSpPr>
          <p:nvPr>
            <p:ph type="body" sz="quarter" idx="34"/>
          </p:nvPr>
        </p:nvSpPr>
        <p:spPr>
          <a:xfrm>
            <a:off x="1018030" y="4882896"/>
            <a:ext cx="5077970" cy="895181"/>
          </a:xfrm>
        </p:spPr>
        <p:txBody>
          <a:bodyPr/>
          <a:lstStyle/>
          <a:p>
            <a:pPr lvl="0"/>
            <a:r>
              <a:rPr lang="en-US" dirty="0"/>
              <a:t>Presenter’s Title</a:t>
            </a:r>
          </a:p>
          <a:p>
            <a:pPr lvl="0"/>
            <a:r>
              <a:rPr lang="en-US" dirty="0"/>
              <a:t>Organization, Division or Business Unit</a:t>
            </a:r>
          </a:p>
          <a:p>
            <a:pPr lvl="0"/>
            <a:r>
              <a:rPr lang="en-US" dirty="0"/>
              <a:t>Month 00, 2024</a:t>
            </a:r>
          </a:p>
        </p:txBody>
      </p:sp>
      <p:cxnSp>
        <p:nvCxnSpPr>
          <p:cNvPr id="7" name="Accent Mark">
            <a:extLst>
              <a:ext uri="{FF2B5EF4-FFF2-40B4-BE49-F238E27FC236}">
                <a16:creationId xmlns:a16="http://schemas.microsoft.com/office/drawing/2014/main" id="{FBAAA576-7B6E-480E-AC2F-01AF9547BE17}"/>
              </a:ext>
              <a:ext uri="{C183D7F6-B498-43B3-948B-1728B52AA6E4}">
                <adec:decorative xmlns:adec="http://schemas.microsoft.com/office/drawing/2017/decorative" val="1"/>
              </a:ext>
            </a:extLst>
          </p:cNvPr>
          <p:cNvCxnSpPr>
            <a:cxnSpLocks/>
          </p:cNvCxnSpPr>
          <p:nvPr/>
        </p:nvCxnSpPr>
        <p:spPr>
          <a:xfrm flipH="1">
            <a:off x="1023271" y="4187952"/>
            <a:ext cx="374904" cy="0"/>
          </a:xfrm>
          <a:prstGeom prst="line">
            <a:avLst/>
          </a:prstGeom>
          <a:ln w="38100" cap="flat">
            <a:solidFill>
              <a:schemeClr val="accent3"/>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63DA52D-2837-1507-2D3A-94C5DB4AC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296" y="847786"/>
            <a:ext cx="2389121" cy="2389121"/>
          </a:xfrm>
          <a:prstGeom prst="rect">
            <a:avLst/>
          </a:prstGeom>
        </p:spPr>
      </p:pic>
    </p:spTree>
    <p:extLst>
      <p:ext uri="{BB962C8B-B14F-4D97-AF65-F5344CB8AC3E}">
        <p14:creationId xmlns:p14="http://schemas.microsoft.com/office/powerpoint/2010/main" val="429318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2" y="1707562"/>
            <a:ext cx="5109574" cy="4169710"/>
          </a:xfrm>
        </p:spPr>
        <p:txBody>
          <a:bodyPr/>
          <a:lstStyle/>
          <a:p>
            <a:pPr marL="285750" indent="-285750">
              <a:buFont typeface="Arial" panose="020B0604020202020204" pitchFamily="34" charset="0"/>
              <a:buChar char="•"/>
            </a:pPr>
            <a:r>
              <a:rPr lang="en-US" sz="2000" dirty="0"/>
              <a:t>The Workflow Designer is a graphical user interface for modeling of Oracle APEX Workflows. </a:t>
            </a:r>
          </a:p>
          <a:p>
            <a:pPr marL="285750" indent="-285750">
              <a:buFont typeface="Arial" panose="020B0604020202020204" pitchFamily="34" charset="0"/>
              <a:buChar char="•"/>
            </a:pPr>
            <a:r>
              <a:rPr lang="en-US" sz="2000" dirty="0"/>
              <a:t>The Workflow Designer shows all Workflow Definitions within the APEX Application in a tree. </a:t>
            </a:r>
          </a:p>
          <a:p>
            <a:pPr marL="285750" indent="-285750">
              <a:buFont typeface="Arial" panose="020B0604020202020204" pitchFamily="34" charset="0"/>
              <a:buChar char="•"/>
            </a:pPr>
            <a:r>
              <a:rPr lang="en-US" sz="2000" dirty="0"/>
              <a:t>Workflow Definitions can be expanded to show additional information like the Workflow Input Parameters, </a:t>
            </a:r>
            <a:r>
              <a:rPr lang="en-US" sz="2000" dirty="0">
                <a:solidFill>
                  <a:srgbClr val="FFC000"/>
                </a:solidFill>
              </a:rPr>
              <a:t>Workflow Activities</a:t>
            </a:r>
            <a:r>
              <a:rPr lang="en-US" sz="2000" dirty="0"/>
              <a:t>, </a:t>
            </a:r>
            <a:r>
              <a:rPr lang="en-US" sz="2000" dirty="0">
                <a:solidFill>
                  <a:srgbClr val="FFC000"/>
                </a:solidFill>
              </a:rPr>
              <a:t>Transitions</a:t>
            </a:r>
            <a:r>
              <a:rPr lang="en-US" sz="2000" dirty="0"/>
              <a:t>, and </a:t>
            </a:r>
            <a:r>
              <a:rPr lang="en-US" sz="2000" dirty="0">
                <a:solidFill>
                  <a:srgbClr val="FFC000"/>
                </a:solidFill>
              </a:rPr>
              <a:t>Variables</a:t>
            </a:r>
            <a:r>
              <a:rPr lang="en-US" sz="2000" dirty="0"/>
              <a:t>. </a:t>
            </a:r>
          </a:p>
          <a:p>
            <a:pPr marL="285750" indent="-285750">
              <a:buFont typeface="Arial" panose="020B0604020202020204" pitchFamily="34" charset="0"/>
              <a:buChar char="•"/>
            </a:pPr>
            <a:r>
              <a:rPr lang="en-US" sz="2000" dirty="0"/>
              <a:t>The Central Pane of the Workflow Designer also has a </a:t>
            </a:r>
            <a:r>
              <a:rPr lang="en-US" sz="2000" dirty="0">
                <a:solidFill>
                  <a:srgbClr val="FFC000"/>
                </a:solidFill>
              </a:rPr>
              <a:t>Diagram Builder </a:t>
            </a:r>
            <a:r>
              <a:rPr lang="en-US" sz="2000" dirty="0"/>
              <a:t>for modeling workflows.</a:t>
            </a:r>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Designing Workflows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10</a:t>
            </a:fld>
            <a:endParaRPr lang="en-US" dirty="0"/>
          </a:p>
        </p:txBody>
      </p:sp>
      <p:pic>
        <p:nvPicPr>
          <p:cNvPr id="2" name="Picture 1" descr="A screenshot of a computer&#10;&#10;Description automatically generated">
            <a:extLst>
              <a:ext uri="{FF2B5EF4-FFF2-40B4-BE49-F238E27FC236}">
                <a16:creationId xmlns:a16="http://schemas.microsoft.com/office/drawing/2014/main" id="{C64B805A-801A-A261-630E-11C7DB067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648" y="593883"/>
            <a:ext cx="5688871" cy="5454834"/>
          </a:xfrm>
          <a:prstGeom prst="rect">
            <a:avLst/>
          </a:prstGeom>
          <a:ln>
            <a:solidFill>
              <a:srgbClr val="FACD62"/>
            </a:solidFill>
          </a:ln>
        </p:spPr>
      </p:pic>
      <p:sp>
        <p:nvSpPr>
          <p:cNvPr id="3" name="Date Placeholder 2">
            <a:extLst>
              <a:ext uri="{FF2B5EF4-FFF2-40B4-BE49-F238E27FC236}">
                <a16:creationId xmlns:a16="http://schemas.microsoft.com/office/drawing/2014/main" id="{2332E4A1-A811-1F74-2496-D11E5D7EED5A}"/>
              </a:ext>
            </a:extLst>
          </p:cNvPr>
          <p:cNvSpPr>
            <a:spLocks noGrp="1"/>
          </p:cNvSpPr>
          <p:nvPr>
            <p:ph type="dt" sz="half" idx="15"/>
          </p:nvPr>
        </p:nvSpPr>
        <p:spPr/>
        <p:txBody>
          <a:bodyPr/>
          <a:lstStyle/>
          <a:p>
            <a:fld id="{5F35A32D-5117-D74D-B92E-9C2456A9AC16}" type="datetime1">
              <a:rPr lang="en-IN" smtClean="0"/>
              <a:t>24/01/24</a:t>
            </a:fld>
            <a:endParaRPr lang="en-US" dirty="0"/>
          </a:p>
        </p:txBody>
      </p:sp>
    </p:spTree>
    <p:extLst>
      <p:ext uri="{BB962C8B-B14F-4D97-AF65-F5344CB8AC3E}">
        <p14:creationId xmlns:p14="http://schemas.microsoft.com/office/powerpoint/2010/main" val="3706629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1" y="1707562"/>
            <a:ext cx="6834331" cy="4598138"/>
          </a:xfrm>
        </p:spPr>
        <p:txBody>
          <a:bodyPr/>
          <a:lstStyle/>
          <a:p>
            <a:pPr marL="285750" indent="-285750">
              <a:buFont typeface="Arial" panose="020B0604020202020204" pitchFamily="34" charset="0"/>
              <a:buChar char="•"/>
            </a:pPr>
            <a:r>
              <a:rPr lang="en-US" sz="2000" dirty="0"/>
              <a:t>Workflow Activities are the “</a:t>
            </a:r>
            <a:r>
              <a:rPr lang="en-US" sz="2000" dirty="0">
                <a:solidFill>
                  <a:srgbClr val="FFC000"/>
                </a:solidFill>
              </a:rPr>
              <a:t>boxes</a:t>
            </a:r>
            <a:r>
              <a:rPr lang="en-US" sz="2000" dirty="0"/>
              <a:t>” within a Workflow Definition.</a:t>
            </a:r>
          </a:p>
          <a:p>
            <a:pPr marL="285750" indent="-285750">
              <a:buFont typeface="Arial" panose="020B0604020202020204" pitchFamily="34" charset="0"/>
              <a:buChar char="•"/>
            </a:pPr>
            <a:r>
              <a:rPr lang="en-US" sz="2000" dirty="0"/>
              <a:t>They specify which kind of work is performed in “</a:t>
            </a:r>
            <a:r>
              <a:rPr lang="en-US" sz="2000" dirty="0">
                <a:solidFill>
                  <a:srgbClr val="FFC000"/>
                </a:solidFill>
              </a:rPr>
              <a:t>Workflow Execution</a:t>
            </a:r>
            <a:r>
              <a:rPr lang="en-US" sz="2000" dirty="0"/>
              <a:t>” when the </a:t>
            </a:r>
            <a:r>
              <a:rPr lang="en-US" sz="2000" dirty="0">
                <a:solidFill>
                  <a:srgbClr val="FFC000"/>
                </a:solidFill>
              </a:rPr>
              <a:t>Activity</a:t>
            </a:r>
            <a:r>
              <a:rPr lang="en-US" sz="2000" dirty="0"/>
              <a:t> is activated.</a:t>
            </a:r>
          </a:p>
          <a:p>
            <a:pPr marL="285750" indent="-285750">
              <a:buFont typeface="Arial" panose="020B0604020202020204" pitchFamily="34" charset="0"/>
              <a:buChar char="•"/>
            </a:pPr>
            <a:r>
              <a:rPr lang="en-US" sz="2000" dirty="0"/>
              <a:t>In the APEX Ecosystem, each workflow activity corresponds to a process type plugin.  All workflows have:</a:t>
            </a:r>
          </a:p>
          <a:p>
            <a:pPr marL="639755" lvl="3" indent="-285750"/>
            <a:r>
              <a:rPr lang="en-US" sz="1800" dirty="0">
                <a:latin typeface="+mn-lt"/>
              </a:rPr>
              <a:t>Exactly one Start Activity in the beginning</a:t>
            </a:r>
          </a:p>
          <a:p>
            <a:pPr marL="639755" lvl="3" indent="-285750"/>
            <a:r>
              <a:rPr lang="en-US" sz="1800" dirty="0">
                <a:latin typeface="+mn-lt"/>
              </a:rPr>
              <a:t>At least one End Activity in the end</a:t>
            </a:r>
          </a:p>
          <a:p>
            <a:pPr marL="639755" lvl="3" indent="-285750"/>
            <a:r>
              <a:rPr lang="en-US" sz="1800" dirty="0">
                <a:latin typeface="+mn-lt"/>
              </a:rPr>
              <a:t>Existing Native Process Type Plugins like Execute Code, Send E-Mail, Human Task – Create (Approval), Send Push Notifications, are available as Workflow Activities.</a:t>
            </a:r>
          </a:p>
          <a:p>
            <a:pPr marL="639755" lvl="3" indent="-285750"/>
            <a:r>
              <a:rPr lang="en-US" sz="1800" dirty="0">
                <a:latin typeface="+mn-lt"/>
              </a:rPr>
              <a:t>Workflow Specific Process Type Plugins are Workflow Start, Workflow End, Wait and Workflow Switch.</a:t>
            </a:r>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Workflow Activities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11</a:t>
            </a:fld>
            <a:endParaRPr lang="en-US" dirty="0"/>
          </a:p>
        </p:txBody>
      </p:sp>
      <p:pic>
        <p:nvPicPr>
          <p:cNvPr id="4" name="Picture 3" descr="A screenshot of a flowchart&#10;&#10;Description automatically generated">
            <a:extLst>
              <a:ext uri="{FF2B5EF4-FFF2-40B4-BE49-F238E27FC236}">
                <a16:creationId xmlns:a16="http://schemas.microsoft.com/office/drawing/2014/main" id="{13BF5FAF-D099-3ECB-E221-E5C3945B0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192" y="332656"/>
            <a:ext cx="3396272" cy="5973044"/>
          </a:xfrm>
          <a:prstGeom prst="rect">
            <a:avLst/>
          </a:prstGeom>
          <a:ln>
            <a:solidFill>
              <a:srgbClr val="FACD62"/>
            </a:solidFill>
          </a:ln>
        </p:spPr>
      </p:pic>
      <p:sp>
        <p:nvSpPr>
          <p:cNvPr id="2" name="Date Placeholder 1">
            <a:extLst>
              <a:ext uri="{FF2B5EF4-FFF2-40B4-BE49-F238E27FC236}">
                <a16:creationId xmlns:a16="http://schemas.microsoft.com/office/drawing/2014/main" id="{434C147D-3337-0893-6A65-3C2960F04369}"/>
              </a:ext>
            </a:extLst>
          </p:cNvPr>
          <p:cNvSpPr>
            <a:spLocks noGrp="1"/>
          </p:cNvSpPr>
          <p:nvPr>
            <p:ph type="dt" sz="half" idx="15"/>
          </p:nvPr>
        </p:nvSpPr>
        <p:spPr/>
        <p:txBody>
          <a:bodyPr/>
          <a:lstStyle/>
          <a:p>
            <a:fld id="{6D0F264A-DDE1-8745-B4B1-12D4BAE2CADA}" type="datetime1">
              <a:rPr lang="en-IN" smtClean="0"/>
              <a:t>24/01/24</a:t>
            </a:fld>
            <a:endParaRPr lang="en-US" dirty="0"/>
          </a:p>
        </p:txBody>
      </p:sp>
    </p:spTree>
    <p:extLst>
      <p:ext uri="{BB962C8B-B14F-4D97-AF65-F5344CB8AC3E}">
        <p14:creationId xmlns:p14="http://schemas.microsoft.com/office/powerpoint/2010/main" val="1288938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2" y="1707562"/>
            <a:ext cx="10942222" cy="569310"/>
          </a:xfrm>
        </p:spPr>
        <p:txBody>
          <a:bodyPr/>
          <a:lstStyle/>
          <a:p>
            <a:pPr marL="285750" indent="-285750">
              <a:buFont typeface="Arial" panose="020B0604020202020204" pitchFamily="34" charset="0"/>
              <a:buChar char="•"/>
            </a:pPr>
            <a:r>
              <a:rPr lang="en-US" sz="2000" dirty="0"/>
              <a:t>Workflow Report page shows the summary of all Workflows in the Application. </a:t>
            </a:r>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Workflow Reports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12</a:t>
            </a:fld>
            <a:endParaRPr lang="en-US" dirty="0"/>
          </a:p>
        </p:txBody>
      </p:sp>
      <p:pic>
        <p:nvPicPr>
          <p:cNvPr id="2" name="Picture 1" descr="A screenshot of a computer&#10;&#10;Description automatically generated">
            <a:extLst>
              <a:ext uri="{FF2B5EF4-FFF2-40B4-BE49-F238E27FC236}">
                <a16:creationId xmlns:a16="http://schemas.microsoft.com/office/drawing/2014/main" id="{976E49D4-CE5B-EB2E-CCD9-C2A28AA7A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666" y="2310275"/>
            <a:ext cx="6561958" cy="2916425"/>
          </a:xfrm>
          <a:prstGeom prst="rect">
            <a:avLst/>
          </a:prstGeom>
          <a:ln>
            <a:solidFill>
              <a:srgbClr val="FACD62"/>
            </a:solidFill>
          </a:ln>
        </p:spPr>
      </p:pic>
      <p:sp>
        <p:nvSpPr>
          <p:cNvPr id="3" name="Date Placeholder 2">
            <a:extLst>
              <a:ext uri="{FF2B5EF4-FFF2-40B4-BE49-F238E27FC236}">
                <a16:creationId xmlns:a16="http://schemas.microsoft.com/office/drawing/2014/main" id="{9AB75538-4DD7-6566-DB02-1373F5AF5421}"/>
              </a:ext>
            </a:extLst>
          </p:cNvPr>
          <p:cNvSpPr>
            <a:spLocks noGrp="1"/>
          </p:cNvSpPr>
          <p:nvPr>
            <p:ph type="dt" sz="half" idx="15"/>
          </p:nvPr>
        </p:nvSpPr>
        <p:spPr/>
        <p:txBody>
          <a:bodyPr/>
          <a:lstStyle/>
          <a:p>
            <a:fld id="{C48A0E90-74EB-EE4C-8365-A92B1D12DD76}" type="datetime1">
              <a:rPr lang="en-IN" smtClean="0"/>
              <a:t>24/01/24</a:t>
            </a:fld>
            <a:endParaRPr lang="en-US" dirty="0"/>
          </a:p>
        </p:txBody>
      </p:sp>
      <p:sp>
        <p:nvSpPr>
          <p:cNvPr id="4" name="Content Placeholder 8">
            <a:extLst>
              <a:ext uri="{FF2B5EF4-FFF2-40B4-BE49-F238E27FC236}">
                <a16:creationId xmlns:a16="http://schemas.microsoft.com/office/drawing/2014/main" id="{D43843DB-5047-BBA7-83F7-1533BB2B0960}"/>
              </a:ext>
            </a:extLst>
          </p:cNvPr>
          <p:cNvSpPr txBox="1">
            <a:spLocks/>
          </p:cNvSpPr>
          <p:nvPr/>
        </p:nvSpPr>
        <p:spPr>
          <a:xfrm>
            <a:off x="762000" y="2310275"/>
            <a:ext cx="4245478" cy="324528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t>Clicking on the Workflow Name, </a:t>
            </a:r>
            <a:br>
              <a:rPr lang="en-US" sz="2000" dirty="0"/>
            </a:br>
            <a:r>
              <a:rPr lang="en-US" sz="2000" dirty="0"/>
              <a:t>opens the Workflow Designer with </a:t>
            </a:r>
            <a:br>
              <a:rPr lang="en-US" sz="2000" dirty="0"/>
            </a:br>
            <a:r>
              <a:rPr lang="en-US" sz="2000" dirty="0"/>
              <a:t>the specific workflow highlighted. </a:t>
            </a:r>
          </a:p>
          <a:p>
            <a:pPr marL="285750" indent="-285750">
              <a:buFont typeface="Arial" panose="020B0604020202020204" pitchFamily="34" charset="0"/>
              <a:buChar char="•"/>
            </a:pPr>
            <a:r>
              <a:rPr lang="en-US" sz="2000" dirty="0"/>
              <a:t>The Workflow Utilization Report </a:t>
            </a:r>
            <a:br>
              <a:rPr lang="en-US" sz="2000" dirty="0"/>
            </a:br>
            <a:r>
              <a:rPr lang="en-US" sz="2000" dirty="0"/>
              <a:t>shows all pages and page </a:t>
            </a:r>
            <a:br>
              <a:rPr lang="en-US" sz="2000" dirty="0"/>
            </a:br>
            <a:r>
              <a:rPr lang="en-US" sz="2000" dirty="0"/>
              <a:t>components where Workflows are </a:t>
            </a:r>
            <a:br>
              <a:rPr lang="en-US" sz="2000" dirty="0"/>
            </a:br>
            <a:r>
              <a:rPr lang="en-US" sz="2000" dirty="0"/>
              <a:t>used in a specific application. </a:t>
            </a:r>
          </a:p>
          <a:p>
            <a:pPr marL="285750" indent="-285750">
              <a:buFont typeface="Arial" panose="020B0604020202020204" pitchFamily="34" charset="0"/>
              <a:buChar char="•"/>
            </a:pPr>
            <a:r>
              <a:rPr lang="en-US" sz="2000" dirty="0"/>
              <a:t>The Workflow History Report shows recent modifications made to Workflows.</a:t>
            </a:r>
            <a:br>
              <a:rPr lang="en-US" sz="2000" dirty="0"/>
            </a:br>
            <a:endParaRPr lang="en-US" sz="2000" dirty="0"/>
          </a:p>
        </p:txBody>
      </p:sp>
    </p:spTree>
    <p:extLst>
      <p:ext uri="{BB962C8B-B14F-4D97-AF65-F5344CB8AC3E}">
        <p14:creationId xmlns:p14="http://schemas.microsoft.com/office/powerpoint/2010/main" val="2437745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1" y="1707562"/>
            <a:ext cx="10438167" cy="3809670"/>
          </a:xfrm>
        </p:spPr>
        <p:txBody>
          <a:bodyPr/>
          <a:lstStyle/>
          <a:p>
            <a:pPr marL="285750" indent="-285750">
              <a:buFont typeface="Arial" panose="020B0604020202020204" pitchFamily="34" charset="0"/>
              <a:buChar char="•"/>
            </a:pPr>
            <a:r>
              <a:rPr lang="en-US" sz="2000" dirty="0"/>
              <a:t>The Workflow Console allows workspace users to view and manage their workflow instances</a:t>
            </a:r>
          </a:p>
          <a:p>
            <a:pPr marL="285750" indent="-285750">
              <a:buFont typeface="Arial" panose="020B0604020202020204" pitchFamily="34" charset="0"/>
              <a:buChar char="•"/>
            </a:pPr>
            <a:r>
              <a:rPr lang="en-US" sz="2000" dirty="0"/>
              <a:t>When configuring the Workflow Console, you have different Report Contexts to choose from:</a:t>
            </a:r>
          </a:p>
          <a:p>
            <a:pPr marL="639755" lvl="3" indent="-285750"/>
            <a:r>
              <a:rPr lang="en-US" sz="2000" b="1" dirty="0">
                <a:solidFill>
                  <a:srgbClr val="FFC000"/>
                </a:solidFill>
                <a:latin typeface="+mn-lt"/>
                <a:cs typeface="Oracle Sans Semi Bold" panose="020B0503020204020204" pitchFamily="34" charset="0"/>
              </a:rPr>
              <a:t>My Workflows</a:t>
            </a:r>
            <a:r>
              <a:rPr lang="en-US" sz="2000" dirty="0">
                <a:latin typeface="+mn-lt"/>
              </a:rPr>
              <a:t>, for users who are specified as Workflow Owner for the workflow.</a:t>
            </a:r>
          </a:p>
          <a:p>
            <a:pPr marL="995666" lvl="5" indent="-285750"/>
            <a:r>
              <a:rPr lang="en-US" sz="2000" dirty="0">
                <a:latin typeface="+mn-lt"/>
              </a:rPr>
              <a:t>Shows all workflow instances with the user as a workflow owner.</a:t>
            </a:r>
          </a:p>
          <a:p>
            <a:pPr marL="995666" lvl="5" indent="-285750"/>
            <a:r>
              <a:rPr lang="en-US" sz="2000" dirty="0">
                <a:latin typeface="+mn-lt"/>
              </a:rPr>
              <a:t>Sorts by descending creation date, with newly created workflows at the top of the list.</a:t>
            </a:r>
          </a:p>
          <a:p>
            <a:pPr marL="639755" lvl="3" indent="-285750"/>
            <a:r>
              <a:rPr lang="en-US" sz="2000" b="1" dirty="0">
                <a:solidFill>
                  <a:srgbClr val="FFC000"/>
                </a:solidFill>
                <a:latin typeface="+mn-lt"/>
                <a:cs typeface="Oracle Sans Semi Bold" panose="020B0503020204020204" pitchFamily="34" charset="0"/>
              </a:rPr>
              <a:t>Admin Workflows</a:t>
            </a:r>
            <a:r>
              <a:rPr lang="en-US" sz="2000" dirty="0">
                <a:latin typeface="+mn-lt"/>
              </a:rPr>
              <a:t>, for users who are workflow administrators of the workflow(s).</a:t>
            </a:r>
          </a:p>
          <a:p>
            <a:pPr marL="995666" lvl="5" indent="-285750"/>
            <a:r>
              <a:rPr lang="en-US" sz="2000" dirty="0">
                <a:latin typeface="+mn-lt"/>
              </a:rPr>
              <a:t>Shows all workflows that have the user specified as a workflow administrator</a:t>
            </a:r>
          </a:p>
          <a:p>
            <a:pPr marL="639755" lvl="3" indent="-285750"/>
            <a:r>
              <a:rPr lang="en-US" sz="2000" b="1" dirty="0">
                <a:solidFill>
                  <a:srgbClr val="FFC000"/>
                </a:solidFill>
                <a:latin typeface="+mn-lt"/>
                <a:cs typeface="Oracle Sans Semi Bold" panose="020B0503020204020204" pitchFamily="34" charset="0"/>
              </a:rPr>
              <a:t>Initiated by Me</a:t>
            </a:r>
            <a:r>
              <a:rPr lang="en-US" sz="2000" dirty="0">
                <a:latin typeface="+mn-lt"/>
              </a:rPr>
              <a:t>, for users who have initiated workflows.</a:t>
            </a:r>
          </a:p>
          <a:p>
            <a:pPr marL="995666" lvl="5" indent="-285750"/>
            <a:r>
              <a:rPr lang="en-US" sz="2000" dirty="0">
                <a:latin typeface="+mn-lt"/>
              </a:rPr>
              <a:t>Shows all workflows that the user has initiated.</a:t>
            </a:r>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Monitoring Workflows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13</a:t>
            </a:fld>
            <a:endParaRPr lang="en-US" dirty="0"/>
          </a:p>
        </p:txBody>
      </p:sp>
      <p:sp>
        <p:nvSpPr>
          <p:cNvPr id="2" name="Date Placeholder 1">
            <a:extLst>
              <a:ext uri="{FF2B5EF4-FFF2-40B4-BE49-F238E27FC236}">
                <a16:creationId xmlns:a16="http://schemas.microsoft.com/office/drawing/2014/main" id="{C7403940-11DB-015A-85AC-4817F1189ACD}"/>
              </a:ext>
            </a:extLst>
          </p:cNvPr>
          <p:cNvSpPr>
            <a:spLocks noGrp="1"/>
          </p:cNvSpPr>
          <p:nvPr>
            <p:ph type="dt" sz="half" idx="15"/>
          </p:nvPr>
        </p:nvSpPr>
        <p:spPr/>
        <p:txBody>
          <a:bodyPr/>
          <a:lstStyle/>
          <a:p>
            <a:fld id="{5A55D4AF-4692-6240-9FE4-43119406AABC}" type="datetime1">
              <a:rPr lang="en-IN" smtClean="0"/>
              <a:t>24/01/24</a:t>
            </a:fld>
            <a:endParaRPr lang="en-US" dirty="0"/>
          </a:p>
        </p:txBody>
      </p:sp>
    </p:spTree>
    <p:extLst>
      <p:ext uri="{BB962C8B-B14F-4D97-AF65-F5344CB8AC3E}">
        <p14:creationId xmlns:p14="http://schemas.microsoft.com/office/powerpoint/2010/main" val="2665997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14</a:t>
            </a:fld>
            <a:endParaRPr lang="en-US" dirty="0"/>
          </a:p>
        </p:txBody>
      </p:sp>
      <p:sp>
        <p:nvSpPr>
          <p:cNvPr id="4" name="Date Placeholder 3">
            <a:extLst>
              <a:ext uri="{FF2B5EF4-FFF2-40B4-BE49-F238E27FC236}">
                <a16:creationId xmlns:a16="http://schemas.microsoft.com/office/drawing/2014/main" id="{60459226-B767-4C0E-78E9-D03FDB8A6E17}"/>
              </a:ext>
            </a:extLst>
          </p:cNvPr>
          <p:cNvSpPr>
            <a:spLocks noGrp="1"/>
          </p:cNvSpPr>
          <p:nvPr>
            <p:ph type="dt" sz="half" idx="15"/>
          </p:nvPr>
        </p:nvSpPr>
        <p:spPr/>
        <p:txBody>
          <a:bodyPr/>
          <a:lstStyle/>
          <a:p>
            <a:fld id="{25279CC0-9224-CB41-9A17-DF8238BE099F}" type="datetime1">
              <a:rPr lang="en-IN" smtClean="0"/>
              <a:t>24/01/24</a:t>
            </a:fld>
            <a:endParaRPr lang="en-US" dirty="0"/>
          </a:p>
        </p:txBody>
      </p:sp>
      <p:sp>
        <p:nvSpPr>
          <p:cNvPr id="9" name="Title 9">
            <a:extLst>
              <a:ext uri="{FF2B5EF4-FFF2-40B4-BE49-F238E27FC236}">
                <a16:creationId xmlns:a16="http://schemas.microsoft.com/office/drawing/2014/main" id="{C0CFDA14-0C02-7E6D-0FD6-70C95311FCA5}"/>
              </a:ext>
            </a:extLst>
          </p:cNvPr>
          <p:cNvSpPr>
            <a:spLocks noGrp="1"/>
          </p:cNvSpPr>
          <p:nvPr>
            <p:ph type="title"/>
          </p:nvPr>
        </p:nvSpPr>
        <p:spPr>
          <a:xfrm>
            <a:off x="768871" y="699689"/>
            <a:ext cx="10158984" cy="713087"/>
          </a:xfrm>
        </p:spPr>
        <p:txBody>
          <a:bodyPr/>
          <a:lstStyle/>
          <a:p>
            <a:r>
              <a:rPr lang="en-US" sz="3200" dirty="0">
                <a:solidFill>
                  <a:srgbClr val="FFC000"/>
                </a:solidFill>
                <a:latin typeface="+mj-lt"/>
              </a:rPr>
              <a:t>New and Updated Components</a:t>
            </a:r>
          </a:p>
        </p:txBody>
      </p:sp>
      <p:pic>
        <p:nvPicPr>
          <p:cNvPr id="10" name="Picture 9">
            <a:extLst>
              <a:ext uri="{FF2B5EF4-FFF2-40B4-BE49-F238E27FC236}">
                <a16:creationId xmlns:a16="http://schemas.microsoft.com/office/drawing/2014/main" id="{AC1C0D1C-1BCE-2E0F-3E0B-F4ED42B03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6" y="1868920"/>
            <a:ext cx="6741237" cy="1632088"/>
          </a:xfrm>
          <a:prstGeom prst="rect">
            <a:avLst/>
          </a:prstGeom>
          <a:ln>
            <a:solidFill>
              <a:srgbClr val="FACD62"/>
            </a:solidFill>
          </a:ln>
        </p:spPr>
      </p:pic>
      <p:pic>
        <p:nvPicPr>
          <p:cNvPr id="11" name="Picture 10">
            <a:extLst>
              <a:ext uri="{FF2B5EF4-FFF2-40B4-BE49-F238E27FC236}">
                <a16:creationId xmlns:a16="http://schemas.microsoft.com/office/drawing/2014/main" id="{8829101B-53E1-05F4-B349-2420203D1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269" y="3731950"/>
            <a:ext cx="1857825" cy="2361346"/>
          </a:xfrm>
          <a:prstGeom prst="rect">
            <a:avLst/>
          </a:prstGeom>
          <a:ln>
            <a:solidFill>
              <a:srgbClr val="FACD62"/>
            </a:solidFill>
          </a:ln>
        </p:spPr>
      </p:pic>
      <p:pic>
        <p:nvPicPr>
          <p:cNvPr id="12" name="Picture 11">
            <a:extLst>
              <a:ext uri="{FF2B5EF4-FFF2-40B4-BE49-F238E27FC236}">
                <a16:creationId xmlns:a16="http://schemas.microsoft.com/office/drawing/2014/main" id="{97430537-7E56-E133-4B0A-C0380176E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157" y="3731950"/>
            <a:ext cx="1889079" cy="2361346"/>
          </a:xfrm>
          <a:prstGeom prst="rect">
            <a:avLst/>
          </a:prstGeom>
          <a:ln>
            <a:solidFill>
              <a:srgbClr val="FACD62"/>
            </a:solidFill>
          </a:ln>
        </p:spPr>
      </p:pic>
    </p:spTree>
    <p:extLst>
      <p:ext uri="{BB962C8B-B14F-4D97-AF65-F5344CB8AC3E}">
        <p14:creationId xmlns:p14="http://schemas.microsoft.com/office/powerpoint/2010/main" val="1870176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877324" y="1266080"/>
            <a:ext cx="5550024" cy="1995774"/>
          </a:xfrm>
        </p:spPr>
        <p:txBody>
          <a:bodyPr/>
          <a:lstStyle/>
          <a:p>
            <a:r>
              <a:rPr lang="en-US" sz="2400" dirty="0">
                <a:solidFill>
                  <a:srgbClr val="FFC000"/>
                </a:solidFill>
              </a:rPr>
              <a:t>Combobox</a:t>
            </a:r>
          </a:p>
          <a:p>
            <a:pPr marL="457193" lvl="2" indent="-285750"/>
            <a:r>
              <a:rPr lang="en-US" sz="1800" dirty="0">
                <a:latin typeface="+mn-lt"/>
              </a:rPr>
              <a:t>A new Combo Box item type, which has a One and Many configuration</a:t>
            </a:r>
          </a:p>
          <a:p>
            <a:pPr marL="457193" lvl="2" indent="-285750"/>
            <a:r>
              <a:rPr lang="en-US" sz="1800" dirty="0">
                <a:latin typeface="+mn-lt"/>
              </a:rPr>
              <a:t>Supports custom HTML for the choices with Template Directives</a:t>
            </a:r>
          </a:p>
          <a:p>
            <a:pPr marL="457193" lvl="2" indent="-285750"/>
            <a:r>
              <a:rPr lang="en-US" sz="1800" dirty="0">
                <a:latin typeface="+mn-lt"/>
              </a:rPr>
              <a:t>Multi-select, The user can select more than one option and the dropdown is kept opened</a:t>
            </a:r>
          </a:p>
          <a:p>
            <a:endParaRPr lang="en-US" dirty="0"/>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New and Updated Components – New Page Items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15</a:t>
            </a:fld>
            <a:endParaRPr lang="en-US" dirty="0"/>
          </a:p>
        </p:txBody>
      </p:sp>
      <p:sp>
        <p:nvSpPr>
          <p:cNvPr id="11" name="Content Placeholder 8">
            <a:extLst>
              <a:ext uri="{FF2B5EF4-FFF2-40B4-BE49-F238E27FC236}">
                <a16:creationId xmlns:a16="http://schemas.microsoft.com/office/drawing/2014/main" id="{FBB28194-AFD2-AF9C-F06D-E3DE75ED6E69}"/>
              </a:ext>
            </a:extLst>
          </p:cNvPr>
          <p:cNvSpPr txBox="1">
            <a:spLocks/>
          </p:cNvSpPr>
          <p:nvPr/>
        </p:nvSpPr>
        <p:spPr>
          <a:xfrm>
            <a:off x="944880" y="3596146"/>
            <a:ext cx="5151120" cy="2568953"/>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C000"/>
                </a:solidFill>
              </a:rPr>
              <a:t>QR Code Generator</a:t>
            </a:r>
          </a:p>
          <a:p>
            <a:pPr marL="285750" indent="-285750">
              <a:buFont typeface="Arial" panose="020B0604020202020204" pitchFamily="34" charset="0"/>
              <a:buChar char="•"/>
            </a:pPr>
            <a:r>
              <a:rPr lang="en-US" dirty="0"/>
              <a:t>The new QR Code item type lets you easily embed scannable QR codes that contain text, URL, phone, email, SMS, or location data. </a:t>
            </a:r>
          </a:p>
          <a:p>
            <a:pPr marL="285750" indent="-285750">
              <a:buFont typeface="Arial" panose="020B0604020202020204" pitchFamily="34" charset="0"/>
              <a:buChar char="•"/>
            </a:pPr>
            <a:r>
              <a:rPr lang="en-US" dirty="0"/>
              <a:t>You can also use the associated QR Code API for embedding QR codes within reports, emails, or other parts of your application.</a:t>
            </a:r>
          </a:p>
          <a:p>
            <a:endParaRPr lang="en-US" dirty="0"/>
          </a:p>
        </p:txBody>
      </p:sp>
      <p:pic>
        <p:nvPicPr>
          <p:cNvPr id="2" name="Picture 1">
            <a:extLst>
              <a:ext uri="{FF2B5EF4-FFF2-40B4-BE49-F238E27FC236}">
                <a16:creationId xmlns:a16="http://schemas.microsoft.com/office/drawing/2014/main" id="{922DDCFF-C33E-9FAD-38CB-7C305996F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205" y="3261854"/>
            <a:ext cx="4625134" cy="3347586"/>
          </a:xfrm>
          <a:prstGeom prst="rect">
            <a:avLst/>
          </a:prstGeom>
        </p:spPr>
      </p:pic>
      <p:sp>
        <p:nvSpPr>
          <p:cNvPr id="3" name="Content Placeholder 8">
            <a:extLst>
              <a:ext uri="{FF2B5EF4-FFF2-40B4-BE49-F238E27FC236}">
                <a16:creationId xmlns:a16="http://schemas.microsoft.com/office/drawing/2014/main" id="{01A56F08-5395-EA99-AD42-919DD95F8B9C}"/>
              </a:ext>
            </a:extLst>
          </p:cNvPr>
          <p:cNvSpPr txBox="1">
            <a:spLocks/>
          </p:cNvSpPr>
          <p:nvPr/>
        </p:nvSpPr>
        <p:spPr>
          <a:xfrm>
            <a:off x="6528048" y="1323245"/>
            <a:ext cx="4968553" cy="138567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C000"/>
                </a:solidFill>
              </a:rPr>
              <a:t>Image Upload</a:t>
            </a:r>
          </a:p>
          <a:p>
            <a:pPr marL="639755" lvl="3" indent="-285750"/>
            <a:r>
              <a:rPr lang="en-US" sz="1800" dirty="0">
                <a:latin typeface="+mn-lt"/>
              </a:rPr>
              <a:t>File Browse renamed to </a:t>
            </a:r>
            <a:r>
              <a:rPr lang="en-US" sz="1800" dirty="0">
                <a:solidFill>
                  <a:srgbClr val="FACD62"/>
                </a:solidFill>
                <a:latin typeface="+mn-lt"/>
              </a:rPr>
              <a:t>Image Upload</a:t>
            </a:r>
          </a:p>
          <a:p>
            <a:pPr marL="639755" lvl="3" indent="-285750"/>
            <a:r>
              <a:rPr lang="en-US" sz="1800" dirty="0">
                <a:latin typeface="+mn-lt"/>
              </a:rPr>
              <a:t>Ability to crop and/or resize images client-side</a:t>
            </a:r>
          </a:p>
          <a:p>
            <a:pPr marL="639755" lvl="3" indent="-285750"/>
            <a:r>
              <a:rPr lang="en-US" sz="1800" dirty="0">
                <a:latin typeface="+mn-lt"/>
              </a:rPr>
              <a:t>You can also configure whether to use the main or selfie camera for mobile devices.</a:t>
            </a:r>
          </a:p>
          <a:p>
            <a:endParaRPr lang="en-US" dirty="0"/>
          </a:p>
        </p:txBody>
      </p:sp>
      <p:sp>
        <p:nvSpPr>
          <p:cNvPr id="4" name="Date Placeholder 3">
            <a:extLst>
              <a:ext uri="{FF2B5EF4-FFF2-40B4-BE49-F238E27FC236}">
                <a16:creationId xmlns:a16="http://schemas.microsoft.com/office/drawing/2014/main" id="{8FA4DA2F-BACF-46F0-3DA3-30B4EA8B9449}"/>
              </a:ext>
            </a:extLst>
          </p:cNvPr>
          <p:cNvSpPr>
            <a:spLocks noGrp="1"/>
          </p:cNvSpPr>
          <p:nvPr>
            <p:ph type="dt" sz="half" idx="15"/>
          </p:nvPr>
        </p:nvSpPr>
        <p:spPr/>
        <p:txBody>
          <a:bodyPr/>
          <a:lstStyle/>
          <a:p>
            <a:fld id="{812360FD-336E-6345-9AA3-D229CB82B60E}" type="datetime1">
              <a:rPr lang="en-IN" smtClean="0"/>
              <a:t>24/01/24</a:t>
            </a:fld>
            <a:endParaRPr lang="en-US" dirty="0"/>
          </a:p>
        </p:txBody>
      </p:sp>
    </p:spTree>
    <p:extLst>
      <p:ext uri="{BB962C8B-B14F-4D97-AF65-F5344CB8AC3E}">
        <p14:creationId xmlns:p14="http://schemas.microsoft.com/office/powerpoint/2010/main" val="3183754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New and Updated Components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16</a:t>
            </a:fld>
            <a:endParaRPr lang="en-US" dirty="0"/>
          </a:p>
        </p:txBody>
      </p:sp>
      <p:sp>
        <p:nvSpPr>
          <p:cNvPr id="4" name="Content Placeholder 8">
            <a:extLst>
              <a:ext uri="{FF2B5EF4-FFF2-40B4-BE49-F238E27FC236}">
                <a16:creationId xmlns:a16="http://schemas.microsoft.com/office/drawing/2014/main" id="{1091238E-1FBB-1CCD-3BAB-DD483EEB938D}"/>
              </a:ext>
            </a:extLst>
          </p:cNvPr>
          <p:cNvSpPr>
            <a:spLocks noGrp="1"/>
          </p:cNvSpPr>
          <p:nvPr>
            <p:ph sz="quarter" idx="14"/>
          </p:nvPr>
        </p:nvSpPr>
        <p:spPr>
          <a:xfrm>
            <a:off x="762000" y="1266081"/>
            <a:ext cx="10014520" cy="2594967"/>
          </a:xfrm>
        </p:spPr>
        <p:txBody>
          <a:bodyPr/>
          <a:lstStyle/>
          <a:p>
            <a:r>
              <a:rPr lang="en-US" sz="2400" dirty="0">
                <a:solidFill>
                  <a:srgbClr val="FFC000"/>
                </a:solidFill>
              </a:rPr>
              <a:t>Custom Map Backgrounds</a:t>
            </a:r>
          </a:p>
          <a:p>
            <a:pPr marL="457193" lvl="2" indent="-285750"/>
            <a:r>
              <a:rPr lang="en-IN" sz="2000" b="0" i="0" u="none" strike="noStrike" dirty="0">
                <a:solidFill>
                  <a:srgbClr val="FFFFFF"/>
                </a:solidFill>
                <a:effectLst/>
                <a:latin typeface="+mn-lt"/>
              </a:rPr>
              <a:t>Maps now support custom background tiles enabling you to visualize your spatial data in more ways than ever before. </a:t>
            </a:r>
          </a:p>
          <a:p>
            <a:pPr marL="457193" lvl="2" indent="-285750"/>
            <a:r>
              <a:rPr lang="en-IN" sz="2000" b="0" i="0" u="none" strike="noStrike" dirty="0">
                <a:solidFill>
                  <a:srgbClr val="FFFFFF"/>
                </a:solidFill>
                <a:effectLst/>
                <a:latin typeface="+mn-lt"/>
              </a:rPr>
              <a:t>Map backgrounds are </a:t>
            </a:r>
            <a:r>
              <a:rPr lang="en-IN" sz="2000" b="0" i="0" u="none" strike="noStrike" dirty="0">
                <a:solidFill>
                  <a:srgbClr val="FFC000"/>
                </a:solidFill>
                <a:effectLst/>
                <a:latin typeface="+mn-lt"/>
              </a:rPr>
              <a:t>defined in Shared Components </a:t>
            </a:r>
            <a:r>
              <a:rPr lang="en-IN" sz="2000" b="0" i="0" u="none" strike="noStrike" dirty="0">
                <a:solidFill>
                  <a:srgbClr val="FFFFFF"/>
                </a:solidFill>
                <a:effectLst/>
                <a:latin typeface="+mn-lt"/>
              </a:rPr>
              <a:t>and can be used across all map components. You can subscribe, refresh, and publish your Map Backgrounds just like any other Shared Component.</a:t>
            </a:r>
          </a:p>
          <a:p>
            <a:pPr marL="457193" lvl="2" indent="-285750"/>
            <a:r>
              <a:rPr lang="en-IN" sz="2000" b="0" i="0" u="none" strike="noStrike" dirty="0">
                <a:solidFill>
                  <a:srgbClr val="FFFFFF"/>
                </a:solidFill>
                <a:effectLst/>
                <a:latin typeface="+mn-lt"/>
              </a:rPr>
              <a:t>Map backgrounds can be defined as </a:t>
            </a:r>
            <a:r>
              <a:rPr lang="en-IN" sz="2000" b="0" i="0" u="none" strike="noStrike" dirty="0">
                <a:solidFill>
                  <a:srgbClr val="FFC000"/>
                </a:solidFill>
                <a:effectLst/>
                <a:latin typeface="+mn-lt"/>
              </a:rPr>
              <a:t>Raster</a:t>
            </a:r>
            <a:r>
              <a:rPr lang="en-IN" sz="2000" b="0" i="0" u="none" strike="noStrike" dirty="0">
                <a:solidFill>
                  <a:srgbClr val="FFFFFF"/>
                </a:solidFill>
                <a:effectLst/>
                <a:latin typeface="+mn-lt"/>
              </a:rPr>
              <a:t>, </a:t>
            </a:r>
            <a:r>
              <a:rPr lang="en-IN" sz="2000" b="0" i="0" u="none" strike="noStrike" dirty="0">
                <a:solidFill>
                  <a:srgbClr val="FFC000"/>
                </a:solidFill>
                <a:effectLst/>
                <a:latin typeface="+mn-lt"/>
              </a:rPr>
              <a:t>Vector</a:t>
            </a:r>
            <a:r>
              <a:rPr lang="en-IN" sz="2000" b="0" i="0" u="none" strike="noStrike" dirty="0">
                <a:solidFill>
                  <a:srgbClr val="FFFFFF"/>
                </a:solidFill>
                <a:effectLst/>
                <a:latin typeface="+mn-lt"/>
              </a:rPr>
              <a:t>, and </a:t>
            </a:r>
            <a:r>
              <a:rPr lang="en-IN" sz="2000" b="0" i="0" u="none" strike="noStrike" dirty="0">
                <a:solidFill>
                  <a:srgbClr val="FFC000"/>
                </a:solidFill>
                <a:effectLst/>
                <a:latin typeface="+mn-lt"/>
              </a:rPr>
              <a:t>OGC WMS </a:t>
            </a:r>
            <a:r>
              <a:rPr lang="en-IN" sz="2000" b="0" i="0" u="none" strike="noStrike" dirty="0">
                <a:solidFill>
                  <a:srgbClr val="FFFFFF"/>
                </a:solidFill>
                <a:effectLst/>
                <a:latin typeface="+mn-lt"/>
              </a:rPr>
              <a:t>tile layers, and can be further customized with additional parameters </a:t>
            </a:r>
          </a:p>
          <a:p>
            <a:pPr marL="639755" lvl="3" indent="-285750"/>
            <a:endParaRPr lang="en-IN" sz="1800" dirty="0">
              <a:solidFill>
                <a:srgbClr val="FFFFFF"/>
              </a:solidFill>
              <a:latin typeface="+mn-lt"/>
            </a:endParaRPr>
          </a:p>
          <a:p>
            <a:pPr marL="639755" lvl="3" indent="-285750"/>
            <a:endParaRPr lang="en-US" dirty="0"/>
          </a:p>
        </p:txBody>
      </p:sp>
      <p:sp>
        <p:nvSpPr>
          <p:cNvPr id="8" name="Content Placeholder 8">
            <a:extLst>
              <a:ext uri="{FF2B5EF4-FFF2-40B4-BE49-F238E27FC236}">
                <a16:creationId xmlns:a16="http://schemas.microsoft.com/office/drawing/2014/main" id="{9199FD04-78F7-6966-A366-D4FBAAB2D143}"/>
              </a:ext>
            </a:extLst>
          </p:cNvPr>
          <p:cNvSpPr txBox="1">
            <a:spLocks/>
          </p:cNvSpPr>
          <p:nvPr/>
        </p:nvSpPr>
        <p:spPr>
          <a:xfrm>
            <a:off x="768875" y="4060880"/>
            <a:ext cx="10295677" cy="1986861"/>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C000"/>
                </a:solidFill>
              </a:rPr>
              <a:t>Faceted Search Enhancements</a:t>
            </a:r>
          </a:p>
          <a:p>
            <a:pPr marL="457193" lvl="2" indent="-285750"/>
            <a:r>
              <a:rPr lang="en-IN" sz="2000" dirty="0">
                <a:solidFill>
                  <a:srgbClr val="FFC000"/>
                </a:solidFill>
                <a:latin typeface="+mn-lt"/>
              </a:rPr>
              <a:t>Arbitrary  Facets Support</a:t>
            </a:r>
            <a:r>
              <a:rPr lang="en-IN" sz="2000" dirty="0">
                <a:solidFill>
                  <a:srgbClr val="FFFFFF"/>
                </a:solidFill>
                <a:latin typeface="+mn-lt"/>
              </a:rPr>
              <a:t>: </a:t>
            </a:r>
            <a:r>
              <a:rPr lang="en-IN" sz="2000" b="0" i="0" u="none" strike="noStrike" dirty="0">
                <a:solidFill>
                  <a:srgbClr val="FFFFFF"/>
                </a:solidFill>
                <a:effectLst/>
                <a:latin typeface="+mn-lt"/>
              </a:rPr>
              <a:t>Flexible filtering of report columns on input-based facets, with support for comparison operators extended to include not equals, does not contain, and does not start with.</a:t>
            </a:r>
          </a:p>
          <a:p>
            <a:pPr marL="457193" lvl="2" indent="-285750"/>
            <a:r>
              <a:rPr lang="en-IN" sz="2000" dirty="0">
                <a:solidFill>
                  <a:srgbClr val="FFC000"/>
                </a:solidFill>
                <a:latin typeface="+mn-lt"/>
              </a:rPr>
              <a:t>Sort by Descending</a:t>
            </a:r>
            <a:r>
              <a:rPr lang="en-IN" sz="2000" dirty="0">
                <a:solidFill>
                  <a:srgbClr val="FFFFFF"/>
                </a:solidFill>
                <a:latin typeface="+mn-lt"/>
              </a:rPr>
              <a:t>: </a:t>
            </a:r>
            <a:r>
              <a:rPr lang="en-IN" sz="2000" b="0" i="0" u="none" strike="noStrike" dirty="0">
                <a:solidFill>
                  <a:srgbClr val="FFFFFF"/>
                </a:solidFill>
                <a:effectLst/>
                <a:latin typeface="+mn-lt"/>
              </a:rPr>
              <a:t>Developers can control the sort direction for distinct LOV based facets.</a:t>
            </a:r>
            <a:endParaRPr lang="en-IN" sz="2000" dirty="0">
              <a:solidFill>
                <a:srgbClr val="FFFFFF"/>
              </a:solidFill>
              <a:latin typeface="+mn-lt"/>
            </a:endParaRPr>
          </a:p>
          <a:p>
            <a:pPr marL="639755" lvl="3" indent="-285750"/>
            <a:endParaRPr lang="en-IN" sz="1800" dirty="0">
              <a:solidFill>
                <a:srgbClr val="FFFFFF"/>
              </a:solidFill>
              <a:latin typeface="+mn-lt"/>
            </a:endParaRPr>
          </a:p>
          <a:p>
            <a:pPr marL="639755" lvl="3" indent="-285750"/>
            <a:endParaRPr lang="en-US" dirty="0"/>
          </a:p>
        </p:txBody>
      </p:sp>
      <p:sp>
        <p:nvSpPr>
          <p:cNvPr id="2" name="Date Placeholder 1">
            <a:extLst>
              <a:ext uri="{FF2B5EF4-FFF2-40B4-BE49-F238E27FC236}">
                <a16:creationId xmlns:a16="http://schemas.microsoft.com/office/drawing/2014/main" id="{221D463D-0B61-08E5-6DCA-B42A22D2572F}"/>
              </a:ext>
            </a:extLst>
          </p:cNvPr>
          <p:cNvSpPr>
            <a:spLocks noGrp="1"/>
          </p:cNvSpPr>
          <p:nvPr>
            <p:ph type="dt" sz="half" idx="15"/>
          </p:nvPr>
        </p:nvSpPr>
        <p:spPr/>
        <p:txBody>
          <a:bodyPr/>
          <a:lstStyle/>
          <a:p>
            <a:fld id="{A0E14874-0497-B442-B988-B3DF8E984F12}" type="datetime1">
              <a:rPr lang="en-IN" smtClean="0"/>
              <a:t>24/01/24</a:t>
            </a:fld>
            <a:endParaRPr lang="en-US" dirty="0"/>
          </a:p>
        </p:txBody>
      </p:sp>
    </p:spTree>
    <p:extLst>
      <p:ext uri="{BB962C8B-B14F-4D97-AF65-F5344CB8AC3E}">
        <p14:creationId xmlns:p14="http://schemas.microsoft.com/office/powerpoint/2010/main" val="1888669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New and Updated Components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17</a:t>
            </a:fld>
            <a:endParaRPr lang="en-US" dirty="0"/>
          </a:p>
        </p:txBody>
      </p:sp>
      <p:sp>
        <p:nvSpPr>
          <p:cNvPr id="4" name="Content Placeholder 8">
            <a:extLst>
              <a:ext uri="{FF2B5EF4-FFF2-40B4-BE49-F238E27FC236}">
                <a16:creationId xmlns:a16="http://schemas.microsoft.com/office/drawing/2014/main" id="{1091238E-1FBB-1CCD-3BAB-DD483EEB938D}"/>
              </a:ext>
            </a:extLst>
          </p:cNvPr>
          <p:cNvSpPr>
            <a:spLocks noGrp="1"/>
          </p:cNvSpPr>
          <p:nvPr>
            <p:ph sz="quarter" idx="14"/>
          </p:nvPr>
        </p:nvSpPr>
        <p:spPr>
          <a:xfrm>
            <a:off x="762000" y="1266081"/>
            <a:ext cx="10671048" cy="3315047"/>
          </a:xfrm>
        </p:spPr>
        <p:txBody>
          <a:bodyPr/>
          <a:lstStyle/>
          <a:p>
            <a:r>
              <a:rPr lang="en-US" sz="2400" dirty="0">
                <a:solidFill>
                  <a:srgbClr val="FFC000"/>
                </a:solidFill>
              </a:rPr>
              <a:t>Template Component Updates</a:t>
            </a:r>
          </a:p>
          <a:p>
            <a:pPr marL="457193" lvl="2" indent="-285750"/>
            <a:r>
              <a:rPr lang="en-IN" sz="2000" b="0" i="0" u="none" strike="noStrike" dirty="0">
                <a:solidFill>
                  <a:srgbClr val="FFFFFF"/>
                </a:solidFill>
                <a:effectLst/>
                <a:latin typeface="+mn-lt"/>
              </a:rPr>
              <a:t>Template Components render faster and support any number of attributes, enabling developers to build even more sophisticated UI components.</a:t>
            </a:r>
          </a:p>
          <a:p>
            <a:pPr marL="457193" lvl="2" indent="-285750"/>
            <a:r>
              <a:rPr lang="en-IN" sz="2000" b="0" i="0" u="none" strike="noStrike" dirty="0">
                <a:solidFill>
                  <a:srgbClr val="FFFFFF"/>
                </a:solidFill>
                <a:effectLst/>
                <a:latin typeface="+mn-lt"/>
              </a:rPr>
              <a:t>Developers can now create Template Component plug-ins without the constraint of only 25 attributes.</a:t>
            </a:r>
            <a:endParaRPr lang="en-IN" sz="2000" dirty="0">
              <a:solidFill>
                <a:srgbClr val="FFFFFF"/>
              </a:solidFill>
              <a:latin typeface="+mn-lt"/>
            </a:endParaRPr>
          </a:p>
          <a:p>
            <a:pPr marL="457193" lvl="2" indent="-285750"/>
            <a:r>
              <a:rPr lang="en-IN" sz="2000" b="0" i="0" u="none" strike="noStrike" dirty="0">
                <a:solidFill>
                  <a:srgbClr val="FFFFFF"/>
                </a:solidFill>
                <a:effectLst/>
                <a:latin typeface="+mn-lt"/>
              </a:rPr>
              <a:t>With improvements to compilation time, Template Components now render even faster, creating the optimal user experience.</a:t>
            </a:r>
          </a:p>
          <a:p>
            <a:pPr marL="457193" lvl="2" indent="-285750"/>
            <a:r>
              <a:rPr lang="en-IN" sz="2000" b="0" i="0" u="none" strike="noStrike" dirty="0">
                <a:solidFill>
                  <a:srgbClr val="FFFFFF"/>
                </a:solidFill>
                <a:effectLst/>
                <a:latin typeface="+mn-lt"/>
              </a:rPr>
              <a:t>Several updates to the Template Components shipped with Universal Theme provide developers with more versatility in how to use Template Component across their applications.</a:t>
            </a:r>
            <a:endParaRPr lang="en-IN" sz="2000" dirty="0">
              <a:solidFill>
                <a:srgbClr val="FFFFFF"/>
              </a:solidFill>
              <a:latin typeface="+mn-lt"/>
            </a:endParaRPr>
          </a:p>
          <a:p>
            <a:pPr marL="639755" lvl="3" indent="-285750"/>
            <a:endParaRPr lang="en-US" dirty="0"/>
          </a:p>
        </p:txBody>
      </p:sp>
      <p:sp>
        <p:nvSpPr>
          <p:cNvPr id="2" name="Date Placeholder 1">
            <a:extLst>
              <a:ext uri="{FF2B5EF4-FFF2-40B4-BE49-F238E27FC236}">
                <a16:creationId xmlns:a16="http://schemas.microsoft.com/office/drawing/2014/main" id="{86736D11-D313-311D-B380-5D3CB18974CF}"/>
              </a:ext>
            </a:extLst>
          </p:cNvPr>
          <p:cNvSpPr>
            <a:spLocks noGrp="1"/>
          </p:cNvSpPr>
          <p:nvPr>
            <p:ph type="dt" sz="half" idx="15"/>
          </p:nvPr>
        </p:nvSpPr>
        <p:spPr/>
        <p:txBody>
          <a:bodyPr/>
          <a:lstStyle/>
          <a:p>
            <a:fld id="{73C6A855-DDBD-C14A-830A-17FCBBC1CDFB}" type="datetime1">
              <a:rPr lang="en-IN" smtClean="0"/>
              <a:t>24/01/24</a:t>
            </a:fld>
            <a:endParaRPr lang="en-US" dirty="0"/>
          </a:p>
        </p:txBody>
      </p:sp>
    </p:spTree>
    <p:extLst>
      <p:ext uri="{BB962C8B-B14F-4D97-AF65-F5344CB8AC3E}">
        <p14:creationId xmlns:p14="http://schemas.microsoft.com/office/powerpoint/2010/main" val="457775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18</a:t>
            </a:fld>
            <a:endParaRPr lang="en-US" dirty="0"/>
          </a:p>
        </p:txBody>
      </p:sp>
      <p:sp>
        <p:nvSpPr>
          <p:cNvPr id="4" name="Date Placeholder 3">
            <a:extLst>
              <a:ext uri="{FF2B5EF4-FFF2-40B4-BE49-F238E27FC236}">
                <a16:creationId xmlns:a16="http://schemas.microsoft.com/office/drawing/2014/main" id="{60459226-B767-4C0E-78E9-D03FDB8A6E17}"/>
              </a:ext>
            </a:extLst>
          </p:cNvPr>
          <p:cNvSpPr>
            <a:spLocks noGrp="1"/>
          </p:cNvSpPr>
          <p:nvPr>
            <p:ph type="dt" sz="half" idx="15"/>
          </p:nvPr>
        </p:nvSpPr>
        <p:spPr/>
        <p:txBody>
          <a:bodyPr/>
          <a:lstStyle/>
          <a:p>
            <a:fld id="{4F33E061-B1B7-A040-81C7-DB8A2C8D0301}" type="datetime1">
              <a:rPr lang="en-IN" smtClean="0"/>
              <a:t>24/01/24</a:t>
            </a:fld>
            <a:endParaRPr lang="en-US" dirty="0"/>
          </a:p>
        </p:txBody>
      </p:sp>
      <p:sp>
        <p:nvSpPr>
          <p:cNvPr id="9" name="Title 9">
            <a:extLst>
              <a:ext uri="{FF2B5EF4-FFF2-40B4-BE49-F238E27FC236}">
                <a16:creationId xmlns:a16="http://schemas.microsoft.com/office/drawing/2014/main" id="{C0CFDA14-0C02-7E6D-0FD6-70C95311FCA5}"/>
              </a:ext>
            </a:extLst>
          </p:cNvPr>
          <p:cNvSpPr>
            <a:spLocks noGrp="1"/>
          </p:cNvSpPr>
          <p:nvPr>
            <p:ph type="title"/>
          </p:nvPr>
        </p:nvSpPr>
        <p:spPr>
          <a:xfrm>
            <a:off x="768871" y="699689"/>
            <a:ext cx="10158984" cy="713087"/>
          </a:xfrm>
        </p:spPr>
        <p:txBody>
          <a:bodyPr/>
          <a:lstStyle/>
          <a:p>
            <a:r>
              <a:rPr lang="en-US" sz="3200" dirty="0">
                <a:solidFill>
                  <a:srgbClr val="FFC000"/>
                </a:solidFill>
                <a:latin typeface="+mj-lt"/>
              </a:rPr>
              <a:t>Developer Experience</a:t>
            </a:r>
          </a:p>
        </p:txBody>
      </p:sp>
      <p:pic>
        <p:nvPicPr>
          <p:cNvPr id="2" name="Picture 1">
            <a:extLst>
              <a:ext uri="{FF2B5EF4-FFF2-40B4-BE49-F238E27FC236}">
                <a16:creationId xmlns:a16="http://schemas.microsoft.com/office/drawing/2014/main" id="{F585C8EB-38EF-3330-B610-93BEC9FA6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44824"/>
            <a:ext cx="5229624" cy="2593766"/>
          </a:xfrm>
          <a:prstGeom prst="rect">
            <a:avLst/>
          </a:prstGeom>
          <a:ln>
            <a:solidFill>
              <a:srgbClr val="FACD62"/>
            </a:solidFill>
          </a:ln>
        </p:spPr>
      </p:pic>
      <p:pic>
        <p:nvPicPr>
          <p:cNvPr id="3" name="Picture 2">
            <a:extLst>
              <a:ext uri="{FF2B5EF4-FFF2-40B4-BE49-F238E27FC236}">
                <a16:creationId xmlns:a16="http://schemas.microsoft.com/office/drawing/2014/main" id="{B11B1C77-E902-87D0-1F4E-809439183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040" y="2336251"/>
            <a:ext cx="5229624" cy="1610912"/>
          </a:xfrm>
          <a:prstGeom prst="rect">
            <a:avLst/>
          </a:prstGeom>
          <a:ln>
            <a:solidFill>
              <a:srgbClr val="FACD62"/>
            </a:solidFill>
          </a:ln>
        </p:spPr>
      </p:pic>
    </p:spTree>
    <p:extLst>
      <p:ext uri="{BB962C8B-B14F-4D97-AF65-F5344CB8AC3E}">
        <p14:creationId xmlns:p14="http://schemas.microsoft.com/office/powerpoint/2010/main" val="3063112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Developer Experience</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19</a:t>
            </a:fld>
            <a:endParaRPr lang="en-US" dirty="0"/>
          </a:p>
        </p:txBody>
      </p:sp>
      <p:sp>
        <p:nvSpPr>
          <p:cNvPr id="2" name="Content Placeholder 8">
            <a:extLst>
              <a:ext uri="{FF2B5EF4-FFF2-40B4-BE49-F238E27FC236}">
                <a16:creationId xmlns:a16="http://schemas.microsoft.com/office/drawing/2014/main" id="{7BDAC3D4-7968-2FA6-CE63-C7E81D7A45F1}"/>
              </a:ext>
            </a:extLst>
          </p:cNvPr>
          <p:cNvSpPr txBox="1">
            <a:spLocks/>
          </p:cNvSpPr>
          <p:nvPr/>
        </p:nvSpPr>
        <p:spPr>
          <a:xfrm>
            <a:off x="768875" y="1196752"/>
            <a:ext cx="11159773" cy="136815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C000"/>
                </a:solidFill>
              </a:rPr>
              <a:t>Quick SQL Updates</a:t>
            </a:r>
          </a:p>
          <a:p>
            <a:pPr marL="457181" lvl="2" indent="-285743"/>
            <a:r>
              <a:rPr lang="en-IN" sz="1800" b="0" i="0" u="none" strike="noStrike" dirty="0">
                <a:solidFill>
                  <a:srgbClr val="FFFFFF"/>
                </a:solidFill>
                <a:effectLst/>
                <a:latin typeface="+mn-lt"/>
              </a:rPr>
              <a:t>Visualize your data model's tables, columns, datatypes, and relationships in an intuitive entity relationship diagram accessible via the new Diagram tab.</a:t>
            </a:r>
          </a:p>
          <a:p>
            <a:pPr marL="457181" lvl="2" indent="-285743"/>
            <a:r>
              <a:rPr lang="en-IN" sz="1800" b="0" i="0" u="none" strike="noStrike" dirty="0">
                <a:solidFill>
                  <a:srgbClr val="FFFFFF"/>
                </a:solidFill>
                <a:effectLst/>
                <a:latin typeface="+mn-lt"/>
              </a:rPr>
              <a:t>The generated SQL script and ER diagram refresh instantly whenever you pause your typing.</a:t>
            </a:r>
            <a:endParaRPr lang="en-IN" sz="1800" dirty="0">
              <a:solidFill>
                <a:srgbClr val="FFFFFF"/>
              </a:solidFill>
              <a:latin typeface="+mn-lt"/>
            </a:endParaRPr>
          </a:p>
          <a:p>
            <a:pPr marL="457181" lvl="2" indent="-285743"/>
            <a:r>
              <a:rPr lang="en-IN" sz="1800" b="0" i="0" u="none" strike="noStrike" dirty="0">
                <a:solidFill>
                  <a:srgbClr val="FFFFFF"/>
                </a:solidFill>
                <a:effectLst/>
                <a:latin typeface="+mn-lt"/>
              </a:rPr>
              <a:t>Save time and cognitive cycles with the revamped review and run, simpler saving, and streamlined help.</a:t>
            </a:r>
            <a:endParaRPr lang="en-US" sz="1800" dirty="0">
              <a:latin typeface="+mn-lt"/>
            </a:endParaRPr>
          </a:p>
        </p:txBody>
      </p:sp>
      <p:sp>
        <p:nvSpPr>
          <p:cNvPr id="3" name="Date Placeholder 2">
            <a:extLst>
              <a:ext uri="{FF2B5EF4-FFF2-40B4-BE49-F238E27FC236}">
                <a16:creationId xmlns:a16="http://schemas.microsoft.com/office/drawing/2014/main" id="{F0F5CF8C-CD7C-38E8-F42B-D390851611A0}"/>
              </a:ext>
            </a:extLst>
          </p:cNvPr>
          <p:cNvSpPr>
            <a:spLocks noGrp="1"/>
          </p:cNvSpPr>
          <p:nvPr>
            <p:ph type="dt" sz="half" idx="15"/>
          </p:nvPr>
        </p:nvSpPr>
        <p:spPr/>
        <p:txBody>
          <a:bodyPr/>
          <a:lstStyle/>
          <a:p>
            <a:fld id="{63B9747E-BA1D-0D4A-9259-4944FCE88D20}" type="datetime1">
              <a:rPr lang="en-IN" smtClean="0"/>
              <a:t>24/01/24</a:t>
            </a:fld>
            <a:endParaRPr lang="en-US" dirty="0"/>
          </a:p>
        </p:txBody>
      </p:sp>
      <p:pic>
        <p:nvPicPr>
          <p:cNvPr id="8" name="Picture 7">
            <a:extLst>
              <a:ext uri="{FF2B5EF4-FFF2-40B4-BE49-F238E27FC236}">
                <a16:creationId xmlns:a16="http://schemas.microsoft.com/office/drawing/2014/main" id="{BD56E675-B3FB-A9B7-4428-A4D4E6DCF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2" y="2802666"/>
            <a:ext cx="9205948" cy="3711780"/>
          </a:xfrm>
          <a:prstGeom prst="rect">
            <a:avLst/>
          </a:prstGeom>
          <a:ln>
            <a:solidFill>
              <a:srgbClr val="FACD62"/>
            </a:solidFill>
          </a:ln>
        </p:spPr>
      </p:pic>
    </p:spTree>
    <p:extLst>
      <p:ext uri="{BB962C8B-B14F-4D97-AF65-F5344CB8AC3E}">
        <p14:creationId xmlns:p14="http://schemas.microsoft.com/office/powerpoint/2010/main" val="1905024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969ED8-90B3-290C-F079-9EFF90A73707}"/>
              </a:ext>
            </a:extLst>
          </p:cNvPr>
          <p:cNvSpPr txBox="1"/>
          <p:nvPr/>
        </p:nvSpPr>
        <p:spPr>
          <a:xfrm>
            <a:off x="6873139" y="6423662"/>
            <a:ext cx="4280731" cy="261610"/>
          </a:xfrm>
          <a:prstGeom prst="rect">
            <a:avLst/>
          </a:prstGeom>
          <a:noFill/>
        </p:spPr>
        <p:txBody>
          <a:bodyPr wrap="square" rtlCol="0">
            <a:spAutoFit/>
          </a:bodyPr>
          <a:lstStyle/>
          <a:p>
            <a:pPr algn="r" defTabSz="914377">
              <a:defRPr/>
            </a:pPr>
            <a:r>
              <a:rPr lang="en-US" sz="1100" i="1" dirty="0">
                <a:solidFill>
                  <a:srgbClr val="312D2A"/>
                </a:solidFill>
                <a:latin typeface="Oracle Sans Tab"/>
              </a:rPr>
              <a:t>Oracle Q4 FY23 earnings call - June 12, 2023</a:t>
            </a:r>
          </a:p>
        </p:txBody>
      </p:sp>
      <p:sp>
        <p:nvSpPr>
          <p:cNvPr id="3" name="Content Placeholder 2">
            <a:extLst>
              <a:ext uri="{FF2B5EF4-FFF2-40B4-BE49-F238E27FC236}">
                <a16:creationId xmlns:a16="http://schemas.microsoft.com/office/drawing/2014/main" id="{4146C699-813E-C27B-29FC-C42B46999A94}"/>
              </a:ext>
            </a:extLst>
          </p:cNvPr>
          <p:cNvSpPr>
            <a:spLocks noGrp="1"/>
          </p:cNvSpPr>
          <p:nvPr>
            <p:ph sz="quarter" idx="13"/>
          </p:nvPr>
        </p:nvSpPr>
        <p:spPr>
          <a:xfrm>
            <a:off x="1381760" y="1779707"/>
            <a:ext cx="9469120" cy="3925979"/>
          </a:xfrm>
        </p:spPr>
        <p:txBody>
          <a:bodyPr/>
          <a:lstStyle/>
          <a:p>
            <a:pPr algn="ctr"/>
            <a:r>
              <a:rPr lang="en-US" sz="2800" i="1" dirty="0">
                <a:solidFill>
                  <a:srgbClr val="000000"/>
                </a:solidFill>
                <a:latin typeface="Helvetica" pitchFamily="2" charset="0"/>
              </a:rPr>
              <a:t>“ We're now building a lot of our applications in </a:t>
            </a:r>
            <a:r>
              <a:rPr lang="en-US" sz="2800" b="1" i="1" dirty="0">
                <a:solidFill>
                  <a:srgbClr val="000000"/>
                </a:solidFill>
                <a:latin typeface="Helvetica" pitchFamily="2" charset="0"/>
              </a:rPr>
              <a:t>APEX</a:t>
            </a:r>
            <a:r>
              <a:rPr lang="en-US" sz="2800" i="1" dirty="0">
                <a:solidFill>
                  <a:srgbClr val="000000"/>
                </a:solidFill>
                <a:latin typeface="Helvetica" pitchFamily="2" charset="0"/>
              </a:rPr>
              <a:t>. And our productivity gains are, again, a factor of </a:t>
            </a:r>
            <a:r>
              <a:rPr lang="en-US" sz="2800" b="1" i="1" dirty="0">
                <a:solidFill>
                  <a:srgbClr val="000000"/>
                </a:solidFill>
                <a:latin typeface="Helvetica" pitchFamily="2" charset="0"/>
              </a:rPr>
              <a:t>10</a:t>
            </a:r>
            <a:r>
              <a:rPr lang="en-US" sz="2800" i="1" dirty="0">
                <a:solidFill>
                  <a:srgbClr val="000000"/>
                </a:solidFill>
                <a:latin typeface="Helvetica" pitchFamily="2" charset="0"/>
              </a:rPr>
              <a:t>. And we build the applications in </a:t>
            </a:r>
            <a:r>
              <a:rPr lang="en-US" sz="2800" b="1" i="1" dirty="0">
                <a:solidFill>
                  <a:srgbClr val="000000"/>
                </a:solidFill>
                <a:latin typeface="Helvetica" pitchFamily="2" charset="0"/>
              </a:rPr>
              <a:t>one tenth</a:t>
            </a:r>
            <a:r>
              <a:rPr lang="en-US" sz="2800" i="1" dirty="0">
                <a:solidFill>
                  <a:srgbClr val="000000"/>
                </a:solidFill>
                <a:latin typeface="Helvetica" pitchFamily="2" charset="0"/>
              </a:rPr>
              <a:t> the time, or </a:t>
            </a:r>
            <a:r>
              <a:rPr lang="en-US" sz="2800" b="1" i="1" dirty="0">
                <a:solidFill>
                  <a:srgbClr val="000000"/>
                </a:solidFill>
                <a:latin typeface="Helvetica" pitchFamily="2" charset="0"/>
              </a:rPr>
              <a:t>one tenth</a:t>
            </a:r>
            <a:r>
              <a:rPr lang="en-US" sz="2800" i="1" dirty="0">
                <a:solidFill>
                  <a:srgbClr val="000000"/>
                </a:solidFill>
                <a:latin typeface="Helvetica" pitchFamily="2" charset="0"/>
              </a:rPr>
              <a:t> the amount of people, or at </a:t>
            </a:r>
            <a:r>
              <a:rPr lang="en-US" sz="2800" b="1" i="1" dirty="0">
                <a:solidFill>
                  <a:srgbClr val="000000"/>
                </a:solidFill>
                <a:latin typeface="Helvetica" pitchFamily="2" charset="0"/>
              </a:rPr>
              <a:t>one tenth</a:t>
            </a:r>
            <a:r>
              <a:rPr lang="en-US" sz="2800" i="1" dirty="0">
                <a:solidFill>
                  <a:srgbClr val="000000"/>
                </a:solidFill>
                <a:latin typeface="Helvetica" pitchFamily="2" charset="0"/>
              </a:rPr>
              <a:t> the cost. But these are not typical </a:t>
            </a:r>
            <a:r>
              <a:rPr lang="en-US" sz="2800" b="1" i="1" dirty="0">
                <a:solidFill>
                  <a:srgbClr val="000000"/>
                </a:solidFill>
                <a:latin typeface="Helvetica" pitchFamily="2" charset="0"/>
              </a:rPr>
              <a:t>low-code</a:t>
            </a:r>
            <a:r>
              <a:rPr lang="en-US" sz="2800" i="1" dirty="0">
                <a:solidFill>
                  <a:srgbClr val="000000"/>
                </a:solidFill>
                <a:latin typeface="Helvetica" pitchFamily="2" charset="0"/>
              </a:rPr>
              <a:t> applications. These are applications that can scale to </a:t>
            </a:r>
            <a:r>
              <a:rPr lang="en-US" sz="2800" b="1" i="1" dirty="0">
                <a:solidFill>
                  <a:srgbClr val="000000"/>
                </a:solidFill>
                <a:latin typeface="Helvetica" pitchFamily="2" charset="0"/>
              </a:rPr>
              <a:t>millions</a:t>
            </a:r>
            <a:r>
              <a:rPr lang="en-US" sz="2800" i="1" dirty="0">
                <a:solidFill>
                  <a:srgbClr val="000000"/>
                </a:solidFill>
                <a:latin typeface="Helvetica" pitchFamily="2" charset="0"/>
              </a:rPr>
              <a:t> of users and all over the world.</a:t>
            </a:r>
            <a:r>
              <a:rPr lang="en-US" sz="2800" i="1" dirty="0">
                <a:solidFill>
                  <a:srgbClr val="1D1C1D"/>
                </a:solidFill>
                <a:latin typeface="Slack-Lato"/>
              </a:rPr>
              <a:t>”</a:t>
            </a:r>
          </a:p>
          <a:p>
            <a:pPr algn="ctr"/>
            <a:r>
              <a:rPr lang="en-US" sz="2800" dirty="0">
                <a:solidFill>
                  <a:srgbClr val="1D1C1D"/>
                </a:solidFill>
                <a:latin typeface="Slack-Lato"/>
              </a:rPr>
              <a:t>								 - Larry Ellison</a:t>
            </a:r>
            <a:br>
              <a:rPr lang="en-US" sz="2800" dirty="0">
                <a:solidFill>
                  <a:srgbClr val="1D1C1D"/>
                </a:solidFill>
                <a:latin typeface="Slack-Lato"/>
              </a:rPr>
            </a:br>
            <a:r>
              <a:rPr lang="en-US" sz="2800" dirty="0">
                <a:solidFill>
                  <a:srgbClr val="1D1C1D"/>
                </a:solidFill>
                <a:latin typeface="Slack-Lato"/>
              </a:rPr>
              <a:t>						                         </a:t>
            </a:r>
            <a:r>
              <a:rPr lang="en-US" sz="1600" i="1" dirty="0">
                <a:solidFill>
                  <a:srgbClr val="1D1C1D"/>
                </a:solidFill>
                <a:latin typeface="Slack-Lato"/>
              </a:rPr>
              <a:t>Founder &amp; CTO, Oracle</a:t>
            </a:r>
            <a:endParaRPr lang="en-US" sz="2800" i="1" dirty="0"/>
          </a:p>
        </p:txBody>
      </p:sp>
      <p:sp>
        <p:nvSpPr>
          <p:cNvPr id="7" name="Footer Placeholder 10">
            <a:extLst>
              <a:ext uri="{FF2B5EF4-FFF2-40B4-BE49-F238E27FC236}">
                <a16:creationId xmlns:a16="http://schemas.microsoft.com/office/drawing/2014/main" id="{7F8F19BA-7541-C820-6921-A3D65E44C768}"/>
              </a:ext>
            </a:extLst>
          </p:cNvPr>
          <p:cNvSpPr txBox="1">
            <a:spLocks/>
          </p:cNvSpPr>
          <p:nvPr/>
        </p:nvSpPr>
        <p:spPr>
          <a:xfrm>
            <a:off x="705720" y="6492876"/>
            <a:ext cx="5026533" cy="365125"/>
          </a:xfrm>
          <a:prstGeom prst="rect">
            <a:avLst/>
          </a:prstGeom>
        </p:spPr>
        <p:txBody>
          <a:bodyPr/>
          <a:lstStyle>
            <a:defPPr>
              <a:defRPr lang="en-US"/>
            </a:defPPr>
            <a:lvl1pPr marL="0" algn="l" defTabSz="674692" rtl="0" eaLnBrk="1" latinLnBrk="0" hangingPunct="1">
              <a:defRPr sz="1328" kern="1200">
                <a:solidFill>
                  <a:schemeClr val="tx1"/>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a:defRPr/>
            </a:pPr>
            <a:r>
              <a:rPr lang="en-US" sz="700" dirty="0">
                <a:solidFill>
                  <a:srgbClr val="000000"/>
                </a:solidFill>
                <a:latin typeface="Oracle Sans Light"/>
                <a:sym typeface="Symbol" pitchFamily="2" charset="2"/>
              </a:rPr>
              <a:t>Copyright © 2024, Oracle and/or its affiliates</a:t>
            </a:r>
            <a:endParaRPr lang="en-CA" sz="700" dirty="0">
              <a:solidFill>
                <a:srgbClr val="000000"/>
              </a:solidFill>
              <a:latin typeface="Oracle Sans Light"/>
            </a:endParaRPr>
          </a:p>
        </p:txBody>
      </p:sp>
      <p:sp>
        <p:nvSpPr>
          <p:cNvPr id="8" name="Slide Number Placeholder 11">
            <a:extLst>
              <a:ext uri="{FF2B5EF4-FFF2-40B4-BE49-F238E27FC236}">
                <a16:creationId xmlns:a16="http://schemas.microsoft.com/office/drawing/2014/main" id="{0C24B1CD-12FB-4D04-4847-D6D86886F974}"/>
              </a:ext>
            </a:extLst>
          </p:cNvPr>
          <p:cNvSpPr txBox="1">
            <a:spLocks/>
          </p:cNvSpPr>
          <p:nvPr/>
        </p:nvSpPr>
        <p:spPr>
          <a:xfrm>
            <a:off x="260796" y="6492876"/>
            <a:ext cx="435851" cy="365125"/>
          </a:xfrm>
          <a:prstGeom prst="rect">
            <a:avLst/>
          </a:prstGeom>
        </p:spPr>
        <p:txBody>
          <a:bodyPr/>
          <a:lstStyle>
            <a:defPPr>
              <a:defRPr lang="en-US"/>
            </a:defPPr>
            <a:lvl1pPr marL="0" algn="l" defTabSz="674692" rtl="0" eaLnBrk="1" latinLnBrk="0" hangingPunct="1">
              <a:defRPr sz="1328" kern="1200">
                <a:solidFill>
                  <a:schemeClr val="tx1"/>
                </a:solidFill>
                <a:latin typeface="+mn-lt"/>
                <a:ea typeface="+mn-ea"/>
                <a:cs typeface="+mn-cs"/>
              </a:defRPr>
            </a:lvl1pPr>
            <a:lvl2pPr marL="337347" algn="l" defTabSz="674692" rtl="0" eaLnBrk="1" latinLnBrk="0" hangingPunct="1">
              <a:defRPr sz="1328" kern="1200">
                <a:solidFill>
                  <a:schemeClr val="tx1"/>
                </a:solidFill>
                <a:latin typeface="+mn-lt"/>
                <a:ea typeface="+mn-ea"/>
                <a:cs typeface="+mn-cs"/>
              </a:defRPr>
            </a:lvl2pPr>
            <a:lvl3pPr marL="674692" algn="l" defTabSz="674692" rtl="0" eaLnBrk="1" latinLnBrk="0" hangingPunct="1">
              <a:defRPr sz="1328" kern="1200">
                <a:solidFill>
                  <a:schemeClr val="tx1"/>
                </a:solidFill>
                <a:latin typeface="+mn-lt"/>
                <a:ea typeface="+mn-ea"/>
                <a:cs typeface="+mn-cs"/>
              </a:defRPr>
            </a:lvl3pPr>
            <a:lvl4pPr marL="1012039" algn="l" defTabSz="674692" rtl="0" eaLnBrk="1" latinLnBrk="0" hangingPunct="1">
              <a:defRPr sz="1328" kern="1200">
                <a:solidFill>
                  <a:schemeClr val="tx1"/>
                </a:solidFill>
                <a:latin typeface="+mn-lt"/>
                <a:ea typeface="+mn-ea"/>
                <a:cs typeface="+mn-cs"/>
              </a:defRPr>
            </a:lvl4pPr>
            <a:lvl5pPr marL="1349384" algn="l" defTabSz="674692" rtl="0" eaLnBrk="1" latinLnBrk="0" hangingPunct="1">
              <a:defRPr sz="1328" kern="1200">
                <a:solidFill>
                  <a:schemeClr val="tx1"/>
                </a:solidFill>
                <a:latin typeface="+mn-lt"/>
                <a:ea typeface="+mn-ea"/>
                <a:cs typeface="+mn-cs"/>
              </a:defRPr>
            </a:lvl5pPr>
            <a:lvl6pPr marL="1686731" algn="l" defTabSz="674692" rtl="0" eaLnBrk="1" latinLnBrk="0" hangingPunct="1">
              <a:defRPr sz="1328" kern="1200">
                <a:solidFill>
                  <a:schemeClr val="tx1"/>
                </a:solidFill>
                <a:latin typeface="+mn-lt"/>
                <a:ea typeface="+mn-ea"/>
                <a:cs typeface="+mn-cs"/>
              </a:defRPr>
            </a:lvl6pPr>
            <a:lvl7pPr marL="2024077" algn="l" defTabSz="674692" rtl="0" eaLnBrk="1" latinLnBrk="0" hangingPunct="1">
              <a:defRPr sz="1328" kern="1200">
                <a:solidFill>
                  <a:schemeClr val="tx1"/>
                </a:solidFill>
                <a:latin typeface="+mn-lt"/>
                <a:ea typeface="+mn-ea"/>
                <a:cs typeface="+mn-cs"/>
              </a:defRPr>
            </a:lvl7pPr>
            <a:lvl8pPr marL="2361423" algn="l" defTabSz="674692" rtl="0" eaLnBrk="1" latinLnBrk="0" hangingPunct="1">
              <a:defRPr sz="1328" kern="1200">
                <a:solidFill>
                  <a:schemeClr val="tx1"/>
                </a:solidFill>
                <a:latin typeface="+mn-lt"/>
                <a:ea typeface="+mn-ea"/>
                <a:cs typeface="+mn-cs"/>
              </a:defRPr>
            </a:lvl8pPr>
            <a:lvl9pPr marL="2698769" algn="l" defTabSz="674692" rtl="0" eaLnBrk="1" latinLnBrk="0" hangingPunct="1">
              <a:defRPr sz="1328" kern="1200">
                <a:solidFill>
                  <a:schemeClr val="tx1"/>
                </a:solidFill>
                <a:latin typeface="+mn-lt"/>
                <a:ea typeface="+mn-ea"/>
                <a:cs typeface="+mn-cs"/>
              </a:defRPr>
            </a:lvl9pPr>
          </a:lstStyle>
          <a:p>
            <a:pPr>
              <a:defRPr/>
            </a:pPr>
            <a:fld id="{CFF4B978-1D82-7745-80C5-DBABA6B131D3}" type="slidenum">
              <a:rPr lang="en-US" sz="800">
                <a:solidFill>
                  <a:srgbClr val="000000"/>
                </a:solidFill>
                <a:latin typeface="Oracle Sans Light"/>
              </a:rPr>
              <a:pPr>
                <a:defRPr/>
              </a:pPr>
              <a:t>2</a:t>
            </a:fld>
            <a:endParaRPr lang="en-US" sz="800">
              <a:solidFill>
                <a:srgbClr val="000000"/>
              </a:solidFill>
              <a:latin typeface="Oracle Sans Light"/>
            </a:endParaRPr>
          </a:p>
        </p:txBody>
      </p:sp>
      <p:sp>
        <p:nvSpPr>
          <p:cNvPr id="5" name="Slide Number Placeholder 4">
            <a:extLst>
              <a:ext uri="{FF2B5EF4-FFF2-40B4-BE49-F238E27FC236}">
                <a16:creationId xmlns:a16="http://schemas.microsoft.com/office/drawing/2014/main" id="{6049E796-A828-ED4D-3363-D11B75021301}"/>
              </a:ext>
            </a:extLst>
          </p:cNvPr>
          <p:cNvSpPr>
            <a:spLocks noGrp="1"/>
          </p:cNvSpPr>
          <p:nvPr>
            <p:ph type="sldNum" sz="quarter" idx="4"/>
          </p:nvPr>
        </p:nvSpPr>
        <p:spPr/>
        <p:txBody>
          <a:bodyPr/>
          <a:lstStyle/>
          <a:p>
            <a:fld id="{345D60D9-5372-5F40-9443-0F9AE5BDC3C8}" type="slidenum">
              <a:rPr lang="en-US" smtClean="0"/>
              <a:pPr/>
              <a:t>2</a:t>
            </a:fld>
            <a:endParaRPr lang="en-US" dirty="0"/>
          </a:p>
        </p:txBody>
      </p:sp>
    </p:spTree>
    <p:extLst>
      <p:ext uri="{BB962C8B-B14F-4D97-AF65-F5344CB8AC3E}">
        <p14:creationId xmlns:p14="http://schemas.microsoft.com/office/powerpoint/2010/main" val="2981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Developer Experience</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20</a:t>
            </a:fld>
            <a:endParaRPr lang="en-US" dirty="0"/>
          </a:p>
        </p:txBody>
      </p:sp>
      <p:sp>
        <p:nvSpPr>
          <p:cNvPr id="4" name="Content Placeholder 8">
            <a:extLst>
              <a:ext uri="{FF2B5EF4-FFF2-40B4-BE49-F238E27FC236}">
                <a16:creationId xmlns:a16="http://schemas.microsoft.com/office/drawing/2014/main" id="{1091238E-1FBB-1CCD-3BAB-DD483EEB938D}"/>
              </a:ext>
            </a:extLst>
          </p:cNvPr>
          <p:cNvSpPr>
            <a:spLocks noGrp="1"/>
          </p:cNvSpPr>
          <p:nvPr>
            <p:ph sz="quarter" idx="14"/>
          </p:nvPr>
        </p:nvSpPr>
        <p:spPr>
          <a:xfrm>
            <a:off x="761998" y="1527287"/>
            <a:ext cx="5838058" cy="2405769"/>
          </a:xfrm>
        </p:spPr>
        <p:txBody>
          <a:bodyPr/>
          <a:lstStyle/>
          <a:p>
            <a:r>
              <a:rPr lang="en-US" sz="2400" dirty="0">
                <a:solidFill>
                  <a:srgbClr val="FFC000"/>
                </a:solidFill>
              </a:rPr>
              <a:t>REST Data Source Enhancements</a:t>
            </a:r>
          </a:p>
          <a:p>
            <a:pPr marL="457181" lvl="2" indent="-285743"/>
            <a:r>
              <a:rPr lang="en-US" sz="1800" dirty="0">
                <a:latin typeface="+mn-lt"/>
              </a:rPr>
              <a:t>Data-type aware REST Source Parameters</a:t>
            </a:r>
          </a:p>
          <a:p>
            <a:pPr marL="457181" lvl="2" indent="-285743"/>
            <a:r>
              <a:rPr lang="en-US" sz="1800" dirty="0">
                <a:latin typeface="+mn-lt"/>
              </a:rPr>
              <a:t>Regular expression validation for  REST Source Parameters and Data Profile columns</a:t>
            </a:r>
          </a:p>
          <a:p>
            <a:pPr marL="457181" lvl="2" indent="-285743"/>
            <a:r>
              <a:rPr lang="en-US" sz="1800" dirty="0">
                <a:latin typeface="+mn-lt"/>
              </a:rPr>
              <a:t>You can now create a REST Data Source Catalog which contains all of the endpoints based on an </a:t>
            </a:r>
            <a:r>
              <a:rPr lang="en-US" sz="1800" dirty="0" err="1">
                <a:latin typeface="+mn-lt"/>
              </a:rPr>
              <a:t>OpenAPI</a:t>
            </a:r>
            <a:r>
              <a:rPr lang="en-US" sz="1800" dirty="0">
                <a:latin typeface="+mn-lt"/>
              </a:rPr>
              <a:t> definition.</a:t>
            </a:r>
          </a:p>
          <a:p>
            <a:pPr marL="457181" lvl="2" indent="-285743"/>
            <a:r>
              <a:rPr lang="en-US" sz="1800" dirty="0">
                <a:latin typeface="+mn-lt"/>
              </a:rPr>
              <a:t>REST Source Plug-in enhancements</a:t>
            </a:r>
          </a:p>
          <a:p>
            <a:pPr marL="457181" lvl="2" indent="-285743"/>
            <a:endParaRPr lang="en-US" sz="2000" dirty="0">
              <a:latin typeface="+mn-lt"/>
            </a:endParaRPr>
          </a:p>
        </p:txBody>
      </p:sp>
      <p:sp>
        <p:nvSpPr>
          <p:cNvPr id="2" name="Date Placeholder 1">
            <a:extLst>
              <a:ext uri="{FF2B5EF4-FFF2-40B4-BE49-F238E27FC236}">
                <a16:creationId xmlns:a16="http://schemas.microsoft.com/office/drawing/2014/main" id="{00BB5C1F-3E4C-3CAE-034E-B1D7B86A423E}"/>
              </a:ext>
            </a:extLst>
          </p:cNvPr>
          <p:cNvSpPr>
            <a:spLocks noGrp="1"/>
          </p:cNvSpPr>
          <p:nvPr>
            <p:ph type="dt" sz="half" idx="15"/>
          </p:nvPr>
        </p:nvSpPr>
        <p:spPr/>
        <p:txBody>
          <a:bodyPr/>
          <a:lstStyle/>
          <a:p>
            <a:fld id="{8442300B-9BD4-C044-9EA1-20EA32C6B6C0}" type="datetime1">
              <a:rPr lang="en-IN" smtClean="0"/>
              <a:t>24/01/24</a:t>
            </a:fld>
            <a:endParaRPr lang="en-US" dirty="0"/>
          </a:p>
        </p:txBody>
      </p:sp>
      <p:pic>
        <p:nvPicPr>
          <p:cNvPr id="3" name="Picture 2">
            <a:extLst>
              <a:ext uri="{FF2B5EF4-FFF2-40B4-BE49-F238E27FC236}">
                <a16:creationId xmlns:a16="http://schemas.microsoft.com/office/drawing/2014/main" id="{BA264254-576B-07F5-0523-DF9A534C5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070" y="1005362"/>
            <a:ext cx="5019016" cy="2711670"/>
          </a:xfrm>
          <a:prstGeom prst="rect">
            <a:avLst/>
          </a:prstGeom>
          <a:ln>
            <a:solidFill>
              <a:srgbClr val="FACD62"/>
            </a:solidFill>
          </a:ln>
        </p:spPr>
      </p:pic>
      <p:sp>
        <p:nvSpPr>
          <p:cNvPr id="10" name="Content Placeholder 8">
            <a:extLst>
              <a:ext uri="{FF2B5EF4-FFF2-40B4-BE49-F238E27FC236}">
                <a16:creationId xmlns:a16="http://schemas.microsoft.com/office/drawing/2014/main" id="{0831F222-8388-7F36-90C1-1C79F44A0C71}"/>
              </a:ext>
            </a:extLst>
          </p:cNvPr>
          <p:cNvSpPr txBox="1">
            <a:spLocks/>
          </p:cNvSpPr>
          <p:nvPr/>
        </p:nvSpPr>
        <p:spPr>
          <a:xfrm>
            <a:off x="768875" y="4228322"/>
            <a:ext cx="5745379" cy="169971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1" lvl="2" indent="-285743"/>
            <a:r>
              <a:rPr lang="en-IN" sz="1800" dirty="0">
                <a:solidFill>
                  <a:srgbClr val="FFC000"/>
                </a:solidFill>
                <a:latin typeface="+mn-lt"/>
              </a:rPr>
              <a:t>Native OData REST Source Type</a:t>
            </a:r>
            <a:r>
              <a:rPr lang="en-IN" sz="1800" dirty="0">
                <a:solidFill>
                  <a:srgbClr val="FFFFFF"/>
                </a:solidFill>
                <a:latin typeface="+mn-lt"/>
              </a:rPr>
              <a:t>: The OData Connector has now been integrated as a native component within APEX, allowing developers to incorporate data from REST services that adhere to the OData protocol without the need to install any plug-ins.</a:t>
            </a:r>
            <a:endParaRPr lang="en-US" sz="1800" dirty="0">
              <a:latin typeface="+mn-lt"/>
            </a:endParaRPr>
          </a:p>
          <a:p>
            <a:pPr marL="457181" lvl="2" indent="-285743"/>
            <a:endParaRPr lang="en-US" sz="2000" dirty="0">
              <a:latin typeface="+mn-lt"/>
            </a:endParaRPr>
          </a:p>
        </p:txBody>
      </p:sp>
    </p:spTree>
    <p:extLst>
      <p:ext uri="{BB962C8B-B14F-4D97-AF65-F5344CB8AC3E}">
        <p14:creationId xmlns:p14="http://schemas.microsoft.com/office/powerpoint/2010/main" val="3833652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Developer Experience</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21</a:t>
            </a:fld>
            <a:endParaRPr lang="en-US" dirty="0"/>
          </a:p>
        </p:txBody>
      </p:sp>
      <p:sp>
        <p:nvSpPr>
          <p:cNvPr id="2" name="Content Placeholder 8">
            <a:extLst>
              <a:ext uri="{FF2B5EF4-FFF2-40B4-BE49-F238E27FC236}">
                <a16:creationId xmlns:a16="http://schemas.microsoft.com/office/drawing/2014/main" id="{7BDAC3D4-7968-2FA6-CE63-C7E81D7A45F1}"/>
              </a:ext>
            </a:extLst>
          </p:cNvPr>
          <p:cNvSpPr txBox="1">
            <a:spLocks/>
          </p:cNvSpPr>
          <p:nvPr/>
        </p:nvSpPr>
        <p:spPr>
          <a:xfrm>
            <a:off x="762000" y="1067998"/>
            <a:ext cx="4266351" cy="38234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C000"/>
                </a:solidFill>
              </a:rPr>
              <a:t>Support for Fusion Apps Extensions</a:t>
            </a:r>
          </a:p>
          <a:p>
            <a:pPr marL="457188" lvl="2" indent="-285750"/>
            <a:endParaRPr lang="en-US" sz="1800" dirty="0">
              <a:latin typeface="+mn-lt"/>
            </a:endParaRPr>
          </a:p>
          <a:p>
            <a:pPr marL="457188" lvl="2" indent="-285750"/>
            <a:endParaRPr lang="en-US" sz="2000" dirty="0"/>
          </a:p>
          <a:p>
            <a:pPr marL="171438" lvl="2" indent="0">
              <a:buNone/>
            </a:pPr>
            <a:endParaRPr lang="en-US" sz="1800" dirty="0">
              <a:latin typeface="+mn-lt"/>
            </a:endParaRPr>
          </a:p>
        </p:txBody>
      </p:sp>
      <p:sp>
        <p:nvSpPr>
          <p:cNvPr id="3" name="Date Placeholder 2">
            <a:extLst>
              <a:ext uri="{FF2B5EF4-FFF2-40B4-BE49-F238E27FC236}">
                <a16:creationId xmlns:a16="http://schemas.microsoft.com/office/drawing/2014/main" id="{F0F5CF8C-CD7C-38E8-F42B-D390851611A0}"/>
              </a:ext>
            </a:extLst>
          </p:cNvPr>
          <p:cNvSpPr>
            <a:spLocks noGrp="1"/>
          </p:cNvSpPr>
          <p:nvPr>
            <p:ph type="dt" sz="half" idx="15"/>
          </p:nvPr>
        </p:nvSpPr>
        <p:spPr/>
        <p:txBody>
          <a:bodyPr/>
          <a:lstStyle/>
          <a:p>
            <a:fld id="{5A41328A-F552-6F4C-86A1-C2C8CD124357}" type="datetime1">
              <a:rPr lang="en-IN" smtClean="0"/>
              <a:t>24/01/24</a:t>
            </a:fld>
            <a:endParaRPr lang="en-US" dirty="0"/>
          </a:p>
        </p:txBody>
      </p:sp>
      <p:grpSp>
        <p:nvGrpSpPr>
          <p:cNvPr id="10" name="Group 9">
            <a:extLst>
              <a:ext uri="{FF2B5EF4-FFF2-40B4-BE49-F238E27FC236}">
                <a16:creationId xmlns:a16="http://schemas.microsoft.com/office/drawing/2014/main" id="{B71D778F-BA4E-0469-4A8D-E9EE1D6CF336}"/>
              </a:ext>
            </a:extLst>
          </p:cNvPr>
          <p:cNvGrpSpPr/>
          <p:nvPr/>
        </p:nvGrpSpPr>
        <p:grpSpPr>
          <a:xfrm>
            <a:off x="1405019" y="1385631"/>
            <a:ext cx="9648761" cy="5298141"/>
            <a:chOff x="571500" y="1492742"/>
            <a:chExt cx="5956447" cy="3269758"/>
          </a:xfrm>
        </p:grpSpPr>
        <p:sp>
          <p:nvSpPr>
            <p:cNvPr id="11" name="Rectangle: Rounded Corners 2">
              <a:extLst>
                <a:ext uri="{FF2B5EF4-FFF2-40B4-BE49-F238E27FC236}">
                  <a16:creationId xmlns:a16="http://schemas.microsoft.com/office/drawing/2014/main" id="{FC8116A5-DF1E-41FF-1768-E67BD4F61A34}"/>
                </a:ext>
              </a:extLst>
            </p:cNvPr>
            <p:cNvSpPr/>
            <p:nvPr/>
          </p:nvSpPr>
          <p:spPr>
            <a:xfrm>
              <a:off x="571500" y="1492742"/>
              <a:ext cx="4232975" cy="1916885"/>
            </a:xfrm>
            <a:prstGeom prst="roundRect">
              <a:avLst>
                <a:gd name="adj" fmla="val 3802"/>
              </a:avLst>
            </a:prstGeom>
            <a:blipFill>
              <a:blip r:embed="rId3" cstate="print">
                <a:extLst>
                  <a:ext uri="{28A0092B-C50C-407E-A947-70E740481C1C}">
                    <a14:useLocalDpi xmlns:a14="http://schemas.microsoft.com/office/drawing/2010/main" val="0"/>
                  </a:ext>
                </a:extLst>
              </a:blip>
              <a:stretch>
                <a:fillRect/>
              </a:stretch>
            </a:blipFill>
            <a:ln w="9525">
              <a:solidFill>
                <a:schemeClr val="tx2">
                  <a:lumMod val="50000"/>
                  <a:lumOff val="50000"/>
                </a:schemeClr>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996"/>
            </a:p>
          </p:txBody>
        </p:sp>
        <p:sp>
          <p:nvSpPr>
            <p:cNvPr id="12" name="Rectangle: Rounded Corners 2">
              <a:extLst>
                <a:ext uri="{FF2B5EF4-FFF2-40B4-BE49-F238E27FC236}">
                  <a16:creationId xmlns:a16="http://schemas.microsoft.com/office/drawing/2014/main" id="{524B0533-0E9A-043C-25DE-87330523C3A7}"/>
                </a:ext>
              </a:extLst>
            </p:cNvPr>
            <p:cNvSpPr/>
            <p:nvPr/>
          </p:nvSpPr>
          <p:spPr>
            <a:xfrm>
              <a:off x="3081002" y="3271436"/>
              <a:ext cx="3446945" cy="1491064"/>
            </a:xfrm>
            <a:prstGeom prst="roundRect">
              <a:avLst>
                <a:gd name="adj" fmla="val 3802"/>
              </a:avLst>
            </a:prstGeom>
            <a:blipFill>
              <a:blip r:embed="rId4" cstate="print">
                <a:extLst>
                  <a:ext uri="{28A0092B-C50C-407E-A947-70E740481C1C}">
                    <a14:useLocalDpi xmlns:a14="http://schemas.microsoft.com/office/drawing/2010/main" val="0"/>
                  </a:ext>
                </a:extLst>
              </a:blip>
              <a:stretch>
                <a:fillRect/>
              </a:stretch>
            </a:blipFill>
            <a:ln w="9525">
              <a:solidFill>
                <a:schemeClr val="tx2">
                  <a:lumMod val="50000"/>
                  <a:lumOff val="50000"/>
                </a:schemeClr>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sz="996"/>
            </a:p>
          </p:txBody>
        </p:sp>
      </p:grpSp>
    </p:spTree>
    <p:extLst>
      <p:ext uri="{BB962C8B-B14F-4D97-AF65-F5344CB8AC3E}">
        <p14:creationId xmlns:p14="http://schemas.microsoft.com/office/powerpoint/2010/main" val="3385221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Developer Experience</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22</a:t>
            </a:fld>
            <a:endParaRPr lang="en-US" dirty="0"/>
          </a:p>
        </p:txBody>
      </p:sp>
      <p:sp>
        <p:nvSpPr>
          <p:cNvPr id="2" name="Content Placeholder 8">
            <a:extLst>
              <a:ext uri="{FF2B5EF4-FFF2-40B4-BE49-F238E27FC236}">
                <a16:creationId xmlns:a16="http://schemas.microsoft.com/office/drawing/2014/main" id="{7BDAC3D4-7968-2FA6-CE63-C7E81D7A45F1}"/>
              </a:ext>
            </a:extLst>
          </p:cNvPr>
          <p:cNvSpPr txBox="1">
            <a:spLocks/>
          </p:cNvSpPr>
          <p:nvPr/>
        </p:nvSpPr>
        <p:spPr>
          <a:xfrm>
            <a:off x="768875" y="1199619"/>
            <a:ext cx="9575597" cy="462125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C000"/>
                </a:solidFill>
              </a:rPr>
              <a:t>Support for Fusion Apps Extensions</a:t>
            </a:r>
          </a:p>
          <a:p>
            <a:pPr marL="457188" lvl="2" indent="-285750"/>
            <a:r>
              <a:rPr lang="en-IN" sz="1800" b="0" i="0" u="none" strike="noStrike" dirty="0">
                <a:solidFill>
                  <a:srgbClr val="FFFFFF"/>
                </a:solidFill>
                <a:effectLst/>
                <a:latin typeface="+mn-lt"/>
              </a:rPr>
              <a:t>You can now create REST data sources to query, insert, update, and delete data from Fusion Apps REST APIs.</a:t>
            </a:r>
          </a:p>
          <a:p>
            <a:pPr marL="457188" lvl="2" indent="-285750"/>
            <a:r>
              <a:rPr lang="en-IN" sz="1800" b="0" i="0" u="none" strike="noStrike" dirty="0">
                <a:solidFill>
                  <a:srgbClr val="FFFFFF"/>
                </a:solidFill>
                <a:effectLst/>
                <a:latin typeface="+mn-lt"/>
              </a:rPr>
              <a:t>Once your REST Data Sources are defined, you can use any APEX regions connected to the Fusion Apps REST APIs and build custom experiences using the power of SQL.</a:t>
            </a:r>
          </a:p>
          <a:p>
            <a:pPr marL="457188" lvl="2" indent="-285750"/>
            <a:r>
              <a:rPr lang="en-IN" sz="1800" dirty="0">
                <a:solidFill>
                  <a:srgbClr val="FFFFFF"/>
                </a:solidFill>
                <a:latin typeface="+mn-lt"/>
              </a:rPr>
              <a:t>Intuitively present FA REST API validation errors like native APEX ones</a:t>
            </a:r>
          </a:p>
          <a:p>
            <a:pPr marL="457188" lvl="2" indent="-285750"/>
            <a:r>
              <a:rPr lang="en-US" sz="1800" dirty="0">
                <a:latin typeface="+mn-lt"/>
              </a:rPr>
              <a:t>Quickly build </a:t>
            </a:r>
            <a:r>
              <a:rPr lang="en-US" sz="1800" dirty="0">
                <a:solidFill>
                  <a:schemeClr val="accent1"/>
                </a:solidFill>
                <a:latin typeface="+mn-lt"/>
              </a:rPr>
              <a:t>Query-by-Example</a:t>
            </a:r>
            <a:r>
              <a:rPr lang="en-US" sz="1800" dirty="0">
                <a:latin typeface="+mn-lt"/>
              </a:rPr>
              <a:t> pages and </a:t>
            </a:r>
            <a:r>
              <a:rPr lang="en-US" sz="1800" dirty="0">
                <a:solidFill>
                  <a:schemeClr val="accent1"/>
                </a:solidFill>
                <a:latin typeface="+mn-lt"/>
              </a:rPr>
              <a:t>Cascading LOVs </a:t>
            </a:r>
            <a:r>
              <a:rPr lang="en-US" sz="1800" dirty="0">
                <a:latin typeface="+mn-lt"/>
              </a:rPr>
              <a:t>using filter parameters </a:t>
            </a:r>
          </a:p>
          <a:p>
            <a:pPr marL="457188" lvl="2" indent="-285750"/>
            <a:r>
              <a:rPr lang="en-US" sz="1800" dirty="0">
                <a:latin typeface="+mn-lt"/>
              </a:rPr>
              <a:t>Intelligently avoid common </a:t>
            </a:r>
            <a:r>
              <a:rPr lang="en-US" sz="1800" dirty="0">
                <a:solidFill>
                  <a:schemeClr val="accent1"/>
                </a:solidFill>
                <a:latin typeface="+mn-lt"/>
              </a:rPr>
              <a:t>errors</a:t>
            </a:r>
            <a:r>
              <a:rPr lang="en-US" sz="1800" dirty="0">
                <a:latin typeface="+mn-lt"/>
              </a:rPr>
              <a:t> using auto-discovered additional info hints on data profile columns</a:t>
            </a:r>
          </a:p>
          <a:p>
            <a:pPr marL="457188" lvl="2" indent="-285750"/>
            <a:r>
              <a:rPr lang="en-US" sz="1800" dirty="0">
                <a:latin typeface="+mn-lt"/>
              </a:rPr>
              <a:t>Directly pass </a:t>
            </a:r>
            <a:r>
              <a:rPr lang="en-US" sz="1800" dirty="0">
                <a:solidFill>
                  <a:schemeClr val="accent1"/>
                </a:solidFill>
                <a:latin typeface="+mn-lt"/>
              </a:rPr>
              <a:t>filtering/ordering </a:t>
            </a:r>
            <a:r>
              <a:rPr lang="en-US" sz="1800" dirty="0">
                <a:latin typeface="+mn-lt"/>
              </a:rPr>
              <a:t>to the backend, request only necessary data, and use bulk operations</a:t>
            </a:r>
          </a:p>
          <a:p>
            <a:pPr marL="457188" lvl="2" indent="-285750"/>
            <a:r>
              <a:rPr lang="en-US" sz="1800" dirty="0">
                <a:latin typeface="+mn-lt"/>
              </a:rPr>
              <a:t>Efficiently paginate search results with total results when needed </a:t>
            </a:r>
            <a:r>
              <a:rPr lang="en-US" sz="1800" dirty="0">
                <a:solidFill>
                  <a:schemeClr val="accent1"/>
                </a:solidFill>
                <a:latin typeface="+mn-lt"/>
              </a:rPr>
              <a:t>(X - Y of Z)</a:t>
            </a:r>
          </a:p>
          <a:p>
            <a:pPr marL="457188" lvl="2" indent="-285750"/>
            <a:r>
              <a:rPr lang="en-US" sz="1800" dirty="0">
                <a:latin typeface="+mn-lt"/>
              </a:rPr>
              <a:t>Iteratively develop against in-progress FA Business Object customizations in a </a:t>
            </a:r>
            <a:r>
              <a:rPr lang="en-US" sz="1800" dirty="0">
                <a:solidFill>
                  <a:schemeClr val="accent1"/>
                </a:solidFill>
                <a:latin typeface="+mn-lt"/>
              </a:rPr>
              <a:t>sandbox</a:t>
            </a:r>
          </a:p>
          <a:p>
            <a:pPr marL="457188" lvl="2" indent="-285750"/>
            <a:r>
              <a:rPr lang="en-US" sz="1800" dirty="0">
                <a:latin typeface="+mn-lt"/>
              </a:rPr>
              <a:t>Consistently use </a:t>
            </a:r>
            <a:r>
              <a:rPr lang="en-US" sz="1800" dirty="0">
                <a:solidFill>
                  <a:schemeClr val="accent1"/>
                </a:solidFill>
                <a:latin typeface="+mn-lt"/>
              </a:rPr>
              <a:t>APEX$RESOURCEKEY </a:t>
            </a:r>
            <a:r>
              <a:rPr lang="en-US" sz="1800" dirty="0">
                <a:latin typeface="+mn-lt"/>
              </a:rPr>
              <a:t>with any approach FA REST allows to uniquely identify rows</a:t>
            </a:r>
          </a:p>
          <a:p>
            <a:pPr marL="457188" lvl="2" indent="-285750"/>
            <a:endParaRPr lang="en-US" sz="1800" dirty="0">
              <a:solidFill>
                <a:schemeClr val="accent1"/>
              </a:solidFill>
            </a:endParaRPr>
          </a:p>
          <a:p>
            <a:pPr marL="457188" lvl="2" indent="-285750"/>
            <a:endParaRPr lang="en-US" sz="1800" dirty="0">
              <a:solidFill>
                <a:schemeClr val="accent1"/>
              </a:solidFill>
            </a:endParaRPr>
          </a:p>
          <a:p>
            <a:pPr marL="457188" lvl="2" indent="-285750"/>
            <a:endParaRPr lang="en-US" sz="1800" dirty="0">
              <a:solidFill>
                <a:schemeClr val="accent1"/>
              </a:solidFill>
            </a:endParaRPr>
          </a:p>
          <a:p>
            <a:pPr marL="457188" lvl="2" indent="-285750"/>
            <a:endParaRPr lang="en-US" sz="1800" dirty="0">
              <a:solidFill>
                <a:schemeClr val="accent1"/>
              </a:solidFill>
            </a:endParaRPr>
          </a:p>
          <a:p>
            <a:pPr marL="457188" lvl="2" indent="-285750"/>
            <a:endParaRPr lang="en-US" sz="1800" dirty="0">
              <a:solidFill>
                <a:schemeClr val="accent1"/>
              </a:solidFill>
            </a:endParaRPr>
          </a:p>
          <a:p>
            <a:pPr marL="457188" lvl="2" indent="-285750"/>
            <a:endParaRPr lang="en-US" sz="1800" dirty="0">
              <a:latin typeface="+mn-lt"/>
            </a:endParaRPr>
          </a:p>
          <a:p>
            <a:pPr marL="457188" lvl="2" indent="-285750"/>
            <a:endParaRPr lang="en-US" sz="1800" dirty="0"/>
          </a:p>
          <a:p>
            <a:pPr marL="457188" lvl="2" indent="-285750"/>
            <a:endParaRPr lang="en-US" sz="1800" dirty="0">
              <a:latin typeface="+mn-lt"/>
            </a:endParaRPr>
          </a:p>
          <a:p>
            <a:pPr marL="457188" lvl="2" indent="-285750"/>
            <a:endParaRPr lang="en-US" sz="1800" dirty="0"/>
          </a:p>
          <a:p>
            <a:pPr marL="171438" lvl="2" indent="0">
              <a:buNone/>
            </a:pPr>
            <a:endParaRPr lang="en-US" sz="1800" dirty="0">
              <a:latin typeface="+mn-lt"/>
            </a:endParaRPr>
          </a:p>
          <a:p>
            <a:pPr marL="457188" lvl="2" indent="-285750"/>
            <a:endParaRPr lang="en-US" sz="1800" dirty="0">
              <a:solidFill>
                <a:schemeClr val="accent1"/>
              </a:solidFill>
            </a:endParaRPr>
          </a:p>
          <a:p>
            <a:pPr marL="457188" lvl="2" indent="-285750"/>
            <a:endParaRPr lang="en-US" sz="2000" dirty="0">
              <a:solidFill>
                <a:schemeClr val="accent1"/>
              </a:solidFill>
            </a:endParaRPr>
          </a:p>
          <a:p>
            <a:pPr marL="457188" lvl="2" indent="-285750"/>
            <a:endParaRPr lang="en-US" sz="2000" dirty="0">
              <a:solidFill>
                <a:schemeClr val="accent1"/>
              </a:solidFill>
            </a:endParaRPr>
          </a:p>
          <a:p>
            <a:pPr marL="457188" lvl="2" indent="-285750"/>
            <a:endParaRPr lang="en-US" sz="2000" dirty="0">
              <a:solidFill>
                <a:schemeClr val="accent1"/>
              </a:solidFill>
            </a:endParaRPr>
          </a:p>
          <a:p>
            <a:pPr marL="457188" lvl="2" indent="-285750"/>
            <a:endParaRPr lang="en-US" sz="2000" dirty="0">
              <a:solidFill>
                <a:schemeClr val="accent1"/>
              </a:solidFill>
            </a:endParaRPr>
          </a:p>
          <a:p>
            <a:pPr marL="457188" lvl="2" indent="-285750"/>
            <a:endParaRPr lang="en-US" sz="1800" dirty="0">
              <a:latin typeface="+mn-lt"/>
            </a:endParaRPr>
          </a:p>
          <a:p>
            <a:pPr marL="457188" lvl="2" indent="-285750"/>
            <a:endParaRPr lang="en-US" sz="2000" dirty="0"/>
          </a:p>
          <a:p>
            <a:pPr marL="457188" lvl="2" indent="-285750"/>
            <a:endParaRPr lang="en-US" sz="1800" dirty="0">
              <a:latin typeface="+mn-lt"/>
            </a:endParaRPr>
          </a:p>
          <a:p>
            <a:pPr marL="457188" lvl="2" indent="-285750"/>
            <a:endParaRPr lang="en-US" sz="2000" dirty="0"/>
          </a:p>
          <a:p>
            <a:pPr marL="171438" lvl="2" indent="0">
              <a:buNone/>
            </a:pPr>
            <a:endParaRPr lang="en-US" sz="1800" dirty="0">
              <a:latin typeface="+mn-lt"/>
            </a:endParaRPr>
          </a:p>
        </p:txBody>
      </p:sp>
      <p:sp>
        <p:nvSpPr>
          <p:cNvPr id="3" name="Date Placeholder 2">
            <a:extLst>
              <a:ext uri="{FF2B5EF4-FFF2-40B4-BE49-F238E27FC236}">
                <a16:creationId xmlns:a16="http://schemas.microsoft.com/office/drawing/2014/main" id="{F0F5CF8C-CD7C-38E8-F42B-D390851611A0}"/>
              </a:ext>
            </a:extLst>
          </p:cNvPr>
          <p:cNvSpPr>
            <a:spLocks noGrp="1"/>
          </p:cNvSpPr>
          <p:nvPr>
            <p:ph type="dt" sz="half" idx="15"/>
          </p:nvPr>
        </p:nvSpPr>
        <p:spPr/>
        <p:txBody>
          <a:bodyPr/>
          <a:lstStyle/>
          <a:p>
            <a:fld id="{F5EE866D-1B59-994D-A405-0A76B52D3C50}" type="datetime1">
              <a:rPr lang="en-IN" smtClean="0"/>
              <a:t>24/01/24</a:t>
            </a:fld>
            <a:endParaRPr lang="en-US" dirty="0"/>
          </a:p>
        </p:txBody>
      </p:sp>
      <p:sp>
        <p:nvSpPr>
          <p:cNvPr id="13" name="Content Placeholder 8">
            <a:extLst>
              <a:ext uri="{FF2B5EF4-FFF2-40B4-BE49-F238E27FC236}">
                <a16:creationId xmlns:a16="http://schemas.microsoft.com/office/drawing/2014/main" id="{A8E0E226-7D40-6E79-3487-E965F61B806C}"/>
              </a:ext>
            </a:extLst>
          </p:cNvPr>
          <p:cNvSpPr txBox="1">
            <a:spLocks/>
          </p:cNvSpPr>
          <p:nvPr/>
        </p:nvSpPr>
        <p:spPr>
          <a:xfrm>
            <a:off x="758874" y="3235671"/>
            <a:ext cx="9575597" cy="2585204"/>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8" lvl="2" indent="0">
              <a:buNone/>
            </a:pPr>
            <a:endParaRPr lang="en-US" sz="1800" dirty="0">
              <a:latin typeface="+mn-lt"/>
            </a:endParaRPr>
          </a:p>
        </p:txBody>
      </p:sp>
    </p:spTree>
    <p:extLst>
      <p:ext uri="{BB962C8B-B14F-4D97-AF65-F5344CB8AC3E}">
        <p14:creationId xmlns:p14="http://schemas.microsoft.com/office/powerpoint/2010/main" val="3580116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Developer Experience</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23</a:t>
            </a:fld>
            <a:endParaRPr lang="en-US" dirty="0"/>
          </a:p>
        </p:txBody>
      </p:sp>
      <p:sp>
        <p:nvSpPr>
          <p:cNvPr id="4" name="Content Placeholder 8">
            <a:extLst>
              <a:ext uri="{FF2B5EF4-FFF2-40B4-BE49-F238E27FC236}">
                <a16:creationId xmlns:a16="http://schemas.microsoft.com/office/drawing/2014/main" id="{1091238E-1FBB-1CCD-3BAB-DD483EEB938D}"/>
              </a:ext>
            </a:extLst>
          </p:cNvPr>
          <p:cNvSpPr>
            <a:spLocks noGrp="1"/>
          </p:cNvSpPr>
          <p:nvPr>
            <p:ph sz="quarter" idx="14"/>
          </p:nvPr>
        </p:nvSpPr>
        <p:spPr>
          <a:xfrm>
            <a:off x="762000" y="1484784"/>
            <a:ext cx="10671048" cy="2162919"/>
          </a:xfrm>
        </p:spPr>
        <p:txBody>
          <a:bodyPr/>
          <a:lstStyle/>
          <a:p>
            <a:r>
              <a:rPr lang="en-US" sz="2400" dirty="0">
                <a:solidFill>
                  <a:srgbClr val="FFC000"/>
                </a:solidFill>
              </a:rPr>
              <a:t>Improved Share Components Subscriptions</a:t>
            </a:r>
          </a:p>
          <a:p>
            <a:pPr marL="457193" lvl="2" indent="-285750"/>
            <a:r>
              <a:rPr lang="en-IN" sz="1800" b="0" i="0" u="none" strike="noStrike" dirty="0">
                <a:solidFill>
                  <a:srgbClr val="FFFFFF"/>
                </a:solidFill>
                <a:effectLst/>
                <a:latin typeface="+mn-lt"/>
              </a:rPr>
              <a:t>Extend subscription functionality to all shared components</a:t>
            </a:r>
          </a:p>
          <a:p>
            <a:pPr marL="457193" lvl="2" indent="-285750"/>
            <a:r>
              <a:rPr lang="en-IN" sz="1800" b="0" i="0" u="none" strike="noStrike" dirty="0">
                <a:solidFill>
                  <a:srgbClr val="FFFFFF"/>
                </a:solidFill>
                <a:effectLst/>
                <a:latin typeface="+mn-lt"/>
              </a:rPr>
              <a:t>Subscribed components are now read-only</a:t>
            </a:r>
          </a:p>
          <a:p>
            <a:pPr marL="457193" lvl="2" indent="-285750"/>
            <a:r>
              <a:rPr lang="en-IN" sz="1800" dirty="0">
                <a:solidFill>
                  <a:srgbClr val="FFFFFF"/>
                </a:solidFill>
                <a:latin typeface="+mn-lt"/>
              </a:rPr>
              <a:t>Automatic dependency resolution</a:t>
            </a:r>
          </a:p>
          <a:p>
            <a:pPr marL="457193" lvl="2" indent="-285750"/>
            <a:r>
              <a:rPr lang="en-US" sz="1800" dirty="0">
                <a:solidFill>
                  <a:srgbClr val="FFFFFF"/>
                </a:solidFill>
                <a:latin typeface="+mn-lt"/>
              </a:rPr>
              <a:t>New </a:t>
            </a:r>
            <a:r>
              <a:rPr lang="en-US" sz="1800" dirty="0">
                <a:solidFill>
                  <a:srgbClr val="FACD62"/>
                </a:solidFill>
                <a:latin typeface="+mn-lt"/>
              </a:rPr>
              <a:t>Subscription Status </a:t>
            </a:r>
            <a:r>
              <a:rPr lang="en-US" sz="1800" dirty="0">
                <a:solidFill>
                  <a:srgbClr val="FFFFFF"/>
                </a:solidFill>
                <a:latin typeface="+mn-lt"/>
              </a:rPr>
              <a:t>column available across Shared Components reports</a:t>
            </a:r>
          </a:p>
          <a:p>
            <a:pPr marL="457193" lvl="2" indent="-285750"/>
            <a:r>
              <a:rPr lang="en-US" sz="1800" dirty="0">
                <a:solidFill>
                  <a:srgbClr val="FFFFFF"/>
                </a:solidFill>
                <a:latin typeface="+mn-lt"/>
              </a:rPr>
              <a:t>Bulk refresh and deletion – Easily view subscribed shared components that are out of sync and refresh them</a:t>
            </a:r>
            <a:endParaRPr lang="en-IN" sz="1800" dirty="0">
              <a:solidFill>
                <a:srgbClr val="FFFFFF"/>
              </a:solidFill>
              <a:latin typeface="+mn-lt"/>
            </a:endParaRPr>
          </a:p>
        </p:txBody>
      </p:sp>
      <p:sp>
        <p:nvSpPr>
          <p:cNvPr id="3" name="Content Placeholder 8">
            <a:extLst>
              <a:ext uri="{FF2B5EF4-FFF2-40B4-BE49-F238E27FC236}">
                <a16:creationId xmlns:a16="http://schemas.microsoft.com/office/drawing/2014/main" id="{70A7BDA6-0E4E-AE43-7BBA-D9E3E20F2A42}"/>
              </a:ext>
            </a:extLst>
          </p:cNvPr>
          <p:cNvSpPr txBox="1">
            <a:spLocks/>
          </p:cNvSpPr>
          <p:nvPr/>
        </p:nvSpPr>
        <p:spPr>
          <a:xfrm>
            <a:off x="768875" y="3954063"/>
            <a:ext cx="10871742" cy="216291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C000"/>
                </a:solidFill>
              </a:rPr>
              <a:t>Workflow and Approvals Enhancements</a:t>
            </a:r>
          </a:p>
          <a:p>
            <a:pPr marL="457193" lvl="2" indent="-285750"/>
            <a:r>
              <a:rPr lang="en-IN" sz="1800" dirty="0">
                <a:solidFill>
                  <a:srgbClr val="FFC000"/>
                </a:solidFill>
                <a:latin typeface="+mn-lt"/>
              </a:rPr>
              <a:t>Action Tasks</a:t>
            </a:r>
            <a:r>
              <a:rPr lang="en-IN" sz="1800" dirty="0">
                <a:solidFill>
                  <a:srgbClr val="FFFFFF"/>
                </a:solidFill>
                <a:latin typeface="+mn-lt"/>
              </a:rPr>
              <a:t>: </a:t>
            </a:r>
            <a:r>
              <a:rPr lang="en-IN" sz="1800" b="0" i="0" u="none" strike="noStrike" dirty="0">
                <a:solidFill>
                  <a:srgbClr val="FFFFFF"/>
                </a:solidFill>
                <a:effectLst/>
                <a:latin typeface="+mn-lt"/>
              </a:rPr>
              <a:t>Define human tasks that require a participant's input or acknowledgement without an explicit approval outcome.</a:t>
            </a:r>
            <a:endParaRPr lang="en-IN" sz="1800" dirty="0">
              <a:solidFill>
                <a:srgbClr val="FFFFFF"/>
              </a:solidFill>
              <a:latin typeface="+mn-lt"/>
            </a:endParaRPr>
          </a:p>
          <a:p>
            <a:pPr marL="457193" lvl="2" indent="-285750"/>
            <a:r>
              <a:rPr lang="en-IN" sz="1800" b="0" i="0" u="none" strike="noStrike" dirty="0">
                <a:solidFill>
                  <a:srgbClr val="FFFFFF"/>
                </a:solidFill>
                <a:effectLst/>
                <a:latin typeface="+mn-lt"/>
              </a:rPr>
              <a:t>Optionally allow parameters to change value during a human task and react to the event using the Update Parameter action and new APIs.</a:t>
            </a:r>
          </a:p>
          <a:p>
            <a:pPr marL="457193" lvl="2" indent="-285750"/>
            <a:r>
              <a:rPr lang="en-IN" sz="1800" b="0" i="0" u="none" strike="noStrike" dirty="0">
                <a:solidFill>
                  <a:srgbClr val="FFFFFF"/>
                </a:solidFill>
                <a:effectLst/>
                <a:latin typeface="+mn-lt"/>
              </a:rPr>
              <a:t>Business administrators can now remove task participants in addition to adding new ones.</a:t>
            </a:r>
            <a:endParaRPr lang="en-IN" sz="1800" dirty="0">
              <a:solidFill>
                <a:srgbClr val="FFFFFF"/>
              </a:solidFill>
              <a:latin typeface="+mn-lt"/>
            </a:endParaRPr>
          </a:p>
        </p:txBody>
      </p:sp>
      <p:sp>
        <p:nvSpPr>
          <p:cNvPr id="2" name="Date Placeholder 1">
            <a:extLst>
              <a:ext uri="{FF2B5EF4-FFF2-40B4-BE49-F238E27FC236}">
                <a16:creationId xmlns:a16="http://schemas.microsoft.com/office/drawing/2014/main" id="{00BB5C1F-3E4C-3CAE-034E-B1D7B86A423E}"/>
              </a:ext>
            </a:extLst>
          </p:cNvPr>
          <p:cNvSpPr>
            <a:spLocks noGrp="1"/>
          </p:cNvSpPr>
          <p:nvPr>
            <p:ph type="dt" sz="half" idx="15"/>
          </p:nvPr>
        </p:nvSpPr>
        <p:spPr/>
        <p:txBody>
          <a:bodyPr/>
          <a:lstStyle/>
          <a:p>
            <a:fld id="{59663251-1DA2-FF44-A3C8-543462B98B95}" type="datetime1">
              <a:rPr lang="en-IN" smtClean="0"/>
              <a:t>24/01/24</a:t>
            </a:fld>
            <a:endParaRPr lang="en-US" dirty="0"/>
          </a:p>
        </p:txBody>
      </p:sp>
    </p:spTree>
    <p:extLst>
      <p:ext uri="{BB962C8B-B14F-4D97-AF65-F5344CB8AC3E}">
        <p14:creationId xmlns:p14="http://schemas.microsoft.com/office/powerpoint/2010/main" val="22063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Developer Experience</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24</a:t>
            </a:fld>
            <a:endParaRPr lang="en-US" dirty="0"/>
          </a:p>
        </p:txBody>
      </p:sp>
      <p:sp>
        <p:nvSpPr>
          <p:cNvPr id="4" name="Content Placeholder 8">
            <a:extLst>
              <a:ext uri="{FF2B5EF4-FFF2-40B4-BE49-F238E27FC236}">
                <a16:creationId xmlns:a16="http://schemas.microsoft.com/office/drawing/2014/main" id="{1091238E-1FBB-1CCD-3BAB-DD483EEB938D}"/>
              </a:ext>
            </a:extLst>
          </p:cNvPr>
          <p:cNvSpPr>
            <a:spLocks noGrp="1"/>
          </p:cNvSpPr>
          <p:nvPr>
            <p:ph sz="quarter" idx="14"/>
          </p:nvPr>
        </p:nvSpPr>
        <p:spPr>
          <a:xfrm>
            <a:off x="762000" y="1484785"/>
            <a:ext cx="10671048" cy="1728192"/>
          </a:xfrm>
        </p:spPr>
        <p:txBody>
          <a:bodyPr/>
          <a:lstStyle/>
          <a:p>
            <a:r>
              <a:rPr lang="en-US" sz="2400" dirty="0">
                <a:solidFill>
                  <a:srgbClr val="FFC000"/>
                </a:solidFill>
              </a:rPr>
              <a:t>Translating Default Reports</a:t>
            </a:r>
          </a:p>
          <a:p>
            <a:pPr marL="342900" indent="-342900" algn="l">
              <a:buFont typeface="Arial" panose="020B0604020202020204" pitchFamily="34" charset="0"/>
              <a:buChar char="•"/>
            </a:pPr>
            <a:r>
              <a:rPr lang="en-IN" sz="2000" b="0" i="0" u="none" strike="noStrike" dirty="0">
                <a:effectLst/>
              </a:rPr>
              <a:t>You can now translate Default reports ( Primary Default or Alternative Report ) for interactive report and interactive grid regions.</a:t>
            </a:r>
          </a:p>
          <a:p>
            <a:pPr marL="342900" indent="-342900" algn="l">
              <a:buFont typeface="Arial" panose="020B0604020202020204" pitchFamily="34" charset="0"/>
              <a:buChar char="•"/>
            </a:pPr>
            <a:r>
              <a:rPr lang="en-IN" sz="2000" b="0" i="0" u="none" strike="noStrike" dirty="0">
                <a:effectLst/>
              </a:rPr>
              <a:t>Saved default reports can be translated via </a:t>
            </a:r>
            <a:r>
              <a:rPr lang="en-IN" sz="2000" b="0" i="0" u="none" strike="noStrike" dirty="0">
                <a:solidFill>
                  <a:srgbClr val="FACD62"/>
                </a:solidFill>
                <a:effectLst/>
              </a:rPr>
              <a:t>application translation </a:t>
            </a:r>
            <a:r>
              <a:rPr lang="en-IN" sz="2000" b="0" i="0" u="none" strike="noStrike" dirty="0">
                <a:effectLst/>
              </a:rPr>
              <a:t>process. The translatable XLIFF file includes translating default report settings.</a:t>
            </a:r>
          </a:p>
        </p:txBody>
      </p:sp>
      <p:sp>
        <p:nvSpPr>
          <p:cNvPr id="2" name="Date Placeholder 1">
            <a:extLst>
              <a:ext uri="{FF2B5EF4-FFF2-40B4-BE49-F238E27FC236}">
                <a16:creationId xmlns:a16="http://schemas.microsoft.com/office/drawing/2014/main" id="{00BB5C1F-3E4C-3CAE-034E-B1D7B86A423E}"/>
              </a:ext>
            </a:extLst>
          </p:cNvPr>
          <p:cNvSpPr>
            <a:spLocks noGrp="1"/>
          </p:cNvSpPr>
          <p:nvPr>
            <p:ph type="dt" sz="half" idx="15"/>
          </p:nvPr>
        </p:nvSpPr>
        <p:spPr/>
        <p:txBody>
          <a:bodyPr/>
          <a:lstStyle/>
          <a:p>
            <a:fld id="{A1532ABF-97E1-9248-B805-95ACD0426D6C}" type="datetime1">
              <a:rPr lang="en-IN" smtClean="0"/>
              <a:t>24/01/24</a:t>
            </a:fld>
            <a:endParaRPr lang="en-US" dirty="0"/>
          </a:p>
        </p:txBody>
      </p:sp>
      <p:pic>
        <p:nvPicPr>
          <p:cNvPr id="9" name="Picture 8">
            <a:extLst>
              <a:ext uri="{FF2B5EF4-FFF2-40B4-BE49-F238E27FC236}">
                <a16:creationId xmlns:a16="http://schemas.microsoft.com/office/drawing/2014/main" id="{AEC3D827-594C-D32B-837C-7B675F851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94" y="3377024"/>
            <a:ext cx="5622032" cy="2821275"/>
          </a:xfrm>
          <a:prstGeom prst="rect">
            <a:avLst/>
          </a:prstGeom>
          <a:ln>
            <a:solidFill>
              <a:srgbClr val="FACD62"/>
            </a:solidFill>
          </a:ln>
        </p:spPr>
      </p:pic>
      <p:pic>
        <p:nvPicPr>
          <p:cNvPr id="11" name="Picture 10">
            <a:extLst>
              <a:ext uri="{FF2B5EF4-FFF2-40B4-BE49-F238E27FC236}">
                <a16:creationId xmlns:a16="http://schemas.microsoft.com/office/drawing/2014/main" id="{38D61F86-2097-5650-3DDB-BF34046C6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288" y="3417660"/>
            <a:ext cx="5166018" cy="2800009"/>
          </a:xfrm>
          <a:prstGeom prst="rect">
            <a:avLst/>
          </a:prstGeom>
          <a:ln>
            <a:solidFill>
              <a:srgbClr val="FACD62"/>
            </a:solidFill>
          </a:ln>
        </p:spPr>
      </p:pic>
    </p:spTree>
    <p:extLst>
      <p:ext uri="{BB962C8B-B14F-4D97-AF65-F5344CB8AC3E}">
        <p14:creationId xmlns:p14="http://schemas.microsoft.com/office/powerpoint/2010/main" val="3008485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25</a:t>
            </a:fld>
            <a:endParaRPr lang="en-US" dirty="0"/>
          </a:p>
        </p:txBody>
      </p:sp>
      <p:sp>
        <p:nvSpPr>
          <p:cNvPr id="4" name="Date Placeholder 3">
            <a:extLst>
              <a:ext uri="{FF2B5EF4-FFF2-40B4-BE49-F238E27FC236}">
                <a16:creationId xmlns:a16="http://schemas.microsoft.com/office/drawing/2014/main" id="{60459226-B767-4C0E-78E9-D03FDB8A6E17}"/>
              </a:ext>
            </a:extLst>
          </p:cNvPr>
          <p:cNvSpPr>
            <a:spLocks noGrp="1"/>
          </p:cNvSpPr>
          <p:nvPr>
            <p:ph type="dt" sz="half" idx="15"/>
          </p:nvPr>
        </p:nvSpPr>
        <p:spPr/>
        <p:txBody>
          <a:bodyPr/>
          <a:lstStyle/>
          <a:p>
            <a:fld id="{25DBBD6A-C2EC-F643-8A01-7BC4C55F1A48}" type="datetime1">
              <a:rPr lang="en-IN" smtClean="0"/>
              <a:t>24/01/24</a:t>
            </a:fld>
            <a:endParaRPr lang="en-US" dirty="0"/>
          </a:p>
        </p:txBody>
      </p:sp>
      <p:sp>
        <p:nvSpPr>
          <p:cNvPr id="9" name="Title 9">
            <a:extLst>
              <a:ext uri="{FF2B5EF4-FFF2-40B4-BE49-F238E27FC236}">
                <a16:creationId xmlns:a16="http://schemas.microsoft.com/office/drawing/2014/main" id="{C0CFDA14-0C02-7E6D-0FD6-70C95311FCA5}"/>
              </a:ext>
            </a:extLst>
          </p:cNvPr>
          <p:cNvSpPr>
            <a:spLocks noGrp="1"/>
          </p:cNvSpPr>
          <p:nvPr>
            <p:ph type="title"/>
          </p:nvPr>
        </p:nvSpPr>
        <p:spPr>
          <a:xfrm>
            <a:off x="768871" y="699689"/>
            <a:ext cx="10158984" cy="713087"/>
          </a:xfrm>
        </p:spPr>
        <p:txBody>
          <a:bodyPr/>
          <a:lstStyle/>
          <a:p>
            <a:r>
              <a:rPr lang="en-US" sz="3200" dirty="0">
                <a:solidFill>
                  <a:srgbClr val="FFC000"/>
                </a:solidFill>
                <a:latin typeface="+mj-lt"/>
              </a:rPr>
              <a:t>General Builder Improvements</a:t>
            </a:r>
          </a:p>
        </p:txBody>
      </p:sp>
      <p:pic>
        <p:nvPicPr>
          <p:cNvPr id="7" name="Picture 6">
            <a:extLst>
              <a:ext uri="{FF2B5EF4-FFF2-40B4-BE49-F238E27FC236}">
                <a16:creationId xmlns:a16="http://schemas.microsoft.com/office/drawing/2014/main" id="{596FE59B-9729-553B-F2AC-E3FBCE602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72" y="2187684"/>
            <a:ext cx="3816424" cy="2808771"/>
          </a:xfrm>
          <a:prstGeom prst="rect">
            <a:avLst/>
          </a:prstGeom>
          <a:ln>
            <a:solidFill>
              <a:srgbClr val="FACD62"/>
            </a:solidFill>
          </a:ln>
        </p:spPr>
      </p:pic>
      <p:pic>
        <p:nvPicPr>
          <p:cNvPr id="8" name="Picture 7">
            <a:extLst>
              <a:ext uri="{FF2B5EF4-FFF2-40B4-BE49-F238E27FC236}">
                <a16:creationId xmlns:a16="http://schemas.microsoft.com/office/drawing/2014/main" id="{DF2DF296-1D37-6042-0574-025129A8F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999" y="2404552"/>
            <a:ext cx="5634985" cy="2375034"/>
          </a:xfrm>
          <a:prstGeom prst="rect">
            <a:avLst/>
          </a:prstGeom>
          <a:ln>
            <a:solidFill>
              <a:srgbClr val="FACD62"/>
            </a:solidFill>
          </a:ln>
        </p:spPr>
      </p:pic>
    </p:spTree>
    <p:extLst>
      <p:ext uri="{BB962C8B-B14F-4D97-AF65-F5344CB8AC3E}">
        <p14:creationId xmlns:p14="http://schemas.microsoft.com/office/powerpoint/2010/main" val="4038605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General Builder Improvements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26</a:t>
            </a:fld>
            <a:endParaRPr lang="en-US" dirty="0"/>
          </a:p>
        </p:txBody>
      </p:sp>
      <p:sp>
        <p:nvSpPr>
          <p:cNvPr id="4" name="Content Placeholder 8">
            <a:extLst>
              <a:ext uri="{FF2B5EF4-FFF2-40B4-BE49-F238E27FC236}">
                <a16:creationId xmlns:a16="http://schemas.microsoft.com/office/drawing/2014/main" id="{1091238E-1FBB-1CCD-3BAB-DD483EEB938D}"/>
              </a:ext>
            </a:extLst>
          </p:cNvPr>
          <p:cNvSpPr>
            <a:spLocks noGrp="1"/>
          </p:cNvSpPr>
          <p:nvPr>
            <p:ph sz="quarter" idx="14"/>
          </p:nvPr>
        </p:nvSpPr>
        <p:spPr>
          <a:xfrm>
            <a:off x="761998" y="1527287"/>
            <a:ext cx="10230546" cy="1613681"/>
          </a:xfrm>
        </p:spPr>
        <p:txBody>
          <a:bodyPr/>
          <a:lstStyle/>
          <a:p>
            <a:r>
              <a:rPr lang="en-US" sz="2400" dirty="0">
                <a:solidFill>
                  <a:srgbClr val="FFC000"/>
                </a:solidFill>
              </a:rPr>
              <a:t>Simplified Create App Wizard</a:t>
            </a:r>
          </a:p>
          <a:p>
            <a:pPr marL="457193" lvl="2" indent="-285750"/>
            <a:r>
              <a:rPr lang="en-US" sz="1800" dirty="0">
                <a:latin typeface="+mn-lt"/>
              </a:rPr>
              <a:t>Enter an app name and use the Create Application button on the first page of the Create App process without having to go through the whole wizard</a:t>
            </a:r>
          </a:p>
          <a:p>
            <a:pPr marL="457193" lvl="2" indent="-285750"/>
            <a:r>
              <a:rPr lang="en-US" sz="1800" dirty="0">
                <a:latin typeface="+mn-lt"/>
              </a:rPr>
              <a:t>The list of additional create options now have a new look, and there are options to use the full Create App wizard or Quick SQL in addition to the existing entries</a:t>
            </a:r>
          </a:p>
        </p:txBody>
      </p:sp>
      <p:sp>
        <p:nvSpPr>
          <p:cNvPr id="2" name="Date Placeholder 1">
            <a:extLst>
              <a:ext uri="{FF2B5EF4-FFF2-40B4-BE49-F238E27FC236}">
                <a16:creationId xmlns:a16="http://schemas.microsoft.com/office/drawing/2014/main" id="{00BB5C1F-3E4C-3CAE-034E-B1D7B86A423E}"/>
              </a:ext>
            </a:extLst>
          </p:cNvPr>
          <p:cNvSpPr>
            <a:spLocks noGrp="1"/>
          </p:cNvSpPr>
          <p:nvPr>
            <p:ph type="dt" sz="half" idx="15"/>
          </p:nvPr>
        </p:nvSpPr>
        <p:spPr/>
        <p:txBody>
          <a:bodyPr/>
          <a:lstStyle/>
          <a:p>
            <a:fld id="{2EFF3CA0-6B85-3C4E-B516-9BAA850AD797}" type="datetime1">
              <a:rPr lang="en-IN" smtClean="0"/>
              <a:t>24/01/24</a:t>
            </a:fld>
            <a:endParaRPr lang="en-US" dirty="0"/>
          </a:p>
        </p:txBody>
      </p:sp>
      <p:sp>
        <p:nvSpPr>
          <p:cNvPr id="8" name="Content Placeholder 8">
            <a:extLst>
              <a:ext uri="{FF2B5EF4-FFF2-40B4-BE49-F238E27FC236}">
                <a16:creationId xmlns:a16="http://schemas.microsoft.com/office/drawing/2014/main" id="{7A4EC088-90C8-1626-DD11-EDB4F5A7F045}"/>
              </a:ext>
            </a:extLst>
          </p:cNvPr>
          <p:cNvSpPr txBox="1">
            <a:spLocks/>
          </p:cNvSpPr>
          <p:nvPr/>
        </p:nvSpPr>
        <p:spPr>
          <a:xfrm>
            <a:off x="761998" y="3195108"/>
            <a:ext cx="10374562" cy="149687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C000"/>
                </a:solidFill>
              </a:rPr>
              <a:t>Improved UX of App Export and Import</a:t>
            </a:r>
          </a:p>
          <a:p>
            <a:pPr marL="457193" lvl="2" indent="-285750"/>
            <a:r>
              <a:rPr lang="en-IN" sz="1800" b="0" i="0" u="none" strike="noStrike" dirty="0">
                <a:solidFill>
                  <a:srgbClr val="FFFFFF"/>
                </a:solidFill>
                <a:effectLst/>
                <a:latin typeface="+mn-lt"/>
              </a:rPr>
              <a:t>The import and export wizards have been simplified to create a more intuitive, enhanced user experience. </a:t>
            </a:r>
          </a:p>
          <a:p>
            <a:pPr marL="457193" lvl="2" indent="-285750"/>
            <a:r>
              <a:rPr lang="en-IN" sz="1800" b="0" i="0" u="none" strike="noStrike" dirty="0">
                <a:solidFill>
                  <a:srgbClr val="FFFFFF"/>
                </a:solidFill>
                <a:effectLst/>
                <a:latin typeface="+mn-lt"/>
              </a:rPr>
              <a:t>Export apps, pages, or components using the new, standardized navigation system for different types of exports, then import them into your workspaces and applications in just a few steps.</a:t>
            </a:r>
            <a:endParaRPr lang="en-US" sz="1800" dirty="0">
              <a:latin typeface="+mn-lt"/>
            </a:endParaRPr>
          </a:p>
        </p:txBody>
      </p:sp>
      <p:sp>
        <p:nvSpPr>
          <p:cNvPr id="9" name="Content Placeholder 8">
            <a:extLst>
              <a:ext uri="{FF2B5EF4-FFF2-40B4-BE49-F238E27FC236}">
                <a16:creationId xmlns:a16="http://schemas.microsoft.com/office/drawing/2014/main" id="{6B4F0608-C021-A3C3-66AA-0E0A9BD2FED5}"/>
              </a:ext>
            </a:extLst>
          </p:cNvPr>
          <p:cNvSpPr txBox="1">
            <a:spLocks/>
          </p:cNvSpPr>
          <p:nvPr/>
        </p:nvSpPr>
        <p:spPr>
          <a:xfrm>
            <a:off x="768876" y="5002921"/>
            <a:ext cx="10374562" cy="964746"/>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C000"/>
                </a:solidFill>
              </a:rPr>
              <a:t>Builder Extension Links</a:t>
            </a:r>
          </a:p>
          <a:p>
            <a:pPr marL="457181" lvl="2" indent="-285743"/>
            <a:r>
              <a:rPr lang="en-US" sz="1800" dirty="0">
                <a:latin typeface="+mn-lt"/>
              </a:rPr>
              <a:t>Add additional menu entries to the Builder UI for your workspace</a:t>
            </a:r>
          </a:p>
          <a:p>
            <a:pPr marL="457181" lvl="2" indent="-285743"/>
            <a:r>
              <a:rPr lang="en-US" sz="1800" dirty="0">
                <a:latin typeface="+mn-lt"/>
              </a:rPr>
              <a:t>All entries/URLs will be opened in a new browser tab</a:t>
            </a:r>
          </a:p>
        </p:txBody>
      </p:sp>
    </p:spTree>
    <p:extLst>
      <p:ext uri="{BB962C8B-B14F-4D97-AF65-F5344CB8AC3E}">
        <p14:creationId xmlns:p14="http://schemas.microsoft.com/office/powerpoint/2010/main" val="363293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General Builder Improvements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27</a:t>
            </a:fld>
            <a:endParaRPr lang="en-US" dirty="0"/>
          </a:p>
        </p:txBody>
      </p:sp>
      <p:sp>
        <p:nvSpPr>
          <p:cNvPr id="2" name="Date Placeholder 1">
            <a:extLst>
              <a:ext uri="{FF2B5EF4-FFF2-40B4-BE49-F238E27FC236}">
                <a16:creationId xmlns:a16="http://schemas.microsoft.com/office/drawing/2014/main" id="{00BB5C1F-3E4C-3CAE-034E-B1D7B86A423E}"/>
              </a:ext>
            </a:extLst>
          </p:cNvPr>
          <p:cNvSpPr>
            <a:spLocks noGrp="1"/>
          </p:cNvSpPr>
          <p:nvPr>
            <p:ph type="dt" sz="half" idx="15"/>
          </p:nvPr>
        </p:nvSpPr>
        <p:spPr/>
        <p:txBody>
          <a:bodyPr/>
          <a:lstStyle/>
          <a:p>
            <a:fld id="{C2BB53F5-98C8-8948-B282-C6B4AB1F48C0}" type="datetime1">
              <a:rPr lang="en-IN" smtClean="0"/>
              <a:t>24/01/24</a:t>
            </a:fld>
            <a:endParaRPr lang="en-US" dirty="0"/>
          </a:p>
        </p:txBody>
      </p:sp>
      <p:sp>
        <p:nvSpPr>
          <p:cNvPr id="3" name="Content Placeholder 8">
            <a:extLst>
              <a:ext uri="{FF2B5EF4-FFF2-40B4-BE49-F238E27FC236}">
                <a16:creationId xmlns:a16="http://schemas.microsoft.com/office/drawing/2014/main" id="{E2C87706-27D1-D94B-D7ED-F2127932453F}"/>
              </a:ext>
            </a:extLst>
          </p:cNvPr>
          <p:cNvSpPr txBox="1">
            <a:spLocks/>
          </p:cNvSpPr>
          <p:nvPr/>
        </p:nvSpPr>
        <p:spPr>
          <a:xfrm>
            <a:off x="792864" y="3035709"/>
            <a:ext cx="10230544" cy="173185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C000"/>
                </a:solidFill>
              </a:rPr>
              <a:t>Application Gallery Improvements</a:t>
            </a:r>
          </a:p>
          <a:p>
            <a:pPr lvl="1"/>
            <a:r>
              <a:rPr lang="en-IN" b="0" i="0" u="none" strike="noStrike" dirty="0">
                <a:solidFill>
                  <a:srgbClr val="FFFFFF"/>
                </a:solidFill>
                <a:effectLst/>
              </a:rPr>
              <a:t>Install an app without using the Install dialog, and configure background app installations for an instance so you can do other tasks while an app installs or so you can install multiple apps in sequence. </a:t>
            </a:r>
          </a:p>
          <a:p>
            <a:pPr lvl="1"/>
            <a:r>
              <a:rPr lang="en-IN" b="0" i="0" u="none" strike="noStrike" dirty="0">
                <a:solidFill>
                  <a:srgbClr val="FFFFFF"/>
                </a:solidFill>
                <a:effectLst/>
              </a:rPr>
              <a:t>A new update option allows you to get the most recent version of a previously installed app already without needing to remove it.</a:t>
            </a:r>
          </a:p>
          <a:p>
            <a:br>
              <a:rPr lang="en-IN" sz="2000" dirty="0"/>
            </a:br>
            <a:endParaRPr lang="en-US" sz="1800" dirty="0">
              <a:latin typeface="+mn-lt"/>
            </a:endParaRPr>
          </a:p>
        </p:txBody>
      </p:sp>
      <p:sp>
        <p:nvSpPr>
          <p:cNvPr id="11" name="Content Placeholder 8">
            <a:extLst>
              <a:ext uri="{FF2B5EF4-FFF2-40B4-BE49-F238E27FC236}">
                <a16:creationId xmlns:a16="http://schemas.microsoft.com/office/drawing/2014/main" id="{FB78ADD4-BFBF-C56F-0514-D8264B1D71A0}"/>
              </a:ext>
            </a:extLst>
          </p:cNvPr>
          <p:cNvSpPr txBox="1">
            <a:spLocks/>
          </p:cNvSpPr>
          <p:nvPr/>
        </p:nvSpPr>
        <p:spPr>
          <a:xfrm>
            <a:off x="792864" y="4990902"/>
            <a:ext cx="10230544" cy="1125758"/>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C000"/>
                </a:solidFill>
              </a:rPr>
              <a:t>Accessibility Improvements across the Builder</a:t>
            </a:r>
          </a:p>
          <a:p>
            <a:pPr lvl="1"/>
            <a:r>
              <a:rPr lang="en-IN" b="0" i="0" u="none" strike="noStrike" dirty="0">
                <a:solidFill>
                  <a:srgbClr val="FFFFFF"/>
                </a:solidFill>
                <a:effectLst/>
                <a:latin typeface="Oracle Sans" panose="020B0503020204020204" pitchFamily="34" charset="0"/>
              </a:rPr>
              <a:t>General accessibility enhancements to the development environment and numerous accessibility-focused bug fixes have been made to create a better user experience for all users.</a:t>
            </a:r>
            <a:br>
              <a:rPr lang="en-IN" sz="2000" dirty="0"/>
            </a:br>
            <a:endParaRPr lang="en-US" sz="1800" dirty="0">
              <a:latin typeface="+mn-lt"/>
            </a:endParaRPr>
          </a:p>
        </p:txBody>
      </p:sp>
      <p:sp>
        <p:nvSpPr>
          <p:cNvPr id="12" name="Content Placeholder 8">
            <a:extLst>
              <a:ext uri="{FF2B5EF4-FFF2-40B4-BE49-F238E27FC236}">
                <a16:creationId xmlns:a16="http://schemas.microsoft.com/office/drawing/2014/main" id="{CCDEB003-9F2E-85F0-E27D-1912EF6121A2}"/>
              </a:ext>
            </a:extLst>
          </p:cNvPr>
          <p:cNvSpPr txBox="1">
            <a:spLocks/>
          </p:cNvSpPr>
          <p:nvPr/>
        </p:nvSpPr>
        <p:spPr>
          <a:xfrm>
            <a:off x="761998" y="1527287"/>
            <a:ext cx="10230544" cy="158417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FFC000"/>
                </a:solidFill>
              </a:rPr>
              <a:t>Comment and Uncomment from Context Menu in Page Designer</a:t>
            </a:r>
          </a:p>
          <a:p>
            <a:pPr marL="457181" lvl="2" indent="-285743"/>
            <a:r>
              <a:rPr lang="en-IN" sz="1800" b="0" i="0" u="none" strike="noStrike" dirty="0">
                <a:solidFill>
                  <a:srgbClr val="FFFFFF"/>
                </a:solidFill>
                <a:effectLst/>
                <a:latin typeface="+mn-lt"/>
              </a:rPr>
              <a:t>New Comment and Uncomment options in the Rendering Tree Context Menu in Page Designer allows toggling any component's Build Option attribute directly from the Context Menu in Page Designer, saving many clicks during the development process</a:t>
            </a:r>
            <a:r>
              <a:rPr lang="en-IN" sz="2000" b="0" i="0" u="none" strike="noStrike" dirty="0">
                <a:solidFill>
                  <a:srgbClr val="FFFFFF"/>
                </a:solidFill>
                <a:effectLst/>
                <a:latin typeface="Oracle Sans" panose="020B0503020204020204" pitchFamily="34" charset="0"/>
              </a:rPr>
              <a:t>.</a:t>
            </a:r>
            <a:endParaRPr lang="en-US" sz="1800" dirty="0">
              <a:latin typeface="+mn-lt"/>
            </a:endParaRPr>
          </a:p>
        </p:txBody>
      </p:sp>
    </p:spTree>
    <p:extLst>
      <p:ext uri="{BB962C8B-B14F-4D97-AF65-F5344CB8AC3E}">
        <p14:creationId xmlns:p14="http://schemas.microsoft.com/office/powerpoint/2010/main" val="3703129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28</a:t>
            </a:fld>
            <a:endParaRPr lang="en-US" dirty="0"/>
          </a:p>
        </p:txBody>
      </p:sp>
      <p:sp>
        <p:nvSpPr>
          <p:cNvPr id="4" name="Date Placeholder 3">
            <a:extLst>
              <a:ext uri="{FF2B5EF4-FFF2-40B4-BE49-F238E27FC236}">
                <a16:creationId xmlns:a16="http://schemas.microsoft.com/office/drawing/2014/main" id="{60459226-B767-4C0E-78E9-D03FDB8A6E17}"/>
              </a:ext>
            </a:extLst>
          </p:cNvPr>
          <p:cNvSpPr>
            <a:spLocks noGrp="1"/>
          </p:cNvSpPr>
          <p:nvPr>
            <p:ph type="dt" sz="half" idx="15"/>
          </p:nvPr>
        </p:nvSpPr>
        <p:spPr/>
        <p:txBody>
          <a:bodyPr/>
          <a:lstStyle/>
          <a:p>
            <a:fld id="{5D1A79FD-22AF-1048-9245-2B31C3AA90F7}" type="datetime1">
              <a:rPr lang="en-IN" smtClean="0"/>
              <a:t>24/01/24</a:t>
            </a:fld>
            <a:endParaRPr lang="en-US" dirty="0"/>
          </a:p>
        </p:txBody>
      </p:sp>
      <p:sp>
        <p:nvSpPr>
          <p:cNvPr id="9" name="Title 9">
            <a:extLst>
              <a:ext uri="{FF2B5EF4-FFF2-40B4-BE49-F238E27FC236}">
                <a16:creationId xmlns:a16="http://schemas.microsoft.com/office/drawing/2014/main" id="{C0CFDA14-0C02-7E6D-0FD6-70C95311FCA5}"/>
              </a:ext>
            </a:extLst>
          </p:cNvPr>
          <p:cNvSpPr>
            <a:spLocks noGrp="1"/>
          </p:cNvSpPr>
          <p:nvPr>
            <p:ph type="title"/>
          </p:nvPr>
        </p:nvSpPr>
        <p:spPr>
          <a:xfrm>
            <a:off x="768871" y="699689"/>
            <a:ext cx="10158984" cy="713087"/>
          </a:xfrm>
        </p:spPr>
        <p:txBody>
          <a:bodyPr/>
          <a:lstStyle/>
          <a:p>
            <a:r>
              <a:rPr lang="en-US" sz="3200" dirty="0">
                <a:solidFill>
                  <a:srgbClr val="FFC000"/>
                </a:solidFill>
                <a:latin typeface="+mj-lt"/>
              </a:rPr>
              <a:t>Additional Updates and Enhancements</a:t>
            </a:r>
          </a:p>
        </p:txBody>
      </p:sp>
      <p:pic>
        <p:nvPicPr>
          <p:cNvPr id="2" name="Picture 1">
            <a:extLst>
              <a:ext uri="{FF2B5EF4-FFF2-40B4-BE49-F238E27FC236}">
                <a16:creationId xmlns:a16="http://schemas.microsoft.com/office/drawing/2014/main" id="{9F266AA3-C18A-2E19-C42E-69F09659A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06" y="2816829"/>
            <a:ext cx="6334014" cy="1725053"/>
          </a:xfrm>
          <a:prstGeom prst="rect">
            <a:avLst/>
          </a:prstGeom>
          <a:ln>
            <a:solidFill>
              <a:srgbClr val="FACD62"/>
            </a:solidFill>
          </a:ln>
        </p:spPr>
      </p:pic>
      <p:pic>
        <p:nvPicPr>
          <p:cNvPr id="3" name="Picture 2">
            <a:extLst>
              <a:ext uri="{FF2B5EF4-FFF2-40B4-BE49-F238E27FC236}">
                <a16:creationId xmlns:a16="http://schemas.microsoft.com/office/drawing/2014/main" id="{319BB749-0F13-70A9-61DC-353706BA5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2184" y="2514600"/>
            <a:ext cx="3436622" cy="2268838"/>
          </a:xfrm>
          <a:prstGeom prst="rect">
            <a:avLst/>
          </a:prstGeom>
          <a:ln>
            <a:solidFill>
              <a:srgbClr val="FACD62"/>
            </a:solidFill>
          </a:ln>
        </p:spPr>
      </p:pic>
    </p:spTree>
    <p:extLst>
      <p:ext uri="{BB962C8B-B14F-4D97-AF65-F5344CB8AC3E}">
        <p14:creationId xmlns:p14="http://schemas.microsoft.com/office/powerpoint/2010/main" val="3825625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Additional Updates and Enhancements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29</a:t>
            </a:fld>
            <a:endParaRPr lang="en-US" dirty="0"/>
          </a:p>
        </p:txBody>
      </p:sp>
      <p:sp>
        <p:nvSpPr>
          <p:cNvPr id="2" name="Date Placeholder 1">
            <a:extLst>
              <a:ext uri="{FF2B5EF4-FFF2-40B4-BE49-F238E27FC236}">
                <a16:creationId xmlns:a16="http://schemas.microsoft.com/office/drawing/2014/main" id="{00BB5C1F-3E4C-3CAE-034E-B1D7B86A423E}"/>
              </a:ext>
            </a:extLst>
          </p:cNvPr>
          <p:cNvSpPr>
            <a:spLocks noGrp="1"/>
          </p:cNvSpPr>
          <p:nvPr>
            <p:ph type="dt" sz="half" idx="15"/>
          </p:nvPr>
        </p:nvSpPr>
        <p:spPr/>
        <p:txBody>
          <a:bodyPr/>
          <a:lstStyle/>
          <a:p>
            <a:fld id="{551B7A62-ECE5-4F4C-BC06-50BB9F168752}" type="datetime1">
              <a:rPr lang="en-IN" smtClean="0"/>
              <a:t>24/01/24</a:t>
            </a:fld>
            <a:endParaRPr lang="en-US" dirty="0"/>
          </a:p>
        </p:txBody>
      </p:sp>
      <p:sp>
        <p:nvSpPr>
          <p:cNvPr id="12" name="Content Placeholder 8">
            <a:extLst>
              <a:ext uri="{FF2B5EF4-FFF2-40B4-BE49-F238E27FC236}">
                <a16:creationId xmlns:a16="http://schemas.microsoft.com/office/drawing/2014/main" id="{CCDEB003-9F2E-85F0-E27D-1912EF6121A2}"/>
              </a:ext>
            </a:extLst>
          </p:cNvPr>
          <p:cNvSpPr txBox="1">
            <a:spLocks/>
          </p:cNvSpPr>
          <p:nvPr/>
        </p:nvSpPr>
        <p:spPr>
          <a:xfrm>
            <a:off x="761998" y="1527287"/>
            <a:ext cx="10230544" cy="96560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Show Success Messages After Close Dialog</a:t>
            </a:r>
          </a:p>
          <a:p>
            <a:pPr algn="l"/>
            <a:r>
              <a:rPr lang="en-IN" b="0" i="0" u="none" strike="noStrike" dirty="0">
                <a:solidFill>
                  <a:srgbClr val="FFFFFF"/>
                </a:solidFill>
                <a:effectLst/>
              </a:rPr>
              <a:t>The Close Dialog process has a new attribute called </a:t>
            </a:r>
            <a:r>
              <a:rPr lang="en-IN" b="0" i="0" u="none" strike="noStrike" dirty="0">
                <a:solidFill>
                  <a:srgbClr val="FACD62"/>
                </a:solidFill>
                <a:effectLst/>
              </a:rPr>
              <a:t>Show Success Messages</a:t>
            </a:r>
            <a:r>
              <a:rPr lang="en-IN" b="0" i="0" u="none" strike="noStrike" dirty="0">
                <a:solidFill>
                  <a:srgbClr val="FFFFFF"/>
                </a:solidFill>
                <a:effectLst/>
              </a:rPr>
              <a:t>. When switched on, success messages are shown in the top level frame of the page.</a:t>
            </a:r>
          </a:p>
        </p:txBody>
      </p:sp>
      <p:sp>
        <p:nvSpPr>
          <p:cNvPr id="8" name="Content Placeholder 8">
            <a:extLst>
              <a:ext uri="{FF2B5EF4-FFF2-40B4-BE49-F238E27FC236}">
                <a16:creationId xmlns:a16="http://schemas.microsoft.com/office/drawing/2014/main" id="{B89E3BE3-4BFD-62B8-F7DE-AAD0FE1159C4}"/>
              </a:ext>
            </a:extLst>
          </p:cNvPr>
          <p:cNvSpPr txBox="1">
            <a:spLocks/>
          </p:cNvSpPr>
          <p:nvPr/>
        </p:nvSpPr>
        <p:spPr>
          <a:xfrm>
            <a:off x="761711" y="2708920"/>
            <a:ext cx="10806897" cy="96560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Store Static Resources in Object Storage</a:t>
            </a:r>
          </a:p>
          <a:p>
            <a:pPr algn="l"/>
            <a:r>
              <a:rPr lang="en-IN" b="0" i="0" u="none" strike="noStrike" dirty="0">
                <a:solidFill>
                  <a:srgbClr val="FFFFFF"/>
                </a:solidFill>
                <a:effectLst/>
              </a:rPr>
              <a:t>A new Application File Storage option in Application Definition makes Object Storage available as the location for storing application static resources such as images, CSS, and JavaScript.</a:t>
            </a:r>
          </a:p>
        </p:txBody>
      </p:sp>
      <p:sp>
        <p:nvSpPr>
          <p:cNvPr id="9" name="Content Placeholder 8">
            <a:extLst>
              <a:ext uri="{FF2B5EF4-FFF2-40B4-BE49-F238E27FC236}">
                <a16:creationId xmlns:a16="http://schemas.microsoft.com/office/drawing/2014/main" id="{0D6A7DB2-2FA3-5F57-62F0-786997B7914D}"/>
              </a:ext>
            </a:extLst>
          </p:cNvPr>
          <p:cNvSpPr txBox="1">
            <a:spLocks/>
          </p:cNvSpPr>
          <p:nvPr/>
        </p:nvSpPr>
        <p:spPr>
          <a:xfrm>
            <a:off x="751209" y="3980517"/>
            <a:ext cx="10806897" cy="96560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Default Interactive Report Link Edit Icon</a:t>
            </a:r>
          </a:p>
          <a:p>
            <a:pPr algn="l"/>
            <a:r>
              <a:rPr lang="en-IN" i="0" u="none" strike="noStrike" dirty="0">
                <a:effectLst/>
              </a:rPr>
              <a:t>When choosing a custom target for an interactive report attributes, the link icon will default to </a:t>
            </a:r>
            <a:r>
              <a:rPr lang="en-IN" i="0" u="none" strike="noStrike" dirty="0">
                <a:solidFill>
                  <a:srgbClr val="FFC000"/>
                </a:solidFill>
                <a:effectLst/>
              </a:rPr>
              <a:t>fa-edit</a:t>
            </a:r>
            <a:r>
              <a:rPr lang="en-IN" i="0" u="none" strike="noStrike" dirty="0">
                <a:effectLst/>
              </a:rPr>
              <a:t> if the application contains Font APEX. </a:t>
            </a:r>
            <a:r>
              <a:rPr lang="en-IN" i="0" u="none" strike="noStrike" dirty="0">
                <a:solidFill>
                  <a:srgbClr val="FFC000"/>
                </a:solidFill>
                <a:effectLst/>
              </a:rPr>
              <a:t>fa-edit</a:t>
            </a:r>
            <a:r>
              <a:rPr lang="en-IN" i="0" u="none" strike="noStrike" dirty="0">
                <a:effectLst/>
              </a:rPr>
              <a:t> is also added to the quick pick list.</a:t>
            </a:r>
          </a:p>
          <a:p>
            <a:pPr algn="l"/>
            <a:endParaRPr lang="en-IN" sz="2000" i="0" u="none" strike="noStrike" dirty="0">
              <a:solidFill>
                <a:srgbClr val="FFC000"/>
              </a:solidFill>
              <a:effectLst/>
            </a:endParaRPr>
          </a:p>
        </p:txBody>
      </p:sp>
      <p:sp>
        <p:nvSpPr>
          <p:cNvPr id="10" name="Content Placeholder 8">
            <a:extLst>
              <a:ext uri="{FF2B5EF4-FFF2-40B4-BE49-F238E27FC236}">
                <a16:creationId xmlns:a16="http://schemas.microsoft.com/office/drawing/2014/main" id="{3D950F6C-63F3-4530-2A96-6DEDE976BE7C}"/>
              </a:ext>
            </a:extLst>
          </p:cNvPr>
          <p:cNvSpPr txBox="1">
            <a:spLocks/>
          </p:cNvSpPr>
          <p:nvPr/>
        </p:nvSpPr>
        <p:spPr>
          <a:xfrm>
            <a:off x="782114" y="5201117"/>
            <a:ext cx="10806897" cy="96560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Ubiquitous Database Search for Oracle Database 23c</a:t>
            </a:r>
          </a:p>
          <a:p>
            <a:pPr algn="l"/>
            <a:r>
              <a:rPr lang="en-IN" i="0" u="none" strike="noStrike" dirty="0">
                <a:effectLst/>
              </a:rPr>
              <a:t>A new search type in the APEX Search Configuration wizard provides support for the new Oracle Database 23c feature, Ubiquitous Database Search.</a:t>
            </a:r>
          </a:p>
          <a:p>
            <a:pPr algn="l"/>
            <a:endParaRPr lang="en-IN" sz="2000" i="0" u="none" strike="noStrike" dirty="0">
              <a:solidFill>
                <a:srgbClr val="FFC000"/>
              </a:solidFill>
              <a:effectLst/>
            </a:endParaRPr>
          </a:p>
        </p:txBody>
      </p:sp>
    </p:spTree>
    <p:extLst>
      <p:ext uri="{BB962C8B-B14F-4D97-AF65-F5344CB8AC3E}">
        <p14:creationId xmlns:p14="http://schemas.microsoft.com/office/powerpoint/2010/main" val="3397409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1" y="1707562"/>
            <a:ext cx="8437041" cy="3377622"/>
          </a:xfrm>
        </p:spPr>
        <p:txBody>
          <a:bodyPr/>
          <a:lstStyle/>
          <a:p>
            <a:pPr marL="342900" indent="-342900">
              <a:spcBef>
                <a:spcPts val="1800"/>
              </a:spcBef>
              <a:buClr>
                <a:schemeClr val="accent2"/>
              </a:buClr>
              <a:buFont typeface="Arial" panose="020B0604020202020204" pitchFamily="34" charset="0"/>
              <a:buChar char="•"/>
            </a:pPr>
            <a:r>
              <a:rPr lang="en-US" sz="2400" dirty="0"/>
              <a:t>Collaborative Development with Application Working Copy</a:t>
            </a:r>
          </a:p>
          <a:p>
            <a:pPr marL="342900" indent="-342900">
              <a:spcBef>
                <a:spcPts val="1800"/>
              </a:spcBef>
              <a:buClr>
                <a:schemeClr val="accent2"/>
              </a:buClr>
              <a:buFont typeface="Arial" panose="020B0604020202020204" pitchFamily="34" charset="0"/>
              <a:buChar char="•"/>
            </a:pPr>
            <a:r>
              <a:rPr lang="en-US" sz="2400" dirty="0"/>
              <a:t>End-to-End Process automation with native workflow</a:t>
            </a:r>
          </a:p>
          <a:p>
            <a:pPr marL="342900" indent="-342900">
              <a:spcBef>
                <a:spcPts val="1800"/>
              </a:spcBef>
              <a:buClr>
                <a:schemeClr val="accent2"/>
              </a:buClr>
              <a:buFont typeface="Arial" panose="020B0604020202020204" pitchFamily="34" charset="0"/>
              <a:buChar char="•"/>
            </a:pPr>
            <a:r>
              <a:rPr lang="en-US" sz="2400" dirty="0"/>
              <a:t>New and Updated Components</a:t>
            </a:r>
          </a:p>
          <a:p>
            <a:pPr marL="342900" indent="-342900">
              <a:spcBef>
                <a:spcPts val="1800"/>
              </a:spcBef>
              <a:buClr>
                <a:schemeClr val="accent2"/>
              </a:buClr>
              <a:buFont typeface="Arial" panose="020B0604020202020204" pitchFamily="34" charset="0"/>
              <a:buChar char="•"/>
            </a:pPr>
            <a:r>
              <a:rPr lang="en-US" sz="2400" dirty="0"/>
              <a:t>Developer Experience</a:t>
            </a:r>
          </a:p>
          <a:p>
            <a:pPr marL="342900" indent="-342900">
              <a:spcBef>
                <a:spcPts val="1800"/>
              </a:spcBef>
              <a:buClr>
                <a:schemeClr val="accent2"/>
              </a:buClr>
              <a:buFont typeface="Arial" panose="020B0604020202020204" pitchFamily="34" charset="0"/>
              <a:buChar char="•"/>
            </a:pPr>
            <a:r>
              <a:rPr lang="en-US" sz="2400" dirty="0"/>
              <a:t>General Builder Improvements</a:t>
            </a:r>
          </a:p>
          <a:p>
            <a:pPr marL="342900" indent="-342900">
              <a:spcBef>
                <a:spcPts val="1800"/>
              </a:spcBef>
              <a:buClr>
                <a:schemeClr val="accent2"/>
              </a:buClr>
              <a:buFont typeface="Arial" panose="020B0604020202020204" pitchFamily="34" charset="0"/>
              <a:buChar char="•"/>
            </a:pPr>
            <a:r>
              <a:rPr lang="en-US" sz="2400" dirty="0"/>
              <a:t>Additional Updates and Enhancements</a:t>
            </a:r>
          </a:p>
          <a:p>
            <a:pPr>
              <a:buClr>
                <a:schemeClr val="accent2"/>
              </a:buClr>
            </a:pPr>
            <a:endParaRPr lang="en-US" dirty="0"/>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What’s New in Oracle APEX 23.2?</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3</a:t>
            </a:fld>
            <a:endParaRPr lang="en-US" dirty="0"/>
          </a:p>
        </p:txBody>
      </p:sp>
      <p:pic>
        <p:nvPicPr>
          <p:cNvPr id="2" name="Picture 1" descr="Screenshot for apex.oracle.com">
            <a:extLst>
              <a:ext uri="{FF2B5EF4-FFF2-40B4-BE49-F238E27FC236}">
                <a16:creationId xmlns:a16="http://schemas.microsoft.com/office/drawing/2014/main" id="{750E6835-761F-CF16-D6E2-64B940F3B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442" y="2106410"/>
            <a:ext cx="2430034" cy="2430034"/>
          </a:xfrm>
          <a:prstGeom prst="rect">
            <a:avLst/>
          </a:prstGeom>
        </p:spPr>
      </p:pic>
      <p:sp>
        <p:nvSpPr>
          <p:cNvPr id="3" name="Rectangle 2">
            <a:extLst>
              <a:ext uri="{FF2B5EF4-FFF2-40B4-BE49-F238E27FC236}">
                <a16:creationId xmlns:a16="http://schemas.microsoft.com/office/drawing/2014/main" id="{8551CF53-81A7-C823-06BA-A965FF4B145A}"/>
              </a:ext>
            </a:extLst>
          </p:cNvPr>
          <p:cNvSpPr/>
          <p:nvPr/>
        </p:nvSpPr>
        <p:spPr>
          <a:xfrm>
            <a:off x="9207442" y="4645802"/>
            <a:ext cx="1970989" cy="369332"/>
          </a:xfrm>
          <a:prstGeom prst="rect">
            <a:avLst/>
          </a:prstGeom>
        </p:spPr>
        <p:txBody>
          <a:bodyPr wrap="none">
            <a:spAutoFit/>
          </a:bodyPr>
          <a:lstStyle/>
          <a:p>
            <a:r>
              <a:rPr lang="en-US" b="1" dirty="0">
                <a:solidFill>
                  <a:srgbClr val="FACD62"/>
                </a:solidFill>
              </a:rPr>
              <a:t>apex.oracle.com</a:t>
            </a:r>
          </a:p>
        </p:txBody>
      </p:sp>
      <p:sp>
        <p:nvSpPr>
          <p:cNvPr id="4" name="Date Placeholder 3">
            <a:extLst>
              <a:ext uri="{FF2B5EF4-FFF2-40B4-BE49-F238E27FC236}">
                <a16:creationId xmlns:a16="http://schemas.microsoft.com/office/drawing/2014/main" id="{60459226-B767-4C0E-78E9-D03FDB8A6E17}"/>
              </a:ext>
            </a:extLst>
          </p:cNvPr>
          <p:cNvSpPr>
            <a:spLocks noGrp="1"/>
          </p:cNvSpPr>
          <p:nvPr>
            <p:ph type="dt" sz="half" idx="15"/>
          </p:nvPr>
        </p:nvSpPr>
        <p:spPr/>
        <p:txBody>
          <a:bodyPr/>
          <a:lstStyle/>
          <a:p>
            <a:fld id="{0C7986DC-1A95-F240-A9CF-4F33C5AEF009}" type="datetime1">
              <a:rPr lang="en-IN" smtClean="0"/>
              <a:t>24/01/24</a:t>
            </a:fld>
            <a:endParaRPr lang="en-US" dirty="0"/>
          </a:p>
        </p:txBody>
      </p:sp>
    </p:spTree>
    <p:extLst>
      <p:ext uri="{BB962C8B-B14F-4D97-AF65-F5344CB8AC3E}">
        <p14:creationId xmlns:p14="http://schemas.microsoft.com/office/powerpoint/2010/main" val="443911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Additional Updates and Enhancements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30</a:t>
            </a:fld>
            <a:endParaRPr lang="en-US" dirty="0"/>
          </a:p>
        </p:txBody>
      </p:sp>
      <p:sp>
        <p:nvSpPr>
          <p:cNvPr id="2" name="Date Placeholder 1">
            <a:extLst>
              <a:ext uri="{FF2B5EF4-FFF2-40B4-BE49-F238E27FC236}">
                <a16:creationId xmlns:a16="http://schemas.microsoft.com/office/drawing/2014/main" id="{00BB5C1F-3E4C-3CAE-034E-B1D7B86A423E}"/>
              </a:ext>
            </a:extLst>
          </p:cNvPr>
          <p:cNvSpPr>
            <a:spLocks noGrp="1"/>
          </p:cNvSpPr>
          <p:nvPr>
            <p:ph type="dt" sz="half" idx="15"/>
          </p:nvPr>
        </p:nvSpPr>
        <p:spPr/>
        <p:txBody>
          <a:bodyPr/>
          <a:lstStyle/>
          <a:p>
            <a:fld id="{EA6E25B8-6C8D-E648-9992-9D2F26FE8002}" type="datetime1">
              <a:rPr lang="en-IN" smtClean="0"/>
              <a:t>24/01/24</a:t>
            </a:fld>
            <a:endParaRPr lang="en-US" dirty="0"/>
          </a:p>
        </p:txBody>
      </p:sp>
      <p:sp>
        <p:nvSpPr>
          <p:cNvPr id="12" name="Content Placeholder 8">
            <a:extLst>
              <a:ext uri="{FF2B5EF4-FFF2-40B4-BE49-F238E27FC236}">
                <a16:creationId xmlns:a16="http://schemas.microsoft.com/office/drawing/2014/main" id="{CCDEB003-9F2E-85F0-E27D-1912EF6121A2}"/>
              </a:ext>
            </a:extLst>
          </p:cNvPr>
          <p:cNvSpPr txBox="1">
            <a:spLocks/>
          </p:cNvSpPr>
          <p:nvPr/>
        </p:nvSpPr>
        <p:spPr>
          <a:xfrm>
            <a:off x="761998" y="1527287"/>
            <a:ext cx="10230544" cy="96560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Background Execution Chain Context</a:t>
            </a:r>
          </a:p>
          <a:p>
            <a:pPr algn="l"/>
            <a:r>
              <a:rPr lang="en-IN" i="0" u="none" strike="noStrike" dirty="0">
                <a:effectLst/>
              </a:rPr>
              <a:t>Associate a context value with a background execution chain and optionally serialize execution based on it.</a:t>
            </a:r>
            <a:endParaRPr lang="en-IN" b="0" i="0" u="none" strike="noStrike" dirty="0">
              <a:effectLst/>
            </a:endParaRPr>
          </a:p>
        </p:txBody>
      </p:sp>
      <p:sp>
        <p:nvSpPr>
          <p:cNvPr id="9" name="Content Placeholder 8">
            <a:extLst>
              <a:ext uri="{FF2B5EF4-FFF2-40B4-BE49-F238E27FC236}">
                <a16:creationId xmlns:a16="http://schemas.microsoft.com/office/drawing/2014/main" id="{0D6A7DB2-2FA3-5F57-62F0-786997B7914D}"/>
              </a:ext>
            </a:extLst>
          </p:cNvPr>
          <p:cNvSpPr txBox="1">
            <a:spLocks/>
          </p:cNvSpPr>
          <p:nvPr/>
        </p:nvSpPr>
        <p:spPr>
          <a:xfrm>
            <a:off x="737869" y="2830562"/>
            <a:ext cx="10688714" cy="153671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Disable and Restrict Apps with new Instance Parameters</a:t>
            </a:r>
          </a:p>
          <a:p>
            <a:pPr algn="l"/>
            <a:r>
              <a:rPr lang="en-IN" i="0" u="none" strike="noStrike" dirty="0">
                <a:effectLst/>
              </a:rPr>
              <a:t>New parameters in the APEX_INSTANCE_ADMIN API makes it possible to disable and restrict apps in your APEX workspace. Disable some or all apps with the </a:t>
            </a:r>
            <a:r>
              <a:rPr lang="en-IN" i="0" u="none" strike="noStrike" dirty="0">
                <a:solidFill>
                  <a:srgbClr val="FFC000"/>
                </a:solidFill>
                <a:effectLst/>
              </a:rPr>
              <a:t>DISABLE_APPS_LOGIN </a:t>
            </a:r>
            <a:r>
              <a:rPr lang="en-IN" i="0" u="none" strike="noStrike" dirty="0">
                <a:effectLst/>
              </a:rPr>
              <a:t>parameter, or restrict access to back-office apps with </a:t>
            </a:r>
            <a:r>
              <a:rPr lang="en-IN" i="0" u="none" strike="noStrike" dirty="0">
                <a:solidFill>
                  <a:srgbClr val="FFC000"/>
                </a:solidFill>
                <a:effectLst/>
              </a:rPr>
              <a:t>the RESTRICT_APPS_HEADER </a:t>
            </a:r>
            <a:r>
              <a:rPr lang="en-IN" i="0" u="none" strike="noStrike" dirty="0">
                <a:effectLst/>
              </a:rPr>
              <a:t>parameter, which identifies the HTTP request header and determines which apps are permitted for public use.</a:t>
            </a:r>
          </a:p>
        </p:txBody>
      </p:sp>
      <p:sp>
        <p:nvSpPr>
          <p:cNvPr id="3" name="Content Placeholder 8">
            <a:extLst>
              <a:ext uri="{FF2B5EF4-FFF2-40B4-BE49-F238E27FC236}">
                <a16:creationId xmlns:a16="http://schemas.microsoft.com/office/drawing/2014/main" id="{FBCF1B19-80AF-0794-BF51-80075F4721E6}"/>
              </a:ext>
            </a:extLst>
          </p:cNvPr>
          <p:cNvSpPr txBox="1">
            <a:spLocks/>
          </p:cNvSpPr>
          <p:nvPr/>
        </p:nvSpPr>
        <p:spPr>
          <a:xfrm>
            <a:off x="713229" y="4704943"/>
            <a:ext cx="10806897" cy="96560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New Dataset for Arabic and Italian Languages</a:t>
            </a:r>
          </a:p>
          <a:p>
            <a:pPr algn="l"/>
            <a:r>
              <a:rPr lang="en-IN" b="0" i="0" u="none" strike="noStrike" dirty="0">
                <a:solidFill>
                  <a:srgbClr val="FFFFFF"/>
                </a:solidFill>
                <a:effectLst/>
              </a:rPr>
              <a:t>The EMP and DEPT dataset has been added for both the Arabic and Italian languages, accompanied by a blueprint for easily building sample applications on the underlying dataset.</a:t>
            </a:r>
          </a:p>
        </p:txBody>
      </p:sp>
    </p:spTree>
    <p:extLst>
      <p:ext uri="{BB962C8B-B14F-4D97-AF65-F5344CB8AC3E}">
        <p14:creationId xmlns:p14="http://schemas.microsoft.com/office/powerpoint/2010/main" val="2499917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Additional Updates and Enhancements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31</a:t>
            </a:fld>
            <a:endParaRPr lang="en-US" dirty="0"/>
          </a:p>
        </p:txBody>
      </p:sp>
      <p:sp>
        <p:nvSpPr>
          <p:cNvPr id="2" name="Date Placeholder 1">
            <a:extLst>
              <a:ext uri="{FF2B5EF4-FFF2-40B4-BE49-F238E27FC236}">
                <a16:creationId xmlns:a16="http://schemas.microsoft.com/office/drawing/2014/main" id="{00BB5C1F-3E4C-3CAE-034E-B1D7B86A423E}"/>
              </a:ext>
            </a:extLst>
          </p:cNvPr>
          <p:cNvSpPr>
            <a:spLocks noGrp="1"/>
          </p:cNvSpPr>
          <p:nvPr>
            <p:ph type="dt" sz="half" idx="15"/>
          </p:nvPr>
        </p:nvSpPr>
        <p:spPr/>
        <p:txBody>
          <a:bodyPr/>
          <a:lstStyle/>
          <a:p>
            <a:fld id="{4F76963D-0E77-7F49-B5A2-9A2D63C57DEC}" type="datetime1">
              <a:rPr lang="en-IN" smtClean="0"/>
              <a:t>24/01/24</a:t>
            </a:fld>
            <a:endParaRPr lang="en-US" dirty="0"/>
          </a:p>
        </p:txBody>
      </p:sp>
      <p:sp>
        <p:nvSpPr>
          <p:cNvPr id="12" name="Content Placeholder 8">
            <a:extLst>
              <a:ext uri="{FF2B5EF4-FFF2-40B4-BE49-F238E27FC236}">
                <a16:creationId xmlns:a16="http://schemas.microsoft.com/office/drawing/2014/main" id="{CCDEB003-9F2E-85F0-E27D-1912EF6121A2}"/>
              </a:ext>
            </a:extLst>
          </p:cNvPr>
          <p:cNvSpPr txBox="1">
            <a:spLocks/>
          </p:cNvSpPr>
          <p:nvPr/>
        </p:nvSpPr>
        <p:spPr>
          <a:xfrm>
            <a:off x="761998" y="1527287"/>
            <a:ext cx="10230544" cy="96560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Populate List Item Sub Entries with List Reference</a:t>
            </a:r>
          </a:p>
          <a:p>
            <a:pPr algn="l"/>
            <a:r>
              <a:rPr lang="en-IN" i="0" u="none" strike="noStrike" dirty="0">
                <a:effectLst/>
              </a:rPr>
              <a:t>Child Items of a Static List Item can now be populated by a reference a List, with the ability to nest lists up to 10 levels. The referenced List can be static or Dynamic, and identifying List and </a:t>
            </a:r>
            <a:r>
              <a:rPr lang="en-IN" i="0" u="none" strike="noStrike" dirty="0" err="1">
                <a:effectLst/>
              </a:rPr>
              <a:t>Sublist</a:t>
            </a:r>
            <a:r>
              <a:rPr lang="en-IN" i="0" u="none" strike="noStrike" dirty="0">
                <a:effectLst/>
              </a:rPr>
              <a:t> relations can easily be done in the List Utilization report.</a:t>
            </a:r>
            <a:endParaRPr lang="en-IN" b="0" i="0" u="none" strike="noStrike" dirty="0">
              <a:effectLst/>
            </a:endParaRPr>
          </a:p>
        </p:txBody>
      </p:sp>
      <p:sp>
        <p:nvSpPr>
          <p:cNvPr id="8" name="Content Placeholder 8">
            <a:extLst>
              <a:ext uri="{FF2B5EF4-FFF2-40B4-BE49-F238E27FC236}">
                <a16:creationId xmlns:a16="http://schemas.microsoft.com/office/drawing/2014/main" id="{B89E3BE3-4BFD-62B8-F7DE-AAD0FE1159C4}"/>
              </a:ext>
            </a:extLst>
          </p:cNvPr>
          <p:cNvSpPr txBox="1">
            <a:spLocks/>
          </p:cNvSpPr>
          <p:nvPr/>
        </p:nvSpPr>
        <p:spPr>
          <a:xfrm>
            <a:off x="761998" y="2946195"/>
            <a:ext cx="10806897" cy="96560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Enhancements to Template Directives</a:t>
            </a:r>
          </a:p>
          <a:p>
            <a:pPr algn="l"/>
            <a:r>
              <a:rPr lang="en-IN" i="0" u="none" strike="noStrike" dirty="0">
                <a:effectLst/>
              </a:rPr>
              <a:t>Template Directives are now available for use inside the Text, </a:t>
            </a:r>
            <a:r>
              <a:rPr lang="en-IN" i="0" u="none" strike="noStrike" dirty="0" err="1">
                <a:effectLst/>
              </a:rPr>
              <a:t>Textarea</a:t>
            </a:r>
            <a:r>
              <a:rPr lang="en-IN" i="0" u="none" strike="noStrike" dirty="0">
                <a:effectLst/>
              </a:rPr>
              <a:t>, and HTML Template Component attributes in Page Designer, as well as in assignments of a {with/} and {apply/} block.</a:t>
            </a:r>
            <a:endParaRPr lang="en-IN" b="0" i="0" u="none" strike="noStrike" dirty="0">
              <a:effectLst/>
            </a:endParaRPr>
          </a:p>
        </p:txBody>
      </p:sp>
      <p:sp>
        <p:nvSpPr>
          <p:cNvPr id="4" name="Content Placeholder 8">
            <a:extLst>
              <a:ext uri="{FF2B5EF4-FFF2-40B4-BE49-F238E27FC236}">
                <a16:creationId xmlns:a16="http://schemas.microsoft.com/office/drawing/2014/main" id="{B59C8187-03F1-A787-ABDC-ED84E6525B66}"/>
              </a:ext>
            </a:extLst>
          </p:cNvPr>
          <p:cNvSpPr txBox="1">
            <a:spLocks/>
          </p:cNvSpPr>
          <p:nvPr/>
        </p:nvSpPr>
        <p:spPr>
          <a:xfrm>
            <a:off x="761998" y="4067825"/>
            <a:ext cx="10806897" cy="96560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Improvements to Background Processing</a:t>
            </a:r>
          </a:p>
          <a:p>
            <a:pPr algn="l"/>
            <a:r>
              <a:rPr lang="en-IN" i="0" u="none" strike="noStrike" dirty="0">
                <a:effectLst/>
              </a:rPr>
              <a:t>Background page processing just got better with improved serialization, better integration with APEX error handling, and allowing transactional and non-transactional submissions.</a:t>
            </a:r>
            <a:endParaRPr lang="en-IN" b="0" i="0" u="none" strike="noStrike" dirty="0">
              <a:effectLst/>
            </a:endParaRPr>
          </a:p>
        </p:txBody>
      </p:sp>
      <p:sp>
        <p:nvSpPr>
          <p:cNvPr id="10" name="Content Placeholder 8">
            <a:extLst>
              <a:ext uri="{FF2B5EF4-FFF2-40B4-BE49-F238E27FC236}">
                <a16:creationId xmlns:a16="http://schemas.microsoft.com/office/drawing/2014/main" id="{F5B253F7-8236-DC11-DE5F-D277713E05D7}"/>
              </a:ext>
            </a:extLst>
          </p:cNvPr>
          <p:cNvSpPr txBox="1">
            <a:spLocks/>
          </p:cNvSpPr>
          <p:nvPr/>
        </p:nvSpPr>
        <p:spPr>
          <a:xfrm>
            <a:off x="768875" y="5244771"/>
            <a:ext cx="10806897" cy="965609"/>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N" sz="2000" i="0" u="none" strike="noStrike" dirty="0">
                <a:solidFill>
                  <a:srgbClr val="FFC000"/>
                </a:solidFill>
                <a:effectLst/>
              </a:rPr>
              <a:t>Refreshed Redwood Light</a:t>
            </a:r>
          </a:p>
          <a:p>
            <a:pPr algn="l"/>
            <a:r>
              <a:rPr lang="en-IN" i="0" u="none" strike="noStrike" dirty="0">
                <a:effectLst/>
              </a:rPr>
              <a:t>Tweaks to </a:t>
            </a:r>
            <a:r>
              <a:rPr lang="en-IN" i="0" u="none" strike="noStrike" dirty="0" err="1">
                <a:effectLst/>
              </a:rPr>
              <a:t>colors</a:t>
            </a:r>
            <a:r>
              <a:rPr lang="en-IN" i="0" u="none" strike="noStrike" dirty="0">
                <a:effectLst/>
              </a:rPr>
              <a:t>, backgrounds, textures, padding, and additional styling give the Redwood Light theme a refreshed look and feel.</a:t>
            </a:r>
            <a:endParaRPr lang="en-IN" b="0" i="0" u="none" strike="noStrike" dirty="0">
              <a:effectLst/>
            </a:endParaRPr>
          </a:p>
        </p:txBody>
      </p:sp>
    </p:spTree>
    <p:extLst>
      <p:ext uri="{BB962C8B-B14F-4D97-AF65-F5344CB8AC3E}">
        <p14:creationId xmlns:p14="http://schemas.microsoft.com/office/powerpoint/2010/main" val="2845154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JavaScript Library Upgrades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32</a:t>
            </a:fld>
            <a:endParaRPr lang="en-US" dirty="0"/>
          </a:p>
        </p:txBody>
      </p:sp>
      <p:sp>
        <p:nvSpPr>
          <p:cNvPr id="8" name="Text Placeholder 7">
            <a:extLst>
              <a:ext uri="{FF2B5EF4-FFF2-40B4-BE49-F238E27FC236}">
                <a16:creationId xmlns:a16="http://schemas.microsoft.com/office/drawing/2014/main" id="{D1EE63A3-802F-AE27-ABD2-281370752A10}"/>
              </a:ext>
            </a:extLst>
          </p:cNvPr>
          <p:cNvSpPr txBox="1">
            <a:spLocks/>
          </p:cNvSpPr>
          <p:nvPr/>
        </p:nvSpPr>
        <p:spPr>
          <a:xfrm>
            <a:off x="761999" y="1196752"/>
            <a:ext cx="10014521" cy="532859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Oracle JET 15.0.7</a:t>
            </a:r>
          </a:p>
          <a:p>
            <a:pPr marL="285750" indent="-285750">
              <a:buFont typeface="Arial" panose="020B0604020202020204" pitchFamily="34" charset="0"/>
              <a:buChar char="•"/>
            </a:pPr>
            <a:r>
              <a:rPr lang="en-US" dirty="0"/>
              <a:t>jQuery 3.6.4</a:t>
            </a:r>
          </a:p>
          <a:p>
            <a:pPr marL="285750" indent="-285750">
              <a:buFont typeface="Arial" panose="020B0604020202020204" pitchFamily="34" charset="0"/>
              <a:buChar char="•"/>
            </a:pPr>
            <a:r>
              <a:rPr lang="en-US" dirty="0"/>
              <a:t>jQuery Migrate 3.4.1</a:t>
            </a:r>
          </a:p>
          <a:p>
            <a:pPr marL="285750" indent="-285750">
              <a:buFont typeface="Arial" panose="020B0604020202020204" pitchFamily="34" charset="0"/>
              <a:buChar char="•"/>
            </a:pPr>
            <a:r>
              <a:rPr lang="en-US" dirty="0" err="1"/>
              <a:t>FullCalendar</a:t>
            </a:r>
            <a:r>
              <a:rPr lang="en-US" dirty="0"/>
              <a:t> 6.1.8</a:t>
            </a:r>
          </a:p>
          <a:p>
            <a:pPr marL="285750" indent="-285750">
              <a:buFont typeface="Arial" panose="020B0604020202020204" pitchFamily="34" charset="0"/>
              <a:buChar char="•"/>
            </a:pPr>
            <a:r>
              <a:rPr lang="en-US" dirty="0" err="1"/>
              <a:t>MarkedJS</a:t>
            </a:r>
            <a:r>
              <a:rPr lang="en-US" dirty="0"/>
              <a:t> 5.1.2</a:t>
            </a:r>
          </a:p>
          <a:p>
            <a:pPr marL="285750" indent="-285750">
              <a:buFont typeface="Arial" panose="020B0604020202020204" pitchFamily="34" charset="0"/>
              <a:buChar char="•"/>
            </a:pPr>
            <a:r>
              <a:rPr lang="en-US" dirty="0" err="1"/>
              <a:t>DOMPurify</a:t>
            </a:r>
            <a:r>
              <a:rPr lang="en-US" dirty="0"/>
              <a:t> 3.0.5</a:t>
            </a:r>
          </a:p>
          <a:p>
            <a:pPr marL="285750" indent="-285750">
              <a:buFont typeface="Arial" panose="020B0604020202020204" pitchFamily="34" charset="0"/>
              <a:buChar char="•"/>
            </a:pPr>
            <a:r>
              <a:rPr lang="en-US" dirty="0"/>
              <a:t>Terser 5.19.2</a:t>
            </a:r>
          </a:p>
          <a:p>
            <a:pPr marL="285750" indent="-285750">
              <a:buFont typeface="Arial" panose="020B0604020202020204" pitchFamily="34" charset="0"/>
              <a:buChar char="•"/>
            </a:pPr>
            <a:r>
              <a:rPr lang="en-US" dirty="0" err="1"/>
              <a:t>MapLibre</a:t>
            </a:r>
            <a:r>
              <a:rPr lang="en-US" dirty="0"/>
              <a:t> 2.4.0</a:t>
            </a:r>
          </a:p>
          <a:p>
            <a:pPr marL="285750" indent="-285750">
              <a:buFont typeface="Arial" panose="020B0604020202020204" pitchFamily="34" charset="0"/>
              <a:buChar char="•"/>
            </a:pPr>
            <a:r>
              <a:rPr lang="en-US" dirty="0" err="1"/>
              <a:t>TinyMCE</a:t>
            </a:r>
            <a:r>
              <a:rPr lang="en-US" dirty="0"/>
              <a:t> 6.7.1</a:t>
            </a:r>
          </a:p>
          <a:p>
            <a:pPr marL="285750" indent="-285750">
              <a:buFont typeface="Arial" panose="020B0604020202020204" pitchFamily="34" charset="0"/>
              <a:buChar char="•"/>
            </a:pPr>
            <a:r>
              <a:rPr lang="en-US" dirty="0" err="1"/>
              <a:t>PrismJS</a:t>
            </a:r>
            <a:r>
              <a:rPr lang="en-US" dirty="0"/>
              <a:t> 1.29.0</a:t>
            </a:r>
          </a:p>
          <a:p>
            <a:pPr marL="285750" indent="-285750">
              <a:buFont typeface="Arial" panose="020B0604020202020204" pitchFamily="34" charset="0"/>
              <a:buChar char="•"/>
            </a:pPr>
            <a:r>
              <a:rPr lang="en-US" dirty="0" err="1"/>
              <a:t>csso</a:t>
            </a:r>
            <a:r>
              <a:rPr lang="en-US" dirty="0"/>
              <a:t> 5.0.5</a:t>
            </a:r>
          </a:p>
          <a:p>
            <a:pPr marL="285750" indent="-285750">
              <a:buFont typeface="Arial" panose="020B0604020202020204" pitchFamily="34" charset="0"/>
              <a:buChar char="•"/>
            </a:pPr>
            <a:r>
              <a:rPr lang="en-US" dirty="0" err="1"/>
              <a:t>cropperjs</a:t>
            </a:r>
            <a:r>
              <a:rPr lang="en-US" dirty="0"/>
              <a:t> 1.5.13</a:t>
            </a:r>
          </a:p>
          <a:p>
            <a:pPr marL="285750" indent="-285750">
              <a:buFont typeface="Arial" panose="020B0604020202020204" pitchFamily="34" charset="0"/>
              <a:buChar char="•"/>
            </a:pPr>
            <a:r>
              <a:rPr lang="en-US" dirty="0"/>
              <a:t>CKEditor5 36.0.0</a:t>
            </a:r>
          </a:p>
          <a:p>
            <a:pPr marL="285750" indent="-285750">
              <a:buFont typeface="Arial" panose="020B0604020202020204" pitchFamily="34" charset="0"/>
              <a:buChar char="•"/>
            </a:pPr>
            <a:r>
              <a:rPr lang="en-US" dirty="0"/>
              <a:t>jQuery UI 1.13.2</a:t>
            </a:r>
          </a:p>
          <a:p>
            <a:pPr lvl="1"/>
            <a:endParaRPr lang="en-US" dirty="0">
              <a:latin typeface="Oracle Sans" panose="020B0503020204020204" pitchFamily="34" charset="0"/>
              <a:cs typeface="Oracle Sans" panose="020B0503020204020204" pitchFamily="34" charset="0"/>
            </a:endParaRPr>
          </a:p>
          <a:p>
            <a:pPr lvl="1"/>
            <a:endParaRPr lang="en-US" dirty="0">
              <a:latin typeface="Oracle Sans" panose="020B0503020204020204" pitchFamily="34" charset="0"/>
              <a:cs typeface="Oracle Sans" panose="020B0503020204020204" pitchFamily="34" charset="0"/>
            </a:endParaRPr>
          </a:p>
          <a:p>
            <a:endParaRPr lang="en-US" dirty="0">
              <a:latin typeface="Oracle Sans" panose="020B0503020204020204" pitchFamily="34" charset="0"/>
              <a:cs typeface="Oracle Sans" panose="020B0503020204020204" pitchFamily="34" charset="0"/>
            </a:endParaRPr>
          </a:p>
        </p:txBody>
      </p:sp>
      <p:sp>
        <p:nvSpPr>
          <p:cNvPr id="2" name="Date Placeholder 1">
            <a:extLst>
              <a:ext uri="{FF2B5EF4-FFF2-40B4-BE49-F238E27FC236}">
                <a16:creationId xmlns:a16="http://schemas.microsoft.com/office/drawing/2014/main" id="{554FD11F-D9D5-3E15-F115-DF5943EF469C}"/>
              </a:ext>
            </a:extLst>
          </p:cNvPr>
          <p:cNvSpPr>
            <a:spLocks noGrp="1"/>
          </p:cNvSpPr>
          <p:nvPr>
            <p:ph type="dt" sz="half" idx="15"/>
          </p:nvPr>
        </p:nvSpPr>
        <p:spPr/>
        <p:txBody>
          <a:bodyPr/>
          <a:lstStyle/>
          <a:p>
            <a:fld id="{5064BC32-7476-4F44-9D4D-4A7DDC2EF1A3}" type="datetime1">
              <a:rPr lang="en-IN" smtClean="0"/>
              <a:t>24/01/24</a:t>
            </a:fld>
            <a:endParaRPr lang="en-US" dirty="0"/>
          </a:p>
        </p:txBody>
      </p:sp>
    </p:spTree>
    <p:extLst>
      <p:ext uri="{BB962C8B-B14F-4D97-AF65-F5344CB8AC3E}">
        <p14:creationId xmlns:p14="http://schemas.microsoft.com/office/powerpoint/2010/main" val="1331470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37B2-1594-4664-B5C7-336B2EEDB0BE}"/>
              </a:ext>
            </a:extLst>
          </p:cNvPr>
          <p:cNvSpPr>
            <a:spLocks noGrp="1"/>
          </p:cNvSpPr>
          <p:nvPr>
            <p:ph type="title"/>
          </p:nvPr>
        </p:nvSpPr>
        <p:spPr>
          <a:xfrm>
            <a:off x="768875" y="182403"/>
            <a:ext cx="10671048" cy="822960"/>
          </a:xfrm>
        </p:spPr>
        <p:txBody>
          <a:bodyPr/>
          <a:lstStyle/>
          <a:p>
            <a:r>
              <a:rPr lang="en-US" sz="3200" dirty="0">
                <a:solidFill>
                  <a:srgbClr val="FACD62"/>
                </a:solidFill>
              </a:rPr>
              <a:t>Learn More…</a:t>
            </a:r>
          </a:p>
        </p:txBody>
      </p:sp>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6"/>
          </p:nvPr>
        </p:nvSpPr>
        <p:spPr>
          <a:xfrm>
            <a:off x="762000" y="6423660"/>
            <a:ext cx="365760" cy="365760"/>
          </a:xfrm>
        </p:spPr>
        <p:txBody>
          <a:bodyPr/>
          <a:lstStyle/>
          <a:p>
            <a:fld id="{345D60D9-5372-5F40-9443-0F9AE5BDC3C8}" type="slidenum">
              <a:rPr lang="en-US" smtClean="0"/>
              <a:pPr/>
              <a:t>33</a:t>
            </a:fld>
            <a:endParaRPr lang="en-US" dirty="0"/>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5"/>
          </p:nvPr>
        </p:nvSpPr>
        <p:spPr>
          <a:xfrm>
            <a:off x="1127759" y="6423978"/>
            <a:ext cx="5745379" cy="365125"/>
          </a:xfrm>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B20AC0A1-753A-4CF7-8C0C-E8A0BAD9C286}"/>
              </a:ext>
            </a:extLst>
          </p:cNvPr>
          <p:cNvSpPr>
            <a:spLocks noGrp="1"/>
          </p:cNvSpPr>
          <p:nvPr>
            <p:ph type="dt" sz="half" idx="44"/>
          </p:nvPr>
        </p:nvSpPr>
        <p:spPr>
          <a:xfrm>
            <a:off x="6873138" y="6425604"/>
            <a:ext cx="2743200" cy="363500"/>
          </a:xfrm>
        </p:spPr>
        <p:txBody>
          <a:bodyPr/>
          <a:lstStyle/>
          <a:p>
            <a:fld id="{91602F5D-5D5B-8C4E-9606-76843ED5854E}" type="datetime1">
              <a:rPr lang="en-IN" smtClean="0"/>
              <a:t>24/01/24</a:t>
            </a:fld>
            <a:endParaRPr lang="en-US" dirty="0"/>
          </a:p>
        </p:txBody>
      </p:sp>
      <p:sp>
        <p:nvSpPr>
          <p:cNvPr id="13" name="Text Placeholder 7">
            <a:extLst>
              <a:ext uri="{FF2B5EF4-FFF2-40B4-BE49-F238E27FC236}">
                <a16:creationId xmlns:a16="http://schemas.microsoft.com/office/drawing/2014/main" id="{B587BD7B-88CA-78D9-BFCF-B2A1B0CA7F85}"/>
              </a:ext>
            </a:extLst>
          </p:cNvPr>
          <p:cNvSpPr>
            <a:spLocks noGrp="1"/>
          </p:cNvSpPr>
          <p:nvPr>
            <p:ph type="body" sz="quarter" idx="43"/>
          </p:nvPr>
        </p:nvSpPr>
        <p:spPr>
          <a:xfrm>
            <a:off x="761999" y="1609726"/>
            <a:ext cx="9654481" cy="3115418"/>
          </a:xfrm>
        </p:spPr>
        <p:txBody>
          <a:bodyPr/>
          <a:lstStyle/>
          <a:p>
            <a:pPr marL="274320" indent="-457200">
              <a:buFont typeface="Arial" panose="020B0604020202020204" pitchFamily="34" charset="0"/>
              <a:buChar char="•"/>
            </a:pPr>
            <a:r>
              <a:rPr lang="en-US" sz="2800" dirty="0">
                <a:cs typeface="Oracle Sans Light" panose="020B0403020204020204" pitchFamily="34" charset="0"/>
              </a:rPr>
              <a:t>What’s New in Oracle APEX 23.2</a:t>
            </a:r>
          </a:p>
          <a:p>
            <a:pPr indent="0">
              <a:buNone/>
            </a:pPr>
            <a:r>
              <a:rPr lang="en-US" sz="2800" b="1" dirty="0">
                <a:solidFill>
                  <a:srgbClr val="FFC000"/>
                </a:solidFill>
                <a:cs typeface="Oracle Sans Light" panose="020B0403020204020204" pitchFamily="34" charset="0"/>
              </a:rPr>
              <a:t>	</a:t>
            </a:r>
            <a:r>
              <a:rPr lang="en-US" sz="2800" b="1" dirty="0">
                <a:solidFill>
                  <a:srgbClr val="FFC000"/>
                </a:solidFill>
              </a:rPr>
              <a:t>apex.oracle.com/go/whats-new-232</a:t>
            </a:r>
            <a:br>
              <a:rPr lang="en-US" sz="2800" b="1" dirty="0">
                <a:solidFill>
                  <a:srgbClr val="FFC000"/>
                </a:solidFill>
              </a:rPr>
            </a:br>
            <a:endParaRPr lang="en-US" sz="2800" b="1" dirty="0">
              <a:solidFill>
                <a:srgbClr val="FFC000"/>
              </a:solidFill>
            </a:endParaRPr>
          </a:p>
          <a:p>
            <a:pPr marL="274320" indent="-457200">
              <a:buFont typeface="Arial" panose="020B0604020202020204" pitchFamily="34" charset="0"/>
              <a:buChar char="•"/>
            </a:pPr>
            <a:r>
              <a:rPr lang="en-IN" sz="2800" dirty="0"/>
              <a:t>Oracle APEX 23.2 New Features videos playlist</a:t>
            </a:r>
          </a:p>
          <a:p>
            <a:pPr indent="0">
              <a:buNone/>
            </a:pPr>
            <a:r>
              <a:rPr lang="en-IN" sz="2800" b="1" dirty="0">
                <a:solidFill>
                  <a:srgbClr val="FFC000"/>
                </a:solidFill>
              </a:rPr>
              <a:t>	apex.oracle.com/go/232-playlist</a:t>
            </a:r>
            <a:br>
              <a:rPr lang="en-IN" sz="2800" b="1" dirty="0">
                <a:solidFill>
                  <a:srgbClr val="FFC000"/>
                </a:solidFill>
              </a:rPr>
            </a:br>
            <a:endParaRPr lang="en-IN" sz="2800" b="1" dirty="0">
              <a:solidFill>
                <a:srgbClr val="FFC000"/>
              </a:solidFill>
            </a:endParaRPr>
          </a:p>
          <a:p>
            <a:pPr marL="274320" indent="-457200">
              <a:buFont typeface="Arial" panose="020B0604020202020204" pitchFamily="34" charset="0"/>
              <a:buChar char="•"/>
            </a:pPr>
            <a:r>
              <a:rPr lang="en-IN" sz="2800" dirty="0"/>
              <a:t>Updated and New Hands-on Labs</a:t>
            </a:r>
          </a:p>
          <a:p>
            <a:pPr indent="0">
              <a:buNone/>
            </a:pPr>
            <a:r>
              <a:rPr lang="en-IN" sz="2800" b="1" dirty="0">
                <a:solidFill>
                  <a:srgbClr val="FFC000"/>
                </a:solidFill>
              </a:rPr>
              <a:t>	apex.oracle.com/hols</a:t>
            </a:r>
          </a:p>
          <a:p>
            <a:pPr marL="457200" indent="-457200">
              <a:buFont typeface="Arial" panose="020B0604020202020204" pitchFamily="34" charset="0"/>
              <a:buChar char="•"/>
            </a:pPr>
            <a:endParaRPr lang="en-IN" sz="2800" b="1" dirty="0">
              <a:solidFill>
                <a:srgbClr val="FFC000"/>
              </a:solidFill>
            </a:endParaRPr>
          </a:p>
          <a:p>
            <a:pPr lvl="1"/>
            <a:endParaRPr lang="en-US" sz="2800" b="1" dirty="0">
              <a:solidFill>
                <a:srgbClr val="FFC000"/>
              </a:solidFill>
            </a:endParaRPr>
          </a:p>
        </p:txBody>
      </p:sp>
    </p:spTree>
    <p:extLst>
      <p:ext uri="{BB962C8B-B14F-4D97-AF65-F5344CB8AC3E}">
        <p14:creationId xmlns:p14="http://schemas.microsoft.com/office/powerpoint/2010/main" val="371514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6"/>
          </p:nvPr>
        </p:nvSpPr>
        <p:spPr>
          <a:xfrm>
            <a:off x="762000" y="6423660"/>
            <a:ext cx="365760" cy="365760"/>
          </a:xfrm>
        </p:spPr>
        <p:txBody>
          <a:bodyPr/>
          <a:lstStyle/>
          <a:p>
            <a:fld id="{345D60D9-5372-5F40-9443-0F9AE5BDC3C8}" type="slidenum">
              <a:rPr lang="en-US" smtClean="0"/>
              <a:pPr/>
              <a:t>34</a:t>
            </a:fld>
            <a:endParaRPr lang="en-US" dirty="0"/>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5"/>
          </p:nvPr>
        </p:nvSpPr>
        <p:spPr>
          <a:xfrm>
            <a:off x="1127759" y="6423978"/>
            <a:ext cx="5745379" cy="365125"/>
          </a:xfrm>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B20AC0A1-753A-4CF7-8C0C-E8A0BAD9C286}"/>
              </a:ext>
            </a:extLst>
          </p:cNvPr>
          <p:cNvSpPr>
            <a:spLocks noGrp="1"/>
          </p:cNvSpPr>
          <p:nvPr>
            <p:ph type="dt" sz="half" idx="44"/>
          </p:nvPr>
        </p:nvSpPr>
        <p:spPr>
          <a:xfrm>
            <a:off x="6873138" y="6425604"/>
            <a:ext cx="2743200" cy="363500"/>
          </a:xfrm>
        </p:spPr>
        <p:txBody>
          <a:bodyPr/>
          <a:lstStyle/>
          <a:p>
            <a:fld id="{8E1E3AF0-4AE3-DB4C-A9D4-1151366DC41C}" type="datetime1">
              <a:rPr lang="en-IN" smtClean="0"/>
              <a:t>24/01/24</a:t>
            </a:fld>
            <a:endParaRPr lang="en-US" dirty="0"/>
          </a:p>
        </p:txBody>
      </p:sp>
      <p:sp>
        <p:nvSpPr>
          <p:cNvPr id="9" name="Text Placeholder 8">
            <a:extLst>
              <a:ext uri="{FF2B5EF4-FFF2-40B4-BE49-F238E27FC236}">
                <a16:creationId xmlns:a16="http://schemas.microsoft.com/office/drawing/2014/main" id="{BD79CA24-8AA8-AE0B-D3BC-3E7D0C78865C}"/>
              </a:ext>
            </a:extLst>
          </p:cNvPr>
          <p:cNvSpPr>
            <a:spLocks noGrp="1"/>
          </p:cNvSpPr>
          <p:nvPr>
            <p:ph type="body" sz="quarter" idx="43"/>
          </p:nvPr>
        </p:nvSpPr>
        <p:spPr>
          <a:xfrm>
            <a:off x="752475" y="3131430"/>
            <a:ext cx="10687050" cy="595140"/>
          </a:xfrm>
        </p:spPr>
        <p:txBody>
          <a:bodyPr/>
          <a:lstStyle/>
          <a:p>
            <a:pPr indent="0">
              <a:buNone/>
            </a:pPr>
            <a:r>
              <a:rPr lang="en-US" sz="3200" dirty="0">
                <a:solidFill>
                  <a:srgbClr val="FFC000"/>
                </a:solidFill>
                <a:latin typeface="+mj-lt"/>
              </a:rPr>
              <a:t>Oracle APEX Training and Certification</a:t>
            </a:r>
          </a:p>
        </p:txBody>
      </p:sp>
      <p:pic>
        <p:nvPicPr>
          <p:cNvPr id="10" name="Picture 9">
            <a:extLst>
              <a:ext uri="{FF2B5EF4-FFF2-40B4-BE49-F238E27FC236}">
                <a16:creationId xmlns:a16="http://schemas.microsoft.com/office/drawing/2014/main" id="{AD51E1B1-D3F5-B467-5C32-EEE234F3C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573" y="1483908"/>
            <a:ext cx="2777952" cy="2394786"/>
          </a:xfrm>
          <a:prstGeom prst="rect">
            <a:avLst/>
          </a:prstGeom>
        </p:spPr>
      </p:pic>
    </p:spTree>
    <p:extLst>
      <p:ext uri="{BB962C8B-B14F-4D97-AF65-F5344CB8AC3E}">
        <p14:creationId xmlns:p14="http://schemas.microsoft.com/office/powerpoint/2010/main" val="80664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CAEC84-F3D6-4359-CBAA-A1974A483935}"/>
              </a:ext>
            </a:extLst>
          </p:cNvPr>
          <p:cNvSpPr>
            <a:spLocks noGrp="1"/>
          </p:cNvSpPr>
          <p:nvPr>
            <p:ph type="sldNum" sz="quarter" idx="46"/>
          </p:nvPr>
        </p:nvSpPr>
        <p:spPr/>
        <p:txBody>
          <a:bodyPr/>
          <a:lstStyle/>
          <a:p>
            <a:fld id="{345D60D9-5372-5F40-9443-0F9AE5BDC3C8}" type="slidenum">
              <a:rPr lang="en-US" smtClean="0"/>
              <a:pPr/>
              <a:t>35</a:t>
            </a:fld>
            <a:endParaRPr lang="en-US" dirty="0"/>
          </a:p>
        </p:txBody>
      </p:sp>
      <p:sp>
        <p:nvSpPr>
          <p:cNvPr id="6" name="Date Placeholder 5">
            <a:extLst>
              <a:ext uri="{FF2B5EF4-FFF2-40B4-BE49-F238E27FC236}">
                <a16:creationId xmlns:a16="http://schemas.microsoft.com/office/drawing/2014/main" id="{61A640E6-0053-EFF6-2FA7-671AD6C705CC}"/>
              </a:ext>
            </a:extLst>
          </p:cNvPr>
          <p:cNvSpPr>
            <a:spLocks noGrp="1"/>
          </p:cNvSpPr>
          <p:nvPr>
            <p:ph type="dt" sz="half" idx="44"/>
          </p:nvPr>
        </p:nvSpPr>
        <p:spPr/>
        <p:txBody>
          <a:bodyPr/>
          <a:lstStyle/>
          <a:p>
            <a:fld id="{92EAC1FD-FD81-4E40-951D-F8187534262B}" type="datetime1">
              <a:rPr lang="en-IN" smtClean="0"/>
              <a:t>24/01/24</a:t>
            </a:fld>
            <a:endParaRPr lang="en-US" dirty="0"/>
          </a:p>
        </p:txBody>
      </p:sp>
      <p:sp>
        <p:nvSpPr>
          <p:cNvPr id="13" name="Title 1">
            <a:extLst>
              <a:ext uri="{FF2B5EF4-FFF2-40B4-BE49-F238E27FC236}">
                <a16:creationId xmlns:a16="http://schemas.microsoft.com/office/drawing/2014/main" id="{4A42D2E8-9EDE-98DB-1454-F69953F7FEC4}"/>
              </a:ext>
            </a:extLst>
          </p:cNvPr>
          <p:cNvSpPr>
            <a:spLocks noGrp="1"/>
          </p:cNvSpPr>
          <p:nvPr>
            <p:ph type="title"/>
          </p:nvPr>
        </p:nvSpPr>
        <p:spPr>
          <a:xfrm>
            <a:off x="768875" y="182403"/>
            <a:ext cx="10671048" cy="822960"/>
          </a:xfrm>
        </p:spPr>
        <p:txBody>
          <a:bodyPr/>
          <a:lstStyle/>
          <a:p>
            <a:r>
              <a:rPr lang="en-US" sz="3200" dirty="0">
                <a:solidFill>
                  <a:srgbClr val="FACD62"/>
                </a:solidFill>
              </a:rPr>
              <a:t>Oracle APEX Training &amp; Certification</a:t>
            </a:r>
          </a:p>
        </p:txBody>
      </p:sp>
      <p:sp>
        <p:nvSpPr>
          <p:cNvPr id="14" name="Text Placeholder 2">
            <a:extLst>
              <a:ext uri="{FF2B5EF4-FFF2-40B4-BE49-F238E27FC236}">
                <a16:creationId xmlns:a16="http://schemas.microsoft.com/office/drawing/2014/main" id="{23057407-3A53-0F32-6572-E9336FDEFA7F}"/>
              </a:ext>
            </a:extLst>
          </p:cNvPr>
          <p:cNvSpPr txBox="1">
            <a:spLocks/>
          </p:cNvSpPr>
          <p:nvPr/>
        </p:nvSpPr>
        <p:spPr>
          <a:xfrm>
            <a:off x="766763" y="1009904"/>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apex.oracle.com</a:t>
            </a:r>
            <a:r>
              <a:rPr lang="en-US" b="1" dirty="0"/>
              <a:t>/go/training</a:t>
            </a:r>
          </a:p>
        </p:txBody>
      </p:sp>
      <p:sp>
        <p:nvSpPr>
          <p:cNvPr id="16" name="TextBox 15">
            <a:extLst>
              <a:ext uri="{FF2B5EF4-FFF2-40B4-BE49-F238E27FC236}">
                <a16:creationId xmlns:a16="http://schemas.microsoft.com/office/drawing/2014/main" id="{BF2C57FB-9401-8BC6-C3D9-546F609A92D5}"/>
              </a:ext>
            </a:extLst>
          </p:cNvPr>
          <p:cNvSpPr txBox="1"/>
          <p:nvPr/>
        </p:nvSpPr>
        <p:spPr>
          <a:xfrm>
            <a:off x="7752184" y="1700808"/>
            <a:ext cx="3192016" cy="369332"/>
          </a:xfrm>
          <a:prstGeom prst="rect">
            <a:avLst/>
          </a:prstGeom>
          <a:noFill/>
        </p:spPr>
        <p:txBody>
          <a:bodyPr wrap="square">
            <a:spAutoFit/>
          </a:bodyPr>
          <a:lstStyle/>
          <a:p>
            <a:r>
              <a:rPr lang="en-US" sz="1800" dirty="0"/>
              <a:t>APEX Foundations</a:t>
            </a:r>
            <a:endParaRPr lang="en-US" dirty="0"/>
          </a:p>
        </p:txBody>
      </p:sp>
      <p:sp>
        <p:nvSpPr>
          <p:cNvPr id="17" name="TextBox 16">
            <a:extLst>
              <a:ext uri="{FF2B5EF4-FFF2-40B4-BE49-F238E27FC236}">
                <a16:creationId xmlns:a16="http://schemas.microsoft.com/office/drawing/2014/main" id="{768DBB38-A389-08CB-F01C-37C6F238D42B}"/>
              </a:ext>
            </a:extLst>
          </p:cNvPr>
          <p:cNvSpPr txBox="1"/>
          <p:nvPr/>
        </p:nvSpPr>
        <p:spPr>
          <a:xfrm>
            <a:off x="7752184" y="2945700"/>
            <a:ext cx="3192016" cy="369332"/>
          </a:xfrm>
          <a:prstGeom prst="rect">
            <a:avLst/>
          </a:prstGeom>
          <a:noFill/>
        </p:spPr>
        <p:txBody>
          <a:bodyPr wrap="square">
            <a:spAutoFit/>
          </a:bodyPr>
          <a:lstStyle/>
          <a:p>
            <a:r>
              <a:rPr lang="en-US" sz="1800" dirty="0"/>
              <a:t>APEX Developer Professional</a:t>
            </a:r>
            <a:endParaRPr lang="en-US" dirty="0"/>
          </a:p>
        </p:txBody>
      </p:sp>
      <p:sp>
        <p:nvSpPr>
          <p:cNvPr id="18" name="TextBox 17">
            <a:extLst>
              <a:ext uri="{FF2B5EF4-FFF2-40B4-BE49-F238E27FC236}">
                <a16:creationId xmlns:a16="http://schemas.microsoft.com/office/drawing/2014/main" id="{6200CC26-C1F7-1435-31C4-89E406415B14}"/>
              </a:ext>
            </a:extLst>
          </p:cNvPr>
          <p:cNvSpPr txBox="1"/>
          <p:nvPr/>
        </p:nvSpPr>
        <p:spPr>
          <a:xfrm>
            <a:off x="7752184" y="4115935"/>
            <a:ext cx="3192016" cy="369332"/>
          </a:xfrm>
          <a:prstGeom prst="rect">
            <a:avLst/>
          </a:prstGeom>
          <a:noFill/>
        </p:spPr>
        <p:txBody>
          <a:bodyPr wrap="square">
            <a:spAutoFit/>
          </a:bodyPr>
          <a:lstStyle/>
          <a:p>
            <a:r>
              <a:rPr lang="en-US" sz="1800" dirty="0"/>
              <a:t>Get Certified</a:t>
            </a:r>
            <a:endParaRPr lang="en-US" dirty="0"/>
          </a:p>
        </p:txBody>
      </p:sp>
      <p:sp>
        <p:nvSpPr>
          <p:cNvPr id="20" name="TextBox 19">
            <a:extLst>
              <a:ext uri="{FF2B5EF4-FFF2-40B4-BE49-F238E27FC236}">
                <a16:creationId xmlns:a16="http://schemas.microsoft.com/office/drawing/2014/main" id="{B98D00F1-74B5-243E-202F-B7D81747F043}"/>
              </a:ext>
            </a:extLst>
          </p:cNvPr>
          <p:cNvSpPr txBox="1"/>
          <p:nvPr/>
        </p:nvSpPr>
        <p:spPr>
          <a:xfrm>
            <a:off x="7752184" y="2023776"/>
            <a:ext cx="3888432" cy="369332"/>
          </a:xfrm>
          <a:prstGeom prst="rect">
            <a:avLst/>
          </a:prstGeom>
          <a:noFill/>
        </p:spPr>
        <p:txBody>
          <a:bodyPr wrap="square">
            <a:spAutoFit/>
          </a:bodyPr>
          <a:lstStyle/>
          <a:p>
            <a:r>
              <a:rPr lang="en-US" sz="1800" b="1" dirty="0" err="1">
                <a:solidFill>
                  <a:srgbClr val="FFC000"/>
                </a:solidFill>
              </a:rPr>
              <a:t>apex.oracle.com</a:t>
            </a:r>
            <a:r>
              <a:rPr lang="en-US" sz="1800" b="1" dirty="0">
                <a:solidFill>
                  <a:srgbClr val="FFC000"/>
                </a:solidFill>
              </a:rPr>
              <a:t>/go/foundations</a:t>
            </a:r>
            <a:endParaRPr lang="en-US" dirty="0"/>
          </a:p>
        </p:txBody>
      </p:sp>
      <p:sp>
        <p:nvSpPr>
          <p:cNvPr id="22" name="TextBox 21">
            <a:extLst>
              <a:ext uri="{FF2B5EF4-FFF2-40B4-BE49-F238E27FC236}">
                <a16:creationId xmlns:a16="http://schemas.microsoft.com/office/drawing/2014/main" id="{E785EB73-E237-9320-C5CA-70A76E3C55F1}"/>
              </a:ext>
            </a:extLst>
          </p:cNvPr>
          <p:cNvSpPr txBox="1"/>
          <p:nvPr/>
        </p:nvSpPr>
        <p:spPr>
          <a:xfrm>
            <a:off x="7752432" y="3280781"/>
            <a:ext cx="3960192" cy="369332"/>
          </a:xfrm>
          <a:prstGeom prst="rect">
            <a:avLst/>
          </a:prstGeom>
          <a:noFill/>
        </p:spPr>
        <p:txBody>
          <a:bodyPr wrap="square">
            <a:spAutoFit/>
          </a:bodyPr>
          <a:lstStyle/>
          <a:p>
            <a:r>
              <a:rPr lang="en-US" sz="1800" b="1" dirty="0" err="1">
                <a:solidFill>
                  <a:srgbClr val="FFC000"/>
                </a:solidFill>
              </a:rPr>
              <a:t>apex.oracle.com</a:t>
            </a:r>
            <a:r>
              <a:rPr lang="en-US" sz="1800" b="1" dirty="0">
                <a:solidFill>
                  <a:srgbClr val="FFC000"/>
                </a:solidFill>
              </a:rPr>
              <a:t>/go/professional</a:t>
            </a:r>
            <a:endParaRPr lang="en-US" dirty="0"/>
          </a:p>
        </p:txBody>
      </p:sp>
      <p:sp>
        <p:nvSpPr>
          <p:cNvPr id="24" name="TextBox 23">
            <a:extLst>
              <a:ext uri="{FF2B5EF4-FFF2-40B4-BE49-F238E27FC236}">
                <a16:creationId xmlns:a16="http://schemas.microsoft.com/office/drawing/2014/main" id="{BCD370C5-8F29-4311-304E-CE604BA509F1}"/>
              </a:ext>
            </a:extLst>
          </p:cNvPr>
          <p:cNvSpPr txBox="1"/>
          <p:nvPr/>
        </p:nvSpPr>
        <p:spPr>
          <a:xfrm>
            <a:off x="7744048" y="4500986"/>
            <a:ext cx="3960192" cy="369332"/>
          </a:xfrm>
          <a:prstGeom prst="rect">
            <a:avLst/>
          </a:prstGeom>
          <a:noFill/>
        </p:spPr>
        <p:txBody>
          <a:bodyPr wrap="square">
            <a:spAutoFit/>
          </a:bodyPr>
          <a:lstStyle/>
          <a:p>
            <a:r>
              <a:rPr lang="en-US" sz="1800" b="1" dirty="0" err="1">
                <a:solidFill>
                  <a:srgbClr val="FFC000"/>
                </a:solidFill>
              </a:rPr>
              <a:t>apex.oracle.com</a:t>
            </a:r>
            <a:r>
              <a:rPr lang="en-US" sz="1800" b="1" dirty="0">
                <a:solidFill>
                  <a:srgbClr val="FFC000"/>
                </a:solidFill>
              </a:rPr>
              <a:t>/go/professional</a:t>
            </a:r>
            <a:endParaRPr lang="en-US" dirty="0"/>
          </a:p>
        </p:txBody>
      </p:sp>
      <p:sp>
        <p:nvSpPr>
          <p:cNvPr id="2" name="Footer Placeholder 1">
            <a:extLst>
              <a:ext uri="{FF2B5EF4-FFF2-40B4-BE49-F238E27FC236}">
                <a16:creationId xmlns:a16="http://schemas.microsoft.com/office/drawing/2014/main" id="{9A867D6D-7961-AFAE-3CC8-8477B48A5FE8}"/>
              </a:ext>
            </a:extLst>
          </p:cNvPr>
          <p:cNvSpPr>
            <a:spLocks noGrp="1"/>
          </p:cNvSpPr>
          <p:nvPr>
            <p:ph type="ftr" sz="quarter" idx="45"/>
          </p:nvPr>
        </p:nvSpPr>
        <p:spPr/>
        <p:txBody>
          <a:bodyPr/>
          <a:lstStyle/>
          <a:p>
            <a:r>
              <a:rPr lang="en-US"/>
              <a:t>Copyright © 2024, Oracle and/or its affiliates</a:t>
            </a:r>
            <a:endParaRPr lang="en-US" dirty="0"/>
          </a:p>
        </p:txBody>
      </p:sp>
      <p:pic>
        <p:nvPicPr>
          <p:cNvPr id="7" name="Picture 6">
            <a:extLst>
              <a:ext uri="{FF2B5EF4-FFF2-40B4-BE49-F238E27FC236}">
                <a16:creationId xmlns:a16="http://schemas.microsoft.com/office/drawing/2014/main" id="{34ECF66C-4813-DCA3-6EBA-CCAC4E3E2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811293"/>
            <a:ext cx="6609786" cy="3834724"/>
          </a:xfrm>
          <a:prstGeom prst="rect">
            <a:avLst/>
          </a:prstGeom>
          <a:ln>
            <a:solidFill>
              <a:srgbClr val="47423E"/>
            </a:solidFill>
          </a:ln>
        </p:spPr>
      </p:pic>
    </p:spTree>
    <p:extLst>
      <p:ext uri="{BB962C8B-B14F-4D97-AF65-F5344CB8AC3E}">
        <p14:creationId xmlns:p14="http://schemas.microsoft.com/office/powerpoint/2010/main" val="425126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3B31-7F5A-963C-0DE6-3FBFD67BDFA0}"/>
              </a:ext>
            </a:extLst>
          </p:cNvPr>
          <p:cNvSpPr>
            <a:spLocks noGrp="1"/>
          </p:cNvSpPr>
          <p:nvPr>
            <p:ph type="title"/>
          </p:nvPr>
        </p:nvSpPr>
        <p:spPr/>
        <p:txBody>
          <a:bodyPr/>
          <a:lstStyle/>
          <a:p>
            <a:r>
              <a:rPr lang="en-US" sz="3200" dirty="0">
                <a:solidFill>
                  <a:srgbClr val="FACD62"/>
                </a:solidFill>
              </a:rPr>
              <a:t>Learn the Fundamentals of Oracle APEX</a:t>
            </a:r>
          </a:p>
        </p:txBody>
      </p:sp>
      <p:sp>
        <p:nvSpPr>
          <p:cNvPr id="3" name="Text Placeholder 2">
            <a:extLst>
              <a:ext uri="{FF2B5EF4-FFF2-40B4-BE49-F238E27FC236}">
                <a16:creationId xmlns:a16="http://schemas.microsoft.com/office/drawing/2014/main" id="{4804696C-7CC9-93E8-F161-F21E7E21D071}"/>
              </a:ext>
            </a:extLst>
          </p:cNvPr>
          <p:cNvSpPr>
            <a:spLocks noGrp="1"/>
          </p:cNvSpPr>
          <p:nvPr>
            <p:ph type="body" sz="quarter" idx="11"/>
          </p:nvPr>
        </p:nvSpPr>
        <p:spPr/>
        <p:txBody>
          <a:bodyPr/>
          <a:lstStyle/>
          <a:p>
            <a:r>
              <a:rPr lang="en-US" b="1" dirty="0"/>
              <a:t>Oracle APEX Foundations Course</a:t>
            </a:r>
          </a:p>
        </p:txBody>
      </p:sp>
      <p:sp>
        <p:nvSpPr>
          <p:cNvPr id="5" name="Slide Number Placeholder 4">
            <a:extLst>
              <a:ext uri="{FF2B5EF4-FFF2-40B4-BE49-F238E27FC236}">
                <a16:creationId xmlns:a16="http://schemas.microsoft.com/office/drawing/2014/main" id="{29C94798-5926-FC9F-4BB5-960A3047E3C2}"/>
              </a:ext>
            </a:extLst>
          </p:cNvPr>
          <p:cNvSpPr>
            <a:spLocks noGrp="1"/>
          </p:cNvSpPr>
          <p:nvPr>
            <p:ph type="sldNum" sz="quarter" idx="17"/>
          </p:nvPr>
        </p:nvSpPr>
        <p:spPr/>
        <p:txBody>
          <a:bodyPr/>
          <a:lstStyle/>
          <a:p>
            <a:fld id="{345D60D9-5372-5F40-9443-0F9AE5BDC3C8}" type="slidenum">
              <a:rPr lang="en-US" smtClean="0"/>
              <a:pPr/>
              <a:t>36</a:t>
            </a:fld>
            <a:endParaRPr lang="en-US" dirty="0"/>
          </a:p>
        </p:txBody>
      </p:sp>
      <p:sp>
        <p:nvSpPr>
          <p:cNvPr id="6" name="Footer Placeholder 5">
            <a:extLst>
              <a:ext uri="{FF2B5EF4-FFF2-40B4-BE49-F238E27FC236}">
                <a16:creationId xmlns:a16="http://schemas.microsoft.com/office/drawing/2014/main" id="{BA89DF84-C923-786C-A138-9020E363F68F}"/>
              </a:ext>
            </a:extLst>
          </p:cNvPr>
          <p:cNvSpPr>
            <a:spLocks noGrp="1"/>
          </p:cNvSpPr>
          <p:nvPr>
            <p:ph type="ftr" sz="quarter" idx="16"/>
          </p:nvPr>
        </p:nvSpPr>
        <p:spPr/>
        <p:txBody>
          <a:bodyPr/>
          <a:lstStyle/>
          <a:p>
            <a:r>
              <a:rPr lang="en-US"/>
              <a:t>Copyright © 2024, Oracle and/or its affiliates</a:t>
            </a:r>
            <a:endParaRPr lang="en-US" dirty="0"/>
          </a:p>
        </p:txBody>
      </p:sp>
      <p:sp>
        <p:nvSpPr>
          <p:cNvPr id="7" name="Date Placeholder 6">
            <a:extLst>
              <a:ext uri="{FF2B5EF4-FFF2-40B4-BE49-F238E27FC236}">
                <a16:creationId xmlns:a16="http://schemas.microsoft.com/office/drawing/2014/main" id="{F004EFF6-8BEA-E2CA-4ABA-F332B0380246}"/>
              </a:ext>
            </a:extLst>
          </p:cNvPr>
          <p:cNvSpPr>
            <a:spLocks noGrp="1"/>
          </p:cNvSpPr>
          <p:nvPr>
            <p:ph type="dt" sz="half" idx="15"/>
          </p:nvPr>
        </p:nvSpPr>
        <p:spPr/>
        <p:txBody>
          <a:bodyPr/>
          <a:lstStyle/>
          <a:p>
            <a:fld id="{2D10216E-6756-EB4C-8D41-CE57697D7192}" type="datetime1">
              <a:rPr lang="en-IN" smtClean="0"/>
              <a:t>24/01/24</a:t>
            </a:fld>
            <a:endParaRPr lang="en-US" dirty="0"/>
          </a:p>
        </p:txBody>
      </p:sp>
      <p:sp>
        <p:nvSpPr>
          <p:cNvPr id="8" name="Content Placeholder 1">
            <a:extLst>
              <a:ext uri="{FF2B5EF4-FFF2-40B4-BE49-F238E27FC236}">
                <a16:creationId xmlns:a16="http://schemas.microsoft.com/office/drawing/2014/main" id="{0BFF0B94-19D2-873B-B44E-B2635185CD4A}"/>
              </a:ext>
            </a:extLst>
          </p:cNvPr>
          <p:cNvSpPr txBox="1">
            <a:spLocks/>
          </p:cNvSpPr>
          <p:nvPr/>
        </p:nvSpPr>
        <p:spPr>
          <a:xfrm>
            <a:off x="703076" y="1601341"/>
            <a:ext cx="8879072" cy="4891534"/>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2000" dirty="0"/>
              <a:t> Learn the fundamentals of low-code app dev with Oracle APEX</a:t>
            </a:r>
            <a:br>
              <a:rPr lang="en-US" sz="2000" dirty="0"/>
            </a:br>
            <a:endParaRPr lang="en-US" sz="2000" dirty="0"/>
          </a:p>
          <a:p>
            <a:r>
              <a:rPr lang="en-US" sz="2000" b="1" dirty="0"/>
              <a:t> 3.5 +</a:t>
            </a:r>
            <a:r>
              <a:rPr lang="en-US" sz="2000" dirty="0"/>
              <a:t> hour expert training delivered by the APEX Product Team</a:t>
            </a:r>
            <a:br>
              <a:rPr lang="en-US" sz="2000" dirty="0"/>
            </a:br>
            <a:endParaRPr lang="en-US" sz="2000" dirty="0"/>
          </a:p>
          <a:p>
            <a:r>
              <a:rPr lang="en-US" sz="2000" b="1" dirty="0"/>
              <a:t> Enroll and learn for FREE Today on Oracle University!!</a:t>
            </a:r>
            <a:br>
              <a:rPr lang="en-US" sz="2000" b="1" dirty="0"/>
            </a:br>
            <a:br>
              <a:rPr lang="en-US" sz="2000" b="1" dirty="0"/>
            </a:br>
            <a:r>
              <a:rPr lang="en-US" sz="2000" b="1" dirty="0"/>
              <a:t>		</a:t>
            </a:r>
            <a:r>
              <a:rPr lang="en-US" sz="2400" b="1" dirty="0">
                <a:solidFill>
                  <a:srgbClr val="FFC000"/>
                </a:solidFill>
              </a:rPr>
              <a:t>apex.oracle.com/go/foundations</a:t>
            </a:r>
            <a:endParaRPr lang="en-US" sz="2000" dirty="0">
              <a:solidFill>
                <a:srgbClr val="FFC000"/>
              </a:solidFill>
            </a:endParaRPr>
          </a:p>
          <a:p>
            <a:endParaRPr lang="en-US" sz="2000" dirty="0"/>
          </a:p>
          <a:p>
            <a:r>
              <a:rPr lang="en-US" sz="2000" b="1" dirty="0"/>
              <a:t>Available on  LinkedIn Learning</a:t>
            </a:r>
          </a:p>
          <a:p>
            <a:pPr algn="ctr"/>
            <a:r>
              <a:rPr lang="en-US" sz="2000" b="1" dirty="0">
                <a:solidFill>
                  <a:srgbClr val="FFC000"/>
                </a:solidFill>
              </a:rPr>
              <a:t>www.linkedin.com/learning/oracle-apex-foundations</a:t>
            </a:r>
            <a:br>
              <a:rPr lang="en-US" sz="2400" b="1" dirty="0"/>
            </a:br>
            <a:br>
              <a:rPr lang="en-US" sz="2400" b="1" dirty="0"/>
            </a:br>
            <a:endParaRPr lang="en-US" sz="2400" dirty="0"/>
          </a:p>
        </p:txBody>
      </p:sp>
      <p:pic>
        <p:nvPicPr>
          <p:cNvPr id="9" name="Picture 8" descr="A picture containing graphical user interface&#10;&#10;Description automatically generated">
            <a:extLst>
              <a:ext uri="{FF2B5EF4-FFF2-40B4-BE49-F238E27FC236}">
                <a16:creationId xmlns:a16="http://schemas.microsoft.com/office/drawing/2014/main" id="{9336D615-6D11-412A-0CEA-49C1323E5B79}"/>
              </a:ext>
            </a:extLst>
          </p:cNvPr>
          <p:cNvPicPr>
            <a:picLocks noChangeAspect="1"/>
          </p:cNvPicPr>
          <p:nvPr/>
        </p:nvPicPr>
        <p:blipFill>
          <a:blip r:embed="rId2"/>
          <a:stretch>
            <a:fillRect/>
          </a:stretch>
        </p:blipFill>
        <p:spPr>
          <a:xfrm>
            <a:off x="8511012" y="1351735"/>
            <a:ext cx="3259078" cy="1629539"/>
          </a:xfrm>
          <a:prstGeom prst="rect">
            <a:avLst/>
          </a:prstGeom>
          <a:solidFill>
            <a:schemeClr val="accent1"/>
          </a:solidFill>
        </p:spPr>
      </p:pic>
      <p:sp>
        <p:nvSpPr>
          <p:cNvPr id="10" name="Content Placeholder 1">
            <a:extLst>
              <a:ext uri="{FF2B5EF4-FFF2-40B4-BE49-F238E27FC236}">
                <a16:creationId xmlns:a16="http://schemas.microsoft.com/office/drawing/2014/main" id="{EBE6C7EC-62EA-32D4-8514-C6C1BE41F6D5}"/>
              </a:ext>
            </a:extLst>
          </p:cNvPr>
          <p:cNvSpPr txBox="1">
            <a:spLocks/>
          </p:cNvSpPr>
          <p:nvPr/>
        </p:nvSpPr>
        <p:spPr>
          <a:xfrm>
            <a:off x="9124573" y="3093863"/>
            <a:ext cx="2301240" cy="1281936"/>
          </a:xfrm>
          <a:prstGeom prst="rect">
            <a:avLst/>
          </a:prstGeom>
        </p:spPr>
        <p:txBody>
          <a:bodyPr vert="horz" lIns="45720" tIns="22860" rIns="45720" bIns="22860" rtlCol="0">
            <a:noAutofit/>
          </a:bodyPr>
          <a:lstStyle>
            <a:lvl1pPr marL="457177" indent="-457177" algn="l" defTabSz="1828709" rtl="0" eaLnBrk="1" latinLnBrk="0" hangingPunct="1">
              <a:lnSpc>
                <a:spcPct val="110000"/>
              </a:lnSpc>
              <a:spcBef>
                <a:spcPts val="2000"/>
              </a:spcBef>
              <a:buFont typeface="Arial" panose="020B0604020202020204" pitchFamily="34" charset="0"/>
              <a:buChar char="•"/>
              <a:defRPr sz="4200" b="0" i="0" kern="1200">
                <a:solidFill>
                  <a:schemeClr val="tx2"/>
                </a:solidFill>
                <a:latin typeface="Oracle Sans Light" panose="020B0403020204020204" pitchFamily="34" charset="0"/>
                <a:ea typeface="+mn-ea"/>
                <a:cs typeface="Oracle Sans Light" panose="020B0403020204020204" pitchFamily="34" charset="0"/>
              </a:defRPr>
            </a:lvl1pPr>
            <a:lvl2pPr marL="1371554" indent="-457200" algn="l" defTabSz="1828709" rtl="0" eaLnBrk="1" latinLnBrk="0" hangingPunct="1">
              <a:lnSpc>
                <a:spcPct val="110000"/>
              </a:lnSpc>
              <a:spcBef>
                <a:spcPts val="1000"/>
              </a:spcBef>
              <a:buFont typeface="Arial" panose="020B0604020202020204" pitchFamily="34" charset="0"/>
              <a:buChar char="•"/>
              <a:defRPr sz="3000" b="0" i="0" kern="1200">
                <a:solidFill>
                  <a:schemeClr val="tx1"/>
                </a:solidFill>
                <a:latin typeface="Oracle Sans" panose="020B0503020204020204" pitchFamily="34" charset="0"/>
                <a:ea typeface="+mn-ea"/>
                <a:cs typeface="Oracle Sans" panose="020B0503020204020204" pitchFamily="34" charset="0"/>
              </a:defRPr>
            </a:lvl2pPr>
            <a:lvl3pPr marL="2285886" indent="-457177" algn="l" defTabSz="1828709" rtl="0" eaLnBrk="1" latinLnBrk="0" hangingPunct="1">
              <a:lnSpc>
                <a:spcPct val="110000"/>
              </a:lnSpc>
              <a:spcBef>
                <a:spcPts val="1000"/>
              </a:spcBef>
              <a:buFont typeface="Arial" panose="020B0604020202020204" pitchFamily="34" charset="0"/>
              <a:buChar char="•"/>
              <a:defRPr sz="2700" b="0" i="0" kern="1200">
                <a:solidFill>
                  <a:schemeClr val="tx1"/>
                </a:solidFill>
                <a:latin typeface="Oracle Sans" panose="020B0503020204020204" pitchFamily="34" charset="0"/>
                <a:ea typeface="+mn-ea"/>
                <a:cs typeface="Oracle Sans" panose="020B0503020204020204" pitchFamily="34" charset="0"/>
              </a:defRPr>
            </a:lvl3pPr>
            <a:lvl4pPr marL="3200240" indent="-457177" algn="l" defTabSz="1828709" rtl="0" eaLnBrk="1" latinLnBrk="0" hangingPunct="1">
              <a:lnSpc>
                <a:spcPct val="110000"/>
              </a:lnSpc>
              <a:spcBef>
                <a:spcPts val="1000"/>
              </a:spcBef>
              <a:buFont typeface="Arial" panose="020B0604020202020204" pitchFamily="34" charset="0"/>
              <a:buChar char="•"/>
              <a:defRPr sz="2400" b="0" i="0" kern="1200">
                <a:solidFill>
                  <a:schemeClr val="tx1"/>
                </a:solidFill>
                <a:latin typeface="Oracle Sans" panose="020B0503020204020204" pitchFamily="34" charset="0"/>
                <a:ea typeface="+mn-ea"/>
                <a:cs typeface="Oracle Sans" panose="020B0503020204020204" pitchFamily="34" charset="0"/>
              </a:defRPr>
            </a:lvl4pPr>
            <a:lvl5pPr marL="4114594" indent="-457177" algn="l" defTabSz="1828709" rtl="0" eaLnBrk="1" latinLnBrk="0" hangingPunct="1">
              <a:lnSpc>
                <a:spcPct val="110000"/>
              </a:lnSpc>
              <a:spcBef>
                <a:spcPts val="1000"/>
              </a:spcBef>
              <a:buFont typeface="Arial" panose="020B0604020202020204" pitchFamily="34" charset="0"/>
              <a:buChar char="•"/>
              <a:defRPr sz="2400" b="0" i="0" kern="1200">
                <a:solidFill>
                  <a:schemeClr val="tx1"/>
                </a:solidFill>
                <a:latin typeface="Oracle Sans" panose="020B0503020204020204" pitchFamily="34" charset="0"/>
                <a:ea typeface="+mn-ea"/>
                <a:cs typeface="Oracle Sans" panose="020B0503020204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endParaRPr lang="en-US" sz="1500" b="1" dirty="0"/>
          </a:p>
          <a:p>
            <a:pPr marL="0" indent="0">
              <a:buNone/>
            </a:pPr>
            <a:r>
              <a:rPr lang="en-US" sz="1400" b="1" dirty="0">
                <a:solidFill>
                  <a:schemeClr val="tx1"/>
                </a:solidFill>
              </a:rPr>
              <a:t>Don't forget to share your badge on social media and tag us using #</a:t>
            </a:r>
            <a:r>
              <a:rPr lang="en-US" sz="1400" b="1" dirty="0" err="1">
                <a:solidFill>
                  <a:schemeClr val="tx1"/>
                </a:solidFill>
              </a:rPr>
              <a:t>orclAPEX</a:t>
            </a:r>
            <a:endParaRPr lang="en-US" sz="1400" b="1" dirty="0">
              <a:solidFill>
                <a:schemeClr val="tx1"/>
              </a:solidFill>
            </a:endParaRPr>
          </a:p>
        </p:txBody>
      </p:sp>
      <p:pic>
        <p:nvPicPr>
          <p:cNvPr id="11" name="Picture 10" descr="Qr code&#10;&#10;Description automatically generated">
            <a:extLst>
              <a:ext uri="{FF2B5EF4-FFF2-40B4-BE49-F238E27FC236}">
                <a16:creationId xmlns:a16="http://schemas.microsoft.com/office/drawing/2014/main" id="{BF78DDA9-62EE-1812-DBC9-A5C7D59B04EE}"/>
              </a:ext>
            </a:extLst>
          </p:cNvPr>
          <p:cNvPicPr>
            <a:picLocks noChangeAspect="1"/>
          </p:cNvPicPr>
          <p:nvPr/>
        </p:nvPicPr>
        <p:blipFill>
          <a:blip r:embed="rId3"/>
          <a:stretch>
            <a:fillRect/>
          </a:stretch>
        </p:blipFill>
        <p:spPr>
          <a:xfrm>
            <a:off x="9582148" y="4488388"/>
            <a:ext cx="1231106" cy="1231106"/>
          </a:xfrm>
          <a:prstGeom prst="rect">
            <a:avLst/>
          </a:prstGeom>
        </p:spPr>
      </p:pic>
      <p:pic>
        <p:nvPicPr>
          <p:cNvPr id="12" name="Graphic 11">
            <a:extLst>
              <a:ext uri="{FF2B5EF4-FFF2-40B4-BE49-F238E27FC236}">
                <a16:creationId xmlns:a16="http://schemas.microsoft.com/office/drawing/2014/main" id="{1A78F762-6683-DEB3-CB9C-C17B0E2AC1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124" y="2294083"/>
            <a:ext cx="444917" cy="444917"/>
          </a:xfrm>
          <a:prstGeom prst="rect">
            <a:avLst/>
          </a:prstGeom>
        </p:spPr>
      </p:pic>
      <p:pic>
        <p:nvPicPr>
          <p:cNvPr id="14" name="Graphic 13">
            <a:extLst>
              <a:ext uri="{FF2B5EF4-FFF2-40B4-BE49-F238E27FC236}">
                <a16:creationId xmlns:a16="http://schemas.microsoft.com/office/drawing/2014/main" id="{F0661A3C-8265-F088-05AF-B3933E0274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8745" y="2613079"/>
            <a:ext cx="606303" cy="606303"/>
          </a:xfrm>
          <a:prstGeom prst="rect">
            <a:avLst/>
          </a:prstGeom>
        </p:spPr>
      </p:pic>
      <p:pic>
        <p:nvPicPr>
          <p:cNvPr id="17" name="Graphic 16">
            <a:extLst>
              <a:ext uri="{FF2B5EF4-FFF2-40B4-BE49-F238E27FC236}">
                <a16:creationId xmlns:a16="http://schemas.microsoft.com/office/drawing/2014/main" id="{208E2463-ECFD-4798-DD50-8DE1975B03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0524" y="2516541"/>
            <a:ext cx="444917" cy="444917"/>
          </a:xfrm>
          <a:prstGeom prst="rect">
            <a:avLst/>
          </a:prstGeom>
        </p:spPr>
      </p:pic>
      <p:pic>
        <p:nvPicPr>
          <p:cNvPr id="18" name="Graphic 17">
            <a:extLst>
              <a:ext uri="{FF2B5EF4-FFF2-40B4-BE49-F238E27FC236}">
                <a16:creationId xmlns:a16="http://schemas.microsoft.com/office/drawing/2014/main" id="{9CBF1712-6FA5-E9B2-0E89-949EA4895D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2947" y="2008141"/>
            <a:ext cx="444917" cy="444917"/>
          </a:xfrm>
          <a:prstGeom prst="rect">
            <a:avLst/>
          </a:prstGeom>
        </p:spPr>
      </p:pic>
      <p:pic>
        <p:nvPicPr>
          <p:cNvPr id="19" name="Graphic 18">
            <a:extLst>
              <a:ext uri="{FF2B5EF4-FFF2-40B4-BE49-F238E27FC236}">
                <a16:creationId xmlns:a16="http://schemas.microsoft.com/office/drawing/2014/main" id="{1367FDB9-30EA-F888-36B5-F99811DC29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4731" y="3165836"/>
            <a:ext cx="606303" cy="606303"/>
          </a:xfrm>
          <a:prstGeom prst="rect">
            <a:avLst/>
          </a:prstGeom>
        </p:spPr>
      </p:pic>
    </p:spTree>
    <p:extLst>
      <p:ext uri="{BB962C8B-B14F-4D97-AF65-F5344CB8AC3E}">
        <p14:creationId xmlns:p14="http://schemas.microsoft.com/office/powerpoint/2010/main" val="136046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3B31-7F5A-963C-0DE6-3FBFD67BDFA0}"/>
              </a:ext>
            </a:extLst>
          </p:cNvPr>
          <p:cNvSpPr>
            <a:spLocks noGrp="1"/>
          </p:cNvSpPr>
          <p:nvPr>
            <p:ph type="title"/>
          </p:nvPr>
        </p:nvSpPr>
        <p:spPr/>
        <p:txBody>
          <a:bodyPr/>
          <a:lstStyle/>
          <a:p>
            <a:r>
              <a:rPr lang="en-US" sz="3200" dirty="0">
                <a:solidFill>
                  <a:srgbClr val="FACD62"/>
                </a:solidFill>
              </a:rPr>
              <a:t>Become an Oracle APEX Professional</a:t>
            </a:r>
          </a:p>
        </p:txBody>
      </p:sp>
      <p:sp>
        <p:nvSpPr>
          <p:cNvPr id="3" name="Text Placeholder 2">
            <a:extLst>
              <a:ext uri="{FF2B5EF4-FFF2-40B4-BE49-F238E27FC236}">
                <a16:creationId xmlns:a16="http://schemas.microsoft.com/office/drawing/2014/main" id="{4804696C-7CC9-93E8-F161-F21E7E21D071}"/>
              </a:ext>
            </a:extLst>
          </p:cNvPr>
          <p:cNvSpPr>
            <a:spLocks noGrp="1"/>
          </p:cNvSpPr>
          <p:nvPr>
            <p:ph type="body" sz="quarter" idx="11"/>
          </p:nvPr>
        </p:nvSpPr>
        <p:spPr/>
        <p:txBody>
          <a:bodyPr/>
          <a:lstStyle/>
          <a:p>
            <a:r>
              <a:rPr lang="en-US" b="1" dirty="0"/>
              <a:t>Oracle APEX Developer Professional Course</a:t>
            </a:r>
          </a:p>
        </p:txBody>
      </p:sp>
      <p:sp>
        <p:nvSpPr>
          <p:cNvPr id="5" name="Slide Number Placeholder 4">
            <a:extLst>
              <a:ext uri="{FF2B5EF4-FFF2-40B4-BE49-F238E27FC236}">
                <a16:creationId xmlns:a16="http://schemas.microsoft.com/office/drawing/2014/main" id="{29C94798-5926-FC9F-4BB5-960A3047E3C2}"/>
              </a:ext>
            </a:extLst>
          </p:cNvPr>
          <p:cNvSpPr>
            <a:spLocks noGrp="1"/>
          </p:cNvSpPr>
          <p:nvPr>
            <p:ph type="sldNum" sz="quarter" idx="17"/>
          </p:nvPr>
        </p:nvSpPr>
        <p:spPr/>
        <p:txBody>
          <a:bodyPr/>
          <a:lstStyle/>
          <a:p>
            <a:fld id="{345D60D9-5372-5F40-9443-0F9AE5BDC3C8}" type="slidenum">
              <a:rPr lang="en-US" smtClean="0"/>
              <a:pPr/>
              <a:t>37</a:t>
            </a:fld>
            <a:endParaRPr lang="en-US" dirty="0"/>
          </a:p>
        </p:txBody>
      </p:sp>
      <p:sp>
        <p:nvSpPr>
          <p:cNvPr id="6" name="Footer Placeholder 5">
            <a:extLst>
              <a:ext uri="{FF2B5EF4-FFF2-40B4-BE49-F238E27FC236}">
                <a16:creationId xmlns:a16="http://schemas.microsoft.com/office/drawing/2014/main" id="{BA89DF84-C923-786C-A138-9020E363F68F}"/>
              </a:ext>
            </a:extLst>
          </p:cNvPr>
          <p:cNvSpPr>
            <a:spLocks noGrp="1"/>
          </p:cNvSpPr>
          <p:nvPr>
            <p:ph type="ftr" sz="quarter" idx="16"/>
          </p:nvPr>
        </p:nvSpPr>
        <p:spPr/>
        <p:txBody>
          <a:bodyPr/>
          <a:lstStyle/>
          <a:p>
            <a:r>
              <a:rPr lang="en-US"/>
              <a:t>Copyright © 2024, Oracle and/or its affiliates</a:t>
            </a:r>
            <a:endParaRPr lang="en-US" dirty="0"/>
          </a:p>
        </p:txBody>
      </p:sp>
      <p:sp>
        <p:nvSpPr>
          <p:cNvPr id="7" name="Date Placeholder 6">
            <a:extLst>
              <a:ext uri="{FF2B5EF4-FFF2-40B4-BE49-F238E27FC236}">
                <a16:creationId xmlns:a16="http://schemas.microsoft.com/office/drawing/2014/main" id="{F004EFF6-8BEA-E2CA-4ABA-F332B0380246}"/>
              </a:ext>
            </a:extLst>
          </p:cNvPr>
          <p:cNvSpPr>
            <a:spLocks noGrp="1"/>
          </p:cNvSpPr>
          <p:nvPr>
            <p:ph type="dt" sz="half" idx="15"/>
          </p:nvPr>
        </p:nvSpPr>
        <p:spPr/>
        <p:txBody>
          <a:bodyPr/>
          <a:lstStyle/>
          <a:p>
            <a:fld id="{9521EF38-5BA5-6047-B67A-FFD864E4225A}" type="datetime1">
              <a:rPr lang="en-IN" smtClean="0"/>
              <a:t>24/01/24</a:t>
            </a:fld>
            <a:endParaRPr lang="en-US" dirty="0"/>
          </a:p>
        </p:txBody>
      </p:sp>
      <p:sp>
        <p:nvSpPr>
          <p:cNvPr id="8" name="Content Placeholder 1">
            <a:extLst>
              <a:ext uri="{FF2B5EF4-FFF2-40B4-BE49-F238E27FC236}">
                <a16:creationId xmlns:a16="http://schemas.microsoft.com/office/drawing/2014/main" id="{93C179A2-B47A-B0CA-0E75-D23E9149696A}"/>
              </a:ext>
            </a:extLst>
          </p:cNvPr>
          <p:cNvSpPr txBox="1">
            <a:spLocks/>
          </p:cNvSpPr>
          <p:nvPr/>
        </p:nvSpPr>
        <p:spPr>
          <a:xfrm>
            <a:off x="675503" y="1540640"/>
            <a:ext cx="5791557" cy="448926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2000" b="1" dirty="0"/>
              <a:t>Soup-to-nuts</a:t>
            </a:r>
            <a:r>
              <a:rPr lang="en-US" sz="2000" dirty="0"/>
              <a:t> </a:t>
            </a:r>
            <a:r>
              <a:rPr lang="en-IN" sz="2000" dirty="0"/>
              <a:t>covering complete low-code app dev with Oracle APEX</a:t>
            </a:r>
            <a:endParaRPr lang="en-US" sz="2000" dirty="0"/>
          </a:p>
          <a:p>
            <a:r>
              <a:rPr lang="en-US" sz="2000" b="1" dirty="0"/>
              <a:t>13 </a:t>
            </a:r>
            <a:r>
              <a:rPr lang="en-US" sz="2000" dirty="0"/>
              <a:t>hours of expert training delivered by the APEX Product Team</a:t>
            </a:r>
          </a:p>
          <a:p>
            <a:r>
              <a:rPr lang="en-IN" sz="2000" b="1" dirty="0"/>
              <a:t>Hands-on-Labs</a:t>
            </a:r>
            <a:r>
              <a:rPr lang="en-US" sz="2000" dirty="0"/>
              <a:t> to practice along with the training videos</a:t>
            </a:r>
          </a:p>
          <a:p>
            <a:endParaRPr lang="en-US" sz="2000" b="1" dirty="0"/>
          </a:p>
          <a:p>
            <a:endParaRPr lang="en-US" sz="2000" dirty="0"/>
          </a:p>
        </p:txBody>
      </p:sp>
      <p:pic>
        <p:nvPicPr>
          <p:cNvPr id="9" name="Picture 8">
            <a:extLst>
              <a:ext uri="{FF2B5EF4-FFF2-40B4-BE49-F238E27FC236}">
                <a16:creationId xmlns:a16="http://schemas.microsoft.com/office/drawing/2014/main" id="{89BF9C91-F515-4E21-327A-CD3CDAE62224}"/>
              </a:ext>
            </a:extLst>
          </p:cNvPr>
          <p:cNvPicPr>
            <a:picLocks noChangeAspect="1"/>
          </p:cNvPicPr>
          <p:nvPr/>
        </p:nvPicPr>
        <p:blipFill>
          <a:blip r:embed="rId3"/>
          <a:stretch>
            <a:fillRect/>
          </a:stretch>
        </p:blipFill>
        <p:spPr>
          <a:xfrm>
            <a:off x="6838121" y="1725035"/>
            <a:ext cx="5097811" cy="1941498"/>
          </a:xfrm>
          <a:prstGeom prst="rect">
            <a:avLst/>
          </a:prstGeom>
          <a:ln>
            <a:solidFill>
              <a:srgbClr val="514C47"/>
            </a:solidFill>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6EA777AF-E5F5-C332-58D9-4A63E001C271}"/>
              </a:ext>
            </a:extLst>
          </p:cNvPr>
          <p:cNvPicPr>
            <a:picLocks noChangeAspect="1"/>
          </p:cNvPicPr>
          <p:nvPr/>
        </p:nvPicPr>
        <p:blipFill>
          <a:blip r:embed="rId4"/>
          <a:stretch>
            <a:fillRect/>
          </a:stretch>
        </p:blipFill>
        <p:spPr>
          <a:xfrm>
            <a:off x="8217494" y="4346611"/>
            <a:ext cx="1941498" cy="1941498"/>
          </a:xfrm>
          <a:prstGeom prst="rect">
            <a:avLst/>
          </a:prstGeom>
        </p:spPr>
      </p:pic>
      <p:pic>
        <p:nvPicPr>
          <p:cNvPr id="11" name="Graphic 10">
            <a:extLst>
              <a:ext uri="{FF2B5EF4-FFF2-40B4-BE49-F238E27FC236}">
                <a16:creationId xmlns:a16="http://schemas.microsoft.com/office/drawing/2014/main" id="{09E89AA8-C5C1-C73C-ED12-F99B27D9F0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547" y="1855741"/>
            <a:ext cx="444917" cy="444917"/>
          </a:xfrm>
          <a:prstGeom prst="rect">
            <a:avLst/>
          </a:prstGeom>
        </p:spPr>
      </p:pic>
      <p:pic>
        <p:nvPicPr>
          <p:cNvPr id="12" name="Graphic 11">
            <a:extLst>
              <a:ext uri="{FF2B5EF4-FFF2-40B4-BE49-F238E27FC236}">
                <a16:creationId xmlns:a16="http://schemas.microsoft.com/office/drawing/2014/main" id="{0295F3B6-1BC0-12DD-F3C9-623E036860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0547" y="2546331"/>
            <a:ext cx="444917" cy="444917"/>
          </a:xfrm>
          <a:prstGeom prst="rect">
            <a:avLst/>
          </a:prstGeom>
        </p:spPr>
      </p:pic>
      <p:pic>
        <p:nvPicPr>
          <p:cNvPr id="13" name="Graphic 12">
            <a:extLst>
              <a:ext uri="{FF2B5EF4-FFF2-40B4-BE49-F238E27FC236}">
                <a16:creationId xmlns:a16="http://schemas.microsoft.com/office/drawing/2014/main" id="{179EECA9-8290-F1EC-E43B-84C2CAB374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547" y="3177094"/>
            <a:ext cx="444917" cy="444917"/>
          </a:xfrm>
          <a:prstGeom prst="rect">
            <a:avLst/>
          </a:prstGeom>
        </p:spPr>
      </p:pic>
      <p:pic>
        <p:nvPicPr>
          <p:cNvPr id="14" name="Graphic 13">
            <a:extLst>
              <a:ext uri="{FF2B5EF4-FFF2-40B4-BE49-F238E27FC236}">
                <a16:creationId xmlns:a16="http://schemas.microsoft.com/office/drawing/2014/main" id="{EAEA5E01-D2B8-C956-DB62-AF10EBABF3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67781" y="4437061"/>
            <a:ext cx="949713" cy="949713"/>
          </a:xfrm>
          <a:prstGeom prst="rect">
            <a:avLst/>
          </a:prstGeom>
        </p:spPr>
      </p:pic>
      <p:sp>
        <p:nvSpPr>
          <p:cNvPr id="15" name="TextBox 14">
            <a:extLst>
              <a:ext uri="{FF2B5EF4-FFF2-40B4-BE49-F238E27FC236}">
                <a16:creationId xmlns:a16="http://schemas.microsoft.com/office/drawing/2014/main" id="{842FCBA6-4A35-4C13-293B-C57C88C1E58C}"/>
              </a:ext>
            </a:extLst>
          </p:cNvPr>
          <p:cNvSpPr txBox="1"/>
          <p:nvPr/>
        </p:nvSpPr>
        <p:spPr>
          <a:xfrm>
            <a:off x="675464" y="4772142"/>
            <a:ext cx="7259185" cy="1046440"/>
          </a:xfrm>
          <a:prstGeom prst="rect">
            <a:avLst/>
          </a:prstGeom>
          <a:noFill/>
        </p:spPr>
        <p:txBody>
          <a:bodyPr wrap="square">
            <a:spAutoFit/>
          </a:bodyPr>
          <a:lstStyle/>
          <a:p>
            <a:r>
              <a:rPr lang="en-US" sz="2000" b="1" dirty="0"/>
              <a:t>Enroll and learn for FREE Today on Oracle University!!</a:t>
            </a:r>
            <a:br>
              <a:rPr lang="en-US" sz="1800" b="1" dirty="0"/>
            </a:br>
            <a:br>
              <a:rPr lang="en-US" sz="1800" b="1" dirty="0"/>
            </a:br>
            <a:r>
              <a:rPr lang="en-US" sz="1800" b="1" dirty="0"/>
              <a:t>	</a:t>
            </a:r>
            <a:r>
              <a:rPr lang="en-US" sz="2400" b="1" dirty="0">
                <a:solidFill>
                  <a:srgbClr val="FFC000"/>
                </a:solidFill>
              </a:rPr>
              <a:t>apex.oracle.com/go/professional</a:t>
            </a:r>
            <a:endParaRPr lang="en-US" sz="1800" dirty="0">
              <a:solidFill>
                <a:srgbClr val="FFC000"/>
              </a:solidFill>
            </a:endParaRPr>
          </a:p>
        </p:txBody>
      </p:sp>
    </p:spTree>
    <p:extLst>
      <p:ext uri="{BB962C8B-B14F-4D97-AF65-F5344CB8AC3E}">
        <p14:creationId xmlns:p14="http://schemas.microsoft.com/office/powerpoint/2010/main" val="203990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6"/>
          </p:nvPr>
        </p:nvSpPr>
        <p:spPr>
          <a:xfrm>
            <a:off x="762000" y="6423660"/>
            <a:ext cx="365760" cy="365760"/>
          </a:xfrm>
        </p:spPr>
        <p:txBody>
          <a:bodyPr/>
          <a:lstStyle/>
          <a:p>
            <a:fld id="{345D60D9-5372-5F40-9443-0F9AE5BDC3C8}" type="slidenum">
              <a:rPr lang="en-US" smtClean="0"/>
              <a:pPr/>
              <a:t>38</a:t>
            </a:fld>
            <a:endParaRPr lang="en-US" dirty="0"/>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5"/>
          </p:nvPr>
        </p:nvSpPr>
        <p:spPr>
          <a:xfrm>
            <a:off x="1127759" y="6423978"/>
            <a:ext cx="5745379" cy="365125"/>
          </a:xfrm>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B20AC0A1-753A-4CF7-8C0C-E8A0BAD9C286}"/>
              </a:ext>
            </a:extLst>
          </p:cNvPr>
          <p:cNvSpPr>
            <a:spLocks noGrp="1"/>
          </p:cNvSpPr>
          <p:nvPr>
            <p:ph type="dt" sz="half" idx="44"/>
          </p:nvPr>
        </p:nvSpPr>
        <p:spPr>
          <a:xfrm>
            <a:off x="6873138" y="6425604"/>
            <a:ext cx="2743200" cy="363500"/>
          </a:xfrm>
        </p:spPr>
        <p:txBody>
          <a:bodyPr/>
          <a:lstStyle/>
          <a:p>
            <a:fld id="{0D965F9C-A544-7A40-9762-5DDAE2434EFB}" type="datetime1">
              <a:rPr lang="en-IN" smtClean="0"/>
              <a:t>24/01/24</a:t>
            </a:fld>
            <a:endParaRPr lang="en-US" dirty="0"/>
          </a:p>
        </p:txBody>
      </p:sp>
      <p:sp>
        <p:nvSpPr>
          <p:cNvPr id="8" name="Title 1">
            <a:extLst>
              <a:ext uri="{FF2B5EF4-FFF2-40B4-BE49-F238E27FC236}">
                <a16:creationId xmlns:a16="http://schemas.microsoft.com/office/drawing/2014/main" id="{EF0F6944-5C1C-7E5C-C5C6-E7AF62AFB661}"/>
              </a:ext>
            </a:extLst>
          </p:cNvPr>
          <p:cNvSpPr>
            <a:spLocks noGrp="1"/>
          </p:cNvSpPr>
          <p:nvPr>
            <p:ph type="title"/>
          </p:nvPr>
        </p:nvSpPr>
        <p:spPr>
          <a:xfrm>
            <a:off x="768875" y="182403"/>
            <a:ext cx="10671048" cy="822960"/>
          </a:xfrm>
        </p:spPr>
        <p:txBody>
          <a:bodyPr/>
          <a:lstStyle/>
          <a:p>
            <a:r>
              <a:rPr lang="en-US" sz="3200" dirty="0">
                <a:solidFill>
                  <a:srgbClr val="FACD62"/>
                </a:solidFill>
              </a:rPr>
              <a:t>Get Oracle APEX Certified</a:t>
            </a:r>
          </a:p>
        </p:txBody>
      </p:sp>
      <p:sp>
        <p:nvSpPr>
          <p:cNvPr id="9" name="Text Placeholder 2">
            <a:extLst>
              <a:ext uri="{FF2B5EF4-FFF2-40B4-BE49-F238E27FC236}">
                <a16:creationId xmlns:a16="http://schemas.microsoft.com/office/drawing/2014/main" id="{FB42D236-CE4E-3EE1-6EF6-D865FFB15F4A}"/>
              </a:ext>
            </a:extLst>
          </p:cNvPr>
          <p:cNvSpPr txBox="1">
            <a:spLocks/>
          </p:cNvSpPr>
          <p:nvPr/>
        </p:nvSpPr>
        <p:spPr>
          <a:xfrm>
            <a:off x="766763" y="1009904"/>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apex.oracle.com</a:t>
            </a:r>
            <a:r>
              <a:rPr lang="en-US" b="1" dirty="0"/>
              <a:t>/go/professional</a:t>
            </a:r>
          </a:p>
        </p:txBody>
      </p:sp>
      <p:sp>
        <p:nvSpPr>
          <p:cNvPr id="12" name="Content Placeholder 1">
            <a:extLst>
              <a:ext uri="{FF2B5EF4-FFF2-40B4-BE49-F238E27FC236}">
                <a16:creationId xmlns:a16="http://schemas.microsoft.com/office/drawing/2014/main" id="{FFB1EA32-DBB9-EFB3-0916-F4DBF55D0466}"/>
              </a:ext>
            </a:extLst>
          </p:cNvPr>
          <p:cNvSpPr txBox="1">
            <a:spLocks/>
          </p:cNvSpPr>
          <p:nvPr/>
        </p:nvSpPr>
        <p:spPr>
          <a:xfrm>
            <a:off x="768875" y="1671884"/>
            <a:ext cx="6911301" cy="341330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Become an </a:t>
            </a:r>
            <a:r>
              <a:rPr lang="en-US" sz="2000" b="1" dirty="0"/>
              <a:t>Oracle APEX Cloud Developer Certified Professional</a:t>
            </a:r>
            <a:r>
              <a:rPr lang="en-US" sz="2000" dirty="0"/>
              <a:t>:</a:t>
            </a:r>
            <a:br>
              <a:rPr lang="en-US" sz="2000" dirty="0"/>
            </a:br>
            <a:endParaRPr lang="en-US" sz="2000" dirty="0"/>
          </a:p>
          <a:p>
            <a:pPr marL="457200" indent="-457200">
              <a:buFont typeface="+mj-lt"/>
              <a:buAutoNum type="arabicPeriod"/>
            </a:pPr>
            <a:r>
              <a:rPr lang="en-US" sz="2000" dirty="0"/>
              <a:t>Complete Oracle APEX Developer Professional course</a:t>
            </a:r>
          </a:p>
          <a:p>
            <a:pPr marL="457200" indent="-457200">
              <a:buFont typeface="+mj-lt"/>
              <a:buAutoNum type="arabicPeriod"/>
            </a:pPr>
            <a:r>
              <a:rPr lang="en-US" sz="2000" dirty="0"/>
              <a:t>Perform Oracle APEX Developer Professional Hands-on-Labs</a:t>
            </a:r>
          </a:p>
          <a:p>
            <a:pPr marL="457200" indent="-457200">
              <a:buFont typeface="+mj-lt"/>
              <a:buAutoNum type="arabicPeriod"/>
            </a:pPr>
            <a:r>
              <a:rPr lang="en-US" sz="2000" dirty="0"/>
              <a:t>Prepare for Oracle APEX Cloud Developer Professional Exam</a:t>
            </a:r>
          </a:p>
          <a:p>
            <a:pPr marL="457200" indent="-457200">
              <a:buFont typeface="+mj-lt"/>
              <a:buAutoNum type="arabicPeriod"/>
            </a:pPr>
            <a:r>
              <a:rPr lang="en-US" sz="2000" dirty="0"/>
              <a:t> Register and pass the Oracle APEX Cloud Developer Professional online certification exam</a:t>
            </a:r>
          </a:p>
          <a:p>
            <a:endParaRPr lang="en-US" sz="2000" dirty="0"/>
          </a:p>
          <a:p>
            <a:endParaRPr lang="en-US" sz="2000" dirty="0"/>
          </a:p>
        </p:txBody>
      </p:sp>
      <p:pic>
        <p:nvPicPr>
          <p:cNvPr id="13" name="Picture 12">
            <a:extLst>
              <a:ext uri="{FF2B5EF4-FFF2-40B4-BE49-F238E27FC236}">
                <a16:creationId xmlns:a16="http://schemas.microsoft.com/office/drawing/2014/main" id="{D5F3C2C2-66A1-FD4E-61AE-D915DD4C6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152" y="1181427"/>
            <a:ext cx="4539546" cy="2269773"/>
          </a:xfrm>
          <a:prstGeom prst="rect">
            <a:avLst/>
          </a:prstGeom>
        </p:spPr>
      </p:pic>
      <p:pic>
        <p:nvPicPr>
          <p:cNvPr id="7" name="Picture 6">
            <a:extLst>
              <a:ext uri="{FF2B5EF4-FFF2-40B4-BE49-F238E27FC236}">
                <a16:creationId xmlns:a16="http://schemas.microsoft.com/office/drawing/2014/main" id="{72122413-DD76-E303-0139-1C707A3C823E}"/>
              </a:ext>
            </a:extLst>
          </p:cNvPr>
          <p:cNvPicPr>
            <a:picLocks noChangeAspect="1"/>
          </p:cNvPicPr>
          <p:nvPr/>
        </p:nvPicPr>
        <p:blipFill>
          <a:blip r:embed="rId4"/>
          <a:stretch>
            <a:fillRect/>
          </a:stretch>
        </p:blipFill>
        <p:spPr>
          <a:xfrm>
            <a:off x="8688288" y="3739954"/>
            <a:ext cx="2108142" cy="2108142"/>
          </a:xfrm>
          <a:prstGeom prst="rect">
            <a:avLst/>
          </a:prstGeom>
        </p:spPr>
      </p:pic>
    </p:spTree>
    <p:extLst>
      <p:ext uri="{BB962C8B-B14F-4D97-AF65-F5344CB8AC3E}">
        <p14:creationId xmlns:p14="http://schemas.microsoft.com/office/powerpoint/2010/main" val="39461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2CE91A-86D9-495B-8957-BE671F2FF739}"/>
              </a:ext>
            </a:extLst>
          </p:cNvPr>
          <p:cNvSpPr>
            <a:spLocks noGrp="1"/>
          </p:cNvSpPr>
          <p:nvPr>
            <p:ph type="sldNum" sz="quarter" idx="46"/>
          </p:nvPr>
        </p:nvSpPr>
        <p:spPr>
          <a:xfrm>
            <a:off x="762000" y="6423660"/>
            <a:ext cx="365760" cy="365760"/>
          </a:xfrm>
        </p:spPr>
        <p:txBody>
          <a:bodyPr/>
          <a:lstStyle/>
          <a:p>
            <a:fld id="{345D60D9-5372-5F40-9443-0F9AE5BDC3C8}" type="slidenum">
              <a:rPr lang="en-US" smtClean="0"/>
              <a:pPr/>
              <a:t>39</a:t>
            </a:fld>
            <a:endParaRPr lang="en-US" dirty="0"/>
          </a:p>
        </p:txBody>
      </p:sp>
      <p:sp>
        <p:nvSpPr>
          <p:cNvPr id="6" name="Footer Placeholder 5">
            <a:extLst>
              <a:ext uri="{FF2B5EF4-FFF2-40B4-BE49-F238E27FC236}">
                <a16:creationId xmlns:a16="http://schemas.microsoft.com/office/drawing/2014/main" id="{A45C7805-1919-4077-848A-FBF1906B8C06}"/>
              </a:ext>
            </a:extLst>
          </p:cNvPr>
          <p:cNvSpPr>
            <a:spLocks noGrp="1"/>
          </p:cNvSpPr>
          <p:nvPr>
            <p:ph type="ftr" sz="quarter" idx="45"/>
          </p:nvPr>
        </p:nvSpPr>
        <p:spPr>
          <a:xfrm>
            <a:off x="1127759" y="6423978"/>
            <a:ext cx="5745379" cy="365125"/>
          </a:xfrm>
        </p:spPr>
        <p:txBody>
          <a:bodyPr/>
          <a:lstStyle/>
          <a:p>
            <a:r>
              <a:rPr lang="en-US"/>
              <a:t>Copyright © 2024, Oracle and/or its affiliates</a:t>
            </a:r>
            <a:endParaRPr lang="en-US" dirty="0"/>
          </a:p>
        </p:txBody>
      </p:sp>
      <p:sp>
        <p:nvSpPr>
          <p:cNvPr id="4" name="Date Placeholder 3">
            <a:extLst>
              <a:ext uri="{FF2B5EF4-FFF2-40B4-BE49-F238E27FC236}">
                <a16:creationId xmlns:a16="http://schemas.microsoft.com/office/drawing/2014/main" id="{B20AC0A1-753A-4CF7-8C0C-E8A0BAD9C286}"/>
              </a:ext>
            </a:extLst>
          </p:cNvPr>
          <p:cNvSpPr>
            <a:spLocks noGrp="1"/>
          </p:cNvSpPr>
          <p:nvPr>
            <p:ph type="dt" sz="half" idx="44"/>
          </p:nvPr>
        </p:nvSpPr>
        <p:spPr>
          <a:xfrm>
            <a:off x="6873138" y="6425604"/>
            <a:ext cx="2743200" cy="363500"/>
          </a:xfrm>
        </p:spPr>
        <p:txBody>
          <a:bodyPr/>
          <a:lstStyle/>
          <a:p>
            <a:fld id="{79C19429-0313-5E45-B276-AFA6CEC017EB}" type="datetime1">
              <a:rPr lang="en-IN" smtClean="0"/>
              <a:t>24/01/24</a:t>
            </a:fld>
            <a:endParaRPr lang="en-US" dirty="0"/>
          </a:p>
        </p:txBody>
      </p:sp>
      <p:sp>
        <p:nvSpPr>
          <p:cNvPr id="8" name="Title 1">
            <a:extLst>
              <a:ext uri="{FF2B5EF4-FFF2-40B4-BE49-F238E27FC236}">
                <a16:creationId xmlns:a16="http://schemas.microsoft.com/office/drawing/2014/main" id="{EF0F6944-5C1C-7E5C-C5C6-E7AF62AFB661}"/>
              </a:ext>
            </a:extLst>
          </p:cNvPr>
          <p:cNvSpPr>
            <a:spLocks noGrp="1"/>
          </p:cNvSpPr>
          <p:nvPr>
            <p:ph type="title"/>
          </p:nvPr>
        </p:nvSpPr>
        <p:spPr>
          <a:xfrm>
            <a:off x="768875" y="182403"/>
            <a:ext cx="10671048" cy="822960"/>
          </a:xfrm>
        </p:spPr>
        <p:txBody>
          <a:bodyPr/>
          <a:lstStyle/>
          <a:p>
            <a:r>
              <a:rPr lang="en-US" sz="3200" dirty="0">
                <a:solidFill>
                  <a:srgbClr val="FACD62"/>
                </a:solidFill>
              </a:rPr>
              <a:t>Everything about Oracle APEX</a:t>
            </a:r>
          </a:p>
        </p:txBody>
      </p:sp>
      <p:sp>
        <p:nvSpPr>
          <p:cNvPr id="9" name="Text Placeholder 2">
            <a:extLst>
              <a:ext uri="{FF2B5EF4-FFF2-40B4-BE49-F238E27FC236}">
                <a16:creationId xmlns:a16="http://schemas.microsoft.com/office/drawing/2014/main" id="{FB42D236-CE4E-3EE1-6EF6-D865FFB15F4A}"/>
              </a:ext>
            </a:extLst>
          </p:cNvPr>
          <p:cNvSpPr txBox="1">
            <a:spLocks/>
          </p:cNvSpPr>
          <p:nvPr/>
        </p:nvSpPr>
        <p:spPr>
          <a:xfrm>
            <a:off x="766763" y="1009904"/>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apex.oracle.com</a:t>
            </a:r>
          </a:p>
        </p:txBody>
      </p:sp>
      <p:pic>
        <p:nvPicPr>
          <p:cNvPr id="3" name="Picture 2">
            <a:extLst>
              <a:ext uri="{FF2B5EF4-FFF2-40B4-BE49-F238E27FC236}">
                <a16:creationId xmlns:a16="http://schemas.microsoft.com/office/drawing/2014/main" id="{7E58023F-4DFE-441B-C094-74C6FDCE2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1527619"/>
            <a:ext cx="9217024" cy="4789360"/>
          </a:xfrm>
          <a:prstGeom prst="rect">
            <a:avLst/>
          </a:prstGeom>
          <a:ln>
            <a:solidFill>
              <a:srgbClr val="FACD62"/>
            </a:solidFill>
          </a:ln>
        </p:spPr>
      </p:pic>
    </p:spTree>
    <p:extLst>
      <p:ext uri="{BB962C8B-B14F-4D97-AF65-F5344CB8AC3E}">
        <p14:creationId xmlns:p14="http://schemas.microsoft.com/office/powerpoint/2010/main" val="126022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1" y="1707562"/>
            <a:ext cx="5745379" cy="4097702"/>
          </a:xfrm>
        </p:spPr>
        <p:txBody>
          <a:bodyPr/>
          <a:lstStyle/>
          <a:p>
            <a:pPr marL="285750" indent="-285750">
              <a:buFont typeface="Arial" panose="020B0604020202020204" pitchFamily="34" charset="0"/>
              <a:buChar char="•"/>
            </a:pPr>
            <a:r>
              <a:rPr lang="en-US" sz="2000" dirty="0"/>
              <a:t>Enables </a:t>
            </a:r>
            <a:r>
              <a:rPr lang="en-US" sz="2000" dirty="0">
                <a:solidFill>
                  <a:srgbClr val="FFC000"/>
                </a:solidFill>
                <a:cs typeface="Oracle Sans Semi Bold" panose="020B0503020204020204" pitchFamily="34" charset="0"/>
              </a:rPr>
              <a:t>multiple developers </a:t>
            </a:r>
            <a:r>
              <a:rPr lang="en-US" sz="2000" dirty="0"/>
              <a:t>to </a:t>
            </a:r>
            <a:r>
              <a:rPr lang="en-US" sz="2000" dirty="0">
                <a:solidFill>
                  <a:srgbClr val="FFC000"/>
                </a:solidFill>
                <a:cs typeface="Oracle Sans Semi Bold" panose="020B0503020204020204" pitchFamily="34" charset="0"/>
              </a:rPr>
              <a:t>work on different features in isolation of each other </a:t>
            </a:r>
            <a:r>
              <a:rPr lang="en-US" sz="2000" dirty="0"/>
              <a:t>on the same application and then periodically merge their changes</a:t>
            </a:r>
          </a:p>
          <a:p>
            <a:pPr marL="285750" indent="-285750">
              <a:buFont typeface="Arial" panose="020B0604020202020204" pitchFamily="34" charset="0"/>
              <a:buChar char="•"/>
            </a:pPr>
            <a:r>
              <a:rPr lang="en-US" sz="2000" dirty="0"/>
              <a:t>Beneficial for </a:t>
            </a:r>
            <a:r>
              <a:rPr lang="en-US" sz="2000" dirty="0">
                <a:solidFill>
                  <a:srgbClr val="FFC000"/>
                </a:solidFill>
                <a:cs typeface="Oracle Sans Semi Bold" panose="020B0503020204020204" pitchFamily="34" charset="0"/>
              </a:rPr>
              <a:t>single developers </a:t>
            </a:r>
            <a:r>
              <a:rPr lang="en-US" sz="2000" dirty="0"/>
              <a:t>who already have an application in production and want to </a:t>
            </a:r>
            <a:r>
              <a:rPr lang="en-US" sz="2000" dirty="0">
                <a:solidFill>
                  <a:srgbClr val="FFC000"/>
                </a:solidFill>
                <a:cs typeface="Oracle Sans Semi Bold" panose="020B0503020204020204" pitchFamily="34" charset="0"/>
              </a:rPr>
              <a:t>keep new changes separate from </a:t>
            </a:r>
            <a:r>
              <a:rPr lang="en-US" sz="2000" dirty="0"/>
              <a:t>application maintenance changes until they are ready to be moved through dev/test/production</a:t>
            </a:r>
          </a:p>
          <a:p>
            <a:pPr marL="285750" indent="-285750">
              <a:buFont typeface="Arial" panose="020B0604020202020204" pitchFamily="34" charset="0"/>
              <a:buChar char="•"/>
            </a:pPr>
            <a:r>
              <a:rPr lang="en-US" sz="2000" dirty="0"/>
              <a:t>Allows developers to </a:t>
            </a:r>
            <a:r>
              <a:rPr lang="en-US" sz="2000" dirty="0">
                <a:solidFill>
                  <a:srgbClr val="FFC000"/>
                </a:solidFill>
              </a:rPr>
              <a:t>create a working copy </a:t>
            </a:r>
            <a:r>
              <a:rPr lang="en-US" sz="2000" dirty="0"/>
              <a:t>of an existing application, </a:t>
            </a:r>
            <a:r>
              <a:rPr lang="en-US" sz="2000" dirty="0">
                <a:solidFill>
                  <a:srgbClr val="FFC000"/>
                </a:solidFill>
                <a:cs typeface="Oracle Sans Semi Bold" panose="020B0503020204020204" pitchFamily="34" charset="0"/>
              </a:rPr>
              <a:t>diff changes </a:t>
            </a:r>
            <a:r>
              <a:rPr lang="en-US" sz="2000" dirty="0"/>
              <a:t>between the copy and main application, and then </a:t>
            </a:r>
            <a:r>
              <a:rPr lang="en-US" sz="2000" dirty="0">
                <a:solidFill>
                  <a:srgbClr val="FFC000"/>
                </a:solidFill>
                <a:cs typeface="Oracle Sans Semi Bold" panose="020B0503020204020204" pitchFamily="34" charset="0"/>
              </a:rPr>
              <a:t>merge</a:t>
            </a:r>
            <a:r>
              <a:rPr lang="en-US" sz="2000" b="1" dirty="0">
                <a:solidFill>
                  <a:srgbClr val="FFC000"/>
                </a:solidFill>
                <a:cs typeface="Oracle Sans Semi Bold" panose="020B0503020204020204" pitchFamily="34" charset="0"/>
              </a:rPr>
              <a:t> </a:t>
            </a:r>
            <a:r>
              <a:rPr lang="en-US" sz="2000" dirty="0">
                <a:solidFill>
                  <a:srgbClr val="FFC000"/>
                </a:solidFill>
                <a:cs typeface="Oracle Sans Semi Bold" panose="020B0503020204020204" pitchFamily="34" charset="0"/>
              </a:rPr>
              <a:t>changes</a:t>
            </a:r>
            <a:r>
              <a:rPr lang="en-US" sz="2000" b="1" dirty="0">
                <a:solidFill>
                  <a:srgbClr val="FFC000"/>
                </a:solidFill>
                <a:cs typeface="Oracle Sans Semi Bold" panose="020B0503020204020204" pitchFamily="34" charset="0"/>
              </a:rPr>
              <a:t> </a:t>
            </a:r>
            <a:r>
              <a:rPr lang="en-US" sz="2000" dirty="0"/>
              <a:t>back into the main application</a:t>
            </a:r>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Application Working Copy</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4</a:t>
            </a:fld>
            <a:endParaRPr lang="en-US" dirty="0"/>
          </a:p>
        </p:txBody>
      </p:sp>
      <p:sp>
        <p:nvSpPr>
          <p:cNvPr id="2" name="Date Placeholder 1">
            <a:extLst>
              <a:ext uri="{FF2B5EF4-FFF2-40B4-BE49-F238E27FC236}">
                <a16:creationId xmlns:a16="http://schemas.microsoft.com/office/drawing/2014/main" id="{DBE01B2B-05E8-B8BC-2C75-38F346C541C2}"/>
              </a:ext>
            </a:extLst>
          </p:cNvPr>
          <p:cNvSpPr>
            <a:spLocks noGrp="1"/>
          </p:cNvSpPr>
          <p:nvPr>
            <p:ph type="dt" sz="half" idx="15"/>
          </p:nvPr>
        </p:nvSpPr>
        <p:spPr/>
        <p:txBody>
          <a:bodyPr/>
          <a:lstStyle/>
          <a:p>
            <a:fld id="{9FB44A1B-1F88-154A-A7ED-F89BA9BDB874}" type="datetime1">
              <a:rPr lang="en-IN" smtClean="0"/>
              <a:t>24/01/24</a:t>
            </a:fld>
            <a:endParaRPr lang="en-US" dirty="0"/>
          </a:p>
        </p:txBody>
      </p:sp>
      <p:pic>
        <p:nvPicPr>
          <p:cNvPr id="8" name="Picture 7">
            <a:extLst>
              <a:ext uri="{FF2B5EF4-FFF2-40B4-BE49-F238E27FC236}">
                <a16:creationId xmlns:a16="http://schemas.microsoft.com/office/drawing/2014/main" id="{7EA8A110-9D3F-31B9-4CB3-908E6A525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6" y="1707562"/>
            <a:ext cx="5059364" cy="2831619"/>
          </a:xfrm>
          <a:prstGeom prst="rect">
            <a:avLst/>
          </a:prstGeom>
          <a:ln>
            <a:solidFill>
              <a:srgbClr val="FACD62"/>
            </a:solidFill>
          </a:ln>
        </p:spPr>
      </p:pic>
    </p:spTree>
    <p:extLst>
      <p:ext uri="{BB962C8B-B14F-4D97-AF65-F5344CB8AC3E}">
        <p14:creationId xmlns:p14="http://schemas.microsoft.com/office/powerpoint/2010/main" val="402457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F718-0DB4-4FB6-90B9-39F449AB1A8A}"/>
              </a:ext>
            </a:extLst>
          </p:cNvPr>
          <p:cNvSpPr>
            <a:spLocks noGrp="1"/>
          </p:cNvSpPr>
          <p:nvPr>
            <p:ph type="title"/>
          </p:nvPr>
        </p:nvSpPr>
        <p:spPr>
          <a:xfrm>
            <a:off x="768875" y="3483973"/>
            <a:ext cx="5029200" cy="822960"/>
          </a:xfrm>
        </p:spPr>
        <p:txBody>
          <a:bodyPr/>
          <a:lstStyle/>
          <a:p>
            <a:r>
              <a:rPr lang="en-US" dirty="0"/>
              <a:t>Thank you</a:t>
            </a:r>
          </a:p>
        </p:txBody>
      </p:sp>
      <p:sp>
        <p:nvSpPr>
          <p:cNvPr id="5" name="Slide Number Placeholder 4">
            <a:extLst>
              <a:ext uri="{FF2B5EF4-FFF2-40B4-BE49-F238E27FC236}">
                <a16:creationId xmlns:a16="http://schemas.microsoft.com/office/drawing/2014/main" id="{D0C23B35-0345-42B2-96F6-71E81B96DD07}"/>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40</a:t>
            </a:fld>
            <a:endParaRPr lang="en-US" dirty="0"/>
          </a:p>
        </p:txBody>
      </p:sp>
      <p:sp>
        <p:nvSpPr>
          <p:cNvPr id="6" name="Footer Placeholder 5">
            <a:extLst>
              <a:ext uri="{FF2B5EF4-FFF2-40B4-BE49-F238E27FC236}">
                <a16:creationId xmlns:a16="http://schemas.microsoft.com/office/drawing/2014/main" id="{79E534F4-C2D5-4EA6-A797-45364DD2F710}"/>
              </a:ext>
            </a:extLst>
          </p:cNvPr>
          <p:cNvSpPr>
            <a:spLocks noGrp="1"/>
          </p:cNvSpPr>
          <p:nvPr>
            <p:ph type="ftr" sz="quarter" idx="39"/>
          </p:nvPr>
        </p:nvSpPr>
        <p:spPr>
          <a:xfrm>
            <a:off x="1127759" y="6423978"/>
            <a:ext cx="5745379" cy="365125"/>
          </a:xfrm>
        </p:spPr>
        <p:txBody>
          <a:bodyPr/>
          <a:lstStyle/>
          <a:p>
            <a:r>
              <a:rPr lang="en-US"/>
              <a:t>Copyright © 2024, Oracle and/or its affiliates</a:t>
            </a:r>
            <a:endParaRPr lang="en-US" dirty="0"/>
          </a:p>
        </p:txBody>
      </p:sp>
      <p:sp>
        <p:nvSpPr>
          <p:cNvPr id="7" name="Date Placeholder 6">
            <a:extLst>
              <a:ext uri="{FF2B5EF4-FFF2-40B4-BE49-F238E27FC236}">
                <a16:creationId xmlns:a16="http://schemas.microsoft.com/office/drawing/2014/main" id="{EA01A37C-48C8-419B-B0EC-5EB8AA2E3ED3}"/>
              </a:ext>
            </a:extLst>
          </p:cNvPr>
          <p:cNvSpPr>
            <a:spLocks noGrp="1"/>
          </p:cNvSpPr>
          <p:nvPr>
            <p:ph type="dt" sz="half" idx="38"/>
          </p:nvPr>
        </p:nvSpPr>
        <p:spPr>
          <a:xfrm>
            <a:off x="6873138" y="6425604"/>
            <a:ext cx="2743200" cy="363500"/>
          </a:xfrm>
        </p:spPr>
        <p:txBody>
          <a:bodyPr/>
          <a:lstStyle/>
          <a:p>
            <a:fld id="{0085B9A3-C25E-A34D-8089-A62279D842F2}" type="datetime1">
              <a:rPr lang="en-IN" smtClean="0"/>
              <a:t>24/01/24</a:t>
            </a:fld>
            <a:endParaRPr lang="en-US" dirty="0"/>
          </a:p>
        </p:txBody>
      </p:sp>
      <p:sp>
        <p:nvSpPr>
          <p:cNvPr id="8" name="Text Placeholder 7">
            <a:extLst>
              <a:ext uri="{FF2B5EF4-FFF2-40B4-BE49-F238E27FC236}">
                <a16:creationId xmlns:a16="http://schemas.microsoft.com/office/drawing/2014/main" id="{75AEBD53-3482-7F0F-70C3-48FB67894A95}"/>
              </a:ext>
            </a:extLst>
          </p:cNvPr>
          <p:cNvSpPr>
            <a:spLocks noGrp="1"/>
          </p:cNvSpPr>
          <p:nvPr>
            <p:ph type="body" sz="quarter" idx="36"/>
          </p:nvPr>
        </p:nvSpPr>
        <p:spPr/>
        <p:txBody>
          <a:bodyPr/>
          <a:lstStyle/>
          <a:p>
            <a:endParaRPr lang="en-US"/>
          </a:p>
        </p:txBody>
      </p:sp>
    </p:spTree>
    <p:extLst>
      <p:ext uri="{BB962C8B-B14F-4D97-AF65-F5344CB8AC3E}">
        <p14:creationId xmlns:p14="http://schemas.microsoft.com/office/powerpoint/2010/main" val="22674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75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7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0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1" y="1412775"/>
            <a:ext cx="5541623" cy="5010567"/>
          </a:xfrm>
        </p:spPr>
        <p:txBody>
          <a:bodyPr/>
          <a:lstStyle/>
          <a:p>
            <a:pPr marL="285750" indent="-285750">
              <a:buFont typeface="Arial" panose="020B0604020202020204" pitchFamily="34" charset="0"/>
              <a:buChar char="•"/>
            </a:pPr>
            <a:r>
              <a:rPr lang="en-US" sz="2000" dirty="0"/>
              <a:t>Creating </a:t>
            </a:r>
            <a:r>
              <a:rPr lang="en-US" sz="2000" dirty="0">
                <a:solidFill>
                  <a:srgbClr val="FFC000"/>
                </a:solidFill>
              </a:rPr>
              <a:t>“Working Copy” </a:t>
            </a:r>
            <a:r>
              <a:rPr lang="en-US" sz="2000" dirty="0"/>
              <a:t>is very similar to copying an application</a:t>
            </a:r>
          </a:p>
          <a:p>
            <a:pPr marL="285750" indent="-285750">
              <a:buFont typeface="Arial" panose="020B0604020202020204" pitchFamily="34" charset="0"/>
              <a:buChar char="•"/>
            </a:pPr>
            <a:r>
              <a:rPr lang="en-US" sz="2000" dirty="0"/>
              <a:t>Comparison of changes is done by performing a split YAML export of both applications </a:t>
            </a:r>
          </a:p>
          <a:p>
            <a:pPr marL="285750" indent="-285750">
              <a:buFont typeface="Arial" panose="020B0604020202020204" pitchFamily="34" charset="0"/>
              <a:buChar char="•"/>
            </a:pPr>
            <a:r>
              <a:rPr lang="en-US" sz="2000" dirty="0"/>
              <a:t>A merge conflict occurs when a page or shared component in the main application has changed and has the same component in the working copy</a:t>
            </a:r>
          </a:p>
          <a:p>
            <a:pPr marL="285750" indent="-285750">
              <a:buFont typeface="Arial" panose="020B0604020202020204" pitchFamily="34" charset="0"/>
              <a:buChar char="•"/>
            </a:pPr>
            <a:r>
              <a:rPr lang="en-US" sz="2000" dirty="0"/>
              <a:t>Conflicts will be manually identified when viewing the file differences</a:t>
            </a:r>
          </a:p>
          <a:p>
            <a:pPr marL="285750" indent="-285750">
              <a:buFont typeface="Arial" panose="020B0604020202020204" pitchFamily="34" charset="0"/>
              <a:buChar char="•"/>
            </a:pPr>
            <a:r>
              <a:rPr lang="en-US" sz="2000" dirty="0"/>
              <a:t>Developers have the choice of merging in full or by choosing which components they would like to merge</a:t>
            </a:r>
          </a:p>
          <a:p>
            <a:pPr marL="285750" indent="-285750">
              <a:buFont typeface="Arial" panose="020B0604020202020204" pitchFamily="34" charset="0"/>
              <a:buChar char="•"/>
            </a:pPr>
            <a:r>
              <a:rPr lang="en-US" sz="2000" dirty="0"/>
              <a:t>Option to perform a full backup, so developer can revert to backup in case of merge issues</a:t>
            </a:r>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Application Working Copy</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5</a:t>
            </a:fld>
            <a:endParaRPr lang="en-US" dirty="0"/>
          </a:p>
        </p:txBody>
      </p:sp>
      <p:pic>
        <p:nvPicPr>
          <p:cNvPr id="2" name="Picture 1" descr="A screenshot of a computer&#10;&#10;Description automatically generated">
            <a:extLst>
              <a:ext uri="{FF2B5EF4-FFF2-40B4-BE49-F238E27FC236}">
                <a16:creationId xmlns:a16="http://schemas.microsoft.com/office/drawing/2014/main" id="{DD16165A-C498-F286-DBF9-7A89F004F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078" y="1556792"/>
            <a:ext cx="5050039" cy="4032448"/>
          </a:xfrm>
          <a:prstGeom prst="rect">
            <a:avLst/>
          </a:prstGeom>
          <a:ln>
            <a:solidFill>
              <a:srgbClr val="FACD62"/>
            </a:solidFill>
          </a:ln>
        </p:spPr>
      </p:pic>
      <p:sp>
        <p:nvSpPr>
          <p:cNvPr id="3" name="Date Placeholder 2">
            <a:extLst>
              <a:ext uri="{FF2B5EF4-FFF2-40B4-BE49-F238E27FC236}">
                <a16:creationId xmlns:a16="http://schemas.microsoft.com/office/drawing/2014/main" id="{3425DDBA-5E34-9293-10CD-642DF41A17C1}"/>
              </a:ext>
            </a:extLst>
          </p:cNvPr>
          <p:cNvSpPr>
            <a:spLocks noGrp="1"/>
          </p:cNvSpPr>
          <p:nvPr>
            <p:ph type="dt" sz="half" idx="15"/>
          </p:nvPr>
        </p:nvSpPr>
        <p:spPr/>
        <p:txBody>
          <a:bodyPr/>
          <a:lstStyle/>
          <a:p>
            <a:fld id="{14F72A9A-86ED-2D46-BF82-2F9B87D6D086}" type="datetime1">
              <a:rPr lang="en-IN" smtClean="0"/>
              <a:t>24/01/24</a:t>
            </a:fld>
            <a:endParaRPr lang="en-US" dirty="0"/>
          </a:p>
        </p:txBody>
      </p:sp>
    </p:spTree>
    <p:extLst>
      <p:ext uri="{BB962C8B-B14F-4D97-AF65-F5344CB8AC3E}">
        <p14:creationId xmlns:p14="http://schemas.microsoft.com/office/powerpoint/2010/main" val="2308305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Application Working Copy</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6</a:t>
            </a:fld>
            <a:endParaRPr lang="en-US" dirty="0"/>
          </a:p>
        </p:txBody>
      </p:sp>
      <p:pic>
        <p:nvPicPr>
          <p:cNvPr id="8" name="Picture 7">
            <a:extLst>
              <a:ext uri="{FF2B5EF4-FFF2-40B4-BE49-F238E27FC236}">
                <a16:creationId xmlns:a16="http://schemas.microsoft.com/office/drawing/2014/main" id="{E71AF9F7-2CC8-F1B6-86DD-BC22E7B10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52" y="1415111"/>
            <a:ext cx="10801716" cy="4598483"/>
          </a:xfrm>
          <a:prstGeom prst="rect">
            <a:avLst/>
          </a:prstGeom>
          <a:solidFill>
            <a:schemeClr val="tx1"/>
          </a:solidFill>
        </p:spPr>
      </p:pic>
      <p:sp>
        <p:nvSpPr>
          <p:cNvPr id="2" name="Date Placeholder 1">
            <a:extLst>
              <a:ext uri="{FF2B5EF4-FFF2-40B4-BE49-F238E27FC236}">
                <a16:creationId xmlns:a16="http://schemas.microsoft.com/office/drawing/2014/main" id="{E270E284-925E-446E-94EF-B4D22B812ABF}"/>
              </a:ext>
            </a:extLst>
          </p:cNvPr>
          <p:cNvSpPr>
            <a:spLocks noGrp="1"/>
          </p:cNvSpPr>
          <p:nvPr>
            <p:ph type="dt" sz="half" idx="15"/>
          </p:nvPr>
        </p:nvSpPr>
        <p:spPr/>
        <p:txBody>
          <a:bodyPr/>
          <a:lstStyle/>
          <a:p>
            <a:fld id="{F178E6D2-5E1C-ED40-B6EE-9C9D68906081}" type="datetime1">
              <a:rPr lang="en-IN" smtClean="0"/>
              <a:t>24/01/24</a:t>
            </a:fld>
            <a:endParaRPr lang="en-US" dirty="0"/>
          </a:p>
        </p:txBody>
      </p:sp>
    </p:spTree>
    <p:extLst>
      <p:ext uri="{BB962C8B-B14F-4D97-AF65-F5344CB8AC3E}">
        <p14:creationId xmlns:p14="http://schemas.microsoft.com/office/powerpoint/2010/main" val="3410331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7</a:t>
            </a:fld>
            <a:endParaRPr lang="en-US" dirty="0"/>
          </a:p>
        </p:txBody>
      </p:sp>
      <p:sp>
        <p:nvSpPr>
          <p:cNvPr id="4" name="Date Placeholder 3">
            <a:extLst>
              <a:ext uri="{FF2B5EF4-FFF2-40B4-BE49-F238E27FC236}">
                <a16:creationId xmlns:a16="http://schemas.microsoft.com/office/drawing/2014/main" id="{60459226-B767-4C0E-78E9-D03FDB8A6E17}"/>
              </a:ext>
            </a:extLst>
          </p:cNvPr>
          <p:cNvSpPr>
            <a:spLocks noGrp="1"/>
          </p:cNvSpPr>
          <p:nvPr>
            <p:ph type="dt" sz="half" idx="15"/>
          </p:nvPr>
        </p:nvSpPr>
        <p:spPr/>
        <p:txBody>
          <a:bodyPr/>
          <a:lstStyle/>
          <a:p>
            <a:fld id="{4A2EFB85-3B8B-0E40-AF8A-3F0DDE059F2E}" type="datetime1">
              <a:rPr lang="en-IN" smtClean="0"/>
              <a:t>24/01/24</a:t>
            </a:fld>
            <a:endParaRPr lang="en-US" dirty="0"/>
          </a:p>
        </p:txBody>
      </p:sp>
      <p:sp>
        <p:nvSpPr>
          <p:cNvPr id="2" name="Title 9">
            <a:extLst>
              <a:ext uri="{FF2B5EF4-FFF2-40B4-BE49-F238E27FC236}">
                <a16:creationId xmlns:a16="http://schemas.microsoft.com/office/drawing/2014/main" id="{D41FC30F-4024-1EAA-5E92-FE492547202A}"/>
              </a:ext>
            </a:extLst>
          </p:cNvPr>
          <p:cNvSpPr>
            <a:spLocks noGrp="1"/>
          </p:cNvSpPr>
          <p:nvPr>
            <p:ph type="title"/>
          </p:nvPr>
        </p:nvSpPr>
        <p:spPr>
          <a:xfrm>
            <a:off x="762000" y="626455"/>
            <a:ext cx="10806608" cy="620340"/>
          </a:xfrm>
        </p:spPr>
        <p:txBody>
          <a:bodyPr/>
          <a:lstStyle/>
          <a:p>
            <a:pPr>
              <a:spcBef>
                <a:spcPts val="1800"/>
              </a:spcBef>
              <a:buClr>
                <a:schemeClr val="accent2"/>
              </a:buClr>
            </a:pPr>
            <a:r>
              <a:rPr lang="en-US" sz="2800" dirty="0">
                <a:solidFill>
                  <a:srgbClr val="FFC000"/>
                </a:solidFill>
                <a:latin typeface="+mj-lt"/>
              </a:rPr>
              <a:t>End-to-End Process automation with native workflow</a:t>
            </a:r>
          </a:p>
        </p:txBody>
      </p:sp>
      <p:pic>
        <p:nvPicPr>
          <p:cNvPr id="3" name="Picture 2">
            <a:extLst>
              <a:ext uri="{FF2B5EF4-FFF2-40B4-BE49-F238E27FC236}">
                <a16:creationId xmlns:a16="http://schemas.microsoft.com/office/drawing/2014/main" id="{3EDC6198-73B5-0430-29B6-D31B96A91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84784"/>
            <a:ext cx="8286265" cy="4480008"/>
          </a:xfrm>
          <a:prstGeom prst="rect">
            <a:avLst/>
          </a:prstGeom>
          <a:ln>
            <a:solidFill>
              <a:srgbClr val="FACD62"/>
            </a:solidFill>
          </a:ln>
        </p:spPr>
      </p:pic>
    </p:spTree>
    <p:extLst>
      <p:ext uri="{BB962C8B-B14F-4D97-AF65-F5344CB8AC3E}">
        <p14:creationId xmlns:p14="http://schemas.microsoft.com/office/powerpoint/2010/main" val="113947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1" y="1707562"/>
            <a:ext cx="9430055" cy="3737662"/>
          </a:xfrm>
        </p:spPr>
        <p:txBody>
          <a:bodyPr/>
          <a:lstStyle/>
          <a:p>
            <a:pPr marL="285750" indent="-285750">
              <a:buFont typeface="Arial" panose="020B0604020202020204" pitchFamily="34" charset="0"/>
              <a:buChar char="•"/>
            </a:pPr>
            <a:r>
              <a:rPr lang="en-US" sz="2000" dirty="0"/>
              <a:t>Workflow is the </a:t>
            </a:r>
            <a:r>
              <a:rPr lang="en-US" sz="2000" b="1" dirty="0">
                <a:latin typeface="Oracle Sans Semi Bold" panose="020B0503020204020204" pitchFamily="34" charset="0"/>
                <a:cs typeface="Oracle Sans Semi Bold" panose="020B0503020204020204" pitchFamily="34" charset="0"/>
              </a:rPr>
              <a:t>automation of a business process</a:t>
            </a:r>
            <a:r>
              <a:rPr lang="en-US" sz="2000" dirty="0"/>
              <a:t>, in whole or part, during which documents, information or tasks are passed from one participant to another for action, according to a set of procedural rules (e.g. sequence flow, transition conditions etc.).</a:t>
            </a:r>
          </a:p>
          <a:p>
            <a:pPr marL="285750" indent="-285750">
              <a:buFont typeface="Arial" panose="020B0604020202020204" pitchFamily="34" charset="0"/>
              <a:buChar char="•"/>
            </a:pPr>
            <a:r>
              <a:rPr lang="en-US" sz="2000" dirty="0"/>
              <a:t>APEX Workflow provides the following capabilities:</a:t>
            </a:r>
          </a:p>
          <a:p>
            <a:pPr marL="639755" lvl="3" indent="-285750"/>
            <a:r>
              <a:rPr lang="en-US" sz="2000" b="1" dirty="0">
                <a:solidFill>
                  <a:srgbClr val="FFC000"/>
                </a:solidFill>
                <a:latin typeface="+mn-lt"/>
                <a:cs typeface="Oracle Sans Semi Bold" panose="020B0503020204020204" pitchFamily="34" charset="0"/>
              </a:rPr>
              <a:t>Visual Workflow Designer </a:t>
            </a:r>
            <a:r>
              <a:rPr lang="en-US" sz="2000" dirty="0">
                <a:latin typeface="+mn-lt"/>
              </a:rPr>
              <a:t>to create and author sequential workflows</a:t>
            </a:r>
          </a:p>
          <a:p>
            <a:pPr marL="639755" lvl="3" indent="-285750"/>
            <a:r>
              <a:rPr lang="en-US" sz="2000" b="1" dirty="0">
                <a:solidFill>
                  <a:srgbClr val="FFC000"/>
                </a:solidFill>
                <a:latin typeface="+mn-lt"/>
                <a:cs typeface="Oracle Sans Semi Bold" panose="020B0503020204020204" pitchFamily="34" charset="0"/>
              </a:rPr>
              <a:t>Workflow Console </a:t>
            </a:r>
            <a:r>
              <a:rPr lang="en-US" sz="2000" dirty="0">
                <a:latin typeface="+mn-lt"/>
              </a:rPr>
              <a:t>for the monitoring and administration of Workflows</a:t>
            </a:r>
          </a:p>
          <a:p>
            <a:pPr marL="639755" lvl="3" indent="-285750"/>
            <a:r>
              <a:rPr lang="en-US" sz="2000" b="1" dirty="0">
                <a:solidFill>
                  <a:srgbClr val="FFC000"/>
                </a:solidFill>
                <a:latin typeface="+mn-lt"/>
                <a:cs typeface="Oracle Sans Semi Bold" panose="020B0503020204020204" pitchFamily="34" charset="0"/>
              </a:rPr>
              <a:t>Workflow Runtime </a:t>
            </a:r>
            <a:r>
              <a:rPr lang="en-US" sz="2000" dirty="0">
                <a:latin typeface="+mn-lt"/>
              </a:rPr>
              <a:t>(Engine) for the execution of Workflows</a:t>
            </a:r>
          </a:p>
          <a:p>
            <a:pPr marL="285750" lvl="1" indent="-285750">
              <a:buFont typeface="Arial" panose="020B0604020202020204" pitchFamily="34" charset="0"/>
              <a:buChar char="•"/>
            </a:pPr>
            <a:r>
              <a:rPr lang="en-US" sz="2000" dirty="0"/>
              <a:t>Manage workflows by creating workflow models in the Workflow Designer.</a:t>
            </a:r>
          </a:p>
          <a:p>
            <a:pPr marL="285750" lvl="1" indent="-285750">
              <a:buFont typeface="Arial" panose="020B0604020202020204" pitchFamily="34" charset="0"/>
              <a:buChar char="•"/>
            </a:pPr>
            <a:r>
              <a:rPr lang="en-US" sz="2000" dirty="0"/>
              <a:t>Activate workflows and monitor them through the Workflow Admin Console. </a:t>
            </a:r>
          </a:p>
          <a:p>
            <a:pPr marL="285750" lvl="1" indent="-285750">
              <a:buFont typeface="Arial" panose="020B0604020202020204" pitchFamily="34" charset="0"/>
              <a:buChar char="•"/>
            </a:pPr>
            <a:r>
              <a:rPr lang="en-US" sz="2000" dirty="0"/>
              <a:t>Use page processes to initiate workflows.</a:t>
            </a:r>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Workflow</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8</a:t>
            </a:fld>
            <a:endParaRPr lang="en-US" dirty="0"/>
          </a:p>
        </p:txBody>
      </p:sp>
      <p:sp>
        <p:nvSpPr>
          <p:cNvPr id="2" name="Date Placeholder 1">
            <a:extLst>
              <a:ext uri="{FF2B5EF4-FFF2-40B4-BE49-F238E27FC236}">
                <a16:creationId xmlns:a16="http://schemas.microsoft.com/office/drawing/2014/main" id="{2FF7AF79-E981-745F-4BD0-B1228B31C527}"/>
              </a:ext>
            </a:extLst>
          </p:cNvPr>
          <p:cNvSpPr>
            <a:spLocks noGrp="1"/>
          </p:cNvSpPr>
          <p:nvPr>
            <p:ph type="dt" sz="half" idx="15"/>
          </p:nvPr>
        </p:nvSpPr>
        <p:spPr/>
        <p:txBody>
          <a:bodyPr/>
          <a:lstStyle/>
          <a:p>
            <a:fld id="{59B195EB-4209-4947-AEDC-C0B7F566E87B}" type="datetime1">
              <a:rPr lang="en-IN" smtClean="0"/>
              <a:t>24/01/24</a:t>
            </a:fld>
            <a:endParaRPr lang="en-US" dirty="0"/>
          </a:p>
        </p:txBody>
      </p:sp>
    </p:spTree>
    <p:extLst>
      <p:ext uri="{BB962C8B-B14F-4D97-AF65-F5344CB8AC3E}">
        <p14:creationId xmlns:p14="http://schemas.microsoft.com/office/powerpoint/2010/main" val="479731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4B581F-93DE-7048-94DF-1778B7B506BF}"/>
              </a:ext>
            </a:extLst>
          </p:cNvPr>
          <p:cNvSpPr>
            <a:spLocks noGrp="1"/>
          </p:cNvSpPr>
          <p:nvPr>
            <p:ph sz="quarter" idx="14"/>
          </p:nvPr>
        </p:nvSpPr>
        <p:spPr>
          <a:xfrm>
            <a:off x="770401" y="1707562"/>
            <a:ext cx="9358047" cy="4241718"/>
          </a:xfrm>
        </p:spPr>
        <p:txBody>
          <a:bodyPr/>
          <a:lstStyle/>
          <a:p>
            <a:pPr marL="285750" indent="-285750">
              <a:buFont typeface="Arial" panose="020B0604020202020204" pitchFamily="34" charset="0"/>
              <a:buChar char="•"/>
            </a:pPr>
            <a:r>
              <a:rPr lang="en-US" sz="2400" b="1" dirty="0">
                <a:solidFill>
                  <a:srgbClr val="FFC000"/>
                </a:solidFill>
                <a:latin typeface="Oracle Sans Semi Bold" panose="020B0503020204020204" pitchFamily="34" charset="0"/>
                <a:cs typeface="Oracle Sans Semi Bold" panose="020B0503020204020204" pitchFamily="34" charset="0"/>
              </a:rPr>
              <a:t>Simple</a:t>
            </a:r>
            <a:br>
              <a:rPr lang="en-US" dirty="0"/>
            </a:br>
            <a:r>
              <a:rPr lang="en-US" sz="2000" dirty="0"/>
              <a:t>APEX Workflow is simple to use with a flat learning curve. No prior Process knowledge is required to use APEX Workflow</a:t>
            </a:r>
          </a:p>
          <a:p>
            <a:pPr marL="285750" indent="-285750">
              <a:buFont typeface="Arial" panose="020B0604020202020204" pitchFamily="34" charset="0"/>
              <a:buChar char="•"/>
            </a:pPr>
            <a:r>
              <a:rPr lang="en-US" sz="2400" b="1" dirty="0">
                <a:solidFill>
                  <a:srgbClr val="FFC000"/>
                </a:solidFill>
                <a:latin typeface="Oracle Sans Semi Bold" panose="020B0503020204020204" pitchFamily="34" charset="0"/>
                <a:cs typeface="Oracle Sans Semi Bold" panose="020B0503020204020204" pitchFamily="34" charset="0"/>
              </a:rPr>
              <a:t>Extensible</a:t>
            </a:r>
            <a:br>
              <a:rPr lang="en-US" dirty="0"/>
            </a:br>
            <a:r>
              <a:rPr lang="en-US" sz="2000" dirty="0"/>
              <a:t>APEX Workflow is extensible. Activities are implemented as Process Type plugins. Customers can create their own plugins and natively use them in APEX Workflow as Activities</a:t>
            </a:r>
          </a:p>
          <a:p>
            <a:pPr marL="285750" indent="-285750">
              <a:buFont typeface="Arial" panose="020B0604020202020204" pitchFamily="34" charset="0"/>
              <a:buChar char="•"/>
            </a:pPr>
            <a:r>
              <a:rPr lang="en-US" sz="2400" b="1" dirty="0">
                <a:solidFill>
                  <a:srgbClr val="FFC000"/>
                </a:solidFill>
                <a:latin typeface="Oracle Sans Semi Bold" panose="020B0503020204020204" pitchFamily="34" charset="0"/>
                <a:cs typeface="Oracle Sans Semi Bold" panose="020B0503020204020204" pitchFamily="34" charset="0"/>
              </a:rPr>
              <a:t>Integrated</a:t>
            </a:r>
            <a:br>
              <a:rPr lang="en-US" dirty="0"/>
            </a:br>
            <a:r>
              <a:rPr lang="en-US" sz="2000" dirty="0"/>
              <a:t>APEX Workflow is fully integrated in the current APEX development experience and shares code with APEX Page Designer. This makes it intuitive to use for APEX developers</a:t>
            </a:r>
          </a:p>
          <a:p>
            <a:pPr marL="285750" indent="-285750">
              <a:buFont typeface="Arial" panose="020B0604020202020204" pitchFamily="34" charset="0"/>
              <a:buChar char="•"/>
            </a:pPr>
            <a:r>
              <a:rPr lang="en-US" sz="2400" b="1" dirty="0">
                <a:solidFill>
                  <a:srgbClr val="FFC000"/>
                </a:solidFill>
                <a:latin typeface="Oracle Sans Semi Bold" panose="020B0503020204020204" pitchFamily="34" charset="0"/>
                <a:cs typeface="Oracle Sans Semi Bold" panose="020B0503020204020204" pitchFamily="34" charset="0"/>
              </a:rPr>
              <a:t>Intelligent</a:t>
            </a:r>
            <a:br>
              <a:rPr lang="en-US" b="1" dirty="0">
                <a:latin typeface="Oracle Sans Semi Bold" panose="020B0503020204020204" pitchFamily="34" charset="0"/>
                <a:cs typeface="Oracle Sans Semi Bold" panose="020B0503020204020204" pitchFamily="34" charset="0"/>
              </a:rPr>
            </a:br>
            <a:r>
              <a:rPr lang="en-US" sz="2000" dirty="0"/>
              <a:t>APEX Workflow is designed to use Oracle Machine Learning</a:t>
            </a:r>
          </a:p>
        </p:txBody>
      </p:sp>
      <p:sp>
        <p:nvSpPr>
          <p:cNvPr id="7" name="Title 6">
            <a:extLst>
              <a:ext uri="{FF2B5EF4-FFF2-40B4-BE49-F238E27FC236}">
                <a16:creationId xmlns:a16="http://schemas.microsoft.com/office/drawing/2014/main" id="{41E5AAA5-42F7-954E-A45B-D465C34FF069}"/>
              </a:ext>
            </a:extLst>
          </p:cNvPr>
          <p:cNvSpPr>
            <a:spLocks noGrp="1"/>
          </p:cNvSpPr>
          <p:nvPr>
            <p:ph type="title"/>
          </p:nvPr>
        </p:nvSpPr>
        <p:spPr/>
        <p:txBody>
          <a:bodyPr/>
          <a:lstStyle/>
          <a:p>
            <a:r>
              <a:rPr lang="en-US" sz="3200" dirty="0">
                <a:solidFill>
                  <a:srgbClr val="FACD62"/>
                </a:solidFill>
              </a:rPr>
              <a:t>APEX Workflow – Design Principles</a:t>
            </a:r>
          </a:p>
        </p:txBody>
      </p:sp>
      <p:sp>
        <p:nvSpPr>
          <p:cNvPr id="5" name="Footer Placeholder 4">
            <a:extLst>
              <a:ext uri="{FF2B5EF4-FFF2-40B4-BE49-F238E27FC236}">
                <a16:creationId xmlns:a16="http://schemas.microsoft.com/office/drawing/2014/main" id="{214AF8A3-C91B-2543-A33D-6AEFC6267335}"/>
              </a:ext>
            </a:extLst>
          </p:cNvPr>
          <p:cNvSpPr>
            <a:spLocks noGrp="1"/>
          </p:cNvSpPr>
          <p:nvPr>
            <p:ph type="ftr" sz="quarter" idx="16"/>
          </p:nvPr>
        </p:nvSpPr>
        <p:spPr/>
        <p:txBody>
          <a:bodyPr/>
          <a:lstStyle/>
          <a:p>
            <a:r>
              <a:rPr lang="en-US"/>
              <a:t>Copyright © 2024, Oracle and/or its affiliates</a:t>
            </a:r>
            <a:endParaRPr lang="en-US" dirty="0"/>
          </a:p>
        </p:txBody>
      </p:sp>
      <p:sp>
        <p:nvSpPr>
          <p:cNvPr id="6" name="Slide Number Placeholder 5">
            <a:extLst>
              <a:ext uri="{FF2B5EF4-FFF2-40B4-BE49-F238E27FC236}">
                <a16:creationId xmlns:a16="http://schemas.microsoft.com/office/drawing/2014/main" id="{86F9D3E6-F544-564F-A5A7-B8A1B3E6C2D7}"/>
              </a:ext>
            </a:extLst>
          </p:cNvPr>
          <p:cNvSpPr>
            <a:spLocks noGrp="1"/>
          </p:cNvSpPr>
          <p:nvPr>
            <p:ph type="sldNum" sz="quarter" idx="17"/>
          </p:nvPr>
        </p:nvSpPr>
        <p:spPr/>
        <p:txBody>
          <a:bodyPr/>
          <a:lstStyle/>
          <a:p>
            <a:fld id="{345D60D9-5372-5F40-9443-0F9AE5BDC3C8}" type="slidenum">
              <a:rPr lang="en-US" smtClean="0"/>
              <a:pPr/>
              <a:t>9</a:t>
            </a:fld>
            <a:endParaRPr lang="en-US" dirty="0"/>
          </a:p>
        </p:txBody>
      </p:sp>
      <p:sp>
        <p:nvSpPr>
          <p:cNvPr id="2" name="Date Placeholder 1">
            <a:extLst>
              <a:ext uri="{FF2B5EF4-FFF2-40B4-BE49-F238E27FC236}">
                <a16:creationId xmlns:a16="http://schemas.microsoft.com/office/drawing/2014/main" id="{F2E43FE0-A40D-86E8-016F-5E1786EF275D}"/>
              </a:ext>
            </a:extLst>
          </p:cNvPr>
          <p:cNvSpPr>
            <a:spLocks noGrp="1"/>
          </p:cNvSpPr>
          <p:nvPr>
            <p:ph type="dt" sz="half" idx="15"/>
          </p:nvPr>
        </p:nvSpPr>
        <p:spPr/>
        <p:txBody>
          <a:bodyPr/>
          <a:lstStyle/>
          <a:p>
            <a:fld id="{B1AEF0DF-D914-574A-B421-0F054ACCA432}" type="datetime1">
              <a:rPr lang="en-IN" smtClean="0"/>
              <a:t>24/01/24</a:t>
            </a:fld>
            <a:endParaRPr lang="en-US" dirty="0"/>
          </a:p>
        </p:txBody>
      </p:sp>
    </p:spTree>
    <p:extLst>
      <p:ext uri="{BB962C8B-B14F-4D97-AF65-F5344CB8AC3E}">
        <p14:creationId xmlns:p14="http://schemas.microsoft.com/office/powerpoint/2010/main" val="4157298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Parent Master Pillars">
  <a:themeElements>
    <a:clrScheme name="Oracle Slate 10-21.1">
      <a:dk1>
        <a:srgbClr val="312D2A"/>
      </a:dk1>
      <a:lt1>
        <a:srgbClr val="FCFBFA"/>
      </a:lt1>
      <a:dk2>
        <a:srgbClr val="312D2A"/>
      </a:dk2>
      <a:lt2>
        <a:srgbClr val="FCFBFA"/>
      </a:lt2>
      <a:accent1>
        <a:srgbClr val="EDF6F6"/>
      </a:accent1>
      <a:accent2>
        <a:srgbClr val="D7E5E5"/>
      </a:accent2>
      <a:accent3>
        <a:srgbClr val="A9BBBC"/>
      </a:accent3>
      <a:accent4>
        <a:srgbClr val="8B9D9E"/>
      </a:accent4>
      <a:accent5>
        <a:srgbClr val="606C6D"/>
      </a:accent5>
      <a:accent6>
        <a:srgbClr val="464F4F"/>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Oracle Red">
      <a:srgbClr val="C74634"/>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Database_PillarPPT_Slate_v1.3-4.13.22" id="{FD8E1DA1-FC93-4F4A-A572-49D74637BA3C}" vid="{EF9BA844-F707-D349-8582-842929AE3132}"/>
    </a:ext>
  </a:extLst>
</a:theme>
</file>

<file path=ppt/theme/theme2.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Parent Master Pillars</Template>
  <TotalTime>922</TotalTime>
  <Words>3403</Words>
  <Application>Microsoft Macintosh PowerPoint</Application>
  <PresentationFormat>Widescreen</PresentationFormat>
  <Paragraphs>419</Paragraphs>
  <Slides>43</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Arial</vt:lpstr>
      <vt:lpstr>Georgia</vt:lpstr>
      <vt:lpstr>Helvetica</vt:lpstr>
      <vt:lpstr>Oracle Sans</vt:lpstr>
      <vt:lpstr>Oracle Sans Extra Bold</vt:lpstr>
      <vt:lpstr>Oracle Sans Light</vt:lpstr>
      <vt:lpstr>Oracle Sans Semi Bold</vt:lpstr>
      <vt:lpstr>Oracle Sans Tab</vt:lpstr>
      <vt:lpstr>Oracle Sans Tab Light</vt:lpstr>
      <vt:lpstr>Slack-Lato</vt:lpstr>
      <vt:lpstr>System Font Regular</vt:lpstr>
      <vt:lpstr>Parent Master Pillars</vt:lpstr>
      <vt:lpstr>Oracle APEX 23.2</vt:lpstr>
      <vt:lpstr>PowerPoint Presentation</vt:lpstr>
      <vt:lpstr>What’s New in Oracle APEX 23.2?</vt:lpstr>
      <vt:lpstr>Application Working Copy</vt:lpstr>
      <vt:lpstr>Application Working Copy</vt:lpstr>
      <vt:lpstr>Application Working Copy</vt:lpstr>
      <vt:lpstr>End-to-End Process automation with native workflow</vt:lpstr>
      <vt:lpstr>Workflow</vt:lpstr>
      <vt:lpstr>APEX Workflow – Design Principles</vt:lpstr>
      <vt:lpstr>Designing Workflows</vt:lpstr>
      <vt:lpstr>Workflow Activities</vt:lpstr>
      <vt:lpstr>Workflow Reports</vt:lpstr>
      <vt:lpstr>Monitoring Workflows</vt:lpstr>
      <vt:lpstr>New and Updated Components</vt:lpstr>
      <vt:lpstr>New and Updated Components – New Page Items</vt:lpstr>
      <vt:lpstr>New and Updated Components</vt:lpstr>
      <vt:lpstr>New and Updated Components</vt:lpstr>
      <vt:lpstr>Developer Experience</vt:lpstr>
      <vt:lpstr>Developer Experience</vt:lpstr>
      <vt:lpstr>Developer Experience</vt:lpstr>
      <vt:lpstr>Developer Experience</vt:lpstr>
      <vt:lpstr>Developer Experience</vt:lpstr>
      <vt:lpstr>Developer Experience</vt:lpstr>
      <vt:lpstr>Developer Experience</vt:lpstr>
      <vt:lpstr>General Builder Improvements</vt:lpstr>
      <vt:lpstr>General Builder Improvements</vt:lpstr>
      <vt:lpstr>General Builder Improvements</vt:lpstr>
      <vt:lpstr>Additional Updates and Enhancements</vt:lpstr>
      <vt:lpstr>Additional Updates and Enhancements</vt:lpstr>
      <vt:lpstr>Additional Updates and Enhancements</vt:lpstr>
      <vt:lpstr>Additional Updates and Enhancements</vt:lpstr>
      <vt:lpstr>JavaScript Library Upgrades</vt:lpstr>
      <vt:lpstr>Learn More…</vt:lpstr>
      <vt:lpstr>PowerPoint Presentation</vt:lpstr>
      <vt:lpstr>Oracle APEX Training &amp; Certification</vt:lpstr>
      <vt:lpstr>Learn the Fundamentals of Oracle APEX</vt:lpstr>
      <vt:lpstr>Become an Oracle APEX Professional</vt:lpstr>
      <vt:lpstr>Get Oracle APEX Certified</vt:lpstr>
      <vt:lpstr>Everything about Oracle APEX</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deck: Slide functionality  </dc:title>
  <dc:creator>Chaitanya Koratamaddi</dc:creator>
  <cp:lastModifiedBy>Koratamaddi Chaitanya Shanker</cp:lastModifiedBy>
  <cp:revision>93</cp:revision>
  <dcterms:created xsi:type="dcterms:W3CDTF">2022-09-29T05:27:55Z</dcterms:created>
  <dcterms:modified xsi:type="dcterms:W3CDTF">2024-01-24T06:35:54Z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2231507</vt:lpwstr>
  </property>
  <property fmtid="{D5CDD505-2E9C-101B-9397-08002B2CF9AE}" pid="3" name="NXPowerLiteSettings">
    <vt:lpwstr>C700052003A000</vt:lpwstr>
  </property>
  <property fmtid="{D5CDD505-2E9C-101B-9397-08002B2CF9AE}" pid="4" name="NXPowerLiteVersion">
    <vt:lpwstr>D8.0.11</vt:lpwstr>
  </property>
</Properties>
</file>