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52"/>
  </p:notesMasterIdLst>
  <p:handoutMasterIdLst>
    <p:handoutMasterId r:id="rId53"/>
  </p:handoutMasterIdLst>
  <p:sldIdLst>
    <p:sldId id="2076137006" r:id="rId2"/>
    <p:sldId id="656" r:id="rId3"/>
    <p:sldId id="2076137004" r:id="rId4"/>
    <p:sldId id="2076136920" r:id="rId5"/>
    <p:sldId id="526" r:id="rId6"/>
    <p:sldId id="2147482646" r:id="rId7"/>
    <p:sldId id="2147482649" r:id="rId8"/>
    <p:sldId id="2147482650" r:id="rId9"/>
    <p:sldId id="2147482651" r:id="rId10"/>
    <p:sldId id="2147482652" r:id="rId11"/>
    <p:sldId id="2147482653" r:id="rId12"/>
    <p:sldId id="2147482654" r:id="rId13"/>
    <p:sldId id="2147482655" r:id="rId14"/>
    <p:sldId id="2147482656" r:id="rId15"/>
    <p:sldId id="2147482658" r:id="rId16"/>
    <p:sldId id="2147482659" r:id="rId17"/>
    <p:sldId id="2147482660" r:id="rId18"/>
    <p:sldId id="2147482662" r:id="rId19"/>
    <p:sldId id="2147482661" r:id="rId20"/>
    <p:sldId id="2147482664" r:id="rId21"/>
    <p:sldId id="2147482665" r:id="rId22"/>
    <p:sldId id="2147482441" r:id="rId23"/>
    <p:sldId id="2147482423" r:id="rId24"/>
    <p:sldId id="2147482669" r:id="rId25"/>
    <p:sldId id="2147482444" r:id="rId26"/>
    <p:sldId id="2147482439" r:id="rId27"/>
    <p:sldId id="2147482667" r:id="rId28"/>
    <p:sldId id="2147482666" r:id="rId29"/>
    <p:sldId id="2147482668" r:id="rId30"/>
    <p:sldId id="2147482443" r:id="rId31"/>
    <p:sldId id="2147482434" r:id="rId32"/>
    <p:sldId id="2147482670" r:id="rId33"/>
    <p:sldId id="2147482672" r:id="rId34"/>
    <p:sldId id="2147482673" r:id="rId35"/>
    <p:sldId id="2147482431" r:id="rId36"/>
    <p:sldId id="2147482433" r:id="rId37"/>
    <p:sldId id="2147482440" r:id="rId38"/>
    <p:sldId id="2076137065" r:id="rId39"/>
    <p:sldId id="2147482428" r:id="rId40"/>
    <p:sldId id="2147482970" r:id="rId41"/>
    <p:sldId id="2147482959" r:id="rId42"/>
    <p:sldId id="2147482967" r:id="rId43"/>
    <p:sldId id="2147482968" r:id="rId44"/>
    <p:sldId id="2147482956" r:id="rId45"/>
    <p:sldId id="2147482969" r:id="rId46"/>
    <p:sldId id="2147482961" r:id="rId47"/>
    <p:sldId id="2147469983" r:id="rId48"/>
    <p:sldId id="643" r:id="rId49"/>
    <p:sldId id="440" r:id="rId50"/>
    <p:sldId id="516" r:id="rId51"/>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EF899E74-7148-0186-CA4D-ADC9D5232A8A}" name="Roopesh Thokala" initials="RT" userId="S::roopesh.thokala@oracle.com::380706ed-ee9b-4657-8150-21657f8dfe9e" providerId="AD"/>
  <p188:author id="{15BBF38A-F7BC-7B2E-0D61-21D1F83CE523}" name="Michelle Howell" initials="MH" userId="Michelle Howell" providerId="None"/>
  <p188:author id="{BC740697-A6E0-CB27-90D0-0DBED36FAB1F}" name="Koratamaddi Chaitanya Shanker" initials="KC" userId="S::chaitanya.koratamaddi@oracle.com::0a13ff83-2873-4fbd-b809-fd7cd8ca97a5" providerId="AD"/>
  <p188:author id="{C856A1EF-AF9C-CD1E-5D42-73D27F71D9D9}" name="Chiara Van der Auwermeulen" initials="" userId="S::chiara.van.der.auwermeulen@oracle.com::71c9a335-5068-425d-b705-15f2cb31a745" providerId="AD"/>
  <p188:author id="{50301FF6-F6E0-EA44-C70D-E9F72C5DFD52}" name="Simon Hunt" initials="" userId="S::simon.hunt@oracle.com::ce73efcb-5bc4-4419-8221-6fa76d19d6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D2A"/>
    <a:srgbClr val="94AFAF"/>
    <a:srgbClr val="FCFBFA"/>
    <a:srgbClr val="8B8580"/>
    <a:srgbClr val="C74634"/>
    <a:srgbClr val="FACD62"/>
    <a:srgbClr val="47423E"/>
    <a:srgbClr val="F1EFED"/>
    <a:srgbClr val="E5DBBE"/>
    <a:srgbClr val="676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1" autoAdjust="0"/>
    <p:restoredTop sz="80705" autoAdjust="0"/>
  </p:normalViewPr>
  <p:slideViewPr>
    <p:cSldViewPr showGuides="1">
      <p:cViewPr varScale="1">
        <p:scale>
          <a:sx n="100" d="100"/>
          <a:sy n="100" d="100"/>
        </p:scale>
        <p:origin x="608" y="168"/>
      </p:cViewPr>
      <p:guideLst>
        <p:guide orient="horz" pos="15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notesViewPr>
    <p:cSldViewPr showGuides="1">
      <p:cViewPr varScale="1">
        <p:scale>
          <a:sx n="83" d="100"/>
          <a:sy n="83" d="100"/>
        </p:scale>
        <p:origin x="5792" y="240"/>
      </p:cViewPr>
      <p:guideLst>
        <p:guide orient="horz" pos="3888"/>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6/12/25</a:t>
            </a:fld>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6/12/25</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3927586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0D08-0BD9-B1A7-AC0A-D4C0B3827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A016D-D274-BD47-0092-3F7B93D46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1DFF4-5107-9F4C-4D15-C8A8F67E2672}"/>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D6E0A2D0-E7A6-CBCB-8451-9A4803E03096}"/>
              </a:ext>
            </a:extLst>
          </p:cNvPr>
          <p:cNvSpPr>
            <a:spLocks noGrp="1"/>
          </p:cNvSpPr>
          <p:nvPr>
            <p:ph type="sldNum" sz="quarter" idx="5"/>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353813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4B92-C657-A80C-0225-D94A51C65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32C2D-41EF-A236-9886-87D51DCA0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91700-62A1-CDD1-3A0A-8293021728BB}"/>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6B00E36-9366-EE4D-4C0B-BBE0EC57B06E}"/>
              </a:ext>
            </a:extLst>
          </p:cNvPr>
          <p:cNvSpPr>
            <a:spLocks noGrp="1"/>
          </p:cNvSpPr>
          <p:nvPr>
            <p:ph type="sldNum" sz="quarter" idx="5"/>
          </p:nvPr>
        </p:nvSpPr>
        <p:spPr/>
        <p:txBody>
          <a:bodyPr/>
          <a:lstStyle/>
          <a:p>
            <a:fld id="{9EDC5964-3162-43B5-B1EC-63C8D166D7D3}" type="slidenum">
              <a:rPr lang="en-US" smtClean="0"/>
              <a:pPr/>
              <a:t>13</a:t>
            </a:fld>
            <a:endParaRPr lang="en-US" dirty="0"/>
          </a:p>
        </p:txBody>
      </p:sp>
    </p:spTree>
    <p:extLst>
      <p:ext uri="{BB962C8B-B14F-4D97-AF65-F5344CB8AC3E}">
        <p14:creationId xmlns:p14="http://schemas.microsoft.com/office/powerpoint/2010/main" val="344038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5AC5-7311-D558-3A11-4C6DA9D80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E5100-D23C-15CB-335A-0D272AD1B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CAAB8-064E-B400-27DB-05E1579866EA}"/>
              </a:ext>
            </a:extLst>
          </p:cNvPr>
          <p:cNvSpPr>
            <a:spLocks noGrp="1"/>
          </p:cNvSpPr>
          <p:nvPr>
            <p:ph type="body" idx="1"/>
          </p:nvPr>
        </p:nvSpPr>
        <p:spPr/>
        <p:txBody>
          <a:bodyPr/>
          <a:lstStyle/>
          <a:p>
            <a:pPr marL="285750" indent="-285750">
              <a:buFont typeface="Arial" panose="020B0604020202020204" pitchFamily="34" charset="0"/>
              <a:buChar char="•"/>
            </a:pPr>
            <a:endParaRPr lang="en-US" dirty="0">
              <a:solidFill>
                <a:srgbClr val="312D2A"/>
              </a:solidFill>
            </a:endParaRPr>
          </a:p>
        </p:txBody>
      </p:sp>
      <p:sp>
        <p:nvSpPr>
          <p:cNvPr id="4" name="Slide Number Placeholder 3">
            <a:extLst>
              <a:ext uri="{FF2B5EF4-FFF2-40B4-BE49-F238E27FC236}">
                <a16:creationId xmlns:a16="http://schemas.microsoft.com/office/drawing/2014/main" id="{82B74C29-FA32-7413-B36E-F6766D8B0A2B}"/>
              </a:ext>
            </a:extLst>
          </p:cNvPr>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2133289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2F5C-114F-0359-E292-7B7A3D944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E4937-E002-F10D-7CE1-A04F268B8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25C99-D39B-4FF3-755A-4CA0FF0CEF98}"/>
              </a:ext>
            </a:extLst>
          </p:cNvPr>
          <p:cNvSpPr>
            <a:spLocks noGrp="1"/>
          </p:cNvSpPr>
          <p:nvPr>
            <p:ph type="body" idx="1"/>
          </p:nvPr>
        </p:nvSpPr>
        <p:spPr/>
        <p:txBody>
          <a:bodyPr/>
          <a:lstStyle/>
          <a:p>
            <a:pPr marL="0" indent="0">
              <a:buSzPct val="75000"/>
              <a:buNone/>
            </a:pPr>
            <a:endParaRPr lang="en-US" sz="1200" dirty="0"/>
          </a:p>
        </p:txBody>
      </p:sp>
      <p:sp>
        <p:nvSpPr>
          <p:cNvPr id="4" name="Slide Number Placeholder 3">
            <a:extLst>
              <a:ext uri="{FF2B5EF4-FFF2-40B4-BE49-F238E27FC236}">
                <a16:creationId xmlns:a16="http://schemas.microsoft.com/office/drawing/2014/main" id="{04DD8681-78CB-A8A5-B7FA-5606BF9E40AF}"/>
              </a:ext>
            </a:extLst>
          </p:cNvPr>
          <p:cNvSpPr>
            <a:spLocks noGrp="1"/>
          </p:cNvSpPr>
          <p:nvPr>
            <p:ph type="sldNum" sz="quarter" idx="5"/>
          </p:nvPr>
        </p:nvSpPr>
        <p:spPr/>
        <p:txBody>
          <a:bodyPr/>
          <a:lstStyle/>
          <a:p>
            <a:fld id="{9EDC5964-3162-43B5-B1EC-63C8D166D7D3}" type="slidenum">
              <a:rPr lang="en-US" smtClean="0"/>
              <a:pPr/>
              <a:t>17</a:t>
            </a:fld>
            <a:endParaRPr lang="en-US" dirty="0"/>
          </a:p>
        </p:txBody>
      </p:sp>
    </p:spTree>
    <p:extLst>
      <p:ext uri="{BB962C8B-B14F-4D97-AF65-F5344CB8AC3E}">
        <p14:creationId xmlns:p14="http://schemas.microsoft.com/office/powerpoint/2010/main" val="3941949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70E6-7950-89D1-F16B-4716A5DB8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8529A-660F-9B30-A406-43467F3C9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66E8B-351E-B568-F114-97E3C383174A}"/>
              </a:ext>
            </a:extLst>
          </p:cNvPr>
          <p:cNvSpPr>
            <a:spLocks noGrp="1"/>
          </p:cNvSpPr>
          <p:nvPr>
            <p:ph type="body" idx="1"/>
          </p:nvPr>
        </p:nvSpPr>
        <p:spPr/>
        <p:txBody>
          <a:bodyPr/>
          <a:lstStyle/>
          <a:p>
            <a:pPr lvl="0" algn="l"/>
            <a:endParaRPr lang="en-US" dirty="0"/>
          </a:p>
        </p:txBody>
      </p:sp>
      <p:sp>
        <p:nvSpPr>
          <p:cNvPr id="4" name="Slide Number Placeholder 3">
            <a:extLst>
              <a:ext uri="{FF2B5EF4-FFF2-40B4-BE49-F238E27FC236}">
                <a16:creationId xmlns:a16="http://schemas.microsoft.com/office/drawing/2014/main" id="{F9FF5D29-44E5-E603-83D0-30B2969E4082}"/>
              </a:ext>
            </a:extLst>
          </p:cNvPr>
          <p:cNvSpPr>
            <a:spLocks noGrp="1"/>
          </p:cNvSpPr>
          <p:nvPr>
            <p:ph type="sldNum" sz="quarter" idx="5"/>
          </p:nvPr>
        </p:nvSpPr>
        <p:spPr/>
        <p:txBody>
          <a:bodyPr/>
          <a:lstStyle/>
          <a:p>
            <a:fld id="{9EDC5964-3162-43B5-B1EC-63C8D166D7D3}" type="slidenum">
              <a:rPr lang="en-US" smtClean="0"/>
              <a:pPr/>
              <a:t>18</a:t>
            </a:fld>
            <a:endParaRPr lang="en-US" dirty="0"/>
          </a:p>
        </p:txBody>
      </p:sp>
    </p:spTree>
    <p:extLst>
      <p:ext uri="{BB962C8B-B14F-4D97-AF65-F5344CB8AC3E}">
        <p14:creationId xmlns:p14="http://schemas.microsoft.com/office/powerpoint/2010/main" val="796382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66D23-75AE-2A67-0BCE-F027B95F4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80B36-305A-6C2F-6EB8-05B765E5E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E213E-165D-CDD3-716A-B6BA7874788C}"/>
              </a:ext>
            </a:extLst>
          </p:cNvPr>
          <p:cNvSpPr>
            <a:spLocks noGrp="1"/>
          </p:cNvSpPr>
          <p:nvPr>
            <p:ph type="body" idx="1"/>
          </p:nvPr>
        </p:nvSpPr>
        <p:spPr/>
        <p:txBody>
          <a:bodyPr/>
          <a:lstStyle/>
          <a:p>
            <a:pPr algn="l">
              <a:lnSpc>
                <a:spcPts val="1800"/>
              </a:lnSpc>
              <a:buFont typeface="Arial" panose="020B0604020202020204" pitchFamily="34" charset="0"/>
              <a:buNone/>
            </a:pPr>
            <a:r>
              <a:rPr lang="en-IN" b="1" i="0" dirty="0">
                <a:solidFill>
                  <a:srgbClr val="FFFFFF"/>
                </a:solidFill>
                <a:effectLst/>
                <a:latin typeface="Oracle Sans" panose="020B0503020204020204" pitchFamily="34" charset="0"/>
              </a:rPr>
              <a:t>Declarative Order By</a:t>
            </a:r>
          </a:p>
          <a:p>
            <a:pPr algn="l">
              <a:buFont typeface="Arial" panose="020B0604020202020204" pitchFamily="34" charset="0"/>
              <a:buNone/>
            </a:pPr>
            <a:r>
              <a:rPr lang="en-IN" b="0" i="0" dirty="0">
                <a:solidFill>
                  <a:srgbClr val="FFFFFF"/>
                </a:solidFill>
                <a:effectLst/>
                <a:latin typeface="Oracle Sans" panose="020B0503020204020204" pitchFamily="34" charset="0"/>
              </a:rPr>
              <a:t>Declaratively set the Order By clause for Template Component report regions using the new Order By property group available in Page Designer.</a:t>
            </a:r>
          </a:p>
          <a:p>
            <a:pPr algn="l">
              <a:lnSpc>
                <a:spcPts val="1800"/>
              </a:lnSpc>
              <a:buFont typeface="Arial" panose="020B0604020202020204" pitchFamily="34" charset="0"/>
              <a:buNone/>
            </a:pPr>
            <a:r>
              <a:rPr lang="en-IN" b="1" i="0" dirty="0">
                <a:solidFill>
                  <a:srgbClr val="FFFFFF"/>
                </a:solidFill>
                <a:effectLst/>
                <a:latin typeface="Oracle Sans" panose="020B0503020204020204" pitchFamily="34" charset="0"/>
              </a:rPr>
              <a:t>Grouping Support</a:t>
            </a:r>
          </a:p>
          <a:p>
            <a:pPr algn="l">
              <a:lnSpc>
                <a:spcPts val="2400"/>
              </a:lnSpc>
              <a:buFont typeface="Arial" panose="020B0604020202020204" pitchFamily="34" charset="0"/>
              <a:buNone/>
            </a:pPr>
            <a:r>
              <a:rPr lang="en-IN" b="0" i="0" dirty="0">
                <a:solidFill>
                  <a:srgbClr val="FFFFFF"/>
                </a:solidFill>
                <a:effectLst/>
                <a:latin typeface="Oracle Sans" panose="020B0503020204020204" pitchFamily="34" charset="0"/>
              </a:rPr>
              <a:t>Easily configure grouping for Template Components directly in Page Designer. Designate a column to be used for grouping, set the region Order By to match the grouping column, and enter a group title, and APEX handles the rest.</a:t>
            </a:r>
          </a:p>
          <a:p>
            <a:pPr algn="l">
              <a:lnSpc>
                <a:spcPts val="1800"/>
              </a:lnSpc>
              <a:buFont typeface="Arial" panose="020B0604020202020204" pitchFamily="34" charset="0"/>
              <a:buNone/>
            </a:pPr>
            <a:r>
              <a:rPr lang="en-IN" b="1" i="0" dirty="0">
                <a:solidFill>
                  <a:srgbClr val="FFFFFF"/>
                </a:solidFill>
                <a:effectLst/>
                <a:latin typeface="Oracle Sans" panose="020B0503020204020204" pitchFamily="34" charset="0"/>
              </a:rPr>
              <a:t>JavaScript and APEX_EXEC APIs</a:t>
            </a:r>
          </a:p>
          <a:p>
            <a:pPr algn="l">
              <a:lnSpc>
                <a:spcPts val="2400"/>
              </a:lnSpc>
              <a:buFont typeface="Arial" panose="020B0604020202020204" pitchFamily="34" charset="0"/>
              <a:buNone/>
            </a:pPr>
            <a:r>
              <a:rPr lang="en-IN" b="0" i="0" dirty="0">
                <a:solidFill>
                  <a:srgbClr val="FFFFFF"/>
                </a:solidFill>
                <a:effectLst/>
                <a:latin typeface="Oracle Sans" panose="020B0503020204020204" pitchFamily="34" charset="0"/>
              </a:rPr>
              <a:t>Developers get new support for control breaks in the JavaScript API and plug-in developers can use control breaks with enhancements to the APEX_EXEC package.</a:t>
            </a:r>
          </a:p>
        </p:txBody>
      </p:sp>
      <p:sp>
        <p:nvSpPr>
          <p:cNvPr id="4" name="Slide Number Placeholder 3">
            <a:extLst>
              <a:ext uri="{FF2B5EF4-FFF2-40B4-BE49-F238E27FC236}">
                <a16:creationId xmlns:a16="http://schemas.microsoft.com/office/drawing/2014/main" id="{303795E0-6E5C-6E0D-8843-4957D5B820D8}"/>
              </a:ext>
            </a:extLst>
          </p:cNvPr>
          <p:cNvSpPr>
            <a:spLocks noGrp="1"/>
          </p:cNvSpPr>
          <p:nvPr>
            <p:ph type="sldNum" sz="quarter" idx="5"/>
          </p:nvPr>
        </p:nvSpPr>
        <p:spPr/>
        <p:txBody>
          <a:bodyPr/>
          <a:lstStyle/>
          <a:p>
            <a:fld id="{9EDC5964-3162-43B5-B1EC-63C8D166D7D3}" type="slidenum">
              <a:rPr lang="en-US" smtClean="0"/>
              <a:pPr/>
              <a:t>19</a:t>
            </a:fld>
            <a:endParaRPr lang="en-US" dirty="0"/>
          </a:p>
        </p:txBody>
      </p:sp>
    </p:spTree>
    <p:extLst>
      <p:ext uri="{BB962C8B-B14F-4D97-AF65-F5344CB8AC3E}">
        <p14:creationId xmlns:p14="http://schemas.microsoft.com/office/powerpoint/2010/main" val="217508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63CD2-F8A6-0606-4F8E-22EC98E21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EAA60-EA6F-0082-9DAB-12B266B30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ED23C-7CA7-2D34-2110-4E7A471112BC}"/>
              </a:ext>
            </a:extLst>
          </p:cNvPr>
          <p:cNvSpPr>
            <a:spLocks noGrp="1"/>
          </p:cNvSpPr>
          <p:nvPr>
            <p:ph type="body" idx="1"/>
          </p:nvPr>
        </p:nvSpPr>
        <p:spPr/>
        <p:txBody>
          <a:bodyPr/>
          <a:lstStyle/>
          <a:p>
            <a:pPr marL="0" indent="0">
              <a:buSzPct val="75000"/>
              <a:buFont typeface="Arial" panose="020B0604020202020204" pitchFamily="34" charset="0"/>
              <a:buNone/>
            </a:pPr>
            <a:endParaRPr lang="en-US" sz="1200" dirty="0"/>
          </a:p>
        </p:txBody>
      </p:sp>
      <p:sp>
        <p:nvSpPr>
          <p:cNvPr id="4" name="Slide Number Placeholder 3">
            <a:extLst>
              <a:ext uri="{FF2B5EF4-FFF2-40B4-BE49-F238E27FC236}">
                <a16:creationId xmlns:a16="http://schemas.microsoft.com/office/drawing/2014/main" id="{7F8FBF6A-C350-991E-DC6C-EDC5041BA90B}"/>
              </a:ext>
            </a:extLst>
          </p:cNvPr>
          <p:cNvSpPr>
            <a:spLocks noGrp="1"/>
          </p:cNvSpPr>
          <p:nvPr>
            <p:ph type="sldNum" sz="quarter" idx="5"/>
          </p:nvPr>
        </p:nvSpPr>
        <p:spPr/>
        <p:txBody>
          <a:bodyPr/>
          <a:lstStyle/>
          <a:p>
            <a:fld id="{9EDC5964-3162-43B5-B1EC-63C8D166D7D3}" type="slidenum">
              <a:rPr lang="en-US" smtClean="0"/>
              <a:pPr/>
              <a:t>20</a:t>
            </a:fld>
            <a:endParaRPr lang="en-US" dirty="0"/>
          </a:p>
        </p:txBody>
      </p:sp>
    </p:spTree>
    <p:extLst>
      <p:ext uri="{BB962C8B-B14F-4D97-AF65-F5344CB8AC3E}">
        <p14:creationId xmlns:p14="http://schemas.microsoft.com/office/powerpoint/2010/main" val="201304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49C7A-D973-F29C-3568-94997972B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B8436-5E8B-D2D6-3D36-BC049EF16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48118-A0F0-06F6-CF17-0C9EB07800B3}"/>
              </a:ext>
            </a:extLst>
          </p:cNvPr>
          <p:cNvSpPr>
            <a:spLocks noGrp="1"/>
          </p:cNvSpPr>
          <p:nvPr>
            <p:ph type="body" idx="1"/>
          </p:nvPr>
        </p:nvSpPr>
        <p:spPr/>
        <p:txBody>
          <a:bodyPr/>
          <a:lstStyle/>
          <a:p>
            <a:pPr marL="0" indent="0">
              <a:buSzPct val="75000"/>
              <a:buFont typeface="Arial" panose="020B0604020202020204" pitchFamily="34" charset="0"/>
              <a:buNone/>
            </a:pPr>
            <a:endParaRPr lang="en-US" sz="1200" dirty="0"/>
          </a:p>
        </p:txBody>
      </p:sp>
      <p:sp>
        <p:nvSpPr>
          <p:cNvPr id="4" name="Slide Number Placeholder 3">
            <a:extLst>
              <a:ext uri="{FF2B5EF4-FFF2-40B4-BE49-F238E27FC236}">
                <a16:creationId xmlns:a16="http://schemas.microsoft.com/office/drawing/2014/main" id="{A4BB865D-A529-39D3-E99A-8678D7CB8516}"/>
              </a:ext>
            </a:extLst>
          </p:cNvPr>
          <p:cNvSpPr>
            <a:spLocks noGrp="1"/>
          </p:cNvSpPr>
          <p:nvPr>
            <p:ph type="sldNum" sz="quarter" idx="5"/>
          </p:nvPr>
        </p:nvSpPr>
        <p:spPr/>
        <p:txBody>
          <a:bodyPr/>
          <a:lstStyle/>
          <a:p>
            <a:fld id="{9EDC5964-3162-43B5-B1EC-63C8D166D7D3}" type="slidenum">
              <a:rPr lang="en-US" smtClean="0"/>
              <a:pPr/>
              <a:t>21</a:t>
            </a:fld>
            <a:endParaRPr lang="en-US" dirty="0"/>
          </a:p>
        </p:txBody>
      </p:sp>
    </p:spTree>
    <p:extLst>
      <p:ext uri="{BB962C8B-B14F-4D97-AF65-F5344CB8AC3E}">
        <p14:creationId xmlns:p14="http://schemas.microsoft.com/office/powerpoint/2010/main" val="215651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Easily scan and report </a:t>
            </a:r>
            <a:r>
              <a:rPr lang="en-US" b="1" dirty="0">
                <a:solidFill>
                  <a:srgbClr val="FFC000"/>
                </a:solidFill>
                <a:latin typeface="Oracle Sans" panose="020B0503020204020204" pitchFamily="34" charset="0"/>
                <a:cs typeface="Oracle Sans" panose="020B0503020204020204" pitchFamily="34" charset="0"/>
              </a:rPr>
              <a:t>database object dependencies</a:t>
            </a:r>
            <a:r>
              <a:rPr lang="en-US" dirty="0"/>
              <a:t> for entire applications or specific pages</a:t>
            </a:r>
          </a:p>
          <a:p>
            <a:pPr marL="285750" indent="-285750">
              <a:buFont typeface="Arial" panose="020B0604020202020204" pitchFamily="34" charset="0"/>
              <a:buChar char="•"/>
            </a:pPr>
            <a:r>
              <a:rPr lang="en-US" dirty="0"/>
              <a:t>Visualize dependencies in a </a:t>
            </a:r>
            <a:r>
              <a:rPr lang="en-US" b="1" dirty="0">
                <a:solidFill>
                  <a:srgbClr val="FFC000"/>
                </a:solidFill>
                <a:latin typeface="Oracle Sans" panose="020B0503020204020204" pitchFamily="34" charset="0"/>
                <a:cs typeface="Oracle Sans" panose="020B0503020204020204" pitchFamily="34" charset="0"/>
              </a:rPr>
              <a:t>hierarchical tree format</a:t>
            </a:r>
            <a:r>
              <a:rPr lang="en-US" dirty="0"/>
              <a:t> and access </a:t>
            </a:r>
            <a:r>
              <a:rPr lang="en-US" b="1" dirty="0">
                <a:solidFill>
                  <a:srgbClr val="FFC000"/>
                </a:solidFill>
                <a:latin typeface="Oracle Sans" panose="020B0503020204020204" pitchFamily="34" charset="0"/>
                <a:cs typeface="Oracle Sans" panose="020B0503020204020204" pitchFamily="34" charset="0"/>
              </a:rPr>
              <a:t>direct links </a:t>
            </a:r>
            <a:r>
              <a:rPr lang="en-US" dirty="0"/>
              <a:t>to detected references</a:t>
            </a:r>
          </a:p>
          <a:p>
            <a:pPr marL="285750" indent="-285750">
              <a:buFont typeface="Arial" panose="020B0604020202020204" pitchFamily="34" charset="0"/>
              <a:buChar char="•"/>
            </a:pPr>
            <a:r>
              <a:rPr lang="en-US" b="1" dirty="0">
                <a:solidFill>
                  <a:srgbClr val="FFC000"/>
                </a:solidFill>
                <a:latin typeface="Oracle Sans" panose="020B0503020204020204" pitchFamily="34" charset="0"/>
                <a:cs typeface="Oracle Sans" panose="020B0503020204020204" pitchFamily="34" charset="0"/>
              </a:rPr>
              <a:t>Separates system dependencies</a:t>
            </a:r>
            <a:r>
              <a:rPr lang="en-US" dirty="0"/>
              <a:t> from schema objects developers manage</a:t>
            </a:r>
          </a:p>
          <a:p>
            <a:pPr marL="285750" indent="-285750">
              <a:buFont typeface="Arial" panose="020B0604020202020204" pitchFamily="34" charset="0"/>
              <a:buChar char="•"/>
            </a:pPr>
            <a:r>
              <a:rPr lang="en-US" dirty="0"/>
              <a:t>Includes a </a:t>
            </a:r>
            <a:r>
              <a:rPr lang="en-US" b="1" dirty="0">
                <a:solidFill>
                  <a:srgbClr val="FFC000"/>
                </a:solidFill>
                <a:latin typeface="Oracle Sans" panose="020B0503020204020204" pitchFamily="34" charset="0"/>
                <a:cs typeface="Oracle Sans" panose="020B0503020204020204" pitchFamily="34" charset="0"/>
              </a:rPr>
              <a:t>search filter </a:t>
            </a:r>
            <a:r>
              <a:rPr lang="en-US" dirty="0"/>
              <a:t>for streamlined navigation and code review of object references</a:t>
            </a:r>
          </a:p>
          <a:p>
            <a:pPr marL="285750" indent="-285750">
              <a:buFont typeface="Arial" panose="020B0604020202020204" pitchFamily="34" charset="0"/>
              <a:buChar char="•"/>
            </a:pPr>
            <a:r>
              <a:rPr lang="en-US" dirty="0"/>
              <a:t>Enhances the </a:t>
            </a:r>
            <a:r>
              <a:rPr lang="en-US" b="1" dirty="0">
                <a:solidFill>
                  <a:srgbClr val="FFC000"/>
                </a:solidFill>
                <a:latin typeface="Oracle Sans" panose="020B0503020204020204" pitchFamily="34" charset="0"/>
                <a:cs typeface="Oracle Sans" panose="020B0503020204020204" pitchFamily="34" charset="0"/>
              </a:rPr>
              <a:t>APEX_APP_OBJECT_DEPENDENCY API</a:t>
            </a:r>
            <a:r>
              <a:rPr lang="en-US" dirty="0"/>
              <a:t> with improved performance, bug fixes, and expanded detection capabilities (e.g., SQL-based report columns, REST Service queries, Data Profile SQL expressions)</a:t>
            </a:r>
          </a:p>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23</a:t>
            </a:fld>
            <a:endParaRPr lang="en-US" dirty="0"/>
          </a:p>
        </p:txBody>
      </p:sp>
    </p:spTree>
    <p:extLst>
      <p:ext uri="{BB962C8B-B14F-4D97-AF65-F5344CB8AC3E}">
        <p14:creationId xmlns:p14="http://schemas.microsoft.com/office/powerpoint/2010/main" val="2009030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87E6A-2F6D-ABB7-400D-557CEE883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555BE-EAC6-89A6-6F07-3561674AC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31ED5-A940-3C98-C41E-7967A2BDA13D}"/>
              </a:ext>
            </a:extLst>
          </p:cNvPr>
          <p:cNvSpPr>
            <a:spLocks noGrp="1"/>
          </p:cNvSpPr>
          <p:nvPr>
            <p:ph type="body" idx="1"/>
          </p:nvPr>
        </p:nvSpPr>
        <p:spPr/>
        <p:txBody>
          <a:bodyPr/>
          <a:lstStyle/>
          <a:p>
            <a:pPr marL="171450" indent="-171450">
              <a:buFont typeface="Arial" panose="020B0604020202020204" pitchFamily="34" charset="0"/>
              <a:buChar char="•"/>
            </a:pPr>
            <a:r>
              <a:rPr lang="en-IN" dirty="0"/>
              <a:t>Export and import pages between APEX environments effortlessly by transferring pages across workspaces.</a:t>
            </a:r>
          </a:p>
          <a:p>
            <a:pPr marL="171450" indent="-171450">
              <a:buFont typeface="Arial" panose="020B0604020202020204" pitchFamily="34" charset="0"/>
              <a:buChar char="•"/>
            </a:pPr>
            <a:r>
              <a:rPr lang="en-IN" dirty="0"/>
              <a:t>Instance administrators can auto-subscribe workspaces to Extension Menu entries, eliminating manual subscription.</a:t>
            </a:r>
          </a:p>
          <a:p>
            <a:pPr marL="171450" indent="-171450">
              <a:buFont typeface="Arial" panose="020B0604020202020204" pitchFamily="34" charset="0"/>
              <a:buChar char="•"/>
            </a:pPr>
            <a:r>
              <a:rPr lang="en-IN" dirty="0"/>
              <a:t>The Edit List page now offers a more intuitive interface, with List details in an Interactive Report and bulk editing through a separate Grid Edit page.</a:t>
            </a:r>
          </a:p>
          <a:p>
            <a:pPr marL="171450" indent="-171450">
              <a:buFont typeface="Arial" panose="020B0604020202020204" pitchFamily="34" charset="0"/>
              <a:buChar char="•"/>
            </a:pPr>
            <a:r>
              <a:rPr lang="en-IN" dirty="0"/>
              <a:t>Page Designer updates include extended HTML titles and breadcrumbs with app and page details, plus a new attribute to make modal dialog pages resizable.</a:t>
            </a:r>
          </a:p>
        </p:txBody>
      </p:sp>
      <p:sp>
        <p:nvSpPr>
          <p:cNvPr id="4" name="Slide Number Placeholder 3">
            <a:extLst>
              <a:ext uri="{FF2B5EF4-FFF2-40B4-BE49-F238E27FC236}">
                <a16:creationId xmlns:a16="http://schemas.microsoft.com/office/drawing/2014/main" id="{F0BDFEB4-72AF-1101-9966-A94F6D9CB59E}"/>
              </a:ext>
            </a:extLst>
          </p:cNvPr>
          <p:cNvSpPr>
            <a:spLocks noGrp="1"/>
          </p:cNvSpPr>
          <p:nvPr>
            <p:ph type="sldNum" sz="quarter" idx="5"/>
          </p:nvPr>
        </p:nvSpPr>
        <p:spPr/>
        <p:txBody>
          <a:bodyPr/>
          <a:lstStyle/>
          <a:p>
            <a:fld id="{9EDC5964-3162-43B5-B1EC-63C8D166D7D3}" type="slidenum">
              <a:rPr lang="en-US" smtClean="0"/>
              <a:pPr/>
              <a:t>24</a:t>
            </a:fld>
            <a:endParaRPr lang="en-US" dirty="0"/>
          </a:p>
        </p:txBody>
      </p:sp>
    </p:spTree>
    <p:extLst>
      <p:ext uri="{BB962C8B-B14F-4D97-AF65-F5344CB8AC3E}">
        <p14:creationId xmlns:p14="http://schemas.microsoft.com/office/powerpoint/2010/main" val="319307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800" i="1" dirty="0">
              <a:solidFill>
                <a:srgbClr val="302B28"/>
              </a:solidFill>
              <a:effectLst/>
              <a:latin typeface="OracleSansTab" panose="020B0503020204020204" pitchFamily="34"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2</a:t>
            </a:fld>
            <a:endParaRPr lang="en-US" dirty="0"/>
          </a:p>
        </p:txBody>
      </p:sp>
    </p:spTree>
    <p:extLst>
      <p:ext uri="{BB962C8B-B14F-4D97-AF65-F5344CB8AC3E}">
        <p14:creationId xmlns:p14="http://schemas.microsoft.com/office/powerpoint/2010/main" val="623936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Font APEX 2.4 adds over 250 colorful country flag icons to Universal Theme.  </a:t>
            </a:r>
          </a:p>
          <a:p>
            <a:r>
              <a:rPr lang="en-US" dirty="0"/>
              <a:t>Content Row regions now support grouping with titles and icons for improved organization.  </a:t>
            </a:r>
          </a:p>
          <a:p>
            <a:r>
              <a:rPr lang="en-US" dirty="0"/>
              <a:t>Multiple Avatars feature enables regions with configurable spacing and stacking options.  </a:t>
            </a:r>
          </a:p>
          <a:p>
            <a:r>
              <a:rPr lang="en-US" dirty="0"/>
              <a:t>New utility classes for Typography, Shadows, Flex Order, Padding, and Margin enhance style and layout control.  </a:t>
            </a:r>
          </a:p>
          <a:p>
            <a:r>
              <a:rPr lang="en-US" dirty="0"/>
              <a:t>Password visibility toggle allows users to show or hide entered passwords.  </a:t>
            </a:r>
          </a:p>
          <a:p>
            <a:r>
              <a:rPr lang="en-US" dirty="0"/>
              <a:t>Universal Theme is now centrally stored, improving performance, reducing export file size, and streamlining CI/CD processes.  </a:t>
            </a:r>
          </a:p>
          <a:p>
            <a:r>
              <a:rPr lang="en-US" dirty="0"/>
              <a:t>Updates to Universal Theme include better dynamic toolbar support for mobile browsers and enhancements to Redwood Light. </a:t>
            </a:r>
          </a:p>
        </p:txBody>
      </p:sp>
      <p:sp>
        <p:nvSpPr>
          <p:cNvPr id="4" name="Slide Number Placeholder 3"/>
          <p:cNvSpPr>
            <a:spLocks noGrp="1"/>
          </p:cNvSpPr>
          <p:nvPr>
            <p:ph type="sldNum" sz="quarter" idx="5"/>
          </p:nvPr>
        </p:nvSpPr>
        <p:spPr/>
        <p:txBody>
          <a:bodyPr/>
          <a:lstStyle/>
          <a:p>
            <a:fld id="{9EDC5964-3162-43B5-B1EC-63C8D166D7D3}" type="slidenum">
              <a:rPr lang="en-US" smtClean="0"/>
              <a:pPr/>
              <a:t>26</a:t>
            </a:fld>
            <a:endParaRPr lang="en-US" dirty="0"/>
          </a:p>
        </p:txBody>
      </p:sp>
    </p:spTree>
    <p:extLst>
      <p:ext uri="{BB962C8B-B14F-4D97-AF65-F5344CB8AC3E}">
        <p14:creationId xmlns:p14="http://schemas.microsoft.com/office/powerpoint/2010/main" val="3689900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BF83B-D8A8-2F73-9817-6A2257A81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54207-ABB1-243F-1D69-5D8211F1B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681AB-44BE-437E-3052-3DE70DCA5D9C}"/>
              </a:ext>
            </a:extLst>
          </p:cNvPr>
          <p:cNvSpPr>
            <a:spLocks noGrp="1"/>
          </p:cNvSpPr>
          <p:nvPr>
            <p:ph type="body" idx="1"/>
          </p:nvPr>
        </p:nvSpPr>
        <p:spPr/>
        <p:txBody>
          <a:bodyPr/>
          <a:lstStyle/>
          <a:p>
            <a:r>
              <a:rPr lang="en-US" dirty="0"/>
              <a:t>Font APEX 2.4 adds over 250 colorful country flag icons to Universal Theme.  </a:t>
            </a:r>
          </a:p>
          <a:p>
            <a:r>
              <a:rPr lang="en-US" dirty="0"/>
              <a:t>Content Row regions now support grouping with titles and icons for improved organization.  </a:t>
            </a:r>
          </a:p>
          <a:p>
            <a:r>
              <a:rPr lang="en-US" dirty="0"/>
              <a:t>Multiple Avatars feature enables regions with configurable spacing and stacking options.  </a:t>
            </a:r>
          </a:p>
          <a:p>
            <a:r>
              <a:rPr lang="en-US" dirty="0"/>
              <a:t>New utility classes for Typography, Shadows, Flex Order, Padding, and Margin enhance style and layout control.  </a:t>
            </a:r>
          </a:p>
          <a:p>
            <a:r>
              <a:rPr lang="en-US" dirty="0"/>
              <a:t>Password visibility toggle allows users to show or hide entered passwords.  </a:t>
            </a:r>
          </a:p>
          <a:p>
            <a:r>
              <a:rPr lang="en-US" dirty="0"/>
              <a:t>Universal Theme is now stored in a Centrally located theme repository, improving performance, reducing export file size, and streamlining CI/CD processes.  </a:t>
            </a:r>
          </a:p>
          <a:p>
            <a:r>
              <a:rPr lang="en-US" dirty="0"/>
              <a:t>Updates to Universal Theme include better dynamic toolbar support for mobile browsers and enhancements to Redwood Light. </a:t>
            </a:r>
          </a:p>
        </p:txBody>
      </p:sp>
      <p:sp>
        <p:nvSpPr>
          <p:cNvPr id="4" name="Slide Number Placeholder 3">
            <a:extLst>
              <a:ext uri="{FF2B5EF4-FFF2-40B4-BE49-F238E27FC236}">
                <a16:creationId xmlns:a16="http://schemas.microsoft.com/office/drawing/2014/main" id="{7C18E27D-27B8-6E89-149D-081E0C870F41}"/>
              </a:ext>
            </a:extLst>
          </p:cNvPr>
          <p:cNvSpPr>
            <a:spLocks noGrp="1"/>
          </p:cNvSpPr>
          <p:nvPr>
            <p:ph type="sldNum" sz="quarter" idx="5"/>
          </p:nvPr>
        </p:nvSpPr>
        <p:spPr/>
        <p:txBody>
          <a:bodyPr/>
          <a:lstStyle/>
          <a:p>
            <a:fld id="{9EDC5964-3162-43B5-B1EC-63C8D166D7D3}" type="slidenum">
              <a:rPr lang="en-US" smtClean="0"/>
              <a:pPr/>
              <a:t>27</a:t>
            </a:fld>
            <a:endParaRPr lang="en-US" dirty="0"/>
          </a:p>
        </p:txBody>
      </p:sp>
    </p:spTree>
    <p:extLst>
      <p:ext uri="{BB962C8B-B14F-4D97-AF65-F5344CB8AC3E}">
        <p14:creationId xmlns:p14="http://schemas.microsoft.com/office/powerpoint/2010/main" val="3676521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FDC7-606C-4A02-03FA-0368E9CDF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E7604-EDBE-3170-AC88-44591584E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12197-BCFB-CACF-25F9-C9A1EA4295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B26A89-76AC-05B2-A68B-C260A7A42355}"/>
              </a:ext>
            </a:extLst>
          </p:cNvPr>
          <p:cNvSpPr>
            <a:spLocks noGrp="1"/>
          </p:cNvSpPr>
          <p:nvPr>
            <p:ph type="sldNum" sz="quarter" idx="5"/>
          </p:nvPr>
        </p:nvSpPr>
        <p:spPr/>
        <p:txBody>
          <a:bodyPr/>
          <a:lstStyle/>
          <a:p>
            <a:fld id="{9EDC5964-3162-43B5-B1EC-63C8D166D7D3}" type="slidenum">
              <a:rPr lang="en-US" smtClean="0"/>
              <a:pPr/>
              <a:t>28</a:t>
            </a:fld>
            <a:endParaRPr lang="en-US" dirty="0"/>
          </a:p>
        </p:txBody>
      </p:sp>
    </p:spTree>
    <p:extLst>
      <p:ext uri="{BB962C8B-B14F-4D97-AF65-F5344CB8AC3E}">
        <p14:creationId xmlns:p14="http://schemas.microsoft.com/office/powerpoint/2010/main" val="2174248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4BA2-5D56-BD63-4D3F-4840F8B0A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D9045-123D-1A15-A482-1C0E83682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09EC9-F228-D33F-FBD9-D942A82A92D6}"/>
              </a:ext>
            </a:extLst>
          </p:cNvPr>
          <p:cNvSpPr>
            <a:spLocks noGrp="1"/>
          </p:cNvSpPr>
          <p:nvPr>
            <p:ph type="body" idx="1"/>
          </p:nvPr>
        </p:nvSpPr>
        <p:spPr/>
        <p:txBody>
          <a:bodyPr/>
          <a:lstStyle/>
          <a:p>
            <a:pPr>
              <a:buFont typeface="Arial" panose="020B0604020202020204" pitchFamily="34" charset="0"/>
              <a:buChar char="•"/>
            </a:pPr>
            <a:r>
              <a:rPr lang="en-IN" dirty="0"/>
              <a:t>Utilize </a:t>
            </a:r>
            <a:r>
              <a:rPr lang="en-IN" dirty="0" err="1"/>
              <a:t>OpenTelemetry</a:t>
            </a:r>
            <a:r>
              <a:rPr lang="en-IN" dirty="0"/>
              <a:t> in APEX applications to meet industry standards for collecting client-side telemetry data.</a:t>
            </a:r>
          </a:p>
          <a:p>
            <a:pPr>
              <a:buFont typeface="Arial" panose="020B0604020202020204" pitchFamily="34" charset="0"/>
              <a:buChar char="•"/>
            </a:pPr>
            <a:r>
              <a:rPr lang="en-IN" dirty="0"/>
              <a:t>Gain deeper insights into UX performance by using </a:t>
            </a:r>
            <a:r>
              <a:rPr lang="en-IN" dirty="0" err="1"/>
              <a:t>OpenTelemetry</a:t>
            </a:r>
            <a:r>
              <a:rPr lang="en-IN" dirty="0"/>
              <a:t> to gather data on resource fetch timings, AJAX/XHR requests, and user interactions.</a:t>
            </a:r>
          </a:p>
          <a:p>
            <a:pPr>
              <a:buFont typeface="Arial" panose="020B0604020202020204" pitchFamily="34" charset="0"/>
              <a:buChar char="•"/>
            </a:pPr>
            <a:r>
              <a:rPr lang="en-IN" dirty="0"/>
              <a:t>Set up Client Logging Service (CLS) endpoints and Token Relay URLs easily from Workspace Utilities, and configure </a:t>
            </a:r>
            <a:r>
              <a:rPr lang="en-IN" dirty="0" err="1"/>
              <a:t>OpenTelemetry</a:t>
            </a:r>
            <a:r>
              <a:rPr lang="en-IN" dirty="0"/>
              <a:t> settings per application.</a:t>
            </a:r>
          </a:p>
          <a:p>
            <a:endParaRPr lang="en-US" dirty="0"/>
          </a:p>
        </p:txBody>
      </p:sp>
      <p:sp>
        <p:nvSpPr>
          <p:cNvPr id="4" name="Slide Number Placeholder 3">
            <a:extLst>
              <a:ext uri="{FF2B5EF4-FFF2-40B4-BE49-F238E27FC236}">
                <a16:creationId xmlns:a16="http://schemas.microsoft.com/office/drawing/2014/main" id="{362A7820-89AD-D829-3916-62F6A5BA4401}"/>
              </a:ext>
            </a:extLst>
          </p:cNvPr>
          <p:cNvSpPr>
            <a:spLocks noGrp="1"/>
          </p:cNvSpPr>
          <p:nvPr>
            <p:ph type="sldNum" sz="quarter" idx="5"/>
          </p:nvPr>
        </p:nvSpPr>
        <p:spPr/>
        <p:txBody>
          <a:bodyPr/>
          <a:lstStyle/>
          <a:p>
            <a:fld id="{9EDC5964-3162-43B5-B1EC-63C8D166D7D3}" type="slidenum">
              <a:rPr lang="en-US" smtClean="0"/>
              <a:pPr/>
              <a:t>29</a:t>
            </a:fld>
            <a:endParaRPr lang="en-US" dirty="0"/>
          </a:p>
        </p:txBody>
      </p:sp>
    </p:spTree>
    <p:extLst>
      <p:ext uri="{BB962C8B-B14F-4D97-AF65-F5344CB8AC3E}">
        <p14:creationId xmlns:p14="http://schemas.microsoft.com/office/powerpoint/2010/main" val="3436233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31</a:t>
            </a:fld>
            <a:endParaRPr lang="en-US" dirty="0"/>
          </a:p>
        </p:txBody>
      </p:sp>
    </p:spTree>
    <p:extLst>
      <p:ext uri="{BB962C8B-B14F-4D97-AF65-F5344CB8AC3E}">
        <p14:creationId xmlns:p14="http://schemas.microsoft.com/office/powerpoint/2010/main" val="3180848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4EAD-0834-0D08-D935-B1C27638F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20F2A-F339-B4A9-7ACD-2BE5D8980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DDF4D-2EB6-A681-20BF-8E10C5AD9F49}"/>
              </a:ext>
            </a:extLst>
          </p:cNvPr>
          <p:cNvSpPr>
            <a:spLocks noGrp="1"/>
          </p:cNvSpPr>
          <p:nvPr>
            <p:ph type="body" idx="1"/>
          </p:nvPr>
        </p:nvSpPr>
        <p:spPr/>
        <p:txBody>
          <a:bodyPr/>
          <a:lstStyle/>
          <a:p>
            <a:pPr marL="171450" indent="-171450">
              <a:buFont typeface="Arial" panose="020B0604020202020204" pitchFamily="34" charset="0"/>
              <a:buChar char="•"/>
            </a:pPr>
            <a:r>
              <a:rPr lang="en-IN" dirty="0"/>
              <a:t>Faceted Search now supports "Add Filter Dialog" for displaying multiple facets conveniently on the page.</a:t>
            </a:r>
          </a:p>
          <a:p>
            <a:pPr marL="171450" indent="-171450">
              <a:buFont typeface="Arial" panose="020B0604020202020204" pitchFamily="34" charset="0"/>
              <a:buChar char="•"/>
            </a:pPr>
            <a:r>
              <a:rPr lang="en-IN" dirty="0"/>
              <a:t>New synchronization feature between Faceted Search and Smart Filters enables quick creation of new facets for existing regions.</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r>
              <a:rPr lang="en-IN" dirty="0"/>
              <a:t>Improved UI for Search Pages created from Search Configurations.</a:t>
            </a:r>
          </a:p>
          <a:p>
            <a:pPr marL="171450" indent="-171450">
              <a:buFont typeface="Arial" panose="020B0604020202020204" pitchFamily="34" charset="0"/>
              <a:buChar char="•"/>
            </a:pPr>
            <a:r>
              <a:rPr lang="en-IN" dirty="0"/>
              <a:t>Search Input Field now includes: </a:t>
            </a:r>
          </a:p>
          <a:p>
            <a:pPr marL="628650" lvl="1" indent="-171450">
              <a:buFont typeface="Arial" panose="020B0604020202020204" pitchFamily="34" charset="0"/>
              <a:buChar char="•"/>
            </a:pPr>
            <a:r>
              <a:rPr lang="en-IN" dirty="0"/>
              <a:t>Default search icon</a:t>
            </a:r>
          </a:p>
          <a:p>
            <a:pPr marL="628650" lvl="1" indent="-171450">
              <a:buFont typeface="Arial" panose="020B0604020202020204" pitchFamily="34" charset="0"/>
              <a:buChar char="•"/>
            </a:pPr>
            <a:r>
              <a:rPr lang="en-IN" dirty="0"/>
              <a:t>Clear-on-ESC functionality</a:t>
            </a:r>
          </a:p>
          <a:p>
            <a:pPr marL="628650" lvl="1" indent="-171450">
              <a:buFont typeface="Arial" panose="020B0604020202020204" pitchFamily="34" charset="0"/>
              <a:buChar char="•"/>
            </a:pPr>
            <a:r>
              <a:rPr lang="en-IN" dirty="0"/>
              <a:t>Placeholder text</a:t>
            </a:r>
          </a:p>
          <a:p>
            <a:pPr marL="171450" indent="-171450">
              <a:buFont typeface="Arial" panose="020B0604020202020204" pitchFamily="34" charset="0"/>
              <a:buChar char="•"/>
            </a:pPr>
            <a:r>
              <a:rPr lang="en-IN" dirty="0"/>
              <a:t>Default messages</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69BC87A-5EA9-A04F-3B07-F0C8ADDC8837}"/>
              </a:ext>
            </a:extLst>
          </p:cNvPr>
          <p:cNvSpPr>
            <a:spLocks noGrp="1"/>
          </p:cNvSpPr>
          <p:nvPr>
            <p:ph type="sldNum" sz="quarter" idx="5"/>
          </p:nvPr>
        </p:nvSpPr>
        <p:spPr/>
        <p:txBody>
          <a:bodyPr/>
          <a:lstStyle/>
          <a:p>
            <a:fld id="{9EDC5964-3162-43B5-B1EC-63C8D166D7D3}" type="slidenum">
              <a:rPr lang="en-US" smtClean="0"/>
              <a:pPr/>
              <a:t>32</a:t>
            </a:fld>
            <a:endParaRPr lang="en-US" dirty="0"/>
          </a:p>
        </p:txBody>
      </p:sp>
    </p:spTree>
    <p:extLst>
      <p:ext uri="{BB962C8B-B14F-4D97-AF65-F5344CB8AC3E}">
        <p14:creationId xmlns:p14="http://schemas.microsoft.com/office/powerpoint/2010/main" val="2464203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00A09-C1F3-5EAB-9200-8EACACC8B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40F10-B4CB-9735-C462-8208A8EBE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DD6D9-5C91-7E2D-F064-CA417CB3DA5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6664C243-D798-9274-89FD-9B181A8E38A0}"/>
              </a:ext>
            </a:extLst>
          </p:cNvPr>
          <p:cNvSpPr>
            <a:spLocks noGrp="1"/>
          </p:cNvSpPr>
          <p:nvPr>
            <p:ph type="sldNum" sz="quarter" idx="5"/>
          </p:nvPr>
        </p:nvSpPr>
        <p:spPr/>
        <p:txBody>
          <a:bodyPr/>
          <a:lstStyle/>
          <a:p>
            <a:fld id="{9EDC5964-3162-43B5-B1EC-63C8D166D7D3}" type="slidenum">
              <a:rPr lang="en-US" smtClean="0"/>
              <a:pPr/>
              <a:t>33</a:t>
            </a:fld>
            <a:endParaRPr lang="en-US" dirty="0"/>
          </a:p>
        </p:txBody>
      </p:sp>
    </p:spTree>
    <p:extLst>
      <p:ext uri="{BB962C8B-B14F-4D97-AF65-F5344CB8AC3E}">
        <p14:creationId xmlns:p14="http://schemas.microsoft.com/office/powerpoint/2010/main" val="362220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0655-A119-536C-D3CB-8A1E5388E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2462D-86EC-BCDC-5C84-179B18F45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5EBBD-3F57-6431-9AD7-768286C5479A}"/>
              </a:ext>
            </a:extLst>
          </p:cNvPr>
          <p:cNvSpPr>
            <a:spLocks noGrp="1"/>
          </p:cNvSpPr>
          <p:nvPr>
            <p:ph type="body" idx="1"/>
          </p:nvPr>
        </p:nvSpPr>
        <p:spPr/>
        <p:txBody>
          <a:bodyPr/>
          <a:lstStyle/>
          <a:p>
            <a:pPr algn="l">
              <a:lnSpc>
                <a:spcPts val="1800"/>
              </a:lnSpc>
            </a:pPr>
            <a:r>
              <a:rPr lang="en-IN" b="1" i="0" dirty="0">
                <a:solidFill>
                  <a:srgbClr val="FFFFFF"/>
                </a:solidFill>
                <a:effectLst/>
                <a:latin typeface="Oracle Sans" panose="020B0503020204020204" pitchFamily="34" charset="0"/>
              </a:rPr>
              <a:t>Map Region Labels</a:t>
            </a:r>
          </a:p>
          <a:p>
            <a:br>
              <a:rPr lang="en-IN" dirty="0"/>
            </a:br>
            <a:endParaRPr lang="en-IN" dirty="0"/>
          </a:p>
        </p:txBody>
      </p:sp>
      <p:sp>
        <p:nvSpPr>
          <p:cNvPr id="4" name="Slide Number Placeholder 3">
            <a:extLst>
              <a:ext uri="{FF2B5EF4-FFF2-40B4-BE49-F238E27FC236}">
                <a16:creationId xmlns:a16="http://schemas.microsoft.com/office/drawing/2014/main" id="{099F6456-2B3E-C45E-28A8-FDE27099E00A}"/>
              </a:ext>
            </a:extLst>
          </p:cNvPr>
          <p:cNvSpPr>
            <a:spLocks noGrp="1"/>
          </p:cNvSpPr>
          <p:nvPr>
            <p:ph type="sldNum" sz="quarter" idx="5"/>
          </p:nvPr>
        </p:nvSpPr>
        <p:spPr/>
        <p:txBody>
          <a:bodyPr/>
          <a:lstStyle/>
          <a:p>
            <a:fld id="{9EDC5964-3162-43B5-B1EC-63C8D166D7D3}" type="slidenum">
              <a:rPr lang="en-US" smtClean="0"/>
              <a:pPr/>
              <a:t>34</a:t>
            </a:fld>
            <a:endParaRPr lang="en-US" dirty="0"/>
          </a:p>
        </p:txBody>
      </p:sp>
    </p:spTree>
    <p:extLst>
      <p:ext uri="{BB962C8B-B14F-4D97-AF65-F5344CB8AC3E}">
        <p14:creationId xmlns:p14="http://schemas.microsoft.com/office/powerpoint/2010/main" val="1150903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35</a:t>
            </a:fld>
            <a:endParaRPr lang="en-US" dirty="0"/>
          </a:p>
        </p:txBody>
      </p:sp>
    </p:spTree>
    <p:extLst>
      <p:ext uri="{BB962C8B-B14F-4D97-AF65-F5344CB8AC3E}">
        <p14:creationId xmlns:p14="http://schemas.microsoft.com/office/powerpoint/2010/main" val="2021728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36</a:t>
            </a:fld>
            <a:endParaRPr lang="en-US" dirty="0"/>
          </a:p>
        </p:txBody>
      </p:sp>
    </p:spTree>
    <p:extLst>
      <p:ext uri="{BB962C8B-B14F-4D97-AF65-F5344CB8AC3E}">
        <p14:creationId xmlns:p14="http://schemas.microsoft.com/office/powerpoint/2010/main" val="52324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a:t>
            </a:fld>
            <a:endParaRPr lang="en-US" dirty="0"/>
          </a:p>
        </p:txBody>
      </p:sp>
    </p:spTree>
    <p:extLst>
      <p:ext uri="{BB962C8B-B14F-4D97-AF65-F5344CB8AC3E}">
        <p14:creationId xmlns:p14="http://schemas.microsoft.com/office/powerpoint/2010/main" val="623936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37</a:t>
            </a:fld>
            <a:endParaRPr lang="en-US" dirty="0"/>
          </a:p>
        </p:txBody>
      </p:sp>
    </p:spTree>
    <p:extLst>
      <p:ext uri="{BB962C8B-B14F-4D97-AF65-F5344CB8AC3E}">
        <p14:creationId xmlns:p14="http://schemas.microsoft.com/office/powerpoint/2010/main" val="93651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38</a:t>
            </a:fld>
            <a:endParaRPr lang="en-US" dirty="0"/>
          </a:p>
        </p:txBody>
      </p:sp>
    </p:spTree>
    <p:extLst>
      <p:ext uri="{BB962C8B-B14F-4D97-AF65-F5344CB8AC3E}">
        <p14:creationId xmlns:p14="http://schemas.microsoft.com/office/powerpoint/2010/main" val="1880324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5150-57B6-5679-7260-79A90AC23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6559A-353B-0185-C1D8-4C9AEE2AA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E9802-AC66-319B-C194-56FF0FFE05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998859-7AA2-44B5-E20D-3271AE275C72}"/>
              </a:ext>
            </a:extLst>
          </p:cNvPr>
          <p:cNvSpPr>
            <a:spLocks noGrp="1"/>
          </p:cNvSpPr>
          <p:nvPr>
            <p:ph type="sldNum" sz="quarter" idx="5"/>
          </p:nvPr>
        </p:nvSpPr>
        <p:spPr/>
        <p:txBody>
          <a:bodyPr/>
          <a:lstStyle/>
          <a:p>
            <a:fld id="{9EDC5964-3162-43B5-B1EC-63C8D166D7D3}" type="slidenum">
              <a:rPr lang="en-US" smtClean="0"/>
              <a:pPr/>
              <a:t>40</a:t>
            </a:fld>
            <a:endParaRPr lang="en-US" dirty="0"/>
          </a:p>
        </p:txBody>
      </p:sp>
    </p:spTree>
    <p:extLst>
      <p:ext uri="{BB962C8B-B14F-4D97-AF65-F5344CB8AC3E}">
        <p14:creationId xmlns:p14="http://schemas.microsoft.com/office/powerpoint/2010/main" val="1326003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41</a:t>
            </a:fld>
            <a:endParaRPr lang="en-US" dirty="0"/>
          </a:p>
        </p:txBody>
      </p:sp>
    </p:spTree>
    <p:extLst>
      <p:ext uri="{BB962C8B-B14F-4D97-AF65-F5344CB8AC3E}">
        <p14:creationId xmlns:p14="http://schemas.microsoft.com/office/powerpoint/2010/main" val="1598394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E1E6-08A4-3FA1-5D5D-C359BC546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989EF-A734-3945-983C-1080F4171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63057-CB62-B7DE-890F-8DE704E791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EBFCE-5C1B-B51E-7583-5F1B3D3F6E96}"/>
              </a:ext>
            </a:extLst>
          </p:cNvPr>
          <p:cNvSpPr>
            <a:spLocks noGrp="1"/>
          </p:cNvSpPr>
          <p:nvPr>
            <p:ph type="sldNum" sz="quarter" idx="5"/>
          </p:nvPr>
        </p:nvSpPr>
        <p:spPr/>
        <p:txBody>
          <a:bodyPr/>
          <a:lstStyle/>
          <a:p>
            <a:fld id="{9EDC5964-3162-43B5-B1EC-63C8D166D7D3}" type="slidenum">
              <a:rPr lang="en-US" smtClean="0"/>
              <a:pPr/>
              <a:t>42</a:t>
            </a:fld>
            <a:endParaRPr lang="en-US" dirty="0"/>
          </a:p>
        </p:txBody>
      </p:sp>
    </p:spTree>
    <p:extLst>
      <p:ext uri="{BB962C8B-B14F-4D97-AF65-F5344CB8AC3E}">
        <p14:creationId xmlns:p14="http://schemas.microsoft.com/office/powerpoint/2010/main" val="3983978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911FE-4B48-0DFB-114C-892DC19AA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A43BB-A5A1-6A6E-D5B1-A1E09DC10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0BEAF-B054-8713-8B46-D815E4FC1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18565-B833-C833-1434-37952C7580B1}"/>
              </a:ext>
            </a:extLst>
          </p:cNvPr>
          <p:cNvSpPr>
            <a:spLocks noGrp="1"/>
          </p:cNvSpPr>
          <p:nvPr>
            <p:ph type="sldNum" sz="quarter" idx="5"/>
          </p:nvPr>
        </p:nvSpPr>
        <p:spPr/>
        <p:txBody>
          <a:bodyPr/>
          <a:lstStyle/>
          <a:p>
            <a:fld id="{9EDC5964-3162-43B5-B1EC-63C8D166D7D3}" type="slidenum">
              <a:rPr lang="en-US" smtClean="0"/>
              <a:pPr/>
              <a:t>43</a:t>
            </a:fld>
            <a:endParaRPr lang="en-US" dirty="0"/>
          </a:p>
        </p:txBody>
      </p:sp>
    </p:spTree>
    <p:extLst>
      <p:ext uri="{BB962C8B-B14F-4D97-AF65-F5344CB8AC3E}">
        <p14:creationId xmlns:p14="http://schemas.microsoft.com/office/powerpoint/2010/main" val="609984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DB32-3208-7082-428F-E010DDEB7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64280-FA04-9C8F-377B-9FFD055E5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6AB58-6D02-8764-37F2-B86EA2FDC211}"/>
              </a:ext>
            </a:extLst>
          </p:cNvPr>
          <p:cNvSpPr>
            <a:spLocks noGrp="1"/>
          </p:cNvSpPr>
          <p:nvPr>
            <p:ph type="body" idx="1"/>
          </p:nvPr>
        </p:nvSpPr>
        <p:spPr/>
        <p:txBody>
          <a:bodyPr/>
          <a:lstStyle/>
          <a:p>
            <a:endParaRPr lang="en-US" sz="1200" b="0" i="0" u="none" strike="noStrike" kern="1200">
              <a:solidFill>
                <a:schemeClr val="tx1"/>
              </a:solidFill>
              <a:effectLst/>
              <a:latin typeface="Oracle Sans Tab" panose="020B0503020204020204" pitchFamily="34" charset="0"/>
              <a:ea typeface="+mn-ea"/>
              <a:cs typeface="Oracle Sans Tab" panose="020B0503020204020204" pitchFamily="34" charset="0"/>
            </a:endParaRPr>
          </a:p>
        </p:txBody>
      </p:sp>
      <p:sp>
        <p:nvSpPr>
          <p:cNvPr id="4" name="Slide Number Placeholder 3">
            <a:extLst>
              <a:ext uri="{FF2B5EF4-FFF2-40B4-BE49-F238E27FC236}">
                <a16:creationId xmlns:a16="http://schemas.microsoft.com/office/drawing/2014/main" id="{5C1B66B1-046E-38EB-146D-7639596067EC}"/>
              </a:ext>
            </a:extLst>
          </p:cNvPr>
          <p:cNvSpPr>
            <a:spLocks noGrp="1"/>
          </p:cNvSpPr>
          <p:nvPr>
            <p:ph type="sldNum" sz="quarter" idx="5"/>
          </p:nvPr>
        </p:nvSpPr>
        <p:spPr/>
        <p:txBody>
          <a:bodyPr/>
          <a:lstStyle/>
          <a:p>
            <a:fld id="{9EDC5964-3162-43B5-B1EC-63C8D166D7D3}" type="slidenum">
              <a:rPr lang="en-US" smtClean="0"/>
              <a:pPr/>
              <a:t>44</a:t>
            </a:fld>
            <a:endParaRPr lang="en-US"/>
          </a:p>
        </p:txBody>
      </p:sp>
    </p:spTree>
    <p:extLst>
      <p:ext uri="{BB962C8B-B14F-4D97-AF65-F5344CB8AC3E}">
        <p14:creationId xmlns:p14="http://schemas.microsoft.com/office/powerpoint/2010/main" val="1866815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BB7E5-2AC2-8FA5-6A59-E58995505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F96EA-B152-AE06-F68D-5CCD07A1B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F2CAC-9833-6A2C-78EA-DBD47B1430B5}"/>
              </a:ext>
            </a:extLst>
          </p:cNvPr>
          <p:cNvSpPr>
            <a:spLocks noGrp="1"/>
          </p:cNvSpPr>
          <p:nvPr>
            <p:ph type="body" idx="1"/>
          </p:nvPr>
        </p:nvSpPr>
        <p:spPr/>
        <p:txBody>
          <a:bodyPr/>
          <a:lstStyle/>
          <a:p>
            <a:endParaRPr lang="en-US" sz="1200" b="0" i="0" u="none" strike="noStrike" kern="1200">
              <a:solidFill>
                <a:schemeClr val="tx1"/>
              </a:solidFill>
              <a:effectLst/>
              <a:latin typeface="Oracle Sans Tab" panose="020B0503020204020204" pitchFamily="34" charset="0"/>
              <a:ea typeface="+mn-ea"/>
              <a:cs typeface="Oracle Sans Tab" panose="020B0503020204020204" pitchFamily="34" charset="0"/>
            </a:endParaRPr>
          </a:p>
        </p:txBody>
      </p:sp>
      <p:sp>
        <p:nvSpPr>
          <p:cNvPr id="4" name="Slide Number Placeholder 3">
            <a:extLst>
              <a:ext uri="{FF2B5EF4-FFF2-40B4-BE49-F238E27FC236}">
                <a16:creationId xmlns:a16="http://schemas.microsoft.com/office/drawing/2014/main" id="{3EA21E1B-D9F6-6DAE-F1EF-849FF3FB9BAB}"/>
              </a:ext>
            </a:extLst>
          </p:cNvPr>
          <p:cNvSpPr>
            <a:spLocks noGrp="1"/>
          </p:cNvSpPr>
          <p:nvPr>
            <p:ph type="sldNum" sz="quarter" idx="5"/>
          </p:nvPr>
        </p:nvSpPr>
        <p:spPr/>
        <p:txBody>
          <a:bodyPr/>
          <a:lstStyle/>
          <a:p>
            <a:fld id="{9EDC5964-3162-43B5-B1EC-63C8D166D7D3}" type="slidenum">
              <a:rPr lang="en-US" smtClean="0"/>
              <a:pPr/>
              <a:t>45</a:t>
            </a:fld>
            <a:endParaRPr lang="en-US"/>
          </a:p>
        </p:txBody>
      </p:sp>
    </p:spTree>
    <p:extLst>
      <p:ext uri="{BB962C8B-B14F-4D97-AF65-F5344CB8AC3E}">
        <p14:creationId xmlns:p14="http://schemas.microsoft.com/office/powerpoint/2010/main" val="4232917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0E91-E770-2A55-4236-9D99738F6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B52A8-4ADA-DBD9-9717-FAC49F523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330A6-35D7-A753-EC0A-29AA9BAA36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9C1A46-3732-3AAA-F436-37D7155AE335}"/>
              </a:ext>
            </a:extLst>
          </p:cNvPr>
          <p:cNvSpPr>
            <a:spLocks noGrp="1"/>
          </p:cNvSpPr>
          <p:nvPr>
            <p:ph type="sldNum" sz="quarter" idx="5"/>
          </p:nvPr>
        </p:nvSpPr>
        <p:spPr/>
        <p:txBody>
          <a:bodyPr/>
          <a:lstStyle/>
          <a:p>
            <a:fld id="{9EDC5964-3162-43B5-B1EC-63C8D166D7D3}" type="slidenum">
              <a:rPr lang="en-US" smtClean="0"/>
              <a:pPr/>
              <a:t>46</a:t>
            </a:fld>
            <a:endParaRPr lang="en-US" dirty="0"/>
          </a:p>
        </p:txBody>
      </p:sp>
    </p:spTree>
    <p:extLst>
      <p:ext uri="{BB962C8B-B14F-4D97-AF65-F5344CB8AC3E}">
        <p14:creationId xmlns:p14="http://schemas.microsoft.com/office/powerpoint/2010/main" val="903394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50</a:t>
            </a:fld>
            <a:endParaRPr lang="en-US" dirty="0"/>
          </a:p>
        </p:txBody>
      </p:sp>
    </p:spTree>
    <p:extLst>
      <p:ext uri="{BB962C8B-B14F-4D97-AF65-F5344CB8AC3E}">
        <p14:creationId xmlns:p14="http://schemas.microsoft.com/office/powerpoint/2010/main" val="181790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a:t>
            </a:fld>
            <a:endParaRPr lang="en-US" dirty="0"/>
          </a:p>
        </p:txBody>
      </p:sp>
    </p:spTree>
    <p:extLst>
      <p:ext uri="{BB962C8B-B14F-4D97-AF65-F5344CB8AC3E}">
        <p14:creationId xmlns:p14="http://schemas.microsoft.com/office/powerpoint/2010/main" val="321066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EB6B9-E989-C49A-446F-A9E3F9ABE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C0472-D8EE-0946-0E23-A86928DA5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39447-7DA2-424B-95D1-4B0EB5C7F1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9E3948-32E6-D46C-53BE-2B57757C55D1}"/>
              </a:ext>
            </a:extLst>
          </p:cNvPr>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281748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43E45-B9F1-2557-E084-78DDD5D78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E5D36-E0AA-A234-7BDB-811207A43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2A0E0-AC7F-0835-2462-08E6CB1391F1}"/>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0FEA933-61A1-0276-986C-6A2D01E550C3}"/>
              </a:ext>
            </a:extLst>
          </p:cNvPr>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93667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1CF5-AF3A-F118-4560-7033B480D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B2824-A7CA-180F-4D9A-FE9FD0B94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D8EC8-3844-73EB-8B2E-3EE3960373D8}"/>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7DE747A-D894-D904-7B0C-592BEAE93982}"/>
              </a:ext>
            </a:extLst>
          </p:cNvPr>
          <p:cNvSpPr>
            <a:spLocks noGrp="1"/>
          </p:cNvSpPr>
          <p:nvPr>
            <p:ph type="sldNum" sz="quarter" idx="5"/>
          </p:nvPr>
        </p:nvSpPr>
        <p:spPr/>
        <p:txBody>
          <a:bodyPr/>
          <a:lstStyle/>
          <a:p>
            <a:fld id="{9EDC5964-3162-43B5-B1EC-63C8D166D7D3}" type="slidenum">
              <a:rPr lang="en-US" smtClean="0"/>
              <a:pPr/>
              <a:t>8</a:t>
            </a:fld>
            <a:endParaRPr lang="en-US" dirty="0"/>
          </a:p>
        </p:txBody>
      </p:sp>
    </p:spTree>
    <p:extLst>
      <p:ext uri="{BB962C8B-B14F-4D97-AF65-F5344CB8AC3E}">
        <p14:creationId xmlns:p14="http://schemas.microsoft.com/office/powerpoint/2010/main" val="77333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58FC-087D-807D-2A7A-36CC2F9B5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36D10-BA3B-2A30-87D0-E40B2C044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B2CD7-2DB2-12A7-EDB7-4300D6F8A539}"/>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A22DFED-7A94-E738-78A0-C8566DD0DF59}"/>
              </a:ext>
            </a:extLst>
          </p:cNvPr>
          <p:cNvSpPr>
            <a:spLocks noGrp="1"/>
          </p:cNvSpPr>
          <p:nvPr>
            <p:ph type="sldNum" sz="quarter" idx="5"/>
          </p:nvPr>
        </p:nvSpPr>
        <p:spPr/>
        <p:txBody>
          <a:bodyPr/>
          <a:lstStyle/>
          <a:p>
            <a:fld id="{9EDC5964-3162-43B5-B1EC-63C8D166D7D3}" type="slidenum">
              <a:rPr lang="en-US" smtClean="0"/>
              <a:pPr/>
              <a:t>9</a:t>
            </a:fld>
            <a:endParaRPr lang="en-US" dirty="0"/>
          </a:p>
        </p:txBody>
      </p:sp>
    </p:spTree>
    <p:extLst>
      <p:ext uri="{BB962C8B-B14F-4D97-AF65-F5344CB8AC3E}">
        <p14:creationId xmlns:p14="http://schemas.microsoft.com/office/powerpoint/2010/main" val="195054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7344-72E5-40BE-A3CB-AA9DF1C44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6CAAB-EBC9-01C6-3FC2-089E56840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EEB6B-E1E6-C3FC-DDB1-9B74F7519212}"/>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28320727-F428-1878-D2E3-24032FA50169}"/>
              </a:ext>
            </a:extLst>
          </p:cNvPr>
          <p:cNvSpPr>
            <a:spLocks noGrp="1"/>
          </p:cNvSpPr>
          <p:nvPr>
            <p:ph type="sldNum" sz="quarter" idx="5"/>
          </p:nvPr>
        </p:nvSpPr>
        <p:spPr/>
        <p:txBody>
          <a:bodyPr/>
          <a:lstStyle/>
          <a:p>
            <a:fld id="{9EDC5964-3162-43B5-B1EC-63C8D166D7D3}" type="slidenum">
              <a:rPr lang="en-US" smtClean="0"/>
              <a:pPr/>
              <a:t>10</a:t>
            </a:fld>
            <a:endParaRPr lang="en-US" dirty="0"/>
          </a:p>
        </p:txBody>
      </p:sp>
    </p:spTree>
    <p:extLst>
      <p:ext uri="{BB962C8B-B14F-4D97-AF65-F5344CB8AC3E}">
        <p14:creationId xmlns:p14="http://schemas.microsoft.com/office/powerpoint/2010/main" val="329532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7.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2025,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331799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mote Speaker_Pillar">
    <p:bg>
      <p:bgPr>
        <a:solidFill>
          <a:schemeClr val="accent5"/>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endParaRPr lang="en-US" dirty="0"/>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Graphic 3">
            <a:extLst>
              <a:ext uri="{FF2B5EF4-FFF2-40B4-BE49-F238E27FC236}">
                <a16:creationId xmlns:a16="http://schemas.microsoft.com/office/drawing/2014/main" id="{CA819757-4D81-B279-1442-C2F3A922AD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859690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endParaRPr lang="en-US" dirty="0"/>
          </a:p>
        </p:txBody>
      </p:sp>
      <p:pic>
        <p:nvPicPr>
          <p:cNvPr id="4" name="Graphic 3">
            <a:extLst>
              <a:ext uri="{FF2B5EF4-FFF2-40B4-BE49-F238E27FC236}">
                <a16:creationId xmlns:a16="http://schemas.microsoft.com/office/drawing/2014/main" id="{7A278AE1-AC83-3CFE-6423-CFD502893AB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42143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985309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ight - Thank You_Pill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42989-2257-954C-9D70-722D66CAB28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endParaRPr lang="en-US" dirty="0"/>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 Thank You_Pilla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15EA7C-A050-FB45-A121-27DDCCF9D4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p>
            <a:endParaRPr lang="en-US" dirty="0"/>
          </a:p>
        </p:txBody>
      </p:sp>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ark - Closing Slide">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131185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63620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605915-A98A-1144-8EED-9444C9D723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5134"/>
            <a:ext cx="12192000" cy="194294"/>
          </a:xfrm>
          <a:prstGeom prst="rect">
            <a:avLst/>
          </a:prstGeom>
        </p:spPr>
      </p:pic>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p:txBody>
          <a:bodyPr/>
          <a:lstStyle/>
          <a:p>
            <a:r>
              <a:rPr lang="en-US" dirty="0"/>
              <a:t>Safe harbor statement</a:t>
            </a:r>
          </a:p>
        </p:txBody>
      </p:sp>
      <p:sp>
        <p:nvSpPr>
          <p:cNvPr id="10" name="Rectangle 9">
            <a:extLst>
              <a:ext uri="{FF2B5EF4-FFF2-40B4-BE49-F238E27FC236}">
                <a16:creationId xmlns:a16="http://schemas.microsoft.com/office/drawing/2014/main" id="{D83A1D03-5992-4722-83A9-AE5F71E76267}"/>
              </a:ext>
              <a:ext uri="{C183D7F6-B498-43B3-948B-1728B52AA6E4}">
                <adec:decorative xmlns:adec="http://schemas.microsoft.com/office/drawing/2017/decorative" val="1"/>
              </a:ext>
            </a:extLst>
          </p:cNvPr>
          <p:cNvSpPr/>
          <p:nvPr userDrawn="1"/>
        </p:nvSpPr>
        <p:spPr>
          <a:xfrm>
            <a:off x="762000" y="1389381"/>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8F1C8-B2B7-4391-AA71-B32B3F91D2B2}"/>
              </a:ext>
            </a:extLst>
          </p:cNvPr>
          <p:cNvSpPr/>
          <p:nvPr userDrawn="1"/>
        </p:nvSpPr>
        <p:spPr>
          <a:xfrm>
            <a:off x="762001" y="1951672"/>
            <a:ext cx="5957976" cy="2240678"/>
          </a:xfrm>
          <a:prstGeom prst="rect">
            <a:avLst/>
          </a:prstGeom>
        </p:spPr>
        <p:txBody>
          <a:bodyPr wrap="square" lIns="0">
            <a:spAutoFit/>
          </a:bodyPr>
          <a:lstStyle/>
          <a:p>
            <a:pPr>
              <a:lnSpc>
                <a:spcPts val="2120"/>
              </a:lnSpc>
              <a:spcAft>
                <a:spcPts val="0"/>
              </a:spcAft>
            </a:pPr>
            <a:r>
              <a:rPr lang="en-US" sz="1600" b="0" i="0" dirty="0">
                <a:solidFill>
                  <a:schemeClr val="tx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a:t>
            </a:r>
            <a:br>
              <a:rPr lang="en-US" sz="1600" b="0" i="0" dirty="0">
                <a:solidFill>
                  <a:schemeClr val="tx1"/>
                </a:solidFill>
                <a:latin typeface="Oracle Sans Light" panose="020B0403020204020204" pitchFamily="34" charset="0"/>
                <a:cs typeface="Oracle Sans Light" panose="020B0403020204020204" pitchFamily="34" charset="0"/>
              </a:rPr>
            </a:br>
            <a:r>
              <a:rPr lang="en-US" sz="1600" b="0" i="0" dirty="0">
                <a:solidFill>
                  <a:schemeClr val="tx1"/>
                </a:solidFill>
                <a:latin typeface="Oracle Sans Light" panose="020B0403020204020204" pitchFamily="34" charset="0"/>
                <a:cs typeface="Oracle Sans Light" panose="020B0403020204020204" pitchFamily="34" charset="0"/>
              </a:rPr>
              <a:t>upon in making purchasing decisions. The development, release, timing, and pricing of any features or functionality described for Oracle’s products may change and remains at the sole discretion of Oracle Corporation.</a:t>
            </a:r>
          </a:p>
        </p:txBody>
      </p:sp>
      <p:sp>
        <p:nvSpPr>
          <p:cNvPr id="16" name="Slide Number Placeholder 7">
            <a:extLst>
              <a:ext uri="{FF2B5EF4-FFF2-40B4-BE49-F238E27FC236}">
                <a16:creationId xmlns:a16="http://schemas.microsoft.com/office/drawing/2014/main" id="{B241CCCC-EA97-6742-BF3D-7A86426E8A5F}"/>
              </a:ext>
            </a:extLst>
          </p:cNvPr>
          <p:cNvSpPr>
            <a:spLocks noGrp="1"/>
          </p:cNvSpPr>
          <p:nvPr>
            <p:ph type="sldNum" sz="quarter" idx="12"/>
          </p:nvPr>
        </p:nvSpPr>
        <p:spPr>
          <a:xfrm>
            <a:off x="762000" y="6435235"/>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19266FB9-CF65-F948-8DDE-9A86339B6C7B}"/>
              </a:ext>
            </a:extLst>
          </p:cNvPr>
          <p:cNvSpPr>
            <a:spLocks noGrp="1"/>
          </p:cNvSpPr>
          <p:nvPr>
            <p:ph type="ftr" sz="quarter" idx="11"/>
          </p:nvPr>
        </p:nvSpPr>
        <p:spPr>
          <a:xfrm>
            <a:off x="1127759" y="6435553"/>
            <a:ext cx="5745379" cy="365125"/>
          </a:xfrm>
        </p:spPr>
        <p:txBody>
          <a:bodyPr/>
          <a:lstStyle/>
          <a:p>
            <a:r>
              <a:rPr lang="en-US"/>
              <a:t>Copyright © 2025, Oracle and/or its affiliates</a:t>
            </a:r>
            <a:endParaRPr lang="en-US" dirty="0"/>
          </a:p>
        </p:txBody>
      </p:sp>
      <p:sp>
        <p:nvSpPr>
          <p:cNvPr id="9" name="Date Placeholder 2">
            <a:extLst>
              <a:ext uri="{FF2B5EF4-FFF2-40B4-BE49-F238E27FC236}">
                <a16:creationId xmlns:a16="http://schemas.microsoft.com/office/drawing/2014/main" id="{7A9CB709-59EB-5E4D-ADE9-014D4AB90E35}"/>
              </a:ext>
            </a:extLst>
          </p:cNvPr>
          <p:cNvSpPr>
            <a:spLocks noGrp="1"/>
          </p:cNvSpPr>
          <p:nvPr>
            <p:ph type="dt" sz="half" idx="10"/>
          </p:nvPr>
        </p:nvSpPr>
        <p:spPr>
          <a:xfrm>
            <a:off x="6873138" y="6437179"/>
            <a:ext cx="2743200" cy="363500"/>
          </a:xfrm>
        </p:spPr>
        <p:txBody>
          <a:bodyPr/>
          <a:lstStyle/>
          <a:p>
            <a:endParaRPr lang="en-US" dirty="0"/>
          </a:p>
        </p:txBody>
      </p:sp>
    </p:spTree>
    <p:extLst>
      <p:ext uri="{BB962C8B-B14F-4D97-AF65-F5344CB8AC3E}">
        <p14:creationId xmlns:p14="http://schemas.microsoft.com/office/powerpoint/2010/main" val="27353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580107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_Logo+2 Partners_Pillar">
    <p:bg>
      <p:bgPr>
        <a:solidFill>
          <a:schemeClr val="bg2"/>
        </a:solidFill>
        <a:effectLst/>
      </p:bgPr>
    </p:bg>
    <p:spTree>
      <p:nvGrpSpPr>
        <p:cNvPr id="1" name=""/>
        <p:cNvGrpSpPr/>
        <p:nvPr/>
      </p:nvGrpSpPr>
      <p:grpSpPr>
        <a:xfrm>
          <a:off x="0" y="0"/>
          <a:ext cx="0" cy="0"/>
          <a:chOff x="0" y="0"/>
          <a:chExt cx="0" cy="0"/>
        </a:xfrm>
      </p:grpSpPr>
      <p:sp>
        <p:nvSpPr>
          <p:cNvPr id="16" name="Plus Sign">
            <a:extLst>
              <a:ext uri="{FF2B5EF4-FFF2-40B4-BE49-F238E27FC236}">
                <a16:creationId xmlns:a16="http://schemas.microsoft.com/office/drawing/2014/main" id="{78666C99-5EC8-364F-897B-A036BA33F47F}"/>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5D7ADE42-06D7-404B-9BF3-5B9ECFFB9C31}"/>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266FAC66-306B-074A-98EB-E97DC7AB573D}"/>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2" name="Content Placeholder 7">
            <a:extLst>
              <a:ext uri="{FF2B5EF4-FFF2-40B4-BE49-F238E27FC236}">
                <a16:creationId xmlns:a16="http://schemas.microsoft.com/office/drawing/2014/main" id="{B055D7E2-19E5-4ECB-8AAE-6E93D2FF74B9}"/>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 name="Title 4">
            <a:extLst>
              <a:ext uri="{FF2B5EF4-FFF2-40B4-BE49-F238E27FC236}">
                <a16:creationId xmlns:a16="http://schemas.microsoft.com/office/drawing/2014/main" id="{D4E3A5EA-B23E-4E6B-81A8-8E4BFCFCE737}"/>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25" name="Text Placeholder 21">
            <a:extLst>
              <a:ext uri="{FF2B5EF4-FFF2-40B4-BE49-F238E27FC236}">
                <a16:creationId xmlns:a16="http://schemas.microsoft.com/office/drawing/2014/main" id="{F3C4DAF9-9F03-1E49-8D77-D31CF9B39247}"/>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6" name="Text Placeholder 21">
            <a:extLst>
              <a:ext uri="{FF2B5EF4-FFF2-40B4-BE49-F238E27FC236}">
                <a16:creationId xmlns:a16="http://schemas.microsoft.com/office/drawing/2014/main" id="{DEACAA10-CC32-5943-A0D6-EE967BFD0A15}"/>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7" name="Text Placeholder 21">
            <a:extLst>
              <a:ext uri="{FF2B5EF4-FFF2-40B4-BE49-F238E27FC236}">
                <a16:creationId xmlns:a16="http://schemas.microsoft.com/office/drawing/2014/main" id="{1D8022D7-7490-D44F-A545-066736880B3B}"/>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3F6EA513-1C8E-F040-A09A-73F6DCD76B14}"/>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9" name="Text Placeholder 21">
            <a:extLst>
              <a:ext uri="{FF2B5EF4-FFF2-40B4-BE49-F238E27FC236}">
                <a16:creationId xmlns:a16="http://schemas.microsoft.com/office/drawing/2014/main" id="{33EE5F71-64FB-D04C-8963-7EAB2CB90D90}"/>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0E203719-C6E4-B84B-97A9-09C6C8019E07}"/>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4BB5BC17-D6CB-4E84-AFC2-0D8CBB0C7201}"/>
              </a:ext>
            </a:extLst>
          </p:cNvPr>
          <p:cNvSpPr>
            <a:spLocks noGrp="1"/>
          </p:cNvSpPr>
          <p:nvPr>
            <p:ph type="dt" sz="half" idx="25"/>
          </p:nvPr>
        </p:nvSpPr>
        <p:spPr/>
        <p:txBody>
          <a:bodyPr/>
          <a:lstStyle/>
          <a:p>
            <a:endParaRPr lang="en-US" dirty="0"/>
          </a:p>
        </p:txBody>
      </p:sp>
      <p:sp>
        <p:nvSpPr>
          <p:cNvPr id="3" name="Footer Placeholder 2">
            <a:extLst>
              <a:ext uri="{FF2B5EF4-FFF2-40B4-BE49-F238E27FC236}">
                <a16:creationId xmlns:a16="http://schemas.microsoft.com/office/drawing/2014/main" id="{C38C318C-4E3B-4F74-B6DC-D8DD798089C4}"/>
              </a:ext>
            </a:extLst>
          </p:cNvPr>
          <p:cNvSpPr>
            <a:spLocks noGrp="1"/>
          </p:cNvSpPr>
          <p:nvPr>
            <p:ph type="ftr" sz="quarter" idx="26"/>
          </p:nvPr>
        </p:nvSpPr>
        <p:spPr/>
        <p:txBody>
          <a:bodyPr/>
          <a:lstStyle/>
          <a:p>
            <a:r>
              <a:rPr lang="en-US"/>
              <a:t>Copyright © 2025, Oracle and/or its affiliates</a:t>
            </a:r>
            <a:endParaRPr lang="en-US" dirty="0"/>
          </a:p>
        </p:txBody>
      </p:sp>
      <p:sp>
        <p:nvSpPr>
          <p:cNvPr id="4" name="Slide Number Placeholder 3">
            <a:extLst>
              <a:ext uri="{FF2B5EF4-FFF2-40B4-BE49-F238E27FC236}">
                <a16:creationId xmlns:a16="http://schemas.microsoft.com/office/drawing/2014/main" id="{E61E8CE3-260F-48DF-BA33-417A3ED6D0DD}"/>
              </a:ext>
            </a:extLst>
          </p:cNvPr>
          <p:cNvSpPr>
            <a:spLocks noGrp="1"/>
          </p:cNvSpPr>
          <p:nvPr>
            <p:ph type="sldNum" sz="quarter" idx="27"/>
          </p:nvPr>
        </p:nvSpPr>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11" name="Picture 10">
            <a:extLst>
              <a:ext uri="{FF2B5EF4-FFF2-40B4-BE49-F238E27FC236}">
                <a16:creationId xmlns:a16="http://schemas.microsoft.com/office/drawing/2014/main" id="{A984A497-AB2B-AA06-2725-39705620AB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33043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_Logo+Partner_Pillar">
    <p:bg>
      <p:bgPr>
        <a:solidFill>
          <a:schemeClr val="bg2"/>
        </a:solidFill>
        <a:effectLst/>
      </p:bgPr>
    </p:bg>
    <p:spTree>
      <p:nvGrpSpPr>
        <p:cNvPr id="1" name=""/>
        <p:cNvGrpSpPr/>
        <p:nvPr/>
      </p:nvGrpSpPr>
      <p:grpSpPr>
        <a:xfrm>
          <a:off x="0" y="0"/>
          <a:ext cx="0" cy="0"/>
          <a:chOff x="0" y="0"/>
          <a:chExt cx="0" cy="0"/>
        </a:xfrm>
      </p:grpSpPr>
      <p:sp>
        <p:nvSpPr>
          <p:cNvPr id="23" name="Plus Sign">
            <a:extLst>
              <a:ext uri="{FF2B5EF4-FFF2-40B4-BE49-F238E27FC236}">
                <a16:creationId xmlns:a16="http://schemas.microsoft.com/office/drawing/2014/main" id="{DFB228CB-C8F9-4CDC-B52B-26E33457D464}"/>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4" name="Content Placeholder 7">
            <a:extLst>
              <a:ext uri="{FF2B5EF4-FFF2-40B4-BE49-F238E27FC236}">
                <a16:creationId xmlns:a16="http://schemas.microsoft.com/office/drawing/2014/main" id="{8DE5D9B7-E89D-4396-B7FF-BD7F4EF049A8}"/>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4">
            <a:extLst>
              <a:ext uri="{FF2B5EF4-FFF2-40B4-BE49-F238E27FC236}">
                <a16:creationId xmlns:a16="http://schemas.microsoft.com/office/drawing/2014/main" id="{52E888CD-253D-45DE-BDD1-8B68EAF69D3E}"/>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D271DB16-F24A-405A-B1F5-F2573F2E2532}"/>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EACE903B-927B-4737-AE7A-540D27D83B59}"/>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9C10E5E2-3528-421A-9373-B4807D19E2F6}"/>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D0E65ED1-4AFA-4BFB-842A-108B0EBA3B2A}"/>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9" name="Text Placeholder 21">
            <a:extLst>
              <a:ext uri="{FF2B5EF4-FFF2-40B4-BE49-F238E27FC236}">
                <a16:creationId xmlns:a16="http://schemas.microsoft.com/office/drawing/2014/main" id="{D41EFAF7-C52F-4A94-AC71-5CC6E2A03DBE}"/>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0" name="Text Placeholder 21">
            <a:extLst>
              <a:ext uri="{FF2B5EF4-FFF2-40B4-BE49-F238E27FC236}">
                <a16:creationId xmlns:a16="http://schemas.microsoft.com/office/drawing/2014/main" id="{6969C725-12F3-49BD-98AD-3B9D54612638}"/>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2" name="Slide Number Placeholder 7">
            <a:extLst>
              <a:ext uri="{FF2B5EF4-FFF2-40B4-BE49-F238E27FC236}">
                <a16:creationId xmlns:a16="http://schemas.microsoft.com/office/drawing/2014/main" id="{45E7E332-2343-4444-B6A3-70567538C087}"/>
              </a:ext>
            </a:extLst>
          </p:cNvPr>
          <p:cNvSpPr>
            <a:spLocks noGrp="1"/>
          </p:cNvSpPr>
          <p:nvPr>
            <p:ph type="sldNum" sz="quarter" idx="21"/>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D49A94FB-9BD3-E340-B8E9-4C16A21F66D6}"/>
              </a:ext>
            </a:extLst>
          </p:cNvPr>
          <p:cNvSpPr>
            <a:spLocks noGrp="1"/>
          </p:cNvSpPr>
          <p:nvPr>
            <p:ph type="ftr" sz="quarter" idx="20"/>
          </p:nvPr>
        </p:nvSpPr>
        <p:spPr>
          <a:xfrm>
            <a:off x="1127759" y="6423978"/>
            <a:ext cx="5745379" cy="365125"/>
          </a:xfrm>
        </p:spPr>
        <p:txBody>
          <a:bodyPr/>
          <a:lstStyle/>
          <a:p>
            <a:r>
              <a:rPr lang="en-US"/>
              <a:t>Copyright © 2025, Oracle and/or its affiliates</a:t>
            </a:r>
            <a:endParaRPr lang="en-US" dirty="0"/>
          </a:p>
        </p:txBody>
      </p:sp>
      <p:sp>
        <p:nvSpPr>
          <p:cNvPr id="19" name="Date Placeholder 2">
            <a:extLst>
              <a:ext uri="{FF2B5EF4-FFF2-40B4-BE49-F238E27FC236}">
                <a16:creationId xmlns:a16="http://schemas.microsoft.com/office/drawing/2014/main" id="{8A953FC8-D8A2-FB48-9589-841874185DC4}"/>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B7E9670-A2F9-E7D3-0FCB-3556873DCF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42666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_Logo_Pillar">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6" name="Date Placeholder 2">
            <a:extLst>
              <a:ext uri="{FF2B5EF4-FFF2-40B4-BE49-F238E27FC236}">
                <a16:creationId xmlns:a16="http://schemas.microsoft.com/office/drawing/2014/main" id="{C9A44FD0-9299-A747-ACA7-73C04B005966}"/>
              </a:ext>
            </a:extLst>
          </p:cNvPr>
          <p:cNvSpPr>
            <a:spLocks noGrp="1"/>
          </p:cNvSpPr>
          <p:nvPr>
            <p:ph type="dt" sz="half" idx="10"/>
          </p:nvPr>
        </p:nvSpPr>
        <p:spPr>
          <a:xfrm>
            <a:off x="6873138" y="6425604"/>
            <a:ext cx="2743200" cy="363500"/>
          </a:xfrm>
        </p:spPr>
        <p:txBody>
          <a:bodyPr/>
          <a:lstStyle/>
          <a:p>
            <a:endParaRPr lang="en-US" dirty="0"/>
          </a:p>
        </p:txBody>
      </p:sp>
      <p:sp>
        <p:nvSpPr>
          <p:cNvPr id="19" name="Footer Placeholder 4">
            <a:extLst>
              <a:ext uri="{FF2B5EF4-FFF2-40B4-BE49-F238E27FC236}">
                <a16:creationId xmlns:a16="http://schemas.microsoft.com/office/drawing/2014/main" id="{118F5506-12CA-A84F-8A2D-E2E6E5EE375A}"/>
              </a:ext>
            </a:extLst>
          </p:cNvPr>
          <p:cNvSpPr>
            <a:spLocks noGrp="1"/>
          </p:cNvSpPr>
          <p:nvPr>
            <p:ph type="ftr" sz="quarter" idx="20"/>
          </p:nvPr>
        </p:nvSpPr>
        <p:spPr>
          <a:xfrm>
            <a:off x="1127759" y="6423978"/>
            <a:ext cx="5745379" cy="365125"/>
          </a:xfrm>
        </p:spPr>
        <p:txBody>
          <a:bodyPr/>
          <a:lstStyle/>
          <a:p>
            <a:r>
              <a:rPr lang="en-US"/>
              <a:t>Copyright © 2025, Oracle and/or its affiliates</a:t>
            </a:r>
            <a:endParaRPr lang="en-US" dirty="0"/>
          </a:p>
        </p:txBody>
      </p:sp>
      <p:sp>
        <p:nvSpPr>
          <p:cNvPr id="20" name="Slide Number Placeholder 7">
            <a:extLst>
              <a:ext uri="{FF2B5EF4-FFF2-40B4-BE49-F238E27FC236}">
                <a16:creationId xmlns:a16="http://schemas.microsoft.com/office/drawing/2014/main" id="{F59FFAD1-5763-D74E-BBAC-43E9676146E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33" name="Title 4">
            <a:extLst>
              <a:ext uri="{FF2B5EF4-FFF2-40B4-BE49-F238E27FC236}">
                <a16:creationId xmlns:a16="http://schemas.microsoft.com/office/drawing/2014/main" id="{D159976D-485F-461D-8BF1-ACF0F36F4ACD}"/>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E8B73C5B-0455-4A39-B115-DC0426A05203}"/>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4AF9BA17-9E4B-4420-8DA1-0ADB4139BD98}"/>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0E5BCC29-452A-4B5C-A0FD-F24093C61A18}"/>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7C3490F3-12E4-42E9-A02A-DA9048E5517E}"/>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8" name="Text Placeholder 21">
            <a:extLst>
              <a:ext uri="{FF2B5EF4-FFF2-40B4-BE49-F238E27FC236}">
                <a16:creationId xmlns:a16="http://schemas.microsoft.com/office/drawing/2014/main" id="{54410202-CDC2-4A70-9E8F-A082EA40FA27}"/>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9" name="Text Placeholder 21">
            <a:extLst>
              <a:ext uri="{FF2B5EF4-FFF2-40B4-BE49-F238E27FC236}">
                <a16:creationId xmlns:a16="http://schemas.microsoft.com/office/drawing/2014/main" id="{3EA55A5B-76B6-49EB-B503-BCF2D131084A}"/>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34A687BA-CBA1-BA5D-B186-8FB50742A3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19069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_2 Partners_Pillar">
    <p:bg>
      <p:bgPr>
        <a:solidFill>
          <a:schemeClr val="bg2"/>
        </a:solidFill>
        <a:effectLst/>
      </p:bgPr>
    </p:bg>
    <p:spTree>
      <p:nvGrpSpPr>
        <p:cNvPr id="1" name=""/>
        <p:cNvGrpSpPr/>
        <p:nvPr/>
      </p:nvGrpSpPr>
      <p:grpSpPr>
        <a:xfrm>
          <a:off x="0" y="0"/>
          <a:ext cx="0" cy="0"/>
          <a:chOff x="0" y="0"/>
          <a:chExt cx="0" cy="0"/>
        </a:xfrm>
      </p:grpSpPr>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BE9C6943-88E5-4FDE-9345-776AE397A8BF}"/>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2" name="Content Placeholder 7">
            <a:extLst>
              <a:ext uri="{FF2B5EF4-FFF2-40B4-BE49-F238E27FC236}">
                <a16:creationId xmlns:a16="http://schemas.microsoft.com/office/drawing/2014/main" id="{C541D261-7C35-49A4-BB88-44B95A303EE0}"/>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6" name="Picture 5">
            <a:extLst>
              <a:ext uri="{FF2B5EF4-FFF2-40B4-BE49-F238E27FC236}">
                <a16:creationId xmlns:a16="http://schemas.microsoft.com/office/drawing/2014/main" id="{969C1FC1-6258-4628-F2E0-E3F2BD0148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413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_Partner_Pillar">
    <p:bg>
      <p:bgPr>
        <a:solidFill>
          <a:schemeClr val="bg2"/>
        </a:solidFill>
        <a:effectLst/>
      </p:bgPr>
    </p:bg>
    <p:spTree>
      <p:nvGrpSpPr>
        <p:cNvPr id="1" name=""/>
        <p:cNvGrpSpPr/>
        <p:nvPr/>
      </p:nvGrpSpPr>
      <p:grpSpPr>
        <a:xfrm>
          <a:off x="0" y="0"/>
          <a:ext cx="0" cy="0"/>
          <a:chOff x="0" y="0"/>
          <a:chExt cx="0" cy="0"/>
        </a:xfrm>
      </p:grpSpPr>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DE4E7BB1-AD21-9720-3957-4BE13DE910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5907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86FCAE49-D9B7-F9C1-27B7-1268EC801B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6932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Pattern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CF7490F-9E10-8318-F751-D4515DBE5A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7569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Pattern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4E12723F-81E3-95C1-8A04-F469AE5A2E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5407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taPattern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B71E5D86-10DE-C5BD-0B18-26F5458D6BB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9634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Pattern_2_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991AD456-2484-D867-0426-08ACE85DA7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08344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 Title 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744055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taPattern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2158C5E7-30E9-D030-7DCD-A4091EB105D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6247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taPattern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54E8687D-4AAC-ED2F-4231-81D2169548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52081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45AB3766-8428-D431-A3B6-F239BC75981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228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F6F97A4-76CF-3DD7-97DA-AAD6D058B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4221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1C2D9A63-37B0-8FF3-38ED-76253DEBEC5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1410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AB126B3C-A60F-F69D-50AB-2CC0837654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900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11053E71-5074-9A12-7CE7-1D4E906B199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7300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6B997F5B-AEEF-EAB1-59E5-6E4CF727CFE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8533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Video_2Partners_Pillar">
    <p:bg>
      <p:bgPr>
        <a:solidFill>
          <a:schemeClr val="bg2"/>
        </a:solidFill>
        <a:effectLst/>
      </p:bgPr>
    </p:bg>
    <p:spTree>
      <p:nvGrpSpPr>
        <p:cNvPr id="1" name=""/>
        <p:cNvGrpSpPr/>
        <p:nvPr/>
      </p:nvGrpSpPr>
      <p:grpSpPr>
        <a:xfrm>
          <a:off x="0" y="0"/>
          <a:ext cx="0" cy="0"/>
          <a:chOff x="0" y="0"/>
          <a:chExt cx="0" cy="0"/>
        </a:xfrm>
      </p:grpSpPr>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2DEB2391-F417-3312-6460-D8717C4495C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6350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Video_Partner_Pillar">
    <p:bg>
      <p:bgPr>
        <a:solidFill>
          <a:schemeClr val="bg2"/>
        </a:solidFill>
        <a:effectLst/>
      </p:bgPr>
    </p:bg>
    <p:spTree>
      <p:nvGrpSpPr>
        <p:cNvPr id="1" name=""/>
        <p:cNvGrpSpPr/>
        <p:nvPr/>
      </p:nvGrpSpPr>
      <p:grpSpPr>
        <a:xfrm>
          <a:off x="0" y="0"/>
          <a:ext cx="0" cy="0"/>
          <a:chOff x="0" y="0"/>
          <a:chExt cx="0" cy="0"/>
        </a:xfrm>
      </p:grpSpPr>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604B6492-A637-E966-150A-D988E1F135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1186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177276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Video_Logo_Pillar">
    <p:bg>
      <p:bgPr>
        <a:solidFill>
          <a:schemeClr val="bg2"/>
        </a:solidFill>
        <a:effectLst/>
      </p:bgPr>
    </p:bg>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D529AB01-3555-08CF-C9FB-7D2756810D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5907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Video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8FDD6CE-ED0F-BB32-B106-70DBC5D94BE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02735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Video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AFD87A4B-788D-11A5-E973-42458FC6228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83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Video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CD3460D-B83A-B3EE-73AF-D372F792FD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296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Video_2Partners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7B4A2111-F662-E853-F26E-10F99B86DF7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9511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231CF34-24BD-E319-4206-5267704DC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3673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B54C79AA-1206-2237-1040-DC4290E2BB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025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Video_2Partners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FE75CBC7-EAAE-0DC8-1150-1BC612F9863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212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Video_Partner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34F6B5C5-6446-DA1D-F5AD-D33F5A35C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0667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Video_Logo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57AA0FB8-81F5-6B4C-48BF-F4B571FC28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1204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 Title/Sub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2285202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_Layout 2_2Partners_Pillar">
    <p:bg>
      <p:bgPr>
        <a:solidFill>
          <a:schemeClr val="bg2"/>
        </a:solidFill>
        <a:effectLst/>
      </p:bgPr>
    </p:bg>
    <p:spTree>
      <p:nvGrpSpPr>
        <p:cNvPr id="1" name=""/>
        <p:cNvGrpSpPr/>
        <p:nvPr/>
      </p:nvGrpSpPr>
      <p:grpSpPr>
        <a:xfrm>
          <a:off x="0" y="0"/>
          <a:ext cx="0" cy="0"/>
          <a:chOff x="0" y="0"/>
          <a:chExt cx="0" cy="0"/>
        </a:xfrm>
      </p:grpSpPr>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68A511C4-6328-4EF9-8B20-34315F490F67}"/>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3B057D54-F31F-43D3-B28D-FE458256FCA3}"/>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2025,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4" name="Picture 3">
            <a:extLst>
              <a:ext uri="{FF2B5EF4-FFF2-40B4-BE49-F238E27FC236}">
                <a16:creationId xmlns:a16="http://schemas.microsoft.com/office/drawing/2014/main" id="{52535507-FF1A-059D-BA78-5CDFB446CF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58461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_Layout_Partner_Pillar">
    <p:bg>
      <p:bgPr>
        <a:solidFill>
          <a:schemeClr val="bg2"/>
        </a:solidFill>
        <a:effectLst/>
      </p:bgPr>
    </p:bg>
    <p:spTree>
      <p:nvGrpSpPr>
        <p:cNvPr id="1" name=""/>
        <p:cNvGrpSpPr/>
        <p:nvPr/>
      </p:nvGrpSpPr>
      <p:grpSpPr>
        <a:xfrm>
          <a:off x="0" y="0"/>
          <a:ext cx="0" cy="0"/>
          <a:chOff x="0" y="0"/>
          <a:chExt cx="0" cy="0"/>
        </a:xfrm>
      </p:grpSpPr>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2025,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765633DB-5938-5774-995E-98BE1529C7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462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_Layout 2_Logo_Pillar">
    <p:bg>
      <p:bgPr>
        <a:solidFill>
          <a:schemeClr val="bg2"/>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2025,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F9BBDC96-36DC-6880-A142-8DB2199A1E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7177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ataPattern_Layout 2_2Partners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9" name="Plus Sign">
            <a:extLst>
              <a:ext uri="{FF2B5EF4-FFF2-40B4-BE49-F238E27FC236}">
                <a16:creationId xmlns:a16="http://schemas.microsoft.com/office/drawing/2014/main" id="{FABF5577-99F9-4475-8BBB-898D31D6851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60" name="Content Placeholder 7">
            <a:extLst>
              <a:ext uri="{FF2B5EF4-FFF2-40B4-BE49-F238E27FC236}">
                <a16:creationId xmlns:a16="http://schemas.microsoft.com/office/drawing/2014/main" id="{2E4E9E75-F650-4123-8C23-DA4EC52B2595}"/>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B99A0A85-FB36-FFE9-3CAA-81C356F559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687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ataPattern_Layout_Partner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7749761E-C5DA-CA87-14B3-0FFBE6DC034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38592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ataPattern_Layout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CD164A79-ADE9-893D-71D4-283823630E2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8686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taPattern_Layout 2_2Partners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C745597F-BFAB-4932-83FD-A7E414FBC7A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BCD36722-CAF3-4826-B371-3AAD8CE790B9}"/>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FE51582F-E884-B730-DEB1-1B236D887F5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881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ataPattern_Layout 2_Partner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AFA9E9A9-5CD9-5938-1596-666E22FEFB0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59586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ataPattern_Layout 2_Logo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71070116-4D47-D9E8-906F-5394540280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0209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_Layout 2_2Partners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8CC5D798-109D-DE7B-DA45-C7F5ACE2EE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6122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Title 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407DA789-B767-4A77-A75D-9C385AFC33B4}"/>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B05AFF25-B817-40B5-8816-66323F711217}"/>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C63785FA-1D21-47B6-A7F2-29E72865C9A1}"/>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3280776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_Layout 2_Partners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AD1BF9F1-B591-B1D3-E12A-C9D773FEC35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3490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_Layout 2_Logo_Pillar">
    <p:bg>
      <p:bgPr>
        <a:solidFill>
          <a:schemeClr val="bg2"/>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4CBF9F58-C962-AB90-086C-2E874AA288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0148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_Layout 2_2Partners_Sand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3B09BFC9-B4A0-E656-8265-F48B090242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6744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_Layout 2_Partner_Sand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24469F0D-4A98-526D-4AB1-ECFB930AC09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29739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_Layout 2_Logo_Sand_Pillar">
    <p:bg>
      <p:bgPr>
        <a:solidFill>
          <a:schemeClr val="bg2"/>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74056C34-0041-8220-FFD4-48794232BA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0377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Video_Layout 2_2Partners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EC52ED9F-7720-20AC-40B8-71F536CCCD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40442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Video_Layout 2_Partner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781014B6-D82C-E5EF-2286-856366BF97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1056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Video_Layout 2_Logo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68864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Video_Layout 2_2Partners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97A03A87-4A4D-860B-1944-0B31BB54FC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2979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Video_Layout 2_Partner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9009319E-F2F3-8333-4FEC-683B821834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9997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 Title 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6D9035DB-5DCD-4422-A725-691A677FD3FD}"/>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5FCE2B2D-071B-4583-AA8D-51D109ED037A}"/>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76CE37BE-46FB-4885-AD37-B5D81DB98036}"/>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3032470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Video_Layout 2_Logo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Picture 3">
            <a:extLst>
              <a:ext uri="{FF2B5EF4-FFF2-40B4-BE49-F238E27FC236}">
                <a16:creationId xmlns:a16="http://schemas.microsoft.com/office/drawing/2014/main" id="{0DABF42A-1FE1-B394-FAC6-D1B686782CD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5502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or - Small_Quote_Pattern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3" name="Content Placeholder 2">
            <a:extLst>
              <a:ext uri="{FF2B5EF4-FFF2-40B4-BE49-F238E27FC236}">
                <a16:creationId xmlns:a16="http://schemas.microsoft.com/office/drawing/2014/main" id="{DD865FAA-4AF1-47AE-AA22-F6C75FECB8CB}"/>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5" name="OTag">
            <a:extLst>
              <a:ext uri="{FF2B5EF4-FFF2-40B4-BE49-F238E27FC236}">
                <a16:creationId xmlns:a16="http://schemas.microsoft.com/office/drawing/2014/main" id="{12FE17A0-AE9F-4063-A65C-32EF2C806C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450456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mall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BC589DA-F03F-4628-B104-E7D5556846E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5672C920-EA86-453C-BF8D-1939FA3352B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9500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lor - Medium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CAF9C2-84C4-49F0-BE75-017FD4DA21AA}"/>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A59A621-C850-428B-949A-E5F25685096A}"/>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DE6F72B2-16EF-CF49-82EB-1763B2DB6890}"/>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21F87FA9-1A43-C640-B642-F3D3B53FB45C}"/>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E44D3B3F-6999-B442-81F5-B841F2DAC4AC}"/>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8" name="OTag">
            <a:extLst>
              <a:ext uri="{FF2B5EF4-FFF2-40B4-BE49-F238E27FC236}">
                <a16:creationId xmlns:a16="http://schemas.microsoft.com/office/drawing/2014/main" id="{B5749326-68DB-449C-BC40-2F5A845C06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86765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edium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9A3068E-5550-4224-87ED-0A0F92B1070D}"/>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3ACC5AAE-D263-4873-8C46-9DA7E773333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46FF2DA2-6C15-9340-822A-61968EFB9B5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BAF9A6BB-DFD8-BE42-BE69-1D833DB5DF3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0F124171-1C7B-4D47-848F-D2BC70FAE56C}"/>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2ECBDDCC-CB35-46C8-9387-71E883D0D05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6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lor - Large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AFB37C8-ABE0-43A3-A0D1-00CA92B03803}"/>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800"/>
              </a:lnSpc>
              <a:spcBef>
                <a:spcPct val="0"/>
              </a:spcBef>
              <a:buNone/>
              <a:defRPr sz="32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0C5509EC-54E9-48C4-A7CC-801E3BB4A602}"/>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A44C2426-04C4-7140-A611-83E81C06DD97}"/>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088F6C80-3BC9-E14B-AB09-1D7FE37267B7}"/>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2010F8CA-B8AC-F04D-86AA-CC583334B765}"/>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8" name="OTag">
            <a:extLst>
              <a:ext uri="{FF2B5EF4-FFF2-40B4-BE49-F238E27FC236}">
                <a16:creationId xmlns:a16="http://schemas.microsoft.com/office/drawing/2014/main" id="{F4D655FC-5449-4D4F-BE73-3B6C3E15107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91467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rge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DA6C-8682-42CF-A372-33B0B06376CF}"/>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800"/>
              </a:lnSpc>
              <a:spcBef>
                <a:spcPct val="0"/>
              </a:spcBef>
              <a:buNone/>
              <a:defRPr sz="32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649850C5-E538-462B-86FC-86CECF9A5761}"/>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8042D673-76CC-254D-B3D8-9A5C106364F0}"/>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4F68EF21-F01A-1C45-B30A-F7FCFFA29F0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6E647063-B1A0-704E-87F2-A904E1774EE1}"/>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EB10E309-E1AD-4F38-8096-7948500B3EE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53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ight - Title + Phone, Tablet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9" name="Freeform: Shape 28">
            <a:extLst>
              <a:ext uri="{FF2B5EF4-FFF2-40B4-BE49-F238E27FC236}">
                <a16:creationId xmlns:a16="http://schemas.microsoft.com/office/drawing/2014/main" id="{8F16850A-0524-4093-8F30-B3AFA88BED44}"/>
              </a:ext>
              <a:ext uri="{C183D7F6-B498-43B3-948B-1728B52AA6E4}">
                <adec:decorative xmlns:adec="http://schemas.microsoft.com/office/drawing/2017/decorative" val="1"/>
              </a:ext>
            </a:extLst>
          </p:cNvPr>
          <p:cNvSpPr/>
          <p:nvPr userDrawn="1"/>
        </p:nvSpPr>
        <p:spPr>
          <a:xfrm>
            <a:off x="7917768" y="189596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9AB3A15-4FDD-4845-8CB6-31632FAA4FE7}"/>
              </a:ext>
              <a:ext uri="{C183D7F6-B498-43B3-948B-1728B52AA6E4}">
                <adec:decorative xmlns:adec="http://schemas.microsoft.com/office/drawing/2017/decorative" val="1"/>
              </a:ext>
            </a:extLst>
          </p:cNvPr>
          <p:cNvSpPr/>
          <p:nvPr/>
        </p:nvSpPr>
        <p:spPr>
          <a:xfrm>
            <a:off x="2579731" y="1535421"/>
            <a:ext cx="5363295" cy="3893147"/>
          </a:xfrm>
          <a:custGeom>
            <a:avLst/>
            <a:gdLst>
              <a:gd name="connsiteX0" fmla="*/ 0 w 5363295"/>
              <a:gd name="connsiteY0" fmla="*/ 3816663 h 3893147"/>
              <a:gd name="connsiteX1" fmla="*/ 76401 w 5363295"/>
              <a:gd name="connsiteY1" fmla="*/ 3893148 h 3893147"/>
              <a:gd name="connsiteX2" fmla="*/ 5286891 w 5363295"/>
              <a:gd name="connsiteY2" fmla="*/ 3893148 h 3893147"/>
              <a:gd name="connsiteX3" fmla="*/ 5363295 w 5363295"/>
              <a:gd name="connsiteY3" fmla="*/ 3816663 h 3893147"/>
              <a:gd name="connsiteX4" fmla="*/ 5363295 w 5363295"/>
              <a:gd name="connsiteY4" fmla="*/ 76486 h 3893147"/>
              <a:gd name="connsiteX5" fmla="*/ 5286891 w 5363295"/>
              <a:gd name="connsiteY5" fmla="*/ 0 h 3893147"/>
              <a:gd name="connsiteX6" fmla="*/ 76400 w 5363295"/>
              <a:gd name="connsiteY6" fmla="*/ 0 h 3893147"/>
              <a:gd name="connsiteX7" fmla="*/ 0 w 5363295"/>
              <a:gd name="connsiteY7" fmla="*/ 76486 h 3893147"/>
              <a:gd name="connsiteX8" fmla="*/ 0 w 5363295"/>
              <a:gd name="connsiteY8" fmla="*/ 3816663 h 3893147"/>
              <a:gd name="connsiteX9" fmla="*/ 183358 w 5363295"/>
              <a:gd name="connsiteY9" fmla="*/ 76486 h 3893147"/>
              <a:gd name="connsiteX10" fmla="*/ 183358 w 5363295"/>
              <a:gd name="connsiteY10" fmla="*/ 3816663 h 3893147"/>
              <a:gd name="connsiteX11" fmla="*/ 5179931 w 5363295"/>
              <a:gd name="connsiteY11" fmla="*/ 3816663 h 3893147"/>
              <a:gd name="connsiteX12" fmla="*/ 5179931 w 5363295"/>
              <a:gd name="connsiteY12" fmla="*/ 76486 h 3893147"/>
              <a:gd name="connsiteX13" fmla="*/ 183358 w 5363295"/>
              <a:gd name="connsiteY13" fmla="*/ 76486 h 389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3295" h="3893147">
                <a:moveTo>
                  <a:pt x="0" y="3816663"/>
                </a:moveTo>
                <a:cubicBezTo>
                  <a:pt x="0" y="3858902"/>
                  <a:pt x="34206" y="3893148"/>
                  <a:pt x="76401" y="3893148"/>
                </a:cubicBezTo>
                <a:lnTo>
                  <a:pt x="5286891" y="3893148"/>
                </a:lnTo>
                <a:cubicBezTo>
                  <a:pt x="5329087" y="3893148"/>
                  <a:pt x="5363295" y="3858902"/>
                  <a:pt x="5363295" y="3816663"/>
                </a:cubicBezTo>
                <a:lnTo>
                  <a:pt x="5363295" y="76486"/>
                </a:lnTo>
                <a:cubicBezTo>
                  <a:pt x="5363295" y="34244"/>
                  <a:pt x="5329087" y="0"/>
                  <a:pt x="5286891" y="0"/>
                </a:cubicBezTo>
                <a:lnTo>
                  <a:pt x="76400" y="0"/>
                </a:lnTo>
                <a:cubicBezTo>
                  <a:pt x="34206" y="0"/>
                  <a:pt x="0" y="34244"/>
                  <a:pt x="0" y="76486"/>
                </a:cubicBezTo>
                <a:lnTo>
                  <a:pt x="0" y="3816663"/>
                </a:lnTo>
                <a:close/>
                <a:moveTo>
                  <a:pt x="183358" y="76486"/>
                </a:moveTo>
                <a:lnTo>
                  <a:pt x="183358" y="3816663"/>
                </a:lnTo>
                <a:lnTo>
                  <a:pt x="5179931" y="3816663"/>
                </a:lnTo>
                <a:lnTo>
                  <a:pt x="5179931" y="76486"/>
                </a:lnTo>
                <a:lnTo>
                  <a:pt x="183358" y="76486"/>
                </a:lnTo>
                <a:close/>
              </a:path>
            </a:pathLst>
          </a:custGeom>
          <a:solidFill>
            <a:srgbClr val="D3CFCA"/>
          </a:solidFill>
          <a:ln w="603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07473EC2-860C-4E8E-9078-5097E982AA4F}"/>
              </a:ext>
              <a:ext uri="{C183D7F6-B498-43B3-948B-1728B52AA6E4}">
                <adec:decorative xmlns:adec="http://schemas.microsoft.com/office/drawing/2017/decorative" val="1"/>
              </a:ext>
            </a:extLst>
          </p:cNvPr>
          <p:cNvSpPr/>
          <p:nvPr/>
        </p:nvSpPr>
        <p:spPr>
          <a:xfrm rot="16200000">
            <a:off x="2596257" y="3465502"/>
            <a:ext cx="153792" cy="33008"/>
          </a:xfrm>
          <a:custGeom>
            <a:avLst/>
            <a:gdLst>
              <a:gd name="connsiteX0" fmla="*/ 137297 w 153792"/>
              <a:gd name="connsiteY0" fmla="*/ -16 h 33008"/>
              <a:gd name="connsiteX1" fmla="*/ 153783 w 153792"/>
              <a:gd name="connsiteY1" fmla="*/ -16 h 33008"/>
              <a:gd name="connsiteX2" fmla="*/ 153783 w 153792"/>
              <a:gd name="connsiteY2" fmla="*/ 32993 h 33008"/>
              <a:gd name="connsiteX3" fmla="*/ 137297 w 153792"/>
              <a:gd name="connsiteY3" fmla="*/ 32993 h 33008"/>
              <a:gd name="connsiteX4" fmla="*/ 16476 w 153792"/>
              <a:gd name="connsiteY4" fmla="*/ 32993 h 33008"/>
              <a:gd name="connsiteX5" fmla="*/ -10 w 153792"/>
              <a:gd name="connsiteY5" fmla="*/ 32993 h 33008"/>
              <a:gd name="connsiteX6" fmla="*/ -10 w 153792"/>
              <a:gd name="connsiteY6" fmla="*/ -16 h 33008"/>
              <a:gd name="connsiteX7" fmla="*/ 16476 w 153792"/>
              <a:gd name="connsiteY7" fmla="*/ -16 h 3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92" h="33008">
                <a:moveTo>
                  <a:pt x="137297" y="-16"/>
                </a:moveTo>
                <a:cubicBezTo>
                  <a:pt x="146402" y="-16"/>
                  <a:pt x="153783" y="-16"/>
                  <a:pt x="153783" y="-16"/>
                </a:cubicBezTo>
                <a:lnTo>
                  <a:pt x="153783" y="32993"/>
                </a:lnTo>
                <a:cubicBezTo>
                  <a:pt x="153783" y="32993"/>
                  <a:pt x="146402" y="32993"/>
                  <a:pt x="137297" y="32993"/>
                </a:cubicBezTo>
                <a:lnTo>
                  <a:pt x="16476" y="32993"/>
                </a:lnTo>
                <a:cubicBezTo>
                  <a:pt x="7371" y="32993"/>
                  <a:pt x="-10" y="32993"/>
                  <a:pt x="-10" y="32993"/>
                </a:cubicBezTo>
                <a:lnTo>
                  <a:pt x="-10" y="-16"/>
                </a:lnTo>
                <a:cubicBezTo>
                  <a:pt x="-10" y="-16"/>
                  <a:pt x="7371" y="-16"/>
                  <a:pt x="16476" y="-16"/>
                </a:cubicBezTo>
                <a:close/>
              </a:path>
            </a:pathLst>
          </a:custGeom>
          <a:solidFill>
            <a:srgbClr val="FFFFFF"/>
          </a:solidFill>
          <a:ln w="6032" cap="flat">
            <a:noFill/>
            <a:prstDash val="solid"/>
            <a:miter/>
          </a:ln>
        </p:spPr>
        <p:txBody>
          <a:bodyPr rtlCol="0" anchor="ctr"/>
          <a:lstStyle/>
          <a:p>
            <a:endParaRPr lang="en-US"/>
          </a:p>
        </p:txBody>
      </p:sp>
      <p:sp>
        <p:nvSpPr>
          <p:cNvPr id="26" name="Picture Placeholder 25">
            <a:extLst>
              <a:ext uri="{FF2B5EF4-FFF2-40B4-BE49-F238E27FC236}">
                <a16:creationId xmlns:a16="http://schemas.microsoft.com/office/drawing/2014/main" id="{FF119E1E-C0FC-4966-BA97-3F4547674E3A}"/>
              </a:ext>
            </a:extLst>
          </p:cNvPr>
          <p:cNvSpPr>
            <a:spLocks noGrp="1"/>
          </p:cNvSpPr>
          <p:nvPr>
            <p:ph type="pic" sz="quarter" idx="13"/>
          </p:nvPr>
        </p:nvSpPr>
        <p:spPr>
          <a:xfrm>
            <a:off x="2765425" y="1600200"/>
            <a:ext cx="4999038" cy="3754120"/>
          </a:xfrm>
          <a:solidFill>
            <a:schemeClr val="bg1"/>
          </a:solidFill>
        </p:spPr>
        <p:txBody>
          <a:bodyPr anchor="t"/>
          <a:lstStyle>
            <a:lvl1pPr algn="ctr">
              <a:defRPr sz="1200"/>
            </a:lvl1pPr>
          </a:lstStyle>
          <a:p>
            <a:r>
              <a:rPr lang="en-US"/>
              <a:t>Click icon to add picture</a:t>
            </a:r>
            <a:endParaRPr lang="en-US" dirty="0"/>
          </a:p>
        </p:txBody>
      </p:sp>
      <p:sp>
        <p:nvSpPr>
          <p:cNvPr id="28" name="Picture Placeholder 27">
            <a:extLst>
              <a:ext uri="{FF2B5EF4-FFF2-40B4-BE49-F238E27FC236}">
                <a16:creationId xmlns:a16="http://schemas.microsoft.com/office/drawing/2014/main" id="{EBE2AF1F-2B03-49C1-AC77-BE8C85ECE419}"/>
              </a:ext>
            </a:extLst>
          </p:cNvPr>
          <p:cNvSpPr>
            <a:spLocks noGrp="1"/>
          </p:cNvSpPr>
          <p:nvPr>
            <p:ph type="pic" sz="quarter" idx="14"/>
          </p:nvPr>
        </p:nvSpPr>
        <p:spPr>
          <a:xfrm>
            <a:off x="7977091" y="2092960"/>
            <a:ext cx="1919923" cy="3444240"/>
          </a:xfrm>
          <a:solidFill>
            <a:schemeClr val="bg1"/>
          </a:solidFill>
        </p:spPr>
        <p:txBody>
          <a:bodyPr anchor="t"/>
          <a:lstStyle>
            <a:lvl1pPr algn="ctr">
              <a:defRPr sz="1200"/>
            </a:lvl1pPr>
          </a:lstStyle>
          <a:p>
            <a:r>
              <a:rPr lang="en-US"/>
              <a:t>Click icon to add picture</a:t>
            </a:r>
            <a:endParaRPr lang="en-US" dirty="0"/>
          </a:p>
        </p:txBody>
      </p:sp>
      <p:grpSp>
        <p:nvGrpSpPr>
          <p:cNvPr id="32" name="Group 31">
            <a:extLst>
              <a:ext uri="{FF2B5EF4-FFF2-40B4-BE49-F238E27FC236}">
                <a16:creationId xmlns:a16="http://schemas.microsoft.com/office/drawing/2014/main" id="{675284DB-F94C-4093-926F-6560F6637B8C}"/>
              </a:ext>
              <a:ext uri="{C183D7F6-B498-43B3-948B-1728B52AA6E4}">
                <adec:decorative xmlns:adec="http://schemas.microsoft.com/office/drawing/2017/decorative" val="1"/>
              </a:ext>
            </a:extLst>
          </p:cNvPr>
          <p:cNvGrpSpPr/>
          <p:nvPr userDrawn="1"/>
        </p:nvGrpSpPr>
        <p:grpSpPr>
          <a:xfrm>
            <a:off x="7902528" y="1895966"/>
            <a:ext cx="2079208" cy="3893148"/>
            <a:chOff x="9944688" y="1880726"/>
            <a:chExt cx="2079208" cy="3893148"/>
          </a:xfrm>
        </p:grpSpPr>
        <p:sp>
          <p:nvSpPr>
            <p:cNvPr id="33" name="Freeform: Shape 32">
              <a:extLst>
                <a:ext uri="{FF2B5EF4-FFF2-40B4-BE49-F238E27FC236}">
                  <a16:creationId xmlns:a16="http://schemas.microsoft.com/office/drawing/2014/main" id="{DFD9C460-7AC1-4BE2-A050-2DEA1E983436}"/>
                </a:ext>
              </a:extLst>
            </p:cNvPr>
            <p:cNvSpPr/>
            <p:nvPr/>
          </p:nvSpPr>
          <p:spPr>
            <a:xfrm>
              <a:off x="9944688" y="188072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038FCA8-E5BB-4F62-937F-C35E08D04624}"/>
                </a:ext>
              </a:extLst>
            </p:cNvPr>
            <p:cNvSpPr/>
            <p:nvPr/>
          </p:nvSpPr>
          <p:spPr>
            <a:xfrm>
              <a:off x="10868805" y="1967876"/>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chemeClr val="bg1"/>
            </a:solidFill>
            <a:ln w="6019" cap="flat">
              <a:noFill/>
              <a:prstDash val="solid"/>
              <a:miter/>
            </a:ln>
          </p:spPr>
          <p:txBody>
            <a:bodyPr rtlCol="0" anchor="ctr"/>
            <a:lstStyle/>
            <a:p>
              <a:endParaRPr lang="en-US"/>
            </a:p>
          </p:txBody>
        </p:sp>
      </p:grpSp>
      <p:sp>
        <p:nvSpPr>
          <p:cNvPr id="24" name="Slide Number Placeholder 23">
            <a:extLst>
              <a:ext uri="{FF2B5EF4-FFF2-40B4-BE49-F238E27FC236}">
                <a16:creationId xmlns:a16="http://schemas.microsoft.com/office/drawing/2014/main" id="{DB861CAB-FFE9-4BC0-B26B-B5D9594FA52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23" name="Footer Placeholder 22">
            <a:extLst>
              <a:ext uri="{FF2B5EF4-FFF2-40B4-BE49-F238E27FC236}">
                <a16:creationId xmlns:a16="http://schemas.microsoft.com/office/drawing/2014/main" id="{18DE1D17-D4D3-4ECA-A569-D0C34DB23988}"/>
              </a:ext>
            </a:extLst>
          </p:cNvPr>
          <p:cNvSpPr>
            <a:spLocks noGrp="1"/>
          </p:cNvSpPr>
          <p:nvPr>
            <p:ph type="ftr" sz="quarter" idx="11"/>
          </p:nvPr>
        </p:nvSpPr>
        <p:spPr/>
        <p:txBody>
          <a:bodyPr/>
          <a:lstStyle/>
          <a:p>
            <a:r>
              <a:rPr lang="en-US"/>
              <a:t>Copyright © 2025, Oracle and/or its affiliates</a:t>
            </a:r>
            <a:endParaRPr lang="en-US" dirty="0"/>
          </a:p>
        </p:txBody>
      </p:sp>
      <p:sp>
        <p:nvSpPr>
          <p:cNvPr id="22" name="Date Placeholder 21">
            <a:extLst>
              <a:ext uri="{FF2B5EF4-FFF2-40B4-BE49-F238E27FC236}">
                <a16:creationId xmlns:a16="http://schemas.microsoft.com/office/drawing/2014/main" id="{3FB47DED-0E19-4AF9-9D74-9B4CF4D45B9C}"/>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0032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ight - Title + Tablet, Monitor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6" name="Freeform: Shape 25">
            <a:extLst>
              <a:ext uri="{FF2B5EF4-FFF2-40B4-BE49-F238E27FC236}">
                <a16:creationId xmlns:a16="http://schemas.microsoft.com/office/drawing/2014/main" id="{81620DFB-2232-4C51-9922-F2030D2C9644}"/>
              </a:ext>
              <a:ext uri="{C183D7F6-B498-43B3-948B-1728B52AA6E4}">
                <adec:decorative xmlns:adec="http://schemas.microsoft.com/office/drawing/2017/decorative" val="1"/>
              </a:ext>
            </a:extLst>
          </p:cNvPr>
          <p:cNvSpPr/>
          <p:nvPr/>
        </p:nvSpPr>
        <p:spPr>
          <a:xfrm>
            <a:off x="5353725" y="5951262"/>
            <a:ext cx="6311406" cy="128533"/>
          </a:xfrm>
          <a:custGeom>
            <a:avLst/>
            <a:gdLst>
              <a:gd name="connsiteX0" fmla="*/ 9342 w 6311406"/>
              <a:gd name="connsiteY0" fmla="*/ 0 h 128533"/>
              <a:gd name="connsiteX1" fmla="*/ 3291 w 6311406"/>
              <a:gd name="connsiteY1" fmla="*/ 15751 h 128533"/>
              <a:gd name="connsiteX2" fmla="*/ 541500 w 6311406"/>
              <a:gd name="connsiteY2" fmla="*/ 128533 h 128533"/>
              <a:gd name="connsiteX3" fmla="*/ 543819 w 6311406"/>
              <a:gd name="connsiteY3" fmla="*/ 128533 h 128533"/>
              <a:gd name="connsiteX4" fmla="*/ 5767591 w 6311406"/>
              <a:gd name="connsiteY4" fmla="*/ 128533 h 128533"/>
              <a:gd name="connsiteX5" fmla="*/ 6308104 w 6311406"/>
              <a:gd name="connsiteY5" fmla="*/ 15751 h 128533"/>
              <a:gd name="connsiteX6" fmla="*/ 6302063 w 6311406"/>
              <a:gd name="connsiteY6" fmla="*/ 0 h 128533"/>
              <a:gd name="connsiteX7" fmla="*/ 9342 w 6311406"/>
              <a:gd name="connsiteY7" fmla="*/ 0 h 1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406" h="128533">
                <a:moveTo>
                  <a:pt x="9342" y="0"/>
                </a:moveTo>
                <a:cubicBezTo>
                  <a:pt x="718" y="0"/>
                  <a:pt x="-3325" y="10434"/>
                  <a:pt x="3291" y="15751"/>
                </a:cubicBezTo>
                <a:cubicBezTo>
                  <a:pt x="109421" y="101129"/>
                  <a:pt x="305093" y="128360"/>
                  <a:pt x="541500" y="128533"/>
                </a:cubicBezTo>
                <a:cubicBezTo>
                  <a:pt x="542271" y="128533"/>
                  <a:pt x="543042" y="128533"/>
                  <a:pt x="543819" y="128533"/>
                </a:cubicBezTo>
                <a:lnTo>
                  <a:pt x="5767591" y="128533"/>
                </a:lnTo>
                <a:cubicBezTo>
                  <a:pt x="6005026" y="128533"/>
                  <a:pt x="6201630" y="101409"/>
                  <a:pt x="6308104" y="15751"/>
                </a:cubicBezTo>
                <a:cubicBezTo>
                  <a:pt x="6314738" y="10434"/>
                  <a:pt x="6310692" y="0"/>
                  <a:pt x="6302063" y="0"/>
                </a:cubicBezTo>
                <a:lnTo>
                  <a:pt x="9342" y="0"/>
                </a:lnTo>
                <a:close/>
              </a:path>
            </a:pathLst>
          </a:custGeom>
          <a:solidFill>
            <a:srgbClr val="D3CFCA"/>
          </a:solidFill>
          <a:ln w="539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191965-FF8E-4161-94D1-CD290CC1EF4D}"/>
              </a:ext>
              <a:ext uri="{C183D7F6-B498-43B3-948B-1728B52AA6E4}">
                <adec:decorative xmlns:adec="http://schemas.microsoft.com/office/drawing/2017/decorative" val="1"/>
              </a:ext>
            </a:extLst>
          </p:cNvPr>
          <p:cNvSpPr/>
          <p:nvPr/>
        </p:nvSpPr>
        <p:spPr>
          <a:xfrm>
            <a:off x="5895224" y="2609369"/>
            <a:ext cx="5226091" cy="3470426"/>
          </a:xfrm>
          <a:custGeom>
            <a:avLst/>
            <a:gdLst>
              <a:gd name="connsiteX0" fmla="*/ 70918 w 5226091"/>
              <a:gd name="connsiteY0" fmla="*/ 0 h 3470426"/>
              <a:gd name="connsiteX1" fmla="*/ 0 w 5226091"/>
              <a:gd name="connsiteY1" fmla="*/ 70825 h 3470426"/>
              <a:gd name="connsiteX2" fmla="*/ 0 w 5226091"/>
              <a:gd name="connsiteY2" fmla="*/ 3470427 h 3470426"/>
              <a:gd name="connsiteX3" fmla="*/ 5226091 w 5226091"/>
              <a:gd name="connsiteY3" fmla="*/ 3470427 h 3470426"/>
              <a:gd name="connsiteX4" fmla="*/ 5226091 w 5226091"/>
              <a:gd name="connsiteY4" fmla="*/ 70825 h 3470426"/>
              <a:gd name="connsiteX5" fmla="*/ 5155217 w 5226091"/>
              <a:gd name="connsiteY5" fmla="*/ 0 h 3470426"/>
              <a:gd name="connsiteX6" fmla="*/ 70918 w 5226091"/>
              <a:gd name="connsiteY6" fmla="*/ 0 h 3470426"/>
              <a:gd name="connsiteX7" fmla="*/ 5100199 w 5226091"/>
              <a:gd name="connsiteY7" fmla="*/ 128533 h 3470426"/>
              <a:gd name="connsiteX8" fmla="*/ 125929 w 5226091"/>
              <a:gd name="connsiteY8" fmla="*/ 128533 h 3470426"/>
              <a:gd name="connsiteX9" fmla="*/ 125929 w 5226091"/>
              <a:gd name="connsiteY9" fmla="*/ 3341894 h 3470426"/>
              <a:gd name="connsiteX10" fmla="*/ 5100199 w 5226091"/>
              <a:gd name="connsiteY10" fmla="*/ 3341894 h 3470426"/>
              <a:gd name="connsiteX11" fmla="*/ 5100199 w 5226091"/>
              <a:gd name="connsiteY11" fmla="*/ 128533 h 34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6091" h="3470426">
                <a:moveTo>
                  <a:pt x="70918" y="0"/>
                </a:moveTo>
                <a:cubicBezTo>
                  <a:pt x="31753" y="0"/>
                  <a:pt x="0" y="31709"/>
                  <a:pt x="0" y="70825"/>
                </a:cubicBezTo>
                <a:lnTo>
                  <a:pt x="0" y="3470427"/>
                </a:lnTo>
                <a:lnTo>
                  <a:pt x="5226091" y="3470427"/>
                </a:lnTo>
                <a:lnTo>
                  <a:pt x="5226091" y="70825"/>
                </a:lnTo>
                <a:cubicBezTo>
                  <a:pt x="5226091" y="31709"/>
                  <a:pt x="5194376" y="0"/>
                  <a:pt x="5155217" y="0"/>
                </a:cubicBezTo>
                <a:lnTo>
                  <a:pt x="70918" y="0"/>
                </a:lnTo>
                <a:close/>
                <a:moveTo>
                  <a:pt x="5100199" y="128533"/>
                </a:moveTo>
                <a:lnTo>
                  <a:pt x="125929" y="128533"/>
                </a:lnTo>
                <a:lnTo>
                  <a:pt x="125929" y="3341894"/>
                </a:lnTo>
                <a:lnTo>
                  <a:pt x="5100199" y="3341894"/>
                </a:lnTo>
                <a:lnTo>
                  <a:pt x="5100199" y="128533"/>
                </a:lnTo>
                <a:close/>
              </a:path>
            </a:pathLst>
          </a:custGeom>
          <a:solidFill>
            <a:srgbClr val="D3CFCA"/>
          </a:solidFill>
          <a:ln w="5393"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E955D8A-75DA-4EDB-AF62-0CCD59F59928}"/>
              </a:ext>
              <a:ext uri="{C183D7F6-B498-43B3-948B-1728B52AA6E4}">
                <adec:decorative xmlns:adec="http://schemas.microsoft.com/office/drawing/2017/decorative" val="1"/>
              </a:ext>
            </a:extLst>
          </p:cNvPr>
          <p:cNvSpPr/>
          <p:nvPr/>
        </p:nvSpPr>
        <p:spPr>
          <a:xfrm>
            <a:off x="614680" y="1550916"/>
            <a:ext cx="5224927" cy="127895"/>
          </a:xfrm>
          <a:custGeom>
            <a:avLst/>
            <a:gdLst>
              <a:gd name="connsiteX0" fmla="*/ 0 w 5224927"/>
              <a:gd name="connsiteY0" fmla="*/ 71053 h 127895"/>
              <a:gd name="connsiteX1" fmla="*/ 71379 w 5224927"/>
              <a:gd name="connsiteY1" fmla="*/ 0 h 127895"/>
              <a:gd name="connsiteX2" fmla="*/ 5153551 w 5224927"/>
              <a:gd name="connsiteY2" fmla="*/ 0 h 127895"/>
              <a:gd name="connsiteX3" fmla="*/ 5224927 w 5224927"/>
              <a:gd name="connsiteY3" fmla="*/ 71053 h 127895"/>
              <a:gd name="connsiteX4" fmla="*/ 5224927 w 5224927"/>
              <a:gd name="connsiteY4" fmla="*/ 127896 h 127895"/>
              <a:gd name="connsiteX5" fmla="*/ 0 w 5224927"/>
              <a:gd name="connsiteY5" fmla="*/ 127896 h 127895"/>
              <a:gd name="connsiteX6" fmla="*/ 0 w 5224927"/>
              <a:gd name="connsiteY6" fmla="*/ 71053 h 1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4927" h="127895">
                <a:moveTo>
                  <a:pt x="0" y="71053"/>
                </a:moveTo>
                <a:cubicBezTo>
                  <a:pt x="0" y="31812"/>
                  <a:pt x="31957" y="0"/>
                  <a:pt x="71379" y="0"/>
                </a:cubicBezTo>
                <a:lnTo>
                  <a:pt x="5153551" y="0"/>
                </a:lnTo>
                <a:cubicBezTo>
                  <a:pt x="5192971" y="0"/>
                  <a:pt x="5224927" y="31812"/>
                  <a:pt x="5224927" y="71053"/>
                </a:cubicBezTo>
                <a:lnTo>
                  <a:pt x="5224927" y="127896"/>
                </a:lnTo>
                <a:lnTo>
                  <a:pt x="0" y="127896"/>
                </a:lnTo>
                <a:lnTo>
                  <a:pt x="0" y="71053"/>
                </a:lnTo>
                <a:close/>
              </a:path>
            </a:pathLst>
          </a:custGeom>
          <a:solidFill>
            <a:srgbClr val="D3CFCA"/>
          </a:solidFill>
          <a:ln w="541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2C18B09-D01D-4293-AFDF-2A6B15CE83FF}"/>
              </a:ext>
              <a:ext uri="{C183D7F6-B498-43B3-948B-1728B52AA6E4}">
                <adec:decorative xmlns:adec="http://schemas.microsoft.com/office/drawing/2017/decorative" val="1"/>
              </a:ext>
            </a:extLst>
          </p:cNvPr>
          <p:cNvSpPr/>
          <p:nvPr/>
        </p:nvSpPr>
        <p:spPr>
          <a:xfrm>
            <a:off x="723533" y="1593549"/>
            <a:ext cx="44318" cy="42631"/>
          </a:xfrm>
          <a:custGeom>
            <a:avLst/>
            <a:gdLst>
              <a:gd name="connsiteX0" fmla="*/ 44319 w 44318"/>
              <a:gd name="connsiteY0" fmla="*/ 21316 h 42631"/>
              <a:gd name="connsiteX1" fmla="*/ 22159 w 44318"/>
              <a:gd name="connsiteY1" fmla="*/ 42632 h 42631"/>
              <a:gd name="connsiteX2" fmla="*/ 0 w 44318"/>
              <a:gd name="connsiteY2" fmla="*/ 21316 h 42631"/>
              <a:gd name="connsiteX3" fmla="*/ 22159 w 44318"/>
              <a:gd name="connsiteY3" fmla="*/ 0 h 42631"/>
              <a:gd name="connsiteX4" fmla="*/ 44319 w 44318"/>
              <a:gd name="connsiteY4" fmla="*/ 21316 h 4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1">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7EFBC3-6F7C-4AD1-A429-475073A78C12}"/>
              </a:ext>
              <a:ext uri="{C183D7F6-B498-43B3-948B-1728B52AA6E4}">
                <adec:decorative xmlns:adec="http://schemas.microsoft.com/office/drawing/2017/decorative" val="1"/>
              </a:ext>
            </a:extLst>
          </p:cNvPr>
          <p:cNvSpPr/>
          <p:nvPr/>
        </p:nvSpPr>
        <p:spPr>
          <a:xfrm>
            <a:off x="804783" y="1593547"/>
            <a:ext cx="44318" cy="42632"/>
          </a:xfrm>
          <a:custGeom>
            <a:avLst/>
            <a:gdLst>
              <a:gd name="connsiteX0" fmla="*/ 44319 w 44318"/>
              <a:gd name="connsiteY0" fmla="*/ 21316 h 42632"/>
              <a:gd name="connsiteX1" fmla="*/ 22159 w 44318"/>
              <a:gd name="connsiteY1" fmla="*/ 42632 h 42632"/>
              <a:gd name="connsiteX2" fmla="*/ 0 w 44318"/>
              <a:gd name="connsiteY2" fmla="*/ 21316 h 42632"/>
              <a:gd name="connsiteX3" fmla="*/ 22159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4573F7D-C8F1-478B-A925-1815F502BF8B}"/>
              </a:ext>
              <a:ext uri="{C183D7F6-B498-43B3-948B-1728B52AA6E4}">
                <adec:decorative xmlns:adec="http://schemas.microsoft.com/office/drawing/2017/decorative" val="1"/>
              </a:ext>
            </a:extLst>
          </p:cNvPr>
          <p:cNvSpPr/>
          <p:nvPr/>
        </p:nvSpPr>
        <p:spPr>
          <a:xfrm>
            <a:off x="886034" y="1593547"/>
            <a:ext cx="44318" cy="42632"/>
          </a:xfrm>
          <a:custGeom>
            <a:avLst/>
            <a:gdLst>
              <a:gd name="connsiteX0" fmla="*/ 44319 w 44318"/>
              <a:gd name="connsiteY0" fmla="*/ 21316 h 42632"/>
              <a:gd name="connsiteX1" fmla="*/ 22158 w 44318"/>
              <a:gd name="connsiteY1" fmla="*/ 42632 h 42632"/>
              <a:gd name="connsiteX2" fmla="*/ 0 w 44318"/>
              <a:gd name="connsiteY2" fmla="*/ 21316 h 42632"/>
              <a:gd name="connsiteX3" fmla="*/ 22158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7" y="42632"/>
                  <a:pt x="22158" y="42632"/>
                </a:cubicBezTo>
                <a:cubicBezTo>
                  <a:pt x="9921" y="42632"/>
                  <a:pt x="0" y="33085"/>
                  <a:pt x="0" y="21316"/>
                </a:cubicBezTo>
                <a:cubicBezTo>
                  <a:pt x="0" y="9543"/>
                  <a:pt x="9921" y="0"/>
                  <a:pt x="22158" y="0"/>
                </a:cubicBezTo>
                <a:cubicBezTo>
                  <a:pt x="34397"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4" name="Picture Placeholder 23">
            <a:extLst>
              <a:ext uri="{FF2B5EF4-FFF2-40B4-BE49-F238E27FC236}">
                <a16:creationId xmlns:a16="http://schemas.microsoft.com/office/drawing/2014/main" id="{7B43CAAE-255D-464D-92DC-F7382CC581E2}"/>
              </a:ext>
            </a:extLst>
          </p:cNvPr>
          <p:cNvSpPr>
            <a:spLocks noGrp="1"/>
          </p:cNvSpPr>
          <p:nvPr>
            <p:ph type="pic" sz="quarter" idx="13" hasCustomPrompt="1"/>
          </p:nvPr>
        </p:nvSpPr>
        <p:spPr>
          <a:xfrm>
            <a:off x="618881" y="1676718"/>
            <a:ext cx="5216525" cy="3678237"/>
          </a:xfrm>
        </p:spPr>
        <p:txBody>
          <a:bodyPr/>
          <a:lstStyle>
            <a:lvl1pPr algn="ctr">
              <a:defRPr sz="1200"/>
            </a:lvl1pPr>
          </a:lstStyle>
          <a:p>
            <a:r>
              <a:rPr lang="en-US" dirty="0"/>
              <a:t>Place product image here</a:t>
            </a:r>
          </a:p>
        </p:txBody>
      </p:sp>
      <p:sp>
        <p:nvSpPr>
          <p:cNvPr id="29" name="Picture Placeholder 28">
            <a:extLst>
              <a:ext uri="{FF2B5EF4-FFF2-40B4-BE49-F238E27FC236}">
                <a16:creationId xmlns:a16="http://schemas.microsoft.com/office/drawing/2014/main" id="{E120192B-417F-40D9-A4D7-F9234D88EAD9}"/>
              </a:ext>
            </a:extLst>
          </p:cNvPr>
          <p:cNvSpPr>
            <a:spLocks noGrp="1"/>
          </p:cNvSpPr>
          <p:nvPr>
            <p:ph type="pic" sz="quarter" idx="14" hasCustomPrompt="1"/>
          </p:nvPr>
        </p:nvSpPr>
        <p:spPr>
          <a:xfrm>
            <a:off x="6010275" y="2743200"/>
            <a:ext cx="4987925" cy="3205163"/>
          </a:xfrm>
        </p:spPr>
        <p:txBody>
          <a:bodyPr/>
          <a:lstStyle>
            <a:lvl1pPr algn="ctr">
              <a:defRPr sz="1200"/>
            </a:lvl1pPr>
          </a:lstStyle>
          <a:p>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227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ight - Title + 3 Phones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grpSp>
        <p:nvGrpSpPr>
          <p:cNvPr id="31" name="Group 30">
            <a:extLst>
              <a:ext uri="{FF2B5EF4-FFF2-40B4-BE49-F238E27FC236}">
                <a16:creationId xmlns:a16="http://schemas.microsoft.com/office/drawing/2014/main" id="{162BFCF2-D0C5-484A-BBC0-DD4A90A0AD1C}"/>
              </a:ext>
              <a:ext uri="{C183D7F6-B498-43B3-948B-1728B52AA6E4}">
                <adec:decorative xmlns:adec="http://schemas.microsoft.com/office/drawing/2017/decorative" val="1"/>
              </a:ext>
            </a:extLst>
          </p:cNvPr>
          <p:cNvGrpSpPr/>
          <p:nvPr userDrawn="1"/>
        </p:nvGrpSpPr>
        <p:grpSpPr>
          <a:xfrm>
            <a:off x="1972605" y="1767937"/>
            <a:ext cx="2079208" cy="3893148"/>
            <a:chOff x="1972605" y="1767937"/>
            <a:chExt cx="2079208" cy="3893148"/>
          </a:xfrm>
        </p:grpSpPr>
        <p:sp>
          <p:nvSpPr>
            <p:cNvPr id="4" name="Freeform: Shape 3">
              <a:extLst>
                <a:ext uri="{FF2B5EF4-FFF2-40B4-BE49-F238E27FC236}">
                  <a16:creationId xmlns:a16="http://schemas.microsoft.com/office/drawing/2014/main" id="{B47C3F79-1327-42B5-A507-77DFC0AFC1CF}"/>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0DAFCFC-4F9E-4ED4-8458-0C165B66D29D}"/>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B8FAC3FF-994F-4E44-B902-F2865E4485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3568" y="1767937"/>
            <a:ext cx="2079570" cy="3893148"/>
          </a:xfrm>
          <a:prstGeom prst="rect">
            <a:avLst/>
          </a:prstGeom>
        </p:spPr>
      </p:pic>
      <p:grpSp>
        <p:nvGrpSpPr>
          <p:cNvPr id="19" name="Group 18">
            <a:extLst>
              <a:ext uri="{FF2B5EF4-FFF2-40B4-BE49-F238E27FC236}">
                <a16:creationId xmlns:a16="http://schemas.microsoft.com/office/drawing/2014/main" id="{0DEDAA43-D5EA-454B-82F0-DC10AAB0989E}"/>
              </a:ext>
              <a:ext uri="{C183D7F6-B498-43B3-948B-1728B52AA6E4}">
                <adec:decorative xmlns:adec="http://schemas.microsoft.com/office/drawing/2017/decorative" val="1"/>
              </a:ext>
            </a:extLst>
          </p:cNvPr>
          <p:cNvGrpSpPr/>
          <p:nvPr userDrawn="1"/>
        </p:nvGrpSpPr>
        <p:grpSpPr>
          <a:xfrm>
            <a:off x="7614531" y="1767937"/>
            <a:ext cx="2079570" cy="3893148"/>
            <a:chOff x="7345064" y="2185526"/>
            <a:chExt cx="2079570" cy="3893148"/>
          </a:xfrm>
        </p:grpSpPr>
        <p:sp>
          <p:nvSpPr>
            <p:cNvPr id="20" name="Rectangle 19" hidden="1">
              <a:extLst>
                <a:ext uri="{FF2B5EF4-FFF2-40B4-BE49-F238E27FC236}">
                  <a16:creationId xmlns:a16="http://schemas.microsoft.com/office/drawing/2014/main" id="{06A1EAD9-122A-4FCD-BE51-B951F7EFBF06}"/>
                </a:ext>
              </a:extLst>
            </p:cNvPr>
            <p:cNvSpPr/>
            <p:nvPr/>
          </p:nvSpPr>
          <p:spPr>
            <a:xfrm>
              <a:off x="7397614" y="2375340"/>
              <a:ext cx="1977612" cy="3499944"/>
            </a:xfrm>
            <a:prstGeom prst="rect">
              <a:avLst/>
            </a:prstGeom>
            <a:solidFill>
              <a:srgbClr val="FB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hidden="1">
              <a:extLst>
                <a:ext uri="{FF2B5EF4-FFF2-40B4-BE49-F238E27FC236}">
                  <a16:creationId xmlns:a16="http://schemas.microsoft.com/office/drawing/2014/main" id="{100A0ECB-4A80-44AC-8141-8631B01F1F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5064" y="2185526"/>
              <a:ext cx="2079570" cy="3893148"/>
            </a:xfrm>
            <a:prstGeom prst="rect">
              <a:avLst/>
            </a:prstGeom>
          </p:spPr>
        </p:pic>
      </p:grpSp>
      <p:sp>
        <p:nvSpPr>
          <p:cNvPr id="24" name="Picture Placeholder 23">
            <a:extLst>
              <a:ext uri="{FF2B5EF4-FFF2-40B4-BE49-F238E27FC236}">
                <a16:creationId xmlns:a16="http://schemas.microsoft.com/office/drawing/2014/main" id="{6D731F76-7845-4461-9727-94B80D33C955}"/>
              </a:ext>
            </a:extLst>
          </p:cNvPr>
          <p:cNvSpPr>
            <a:spLocks noGrp="1"/>
          </p:cNvSpPr>
          <p:nvPr>
            <p:ph type="pic" sz="quarter" idx="13" hasCustomPrompt="1"/>
          </p:nvPr>
        </p:nvSpPr>
        <p:spPr>
          <a:xfrm>
            <a:off x="2041525"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25" name="Freeform: Shape 24">
            <a:extLst>
              <a:ext uri="{FF2B5EF4-FFF2-40B4-BE49-F238E27FC236}">
                <a16:creationId xmlns:a16="http://schemas.microsoft.com/office/drawing/2014/main" id="{E5E62E71-A064-42EC-8795-B49761D8B3B2}"/>
              </a:ext>
              <a:ext uri="{C183D7F6-B498-43B3-948B-1728B52AA6E4}">
                <adec:decorative xmlns:adec="http://schemas.microsoft.com/office/drawing/2017/decorative" val="1"/>
              </a:ext>
            </a:extLst>
          </p:cNvPr>
          <p:cNvSpPr/>
          <p:nvPr userDrawn="1"/>
        </p:nvSpPr>
        <p:spPr>
          <a:xfrm>
            <a:off x="4800600"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C6FE2DCE-DBB8-4E43-A72A-9DE05557B02C}"/>
              </a:ext>
              <a:ext uri="{C183D7F6-B498-43B3-948B-1728B52AA6E4}">
                <adec:decorative xmlns:adec="http://schemas.microsoft.com/office/drawing/2017/decorative" val="1"/>
              </a:ext>
            </a:extLst>
          </p:cNvPr>
          <p:cNvGrpSpPr/>
          <p:nvPr userDrawn="1"/>
        </p:nvGrpSpPr>
        <p:grpSpPr>
          <a:xfrm>
            <a:off x="4820920" y="1767937"/>
            <a:ext cx="2079208" cy="3893148"/>
            <a:chOff x="1972605" y="1767937"/>
            <a:chExt cx="2079208" cy="3893148"/>
          </a:xfrm>
        </p:grpSpPr>
        <p:sp>
          <p:nvSpPr>
            <p:cNvPr id="33" name="Freeform: Shape 32">
              <a:extLst>
                <a:ext uri="{FF2B5EF4-FFF2-40B4-BE49-F238E27FC236}">
                  <a16:creationId xmlns:a16="http://schemas.microsoft.com/office/drawing/2014/main" id="{C0807BA9-4B68-49AB-8270-B145A2785FF7}"/>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3623A65-B6EC-4808-A9F0-CE19656AC767}"/>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35" name="Picture Placeholder 23">
            <a:extLst>
              <a:ext uri="{FF2B5EF4-FFF2-40B4-BE49-F238E27FC236}">
                <a16:creationId xmlns:a16="http://schemas.microsoft.com/office/drawing/2014/main" id="{17068FD1-59C6-4922-AF2D-F4A86A2E4FA8}"/>
              </a:ext>
            </a:extLst>
          </p:cNvPr>
          <p:cNvSpPr>
            <a:spLocks noGrp="1"/>
          </p:cNvSpPr>
          <p:nvPr>
            <p:ph type="pic" sz="quarter" idx="14" hasCustomPrompt="1"/>
          </p:nvPr>
        </p:nvSpPr>
        <p:spPr>
          <a:xfrm>
            <a:off x="4889840"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grpSp>
        <p:nvGrpSpPr>
          <p:cNvPr id="39" name="Group 38">
            <a:extLst>
              <a:ext uri="{FF2B5EF4-FFF2-40B4-BE49-F238E27FC236}">
                <a16:creationId xmlns:a16="http://schemas.microsoft.com/office/drawing/2014/main" id="{C71B7700-B7FA-49A1-80A7-86EF4276BEC5}"/>
              </a:ext>
              <a:ext uri="{C183D7F6-B498-43B3-948B-1728B52AA6E4}">
                <adec:decorative xmlns:adec="http://schemas.microsoft.com/office/drawing/2017/decorative" val="1"/>
              </a:ext>
            </a:extLst>
          </p:cNvPr>
          <p:cNvGrpSpPr/>
          <p:nvPr userDrawn="1"/>
        </p:nvGrpSpPr>
        <p:grpSpPr>
          <a:xfrm>
            <a:off x="7653541" y="1767937"/>
            <a:ext cx="2079208" cy="3893148"/>
            <a:chOff x="1972605" y="1767937"/>
            <a:chExt cx="2079208" cy="3893148"/>
          </a:xfrm>
        </p:grpSpPr>
        <p:sp>
          <p:nvSpPr>
            <p:cNvPr id="40" name="Freeform: Shape 39">
              <a:extLst>
                <a:ext uri="{FF2B5EF4-FFF2-40B4-BE49-F238E27FC236}">
                  <a16:creationId xmlns:a16="http://schemas.microsoft.com/office/drawing/2014/main" id="{FB80D71F-AB13-4157-B01D-8D5218F0FF21}"/>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B54F3F6-135D-4861-8902-F5E9A50DA319}"/>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42" name="Picture Placeholder 23">
            <a:extLst>
              <a:ext uri="{FF2B5EF4-FFF2-40B4-BE49-F238E27FC236}">
                <a16:creationId xmlns:a16="http://schemas.microsoft.com/office/drawing/2014/main" id="{64554F98-8990-4485-BD60-1E5662155979}"/>
              </a:ext>
            </a:extLst>
          </p:cNvPr>
          <p:cNvSpPr>
            <a:spLocks noGrp="1"/>
          </p:cNvSpPr>
          <p:nvPr>
            <p:ph type="pic" sz="quarter" idx="15" hasCustomPrompt="1"/>
          </p:nvPr>
        </p:nvSpPr>
        <p:spPr>
          <a:xfrm>
            <a:off x="7722461"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157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D4BC8E40-B4D4-4E17-840A-6804BB0A5923}"/>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2B78D964-63F5-4B0B-8754-EDB05AB2D2EC}"/>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7952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APEX Logo">
    <p:spTree>
      <p:nvGrpSpPr>
        <p:cNvPr id="1" name=""/>
        <p:cNvGrpSpPr/>
        <p:nvPr/>
      </p:nvGrpSpPr>
      <p:grpSpPr>
        <a:xfrm>
          <a:off x="0" y="0"/>
          <a:ext cx="0" cy="0"/>
          <a:chOff x="0" y="0"/>
          <a:chExt cx="0" cy="0"/>
        </a:xfrm>
      </p:grpSpPr>
      <p:pic>
        <p:nvPicPr>
          <p:cNvPr id="3" name="OTag">
            <a:extLst>
              <a:ext uri="{FF2B5EF4-FFF2-40B4-BE49-F238E27FC236}">
                <a16:creationId xmlns:a16="http://schemas.microsoft.com/office/drawing/2014/main" id="{D41E7D90-EFED-4319-B620-7C6158CCE46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5" name="Graphic 4">
            <a:extLst>
              <a:ext uri="{FF2B5EF4-FFF2-40B4-BE49-F238E27FC236}">
                <a16:creationId xmlns:a16="http://schemas.microsoft.com/office/drawing/2014/main" id="{C464479E-8294-5640-852B-CC5890F477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990" y="2784197"/>
            <a:ext cx="4030019" cy="1289606"/>
          </a:xfrm>
          <a:prstGeom prst="rect">
            <a:avLst/>
          </a:prstGeom>
        </p:spPr>
      </p:pic>
    </p:spTree>
    <p:extLst>
      <p:ext uri="{BB962C8B-B14F-4D97-AF65-F5344CB8AC3E}">
        <p14:creationId xmlns:p14="http://schemas.microsoft.com/office/powerpoint/2010/main" val="1531981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975949D7-0369-4804-976B-72C3B01E38EA}"/>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48204496-AFCD-4991-A43B-28410EB9BA2C}"/>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8C7E1D55-B9F2-43A1-ABA4-B3E56FB450AA}"/>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069F80A0-520E-497F-84E2-0BFEDE5F8970}"/>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D74A8D9C-1681-442F-A910-641362A11248}"/>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427647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E8663D3B-9A53-498F-965E-396982ED4795}"/>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Content">
            <a:extLst>
              <a:ext uri="{FF2B5EF4-FFF2-40B4-BE49-F238E27FC236}">
                <a16:creationId xmlns:a16="http://schemas.microsoft.com/office/drawing/2014/main" id="{C6E514B1-E15D-44A0-9CCE-95C8DA87811F}"/>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2247B5E8-018D-4771-A953-EF6B364EF65B}"/>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a:extLst>
              <a:ext uri="{FF2B5EF4-FFF2-40B4-BE49-F238E27FC236}">
                <a16:creationId xmlns:a16="http://schemas.microsoft.com/office/drawing/2014/main" id="{0379F816-270D-4D0F-8838-510AA3E97C28}"/>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a:extLst>
              <a:ext uri="{FF2B5EF4-FFF2-40B4-BE49-F238E27FC236}">
                <a16:creationId xmlns:a16="http://schemas.microsoft.com/office/drawing/2014/main" id="{5A086AA3-9970-4DBC-8029-443B5C7FA8B1}"/>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21792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p>
            <a:endParaRPr lang="en-US" dirty="0"/>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82A8B763-D3CB-47EE-8BD1-DD75A96CD83D}"/>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83E8D5C8-7C67-4431-B8FF-21967A7DD1BC}"/>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CE0DD220-0D51-46D3-9FE7-75084488FD07}"/>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Column Divider 2">
            <a:extLst>
              <a:ext uri="{FF2B5EF4-FFF2-40B4-BE49-F238E27FC236}">
                <a16:creationId xmlns:a16="http://schemas.microsoft.com/office/drawing/2014/main" id="{036DDD68-EB72-4EF9-9D5E-1785019830D4}"/>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2" name="Content">
            <a:extLst>
              <a:ext uri="{FF2B5EF4-FFF2-40B4-BE49-F238E27FC236}">
                <a16:creationId xmlns:a16="http://schemas.microsoft.com/office/drawing/2014/main" id="{D9610AB7-43C7-4DDE-834C-C536479FBAFD}"/>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Column Divider 3">
            <a:extLst>
              <a:ext uri="{FF2B5EF4-FFF2-40B4-BE49-F238E27FC236}">
                <a16:creationId xmlns:a16="http://schemas.microsoft.com/office/drawing/2014/main" id="{A737D27B-5EBA-47DB-BB98-49B8B10474B6}"/>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a:extLst>
              <a:ext uri="{FF2B5EF4-FFF2-40B4-BE49-F238E27FC236}">
                <a16:creationId xmlns:a16="http://schemas.microsoft.com/office/drawing/2014/main" id="{C9C70F35-CC3C-44C2-A81A-763137C9E659}"/>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1907756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6BF5D6F2-6C6B-4DA4-AC0C-00E6A19878C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0F3461D4-649E-40E4-87F7-441B5AAD9F4E}"/>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E5CE6DCB-8E0A-4B53-B64C-7BDFACF00EB2}"/>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E064F13D-89AB-46BC-A0F8-2756D43C729F}"/>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F5D5DEA3-2814-41A5-B682-5701E98CEDF1}"/>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84710BBB-C09A-40C7-9EBC-25ADD5DA9E49}"/>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1C9BA945-2582-4E81-8214-CB38E96D1DD0}"/>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11103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C330FEAA-018A-4B73-A6A3-9DBB64AF073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51659369-B5D7-48B1-A506-035B070297F1}"/>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CA1B72CF-1603-4A52-A424-2710D8594306}"/>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FBDF28D4-128D-4ED3-8F64-B16A9737E899}"/>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69BF33AE-67CC-4B4A-BFAF-E911B921F376}"/>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719F7455-5A24-4ED2-9520-87CBD06EDEAC}"/>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30FDF213-4D85-4564-9330-0900714C55E6}"/>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20994271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Title_Pillar">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3" name="Picture 12">
            <a:extLst>
              <a:ext uri="{FF2B5EF4-FFF2-40B4-BE49-F238E27FC236}">
                <a16:creationId xmlns:a16="http://schemas.microsoft.com/office/drawing/2014/main" id="{B63FBFA0-AD13-4C12-A92F-20A558F85DA8}"/>
              </a:ext>
              <a:ext uri="{C183D7F6-B498-43B3-948B-1728B52AA6E4}">
                <adec:decorative xmlns:adec="http://schemas.microsoft.com/office/drawing/2017/decorative" val="1"/>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3" name="Picture 2">
            <a:extLst>
              <a:ext uri="{FF2B5EF4-FFF2-40B4-BE49-F238E27FC236}">
                <a16:creationId xmlns:a16="http://schemas.microsoft.com/office/drawing/2014/main" id="{08633BFD-27AA-B3ED-CB89-42F8618F3B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2208" y="477964"/>
            <a:ext cx="1625600" cy="1625600"/>
          </a:xfrm>
          <a:prstGeom prst="rect">
            <a:avLst/>
          </a:prstGeom>
        </p:spPr>
      </p:pic>
      <p:pic>
        <p:nvPicPr>
          <p:cNvPr id="4" name="Oracle Logo" descr="Oracle Logo">
            <a:extLst>
              <a:ext uri="{FF2B5EF4-FFF2-40B4-BE49-F238E27FC236}">
                <a16:creationId xmlns:a16="http://schemas.microsoft.com/office/drawing/2014/main" id="{2863CE5C-F70D-9843-7351-71302608B1E4}"/>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6" name="Straight Connector 5">
            <a:extLst>
              <a:ext uri="{FF2B5EF4-FFF2-40B4-BE49-F238E27FC236}">
                <a16:creationId xmlns:a16="http://schemas.microsoft.com/office/drawing/2014/main" id="{382EB94C-F6B0-A806-1EC2-608995085D9C}"/>
              </a:ext>
            </a:extLst>
          </p:cNvPr>
          <p:cNvCxnSpPr/>
          <p:nvPr userDrawn="1"/>
        </p:nvCxnSpPr>
        <p:spPr>
          <a:xfrm>
            <a:off x="2711624" y="1116608"/>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EB8C18AE-026E-AD53-77A8-F260093649D3}"/>
              </a:ext>
            </a:extLst>
          </p:cNvPr>
          <p:cNvSpPr>
            <a:spLocks noGrp="1"/>
          </p:cNvSpPr>
          <p:nvPr>
            <p:ph type="ftr" sz="quarter" idx="41"/>
          </p:nvPr>
        </p:nvSpPr>
        <p:spPr>
          <a:xfrm>
            <a:off x="682318" y="6423978"/>
            <a:ext cx="5745379" cy="365125"/>
          </a:xfrm>
        </p:spPr>
        <p:txBody>
          <a:bodyPr/>
          <a:lstStyle>
            <a:lvl1pPr>
              <a:defRPr>
                <a:solidFill>
                  <a:srgbClr val="8B8580"/>
                </a:solidFill>
                <a:latin typeface="Oracle Sans" panose="020B0503020204020204" pitchFamily="34" charset="0"/>
                <a:cs typeface="Oracle Sans" panose="020B0503020204020204" pitchFamily="34" charset="0"/>
              </a:defRPr>
            </a:lvl1pPr>
          </a:lstStyle>
          <a:p>
            <a:r>
              <a:rPr lang="en-US"/>
              <a:t>Copyright © 2025, Oracle and/or its affiliates</a:t>
            </a:r>
            <a:endParaRPr lang="en-US" dirty="0"/>
          </a:p>
        </p:txBody>
      </p:sp>
    </p:spTree>
    <p:extLst>
      <p:ext uri="{BB962C8B-B14F-4D97-AF65-F5344CB8AC3E}">
        <p14:creationId xmlns:p14="http://schemas.microsoft.com/office/powerpoint/2010/main" val="42893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ight - Title_Pillar">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5A0F5-671B-A294-C679-D38906B3F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68" y="766110"/>
            <a:ext cx="12238548" cy="6119274"/>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915331"/>
            <a:ext cx="10158984" cy="721581"/>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2818720"/>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3680371"/>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018699"/>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4" name="Oracle Logo" descr="Oracle Logo">
            <a:extLst>
              <a:ext uri="{FF2B5EF4-FFF2-40B4-BE49-F238E27FC236}">
                <a16:creationId xmlns:a16="http://schemas.microsoft.com/office/drawing/2014/main" id="{AA617252-2CCB-37C5-4DDD-241C8364B129}"/>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pic>
        <p:nvPicPr>
          <p:cNvPr id="5" name="Picture 4">
            <a:extLst>
              <a:ext uri="{FF2B5EF4-FFF2-40B4-BE49-F238E27FC236}">
                <a16:creationId xmlns:a16="http://schemas.microsoft.com/office/drawing/2014/main" id="{E334C154-5093-0401-6ED7-0355ADC526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42208" y="477964"/>
            <a:ext cx="1625600" cy="1625600"/>
          </a:xfrm>
          <a:prstGeom prst="rect">
            <a:avLst/>
          </a:prstGeom>
        </p:spPr>
      </p:pic>
      <p:cxnSp>
        <p:nvCxnSpPr>
          <p:cNvPr id="6" name="Straight Connector 5">
            <a:extLst>
              <a:ext uri="{FF2B5EF4-FFF2-40B4-BE49-F238E27FC236}">
                <a16:creationId xmlns:a16="http://schemas.microsoft.com/office/drawing/2014/main" id="{FFF2185A-D947-AFD7-4B94-377D20A47CCF}"/>
              </a:ext>
            </a:extLst>
          </p:cNvPr>
          <p:cNvCxnSpPr/>
          <p:nvPr userDrawn="1"/>
        </p:nvCxnSpPr>
        <p:spPr>
          <a:xfrm>
            <a:off x="2711624" y="1116608"/>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4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accent6"/>
        </a:solid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2" name="Picture 11">
            <a:extLst>
              <a:ext uri="{FF2B5EF4-FFF2-40B4-BE49-F238E27FC236}">
                <a16:creationId xmlns:a16="http://schemas.microsoft.com/office/drawing/2014/main" id="{3CE04FA9-4396-4CBF-B26F-3AB639C77302}"/>
              </a:ext>
              <a:ext uri="{C183D7F6-B498-43B3-948B-1728B52AA6E4}">
                <adec:decorative xmlns:adec="http://schemas.microsoft.com/office/drawing/2017/decorative" val="1"/>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8" name="Picture 7">
            <a:extLst>
              <a:ext uri="{FF2B5EF4-FFF2-40B4-BE49-F238E27FC236}">
                <a16:creationId xmlns:a16="http://schemas.microsoft.com/office/drawing/2014/main" id="{8A2F5708-F4C3-8B1B-25FE-B13F073D49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4215" y="476672"/>
            <a:ext cx="1625600" cy="1625600"/>
          </a:xfrm>
          <a:prstGeom prst="rect">
            <a:avLst/>
          </a:prstGeom>
        </p:spPr>
      </p:pic>
      <p:pic>
        <p:nvPicPr>
          <p:cNvPr id="9" name="Oracle Logo" descr="Oracle Logo">
            <a:extLst>
              <a:ext uri="{FF2B5EF4-FFF2-40B4-BE49-F238E27FC236}">
                <a16:creationId xmlns:a16="http://schemas.microsoft.com/office/drawing/2014/main" id="{9DDB2C86-8DC4-0702-C863-C7298D124F10}"/>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13" name="Straight Connector 12">
            <a:extLst>
              <a:ext uri="{FF2B5EF4-FFF2-40B4-BE49-F238E27FC236}">
                <a16:creationId xmlns:a16="http://schemas.microsoft.com/office/drawing/2014/main" id="{5EC22776-0B1B-AC52-7E1B-CB128FDCEF37}"/>
              </a:ext>
            </a:extLst>
          </p:cNvPr>
          <p:cNvCxnSpPr/>
          <p:nvPr userDrawn="1"/>
        </p:nvCxnSpPr>
        <p:spPr>
          <a:xfrm>
            <a:off x="2711624" y="1116608"/>
            <a:ext cx="0" cy="320040"/>
          </a:xfrm>
          <a:prstGeom prst="line">
            <a:avLst/>
          </a:prstGeom>
          <a:ln w="19050">
            <a:solidFill>
              <a:srgbClr val="FCFBFA"/>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E59204B5-E606-95C8-7C22-D1FE878DFDA8}"/>
              </a:ext>
            </a:extLst>
          </p:cNvPr>
          <p:cNvSpPr>
            <a:spLocks noGrp="1"/>
          </p:cNvSpPr>
          <p:nvPr>
            <p:ph type="ftr" sz="quarter" idx="41"/>
          </p:nvPr>
        </p:nvSpPr>
        <p:spPr>
          <a:xfrm>
            <a:off x="682318" y="6423978"/>
            <a:ext cx="5745379" cy="365125"/>
          </a:xfrm>
        </p:spPr>
        <p:txBody>
          <a:bodyPr/>
          <a:lstStyle>
            <a:lvl1pPr>
              <a:defRPr>
                <a:solidFill>
                  <a:srgbClr val="8B8580"/>
                </a:solidFill>
                <a:latin typeface="Oracle Sans" panose="020B0503020204020204" pitchFamily="34" charset="0"/>
                <a:cs typeface="Oracle Sans" panose="020B0503020204020204" pitchFamily="34" charset="0"/>
              </a:defRPr>
            </a:lvl1pPr>
          </a:lstStyle>
          <a:p>
            <a:r>
              <a:rPr lang="en-US"/>
              <a:t>Copyright © 2025, Oracle and/or its affiliates</a:t>
            </a:r>
            <a:endParaRPr lang="en-US" dirty="0"/>
          </a:p>
        </p:txBody>
      </p:sp>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ark - Title_Pillar">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34B04-C73D-362B-5647-BEEC2A565F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0" y="789384"/>
            <a:ext cx="12192000" cy="6096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1975757"/>
            <a:ext cx="10158984" cy="686945"/>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2826282"/>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3717032"/>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055360"/>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2" name="Picture 1">
            <a:extLst>
              <a:ext uri="{FF2B5EF4-FFF2-40B4-BE49-F238E27FC236}">
                <a16:creationId xmlns:a16="http://schemas.microsoft.com/office/drawing/2014/main" id="{90341308-645B-1456-8F4D-C3E70312E7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721" t="39366" b="40946"/>
          <a:stretch/>
        </p:blipFill>
        <p:spPr>
          <a:xfrm>
            <a:off x="2999656" y="1050088"/>
            <a:ext cx="1226139" cy="453079"/>
          </a:xfrm>
          <a:prstGeom prst="rect">
            <a:avLst/>
          </a:prstGeom>
        </p:spPr>
      </p:pic>
      <p:pic>
        <p:nvPicPr>
          <p:cNvPr id="3" name="Oracle Logo" descr="Oracle Logo">
            <a:extLst>
              <a:ext uri="{FF2B5EF4-FFF2-40B4-BE49-F238E27FC236}">
                <a16:creationId xmlns:a16="http://schemas.microsoft.com/office/drawing/2014/main" id="{4780249F-D166-1485-4C9A-71E607322728}"/>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5" name="Straight Connector 4">
            <a:extLst>
              <a:ext uri="{FF2B5EF4-FFF2-40B4-BE49-F238E27FC236}">
                <a16:creationId xmlns:a16="http://schemas.microsoft.com/office/drawing/2014/main" id="{A2942236-A54B-6B3B-4CFC-6F2041D2C245}"/>
              </a:ext>
            </a:extLst>
          </p:cNvPr>
          <p:cNvCxnSpPr/>
          <p:nvPr userDrawn="1"/>
        </p:nvCxnSpPr>
        <p:spPr>
          <a:xfrm>
            <a:off x="2711624" y="1116608"/>
            <a:ext cx="0" cy="320040"/>
          </a:xfrm>
          <a:prstGeom prst="line">
            <a:avLst/>
          </a:prstGeom>
          <a:ln w="19050">
            <a:solidFill>
              <a:srgbClr val="FCFB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866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Illustration_Bark">
    <p:bg>
      <p:bgRef idx="1001">
        <a:schemeClr val="bg1"/>
      </p:bgRef>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pic>
        <p:nvPicPr>
          <p:cNvPr id="19" name="Picture 18">
            <a:extLst>
              <a:ext uri="{FF2B5EF4-FFF2-40B4-BE49-F238E27FC236}">
                <a16:creationId xmlns:a16="http://schemas.microsoft.com/office/drawing/2014/main" id="{DACCF8B2-841F-D148-9834-7B1827F1FEA7}"/>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360"/>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2025,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715A603A-E7E3-4E90-8854-DB93AB9E921E}"/>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257840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 Illustration_Pillar">
    <p:bg>
      <p:bgPr>
        <a:solidFill>
          <a:schemeClr val="accent5"/>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6AD7DE-9953-F146-909D-4367E4A9F388}"/>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1" name="Title 1">
            <a:extLst>
              <a:ext uri="{FF2B5EF4-FFF2-40B4-BE49-F238E27FC236}">
                <a16:creationId xmlns:a16="http://schemas.microsoft.com/office/drawing/2014/main" id="{7F5D93DA-53FE-41D1-9CF1-621D44CB602D}"/>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Date Placeholder 1">
            <a:extLst>
              <a:ext uri="{FF2B5EF4-FFF2-40B4-BE49-F238E27FC236}">
                <a16:creationId xmlns:a16="http://schemas.microsoft.com/office/drawing/2014/main" id="{3DD6FB6A-6616-434C-BAD3-9D49E30CC98C}"/>
              </a:ext>
            </a:extLst>
          </p:cNvPr>
          <p:cNvSpPr>
            <a:spLocks noGrp="1"/>
          </p:cNvSpPr>
          <p:nvPr>
            <p:ph type="dt" sz="half" idx="40"/>
          </p:nvPr>
        </p:nvSpPr>
        <p:spPr/>
        <p:txBody>
          <a:bodyPr/>
          <a:lstStyle/>
          <a:p>
            <a:endParaRPr lang="en-US" dirty="0"/>
          </a:p>
        </p:txBody>
      </p:sp>
      <p:sp>
        <p:nvSpPr>
          <p:cNvPr id="3" name="Footer Placeholder 2">
            <a:extLst>
              <a:ext uri="{FF2B5EF4-FFF2-40B4-BE49-F238E27FC236}">
                <a16:creationId xmlns:a16="http://schemas.microsoft.com/office/drawing/2014/main" id="{91327715-B0E3-44BB-9B7A-7DD8136B5A9B}"/>
              </a:ext>
            </a:extLst>
          </p:cNvPr>
          <p:cNvSpPr>
            <a:spLocks noGrp="1"/>
          </p:cNvSpPr>
          <p:nvPr>
            <p:ph type="ftr" sz="quarter" idx="41"/>
          </p:nvPr>
        </p:nvSpPr>
        <p:spPr/>
        <p:txBody>
          <a:bodyPr/>
          <a:lstStyle/>
          <a:p>
            <a:r>
              <a:rPr lang="en-US"/>
              <a:t>Copyright © 2025, Oracle and/or its affiliates</a:t>
            </a:r>
            <a:endParaRPr lang="en-US" dirty="0"/>
          </a:p>
        </p:txBody>
      </p:sp>
      <p:sp>
        <p:nvSpPr>
          <p:cNvPr id="4" name="Slide Number Placeholder 3">
            <a:extLst>
              <a:ext uri="{FF2B5EF4-FFF2-40B4-BE49-F238E27FC236}">
                <a16:creationId xmlns:a16="http://schemas.microsoft.com/office/drawing/2014/main" id="{9F3D87A6-764F-4EDB-8065-4B92104A575D}"/>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33309198-C8AF-446F-B801-3E427A2080F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3484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Illustration_Light_Pillar">
    <p:bg>
      <p:bgPr>
        <a:solidFill>
          <a:schemeClr val="accent2">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2025,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05CE54E3-7A14-438F-A3D2-0293606168A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901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ttern_Air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B2524-06A6-8946-9A5E-580A9F33FFF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EEBCF2B2-71CC-094D-89CD-D965ADCD77A1}"/>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69C49DB3-9955-C34E-9FFC-3324BF696B98}"/>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970E6F5-F3D7-40B5-9485-C570423F2971}"/>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2E7450-A26F-4E4F-9FED-EA09182F2FF8}"/>
              </a:ext>
            </a:extLst>
          </p:cNvPr>
          <p:cNvSpPr>
            <a:spLocks noGrp="1"/>
          </p:cNvSpPr>
          <p:nvPr>
            <p:ph type="ftr" sz="quarter" idx="15"/>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8DA739A6-7136-478E-9D48-A205EAA87437}"/>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50041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Illustration_Sand_Pillar">
    <p:bg>
      <p:bgPr>
        <a:solidFill>
          <a:srgbClr val="F1EFED">
            <a:alpha val="60000"/>
          </a:srgb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6DA14D8-8886-466F-A126-44BD33D32D28}"/>
              </a:ext>
            </a:extLst>
          </p:cNvPr>
          <p:cNvSpPr>
            <a:spLocks noGrp="1"/>
          </p:cNvSpPr>
          <p:nvPr>
            <p:ph type="title" hasCustomPrompt="1"/>
          </p:nvPr>
        </p:nvSpPr>
        <p:spPr>
          <a:xfrm>
            <a:off x="768875" y="182403"/>
            <a:ext cx="4754880" cy="822960"/>
          </a:xfrm>
        </p:spPr>
        <p:txBody>
          <a:bodyPr/>
          <a:lstStyle/>
          <a:p>
            <a:r>
              <a:rPr lang="en-US" dirty="0"/>
              <a:t>Title</a:t>
            </a:r>
          </a:p>
        </p:txBody>
      </p:sp>
      <p:sp>
        <p:nvSpPr>
          <p:cNvPr id="17" name="Text Placeholder 21">
            <a:extLst>
              <a:ext uri="{FF2B5EF4-FFF2-40B4-BE49-F238E27FC236}">
                <a16:creationId xmlns:a16="http://schemas.microsoft.com/office/drawing/2014/main" id="{700BE0E1-FCB2-4EBC-A617-7AF944A41F93}"/>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05F7CEA1-5DB5-4488-80B0-A495CE4EC85F}"/>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30DF23AD-4408-48D8-98D9-5F720A413746}"/>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47EFD576-DF8E-455B-ABFE-232DE50D92D3}"/>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1" name="Text Placeholder 21">
            <a:extLst>
              <a:ext uri="{FF2B5EF4-FFF2-40B4-BE49-F238E27FC236}">
                <a16:creationId xmlns:a16="http://schemas.microsoft.com/office/drawing/2014/main" id="{C37A55FA-D3F7-4E59-86E7-63DAF590E250}"/>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2" name="Text Placeholder 21">
            <a:extLst>
              <a:ext uri="{FF2B5EF4-FFF2-40B4-BE49-F238E27FC236}">
                <a16:creationId xmlns:a16="http://schemas.microsoft.com/office/drawing/2014/main" id="{05BD3C40-2094-4AF0-BAFA-C801AD37513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AA17B67A-480C-40FB-8129-938053310D3F}"/>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3" name="Date Placeholder 2">
            <a:extLst>
              <a:ext uri="{FF2B5EF4-FFF2-40B4-BE49-F238E27FC236}">
                <a16:creationId xmlns:a16="http://schemas.microsoft.com/office/drawing/2014/main" id="{1B9540A5-BEDB-42F0-90B5-D5D9FCCFB8B7}"/>
              </a:ext>
            </a:extLst>
          </p:cNvPr>
          <p:cNvSpPr>
            <a:spLocks noGrp="1"/>
          </p:cNvSpPr>
          <p:nvPr>
            <p:ph type="dt" sz="half" idx="40"/>
          </p:nvPr>
        </p:nvSpPr>
        <p:spPr/>
        <p:txBody>
          <a:bodyPr/>
          <a:lstStyle/>
          <a:p>
            <a:endParaRPr lang="en-US" dirty="0"/>
          </a:p>
        </p:txBody>
      </p:sp>
      <p:sp>
        <p:nvSpPr>
          <p:cNvPr id="4" name="Footer Placeholder 3">
            <a:extLst>
              <a:ext uri="{FF2B5EF4-FFF2-40B4-BE49-F238E27FC236}">
                <a16:creationId xmlns:a16="http://schemas.microsoft.com/office/drawing/2014/main" id="{FCF6538D-DF00-45C6-8BF8-B920E21EA134}"/>
              </a:ext>
            </a:extLst>
          </p:cNvPr>
          <p:cNvSpPr>
            <a:spLocks noGrp="1"/>
          </p:cNvSpPr>
          <p:nvPr>
            <p:ph type="ftr" sz="quarter" idx="41"/>
          </p:nvPr>
        </p:nvSpPr>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1AA207B3-527C-4E48-B59F-DF9DC32C326A}"/>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C257FB68-0EC2-49ED-8F95-D6056D4CD5D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1298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Illustration_White_Pillar">
    <p:bg>
      <p:bgPr>
        <a:solidFill>
          <a:schemeClr val="bg1">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16" name="Text Placeholder 21">
            <a:extLst>
              <a:ext uri="{FF2B5EF4-FFF2-40B4-BE49-F238E27FC236}">
                <a16:creationId xmlns:a16="http://schemas.microsoft.com/office/drawing/2014/main" id="{85C5BD28-65D6-441F-A7C6-A29C3A6247FB}"/>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3F8759D8-28A6-4CD3-81BB-8201A198EBEB}"/>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A204C608-3C87-42DB-BE36-F75BA930E1C4}"/>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9" name="Text Placeholder 21">
            <a:extLst>
              <a:ext uri="{FF2B5EF4-FFF2-40B4-BE49-F238E27FC236}">
                <a16:creationId xmlns:a16="http://schemas.microsoft.com/office/drawing/2014/main" id="{25689E3B-E3A3-46DA-B1CF-30282679C576}"/>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E1F71902-FFB9-40AF-A8FE-5FFE47166015}"/>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1" name="Text Placeholder 21">
            <a:extLst>
              <a:ext uri="{FF2B5EF4-FFF2-40B4-BE49-F238E27FC236}">
                <a16:creationId xmlns:a16="http://schemas.microsoft.com/office/drawing/2014/main" id="{AB94B462-FB64-4E92-9DB6-FF71E2A151F7}"/>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9629980C-239E-43C8-876C-DF9880FBBD6A}"/>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 name="Date Placeholder 1">
            <a:extLst>
              <a:ext uri="{FF2B5EF4-FFF2-40B4-BE49-F238E27FC236}">
                <a16:creationId xmlns:a16="http://schemas.microsoft.com/office/drawing/2014/main" id="{D5A5FC6E-2871-4DDC-AF02-55878B2AC9DF}"/>
              </a:ext>
            </a:extLst>
          </p:cNvPr>
          <p:cNvSpPr>
            <a:spLocks noGrp="1"/>
          </p:cNvSpPr>
          <p:nvPr>
            <p:ph type="dt" sz="half" idx="40"/>
          </p:nvPr>
        </p:nvSpPr>
        <p:spPr/>
        <p:txBody>
          <a:bodyPr/>
          <a:lstStyle/>
          <a:p>
            <a:endParaRPr lang="en-US" dirty="0"/>
          </a:p>
        </p:txBody>
      </p:sp>
      <p:sp>
        <p:nvSpPr>
          <p:cNvPr id="3" name="Footer Placeholder 2">
            <a:extLst>
              <a:ext uri="{FF2B5EF4-FFF2-40B4-BE49-F238E27FC236}">
                <a16:creationId xmlns:a16="http://schemas.microsoft.com/office/drawing/2014/main" id="{E991AB06-F31A-45B5-BEEB-D11793C99924}"/>
              </a:ext>
            </a:extLst>
          </p:cNvPr>
          <p:cNvSpPr>
            <a:spLocks noGrp="1"/>
          </p:cNvSpPr>
          <p:nvPr>
            <p:ph type="ftr" sz="quarter" idx="41"/>
          </p:nvPr>
        </p:nvSpPr>
        <p:spPr/>
        <p:txBody>
          <a:bodyPr/>
          <a:lstStyle/>
          <a:p>
            <a:r>
              <a:rPr lang="en-US"/>
              <a:t>Copyright © 2025, Oracle and/or its affiliates</a:t>
            </a:r>
            <a:endParaRPr lang="en-US" dirty="0"/>
          </a:p>
        </p:txBody>
      </p:sp>
      <p:sp>
        <p:nvSpPr>
          <p:cNvPr id="4" name="Slide Number Placeholder 3">
            <a:extLst>
              <a:ext uri="{FF2B5EF4-FFF2-40B4-BE49-F238E27FC236}">
                <a16:creationId xmlns:a16="http://schemas.microsoft.com/office/drawing/2014/main" id="{04D9E915-5C8D-404A-AB0C-C3A6DEC73B97}"/>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20" name="OTag">
            <a:extLst>
              <a:ext uri="{FF2B5EF4-FFF2-40B4-BE49-F238E27FC236}">
                <a16:creationId xmlns:a16="http://schemas.microsoft.com/office/drawing/2014/main" id="{6C9DFE90-A0BB-48F7-A434-232389A8856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2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cons + Short Copy_Whit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CE315956-791E-42C9-A056-FBA3629A1E21}"/>
              </a:ext>
            </a:extLst>
          </p:cNvPr>
          <p:cNvSpPr>
            <a:spLocks noGrp="1"/>
          </p:cNvSpPr>
          <p:nvPr>
            <p:ph type="dt" sz="half" idx="39"/>
          </p:nvPr>
        </p:nvSpPr>
        <p:spPr/>
        <p:txBody>
          <a:bodyPr/>
          <a:lstStyle/>
          <a:p>
            <a:endParaRPr lang="en-US" dirty="0"/>
          </a:p>
        </p:txBody>
      </p:sp>
      <p:sp>
        <p:nvSpPr>
          <p:cNvPr id="9" name="Footer Placeholder 8">
            <a:extLst>
              <a:ext uri="{FF2B5EF4-FFF2-40B4-BE49-F238E27FC236}">
                <a16:creationId xmlns:a16="http://schemas.microsoft.com/office/drawing/2014/main" id="{DC8D8891-9A6C-4406-B5C8-CCA25417A053}"/>
              </a:ext>
            </a:extLst>
          </p:cNvPr>
          <p:cNvSpPr>
            <a:spLocks noGrp="1"/>
          </p:cNvSpPr>
          <p:nvPr>
            <p:ph type="ftr" sz="quarter" idx="40"/>
          </p:nvPr>
        </p:nvSpPr>
        <p:spPr/>
        <p:txBody>
          <a:body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3CFE0D25-0D15-4AC0-A665-289A085C4FF7}"/>
              </a:ext>
            </a:extLst>
          </p:cNvPr>
          <p:cNvSpPr>
            <a:spLocks noGrp="1"/>
          </p:cNvSpPr>
          <p:nvPr>
            <p:ph type="sldNum" sz="quarter" idx="41"/>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6636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cons + Short Copy_B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p>
            <a:endParaRPr lang="en-US"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3908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cons + Short Copy_Dark_Pilla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4597-F0DA-415C-9C42-46D6BB9B4954}"/>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8" name="Picture Placeholder 2">
            <a:extLst>
              <a:ext uri="{FF2B5EF4-FFF2-40B4-BE49-F238E27FC236}">
                <a16:creationId xmlns:a16="http://schemas.microsoft.com/office/drawing/2014/main" id="{8593A994-084C-494E-83B9-3FEC1A3F8455}"/>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46D9000E-F3EF-469F-A9F0-12A19F39351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DB316DBB-DBD3-4428-8300-61FAA5E3C52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2" name="Picture Placeholder 2">
            <a:extLst>
              <a:ext uri="{FF2B5EF4-FFF2-40B4-BE49-F238E27FC236}">
                <a16:creationId xmlns:a16="http://schemas.microsoft.com/office/drawing/2014/main" id="{31AA0400-9FB5-46F6-9A3A-DDD9A814FE4D}"/>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AEF42C78-2D5B-4768-930A-2D837345B3E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F5A848F4-8F76-4123-B7A3-ED9398FAA905}"/>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0" name="Picture Placeholder 2">
            <a:extLst>
              <a:ext uri="{FF2B5EF4-FFF2-40B4-BE49-F238E27FC236}">
                <a16:creationId xmlns:a16="http://schemas.microsoft.com/office/drawing/2014/main" id="{95D81299-732D-4C23-9F4E-95D01A891C99}"/>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669788B4-B136-4222-9FBE-A5C23CC502F4}"/>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46916CAE-7ABC-41BB-8FA1-8C7E1EBDEEFA}"/>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FA414811-F24C-4D5C-B970-0D6AC8A3B91A}"/>
              </a:ext>
            </a:extLst>
          </p:cNvPr>
          <p:cNvSpPr>
            <a:spLocks noGrp="1"/>
          </p:cNvSpPr>
          <p:nvPr>
            <p:ph type="dt" sz="half" idx="33"/>
          </p:nvPr>
        </p:nvSpPr>
        <p:spPr/>
        <p:txBody>
          <a:bodyPr/>
          <a:lstStyle>
            <a:lvl1pPr>
              <a:defRPr>
                <a:solidFill>
                  <a:schemeClr val="tx1"/>
                </a:solidFill>
              </a:defRPr>
            </a:lvl1pPr>
          </a:lstStyle>
          <a:p>
            <a:endParaRPr lang="en-US" dirty="0"/>
          </a:p>
        </p:txBody>
      </p:sp>
      <p:sp>
        <p:nvSpPr>
          <p:cNvPr id="9" name="Footer Placeholder 8">
            <a:extLst>
              <a:ext uri="{FF2B5EF4-FFF2-40B4-BE49-F238E27FC236}">
                <a16:creationId xmlns:a16="http://schemas.microsoft.com/office/drawing/2014/main" id="{C4C99B0C-C483-43A5-82A5-71B299B28216}"/>
              </a:ext>
            </a:extLst>
          </p:cNvPr>
          <p:cNvSpPr>
            <a:spLocks noGrp="1"/>
          </p:cNvSpPr>
          <p:nvPr>
            <p:ph type="ftr" sz="quarter" idx="34"/>
          </p:nvPr>
        </p:nvSpPr>
        <p:spPr/>
        <p:txBody>
          <a:bodyPr/>
          <a:lstStyle>
            <a:lvl1pPr>
              <a:defRPr>
                <a:solidFill>
                  <a:schemeClr val="tx1"/>
                </a:solidFill>
              </a:defRPr>
            </a:lvl1p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7E30F116-EC8B-45DB-8CCA-C859D424AC35}"/>
              </a:ext>
            </a:extLst>
          </p:cNvPr>
          <p:cNvSpPr>
            <a:spLocks noGrp="1"/>
          </p:cNvSpPr>
          <p:nvPr>
            <p:ph type="sldNum" sz="quarter" idx="35"/>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34180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cons + Short Copy_Light_Pilla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AE6A-87E3-45CD-AE2C-8E5F2CF1386E}"/>
              </a:ext>
            </a:extLst>
          </p:cNvPr>
          <p:cNvSpPr>
            <a:spLocks noGrp="1"/>
          </p:cNvSpPr>
          <p:nvPr>
            <p:ph type="title" hasCustomPrompt="1"/>
          </p:nvPr>
        </p:nvSpPr>
        <p:spPr/>
        <p:txBody>
          <a:bodyPr/>
          <a:lstStyle/>
          <a:p>
            <a:r>
              <a:rPr lang="en-US" dirty="0"/>
              <a:t>Title</a:t>
            </a:r>
          </a:p>
        </p:txBody>
      </p:sp>
      <p:sp>
        <p:nvSpPr>
          <p:cNvPr id="47" name="Picture Placeholder 2">
            <a:extLst>
              <a:ext uri="{FF2B5EF4-FFF2-40B4-BE49-F238E27FC236}">
                <a16:creationId xmlns:a16="http://schemas.microsoft.com/office/drawing/2014/main" id="{313F1EAC-B301-473A-AD95-F8C3859C19A8}"/>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F1B2E212-34BB-4E8E-BEAF-2DDF0F6400A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016DEDB-C400-424F-A8CD-9D1BCC54183E}"/>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18BA7BE4-F3CB-4640-B753-3BEBB62A39CB}"/>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58DE9C05-900D-4C3A-93DB-9F7E631D97A1}"/>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5FE354A9-6414-41BB-8478-BAAE08CC3F9C}"/>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FF6EC755-0506-4DBE-AD42-BDB213FA694A}"/>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4" name="Straight Connector 53">
            <a:extLst>
              <a:ext uri="{FF2B5EF4-FFF2-40B4-BE49-F238E27FC236}">
                <a16:creationId xmlns:a16="http://schemas.microsoft.com/office/drawing/2014/main" id="{2F5A25DE-CAEE-42E8-8DDA-EE3267700F8C}"/>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5" name="Picture Placeholder 2">
            <a:extLst>
              <a:ext uri="{FF2B5EF4-FFF2-40B4-BE49-F238E27FC236}">
                <a16:creationId xmlns:a16="http://schemas.microsoft.com/office/drawing/2014/main" id="{5CB0A0C8-7286-440D-98B3-A10AE57EBDBE}"/>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6" name="Text Placeholder 21">
            <a:extLst>
              <a:ext uri="{FF2B5EF4-FFF2-40B4-BE49-F238E27FC236}">
                <a16:creationId xmlns:a16="http://schemas.microsoft.com/office/drawing/2014/main" id="{AB2A756C-EDBA-47FB-895C-41FB8A2EA99E}"/>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B06CB9CA-24AC-4A96-8E2D-4BC36DF528D3}"/>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2" name="Date Placeholder 2">
            <a:extLst>
              <a:ext uri="{FF2B5EF4-FFF2-40B4-BE49-F238E27FC236}">
                <a16:creationId xmlns:a16="http://schemas.microsoft.com/office/drawing/2014/main" id="{3CBECBD4-ABDA-8841-890C-835D88C9F532}"/>
              </a:ext>
            </a:extLst>
          </p:cNvPr>
          <p:cNvSpPr>
            <a:spLocks noGrp="1"/>
          </p:cNvSpPr>
          <p:nvPr>
            <p:ph type="dt" sz="half" idx="10"/>
          </p:nvPr>
        </p:nvSpPr>
        <p:spPr>
          <a:xfrm>
            <a:off x="6873138" y="6425604"/>
            <a:ext cx="2743200" cy="363500"/>
          </a:xfrm>
        </p:spPr>
        <p:txBody>
          <a:bodyPr/>
          <a:lstStyle/>
          <a:p>
            <a:endParaRPr lang="en-US" dirty="0"/>
          </a:p>
        </p:txBody>
      </p:sp>
      <p:sp>
        <p:nvSpPr>
          <p:cNvPr id="33" name="Footer Placeholder 3">
            <a:extLst>
              <a:ext uri="{FF2B5EF4-FFF2-40B4-BE49-F238E27FC236}">
                <a16:creationId xmlns:a16="http://schemas.microsoft.com/office/drawing/2014/main" id="{E2BEFF80-EFDD-8744-9541-5EFD70D68EFC}"/>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4" name="Slide Number Placeholder 4">
            <a:extLst>
              <a:ext uri="{FF2B5EF4-FFF2-40B4-BE49-F238E27FC236}">
                <a16:creationId xmlns:a16="http://schemas.microsoft.com/office/drawing/2014/main" id="{AF96A26F-5B58-2945-89EA-710948DCA0E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4032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9DF-AF7F-49C3-8EB9-917DC91038AA}"/>
              </a:ext>
            </a:extLst>
          </p:cNvPr>
          <p:cNvSpPr>
            <a:spLocks noGrp="1"/>
          </p:cNvSpPr>
          <p:nvPr>
            <p:ph type="title" hasCustomPrompt="1"/>
          </p:nvPr>
        </p:nvSpPr>
        <p:spPr/>
        <p:txBody>
          <a:bodyPr/>
          <a:lstStyle/>
          <a:p>
            <a:r>
              <a:rPr lang="en-US" dirty="0"/>
              <a:t>Title</a:t>
            </a:r>
          </a:p>
        </p:txBody>
      </p:sp>
      <p:sp>
        <p:nvSpPr>
          <p:cNvPr id="22" name="Picture Placeholder 2">
            <a:extLst>
              <a:ext uri="{FF2B5EF4-FFF2-40B4-BE49-F238E27FC236}">
                <a16:creationId xmlns:a16="http://schemas.microsoft.com/office/drawing/2014/main" id="{22DF1160-B5D2-4CF6-A4AF-4DA9FC5AA849}"/>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DF80AD46-A073-4516-92F2-FB8032E4D656}"/>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19A668A0-F5A6-42DA-B4E0-03BCCDE593D7}"/>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0" name="Straight Connector 29">
            <a:extLst>
              <a:ext uri="{FF2B5EF4-FFF2-40B4-BE49-F238E27FC236}">
                <a16:creationId xmlns:a16="http://schemas.microsoft.com/office/drawing/2014/main" id="{A4CF0907-FD24-4F9B-AAFB-E72F1CFCAC07}"/>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1" name="Picture Placeholder 2">
            <a:extLst>
              <a:ext uri="{FF2B5EF4-FFF2-40B4-BE49-F238E27FC236}">
                <a16:creationId xmlns:a16="http://schemas.microsoft.com/office/drawing/2014/main" id="{906C6988-4AAA-4BC6-8080-01BE121C21D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2" name="Text Placeholder 21">
            <a:extLst>
              <a:ext uri="{FF2B5EF4-FFF2-40B4-BE49-F238E27FC236}">
                <a16:creationId xmlns:a16="http://schemas.microsoft.com/office/drawing/2014/main" id="{48729E7A-9531-404B-B548-6BE30BA29FEB}"/>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9A89908D-ED8C-4AA4-A5F2-E196E9087AE7}"/>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4" name="Straight Connector 33">
            <a:extLst>
              <a:ext uri="{FF2B5EF4-FFF2-40B4-BE49-F238E27FC236}">
                <a16:creationId xmlns:a16="http://schemas.microsoft.com/office/drawing/2014/main" id="{33E07A8D-1A47-4290-8B3C-F34E72FB6B0A}"/>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5" name="Picture Placeholder 2">
            <a:extLst>
              <a:ext uri="{FF2B5EF4-FFF2-40B4-BE49-F238E27FC236}">
                <a16:creationId xmlns:a16="http://schemas.microsoft.com/office/drawing/2014/main" id="{DD15226E-5A08-4DAC-B128-5BF824EF0E85}"/>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D895366-ECA5-45EA-A6F3-8651019342DC}"/>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2516EF13-E485-4633-8505-5D4AA6CCF4FD}"/>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286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4 Icons + Short Copy_S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F608-ABD7-4DB7-BA98-0A26948500E6}"/>
              </a:ext>
            </a:extLst>
          </p:cNvPr>
          <p:cNvSpPr>
            <a:spLocks noGrp="1"/>
          </p:cNvSpPr>
          <p:nvPr>
            <p:ph type="title" hasCustomPrompt="1"/>
          </p:nvPr>
        </p:nvSpPr>
        <p:spPr/>
        <p:txBody>
          <a:bodyPr/>
          <a:lstStyle/>
          <a:p>
            <a:r>
              <a:rPr lang="en-US" dirty="0"/>
              <a:t>Title</a:t>
            </a:r>
          </a:p>
        </p:txBody>
      </p:sp>
      <p:sp>
        <p:nvSpPr>
          <p:cNvPr id="28" name="Picture Placeholder 2">
            <a:extLst>
              <a:ext uri="{FF2B5EF4-FFF2-40B4-BE49-F238E27FC236}">
                <a16:creationId xmlns:a16="http://schemas.microsoft.com/office/drawing/2014/main" id="{6A00587F-510C-744D-8CE2-C94F7349AC3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7" name="Text Placeholder 21">
            <a:extLst>
              <a:ext uri="{FF2B5EF4-FFF2-40B4-BE49-F238E27FC236}">
                <a16:creationId xmlns:a16="http://schemas.microsoft.com/office/drawing/2014/main" id="{FA16CA9C-ED56-5A4C-9F26-7D2EB66CA69E}"/>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6" name="Text Placeholder 21">
            <a:extLst>
              <a:ext uri="{FF2B5EF4-FFF2-40B4-BE49-F238E27FC236}">
                <a16:creationId xmlns:a16="http://schemas.microsoft.com/office/drawing/2014/main" id="{88B9FD16-E5E3-A049-A29F-5438307E145E}"/>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9" name="Straight Connector 28">
            <a:extLst>
              <a:ext uri="{FF2B5EF4-FFF2-40B4-BE49-F238E27FC236}">
                <a16:creationId xmlns:a16="http://schemas.microsoft.com/office/drawing/2014/main" id="{D69E3C70-4FE1-1D46-A5F9-BE7096233BC6}"/>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BD22DD86-A0C9-42EA-80BD-9B8CDAB8E9F4}"/>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E5D93A6D-47F8-4854-A7A7-2673F12221B8}"/>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328ADFF8-9368-4377-869F-DDF1445AD16B}"/>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3" name="Straight Connector 32">
            <a:extLst>
              <a:ext uri="{FF2B5EF4-FFF2-40B4-BE49-F238E27FC236}">
                <a16:creationId xmlns:a16="http://schemas.microsoft.com/office/drawing/2014/main" id="{98DAC597-C38B-794D-8A01-416446A4D3CC}"/>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2E2F7A13-FC91-4E55-8FB8-90C3B5F5E6BB}"/>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1" name="Text Placeholder 21">
            <a:extLst>
              <a:ext uri="{FF2B5EF4-FFF2-40B4-BE49-F238E27FC236}">
                <a16:creationId xmlns:a16="http://schemas.microsoft.com/office/drawing/2014/main" id="{1B0A9521-6985-4581-8AFF-8FB9B4A4721B}"/>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2" name="Text Placeholder 21">
            <a:extLst>
              <a:ext uri="{FF2B5EF4-FFF2-40B4-BE49-F238E27FC236}">
                <a16:creationId xmlns:a16="http://schemas.microsoft.com/office/drawing/2014/main" id="{B01F5F47-D398-41EC-BFBB-2A47F258F0B4}"/>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C89E8E33-9880-7F40-8DC7-25AFD98C1D03}"/>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01C6A969-BFB8-45D7-9B4C-DAE4B0BCDE05}"/>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26426E70-7BE9-4A03-9DE9-81D904FD9EE8}"/>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5EEFABDA-946E-4827-91F8-4CAF3525B8CB}"/>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8B8580"/>
                </a:solidFill>
              </a:defRPr>
            </a:lvl1p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8B8580"/>
                </a:solidFill>
              </a:defRPr>
            </a:lvl1pPr>
          </a:lstStyle>
          <a:p>
            <a:r>
              <a:rPr lang="en-US"/>
              <a:t>Copyright © 2025,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006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pos="3840">
          <p15:clr>
            <a:srgbClr val="FBAE40"/>
          </p15:clr>
        </p15:guide>
        <p15:guide id="3" pos="686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EF0E-4F72-4EF1-A71E-DECD3948F728}"/>
              </a:ext>
            </a:extLst>
          </p:cNvPr>
          <p:cNvSpPr>
            <a:spLocks noGrp="1"/>
          </p:cNvSpPr>
          <p:nvPr>
            <p:ph type="title" hasCustomPrompt="1"/>
          </p:nvPr>
        </p:nvSpPr>
        <p:spPr/>
        <p:txBody>
          <a:bodyPr/>
          <a:lstStyle/>
          <a:p>
            <a:r>
              <a:rPr lang="en-US" dirty="0"/>
              <a:t>Title</a:t>
            </a:r>
          </a:p>
        </p:txBody>
      </p:sp>
      <p:sp>
        <p:nvSpPr>
          <p:cNvPr id="3" name="Date Placeholder 2">
            <a:extLst>
              <a:ext uri="{FF2B5EF4-FFF2-40B4-BE49-F238E27FC236}">
                <a16:creationId xmlns:a16="http://schemas.microsoft.com/office/drawing/2014/main" id="{55BFD2CF-F5F8-4939-ABDC-FF0D51B30036}"/>
              </a:ext>
            </a:extLst>
          </p:cNvPr>
          <p:cNvSpPr>
            <a:spLocks noGrp="1"/>
          </p:cNvSpPr>
          <p:nvPr>
            <p:ph type="dt" sz="half" idx="50"/>
          </p:nvPr>
        </p:nvSpPr>
        <p:spPr/>
        <p:txBody>
          <a:bodyPr/>
          <a:lstStyle/>
          <a:p>
            <a:endParaRPr lang="en-US" dirty="0"/>
          </a:p>
        </p:txBody>
      </p:sp>
      <p:sp>
        <p:nvSpPr>
          <p:cNvPr id="4" name="Footer Placeholder 3">
            <a:extLst>
              <a:ext uri="{FF2B5EF4-FFF2-40B4-BE49-F238E27FC236}">
                <a16:creationId xmlns:a16="http://schemas.microsoft.com/office/drawing/2014/main" id="{D56D94F9-F635-4623-8E23-F4B12EA7A19D}"/>
              </a:ext>
            </a:extLst>
          </p:cNvPr>
          <p:cNvSpPr>
            <a:spLocks noGrp="1"/>
          </p:cNvSpPr>
          <p:nvPr>
            <p:ph type="ftr" sz="quarter" idx="51"/>
          </p:nvPr>
        </p:nvSpPr>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7D75AA11-C9E1-4D0F-84B0-111A70382FCE}"/>
              </a:ext>
            </a:extLst>
          </p:cNvPr>
          <p:cNvSpPr>
            <a:spLocks noGrp="1"/>
          </p:cNvSpPr>
          <p:nvPr>
            <p:ph type="sldNum" sz="quarter" idx="52"/>
          </p:nvPr>
        </p:nvSpPr>
        <p:spPr/>
        <p:txBody>
          <a:bodyPr/>
          <a:lstStyle/>
          <a:p>
            <a:fld id="{345D60D9-5372-5F40-9443-0F9AE5BDC3C8}" type="slidenum">
              <a:rPr lang="en-US" smtClean="0"/>
              <a:pPr/>
              <a:t>‹#›</a:t>
            </a:fld>
            <a:endParaRPr lang="en-US" dirty="0"/>
          </a:p>
        </p:txBody>
      </p:sp>
      <p:sp>
        <p:nvSpPr>
          <p:cNvPr id="73" name="Picture Placeholder 2">
            <a:extLst>
              <a:ext uri="{FF2B5EF4-FFF2-40B4-BE49-F238E27FC236}">
                <a16:creationId xmlns:a16="http://schemas.microsoft.com/office/drawing/2014/main" id="{61AF99FB-F2C0-474B-991F-801E5DC10D7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4" name="Text Placeholder 21">
            <a:extLst>
              <a:ext uri="{FF2B5EF4-FFF2-40B4-BE49-F238E27FC236}">
                <a16:creationId xmlns:a16="http://schemas.microsoft.com/office/drawing/2014/main" id="{BF1D2C29-80A9-43FD-ABE6-494CAC14E124}"/>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5" name="Text Placeholder 21">
            <a:extLst>
              <a:ext uri="{FF2B5EF4-FFF2-40B4-BE49-F238E27FC236}">
                <a16:creationId xmlns:a16="http://schemas.microsoft.com/office/drawing/2014/main" id="{B36F55CA-4118-44A7-9150-8046881DE4C6}"/>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76" name="Straight Connector 75">
            <a:extLst>
              <a:ext uri="{FF2B5EF4-FFF2-40B4-BE49-F238E27FC236}">
                <a16:creationId xmlns:a16="http://schemas.microsoft.com/office/drawing/2014/main" id="{9D9D2B1E-FF63-466C-8C02-A5FA1BFDD0D9}"/>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77" name="Picture Placeholder 2">
            <a:extLst>
              <a:ext uri="{FF2B5EF4-FFF2-40B4-BE49-F238E27FC236}">
                <a16:creationId xmlns:a16="http://schemas.microsoft.com/office/drawing/2014/main" id="{5A2B5265-5F10-40C1-8CFE-E6022C5F38BE}"/>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8" name="Text Placeholder 21">
            <a:extLst>
              <a:ext uri="{FF2B5EF4-FFF2-40B4-BE49-F238E27FC236}">
                <a16:creationId xmlns:a16="http://schemas.microsoft.com/office/drawing/2014/main" id="{29351237-C133-431F-B07F-B067F10FC1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9" name="Text Placeholder 21">
            <a:extLst>
              <a:ext uri="{FF2B5EF4-FFF2-40B4-BE49-F238E27FC236}">
                <a16:creationId xmlns:a16="http://schemas.microsoft.com/office/drawing/2014/main" id="{FB7131A0-4A10-437D-BCD1-7A47D4BCD9E9}"/>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0" name="Straight Connector 79">
            <a:extLst>
              <a:ext uri="{FF2B5EF4-FFF2-40B4-BE49-F238E27FC236}">
                <a16:creationId xmlns:a16="http://schemas.microsoft.com/office/drawing/2014/main" id="{F5FF32D8-D3B4-488E-B37F-961D9780696A}"/>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1" name="Picture Placeholder 2">
            <a:extLst>
              <a:ext uri="{FF2B5EF4-FFF2-40B4-BE49-F238E27FC236}">
                <a16:creationId xmlns:a16="http://schemas.microsoft.com/office/drawing/2014/main" id="{0EDAD860-D083-4FC1-8C88-4D8B2282654C}"/>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2" name="Text Placeholder 21">
            <a:extLst>
              <a:ext uri="{FF2B5EF4-FFF2-40B4-BE49-F238E27FC236}">
                <a16:creationId xmlns:a16="http://schemas.microsoft.com/office/drawing/2014/main" id="{3646D1A9-4811-49FA-B129-C813510682A5}"/>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3" name="Text Placeholder 21">
            <a:extLst>
              <a:ext uri="{FF2B5EF4-FFF2-40B4-BE49-F238E27FC236}">
                <a16:creationId xmlns:a16="http://schemas.microsoft.com/office/drawing/2014/main" id="{C45495AC-9DF6-4907-AFFC-B7300A479E33}"/>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4" name="Straight Connector 83">
            <a:extLst>
              <a:ext uri="{FF2B5EF4-FFF2-40B4-BE49-F238E27FC236}">
                <a16:creationId xmlns:a16="http://schemas.microsoft.com/office/drawing/2014/main" id="{FE1A3154-139F-4EB7-A636-1F4B10BE8D10}"/>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5" name="Picture Placeholder 2">
            <a:extLst>
              <a:ext uri="{FF2B5EF4-FFF2-40B4-BE49-F238E27FC236}">
                <a16:creationId xmlns:a16="http://schemas.microsoft.com/office/drawing/2014/main" id="{39E527CB-AEE5-4BCE-9EB6-4F9D11EEC334}"/>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6" name="Text Placeholder 21">
            <a:extLst>
              <a:ext uri="{FF2B5EF4-FFF2-40B4-BE49-F238E27FC236}">
                <a16:creationId xmlns:a16="http://schemas.microsoft.com/office/drawing/2014/main" id="{9E360BAD-A57A-4CC3-A94E-8F308A1AC1F5}"/>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7" name="Text Placeholder 21">
            <a:extLst>
              <a:ext uri="{FF2B5EF4-FFF2-40B4-BE49-F238E27FC236}">
                <a16:creationId xmlns:a16="http://schemas.microsoft.com/office/drawing/2014/main" id="{763DC311-A1AF-44C1-9FEC-685D0ADA2E08}"/>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Tree>
    <p:extLst>
      <p:ext uri="{BB962C8B-B14F-4D97-AF65-F5344CB8AC3E}">
        <p14:creationId xmlns:p14="http://schemas.microsoft.com/office/powerpoint/2010/main" val="8165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s + Short Copy_Dar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163D83-9A47-4D5C-AABD-A29530E46C7F}"/>
              </a:ext>
            </a:extLst>
          </p:cNvPr>
          <p:cNvSpPr>
            <a:spLocks noGrp="1"/>
          </p:cNvSpPr>
          <p:nvPr>
            <p:ph type="title" hasCustomPrompt="1"/>
          </p:nvPr>
        </p:nvSpPr>
        <p:spPr/>
        <p:txBody>
          <a:bodyPr/>
          <a:lstStyle>
            <a:lvl1pPr>
              <a:defRPr/>
            </a:lvl1pPr>
          </a:lstStyle>
          <a:p>
            <a:r>
              <a:rPr lang="en-US" dirty="0"/>
              <a:t>Title</a:t>
            </a:r>
          </a:p>
        </p:txBody>
      </p:sp>
      <p:sp>
        <p:nvSpPr>
          <p:cNvPr id="34" name="Picture Placeholder 2">
            <a:extLst>
              <a:ext uri="{FF2B5EF4-FFF2-40B4-BE49-F238E27FC236}">
                <a16:creationId xmlns:a16="http://schemas.microsoft.com/office/drawing/2014/main" id="{535D9B07-5CCD-4633-9BBB-6B1CF6B02D1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7A03D670-5D7D-40DB-B490-577D155B9947}"/>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02DEC9B3-0955-445A-B2B9-B974A1DC226A}"/>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F6DBD6DB-FFE3-47C0-9417-F70C84A1C14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82D6B20C-DAEF-4186-89F6-D085548450B1}"/>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524EF0FE-21B3-42D1-9CAF-15133CF0F4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50EA4853-E789-4BEF-B6AB-163B8B32C92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3243E5FA-8BE4-43EC-A2F8-1D1038FDA730}"/>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557EFEC-79EA-44FF-AFDC-5444DE97E27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8367E6DF-3F1C-4F0D-B7D0-BA164F7CDA96}"/>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8FC7C17A-9CA4-4639-8B71-24734C208B55}"/>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325C2CBC-4262-49E9-96CC-7DDBE2EF3347}"/>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D26C9268-637F-4D13-98F4-EEA8B6D1066E}"/>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F123135A-7CEA-4BA6-80FE-CE3ABF30139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48A89F51-22DA-4805-B6AA-05968184F0D0}"/>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68654DE0-8623-4623-898F-E1783A8548F5}"/>
              </a:ext>
            </a:extLst>
          </p:cNvPr>
          <p:cNvSpPr>
            <a:spLocks noGrp="1"/>
          </p:cNvSpPr>
          <p:nvPr>
            <p:ph type="dt" sz="half" idx="50"/>
          </p:nvPr>
        </p:nvSpPr>
        <p:spPr/>
        <p:txBody>
          <a:bodyPr/>
          <a:lstStyle/>
          <a:p>
            <a:endParaRPr lang="en-US" dirty="0"/>
          </a:p>
        </p:txBody>
      </p:sp>
      <p:sp>
        <p:nvSpPr>
          <p:cNvPr id="9" name="Footer Placeholder 8">
            <a:extLst>
              <a:ext uri="{FF2B5EF4-FFF2-40B4-BE49-F238E27FC236}">
                <a16:creationId xmlns:a16="http://schemas.microsoft.com/office/drawing/2014/main" id="{983FCAD1-59C1-4629-8DAB-CAE3A2B8A8EA}"/>
              </a:ext>
            </a:extLst>
          </p:cNvPr>
          <p:cNvSpPr>
            <a:spLocks noGrp="1"/>
          </p:cNvSpPr>
          <p:nvPr>
            <p:ph type="ftr" sz="quarter" idx="51"/>
          </p:nvPr>
        </p:nvSpPr>
        <p:spPr/>
        <p:txBody>
          <a:body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EC995B8B-8AA5-4547-A08D-D93D428F27AB}"/>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27757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ttern_Sand_Text">
    <p:bg>
      <p:bgPr>
        <a:solidFill>
          <a:srgbClr val="F1EFED">
            <a:alpha val="6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74BD85-F9D0-5D4B-BF63-85726AB49AEE}"/>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7E4FA7C6-669E-624A-884A-F0F85ED160B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F21C5126-51F7-754B-9172-11C632C6B204}"/>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822EAEF-BA0B-4832-B9D9-9184A6C16D2C}"/>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6DA69E3-7676-46C3-B431-17E557E83B21}"/>
              </a:ext>
            </a:extLst>
          </p:cNvPr>
          <p:cNvSpPr>
            <a:spLocks noGrp="1"/>
          </p:cNvSpPr>
          <p:nvPr>
            <p:ph type="ftr" sz="quarter" idx="15"/>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7AC01772-5B1E-4E6E-9A48-6D8CBC86899E}"/>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00099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cons + Short Copy_Dark_Pill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CE1DA-7195-4605-89FA-5450EE716109}"/>
              </a:ext>
            </a:extLst>
          </p:cNvPr>
          <p:cNvSpPr>
            <a:spLocks noGrp="1"/>
          </p:cNvSpPr>
          <p:nvPr>
            <p:ph type="title" hasCustomPrompt="1"/>
          </p:nvPr>
        </p:nvSpPr>
        <p:spPr/>
        <p:txBody>
          <a:bodyPr/>
          <a:lstStyle>
            <a:lvl1pPr>
              <a:defRPr/>
            </a:lvl1pPr>
          </a:lstStyle>
          <a:p>
            <a:r>
              <a:rPr lang="en-US" dirty="0"/>
              <a:t>Title</a:t>
            </a:r>
          </a:p>
        </p:txBody>
      </p:sp>
      <p:sp>
        <p:nvSpPr>
          <p:cNvPr id="35" name="Picture Placeholder 2">
            <a:extLst>
              <a:ext uri="{FF2B5EF4-FFF2-40B4-BE49-F238E27FC236}">
                <a16:creationId xmlns:a16="http://schemas.microsoft.com/office/drawing/2014/main" id="{46CCE7F5-A09E-4DCD-9700-329F834F34A6}"/>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9BB3EDA-A547-44C0-A7BE-0B67A3705535}"/>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82897315-8CC7-4D52-B2FB-3F536CD46AB7}"/>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8" name="Straight Connector 37">
            <a:extLst>
              <a:ext uri="{FF2B5EF4-FFF2-40B4-BE49-F238E27FC236}">
                <a16:creationId xmlns:a16="http://schemas.microsoft.com/office/drawing/2014/main" id="{F6984BE9-3B60-4190-88C0-D83FEB316373}"/>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2D404F8A-5728-4FFA-90D0-2C0C0B21B249}"/>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0" name="Text Placeholder 21">
            <a:extLst>
              <a:ext uri="{FF2B5EF4-FFF2-40B4-BE49-F238E27FC236}">
                <a16:creationId xmlns:a16="http://schemas.microsoft.com/office/drawing/2014/main" id="{9A5DE7EA-6E4E-46AF-BD5C-674D131CAFFE}"/>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8975B778-9BA6-4B49-9EE6-E6A303C1DAC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2" name="Straight Connector 41">
            <a:extLst>
              <a:ext uri="{FF2B5EF4-FFF2-40B4-BE49-F238E27FC236}">
                <a16:creationId xmlns:a16="http://schemas.microsoft.com/office/drawing/2014/main" id="{177F2562-E476-443F-80EF-B5936DB731E3}"/>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2810B0A0-AA79-4D46-A4B5-3612555DB82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76436B20-D0FC-4275-A0F2-17AC7793CAAA}"/>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119F9781-9736-40F7-B970-B5CF0A367C10}"/>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F566D2BA-0792-4A88-BE88-09999418A0FC}"/>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281C896-D582-4412-ACBE-5224EC94E5AC}"/>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A06B7915-6934-4778-9B06-0B63A21157AC}"/>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47667F61-D8C0-4CFD-9F2C-77FF6AFFD197}"/>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4" name="Date Placeholder 3">
            <a:extLst>
              <a:ext uri="{FF2B5EF4-FFF2-40B4-BE49-F238E27FC236}">
                <a16:creationId xmlns:a16="http://schemas.microsoft.com/office/drawing/2014/main" id="{1467208D-BE66-4851-B1B8-1416EEBED18B}"/>
              </a:ext>
            </a:extLst>
          </p:cNvPr>
          <p:cNvSpPr>
            <a:spLocks noGrp="1"/>
          </p:cNvSpPr>
          <p:nvPr>
            <p:ph type="dt" sz="half" idx="50"/>
          </p:nvPr>
        </p:nvSpPr>
        <p:spPr/>
        <p:txBody>
          <a:bodyPr/>
          <a:lstStyle/>
          <a:p>
            <a:endParaRPr lang="en-US" dirty="0"/>
          </a:p>
        </p:txBody>
      </p:sp>
      <p:sp>
        <p:nvSpPr>
          <p:cNvPr id="5" name="Footer Placeholder 4">
            <a:extLst>
              <a:ext uri="{FF2B5EF4-FFF2-40B4-BE49-F238E27FC236}">
                <a16:creationId xmlns:a16="http://schemas.microsoft.com/office/drawing/2014/main" id="{980EEEE0-ADEE-4E28-A72C-7C5C7E5FD67E}"/>
              </a:ext>
            </a:extLst>
          </p:cNvPr>
          <p:cNvSpPr>
            <a:spLocks noGrp="1"/>
          </p:cNvSpPr>
          <p:nvPr>
            <p:ph type="ftr" sz="quarter" idx="51"/>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57E5792B-99EA-437A-A8C5-020DA8864709}"/>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1169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cons + Short Copy_Light_Pilla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FD9B2-05BD-4CBA-B8F0-2B0BE19643C9}"/>
              </a:ext>
            </a:extLst>
          </p:cNvPr>
          <p:cNvSpPr>
            <a:spLocks noGrp="1"/>
          </p:cNvSpPr>
          <p:nvPr>
            <p:ph type="title" hasCustomPrompt="1"/>
          </p:nvPr>
        </p:nvSpPr>
        <p:spPr/>
        <p:txBody>
          <a:bodyPr/>
          <a:lstStyle>
            <a:lvl1pPr>
              <a:defRPr>
                <a:solidFill>
                  <a:schemeClr val="accent5"/>
                </a:solidFill>
              </a:defRPr>
            </a:lvl1pPr>
          </a:lstStyle>
          <a:p>
            <a:r>
              <a:rPr lang="en-US" dirty="0"/>
              <a:t>Title</a:t>
            </a:r>
          </a:p>
        </p:txBody>
      </p:sp>
      <p:sp>
        <p:nvSpPr>
          <p:cNvPr id="34" name="Picture Placeholder 2">
            <a:extLst>
              <a:ext uri="{FF2B5EF4-FFF2-40B4-BE49-F238E27FC236}">
                <a16:creationId xmlns:a16="http://schemas.microsoft.com/office/drawing/2014/main" id="{F45F4CD0-5724-4981-A422-CB279DE1960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6ED46CCD-C705-4471-910C-F444A7CDFC6D}"/>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CB0B42C8-4207-407E-85AE-4908FA800580}"/>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46B63924-3083-4D11-8F14-22CEEA798EC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5C08C6F0-38E2-457F-ADFA-B55A98B8DFC7}"/>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02F13362-23E4-4082-B645-772360466732}"/>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FD93A8C1-6393-45F5-9CF8-774C255D2001}"/>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1" name="Straight Connector 40">
            <a:extLst>
              <a:ext uri="{FF2B5EF4-FFF2-40B4-BE49-F238E27FC236}">
                <a16:creationId xmlns:a16="http://schemas.microsoft.com/office/drawing/2014/main" id="{DB3961A5-9BEE-4CF4-9770-513126FC560D}"/>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F58C0118-D17E-4834-B8D8-AA2C8A7EBFB8}"/>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3" name="Text Placeholder 21">
            <a:extLst>
              <a:ext uri="{FF2B5EF4-FFF2-40B4-BE49-F238E27FC236}">
                <a16:creationId xmlns:a16="http://schemas.microsoft.com/office/drawing/2014/main" id="{7179FF0C-078A-4694-9296-44215998083C}"/>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3D53C13B-4A76-4F5B-BD44-90087E9D9649}"/>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5" name="Straight Connector 44">
            <a:extLst>
              <a:ext uri="{FF2B5EF4-FFF2-40B4-BE49-F238E27FC236}">
                <a16:creationId xmlns:a16="http://schemas.microsoft.com/office/drawing/2014/main" id="{274108FC-93FA-4BB6-B525-91BAF04FA16B}"/>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6" name="Picture Placeholder 2">
            <a:extLst>
              <a:ext uri="{FF2B5EF4-FFF2-40B4-BE49-F238E27FC236}">
                <a16:creationId xmlns:a16="http://schemas.microsoft.com/office/drawing/2014/main" id="{B27688B4-A72D-4660-A778-D70637E1C093}"/>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7" name="Text Placeholder 21">
            <a:extLst>
              <a:ext uri="{FF2B5EF4-FFF2-40B4-BE49-F238E27FC236}">
                <a16:creationId xmlns:a16="http://schemas.microsoft.com/office/drawing/2014/main" id="{A8E22047-090D-4B48-9450-E821B33A95F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8" name="Text Placeholder 21">
            <a:extLst>
              <a:ext uri="{FF2B5EF4-FFF2-40B4-BE49-F238E27FC236}">
                <a16:creationId xmlns:a16="http://schemas.microsoft.com/office/drawing/2014/main" id="{C472A388-0A4A-4881-B475-D63615C8697C}"/>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67605B"/>
                </a:solidFill>
              </a:defRPr>
            </a:lvl1p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67605B"/>
                </a:solidFill>
              </a:defRPr>
            </a:lvl1pPr>
          </a:lstStyle>
          <a:p>
            <a:r>
              <a:rPr lang="en-US"/>
              <a:t>Copyright © 2025,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67605B"/>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653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 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A1016F-E7B7-449C-AD9E-CEF18DDA382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9BDEF22-022B-4EA4-BEDA-A1AF512DE7C8}"/>
              </a:ext>
            </a:extLst>
          </p:cNvPr>
          <p:cNvSpPr>
            <a:spLocks noGrp="1"/>
          </p:cNvSpPr>
          <p:nvPr>
            <p:ph type="ftr" sz="quarter" idx="11"/>
          </p:nvPr>
        </p:nvSpPr>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5B810E76-54B3-46E9-8B47-88272FCF9D2F}"/>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2719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F8918-C661-47FB-B0FD-1866B19FBF8C}"/>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1FAF9C01-D1FF-4796-99C4-DD245FE8E7B5}"/>
              </a:ext>
            </a:extLst>
          </p:cNvPr>
          <p:cNvSpPr>
            <a:spLocks noGrp="1"/>
          </p:cNvSpPr>
          <p:nvPr>
            <p:ph type="ftr" sz="quarter" idx="11"/>
          </p:nvPr>
        </p:nvSpPr>
        <p:spPr/>
        <p:txBody>
          <a:body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081EB7AE-DFA2-49E4-AD2D-39824D01F9D7}"/>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2101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2025, Oracle and/or its affiliates</a:t>
            </a:r>
            <a:endParaRPr lang="en-US" dirty="0"/>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07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rk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7" name="Date Placeholder 6">
            <a:extLst>
              <a:ext uri="{FF2B5EF4-FFF2-40B4-BE49-F238E27FC236}">
                <a16:creationId xmlns:a16="http://schemas.microsoft.com/office/drawing/2014/main" id="{4FCD2263-B143-491D-9A73-9A5CC1D96F83}"/>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68433CD8-0468-4DD9-BFE2-5D29C1C48E9E}"/>
              </a:ext>
            </a:extLst>
          </p:cNvPr>
          <p:cNvSpPr>
            <a:spLocks noGrp="1"/>
          </p:cNvSpPr>
          <p:nvPr>
            <p:ph type="ftr" sz="quarter" idx="11"/>
          </p:nvPr>
        </p:nvSpPr>
        <p:spPr/>
        <p:txBody>
          <a:bodyPr/>
          <a:lstStyle/>
          <a:p>
            <a:r>
              <a:rPr lang="en-US"/>
              <a:t>Copyright © 2025, Oracle and/or its affiliates</a:t>
            </a:r>
            <a:endParaRPr lang="en-US" dirty="0"/>
          </a:p>
        </p:txBody>
      </p:sp>
      <p:sp>
        <p:nvSpPr>
          <p:cNvPr id="13" name="Slide Number Placeholder 12">
            <a:extLst>
              <a:ext uri="{FF2B5EF4-FFF2-40B4-BE49-F238E27FC236}">
                <a16:creationId xmlns:a16="http://schemas.microsoft.com/office/drawing/2014/main" id="{1F7237D6-6278-4664-AC31-31E46A301F91}"/>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385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16" name="Date Placeholder 15">
            <a:extLst>
              <a:ext uri="{FF2B5EF4-FFF2-40B4-BE49-F238E27FC236}">
                <a16:creationId xmlns:a16="http://schemas.microsoft.com/office/drawing/2014/main" id="{95280416-24B2-4557-B272-69D84071AA68}"/>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896DC484-470C-4537-966E-01AAFEE0C687}"/>
              </a:ext>
            </a:extLst>
          </p:cNvPr>
          <p:cNvSpPr>
            <a:spLocks noGrp="1"/>
          </p:cNvSpPr>
          <p:nvPr>
            <p:ph type="ftr" sz="quarter" idx="11"/>
          </p:nvPr>
        </p:nvSpPr>
        <p:spPr/>
        <p:txBody>
          <a:bodyPr/>
          <a:lstStyle/>
          <a:p>
            <a:r>
              <a:rPr lang="en-US"/>
              <a:t>Copyright © 2025, Oracle and/or its affiliates</a:t>
            </a:r>
            <a:endParaRPr lang="en-US" dirty="0"/>
          </a:p>
        </p:txBody>
      </p:sp>
      <p:sp>
        <p:nvSpPr>
          <p:cNvPr id="18" name="Slide Number Placeholder 17">
            <a:extLst>
              <a:ext uri="{FF2B5EF4-FFF2-40B4-BE49-F238E27FC236}">
                <a16:creationId xmlns:a16="http://schemas.microsoft.com/office/drawing/2014/main" id="{194C363F-3E44-4F20-A47B-834E2644EBF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8" name="Date Placeholder 7">
            <a:extLst>
              <a:ext uri="{FF2B5EF4-FFF2-40B4-BE49-F238E27FC236}">
                <a16:creationId xmlns:a16="http://schemas.microsoft.com/office/drawing/2014/main" id="{32F30537-4F78-404B-85BC-063845BE2575}"/>
              </a:ext>
            </a:extLst>
          </p:cNvPr>
          <p:cNvSpPr>
            <a:spLocks noGrp="1"/>
          </p:cNvSpPr>
          <p:nvPr>
            <p:ph type="dt" sz="half" idx="12"/>
          </p:nvPr>
        </p:nvSpPr>
        <p:spPr/>
        <p:txBody>
          <a:bodyPr/>
          <a:lstStyle/>
          <a:p>
            <a:endParaRPr lang="en-US" dirty="0"/>
          </a:p>
        </p:txBody>
      </p:sp>
      <p:sp>
        <p:nvSpPr>
          <p:cNvPr id="11" name="Footer Placeholder 10">
            <a:extLst>
              <a:ext uri="{FF2B5EF4-FFF2-40B4-BE49-F238E27FC236}">
                <a16:creationId xmlns:a16="http://schemas.microsoft.com/office/drawing/2014/main" id="{DD3F1B0E-3712-4B8A-BEA8-0A5370371940}"/>
              </a:ext>
            </a:extLst>
          </p:cNvPr>
          <p:cNvSpPr>
            <a:spLocks noGrp="1"/>
          </p:cNvSpPr>
          <p:nvPr>
            <p:ph type="ftr" sz="quarter" idx="13"/>
          </p:nvPr>
        </p:nvSpPr>
        <p:spPr/>
        <p:txBody>
          <a:bodyPr/>
          <a:lstStyle/>
          <a:p>
            <a:r>
              <a:rPr lang="en-US"/>
              <a:t>Copyright © 2025, Oracle and/or its affiliates</a:t>
            </a:r>
            <a:endParaRPr lang="en-US" dirty="0"/>
          </a:p>
        </p:txBody>
      </p:sp>
      <p:sp>
        <p:nvSpPr>
          <p:cNvPr id="12" name="Slide Number Placeholder 11">
            <a:extLst>
              <a:ext uri="{FF2B5EF4-FFF2-40B4-BE49-F238E27FC236}">
                <a16:creationId xmlns:a16="http://schemas.microsoft.com/office/drawing/2014/main" id="{64927AB9-330B-440E-8FCE-0F82EF756F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176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rk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Date Placeholder 1">
            <a:extLst>
              <a:ext uri="{FF2B5EF4-FFF2-40B4-BE49-F238E27FC236}">
                <a16:creationId xmlns:a16="http://schemas.microsoft.com/office/drawing/2014/main" id="{89730EFD-4E66-4D3E-BF89-E561E60D99BF}"/>
              </a:ext>
            </a:extLst>
          </p:cNvPr>
          <p:cNvSpPr>
            <a:spLocks noGrp="1"/>
          </p:cNvSpPr>
          <p:nvPr>
            <p:ph type="dt" sz="half" idx="12"/>
          </p:nvPr>
        </p:nvSpPr>
        <p:spPr/>
        <p:txBody>
          <a:bodyPr/>
          <a:lstStyle/>
          <a:p>
            <a:endParaRPr lang="en-US" dirty="0"/>
          </a:p>
        </p:txBody>
      </p:sp>
      <p:sp>
        <p:nvSpPr>
          <p:cNvPr id="10" name="Footer Placeholder 9">
            <a:extLst>
              <a:ext uri="{FF2B5EF4-FFF2-40B4-BE49-F238E27FC236}">
                <a16:creationId xmlns:a16="http://schemas.microsoft.com/office/drawing/2014/main" id="{B5FA3A7A-4777-4481-A151-B5C984F4AA1B}"/>
              </a:ext>
            </a:extLst>
          </p:cNvPr>
          <p:cNvSpPr>
            <a:spLocks noGrp="1"/>
          </p:cNvSpPr>
          <p:nvPr>
            <p:ph type="ftr" sz="quarter" idx="13"/>
          </p:nvPr>
        </p:nvSpPr>
        <p:spPr/>
        <p:txBody>
          <a:bodyPr/>
          <a:lstStyle/>
          <a:p>
            <a:r>
              <a:rPr lang="en-US"/>
              <a:t>Copyright © 2025, Oracle and/or its affiliates</a:t>
            </a:r>
            <a:endParaRPr lang="en-US" dirty="0"/>
          </a:p>
        </p:txBody>
      </p:sp>
      <p:sp>
        <p:nvSpPr>
          <p:cNvPr id="11" name="Slide Number Placeholder 10">
            <a:extLst>
              <a:ext uri="{FF2B5EF4-FFF2-40B4-BE49-F238E27FC236}">
                <a16:creationId xmlns:a16="http://schemas.microsoft.com/office/drawing/2014/main" id="{27734421-0EB1-4700-A4CD-2D6AFBDD37F0}"/>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77641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ED3DC-3691-46BD-9B48-E2C270C741F9}"/>
              </a:ext>
            </a:extLst>
          </p:cNvPr>
          <p:cNvSpPr>
            <a:spLocks noGrp="1"/>
          </p:cNvSpPr>
          <p:nvPr>
            <p:ph type="title" hasCustomPrompt="1"/>
          </p:nvPr>
        </p:nvSpPr>
        <p:spPr/>
        <p:txBody>
          <a:bodyPr/>
          <a:lstStyle>
            <a:lvl1pPr>
              <a:defRPr/>
            </a:lvl1pPr>
          </a:lstStyle>
          <a:p>
            <a:r>
              <a:rPr lang="en-US" dirty="0"/>
              <a:t>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
            <a:extLst>
              <a:ext uri="{FF2B5EF4-FFF2-40B4-BE49-F238E27FC236}">
                <a16:creationId xmlns:a16="http://schemas.microsoft.com/office/drawing/2014/main" id="{A3CFC7BB-0A0F-4897-80D7-9D4541E948BD}"/>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5" name="Text Field 1">
            <a:extLst>
              <a:ext uri="{FF2B5EF4-FFF2-40B4-BE49-F238E27FC236}">
                <a16:creationId xmlns:a16="http://schemas.microsoft.com/office/drawing/2014/main" id="{2D490B3F-2D58-4830-B03A-3EB00CE194AB}"/>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
            <a:extLst>
              <a:ext uri="{FF2B5EF4-FFF2-40B4-BE49-F238E27FC236}">
                <a16:creationId xmlns:a16="http://schemas.microsoft.com/office/drawing/2014/main" id="{BE5038CE-058D-4A4F-A2F8-02C7C0986703}"/>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7" name="Text Field 1">
            <a:extLst>
              <a:ext uri="{FF2B5EF4-FFF2-40B4-BE49-F238E27FC236}">
                <a16:creationId xmlns:a16="http://schemas.microsoft.com/office/drawing/2014/main" id="{C8F295D4-DCB5-47A0-861E-FCB9CFDF4B43}"/>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
            <a:extLst>
              <a:ext uri="{FF2B5EF4-FFF2-40B4-BE49-F238E27FC236}">
                <a16:creationId xmlns:a16="http://schemas.microsoft.com/office/drawing/2014/main" id="{E8C2094A-AF46-44D6-83D0-9B69F157C462}"/>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9" name="Text Field 1">
            <a:extLst>
              <a:ext uri="{FF2B5EF4-FFF2-40B4-BE49-F238E27FC236}">
                <a16:creationId xmlns:a16="http://schemas.microsoft.com/office/drawing/2014/main" id="{CAE17C4D-3C0C-4993-A097-45845B3D49D1}"/>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28BE0263-5FD6-4DE6-B9D0-79EF81804AF3}"/>
              </a:ext>
            </a:extLst>
          </p:cNvPr>
          <p:cNvSpPr>
            <a:spLocks noGrp="1"/>
          </p:cNvSpPr>
          <p:nvPr>
            <p:ph type="dt" sz="half" idx="27"/>
          </p:nvPr>
        </p:nvSpPr>
        <p:spPr/>
        <p:txBody>
          <a:bodyPr/>
          <a:lstStyle/>
          <a:p>
            <a:endParaRPr lang="en-US" dirty="0"/>
          </a:p>
        </p:txBody>
      </p:sp>
      <p:sp>
        <p:nvSpPr>
          <p:cNvPr id="3" name="Footer Placeholder 2">
            <a:extLst>
              <a:ext uri="{FF2B5EF4-FFF2-40B4-BE49-F238E27FC236}">
                <a16:creationId xmlns:a16="http://schemas.microsoft.com/office/drawing/2014/main" id="{FC6C050F-728D-4BEF-B207-F42452F3527D}"/>
              </a:ext>
            </a:extLst>
          </p:cNvPr>
          <p:cNvSpPr>
            <a:spLocks noGrp="1"/>
          </p:cNvSpPr>
          <p:nvPr>
            <p:ph type="ftr" sz="quarter" idx="28"/>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BD446726-6BED-4C16-B2F2-97FDB0765DB8}"/>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0864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64" userDrawn="1">
          <p15:clr>
            <a:srgbClr val="FBAE40"/>
          </p15:clr>
        </p15:guide>
        <p15:guide id="2" orient="horz" pos="43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ttern_Light_Text_Pilla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7F1F5-58AD-5A4C-8A45-8114793F7CB4}"/>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8">
            <a:extLst>
              <a:ext uri="{FF2B5EF4-FFF2-40B4-BE49-F238E27FC236}">
                <a16:creationId xmlns:a16="http://schemas.microsoft.com/office/drawing/2014/main" id="{95492766-7884-6A4F-B537-BB909C205079}"/>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7" name="Slide Number Placeholder 6">
            <a:extLst>
              <a:ext uri="{FF2B5EF4-FFF2-40B4-BE49-F238E27FC236}">
                <a16:creationId xmlns:a16="http://schemas.microsoft.com/office/drawing/2014/main" id="{24C8E9A4-E3E1-4C31-AA16-901C3E96A2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4FA85E36-AED9-42A1-B65B-BD0BDD318EBD}"/>
              </a:ext>
            </a:extLst>
          </p:cNvPr>
          <p:cNvSpPr>
            <a:spLocks noGrp="1"/>
          </p:cNvSpPr>
          <p:nvPr>
            <p:ph type="ftr" sz="quarter" idx="16"/>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0ACBA953-609D-464C-9087-C435325A5BAB}"/>
              </a:ext>
            </a:extLst>
          </p:cNvPr>
          <p:cNvSpPr>
            <a:spLocks noGrp="1"/>
          </p:cNvSpPr>
          <p:nvPr>
            <p:ph type="dt" sz="half" idx="15"/>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FB2FF08A-E43F-42A8-AED0-E64C52DA3DF1}"/>
              </a:ext>
              <a:ext uri="{C183D7F6-B498-43B3-948B-1728B52AA6E4}">
                <adec:decorative xmlns:adec="http://schemas.microsoft.com/office/drawing/2017/decorative" val="0"/>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5706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3207C4-681D-4388-B80E-EE2FA349AF02}"/>
              </a:ext>
            </a:extLst>
          </p:cNvPr>
          <p:cNvSpPr>
            <a:spLocks noGrp="1"/>
          </p:cNvSpPr>
          <p:nvPr>
            <p:ph type="title" hasCustomPrompt="1"/>
          </p:nvPr>
        </p:nvSpPr>
        <p:spPr/>
        <p:txBody>
          <a:bodyPr/>
          <a:lstStyle>
            <a:lvl1pPr>
              <a:defRPr/>
            </a:lvl1pPr>
          </a:lstStyle>
          <a:p>
            <a:r>
              <a:rPr lang="en-US" dirty="0"/>
              <a:t>Title</a:t>
            </a:r>
          </a:p>
        </p:txBody>
      </p:sp>
      <p:sp>
        <p:nvSpPr>
          <p:cNvPr id="22" name="Picture Placeholder 1">
            <a:extLst>
              <a:ext uri="{FF2B5EF4-FFF2-40B4-BE49-F238E27FC236}">
                <a16:creationId xmlns:a16="http://schemas.microsoft.com/office/drawing/2014/main" id="{B90C1CB7-C1B1-4A1B-942E-D3CFF0159593}"/>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3" name="Text Field 1">
            <a:extLst>
              <a:ext uri="{FF2B5EF4-FFF2-40B4-BE49-F238E27FC236}">
                <a16:creationId xmlns:a16="http://schemas.microsoft.com/office/drawing/2014/main" id="{CEF4AF0D-E4AE-4B2E-873F-A72E4C3BC108}"/>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Picture Placeholder 1">
            <a:extLst>
              <a:ext uri="{FF2B5EF4-FFF2-40B4-BE49-F238E27FC236}">
                <a16:creationId xmlns:a16="http://schemas.microsoft.com/office/drawing/2014/main" id="{52870E89-87C4-4C5F-B60E-E1CCD3E84234}"/>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59F4A800-A893-40B9-A4AC-3986C8D2DC8D}"/>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0355009B-515D-4B56-8859-8CA19ADC5950}"/>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1ED931A0-6F3C-4C75-87DF-FB5D92BCDCEF}"/>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945F32A1-6B77-42CD-85D4-5B13FEF6F46D}"/>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95ED8D4F-B2BE-4EC9-88C9-2AABEC6BC393}"/>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EC3EB1D7-DB39-4B87-83A2-C41A68F7435E}"/>
              </a:ext>
            </a:extLst>
          </p:cNvPr>
          <p:cNvSpPr>
            <a:spLocks noGrp="1"/>
          </p:cNvSpPr>
          <p:nvPr>
            <p:ph type="dt" sz="half" idx="27"/>
          </p:nvPr>
        </p:nvSpPr>
        <p:spPr/>
        <p:txBody>
          <a:bodyPr/>
          <a:lstStyle/>
          <a:p>
            <a:endParaRPr lang="en-US" dirty="0"/>
          </a:p>
        </p:txBody>
      </p:sp>
      <p:sp>
        <p:nvSpPr>
          <p:cNvPr id="3" name="Footer Placeholder 2">
            <a:extLst>
              <a:ext uri="{FF2B5EF4-FFF2-40B4-BE49-F238E27FC236}">
                <a16:creationId xmlns:a16="http://schemas.microsoft.com/office/drawing/2014/main" id="{ABD1DB1E-E699-4B1A-BFD3-5F9D0BCDB864}"/>
              </a:ext>
            </a:extLst>
          </p:cNvPr>
          <p:cNvSpPr>
            <a:spLocks noGrp="1"/>
          </p:cNvSpPr>
          <p:nvPr>
            <p:ph type="ftr" sz="quarter" idx="28"/>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6CF2DF93-F6AF-4392-A308-BFC8349686D0}"/>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62648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8B9F628E-24A5-4162-8E3F-730A100844C8}"/>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2C9C56F4-1858-4694-A79E-303B7A222A2E}"/>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E9486EAF-E009-4EEB-8F47-6906341F0CED}"/>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4B04FEDC-81EE-41D0-A0A0-9545B02445F9}"/>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848D5843-84A2-44B8-8E69-8D110CC933B6}"/>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952F9A65-361F-462F-9B37-7B8502220A80}"/>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Picture Placeholder 1">
            <a:extLst>
              <a:ext uri="{FF2B5EF4-FFF2-40B4-BE49-F238E27FC236}">
                <a16:creationId xmlns:a16="http://schemas.microsoft.com/office/drawing/2014/main" id="{49FC311C-5B0A-4116-B875-9502226EF25B}"/>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9" name="Text Field 1">
            <a:extLst>
              <a:ext uri="{FF2B5EF4-FFF2-40B4-BE49-F238E27FC236}">
                <a16:creationId xmlns:a16="http://schemas.microsoft.com/office/drawing/2014/main" id="{83613B05-019F-48CF-BD45-DD0A5D371BF5}"/>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404417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73515641-F2D1-424C-A248-CF32FF42F90D}"/>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B9797AF5-84E4-495F-930D-6E9B1748D10C}"/>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9799B632-7FBF-4EFB-B43F-4D3DCBF30FE0}"/>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5CD163D7-AAC8-405C-8A60-1E3697F3DA9C}"/>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EA4DC9EC-3849-455B-9A09-172E17E8213B}"/>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7D9940C9-2D76-41F9-A194-F214548D9BB2}"/>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Picture Placeholder 1">
            <a:extLst>
              <a:ext uri="{FF2B5EF4-FFF2-40B4-BE49-F238E27FC236}">
                <a16:creationId xmlns:a16="http://schemas.microsoft.com/office/drawing/2014/main" id="{19E7E17B-F95B-47B7-9AEC-4E2CE21E61BD}"/>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9" name="Text Field 1">
            <a:extLst>
              <a:ext uri="{FF2B5EF4-FFF2-40B4-BE49-F238E27FC236}">
                <a16:creationId xmlns:a16="http://schemas.microsoft.com/office/drawing/2014/main" id="{9D7F289E-5A08-4113-8C19-8328B9198BCB}"/>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endParaRPr lang="en-US" dirty="0"/>
          </a:p>
        </p:txBody>
      </p:sp>
    </p:spTree>
    <p:extLst>
      <p:ext uri="{BB962C8B-B14F-4D97-AF65-F5344CB8AC3E}">
        <p14:creationId xmlns:p14="http://schemas.microsoft.com/office/powerpoint/2010/main" val="3920487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Tree>
    <p:extLst>
      <p:ext uri="{BB962C8B-B14F-4D97-AF65-F5344CB8AC3E}">
        <p14:creationId xmlns:p14="http://schemas.microsoft.com/office/powerpoint/2010/main" val="25082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a:extLst>
              <a:ext uri="{FF2B5EF4-FFF2-40B4-BE49-F238E27FC236}">
                <a16:creationId xmlns:a16="http://schemas.microsoft.com/office/drawing/2014/main" id="{BF090EFF-1AF0-4433-9A1A-34A28C032E21}"/>
              </a:ext>
            </a:extLst>
          </p:cNvPr>
          <p:cNvSpPr>
            <a:spLocks noGrp="1"/>
          </p:cNvSpPr>
          <p:nvPr>
            <p:ph type="sldNum" sz="quarter" idx="46"/>
          </p:nvPr>
        </p:nvSpPr>
        <p:spPr/>
        <p:txBody>
          <a:bodyPr/>
          <a:lstStyle/>
          <a:p>
            <a:fld id="{345D60D9-5372-5F40-9443-0F9AE5BDC3C8}" type="slidenum">
              <a:rPr lang="en-US" smtClean="0"/>
              <a:pPr/>
              <a:t>‹#›</a:t>
            </a:fld>
            <a:endParaRPr lang="en-US" dirty="0"/>
          </a:p>
        </p:txBody>
      </p:sp>
      <p:sp>
        <p:nvSpPr>
          <p:cNvPr id="11" name="Footer Placeholder 10">
            <a:extLst>
              <a:ext uri="{FF2B5EF4-FFF2-40B4-BE49-F238E27FC236}">
                <a16:creationId xmlns:a16="http://schemas.microsoft.com/office/drawing/2014/main" id="{64CBDFCD-BCBC-4BD5-A127-69DEBBE6FFFB}"/>
              </a:ext>
            </a:extLst>
          </p:cNvPr>
          <p:cNvSpPr>
            <a:spLocks noGrp="1"/>
          </p:cNvSpPr>
          <p:nvPr>
            <p:ph type="ftr" sz="quarter" idx="45"/>
          </p:nvPr>
        </p:nvSpPr>
        <p:spPr/>
        <p:txBody>
          <a:bodyPr/>
          <a:lstStyle/>
          <a:p>
            <a:r>
              <a:rPr lang="en-US"/>
              <a:t>Copyright © 2025, Oracle and/or its affiliates</a:t>
            </a:r>
            <a:endParaRPr lang="en-US" dirty="0"/>
          </a:p>
        </p:txBody>
      </p:sp>
      <p:sp>
        <p:nvSpPr>
          <p:cNvPr id="10" name="Date Placeholder 9">
            <a:extLst>
              <a:ext uri="{FF2B5EF4-FFF2-40B4-BE49-F238E27FC236}">
                <a16:creationId xmlns:a16="http://schemas.microsoft.com/office/drawing/2014/main" id="{1C72E1CA-65E3-43DA-91B1-2B0AA30A479D}"/>
              </a:ext>
            </a:extLst>
          </p:cNvPr>
          <p:cNvSpPr>
            <a:spLocks noGrp="1"/>
          </p:cNvSpPr>
          <p:nvPr>
            <p:ph type="dt" sz="half" idx="44"/>
          </p:nvPr>
        </p:nvSpPr>
        <p:spPr/>
        <p:txBody>
          <a:bodyPr/>
          <a:lstStyle/>
          <a:p>
            <a:endParaRPr lang="en-US" dirty="0"/>
          </a:p>
        </p:txBody>
      </p:sp>
    </p:spTree>
    <p:extLst>
      <p:ext uri="{BB962C8B-B14F-4D97-AF65-F5344CB8AC3E}">
        <p14:creationId xmlns:p14="http://schemas.microsoft.com/office/powerpoint/2010/main" val="2783053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A4E2576F-21A2-43DD-A5D5-93969065652E}"/>
              </a:ext>
            </a:extLst>
          </p:cNvPr>
          <p:cNvSpPr>
            <a:spLocks noGrp="1"/>
          </p:cNvSpPr>
          <p:nvPr>
            <p:ph type="body" sz="quarter" idx="48"/>
          </p:nvPr>
        </p:nvSpPr>
        <p:spPr>
          <a:xfrm>
            <a:off x="6371492"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2025, Oracle and/or its affiliates</a:t>
            </a:r>
            <a:endParaRPr lang="en-US" dirty="0"/>
          </a:p>
        </p:txBody>
      </p:sp>
    </p:spTree>
    <p:extLst>
      <p:ext uri="{BB962C8B-B14F-4D97-AF65-F5344CB8AC3E}">
        <p14:creationId xmlns:p14="http://schemas.microsoft.com/office/powerpoint/2010/main" val="3654418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C3AB024B-01DD-4EEE-A60E-B75429678F36}"/>
              </a:ext>
            </a:extLst>
          </p:cNvPr>
          <p:cNvSpPr>
            <a:spLocks noGrp="1"/>
          </p:cNvSpPr>
          <p:nvPr>
            <p:ph type="body" sz="quarter" idx="48"/>
          </p:nvPr>
        </p:nvSpPr>
        <p:spPr>
          <a:xfrm>
            <a:off x="6371493"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Tree>
    <p:extLst>
      <p:ext uri="{BB962C8B-B14F-4D97-AF65-F5344CB8AC3E}">
        <p14:creationId xmlns:p14="http://schemas.microsoft.com/office/powerpoint/2010/main" val="3954685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ight - Data Texture 07 Blank">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56988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Light - Data Texture_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1C2A970B-4579-2424-EDCE-6C4CDABBFCD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184690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ark - Data Texture 07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4" name="Graphic 3">
            <a:extLst>
              <a:ext uri="{FF2B5EF4-FFF2-40B4-BE49-F238E27FC236}">
                <a16:creationId xmlns:a16="http://schemas.microsoft.com/office/drawing/2014/main" id="{AA7CFEB5-9DB0-BA52-F649-564370BC52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3203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ttern_Medium_Text_Pillar">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4A867-1702-1A4D-9919-8C810F822F3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A94558F0-DB1A-FE4C-B26E-7608956996C6}"/>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8" name="Slide Number Placeholder 7">
            <a:extLst>
              <a:ext uri="{FF2B5EF4-FFF2-40B4-BE49-F238E27FC236}">
                <a16:creationId xmlns:a16="http://schemas.microsoft.com/office/drawing/2014/main" id="{7D1F5C02-1385-4076-A1B5-ADE2E9FFDF52}"/>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AAC417B-C575-4C96-8639-37286E31880F}"/>
              </a:ext>
            </a:extLst>
          </p:cNvPr>
          <p:cNvSpPr>
            <a:spLocks noGrp="1"/>
          </p:cNvSpPr>
          <p:nvPr>
            <p:ph type="ftr" sz="quarter" idx="16"/>
          </p:nvPr>
        </p:nvSpPr>
        <p:spPr/>
        <p:txBody>
          <a:bodyPr/>
          <a:lstStyle>
            <a:lvl1pPr>
              <a:defRPr>
                <a:solidFill>
                  <a:schemeClr val="tx1"/>
                </a:solidFill>
              </a:defRPr>
            </a:lvl1p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A0FA79FA-883D-424A-AE66-29D1DCD9605C}"/>
              </a:ext>
            </a:extLst>
          </p:cNvPr>
          <p:cNvSpPr>
            <a:spLocks noGrp="1"/>
          </p:cNvSpPr>
          <p:nvPr>
            <p:ph type="dt" sz="half" idx="15"/>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06DD7F48-FD8E-45D4-B93C-A7CD4D1EEBCF}"/>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2347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ark - Data Texture 07 Blank_Pillar">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4" name="Graphic 3">
            <a:extLst>
              <a:ext uri="{FF2B5EF4-FFF2-40B4-BE49-F238E27FC236}">
                <a16:creationId xmlns:a16="http://schemas.microsoft.com/office/drawing/2014/main" id="{D1A7F212-DC8A-407D-7627-EE99EC4FD1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183750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0C2E0323-BAA2-1729-5C75-561191BEE48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927232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Light - Data Texture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01D39312-FBCC-98AE-3B82-F4EA91ABC03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120381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Light - Data Texture 16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25E2DF5-E784-49DC-9611-6170F36DE440}"/>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1D49CD15-736A-4D99-BE2B-A9B32EFB6E3A}"/>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9" name="Slide Number Placeholder 8">
            <a:extLst>
              <a:ext uri="{FF2B5EF4-FFF2-40B4-BE49-F238E27FC236}">
                <a16:creationId xmlns:a16="http://schemas.microsoft.com/office/drawing/2014/main" id="{14782056-0531-43CB-9305-E0B13AFC2DBD}"/>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482D738F-E975-731A-0E3D-D986F04956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4137268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ark - Data Texture 16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6926E36D-2246-4153-82F6-3CCB4A2633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02DE34-4570-4A04-9992-B8D47BC25712}"/>
              </a:ext>
            </a:extLst>
          </p:cNvPr>
          <p:cNvSpPr>
            <a:spLocks noGrp="1"/>
          </p:cNvSpPr>
          <p:nvPr>
            <p:ph type="ftr" sz="quarter" idx="11"/>
          </p:nvPr>
        </p:nvSpPr>
        <p:spPr/>
        <p:txBody>
          <a:bodyPr/>
          <a:lstStyle/>
          <a:p>
            <a:r>
              <a:rPr lang="en-US"/>
              <a:t>Copyright © 2025, Oracle and/or its affiliates</a:t>
            </a:r>
            <a:endParaRPr lang="en-US" dirty="0"/>
          </a:p>
        </p:txBody>
      </p:sp>
      <p:sp>
        <p:nvSpPr>
          <p:cNvPr id="9" name="Slide Number Placeholder 8">
            <a:extLst>
              <a:ext uri="{FF2B5EF4-FFF2-40B4-BE49-F238E27FC236}">
                <a16:creationId xmlns:a16="http://schemas.microsoft.com/office/drawing/2014/main" id="{65404050-F438-4047-8CBF-7F2C83D02636}"/>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8C55D3DA-4E7F-81E2-F5CD-D8ABDD0EFB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885737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35BCAE7F-75AC-BF22-E9AF-082451184F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96602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Light - Data Texture_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567ADEB4-A27F-D9F2-CD6E-7FDB07487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40499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ata Texture 19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671A648-B1E6-4FB1-8635-7745A5B7C589}"/>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264E1D34-98B2-43EA-8DB1-0AD67F8B4AAE}"/>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9" name="Slide Number Placeholder 8">
            <a:extLst>
              <a:ext uri="{FF2B5EF4-FFF2-40B4-BE49-F238E27FC236}">
                <a16:creationId xmlns:a16="http://schemas.microsoft.com/office/drawing/2014/main" id="{C5579EB2-1A82-4127-8DCB-A23930E3367E}"/>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CDDC26C0-422D-729B-1944-95C4C71E80D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398167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ark - Data Texture 19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01202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(six logos)</a:t>
            </a:r>
          </a:p>
        </p:txBody>
      </p:sp>
      <p:sp>
        <p:nvSpPr>
          <p:cNvPr id="7" name="Content Placeholder 6">
            <a:extLst>
              <a:ext uri="{FF2B5EF4-FFF2-40B4-BE49-F238E27FC236}">
                <a16:creationId xmlns:a16="http://schemas.microsoft.com/office/drawing/2014/main" id="{E0720D5D-C3FF-4722-9ADC-A4F6A600F0D9}"/>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6">
            <a:extLst>
              <a:ext uri="{FF2B5EF4-FFF2-40B4-BE49-F238E27FC236}">
                <a16:creationId xmlns:a16="http://schemas.microsoft.com/office/drawing/2014/main" id="{A3F48506-18DB-4594-A0D2-49F4258E913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2B2F6600-A48A-42AC-B99C-88A6DA457480}"/>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4" name="Straight Connector 23">
            <a:extLst>
              <a:ext uri="{FF2B5EF4-FFF2-40B4-BE49-F238E27FC236}">
                <a16:creationId xmlns:a16="http://schemas.microsoft.com/office/drawing/2014/main" id="{5A14C855-46D9-F848-839D-5A8646451DBD}"/>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6">
            <a:extLst>
              <a:ext uri="{FF2B5EF4-FFF2-40B4-BE49-F238E27FC236}">
                <a16:creationId xmlns:a16="http://schemas.microsoft.com/office/drawing/2014/main" id="{18AA25DE-3292-4389-BCE0-49C4B3D8EA21}"/>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3" name="Straight Connector 22">
            <a:extLst>
              <a:ext uri="{FF2B5EF4-FFF2-40B4-BE49-F238E27FC236}">
                <a16:creationId xmlns:a16="http://schemas.microsoft.com/office/drawing/2014/main" id="{CD48D0CE-C29D-E84B-9036-9E1865A1829C}"/>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E7C59B42-29DD-4196-9568-00DF1B664D71}"/>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6">
            <a:extLst>
              <a:ext uri="{FF2B5EF4-FFF2-40B4-BE49-F238E27FC236}">
                <a16:creationId xmlns:a16="http://schemas.microsoft.com/office/drawing/2014/main" id="{EE804A52-54FE-414B-8EAE-3C0036C866DA}"/>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87445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0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ttern_Dark_Text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7FFF48-4CEF-6740-94FF-067FF5BB3DF7}"/>
              </a:ext>
              <a:ext uri="{C183D7F6-B498-43B3-948B-1728B52AA6E4}">
                <adec:decorative xmlns:adec="http://schemas.microsoft.com/office/drawing/2017/decorative" val="1"/>
              </a:ext>
            </a:extLst>
          </p:cNvPr>
          <p:cNvSpPr/>
          <p:nvPr userDrawn="1"/>
        </p:nvSpPr>
        <p:spPr>
          <a:xfrm>
            <a:off x="0" y="0"/>
            <a:ext cx="12192000" cy="6857999"/>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59FAA45A-AC35-C74E-A47B-2B854D7CB0AA}"/>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4" name="Content Placeholder 3">
            <a:extLst>
              <a:ext uri="{FF2B5EF4-FFF2-40B4-BE49-F238E27FC236}">
                <a16:creationId xmlns:a16="http://schemas.microsoft.com/office/drawing/2014/main" id="{EB734A65-0B42-4C25-AE44-E9E6248D8FDA}"/>
              </a:ext>
            </a:extLst>
          </p:cNvPr>
          <p:cNvSpPr>
            <a:spLocks noGrp="1"/>
          </p:cNvSpPr>
          <p:nvPr>
            <p:ph sz="quarter" idx="14"/>
          </p:nvPr>
        </p:nvSpPr>
        <p:spPr>
          <a:xfrm>
            <a:off x="768350" y="1600200"/>
            <a:ext cx="10671048" cy="4514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C13624E-3C4C-48FC-A306-0B171A4F990F}"/>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63F4DAB-4385-471F-A6B4-888FB428BF20}"/>
              </a:ext>
            </a:extLst>
          </p:cNvPr>
          <p:cNvSpPr>
            <a:spLocks noGrp="1"/>
          </p:cNvSpPr>
          <p:nvPr>
            <p:ph type="ftr" sz="quarter" idx="16"/>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4449BE82-89DE-4727-872B-7B927B07B458}"/>
              </a:ext>
            </a:extLst>
          </p:cNvPr>
          <p:cNvSpPr>
            <a:spLocks noGrp="1"/>
          </p:cNvSpPr>
          <p:nvPr>
            <p:ph type="dt" sz="half" idx="15"/>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907997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(six logos)</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8" name="Content Placeholder 6">
            <a:extLst>
              <a:ext uri="{FF2B5EF4-FFF2-40B4-BE49-F238E27FC236}">
                <a16:creationId xmlns:a16="http://schemas.microsoft.com/office/drawing/2014/main" id="{A6620ABA-CA7A-4F7B-B31D-0190FB4A4288}"/>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2" name="Straight Connector 21">
            <a:extLst>
              <a:ext uri="{FF2B5EF4-FFF2-40B4-BE49-F238E27FC236}">
                <a16:creationId xmlns:a16="http://schemas.microsoft.com/office/drawing/2014/main" id="{58B192C5-F129-48ED-99A3-F136257F608A}"/>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6">
            <a:extLst>
              <a:ext uri="{FF2B5EF4-FFF2-40B4-BE49-F238E27FC236}">
                <a16:creationId xmlns:a16="http://schemas.microsoft.com/office/drawing/2014/main" id="{28521CEB-5128-4ED7-B411-5E3A1A89CAD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1" name="Straight Connector 30">
            <a:extLst>
              <a:ext uri="{FF2B5EF4-FFF2-40B4-BE49-F238E27FC236}">
                <a16:creationId xmlns:a16="http://schemas.microsoft.com/office/drawing/2014/main" id="{C5714898-616C-4F38-9C60-CFC519E71F27}"/>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6">
            <a:extLst>
              <a:ext uri="{FF2B5EF4-FFF2-40B4-BE49-F238E27FC236}">
                <a16:creationId xmlns:a16="http://schemas.microsoft.com/office/drawing/2014/main" id="{75E902B3-D667-4442-861C-2FBFD0617135}"/>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3" name="Straight Connector 32">
            <a:extLst>
              <a:ext uri="{FF2B5EF4-FFF2-40B4-BE49-F238E27FC236}">
                <a16:creationId xmlns:a16="http://schemas.microsoft.com/office/drawing/2014/main" id="{E4F8D7D1-6004-471F-B9E3-DF7E33294729}"/>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757BB81E-6D33-40F9-BF5D-6EC660E18844}"/>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5" name="Straight Connector 34">
            <a:extLst>
              <a:ext uri="{FF2B5EF4-FFF2-40B4-BE49-F238E27FC236}">
                <a16:creationId xmlns:a16="http://schemas.microsoft.com/office/drawing/2014/main" id="{5BC566B5-FC23-4046-8A6A-021AE29B36E6}"/>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A29236A8-D7FA-44DF-9E7B-534F3F23623B}"/>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7" name="Straight Connector 36">
            <a:extLst>
              <a:ext uri="{FF2B5EF4-FFF2-40B4-BE49-F238E27FC236}">
                <a16:creationId xmlns:a16="http://schemas.microsoft.com/office/drawing/2014/main" id="{FFE0F5E2-F3B0-424A-B2F4-608BC85D0F26}"/>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6">
            <a:extLst>
              <a:ext uri="{FF2B5EF4-FFF2-40B4-BE49-F238E27FC236}">
                <a16:creationId xmlns:a16="http://schemas.microsoft.com/office/drawing/2014/main" id="{2335DD81-A752-4C96-A14A-A267F229B501}"/>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Tree>
    <p:extLst>
      <p:ext uri="{BB962C8B-B14F-4D97-AF65-F5344CB8AC3E}">
        <p14:creationId xmlns:p14="http://schemas.microsoft.com/office/powerpoint/2010/main" val="2548166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(twelve logos)</a:t>
            </a:r>
          </a:p>
        </p:txBody>
      </p:sp>
      <p:sp>
        <p:nvSpPr>
          <p:cNvPr id="5" name="Content Placeholder 4">
            <a:extLst>
              <a:ext uri="{FF2B5EF4-FFF2-40B4-BE49-F238E27FC236}">
                <a16:creationId xmlns:a16="http://schemas.microsoft.com/office/drawing/2014/main" id="{E41FFD96-0B53-46A5-8AF5-2BE66B72EDA3}"/>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4">
            <a:extLst>
              <a:ext uri="{FF2B5EF4-FFF2-40B4-BE49-F238E27FC236}">
                <a16:creationId xmlns:a16="http://schemas.microsoft.com/office/drawing/2014/main" id="{8EA6D443-FF6E-4A45-8F90-A3BE2B38BED2}"/>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noChangeAspect="1"/>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7" name="Content Placeholder 4">
            <a:extLst>
              <a:ext uri="{FF2B5EF4-FFF2-40B4-BE49-F238E27FC236}">
                <a16:creationId xmlns:a16="http://schemas.microsoft.com/office/drawing/2014/main" id="{9626E388-E35B-40E7-9E9A-DBBF54704B9A}"/>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8" name="Straight Connector 37">
            <a:extLst>
              <a:ext uri="{FF2B5EF4-FFF2-40B4-BE49-F238E27FC236}">
                <a16:creationId xmlns:a16="http://schemas.microsoft.com/office/drawing/2014/main" id="{E6CDEFDD-4F74-A641-A962-0116653AAF67}"/>
              </a:ext>
              <a:ext uri="{C183D7F6-B498-43B3-948B-1728B52AA6E4}">
                <adec:decorative xmlns:adec="http://schemas.microsoft.com/office/drawing/2017/decorative" val="1"/>
              </a:ext>
            </a:extLst>
          </p:cNvPr>
          <p:cNvCxnSpPr>
            <a:cxnSpLocks noChangeAspect="1"/>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BD9EA19A-7462-454F-BECA-03B6E0AAD02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4" name="Straight Connector 43">
            <a:extLst>
              <a:ext uri="{FF2B5EF4-FFF2-40B4-BE49-F238E27FC236}">
                <a16:creationId xmlns:a16="http://schemas.microsoft.com/office/drawing/2014/main" id="{9749CDC5-E735-7A4B-AB52-A478FD151DEF}"/>
              </a:ext>
              <a:ext uri="{C183D7F6-B498-43B3-948B-1728B52AA6E4}">
                <adec:decorative xmlns:adec="http://schemas.microsoft.com/office/drawing/2017/decorative" val="1"/>
              </a:ext>
            </a:extLst>
          </p:cNvPr>
          <p:cNvCxnSpPr>
            <a:cxnSpLocks noChangeAspect="1"/>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9" name="Content Placeholder 4">
            <a:extLst>
              <a:ext uri="{FF2B5EF4-FFF2-40B4-BE49-F238E27FC236}">
                <a16:creationId xmlns:a16="http://schemas.microsoft.com/office/drawing/2014/main" id="{D9E81DE2-5C90-42A2-A682-5940C169504B}"/>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2" name="Straight Connector 41">
            <a:extLst>
              <a:ext uri="{FF2B5EF4-FFF2-40B4-BE49-F238E27FC236}">
                <a16:creationId xmlns:a16="http://schemas.microsoft.com/office/drawing/2014/main" id="{051BDF0F-3813-104D-A546-93AED66BCE88}"/>
              </a:ext>
              <a:ext uri="{C183D7F6-B498-43B3-948B-1728B52AA6E4}">
                <adec:decorative xmlns:adec="http://schemas.microsoft.com/office/drawing/2017/decorative" val="1"/>
              </a:ext>
            </a:extLst>
          </p:cNvPr>
          <p:cNvCxnSpPr>
            <a:cxnSpLocks noChangeAspect="1"/>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26B2BC11-CA9E-4711-ABB5-CA857F64F73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0" name="Straight Connector 39">
            <a:extLst>
              <a:ext uri="{FF2B5EF4-FFF2-40B4-BE49-F238E27FC236}">
                <a16:creationId xmlns:a16="http://schemas.microsoft.com/office/drawing/2014/main" id="{8E5AB9A9-EFF8-6A45-8B72-BFA3C1A8B57A}"/>
              </a:ext>
              <a:ext uri="{C183D7F6-B498-43B3-948B-1728B52AA6E4}">
                <adec:decorative xmlns:adec="http://schemas.microsoft.com/office/drawing/2017/decorative" val="1"/>
              </a:ext>
            </a:extLst>
          </p:cNvPr>
          <p:cNvCxnSpPr>
            <a:cxnSpLocks noChangeAspect="1"/>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4">
            <a:extLst>
              <a:ext uri="{FF2B5EF4-FFF2-40B4-BE49-F238E27FC236}">
                <a16:creationId xmlns:a16="http://schemas.microsoft.com/office/drawing/2014/main" id="{B2EF7401-2D0F-427B-ABA6-46923EB0B37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noChangeAspect="1"/>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4F6E9BB1-2574-4913-8331-DE46669377C1}"/>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AE8E80F7-65EC-7045-A972-9B023ADE00D6}"/>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4">
            <a:extLst>
              <a:ext uri="{FF2B5EF4-FFF2-40B4-BE49-F238E27FC236}">
                <a16:creationId xmlns:a16="http://schemas.microsoft.com/office/drawing/2014/main" id="{579DF25F-56AE-4401-BD32-23EB292A5C68}"/>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11D049DD-1D31-1143-A9C6-C54E32979C46}"/>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B1EBC3AB-DA45-4757-93E7-75BB6A771B65}"/>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1" name="Straight Connector 40">
            <a:extLst>
              <a:ext uri="{FF2B5EF4-FFF2-40B4-BE49-F238E27FC236}">
                <a16:creationId xmlns:a16="http://schemas.microsoft.com/office/drawing/2014/main" id="{0A8EF3B7-7C0F-6E4C-8E2B-069DDB6C8BBF}"/>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4">
            <a:extLst>
              <a:ext uri="{FF2B5EF4-FFF2-40B4-BE49-F238E27FC236}">
                <a16:creationId xmlns:a16="http://schemas.microsoft.com/office/drawing/2014/main" id="{66916EF9-122C-4FAB-A468-E87F50899B4A}"/>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9" name="Straight Connector 38">
            <a:extLst>
              <a:ext uri="{FF2B5EF4-FFF2-40B4-BE49-F238E27FC236}">
                <a16:creationId xmlns:a16="http://schemas.microsoft.com/office/drawing/2014/main" id="{ED4218B5-B0D5-B04F-B139-DA6F4E52CD7A}"/>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DA5978F6-0BAD-4373-A650-8FD13AA7A4D8}"/>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7" name="Slide Number Placeholder 6">
            <a:extLst>
              <a:ext uri="{FF2B5EF4-FFF2-40B4-BE49-F238E27FC236}">
                <a16:creationId xmlns:a16="http://schemas.microsoft.com/office/drawing/2014/main" id="{700E70F9-3398-4443-8709-26C2810FA6C4}"/>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022069E1-568F-4F84-9F2F-584E5F600452}"/>
              </a:ext>
            </a:extLst>
          </p:cNvPr>
          <p:cNvSpPr>
            <a:spLocks noGrp="1"/>
          </p:cNvSpPr>
          <p:nvPr>
            <p:ph type="ftr" sz="quarter" idx="34"/>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604EF38-8B84-44F6-9B03-1F506973B7A6}"/>
              </a:ext>
            </a:extLst>
          </p:cNvPr>
          <p:cNvSpPr>
            <a:spLocks noGrp="1"/>
          </p:cNvSpPr>
          <p:nvPr>
            <p:ph type="dt" sz="half" idx="33"/>
          </p:nvPr>
        </p:nvSpPr>
        <p:spPr/>
        <p:txBody>
          <a:bodyPr/>
          <a:lstStyle/>
          <a:p>
            <a:endParaRPr lang="en-US" dirty="0"/>
          </a:p>
        </p:txBody>
      </p:sp>
    </p:spTree>
    <p:extLst>
      <p:ext uri="{BB962C8B-B14F-4D97-AF65-F5344CB8AC3E}">
        <p14:creationId xmlns:p14="http://schemas.microsoft.com/office/powerpoint/2010/main" val="290471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920" userDrawn="1">
          <p15:clr>
            <a:srgbClr val="FBAE40"/>
          </p15:clr>
        </p15:guide>
        <p15:guide id="3" orient="horz" pos="2935"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(twelve logos)</a:t>
            </a:r>
          </a:p>
        </p:txBody>
      </p:sp>
      <p:sp>
        <p:nvSpPr>
          <p:cNvPr id="2" name="Date Placeholder 1">
            <a:extLst>
              <a:ext uri="{FF2B5EF4-FFF2-40B4-BE49-F238E27FC236}">
                <a16:creationId xmlns:a16="http://schemas.microsoft.com/office/drawing/2014/main" id="{F6516FA1-38A5-407A-B10E-94E89B9E5AEC}"/>
              </a:ext>
            </a:extLst>
          </p:cNvPr>
          <p:cNvSpPr>
            <a:spLocks noGrp="1"/>
          </p:cNvSpPr>
          <p:nvPr>
            <p:ph type="dt" sz="half" idx="33"/>
          </p:nvPr>
        </p:nvSpPr>
        <p:spPr/>
        <p:txBody>
          <a:bodyPr/>
          <a:lstStyle/>
          <a:p>
            <a:endParaRPr lang="en-US" dirty="0"/>
          </a:p>
        </p:txBody>
      </p:sp>
      <p:sp>
        <p:nvSpPr>
          <p:cNvPr id="4" name="Footer Placeholder 3">
            <a:extLst>
              <a:ext uri="{FF2B5EF4-FFF2-40B4-BE49-F238E27FC236}">
                <a16:creationId xmlns:a16="http://schemas.microsoft.com/office/drawing/2014/main" id="{B8012FEF-99A4-4C04-8D3D-E49B31C6860B}"/>
              </a:ext>
            </a:extLst>
          </p:cNvPr>
          <p:cNvSpPr>
            <a:spLocks noGrp="1"/>
          </p:cNvSpPr>
          <p:nvPr>
            <p:ph type="ftr" sz="quarter" idx="34"/>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5ADACBDB-0770-4423-A39C-ABB0B9F2C741}"/>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6" name="Content Placeholder 4">
            <a:extLst>
              <a:ext uri="{FF2B5EF4-FFF2-40B4-BE49-F238E27FC236}">
                <a16:creationId xmlns:a16="http://schemas.microsoft.com/office/drawing/2014/main" id="{94E25C3D-1254-4B89-9679-AA4CCAEEA5A8}"/>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7" name="Straight Connector 46">
            <a:extLst>
              <a:ext uri="{FF2B5EF4-FFF2-40B4-BE49-F238E27FC236}">
                <a16:creationId xmlns:a16="http://schemas.microsoft.com/office/drawing/2014/main" id="{9B353BDC-FA62-44DC-8AAF-CEA010944B5C}"/>
              </a:ext>
              <a:ext uri="{C183D7F6-B498-43B3-948B-1728B52AA6E4}">
                <adec:decorative xmlns:adec="http://schemas.microsoft.com/office/drawing/2017/decorative" val="1"/>
              </a:ext>
            </a:extLst>
          </p:cNvPr>
          <p:cNvCxnSpPr>
            <a:cxnSpLocks/>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DC3FFC92-DC9A-4FE8-B9B3-C6403FC63AAA}"/>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9" name="Straight Connector 48">
            <a:extLst>
              <a:ext uri="{FF2B5EF4-FFF2-40B4-BE49-F238E27FC236}">
                <a16:creationId xmlns:a16="http://schemas.microsoft.com/office/drawing/2014/main" id="{7C4A25F7-1C04-4236-8F36-7B867D4EF6DF}"/>
              </a:ext>
              <a:ext uri="{C183D7F6-B498-43B3-948B-1728B52AA6E4}">
                <adec:decorative xmlns:adec="http://schemas.microsoft.com/office/drawing/2017/decorative" val="1"/>
              </a:ext>
            </a:extLst>
          </p:cNvPr>
          <p:cNvCxnSpPr>
            <a:cxnSpLocks/>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EC36656C-750B-4175-9A7C-15BFBEC427F3}"/>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1" name="Straight Connector 50">
            <a:extLst>
              <a:ext uri="{FF2B5EF4-FFF2-40B4-BE49-F238E27FC236}">
                <a16:creationId xmlns:a16="http://schemas.microsoft.com/office/drawing/2014/main" id="{AC1678EE-C935-4FBB-9980-90A010255454}"/>
              </a:ext>
              <a:ext uri="{C183D7F6-B498-43B3-948B-1728B52AA6E4}">
                <adec:decorative xmlns:adec="http://schemas.microsoft.com/office/drawing/2017/decorative" val="1"/>
              </a:ext>
            </a:extLst>
          </p:cNvPr>
          <p:cNvCxnSpPr>
            <a:cxnSpLocks/>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E6683A28-CE9C-4369-81FF-98A3DC0E70F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3" name="Straight Connector 52">
            <a:extLst>
              <a:ext uri="{FF2B5EF4-FFF2-40B4-BE49-F238E27FC236}">
                <a16:creationId xmlns:a16="http://schemas.microsoft.com/office/drawing/2014/main" id="{A843A949-0B18-480F-823A-1FC4C0721D31}"/>
              </a:ext>
              <a:ext uri="{C183D7F6-B498-43B3-948B-1728B52AA6E4}">
                <adec:decorative xmlns:adec="http://schemas.microsoft.com/office/drawing/2017/decorative" val="1"/>
              </a:ext>
            </a:extLst>
          </p:cNvPr>
          <p:cNvCxnSpPr>
            <a:cxnSpLocks/>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668E048F-8199-4DDC-BF04-9916B2FF42A1}"/>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5" name="Straight Connector 54">
            <a:extLst>
              <a:ext uri="{FF2B5EF4-FFF2-40B4-BE49-F238E27FC236}">
                <a16:creationId xmlns:a16="http://schemas.microsoft.com/office/drawing/2014/main" id="{14E15E91-264D-42D4-BF8A-82579D09E000}"/>
              </a:ext>
              <a:ext uri="{C183D7F6-B498-43B3-948B-1728B52AA6E4}">
                <adec:decorative xmlns:adec="http://schemas.microsoft.com/office/drawing/2017/decorative" val="1"/>
              </a:ext>
            </a:extLst>
          </p:cNvPr>
          <p:cNvCxnSpPr>
            <a:cxnSpLocks/>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7D5833ED-001F-47B6-8358-AF674372BF2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7" name="Straight Connector 56">
            <a:extLst>
              <a:ext uri="{FF2B5EF4-FFF2-40B4-BE49-F238E27FC236}">
                <a16:creationId xmlns:a16="http://schemas.microsoft.com/office/drawing/2014/main" id="{CFC6166A-B1C6-4972-B8D8-49D06695C336}"/>
              </a:ext>
              <a:ext uri="{C183D7F6-B498-43B3-948B-1728B52AA6E4}">
                <adec:decorative xmlns:adec="http://schemas.microsoft.com/office/drawing/2017/decorative" val="1"/>
              </a:ext>
            </a:extLst>
          </p:cNvPr>
          <p:cNvCxnSpPr>
            <a:cxnSpLocks/>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4">
            <a:extLst>
              <a:ext uri="{FF2B5EF4-FFF2-40B4-BE49-F238E27FC236}">
                <a16:creationId xmlns:a16="http://schemas.microsoft.com/office/drawing/2014/main" id="{09B70EFC-61D7-4123-9066-687DEB46F15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9" name="Straight Connector 58">
            <a:extLst>
              <a:ext uri="{FF2B5EF4-FFF2-40B4-BE49-F238E27FC236}">
                <a16:creationId xmlns:a16="http://schemas.microsoft.com/office/drawing/2014/main" id="{929B9008-6230-4A5B-AFB8-5AB50E0211F2}"/>
              </a:ext>
              <a:ext uri="{C183D7F6-B498-43B3-948B-1728B52AA6E4}">
                <adec:decorative xmlns:adec="http://schemas.microsoft.com/office/drawing/2017/decorative" val="1"/>
              </a:ext>
            </a:extLst>
          </p:cNvPr>
          <p:cNvCxnSpPr>
            <a:cxnSpLocks/>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4">
            <a:extLst>
              <a:ext uri="{FF2B5EF4-FFF2-40B4-BE49-F238E27FC236}">
                <a16:creationId xmlns:a16="http://schemas.microsoft.com/office/drawing/2014/main" id="{7C599A91-D6EB-420B-A584-1907425A7C09}"/>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1" name="Straight Connector 60">
            <a:extLst>
              <a:ext uri="{FF2B5EF4-FFF2-40B4-BE49-F238E27FC236}">
                <a16:creationId xmlns:a16="http://schemas.microsoft.com/office/drawing/2014/main" id="{E7D28DD7-F5BA-4D2D-8411-78661DA5442A}"/>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4">
            <a:extLst>
              <a:ext uri="{FF2B5EF4-FFF2-40B4-BE49-F238E27FC236}">
                <a16:creationId xmlns:a16="http://schemas.microsoft.com/office/drawing/2014/main" id="{4B1E13D3-BDFA-4D32-88F7-EB511183270A}"/>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31269E38-3D42-4911-A9BE-62B07CE15B7C}"/>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4" name="Content Placeholder 4">
            <a:extLst>
              <a:ext uri="{FF2B5EF4-FFF2-40B4-BE49-F238E27FC236}">
                <a16:creationId xmlns:a16="http://schemas.microsoft.com/office/drawing/2014/main" id="{0CCEC6EF-7818-4A53-BBA0-9633A3E834DA}"/>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8EA4B738-68B3-497F-83A0-922DDA762331}"/>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6" name="Content Placeholder 4">
            <a:extLst>
              <a:ext uri="{FF2B5EF4-FFF2-40B4-BE49-F238E27FC236}">
                <a16:creationId xmlns:a16="http://schemas.microsoft.com/office/drawing/2014/main" id="{27EF98E3-7897-4873-904D-13C42E5BCB2D}"/>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7" name="Straight Connector 66">
            <a:extLst>
              <a:ext uri="{FF2B5EF4-FFF2-40B4-BE49-F238E27FC236}">
                <a16:creationId xmlns:a16="http://schemas.microsoft.com/office/drawing/2014/main" id="{60C7EE43-53B0-49DB-9A90-8979CEF20B3B}"/>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4">
            <a:extLst>
              <a:ext uri="{FF2B5EF4-FFF2-40B4-BE49-F238E27FC236}">
                <a16:creationId xmlns:a16="http://schemas.microsoft.com/office/drawing/2014/main" id="{AFEF12A2-1C23-404A-9E22-437C3C710FA7}"/>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2313081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222948E7-D8E0-4EAB-B879-33E729422E1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328EE0C9-6FA3-4132-AC4B-23841143DFEC}"/>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0" name="Straight Connector 59">
            <a:extLst>
              <a:ext uri="{FF2B5EF4-FFF2-40B4-BE49-F238E27FC236}">
                <a16:creationId xmlns:a16="http://schemas.microsoft.com/office/drawing/2014/main" id="{11426973-CDF5-0C48-B7ED-C03BA8CC9189}"/>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4">
            <a:extLst>
              <a:ext uri="{FF2B5EF4-FFF2-40B4-BE49-F238E27FC236}">
                <a16:creationId xmlns:a16="http://schemas.microsoft.com/office/drawing/2014/main" id="{EFD6F3B3-8442-46B4-8F00-E9EF4EA0B7CC}"/>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B5F60870-D803-0E4F-9D29-85E63374F3E6}"/>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8FC4028C-5373-406F-9258-1ECBCE51B49E}"/>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4" name="Straight Connector 63">
            <a:extLst>
              <a:ext uri="{FF2B5EF4-FFF2-40B4-BE49-F238E27FC236}">
                <a16:creationId xmlns:a16="http://schemas.microsoft.com/office/drawing/2014/main" id="{3B0E0798-22DD-BF42-A849-F0FE742E32B8}"/>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1" name="Content Placeholder 4">
            <a:extLst>
              <a:ext uri="{FF2B5EF4-FFF2-40B4-BE49-F238E27FC236}">
                <a16:creationId xmlns:a16="http://schemas.microsoft.com/office/drawing/2014/main" id="{5FB983A5-EEAC-41C3-8587-92D62118D09D}"/>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2BA8FAC4-A755-CA44-B97E-A26D4117F25F}"/>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00AFDF02-4A88-43D9-ADCF-45219AF1082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6" name="Straight Connector 65">
            <a:extLst>
              <a:ext uri="{FF2B5EF4-FFF2-40B4-BE49-F238E27FC236}">
                <a16:creationId xmlns:a16="http://schemas.microsoft.com/office/drawing/2014/main" id="{BFEA5B5A-4A4D-C242-9C9B-9AE3CAC1A4E5}"/>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3" name="Content Placeholder 4">
            <a:extLst>
              <a:ext uri="{FF2B5EF4-FFF2-40B4-BE49-F238E27FC236}">
                <a16:creationId xmlns:a16="http://schemas.microsoft.com/office/drawing/2014/main" id="{7660B812-24E6-4C99-B11D-90F932FEAA90}"/>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8" name="Straight Connector 67">
            <a:extLst>
              <a:ext uri="{FF2B5EF4-FFF2-40B4-BE49-F238E27FC236}">
                <a16:creationId xmlns:a16="http://schemas.microsoft.com/office/drawing/2014/main" id="{7CB8A7C0-6F2E-784C-B2B2-766E0A044962}"/>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AE11FF87-93C9-4AEC-9630-65540653BA5B}"/>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0" name="Straight Connector 69">
            <a:extLst>
              <a:ext uri="{FF2B5EF4-FFF2-40B4-BE49-F238E27FC236}">
                <a16:creationId xmlns:a16="http://schemas.microsoft.com/office/drawing/2014/main" id="{33A4C154-AF60-604C-8CBF-F0A28F663D2D}"/>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5" name="Content Placeholder 4">
            <a:extLst>
              <a:ext uri="{FF2B5EF4-FFF2-40B4-BE49-F238E27FC236}">
                <a16:creationId xmlns:a16="http://schemas.microsoft.com/office/drawing/2014/main" id="{DEBEBCFF-2729-4616-AC69-6C87003193A8}"/>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2" name="Straight Connector 71">
            <a:extLst>
              <a:ext uri="{FF2B5EF4-FFF2-40B4-BE49-F238E27FC236}">
                <a16:creationId xmlns:a16="http://schemas.microsoft.com/office/drawing/2014/main" id="{B71EB7C0-853A-784B-9FE5-42FECD7208CF}"/>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F22AC396-8090-4AA7-B150-8C45FF52CD42}"/>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4" name="Straight Connector 73">
            <a:extLst>
              <a:ext uri="{FF2B5EF4-FFF2-40B4-BE49-F238E27FC236}">
                <a16:creationId xmlns:a16="http://schemas.microsoft.com/office/drawing/2014/main" id="{37DABB25-4385-D84B-B4E5-0CFEC26EEC7A}"/>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7" name="Content Placeholder 4">
            <a:extLst>
              <a:ext uri="{FF2B5EF4-FFF2-40B4-BE49-F238E27FC236}">
                <a16:creationId xmlns:a16="http://schemas.microsoft.com/office/drawing/2014/main" id="{FBD03448-999D-4DE5-9164-EE0F254209B3}"/>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6" name="Straight Connector 75">
            <a:extLst>
              <a:ext uri="{FF2B5EF4-FFF2-40B4-BE49-F238E27FC236}">
                <a16:creationId xmlns:a16="http://schemas.microsoft.com/office/drawing/2014/main" id="{F1CD6E25-E7E3-2B4A-8969-2C413CB3B876}"/>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8E4D879C-8C37-400C-8DBE-FD17231523BB}"/>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D40A6B01-703B-48C3-AD0B-F4C2144A282C}"/>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7086F93E-78CD-41E7-AAC0-0AB5AB0A6DCA}"/>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1FDB13B4-9368-4780-B2A7-E0F5B96CD367}"/>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0DF49386-798E-4B13-9EE6-46B1CA636527}"/>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48370604-55D0-44B2-B939-E45A4F6984D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892B07DF-BEB1-4872-BDAE-B41E6ECA2DFF}"/>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42B68127-D58F-4CAB-AD23-433DFF06D98B}"/>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92E3D221-03DC-446F-9E1C-870C05D812B9}"/>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67D31D0E-938D-418D-B42B-8C0FB3026AC2}"/>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BBFBA640-9F5C-4A5E-8A53-3C7E901D3772}"/>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8170AD0C-7968-43AC-88F0-650238088B0C}"/>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253EB09C-432C-4D7D-B80C-7F32C4F5DFCF}"/>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57940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886" userDrawn="1">
          <p15:clr>
            <a:srgbClr val="FBAE40"/>
          </p15:clr>
        </p15:guide>
        <p15:guide id="3" orient="horz" pos="2887"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Logo Wall_Ai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EFA1DD59-0D11-4BAB-857A-DDE7D1C6B5D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2A5E8A37-267F-4E4E-9638-9872BE456DFB}"/>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4">
            <a:extLst>
              <a:ext uri="{FF2B5EF4-FFF2-40B4-BE49-F238E27FC236}">
                <a16:creationId xmlns:a16="http://schemas.microsoft.com/office/drawing/2014/main" id="{F9D5EAC3-3F98-4D24-8D4D-D9C17A2570B1}"/>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0E2A7DE5-B2B0-47C6-B6AC-A74B3A853F1A}"/>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4">
            <a:extLst>
              <a:ext uri="{FF2B5EF4-FFF2-40B4-BE49-F238E27FC236}">
                <a16:creationId xmlns:a16="http://schemas.microsoft.com/office/drawing/2014/main" id="{C4C4B44E-2E23-4042-BE0F-53CE4795653F}"/>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2" name="Straight Connector 61">
            <a:extLst>
              <a:ext uri="{FF2B5EF4-FFF2-40B4-BE49-F238E27FC236}">
                <a16:creationId xmlns:a16="http://schemas.microsoft.com/office/drawing/2014/main" id="{05E0D52E-8A51-4002-B1D6-2D727C73013C}"/>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E9C95332-F2F0-4516-B791-51F781AE469D}"/>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9" name="Straight Connector 78">
            <a:extLst>
              <a:ext uri="{FF2B5EF4-FFF2-40B4-BE49-F238E27FC236}">
                <a16:creationId xmlns:a16="http://schemas.microsoft.com/office/drawing/2014/main" id="{2655A0E8-8186-41B1-9077-D72760756FF3}"/>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EFA591F1-9235-4CA0-A937-AF9FE2575167}"/>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1" name="Straight Connector 80">
            <a:extLst>
              <a:ext uri="{FF2B5EF4-FFF2-40B4-BE49-F238E27FC236}">
                <a16:creationId xmlns:a16="http://schemas.microsoft.com/office/drawing/2014/main" id="{FC3DDF76-8914-49A8-A3DC-035898321ADA}"/>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4866A037-0FA3-4ECE-930E-FC8A935EF99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3" name="Straight Connector 82">
            <a:extLst>
              <a:ext uri="{FF2B5EF4-FFF2-40B4-BE49-F238E27FC236}">
                <a16:creationId xmlns:a16="http://schemas.microsoft.com/office/drawing/2014/main" id="{D043F08C-114F-44BA-98F3-2AA9A053B507}"/>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ED5E9F93-8F0E-4512-AF8B-FB5FD9FA4DFD}"/>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5" name="Straight Connector 84">
            <a:extLst>
              <a:ext uri="{FF2B5EF4-FFF2-40B4-BE49-F238E27FC236}">
                <a16:creationId xmlns:a16="http://schemas.microsoft.com/office/drawing/2014/main" id="{9272B430-CB1E-43F0-9ACF-0F420A09AB0E}"/>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40FBD888-C42F-4F17-92D5-FC7384B902EE}"/>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7" name="Straight Connector 86">
            <a:extLst>
              <a:ext uri="{FF2B5EF4-FFF2-40B4-BE49-F238E27FC236}">
                <a16:creationId xmlns:a16="http://schemas.microsoft.com/office/drawing/2014/main" id="{B9683661-312A-40F7-9103-027010AB9407}"/>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7570307B-74DB-44B8-A9F1-C9D35152CD2C}"/>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CE1BF993-11BD-4B37-9919-C14605CE5B12}"/>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57BA48EF-7B50-426B-959F-97208016FD73}"/>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FF00DAEE-4870-4906-9AA9-B8D85D5E11F8}"/>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88DAD576-3E5F-49C3-A167-50A66DF3CF01}"/>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2692CD9F-368D-4439-A2D5-97AB2F5CFD3A}"/>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6C453FE0-6545-46A3-BC3A-308FBE160CD2}"/>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1241AE22-79CB-4CB3-A5A6-87F5465D97FE}"/>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C9A67E0E-2012-407B-B106-7C1745FA4471}"/>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75827C37-7DB6-4D7D-BDA3-8B4CC4E3CCAF}"/>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D08994DE-1A98-48A0-8430-AEED43702E22}"/>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B9F1C74D-E342-4945-BA22-D92476D6954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6C5C5279-8455-40A0-B752-7501E198C1D0}"/>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1" name="Straight Connector 100">
            <a:extLst>
              <a:ext uri="{FF2B5EF4-FFF2-40B4-BE49-F238E27FC236}">
                <a16:creationId xmlns:a16="http://schemas.microsoft.com/office/drawing/2014/main" id="{144FD1FF-FC64-4890-8F90-DB955150F973}"/>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2" name="Content Placeholder 4">
            <a:extLst>
              <a:ext uri="{FF2B5EF4-FFF2-40B4-BE49-F238E27FC236}">
                <a16:creationId xmlns:a16="http://schemas.microsoft.com/office/drawing/2014/main" id="{9B1E0531-0B9B-4D2E-AEED-386BE61EB921}"/>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3" name="Straight Connector 102">
            <a:extLst>
              <a:ext uri="{FF2B5EF4-FFF2-40B4-BE49-F238E27FC236}">
                <a16:creationId xmlns:a16="http://schemas.microsoft.com/office/drawing/2014/main" id="{63285E38-94A0-433C-B9D5-C846F56753FC}"/>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4">
            <a:extLst>
              <a:ext uri="{FF2B5EF4-FFF2-40B4-BE49-F238E27FC236}">
                <a16:creationId xmlns:a16="http://schemas.microsoft.com/office/drawing/2014/main" id="{2A1F3A99-521F-46B8-AB7B-9A3AB649F001}"/>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5" name="Straight Connector 104">
            <a:extLst>
              <a:ext uri="{FF2B5EF4-FFF2-40B4-BE49-F238E27FC236}">
                <a16:creationId xmlns:a16="http://schemas.microsoft.com/office/drawing/2014/main" id="{CD7493D4-A927-44BA-86F4-A53AF187D5F2}"/>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4">
            <a:extLst>
              <a:ext uri="{FF2B5EF4-FFF2-40B4-BE49-F238E27FC236}">
                <a16:creationId xmlns:a16="http://schemas.microsoft.com/office/drawing/2014/main" id="{75CB537E-74E7-4973-AC74-CB80E257D98D}"/>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702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rk - Icon Page">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solidFill>
                  <a:schemeClr val="tx1"/>
                </a:solidFill>
              </a:defRPr>
            </a:lvl1pPr>
          </a:lstStyle>
          <a:p>
            <a:r>
              <a:rPr lang="en-US" dirty="0"/>
              <a:t>Title (icons with text)</a:t>
            </a:r>
          </a:p>
        </p:txBody>
      </p:sp>
      <p:sp>
        <p:nvSpPr>
          <p:cNvPr id="4" name="Content Placeholder 3">
            <a:extLst>
              <a:ext uri="{FF2B5EF4-FFF2-40B4-BE49-F238E27FC236}">
                <a16:creationId xmlns:a16="http://schemas.microsoft.com/office/drawing/2014/main" id="{03266024-EBFA-424B-97E9-2EFB5136FED8}"/>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1" name="Text Field 3">
            <a:extLst>
              <a:ext uri="{FF2B5EF4-FFF2-40B4-BE49-F238E27FC236}">
                <a16:creationId xmlns:a16="http://schemas.microsoft.com/office/drawing/2014/main" id="{AF1CBBB8-6349-454A-A87C-9DD931C0DBFA}"/>
              </a:ext>
            </a:extLst>
          </p:cNvPr>
          <p:cNvSpPr>
            <a:spLocks noGrp="1"/>
          </p:cNvSpPr>
          <p:nvPr>
            <p:ph type="body" sz="quarter" idx="58"/>
          </p:nvPr>
        </p:nvSpPr>
        <p:spPr>
          <a:xfrm>
            <a:off x="6754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E107610D-4FF5-4C7D-94F3-2BD105B501B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6A584C41-DE00-4B8B-98BA-65189174E085}"/>
              </a:ext>
            </a:extLst>
          </p:cNvPr>
          <p:cNvSpPr>
            <a:spLocks noGrp="1"/>
          </p:cNvSpPr>
          <p:nvPr>
            <p:ph type="body" sz="quarter" idx="118"/>
          </p:nvPr>
        </p:nvSpPr>
        <p:spPr>
          <a:xfrm>
            <a:off x="2239659"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4645EA13-2FD0-45CD-9A52-20E4DF554AAD}"/>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4EDD4828-3CF8-4338-8EC0-8DBE404146FD}"/>
              </a:ext>
            </a:extLst>
          </p:cNvPr>
          <p:cNvSpPr>
            <a:spLocks noGrp="1"/>
          </p:cNvSpPr>
          <p:nvPr>
            <p:ph type="body" sz="quarter" idx="120"/>
          </p:nvPr>
        </p:nvSpPr>
        <p:spPr>
          <a:xfrm>
            <a:off x="3803876"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58EAC0D7-23C4-449A-8A29-46DAD17029B3}"/>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BBBF1EE7-7219-4EFD-AEC2-F292EA9F3A92}"/>
              </a:ext>
            </a:extLst>
          </p:cNvPr>
          <p:cNvSpPr>
            <a:spLocks noGrp="1"/>
          </p:cNvSpPr>
          <p:nvPr>
            <p:ph type="body" sz="quarter" idx="122"/>
          </p:nvPr>
        </p:nvSpPr>
        <p:spPr>
          <a:xfrm>
            <a:off x="5368093"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65E6724E-74A6-4257-8451-B3C2130E8721}"/>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69FE1B9B-51A2-40B4-9BE8-076E2E5734A5}"/>
              </a:ext>
            </a:extLst>
          </p:cNvPr>
          <p:cNvSpPr>
            <a:spLocks noGrp="1"/>
          </p:cNvSpPr>
          <p:nvPr>
            <p:ph type="body" sz="quarter" idx="124"/>
          </p:nvPr>
        </p:nvSpPr>
        <p:spPr>
          <a:xfrm>
            <a:off x="6932310"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A16427FA-D52E-4388-9504-0D621B420A55}"/>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C6E25358-1A18-4E0B-84A8-E61C2DBC6FED}"/>
              </a:ext>
            </a:extLst>
          </p:cNvPr>
          <p:cNvSpPr>
            <a:spLocks noGrp="1"/>
          </p:cNvSpPr>
          <p:nvPr>
            <p:ph type="body" sz="quarter" idx="126"/>
          </p:nvPr>
        </p:nvSpPr>
        <p:spPr>
          <a:xfrm>
            <a:off x="8496527"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1FAA9BF0-EA2E-47F7-BD63-06FD0FC3A874}"/>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839397CD-A0FA-4DD5-A4D4-12623BC93132}"/>
              </a:ext>
            </a:extLst>
          </p:cNvPr>
          <p:cNvSpPr>
            <a:spLocks noGrp="1"/>
          </p:cNvSpPr>
          <p:nvPr>
            <p:ph type="body" sz="quarter" idx="128"/>
          </p:nvPr>
        </p:nvSpPr>
        <p:spPr>
          <a:xfrm>
            <a:off x="100607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62E20AA2-4CDD-4DCE-A5D1-BFB0BE2514AE}"/>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8F348B27-CE9B-4135-9724-9D14EE4FDDC9}"/>
              </a:ext>
            </a:extLst>
          </p:cNvPr>
          <p:cNvSpPr>
            <a:spLocks noGrp="1"/>
          </p:cNvSpPr>
          <p:nvPr>
            <p:ph type="body" sz="quarter" idx="130"/>
          </p:nvPr>
        </p:nvSpPr>
        <p:spPr>
          <a:xfrm>
            <a:off x="6754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1D89E258-9F49-4C0A-8D67-02D34F1A8A4F}"/>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38236AD9-93CD-4D70-AFF0-2199AFF4613C}"/>
              </a:ext>
            </a:extLst>
          </p:cNvPr>
          <p:cNvSpPr>
            <a:spLocks noGrp="1"/>
          </p:cNvSpPr>
          <p:nvPr>
            <p:ph type="body" sz="quarter" idx="132"/>
          </p:nvPr>
        </p:nvSpPr>
        <p:spPr>
          <a:xfrm>
            <a:off x="2239659"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5E8213B9-81A5-4F4E-BAD7-BE87EAFDBA04}"/>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6FE92AF4-EC5E-4FFC-A526-14979A6E3E99}"/>
              </a:ext>
            </a:extLst>
          </p:cNvPr>
          <p:cNvSpPr>
            <a:spLocks noGrp="1"/>
          </p:cNvSpPr>
          <p:nvPr>
            <p:ph type="body" sz="quarter" idx="134"/>
          </p:nvPr>
        </p:nvSpPr>
        <p:spPr>
          <a:xfrm>
            <a:off x="3803876"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BFEB6FDE-B772-4CF6-8834-BAB0FDCAD4D4}"/>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7D5675FD-7CA9-4730-9819-AF1B5D1D0974}"/>
              </a:ext>
            </a:extLst>
          </p:cNvPr>
          <p:cNvSpPr>
            <a:spLocks noGrp="1"/>
          </p:cNvSpPr>
          <p:nvPr>
            <p:ph type="body" sz="quarter" idx="136"/>
          </p:nvPr>
        </p:nvSpPr>
        <p:spPr>
          <a:xfrm>
            <a:off x="5368093"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DA43F23C-781D-4BD5-9A06-F99CB895A456}"/>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A9BD8A0C-8112-462D-999B-4F7C3BDF5AE3}"/>
              </a:ext>
            </a:extLst>
          </p:cNvPr>
          <p:cNvSpPr>
            <a:spLocks noGrp="1"/>
          </p:cNvSpPr>
          <p:nvPr>
            <p:ph type="body" sz="quarter" idx="138"/>
          </p:nvPr>
        </p:nvSpPr>
        <p:spPr>
          <a:xfrm>
            <a:off x="6932310"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7" name="Content Placeholder 3">
            <a:extLst>
              <a:ext uri="{FF2B5EF4-FFF2-40B4-BE49-F238E27FC236}">
                <a16:creationId xmlns:a16="http://schemas.microsoft.com/office/drawing/2014/main" id="{FB197627-961B-4E43-B61E-A1B359B53487}"/>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8" name="Text Field 3">
            <a:extLst>
              <a:ext uri="{FF2B5EF4-FFF2-40B4-BE49-F238E27FC236}">
                <a16:creationId xmlns:a16="http://schemas.microsoft.com/office/drawing/2014/main" id="{4C86E3F2-CDB0-4FF5-A77E-F147DD5A9046}"/>
              </a:ext>
            </a:extLst>
          </p:cNvPr>
          <p:cNvSpPr>
            <a:spLocks noGrp="1"/>
          </p:cNvSpPr>
          <p:nvPr>
            <p:ph type="body" sz="quarter" idx="140"/>
          </p:nvPr>
        </p:nvSpPr>
        <p:spPr>
          <a:xfrm>
            <a:off x="8496527"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9" name="Content Placeholder 3">
            <a:extLst>
              <a:ext uri="{FF2B5EF4-FFF2-40B4-BE49-F238E27FC236}">
                <a16:creationId xmlns:a16="http://schemas.microsoft.com/office/drawing/2014/main" id="{478C8E3C-A66B-41AB-9219-975E6BA38744}"/>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0" name="Text Field 3">
            <a:extLst>
              <a:ext uri="{FF2B5EF4-FFF2-40B4-BE49-F238E27FC236}">
                <a16:creationId xmlns:a16="http://schemas.microsoft.com/office/drawing/2014/main" id="{34C57896-7DB5-471D-AC6A-7ED0A265D4ED}"/>
              </a:ext>
            </a:extLst>
          </p:cNvPr>
          <p:cNvSpPr>
            <a:spLocks noGrp="1"/>
          </p:cNvSpPr>
          <p:nvPr>
            <p:ph type="body" sz="quarter" idx="142"/>
          </p:nvPr>
        </p:nvSpPr>
        <p:spPr>
          <a:xfrm>
            <a:off x="100607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1" name="Content Placeholder 3">
            <a:extLst>
              <a:ext uri="{FF2B5EF4-FFF2-40B4-BE49-F238E27FC236}">
                <a16:creationId xmlns:a16="http://schemas.microsoft.com/office/drawing/2014/main" id="{82A64C85-9FF6-41C9-BED7-59F2F6EAC6A3}"/>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2" name="Text Field 3">
            <a:extLst>
              <a:ext uri="{FF2B5EF4-FFF2-40B4-BE49-F238E27FC236}">
                <a16:creationId xmlns:a16="http://schemas.microsoft.com/office/drawing/2014/main" id="{09246710-E5BD-4E09-8AA5-26E287499389}"/>
              </a:ext>
            </a:extLst>
          </p:cNvPr>
          <p:cNvSpPr>
            <a:spLocks noGrp="1"/>
          </p:cNvSpPr>
          <p:nvPr>
            <p:ph type="body" sz="quarter" idx="144"/>
          </p:nvPr>
        </p:nvSpPr>
        <p:spPr>
          <a:xfrm>
            <a:off x="6754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3" name="Content Placeholder 3">
            <a:extLst>
              <a:ext uri="{FF2B5EF4-FFF2-40B4-BE49-F238E27FC236}">
                <a16:creationId xmlns:a16="http://schemas.microsoft.com/office/drawing/2014/main" id="{88C302B4-52F9-4DF1-B34C-3B9BC9CDE9C3}"/>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4" name="Text Field 3">
            <a:extLst>
              <a:ext uri="{FF2B5EF4-FFF2-40B4-BE49-F238E27FC236}">
                <a16:creationId xmlns:a16="http://schemas.microsoft.com/office/drawing/2014/main" id="{B7FDAD5E-0D4F-49D6-A034-47CDCB5B0CD2}"/>
              </a:ext>
            </a:extLst>
          </p:cNvPr>
          <p:cNvSpPr>
            <a:spLocks noGrp="1"/>
          </p:cNvSpPr>
          <p:nvPr>
            <p:ph type="body" sz="quarter" idx="146"/>
          </p:nvPr>
        </p:nvSpPr>
        <p:spPr>
          <a:xfrm>
            <a:off x="2239659"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5" name="Content Placeholder 3">
            <a:extLst>
              <a:ext uri="{FF2B5EF4-FFF2-40B4-BE49-F238E27FC236}">
                <a16:creationId xmlns:a16="http://schemas.microsoft.com/office/drawing/2014/main" id="{4E5FAD06-BF47-4C44-9176-14DFA17EB908}"/>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6" name="Text Field 3">
            <a:extLst>
              <a:ext uri="{FF2B5EF4-FFF2-40B4-BE49-F238E27FC236}">
                <a16:creationId xmlns:a16="http://schemas.microsoft.com/office/drawing/2014/main" id="{A504ACCF-CF2F-4280-957F-403A49CA0E03}"/>
              </a:ext>
            </a:extLst>
          </p:cNvPr>
          <p:cNvSpPr>
            <a:spLocks noGrp="1"/>
          </p:cNvSpPr>
          <p:nvPr>
            <p:ph type="body" sz="quarter" idx="148"/>
          </p:nvPr>
        </p:nvSpPr>
        <p:spPr>
          <a:xfrm>
            <a:off x="3803876"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7" name="Content Placeholder 3">
            <a:extLst>
              <a:ext uri="{FF2B5EF4-FFF2-40B4-BE49-F238E27FC236}">
                <a16:creationId xmlns:a16="http://schemas.microsoft.com/office/drawing/2014/main" id="{82D5691D-C16B-406A-A634-400EB9D07CCD}"/>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8" name="Text Field 3">
            <a:extLst>
              <a:ext uri="{FF2B5EF4-FFF2-40B4-BE49-F238E27FC236}">
                <a16:creationId xmlns:a16="http://schemas.microsoft.com/office/drawing/2014/main" id="{9272D278-F881-4EF9-B86C-97B54E5D04CB}"/>
              </a:ext>
            </a:extLst>
          </p:cNvPr>
          <p:cNvSpPr>
            <a:spLocks noGrp="1"/>
          </p:cNvSpPr>
          <p:nvPr>
            <p:ph type="body" sz="quarter" idx="150"/>
          </p:nvPr>
        </p:nvSpPr>
        <p:spPr>
          <a:xfrm>
            <a:off x="5368093"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9" name="Content Placeholder 3">
            <a:extLst>
              <a:ext uri="{FF2B5EF4-FFF2-40B4-BE49-F238E27FC236}">
                <a16:creationId xmlns:a16="http://schemas.microsoft.com/office/drawing/2014/main" id="{1E647D4F-0822-4318-A00E-54C000EF4350}"/>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0" name="Text Field 3">
            <a:extLst>
              <a:ext uri="{FF2B5EF4-FFF2-40B4-BE49-F238E27FC236}">
                <a16:creationId xmlns:a16="http://schemas.microsoft.com/office/drawing/2014/main" id="{1431E264-B54A-4AD2-BD88-D9A35813D8F8}"/>
              </a:ext>
            </a:extLst>
          </p:cNvPr>
          <p:cNvSpPr>
            <a:spLocks noGrp="1"/>
          </p:cNvSpPr>
          <p:nvPr>
            <p:ph type="body" sz="quarter" idx="152"/>
          </p:nvPr>
        </p:nvSpPr>
        <p:spPr>
          <a:xfrm>
            <a:off x="6932310"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1" name="Content Placeholder 3">
            <a:extLst>
              <a:ext uri="{FF2B5EF4-FFF2-40B4-BE49-F238E27FC236}">
                <a16:creationId xmlns:a16="http://schemas.microsoft.com/office/drawing/2014/main" id="{B515D71C-C9B9-433A-921E-7C5B96ACCFE7}"/>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2" name="Text Field 3">
            <a:extLst>
              <a:ext uri="{FF2B5EF4-FFF2-40B4-BE49-F238E27FC236}">
                <a16:creationId xmlns:a16="http://schemas.microsoft.com/office/drawing/2014/main" id="{7F6934B1-FAC3-4099-866E-4A741DDEBA9D}"/>
              </a:ext>
            </a:extLst>
          </p:cNvPr>
          <p:cNvSpPr>
            <a:spLocks noGrp="1"/>
          </p:cNvSpPr>
          <p:nvPr>
            <p:ph type="body" sz="quarter" idx="154"/>
          </p:nvPr>
        </p:nvSpPr>
        <p:spPr>
          <a:xfrm>
            <a:off x="8496527"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3" name="Content Placeholder 3">
            <a:extLst>
              <a:ext uri="{FF2B5EF4-FFF2-40B4-BE49-F238E27FC236}">
                <a16:creationId xmlns:a16="http://schemas.microsoft.com/office/drawing/2014/main" id="{73311719-5E61-4ECD-A0A4-B2E340312F86}"/>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4" name="Text Field 3">
            <a:extLst>
              <a:ext uri="{FF2B5EF4-FFF2-40B4-BE49-F238E27FC236}">
                <a16:creationId xmlns:a16="http://schemas.microsoft.com/office/drawing/2014/main" id="{994D5BE6-86CC-464D-8C3E-AD799B8675A3}"/>
              </a:ext>
            </a:extLst>
          </p:cNvPr>
          <p:cNvSpPr>
            <a:spLocks noGrp="1"/>
          </p:cNvSpPr>
          <p:nvPr>
            <p:ph type="body" sz="quarter" idx="156"/>
          </p:nvPr>
        </p:nvSpPr>
        <p:spPr>
          <a:xfrm>
            <a:off x="100607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0B9D864-6A3D-934F-B93B-663FF16D2532}"/>
              </a:ext>
            </a:extLst>
          </p:cNvPr>
          <p:cNvSpPr>
            <a:spLocks noGrp="1"/>
          </p:cNvSpPr>
          <p:nvPr>
            <p:ph type="dt" sz="half" idx="10"/>
          </p:nvPr>
        </p:nvSpPr>
        <p:spPr>
          <a:xfrm>
            <a:off x="6873138" y="6425604"/>
            <a:ext cx="2743200" cy="363500"/>
          </a:xfrm>
        </p:spPr>
        <p:txBody>
          <a:bodyPr/>
          <a:lstStyle/>
          <a:p>
            <a:endParaRPr lang="en-US" dirty="0"/>
          </a:p>
        </p:txBody>
      </p:sp>
      <p:sp>
        <p:nvSpPr>
          <p:cNvPr id="73" name="Footer Placeholder 4">
            <a:extLst>
              <a:ext uri="{FF2B5EF4-FFF2-40B4-BE49-F238E27FC236}">
                <a16:creationId xmlns:a16="http://schemas.microsoft.com/office/drawing/2014/main" id="{A1A94DE7-D812-2A4A-AC9A-E0F50AB480B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74" name="Slide Number Placeholder 7">
            <a:extLst>
              <a:ext uri="{FF2B5EF4-FFF2-40B4-BE49-F238E27FC236}">
                <a16:creationId xmlns:a16="http://schemas.microsoft.com/office/drawing/2014/main" id="{87AB53AD-8F6F-3E4C-BAB1-DFF6D1741FF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931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144"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ht - Ic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lvl1pPr>
          </a:lstStyle>
          <a:p>
            <a:r>
              <a:rPr lang="en-US" dirty="0"/>
              <a:t>Title (icons with text)</a:t>
            </a:r>
          </a:p>
        </p:txBody>
      </p:sp>
      <p:sp>
        <p:nvSpPr>
          <p:cNvPr id="48" name="Content Placeholder 3">
            <a:extLst>
              <a:ext uri="{FF2B5EF4-FFF2-40B4-BE49-F238E27FC236}">
                <a16:creationId xmlns:a16="http://schemas.microsoft.com/office/drawing/2014/main" id="{D0ED8964-E827-4B6C-B0C5-A5F20EA89E29}"/>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49" name="Text Field 3">
            <a:extLst>
              <a:ext uri="{FF2B5EF4-FFF2-40B4-BE49-F238E27FC236}">
                <a16:creationId xmlns:a16="http://schemas.microsoft.com/office/drawing/2014/main" id="{AA22CAAB-5543-4149-AB91-50F4C3914A28}"/>
              </a:ext>
            </a:extLst>
          </p:cNvPr>
          <p:cNvSpPr>
            <a:spLocks noGrp="1"/>
          </p:cNvSpPr>
          <p:nvPr>
            <p:ph type="body" sz="quarter" idx="58"/>
          </p:nvPr>
        </p:nvSpPr>
        <p:spPr>
          <a:xfrm>
            <a:off x="6754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0" name="Content Placeholder 3">
            <a:extLst>
              <a:ext uri="{FF2B5EF4-FFF2-40B4-BE49-F238E27FC236}">
                <a16:creationId xmlns:a16="http://schemas.microsoft.com/office/drawing/2014/main" id="{56B5CFEE-EC53-4540-B5F2-68172FCC98A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1" name="Text Field 3">
            <a:extLst>
              <a:ext uri="{FF2B5EF4-FFF2-40B4-BE49-F238E27FC236}">
                <a16:creationId xmlns:a16="http://schemas.microsoft.com/office/drawing/2014/main" id="{EAD631D9-FD20-411A-8C3F-1D877F6C14AE}"/>
              </a:ext>
            </a:extLst>
          </p:cNvPr>
          <p:cNvSpPr>
            <a:spLocks noGrp="1"/>
          </p:cNvSpPr>
          <p:nvPr>
            <p:ph type="body" sz="quarter" idx="118"/>
          </p:nvPr>
        </p:nvSpPr>
        <p:spPr>
          <a:xfrm>
            <a:off x="2239659"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2" name="Content Placeholder 3">
            <a:extLst>
              <a:ext uri="{FF2B5EF4-FFF2-40B4-BE49-F238E27FC236}">
                <a16:creationId xmlns:a16="http://schemas.microsoft.com/office/drawing/2014/main" id="{5EE6B461-93FA-473C-A13D-52CD5DE6C96A}"/>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3" name="Text Field 3">
            <a:extLst>
              <a:ext uri="{FF2B5EF4-FFF2-40B4-BE49-F238E27FC236}">
                <a16:creationId xmlns:a16="http://schemas.microsoft.com/office/drawing/2014/main" id="{13B64761-C88B-4217-A230-3CDF5204463C}"/>
              </a:ext>
            </a:extLst>
          </p:cNvPr>
          <p:cNvSpPr>
            <a:spLocks noGrp="1"/>
          </p:cNvSpPr>
          <p:nvPr>
            <p:ph type="body" sz="quarter" idx="120"/>
          </p:nvPr>
        </p:nvSpPr>
        <p:spPr>
          <a:xfrm>
            <a:off x="3803876"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66" name="Content Placeholder 3">
            <a:extLst>
              <a:ext uri="{FF2B5EF4-FFF2-40B4-BE49-F238E27FC236}">
                <a16:creationId xmlns:a16="http://schemas.microsoft.com/office/drawing/2014/main" id="{6FFB3D80-36F9-462B-9288-7B5980A84355}"/>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8" name="Text Field 3">
            <a:extLst>
              <a:ext uri="{FF2B5EF4-FFF2-40B4-BE49-F238E27FC236}">
                <a16:creationId xmlns:a16="http://schemas.microsoft.com/office/drawing/2014/main" id="{BB3427CF-A6AB-4A0C-B656-B50726C4AA7B}"/>
              </a:ext>
            </a:extLst>
          </p:cNvPr>
          <p:cNvSpPr>
            <a:spLocks noGrp="1"/>
          </p:cNvSpPr>
          <p:nvPr>
            <p:ph type="body" sz="quarter" idx="122"/>
          </p:nvPr>
        </p:nvSpPr>
        <p:spPr>
          <a:xfrm>
            <a:off x="5368093"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0" name="Content Placeholder 3">
            <a:extLst>
              <a:ext uri="{FF2B5EF4-FFF2-40B4-BE49-F238E27FC236}">
                <a16:creationId xmlns:a16="http://schemas.microsoft.com/office/drawing/2014/main" id="{B46B789B-834A-4414-A31F-91616471C65F}"/>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1" name="Text Field 3">
            <a:extLst>
              <a:ext uri="{FF2B5EF4-FFF2-40B4-BE49-F238E27FC236}">
                <a16:creationId xmlns:a16="http://schemas.microsoft.com/office/drawing/2014/main" id="{352107C9-A23F-439B-85BC-15921691F6E6}"/>
              </a:ext>
            </a:extLst>
          </p:cNvPr>
          <p:cNvSpPr>
            <a:spLocks noGrp="1"/>
          </p:cNvSpPr>
          <p:nvPr>
            <p:ph type="body" sz="quarter" idx="124"/>
          </p:nvPr>
        </p:nvSpPr>
        <p:spPr>
          <a:xfrm>
            <a:off x="6932310"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5" name="Content Placeholder 3">
            <a:extLst>
              <a:ext uri="{FF2B5EF4-FFF2-40B4-BE49-F238E27FC236}">
                <a16:creationId xmlns:a16="http://schemas.microsoft.com/office/drawing/2014/main" id="{32474524-B7ED-44DA-9E53-C675E890FAE7}"/>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6" name="Text Field 3">
            <a:extLst>
              <a:ext uri="{FF2B5EF4-FFF2-40B4-BE49-F238E27FC236}">
                <a16:creationId xmlns:a16="http://schemas.microsoft.com/office/drawing/2014/main" id="{7B2952CC-2E2B-4938-83E1-D030E0E3428A}"/>
              </a:ext>
            </a:extLst>
          </p:cNvPr>
          <p:cNvSpPr>
            <a:spLocks noGrp="1"/>
          </p:cNvSpPr>
          <p:nvPr>
            <p:ph type="body" sz="quarter" idx="126"/>
          </p:nvPr>
        </p:nvSpPr>
        <p:spPr>
          <a:xfrm>
            <a:off x="8496527"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7" name="Content Placeholder 3">
            <a:extLst>
              <a:ext uri="{FF2B5EF4-FFF2-40B4-BE49-F238E27FC236}">
                <a16:creationId xmlns:a16="http://schemas.microsoft.com/office/drawing/2014/main" id="{8359E907-3F2A-4881-BF9B-856DE3F9D1C9}"/>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8" name="Text Field 3">
            <a:extLst>
              <a:ext uri="{FF2B5EF4-FFF2-40B4-BE49-F238E27FC236}">
                <a16:creationId xmlns:a16="http://schemas.microsoft.com/office/drawing/2014/main" id="{73CC30D8-A19C-4027-A2AF-B4A5F17D99AA}"/>
              </a:ext>
            </a:extLst>
          </p:cNvPr>
          <p:cNvSpPr>
            <a:spLocks noGrp="1"/>
          </p:cNvSpPr>
          <p:nvPr>
            <p:ph type="body" sz="quarter" idx="128"/>
          </p:nvPr>
        </p:nvSpPr>
        <p:spPr>
          <a:xfrm>
            <a:off x="100607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9" name="Content Placeholder 3">
            <a:extLst>
              <a:ext uri="{FF2B5EF4-FFF2-40B4-BE49-F238E27FC236}">
                <a16:creationId xmlns:a16="http://schemas.microsoft.com/office/drawing/2014/main" id="{CE706D27-D923-4F0F-A810-7534987EAE54}"/>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0" name="Text Field 3">
            <a:extLst>
              <a:ext uri="{FF2B5EF4-FFF2-40B4-BE49-F238E27FC236}">
                <a16:creationId xmlns:a16="http://schemas.microsoft.com/office/drawing/2014/main" id="{F282602A-DDA0-4AA2-ACBF-9F443A6BDF22}"/>
              </a:ext>
            </a:extLst>
          </p:cNvPr>
          <p:cNvSpPr>
            <a:spLocks noGrp="1"/>
          </p:cNvSpPr>
          <p:nvPr>
            <p:ph type="body" sz="quarter" idx="130"/>
          </p:nvPr>
        </p:nvSpPr>
        <p:spPr>
          <a:xfrm>
            <a:off x="6754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1" name="Content Placeholder 3">
            <a:extLst>
              <a:ext uri="{FF2B5EF4-FFF2-40B4-BE49-F238E27FC236}">
                <a16:creationId xmlns:a16="http://schemas.microsoft.com/office/drawing/2014/main" id="{75C08B06-9B7C-49AF-9B83-BB8D9C936093}"/>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2" name="Text Field 3">
            <a:extLst>
              <a:ext uri="{FF2B5EF4-FFF2-40B4-BE49-F238E27FC236}">
                <a16:creationId xmlns:a16="http://schemas.microsoft.com/office/drawing/2014/main" id="{4DB0CA91-E7F1-46C8-87B3-60C5EC2FC53B}"/>
              </a:ext>
            </a:extLst>
          </p:cNvPr>
          <p:cNvSpPr>
            <a:spLocks noGrp="1"/>
          </p:cNvSpPr>
          <p:nvPr>
            <p:ph type="body" sz="quarter" idx="132"/>
          </p:nvPr>
        </p:nvSpPr>
        <p:spPr>
          <a:xfrm>
            <a:off x="2239659"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3" name="Content Placeholder 3">
            <a:extLst>
              <a:ext uri="{FF2B5EF4-FFF2-40B4-BE49-F238E27FC236}">
                <a16:creationId xmlns:a16="http://schemas.microsoft.com/office/drawing/2014/main" id="{16BBB544-597B-4A72-9282-674CB9848686}"/>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4" name="Text Field 3">
            <a:extLst>
              <a:ext uri="{FF2B5EF4-FFF2-40B4-BE49-F238E27FC236}">
                <a16:creationId xmlns:a16="http://schemas.microsoft.com/office/drawing/2014/main" id="{7AC290CE-A374-44ED-A8BC-38C75911BE24}"/>
              </a:ext>
            </a:extLst>
          </p:cNvPr>
          <p:cNvSpPr>
            <a:spLocks noGrp="1"/>
          </p:cNvSpPr>
          <p:nvPr>
            <p:ph type="body" sz="quarter" idx="134"/>
          </p:nvPr>
        </p:nvSpPr>
        <p:spPr>
          <a:xfrm>
            <a:off x="3803876"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8C347441-A697-44D2-B16E-9752F0B64793}"/>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0C7E56E9-6DD6-4E43-8B29-5F1D0EEBAEC4}"/>
              </a:ext>
            </a:extLst>
          </p:cNvPr>
          <p:cNvSpPr>
            <a:spLocks noGrp="1"/>
          </p:cNvSpPr>
          <p:nvPr>
            <p:ph type="body" sz="quarter" idx="136"/>
          </p:nvPr>
        </p:nvSpPr>
        <p:spPr>
          <a:xfrm>
            <a:off x="5368093"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E3102B37-41B0-446D-BE06-902984FD0F68}"/>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AFEE8E59-2F1B-4E93-ACAA-AEE3619C70E2}"/>
              </a:ext>
            </a:extLst>
          </p:cNvPr>
          <p:cNvSpPr>
            <a:spLocks noGrp="1"/>
          </p:cNvSpPr>
          <p:nvPr>
            <p:ph type="body" sz="quarter" idx="138"/>
          </p:nvPr>
        </p:nvSpPr>
        <p:spPr>
          <a:xfrm>
            <a:off x="6932310"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8BA08E53-23A2-4BEC-B9A3-C58B87A861DC}"/>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850B8E18-DF5F-42A4-AE01-230737F487FE}"/>
              </a:ext>
            </a:extLst>
          </p:cNvPr>
          <p:cNvSpPr>
            <a:spLocks noGrp="1"/>
          </p:cNvSpPr>
          <p:nvPr>
            <p:ph type="body" sz="quarter" idx="140"/>
          </p:nvPr>
        </p:nvSpPr>
        <p:spPr>
          <a:xfrm>
            <a:off x="8496527"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CAA5D531-29D3-4EEA-BBB1-E72C7687AFB9}"/>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3064B959-3D80-45EB-A267-AEC898D6146D}"/>
              </a:ext>
            </a:extLst>
          </p:cNvPr>
          <p:cNvSpPr>
            <a:spLocks noGrp="1"/>
          </p:cNvSpPr>
          <p:nvPr>
            <p:ph type="body" sz="quarter" idx="142"/>
          </p:nvPr>
        </p:nvSpPr>
        <p:spPr>
          <a:xfrm>
            <a:off x="100607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F1BE6A50-C6C0-4547-A3E1-1706457FE1E5}"/>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61CBE71A-B724-446C-83B2-1257404F4F78}"/>
              </a:ext>
            </a:extLst>
          </p:cNvPr>
          <p:cNvSpPr>
            <a:spLocks noGrp="1"/>
          </p:cNvSpPr>
          <p:nvPr>
            <p:ph type="body" sz="quarter" idx="144"/>
          </p:nvPr>
        </p:nvSpPr>
        <p:spPr>
          <a:xfrm>
            <a:off x="6754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5580FB84-C043-4E0D-A4E6-2C00C21DBEAF}"/>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4D5E0180-A1B0-44D8-A0BD-4A7A0EC527CF}"/>
              </a:ext>
            </a:extLst>
          </p:cNvPr>
          <p:cNvSpPr>
            <a:spLocks noGrp="1"/>
          </p:cNvSpPr>
          <p:nvPr>
            <p:ph type="body" sz="quarter" idx="146"/>
          </p:nvPr>
        </p:nvSpPr>
        <p:spPr>
          <a:xfrm>
            <a:off x="2239659"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D4186708-DE83-4237-AE6B-ED6087C16493}"/>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907536B1-0BC5-4DE2-A1C9-D1BCB69DEFFF}"/>
              </a:ext>
            </a:extLst>
          </p:cNvPr>
          <p:cNvSpPr>
            <a:spLocks noGrp="1"/>
          </p:cNvSpPr>
          <p:nvPr>
            <p:ph type="body" sz="quarter" idx="148"/>
          </p:nvPr>
        </p:nvSpPr>
        <p:spPr>
          <a:xfrm>
            <a:off x="3803876"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EBC432E9-A691-46AE-AD39-1652950DB525}"/>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E80213A8-496F-4A2E-918B-86D44DFC898F}"/>
              </a:ext>
            </a:extLst>
          </p:cNvPr>
          <p:cNvSpPr>
            <a:spLocks noGrp="1"/>
          </p:cNvSpPr>
          <p:nvPr>
            <p:ph type="body" sz="quarter" idx="150"/>
          </p:nvPr>
        </p:nvSpPr>
        <p:spPr>
          <a:xfrm>
            <a:off x="5368093"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442F21CB-88E8-452C-B1FA-9D9DE9259BCD}"/>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080CC401-0899-4AEE-9B23-56B56603D2DF}"/>
              </a:ext>
            </a:extLst>
          </p:cNvPr>
          <p:cNvSpPr>
            <a:spLocks noGrp="1"/>
          </p:cNvSpPr>
          <p:nvPr>
            <p:ph type="body" sz="quarter" idx="152"/>
          </p:nvPr>
        </p:nvSpPr>
        <p:spPr>
          <a:xfrm>
            <a:off x="6932310"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012E9C41-D780-4C13-9BB5-DC26B440A662}"/>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35AD2BD3-5AA1-4118-8C7D-9F6697DA3C08}"/>
              </a:ext>
            </a:extLst>
          </p:cNvPr>
          <p:cNvSpPr>
            <a:spLocks noGrp="1"/>
          </p:cNvSpPr>
          <p:nvPr>
            <p:ph type="body" sz="quarter" idx="154"/>
          </p:nvPr>
        </p:nvSpPr>
        <p:spPr>
          <a:xfrm>
            <a:off x="8496527"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ACA73A24-612D-4638-BDFF-1FEC45110C48}"/>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9F1EF3F0-4C3E-4557-9BFB-3FD62D465A57}"/>
              </a:ext>
            </a:extLst>
          </p:cNvPr>
          <p:cNvSpPr>
            <a:spLocks noGrp="1"/>
          </p:cNvSpPr>
          <p:nvPr>
            <p:ph type="body" sz="quarter" idx="156"/>
          </p:nvPr>
        </p:nvSpPr>
        <p:spPr>
          <a:xfrm>
            <a:off x="100607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7F69D7C-D5CB-2441-A601-14C342CD78D6}"/>
              </a:ext>
            </a:extLst>
          </p:cNvPr>
          <p:cNvSpPr>
            <a:spLocks noGrp="1"/>
          </p:cNvSpPr>
          <p:nvPr>
            <p:ph type="dt" sz="half" idx="10"/>
          </p:nvPr>
        </p:nvSpPr>
        <p:spPr>
          <a:xfrm>
            <a:off x="6873138" y="6425604"/>
            <a:ext cx="2743200" cy="363500"/>
          </a:xfrm>
        </p:spPr>
        <p:txBody>
          <a:bodyPr/>
          <a:lstStyle/>
          <a:p>
            <a:endParaRPr lang="en-US" dirty="0"/>
          </a:p>
        </p:txBody>
      </p:sp>
      <p:sp>
        <p:nvSpPr>
          <p:cNvPr id="73" name="Footer Placeholder 4">
            <a:extLst>
              <a:ext uri="{FF2B5EF4-FFF2-40B4-BE49-F238E27FC236}">
                <a16:creationId xmlns:a16="http://schemas.microsoft.com/office/drawing/2014/main" id="{C1282016-2D58-9D4A-8084-1A80F76FC819}"/>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74" name="Slide Number Placeholder 7">
            <a:extLst>
              <a:ext uri="{FF2B5EF4-FFF2-40B4-BE49-F238E27FC236}">
                <a16:creationId xmlns:a16="http://schemas.microsoft.com/office/drawing/2014/main" id="{5279F801-3E62-C942-B5A8-D89A5029CD2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3388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792"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ght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B4D86BA-0324-4CFB-8752-C34AB1C7DA95}"/>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898390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12355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ark - Divider_Pillar">
    <p:bg>
      <p:bgPr>
        <a:solidFill>
          <a:schemeClr val="accent5"/>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2983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ttern_Bark_Text">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2BD5AD5A-A69D-C746-8B51-7144046E716E}"/>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14" name="Content Placeholder 6">
            <a:extLst>
              <a:ext uri="{FF2B5EF4-FFF2-40B4-BE49-F238E27FC236}">
                <a16:creationId xmlns:a16="http://schemas.microsoft.com/office/drawing/2014/main" id="{847AA748-DC36-0943-ADFC-8017C81B69C9}"/>
              </a:ext>
            </a:extLst>
          </p:cNvPr>
          <p:cNvSpPr>
            <a:spLocks noGrp="1"/>
          </p:cNvSpPr>
          <p:nvPr>
            <p:ph sz="quarter" idx="13"/>
          </p:nvPr>
        </p:nvSpPr>
        <p:spPr>
          <a:xfrm>
            <a:off x="771525" y="1600200"/>
            <a:ext cx="10677525" cy="45079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0C4CE14D-23E9-466A-8C7E-E0A10E87A145}"/>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8F363E05-F5CC-4A67-9042-71343FC40CB1}"/>
              </a:ext>
            </a:extLst>
          </p:cNvPr>
          <p:cNvSpPr>
            <a:spLocks noGrp="1"/>
          </p:cNvSpPr>
          <p:nvPr>
            <p:ph type="ftr" sz="quarter" idx="15"/>
          </p:nvPr>
        </p:nvSpPr>
        <p:spPr/>
        <p:txBody>
          <a:bodyPr/>
          <a:lstStyle/>
          <a:p>
            <a:r>
              <a:rPr lang="en-US"/>
              <a:t>Copyright © 2025, Oracle and/or its affiliates</a:t>
            </a:r>
            <a:endParaRPr lang="en-US" dirty="0"/>
          </a:p>
        </p:txBody>
      </p:sp>
      <p:pic>
        <p:nvPicPr>
          <p:cNvPr id="4" name="Picture 3">
            <a:extLst>
              <a:ext uri="{FF2B5EF4-FFF2-40B4-BE49-F238E27FC236}">
                <a16:creationId xmlns:a16="http://schemas.microsoft.com/office/drawing/2014/main" id="{2051C6A1-91C9-A94A-9516-88E7DF3050AD}"/>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8399" y="-15145"/>
            <a:ext cx="12192000" cy="6858000"/>
          </a:xfrm>
          <a:prstGeom prst="rect">
            <a:avLst/>
          </a:prstGeom>
        </p:spPr>
      </p:pic>
      <p:sp>
        <p:nvSpPr>
          <p:cNvPr id="2" name="Date Placeholder 1">
            <a:extLst>
              <a:ext uri="{FF2B5EF4-FFF2-40B4-BE49-F238E27FC236}">
                <a16:creationId xmlns:a16="http://schemas.microsoft.com/office/drawing/2014/main" id="{8304B165-1DB7-4C5A-A230-3C88387E440A}"/>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695132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 y="0"/>
            <a:ext cx="12191998" cy="6857998"/>
          </a:xfrm>
          <a:prstGeom prst="rect">
            <a:avLst/>
          </a:prstGeom>
          <a:ln>
            <a:noFill/>
          </a:ln>
        </p:spPr>
      </p:pic>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68096" y="990600"/>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2025,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endParaRPr lang="en-US" dirty="0"/>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074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Light - Quote with Data Texture Background">
    <p:bg>
      <p:bgPr>
        <a:solidFill>
          <a:srgbClr val="F1EFED">
            <a:alpha val="60000"/>
          </a:srgbClr>
        </a:solidFill>
        <a:effectLst/>
      </p:bgPr>
    </p:bg>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19336" y="2"/>
            <a:ext cx="12191998" cy="6857998"/>
          </a:xfrm>
          <a:prstGeom prst="rect">
            <a:avLst/>
          </a:prstGeom>
          <a:ln>
            <a:noFill/>
          </a:ln>
        </p:spPr>
      </p:pic>
      <p:sp>
        <p:nvSpPr>
          <p:cNvPr id="16" name="Content Placeholder 2">
            <a:extLst>
              <a:ext uri="{FF2B5EF4-FFF2-40B4-BE49-F238E27FC236}">
                <a16:creationId xmlns:a16="http://schemas.microsoft.com/office/drawing/2014/main" id="{14E9E8A0-CEF0-48D1-9D49-C5F2C923CC7A}"/>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2025,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endParaRPr lang="en-US" dirty="0"/>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098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6" name="Content Placeholder 2">
            <a:extLst>
              <a:ext uri="{FF2B5EF4-FFF2-40B4-BE49-F238E27FC236}">
                <a16:creationId xmlns:a16="http://schemas.microsoft.com/office/drawing/2014/main" id="{452DE64F-4015-4E7C-8AB5-9C049FB7236C}"/>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8" name="Title">
            <a:extLst>
              <a:ext uri="{FF2B5EF4-FFF2-40B4-BE49-F238E27FC236}">
                <a16:creationId xmlns:a16="http://schemas.microsoft.com/office/drawing/2014/main" id="{5967C2BF-753C-4C23-BB50-41EC2320F96D}"/>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p>
            <a:r>
              <a:rPr lang="en-US"/>
              <a:t>Copyright © 2025, Oracle and/or its affiliates</a:t>
            </a:r>
            <a:endParaRPr lang="en-US" dirty="0"/>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p>
            <a:endParaRPr lang="en-US" dirty="0"/>
          </a:p>
        </p:txBody>
      </p:sp>
      <p:sp>
        <p:nvSpPr>
          <p:cNvPr id="17" name="Rectangle 16">
            <a:extLst>
              <a:ext uri="{FF2B5EF4-FFF2-40B4-BE49-F238E27FC236}">
                <a16:creationId xmlns:a16="http://schemas.microsoft.com/office/drawing/2014/main" id="{626AAC4F-13E9-4EF3-A949-C9CF5787BA39}"/>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4062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_Pillar">
    <p:bg>
      <p:bgPr>
        <a:solidFill>
          <a:schemeClr val="accent5"/>
        </a:solidFill>
        <a:effectLst/>
      </p:bgPr>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9" name="Content Placeholder 2">
            <a:extLst>
              <a:ext uri="{FF2B5EF4-FFF2-40B4-BE49-F238E27FC236}">
                <a16:creationId xmlns:a16="http://schemas.microsoft.com/office/drawing/2014/main" id="{716F2B04-1C62-44A0-A70F-43AAE5D3C5F9}"/>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6" name="Title">
            <a:extLst>
              <a:ext uri="{FF2B5EF4-FFF2-40B4-BE49-F238E27FC236}">
                <a16:creationId xmlns:a16="http://schemas.microsoft.com/office/drawing/2014/main" id="{E8E870D0-AA7A-4DF2-9451-37FC290C03DC}"/>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lvl1pPr>
              <a:defRPr>
                <a:solidFill>
                  <a:schemeClr val="tx1"/>
                </a:solidFill>
              </a:defRPr>
            </a:lvl1pPr>
          </a:lstStyle>
          <a:p>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lvl1pPr>
              <a:defRPr>
                <a:solidFill>
                  <a:schemeClr val="tx1"/>
                </a:solidFill>
              </a:defRPr>
            </a:lvl1p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14" name="Rectangle 13">
            <a:extLst>
              <a:ext uri="{FF2B5EF4-FFF2-40B4-BE49-F238E27FC236}">
                <a16:creationId xmlns:a16="http://schemas.microsoft.com/office/drawing/2014/main" id="{DE459031-A6BC-1E4E-8B6D-4472115AE720}"/>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09169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ght - Quote with Picture">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BB4B0E6C-0C20-D444-9789-A9966B9CBD9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000"/>
          <a:stretch/>
        </p:blipFill>
        <p:spPr>
          <a:xfrm>
            <a:off x="4876799" y="0"/>
            <a:ext cx="7315201" cy="6857998"/>
          </a:xfrm>
          <a:prstGeom prst="rect">
            <a:avLst/>
          </a:prstGeom>
          <a:ln>
            <a:noFill/>
          </a:ln>
        </p:spPr>
      </p:pic>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a:lvl1pPr>
          </a:lstStyle>
          <a:p>
            <a:r>
              <a:rPr lang="en-US" dirty="0"/>
              <a:t>Click to add image</a:t>
            </a:r>
          </a:p>
        </p:txBody>
      </p:sp>
      <p:sp>
        <p:nvSpPr>
          <p:cNvPr id="17" name="Content Placeholder 2">
            <a:extLst>
              <a:ext uri="{FF2B5EF4-FFF2-40B4-BE49-F238E27FC236}">
                <a16:creationId xmlns:a16="http://schemas.microsoft.com/office/drawing/2014/main" id="{34698861-1541-4CC3-82CE-923021528A47}"/>
              </a:ext>
            </a:extLst>
          </p:cNvPr>
          <p:cNvSpPr>
            <a:spLocks noGrp="1"/>
          </p:cNvSpPr>
          <p:nvPr>
            <p:ph sz="quarter" idx="46" hasCustomPrompt="1"/>
          </p:nvPr>
        </p:nvSpPr>
        <p:spPr>
          <a:xfrm>
            <a:off x="5431536" y="1207008"/>
            <a:ext cx="2939518" cy="841248"/>
          </a:xfrm>
        </p:spPr>
        <p:txBody>
          <a:bodyPr/>
          <a:lstStyle>
            <a:lvl5pPr marL="731520" indent="0">
              <a:buNone/>
              <a:defRPr/>
            </a:lvl5pPr>
          </a:lstStyle>
          <a:p>
            <a:pPr lvl="0"/>
            <a:r>
              <a:rPr lang="en-US" dirty="0"/>
              <a:t>Click to add logo</a:t>
            </a:r>
          </a:p>
        </p:txBody>
      </p:sp>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endParaRPr lang="en-US" dirty="0"/>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Rectangle 15">
            <a:extLst>
              <a:ext uri="{FF2B5EF4-FFF2-40B4-BE49-F238E27FC236}">
                <a16:creationId xmlns:a16="http://schemas.microsoft.com/office/drawing/2014/main" id="{8DA8AC6E-786E-48E9-B3F3-F0E879B2C7F3}"/>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 - Quot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17" name="Content Placeholder 2">
            <a:extLst>
              <a:ext uri="{FF2B5EF4-FFF2-40B4-BE49-F238E27FC236}">
                <a16:creationId xmlns:a16="http://schemas.microsoft.com/office/drawing/2014/main" id="{F8B6C609-C846-404C-9A09-E3C80CBD2084}"/>
              </a:ext>
            </a:extLst>
          </p:cNvPr>
          <p:cNvSpPr>
            <a:spLocks noGrp="1"/>
          </p:cNvSpPr>
          <p:nvPr>
            <p:ph sz="quarter" idx="46" hasCustomPrompt="1"/>
          </p:nvPr>
        </p:nvSpPr>
        <p:spPr>
          <a:xfrm>
            <a:off x="5438775" y="1204990"/>
            <a:ext cx="2939518" cy="841248"/>
          </a:xfrm>
        </p:spPr>
        <p:txBody>
          <a:bodyPr/>
          <a:lstStyle>
            <a:lvl5pPr marL="731520" indent="0">
              <a:buNone/>
              <a:defRPr/>
            </a:lvl5pPr>
          </a:lstStyle>
          <a:p>
            <a:pPr lvl="0"/>
            <a:r>
              <a:rPr lang="en-US" dirty="0"/>
              <a:t>Click to add logo</a:t>
            </a:r>
          </a:p>
        </p:txBody>
      </p:sp>
      <p:pic>
        <p:nvPicPr>
          <p:cNvPr id="14" name="Data Texture Image">
            <a:extLst>
              <a:ext uri="{FF2B5EF4-FFF2-40B4-BE49-F238E27FC236}">
                <a16:creationId xmlns:a16="http://schemas.microsoft.com/office/drawing/2014/main" id="{D296E9E1-B17B-C942-817D-5074E6FD1C6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bwMode="invGray">
          <a:xfrm>
            <a:off x="4876800" y="0"/>
            <a:ext cx="7315200" cy="6858000"/>
          </a:xfrm>
          <a:prstGeom prst="rect">
            <a:avLst/>
          </a:prstGeom>
        </p:spPr>
      </p:pic>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p>
            <a:endParaRPr lang="en-US" dirty="0"/>
          </a:p>
        </p:txBody>
      </p:sp>
      <p:sp>
        <p:nvSpPr>
          <p:cNvPr id="16" name="Rectangle 15">
            <a:extLst>
              <a:ext uri="{FF2B5EF4-FFF2-40B4-BE49-F238E27FC236}">
                <a16:creationId xmlns:a16="http://schemas.microsoft.com/office/drawing/2014/main" id="{B80D205C-4C4B-4EE9-ACBA-F7B0C626DEC1}"/>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79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rgbClr val="C74634"/>
                </a:solidFill>
              </a:defRPr>
            </a:lvl1pPr>
          </a:lstStyle>
          <a:p>
            <a:pPr lvl="0"/>
            <a:r>
              <a:rPr lang="en-US" dirty="0"/>
              <a:t>00%</a:t>
            </a:r>
          </a:p>
        </p:txBody>
      </p:sp>
      <p:sp>
        <p:nvSpPr>
          <p:cNvPr id="10" name="Rectangle 9">
            <a:extLst>
              <a:ext uri="{FF2B5EF4-FFF2-40B4-BE49-F238E27FC236}">
                <a16:creationId xmlns:a16="http://schemas.microsoft.com/office/drawing/2014/main" id="{EAFA51CD-3802-014A-9754-5597765CE71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47423E"/>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1608" y="6355080"/>
            <a:ext cx="502920" cy="502920"/>
          </a:xfrm>
          <a:prstGeom prst="rect">
            <a:avLst/>
          </a:prstGeom>
        </p:spPr>
      </p:pic>
    </p:spTree>
    <p:extLst>
      <p:ext uri="{BB962C8B-B14F-4D97-AF65-F5344CB8AC3E}">
        <p14:creationId xmlns:p14="http://schemas.microsoft.com/office/powerpoint/2010/main" val="10605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ght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chemeClr val="accent4"/>
                </a:solidFill>
              </a:defRPr>
            </a:lvl1pPr>
          </a:lstStyle>
          <a:p>
            <a:pPr lvl="0"/>
            <a:r>
              <a:rPr lang="en-US" dirty="0"/>
              <a:t>00%</a:t>
            </a:r>
          </a:p>
        </p:txBody>
      </p:sp>
      <p:sp>
        <p:nvSpPr>
          <p:cNvPr id="9" name="Rectangle 8">
            <a:extLst>
              <a:ext uri="{FF2B5EF4-FFF2-40B4-BE49-F238E27FC236}">
                <a16:creationId xmlns:a16="http://schemas.microsoft.com/office/drawing/2014/main" id="{32C137AA-5A34-7F4E-967E-801DB4B889FF}"/>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C74634"/>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0316" y="6355080"/>
            <a:ext cx="502920" cy="502920"/>
          </a:xfrm>
          <a:prstGeom prst="rect">
            <a:avLst/>
          </a:prstGeom>
        </p:spPr>
      </p:pic>
    </p:spTree>
    <p:extLst>
      <p:ext uri="{BB962C8B-B14F-4D97-AF65-F5344CB8AC3E}">
        <p14:creationId xmlns:p14="http://schemas.microsoft.com/office/powerpoint/2010/main" val="32968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65000"/>
            <a:extLst>
              <a:ext uri="{28A0092B-C50C-407E-A947-70E740481C1C}">
                <a14:useLocalDpi xmlns:a14="http://schemas.microsoft.com/office/drawing/2010/main"/>
              </a:ext>
            </a:extLst>
          </a:blip>
          <a:srcRect l="49997"/>
          <a:stretch/>
        </p:blipFill>
        <p:spPr>
          <a:xfrm>
            <a:off x="6096000" y="0"/>
            <a:ext cx="6096348" cy="6858000"/>
          </a:xfrm>
          <a:prstGeom prst="rect">
            <a:avLst/>
          </a:prstGeom>
        </p:spPr>
      </p:pic>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a:solidFill>
                  <a:schemeClr val="accent4"/>
                </a:solidFill>
              </a:defRPr>
            </a:lvl1pPr>
          </a:lstStyle>
          <a:p>
            <a:pPr lvl="0"/>
            <a:r>
              <a:rPr lang="en-US" dirty="0"/>
              <a:t>00%</a:t>
            </a:r>
          </a:p>
        </p:txBody>
      </p:sp>
      <p:sp>
        <p:nvSpPr>
          <p:cNvPr id="10" name="Rectangle 9">
            <a:extLst>
              <a:ext uri="{FF2B5EF4-FFF2-40B4-BE49-F238E27FC236}">
                <a16:creationId xmlns:a16="http://schemas.microsoft.com/office/drawing/2014/main" id="{25F5F9B0-71D6-4D40-B483-DA9EF17327F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chemeClr val="accent3"/>
          </a:solidFill>
          <a:ln w="317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166772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Abstract Background_Pillar ">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7BAEC6-880A-9D4F-BF23-62FC65A11A33}"/>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FD5E22FF-8D6A-32F9-3E47-4EC84B799B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53864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Title 1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endParaRPr lang="en-US" dirty="0"/>
          </a:p>
        </p:txBody>
      </p:sp>
    </p:spTree>
    <p:extLst>
      <p:ext uri="{BB962C8B-B14F-4D97-AF65-F5344CB8AC3E}">
        <p14:creationId xmlns:p14="http://schemas.microsoft.com/office/powerpoint/2010/main" val="2034068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bstract Background_Pilla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B95C52-41FD-0E43-9C81-13A93C31070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A19AB997-B8A3-2502-0FA8-748915D2783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59382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bstract Backgroun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27456-9733-0C48-8136-979ECE40D37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5CAFE0E3-ECE1-D804-79D1-6739ADE6350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275243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ark - Abstract Backgroun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D7617-1C1B-EC4A-BFEE-9C52AD01814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5B7E49CF-4DD6-FE80-EAE2-65D36C9ADA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895690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Abstract Background_Pilla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8DE06-BAFF-CB4D-A07A-5ED390EB37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2485DB51-7E83-9BEF-970E-A230F0D94E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2894024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Abstract Background_Pilla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7567A-0E78-7D42-B396-42430CBCAA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0" y="381"/>
            <a:ext cx="12192000" cy="6857238"/>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14E2A2E1-26C5-7EB1-403D-7C407E59AA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82102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49483A-D5BF-4B47-B9C4-0CB237B4ED7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4000" b="0">
                <a:latin typeface="Georgia" panose="02040502050405020303" pitchFamily="18" charset="0"/>
                <a:ea typeface="+mj-ea"/>
              </a:defRPr>
            </a:lvl1pPr>
          </a:lstStyle>
          <a:p>
            <a:pPr marL="0" lvl="0">
              <a:lnSpc>
                <a:spcPct val="100000"/>
              </a:lnSpc>
            </a:pPr>
            <a:r>
              <a:rPr lang="en-US" dirty="0"/>
              <a:t>Speaker</a:t>
            </a:r>
          </a:p>
        </p:txBody>
      </p:sp>
      <p:sp>
        <p:nvSpPr>
          <p:cNvPr id="13" name="Rectangle 12">
            <a:extLst>
              <a:ext uri="{FF2B5EF4-FFF2-40B4-BE49-F238E27FC236}">
                <a16:creationId xmlns:a16="http://schemas.microsoft.com/office/drawing/2014/main" id="{6B8561DD-EDCD-4C98-87E1-A6FB380FEF4A}"/>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599494"/>
            <a:ext cx="3227476" cy="3247119"/>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5145363"/>
            <a:ext cx="3236480"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509468"/>
            <a:ext cx="3236480"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Slide Number Placeholder 7">
            <a:extLst>
              <a:ext uri="{FF2B5EF4-FFF2-40B4-BE49-F238E27FC236}">
                <a16:creationId xmlns:a16="http://schemas.microsoft.com/office/drawing/2014/main" id="{6BEF3F0C-7FEC-7B40-A1F6-8EE025365DEB}"/>
              </a:ext>
            </a:extLst>
          </p:cNvPr>
          <p:cNvSpPr>
            <a:spLocks noGrp="1"/>
          </p:cNvSpPr>
          <p:nvPr>
            <p:ph type="sldNum" sz="quarter" idx="15"/>
          </p:nvPr>
        </p:nvSpPr>
        <p:spPr>
          <a:xfrm>
            <a:off x="762000" y="6423660"/>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8D13E50C-836B-3442-AB9E-EEE2C6593479}"/>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1" name="Date Placeholder 2">
            <a:extLst>
              <a:ext uri="{FF2B5EF4-FFF2-40B4-BE49-F238E27FC236}">
                <a16:creationId xmlns:a16="http://schemas.microsoft.com/office/drawing/2014/main" id="{BB3B6E64-A4C4-9D46-BFF1-1F043A38E608}"/>
              </a:ext>
            </a:extLst>
          </p:cNvPr>
          <p:cNvSpPr>
            <a:spLocks noGrp="1"/>
          </p:cNvSpPr>
          <p:nvPr>
            <p:ph type="dt" sz="half" idx="14"/>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343612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C0A570-849B-AC4C-8F27-8BDD8B19437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0" name="Rectangle 19">
            <a:extLst>
              <a:ext uri="{FF2B5EF4-FFF2-40B4-BE49-F238E27FC236}">
                <a16:creationId xmlns:a16="http://schemas.microsoft.com/office/drawing/2014/main" id="{CF743AC2-8A7C-45C1-A7EA-F56435C6EDFD}"/>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08473" y="1599336"/>
            <a:ext cx="3227832" cy="3247119"/>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408473"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408473"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Date Placeholder 2">
            <a:extLst>
              <a:ext uri="{FF2B5EF4-FFF2-40B4-BE49-F238E27FC236}">
                <a16:creationId xmlns:a16="http://schemas.microsoft.com/office/drawing/2014/main" id="{AE9A0A8C-2E6F-464B-9FD1-B9649E73A5C1}"/>
              </a:ext>
            </a:extLst>
          </p:cNvPr>
          <p:cNvSpPr>
            <a:spLocks noGrp="1"/>
          </p:cNvSpPr>
          <p:nvPr>
            <p:ph type="dt" sz="half" idx="17"/>
          </p:nvPr>
        </p:nvSpPr>
        <p:spPr>
          <a:xfrm>
            <a:off x="6873138" y="6425604"/>
            <a:ext cx="2743200" cy="363500"/>
          </a:xfrm>
        </p:spPr>
        <p:txBody>
          <a:bodyPr/>
          <a:lstStyle/>
          <a:p>
            <a:endParaRPr lang="en-US" dirty="0"/>
          </a:p>
        </p:txBody>
      </p:sp>
      <p:sp>
        <p:nvSpPr>
          <p:cNvPr id="15" name="Footer Placeholder 4">
            <a:extLst>
              <a:ext uri="{FF2B5EF4-FFF2-40B4-BE49-F238E27FC236}">
                <a16:creationId xmlns:a16="http://schemas.microsoft.com/office/drawing/2014/main" id="{0CCA3A0C-D472-2543-A7D4-913248392BB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8" name="Slide Number Placeholder 7">
            <a:extLst>
              <a:ext uri="{FF2B5EF4-FFF2-40B4-BE49-F238E27FC236}">
                <a16:creationId xmlns:a16="http://schemas.microsoft.com/office/drawing/2014/main" id="{140478BB-E705-324F-B49B-B24DA1FA107C}"/>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a:t>
            </a:fld>
            <a:endParaRPr lang="en-US" dirty="0"/>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7942248" y="1599336"/>
            <a:ext cx="3227832" cy="3247119"/>
          </a:xfrm>
        </p:spPr>
        <p:txBody>
          <a:bodyPr/>
          <a:lstStyle>
            <a:lvl1pPr>
              <a:defRPr>
                <a:solidFill>
                  <a:schemeClr val="tx1"/>
                </a:solidFill>
              </a:defRPr>
            </a:lvl1pPr>
          </a:lstStyle>
          <a:p>
            <a:r>
              <a:rPr lang="en-US"/>
              <a:t>Click icon to add picture</a:t>
            </a:r>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42248"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42248"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56180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F7083D-E5B1-3F4E-B342-0D8EF2A1F39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9" name="Rectangle 28">
            <a:extLst>
              <a:ext uri="{FF2B5EF4-FFF2-40B4-BE49-F238E27FC236}">
                <a16:creationId xmlns:a16="http://schemas.microsoft.com/office/drawing/2014/main" id="{4DADD3A8-3DD5-4C10-AE4C-B2A30501B64B}"/>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3973424" y="1503086"/>
            <a:ext cx="2368296" cy="2331720"/>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3973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3973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p:cNvSpPr>
          <p:nvPr>
            <p:ph type="pic" sz="quarter" idx="28"/>
          </p:nvPr>
        </p:nvSpPr>
        <p:spPr>
          <a:xfrm>
            <a:off x="6640424" y="1503086"/>
            <a:ext cx="2368296" cy="2331720"/>
          </a:xfrm>
        </p:spPr>
        <p:txBody>
          <a:bodyPr/>
          <a:lstStyle>
            <a:lvl1pPr>
              <a:defRPr>
                <a:solidFill>
                  <a:schemeClr val="tx1"/>
                </a:solidFill>
              </a:defRPr>
            </a:lvl1pPr>
          </a:lstStyle>
          <a:p>
            <a:r>
              <a:rPr lang="en-US"/>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6640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6640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p:cNvSpPr>
          <p:nvPr>
            <p:ph type="pic" sz="quarter" idx="31"/>
          </p:nvPr>
        </p:nvSpPr>
        <p:spPr>
          <a:xfrm>
            <a:off x="9316949" y="1503086"/>
            <a:ext cx="2368296" cy="2331720"/>
          </a:xfrm>
        </p:spPr>
        <p:txBody>
          <a:bodyPr/>
          <a:lstStyle>
            <a:lvl1pPr>
              <a:defRPr>
                <a:solidFill>
                  <a:schemeClr val="tx1"/>
                </a:solidFill>
              </a:defRPr>
            </a:lvl1pPr>
          </a:lstStyle>
          <a:p>
            <a:r>
              <a:rPr lang="en-US"/>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316948"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316948"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Slide Number Placeholder 7">
            <a:extLst>
              <a:ext uri="{FF2B5EF4-FFF2-40B4-BE49-F238E27FC236}">
                <a16:creationId xmlns:a16="http://schemas.microsoft.com/office/drawing/2014/main" id="{CCE5764A-5EC9-494B-88D0-11780F6D87F6}"/>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9EAFC18-8AC9-5F4E-8D9A-1326DF8761C0}"/>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7" name="Date Placeholder 2">
            <a:extLst>
              <a:ext uri="{FF2B5EF4-FFF2-40B4-BE49-F238E27FC236}">
                <a16:creationId xmlns:a16="http://schemas.microsoft.com/office/drawing/2014/main" id="{11198CAC-E69F-F549-A18A-1BAE46DA122B}"/>
              </a:ext>
            </a:extLst>
          </p:cNvPr>
          <p:cNvSpPr>
            <a:spLocks noGrp="1"/>
          </p:cNvSpPr>
          <p:nvPr>
            <p:ph type="dt" sz="half" idx="26"/>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418761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362" userDrawn="1">
          <p15:clr>
            <a:srgbClr val="FBAE40"/>
          </p15:clr>
        </p15:guide>
        <p15:guide id="2" pos="5676"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752237-802C-9A42-B843-A70BCD70D53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34" name="Rectangle 33">
            <a:extLst>
              <a:ext uri="{FF2B5EF4-FFF2-40B4-BE49-F238E27FC236}">
                <a16:creationId xmlns:a16="http://schemas.microsoft.com/office/drawing/2014/main" id="{9773295E-125B-439A-B4E9-5AE679952C84}"/>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182565" y="719221"/>
            <a:ext cx="1920240" cy="1921744"/>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8256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8256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p:cNvSpPr>
          <p:nvPr>
            <p:ph type="pic" sz="quarter" idx="16"/>
          </p:nvPr>
        </p:nvSpPr>
        <p:spPr>
          <a:xfrm>
            <a:off x="8993646" y="719221"/>
            <a:ext cx="1920240" cy="1921744"/>
          </a:xfrm>
        </p:spPr>
        <p:txBody>
          <a:bodyPr/>
          <a:lstStyle>
            <a:lvl1pPr>
              <a:defRPr>
                <a:solidFill>
                  <a:schemeClr val="tx1"/>
                </a:solidFill>
              </a:defRPr>
            </a:lvl1pPr>
          </a:lstStyle>
          <a:p>
            <a:r>
              <a:rPr lang="en-US"/>
              <a:t>Click icon to add picture</a:t>
            </a:r>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9364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9364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p:cNvSpPr>
          <p:nvPr>
            <p:ph type="pic" sz="quarter" idx="27"/>
          </p:nvPr>
        </p:nvSpPr>
        <p:spPr>
          <a:xfrm>
            <a:off x="6182565" y="3761433"/>
            <a:ext cx="1920240" cy="1921744"/>
          </a:xfrm>
        </p:spPr>
        <p:txBody>
          <a:bodyPr/>
          <a:lstStyle>
            <a:lvl1pPr>
              <a:defRPr>
                <a:solidFill>
                  <a:schemeClr val="tx1"/>
                </a:solidFill>
              </a:defRPr>
            </a:lvl1pPr>
          </a:lstStyle>
          <a:p>
            <a:r>
              <a:rPr lang="en-US"/>
              <a:t>Click icon to add picture</a:t>
            </a:r>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8256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8256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p:cNvSpPr>
          <p:nvPr>
            <p:ph type="pic" sz="quarter" idx="28"/>
          </p:nvPr>
        </p:nvSpPr>
        <p:spPr>
          <a:xfrm>
            <a:off x="8993646" y="3761433"/>
            <a:ext cx="1920240" cy="1921744"/>
          </a:xfrm>
        </p:spPr>
        <p:txBody>
          <a:bodyPr/>
          <a:lstStyle>
            <a:lvl1pPr>
              <a:defRPr>
                <a:solidFill>
                  <a:schemeClr val="tx1"/>
                </a:solidFill>
              </a:defRPr>
            </a:lvl1pPr>
          </a:lstStyle>
          <a:p>
            <a:r>
              <a:rPr lang="en-US"/>
              <a:t>Click icon to add picture</a:t>
            </a:r>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9364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9364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27" name="Slide Number Placeholder 7">
            <a:extLst>
              <a:ext uri="{FF2B5EF4-FFF2-40B4-BE49-F238E27FC236}">
                <a16:creationId xmlns:a16="http://schemas.microsoft.com/office/drawing/2014/main" id="{46E86DE0-FE7C-744D-970D-9696DFAA28E1}"/>
              </a:ext>
            </a:extLst>
          </p:cNvPr>
          <p:cNvSpPr>
            <a:spLocks noGrp="1"/>
          </p:cNvSpPr>
          <p:nvPr>
            <p:ph type="sldNum" sz="quarter" idx="32"/>
          </p:nvPr>
        </p:nvSpPr>
        <p:spPr>
          <a:xfrm>
            <a:off x="762000" y="6423660"/>
            <a:ext cx="365760" cy="365760"/>
          </a:xfrm>
        </p:spPr>
        <p:txBody>
          <a:bodyPr/>
          <a:lstStyle/>
          <a:p>
            <a:fld id="{345D60D9-5372-5F40-9443-0F9AE5BDC3C8}" type="slidenum">
              <a:rPr lang="en-US" smtClean="0"/>
              <a:pPr/>
              <a:t>‹#›</a:t>
            </a:fld>
            <a:endParaRPr lang="en-US" dirty="0"/>
          </a:p>
        </p:txBody>
      </p:sp>
      <p:sp>
        <p:nvSpPr>
          <p:cNvPr id="24" name="Footer Placeholder 4">
            <a:extLst>
              <a:ext uri="{FF2B5EF4-FFF2-40B4-BE49-F238E27FC236}">
                <a16:creationId xmlns:a16="http://schemas.microsoft.com/office/drawing/2014/main" id="{DBF80D77-FE9A-BC48-9AF3-ED3B5FF0640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21220CCC-C0DB-D44E-99CA-7713C5EFAE7B}"/>
              </a:ext>
            </a:extLst>
          </p:cNvPr>
          <p:cNvSpPr>
            <a:spLocks noGrp="1"/>
          </p:cNvSpPr>
          <p:nvPr>
            <p:ph type="dt" sz="half" idx="31"/>
          </p:nvPr>
        </p:nvSpPr>
        <p:spPr>
          <a:xfrm>
            <a:off x="6873138" y="6425604"/>
            <a:ext cx="2743200" cy="363500"/>
          </a:xfrm>
        </p:spPr>
        <p:txBody>
          <a:bodyPr/>
          <a:lstStyle/>
          <a:p>
            <a:endParaRPr lang="en-US" dirty="0"/>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291951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0000"/>
          <a:stretch/>
        </p:blipFill>
        <p:spPr>
          <a:xfrm>
            <a:off x="4876800" y="0"/>
            <a:ext cx="7315199" cy="6858000"/>
          </a:xfrm>
          <a:prstGeom prst="rect">
            <a:avLst/>
          </a:prstGeom>
        </p:spPr>
      </p:pic>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lstStyle>
            <a:lvl1pPr>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p:txBody>
          <a:bodyPr/>
          <a:lstStyle/>
          <a:p>
            <a:endParaRPr lang="en-US" dirty="0"/>
          </a:p>
        </p:txBody>
      </p:sp>
      <p:pic>
        <p:nvPicPr>
          <p:cNvPr id="10" name="OTag">
            <a:extLst>
              <a:ext uri="{FF2B5EF4-FFF2-40B4-BE49-F238E27FC236}">
                <a16:creationId xmlns:a16="http://schemas.microsoft.com/office/drawing/2014/main" id="{3CE1CF95-2ED4-4044-A052-7E6E1867A5F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Graphic 3">
            <a:extLst>
              <a:ext uri="{FF2B5EF4-FFF2-40B4-BE49-F238E27FC236}">
                <a16:creationId xmlns:a16="http://schemas.microsoft.com/office/drawing/2014/main" id="{0DCBCB90-705C-BF19-4F6B-E11596541A8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31383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theme" Target="../theme/theme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2" Type="http://schemas.openxmlformats.org/officeDocument/2006/relationships/image" Target="../media/image1.emf"/><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2025,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endParaRPr lang="en-US" dirty="0"/>
          </a:p>
        </p:txBody>
      </p:sp>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0"/>
              </a:ext>
            </a:extLst>
          </p:cNvPr>
          <p:cNvPicPr>
            <a:picLocks noChangeAspect="1"/>
          </p:cNvPicPr>
          <p:nvPr userDrawn="1"/>
        </p:nvPicPr>
        <p:blipFill>
          <a:blip r:embed="rId17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87" r:id="rId3"/>
    <p:sldLayoutId id="2147483986" r:id="rId4"/>
    <p:sldLayoutId id="2147483982" r:id="rId5"/>
    <p:sldLayoutId id="2147483983" r:id="rId6"/>
    <p:sldLayoutId id="2147483984" r:id="rId7"/>
    <p:sldLayoutId id="214748398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 id="2147483958" r:id="rId23"/>
    <p:sldLayoutId id="2147484217" r:id="rId24"/>
    <p:sldLayoutId id="2147483959" r:id="rId25"/>
    <p:sldLayoutId id="2147484218" r:id="rId26"/>
    <p:sldLayoutId id="2147484159" r:id="rId27"/>
    <p:sldLayoutId id="2147484154" r:id="rId28"/>
    <p:sldLayoutId id="2147484157" r:id="rId29"/>
    <p:sldLayoutId id="2147484171" r:id="rId30"/>
    <p:sldLayoutId id="2147484172" r:id="rId31"/>
    <p:sldLayoutId id="2147484152" r:id="rId32"/>
    <p:sldLayoutId id="2147484155" r:id="rId33"/>
    <p:sldLayoutId id="2147484160" r:id="rId34"/>
    <p:sldLayoutId id="2147484161" r:id="rId35"/>
    <p:sldLayoutId id="2147484162" r:id="rId36"/>
    <p:sldLayoutId id="2147484167" r:id="rId37"/>
    <p:sldLayoutId id="2147484169" r:id="rId38"/>
    <p:sldLayoutId id="2147484166" r:id="rId39"/>
    <p:sldLayoutId id="2147484165" r:id="rId40"/>
    <p:sldLayoutId id="2147484168" r:id="rId41"/>
    <p:sldLayoutId id="2147484007" r:id="rId42"/>
    <p:sldLayoutId id="2147484008" r:id="rId43"/>
    <p:sldLayoutId id="2147483994" r:id="rId44"/>
    <p:sldLayoutId id="2147484069" r:id="rId45"/>
    <p:sldLayoutId id="2147483754" r:id="rId46"/>
    <p:sldLayoutId id="2147484070" r:id="rId47"/>
    <p:sldLayoutId id="2147484071" r:id="rId48"/>
    <p:sldLayoutId id="2147484026" r:id="rId49"/>
    <p:sldLayoutId id="2147484027" r:id="rId50"/>
    <p:sldLayoutId id="2147484028" r:id="rId51"/>
    <p:sldLayoutId id="2147484072" r:id="rId52"/>
    <p:sldLayoutId id="2147483999" r:id="rId53"/>
    <p:sldLayoutId id="2147484000" r:id="rId54"/>
    <p:sldLayoutId id="2147484001" r:id="rId55"/>
    <p:sldLayoutId id="2147484002" r:id="rId56"/>
    <p:sldLayoutId id="2147484042" r:id="rId57"/>
    <p:sldLayoutId id="2147484092" r:id="rId58"/>
    <p:sldLayoutId id="2147484033" r:id="rId59"/>
    <p:sldLayoutId id="2147484057" r:id="rId60"/>
    <p:sldLayoutId id="2147484034" r:id="rId61"/>
    <p:sldLayoutId id="2147484091" r:id="rId62"/>
    <p:sldLayoutId id="2147484058" r:id="rId63"/>
    <p:sldLayoutId id="2147484035" r:id="rId64"/>
    <p:sldLayoutId id="2147484036" r:id="rId65"/>
    <p:sldLayoutId id="2147484090" r:id="rId66"/>
    <p:sldLayoutId id="2147484059" r:id="rId67"/>
    <p:sldLayoutId id="2147483897" r:id="rId68"/>
    <p:sldLayoutId id="2147483988" r:id="rId69"/>
    <p:sldLayoutId id="2147483989" r:id="rId70"/>
    <p:sldLayoutId id="2147483990" r:id="rId71"/>
    <p:sldLayoutId id="2147483991" r:id="rId72"/>
    <p:sldLayoutId id="2147483992" r:id="rId73"/>
    <p:sldLayoutId id="2147483993" r:id="rId74"/>
    <p:sldLayoutId id="2147484038" r:id="rId75"/>
    <p:sldLayoutId id="2147484037" r:id="rId76"/>
    <p:sldLayoutId id="2147483995" r:id="rId77"/>
    <p:sldLayoutId id="2147483996" r:id="rId78"/>
    <p:sldLayoutId id="2147484051" r:id="rId79"/>
    <p:sldLayoutId id="2147484003" r:id="rId80"/>
    <p:sldLayoutId id="2147484176" r:id="rId81"/>
    <p:sldLayoutId id="2147484004" r:id="rId82"/>
    <p:sldLayoutId id="2147484050" r:id="rId83"/>
    <p:sldLayoutId id="2147484005" r:id="rId84"/>
    <p:sldLayoutId id="2147484006" r:id="rId85"/>
    <p:sldLayoutId id="2147484030" r:id="rId86"/>
    <p:sldLayoutId id="2147484060" r:id="rId87"/>
    <p:sldLayoutId id="2147484031" r:id="rId88"/>
    <p:sldLayoutId id="2147484043" r:id="rId89"/>
    <p:sldLayoutId id="2147484064" r:id="rId90"/>
    <p:sldLayoutId id="2147484063" r:id="rId91"/>
    <p:sldLayoutId id="2147484065" r:id="rId92"/>
    <p:sldLayoutId id="2147484061" r:id="rId93"/>
    <p:sldLayoutId id="2147484062" r:id="rId94"/>
    <p:sldLayoutId id="2147484044" r:id="rId95"/>
    <p:sldLayoutId id="2147484045" r:id="rId96"/>
    <p:sldLayoutId id="2147484046" r:id="rId97"/>
    <p:sldLayoutId id="2147484047" r:id="rId98"/>
    <p:sldLayoutId id="2147484048" r:id="rId99"/>
    <p:sldLayoutId id="2147484066" r:id="rId100"/>
    <p:sldLayoutId id="2147484049" r:id="rId101"/>
    <p:sldLayoutId id="2147483742" r:id="rId102"/>
    <p:sldLayoutId id="2147483763" r:id="rId103"/>
    <p:sldLayoutId id="2147483943" r:id="rId104"/>
    <p:sldLayoutId id="2147483744" r:id="rId105"/>
    <p:sldLayoutId id="2147483944" r:id="rId106"/>
    <p:sldLayoutId id="2147484074" r:id="rId107"/>
    <p:sldLayoutId id="2147484075" r:id="rId108"/>
    <p:sldLayoutId id="2147484093" r:id="rId109"/>
    <p:sldLayoutId id="2147484094" r:id="rId110"/>
    <p:sldLayoutId id="2147484095" r:id="rId111"/>
    <p:sldLayoutId id="2147484096" r:id="rId112"/>
    <p:sldLayoutId id="2147484097" r:id="rId113"/>
    <p:sldLayoutId id="2147484177" r:id="rId114"/>
    <p:sldLayoutId id="2147484178" r:id="rId115"/>
    <p:sldLayoutId id="2147484100" r:id="rId116"/>
    <p:sldLayoutId id="2147484179" r:id="rId117"/>
    <p:sldLayoutId id="2147484180" r:id="rId118"/>
    <p:sldLayoutId id="2147484181" r:id="rId119"/>
    <p:sldLayoutId id="2147484182" r:id="rId120"/>
    <p:sldLayoutId id="2147484183" r:id="rId121"/>
    <p:sldLayoutId id="2147484184" r:id="rId122"/>
    <p:sldLayoutId id="2147484186" r:id="rId123"/>
    <p:sldLayoutId id="2147484187" r:id="rId124"/>
    <p:sldLayoutId id="2147484185" r:id="rId125"/>
    <p:sldLayoutId id="2147484188" r:id="rId126"/>
    <p:sldLayoutId id="2147484189" r:id="rId127"/>
    <p:sldLayoutId id="2147484112" r:id="rId128"/>
    <p:sldLayoutId id="2147484190" r:id="rId129"/>
    <p:sldLayoutId id="2147484191" r:id="rId130"/>
    <p:sldLayoutId id="2147484192" r:id="rId131"/>
    <p:sldLayoutId id="2147484193" r:id="rId132"/>
    <p:sldLayoutId id="2147484194" r:id="rId133"/>
    <p:sldLayoutId id="2147484118" r:id="rId134"/>
    <p:sldLayoutId id="2147484195" r:id="rId135"/>
    <p:sldLayoutId id="2147484196" r:id="rId136"/>
    <p:sldLayoutId id="2147484198" r:id="rId137"/>
    <p:sldLayoutId id="2147484199" r:id="rId138"/>
    <p:sldLayoutId id="2147484200" r:id="rId139"/>
    <p:sldLayoutId id="2147484124" r:id="rId140"/>
    <p:sldLayoutId id="2147484201" r:id="rId141"/>
    <p:sldLayoutId id="2147484202" r:id="rId142"/>
    <p:sldLayoutId id="2147484127" r:id="rId143"/>
    <p:sldLayoutId id="2147484203" r:id="rId144"/>
    <p:sldLayoutId id="2147484204" r:id="rId145"/>
    <p:sldLayoutId id="2147484130" r:id="rId146"/>
    <p:sldLayoutId id="2147484205" r:id="rId147"/>
    <p:sldLayoutId id="2147484206" r:id="rId148"/>
    <p:sldLayoutId id="2147484133" r:id="rId149"/>
    <p:sldLayoutId id="2147484207" r:id="rId150"/>
    <p:sldLayoutId id="2147484208" r:id="rId151"/>
    <p:sldLayoutId id="2147484209" r:id="rId152"/>
    <p:sldLayoutId id="2147484210" r:id="rId153"/>
    <p:sldLayoutId id="2147484211" r:id="rId154"/>
    <p:sldLayoutId id="2147484139" r:id="rId155"/>
    <p:sldLayoutId id="2147484212" r:id="rId156"/>
    <p:sldLayoutId id="2147484213" r:id="rId157"/>
    <p:sldLayoutId id="2147484214" r:id="rId158"/>
    <p:sldLayoutId id="2147484215" r:id="rId159"/>
    <p:sldLayoutId id="2147484216" r:id="rId160"/>
    <p:sldLayoutId id="2147484170" r:id="rId161"/>
    <p:sldLayoutId id="2147484146" r:id="rId162"/>
    <p:sldLayoutId id="2147484147" r:id="rId163"/>
    <p:sldLayoutId id="2147484148" r:id="rId164"/>
    <p:sldLayoutId id="2147484149" r:id="rId165"/>
    <p:sldLayoutId id="2147484150" r:id="rId166"/>
    <p:sldLayoutId id="2147484173" r:id="rId167"/>
    <p:sldLayoutId id="2147484175" r:id="rId168"/>
    <p:sldLayoutId id="2147484174" r:id="rId169"/>
    <p:sldLayoutId id="2147484219" r:id="rId17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apex.oracle.com/go/search-configurations-vecto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apex.oracle.com/go/blog-ai-config-and-rag-sourc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apex.oracle.com/go/blog-ai-config-and-rag-sourc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hyperlink" Target="https://apex.oracle.com/go/fusion-app" TargetMode="Externa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hyperlink" Target="https://apex.oracle.com/go/json-sources-blog"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hyperlink" Target="https://apex.oracle.com/go/resume-workflows" TargetMode="External"/><Relationship Id="rId5" Type="http://schemas.openxmlformats.org/officeDocument/2006/relationships/hyperlink" Target="https://apex.oracle.com/go/callable-workflows" TargetMode="Externa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hyperlink" Target="https://apex.oracle.com/go/242-rest-data-source-enhancements" TargetMode="Externa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hyperlink" Target="https://apex.oracle.com/go/242-db-objec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hyperlink" Target="https://apex.oracle.com/go/docgen-enhancements"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s://apex.oracle.com/go/242-sm-enhancement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pex.oracle.com/go/242-sm-enhancements"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hyperlink" Target="http://apex.oracle.com/go/professional" TargetMode="External"/><Relationship Id="rId2" Type="http://schemas.openxmlformats.org/officeDocument/2006/relationships/notesSlide" Target="../notesSlides/notesSlide32.xml"/><Relationship Id="rId1" Type="http://schemas.openxmlformats.org/officeDocument/2006/relationships/slideLayout" Target="../slideLayouts/slideLayout59.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73.png"/><Relationship Id="rId7" Type="http://schemas.openxmlformats.org/officeDocument/2006/relationships/image" Target="../media/image70.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33.xml"/><Relationship Id="rId16" Type="http://schemas.openxmlformats.org/officeDocument/2006/relationships/image" Target="../media/image82.png"/><Relationship Id="rId1" Type="http://schemas.openxmlformats.org/officeDocument/2006/relationships/slideLayout" Target="../slideLayouts/slideLayout59.xml"/><Relationship Id="rId6" Type="http://schemas.openxmlformats.org/officeDocument/2006/relationships/image" Target="../media/image69.svg"/><Relationship Id="rId11" Type="http://schemas.openxmlformats.org/officeDocument/2006/relationships/image" Target="../media/image77.png"/><Relationship Id="rId5" Type="http://schemas.openxmlformats.org/officeDocument/2006/relationships/image" Target="../media/image68.png"/><Relationship Id="rId15" Type="http://schemas.openxmlformats.org/officeDocument/2006/relationships/image" Target="../media/image81.png"/><Relationship Id="rId10" Type="http://schemas.openxmlformats.org/officeDocument/2006/relationships/image" Target="../media/image76.svg"/><Relationship Id="rId4" Type="http://schemas.openxmlformats.org/officeDocument/2006/relationships/image" Target="../media/image74.png"/><Relationship Id="rId9" Type="http://schemas.openxmlformats.org/officeDocument/2006/relationships/image" Target="../media/image75.png"/><Relationship Id="rId14" Type="http://schemas.openxmlformats.org/officeDocument/2006/relationships/image" Target="../media/image80.svg"/></Relationships>
</file>

<file path=ppt/slides/_rels/slide4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0.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59.xml"/><Relationship Id="rId6" Type="http://schemas.openxmlformats.org/officeDocument/2006/relationships/image" Target="../media/image85.png"/><Relationship Id="rId5" Type="http://schemas.openxmlformats.org/officeDocument/2006/relationships/hyperlink" Target="http://apex.oracle.com/go/professional" TargetMode="External"/><Relationship Id="rId4" Type="http://schemas.openxmlformats.org/officeDocument/2006/relationships/image" Target="../media/image71.svg"/><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70.pn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5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1.sv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hyperlink" Target="http://apex.oracle.com/go/professiona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59.xml"/><Relationship Id="rId4" Type="http://schemas.openxmlformats.org/officeDocument/2006/relationships/image" Target="../media/image71.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apex.oracle.com/go/blog-create-data-model-using-a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apex.oracle.com/go/search-configurations-vect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6B53-E9B7-E3A3-FA3A-E3B8155D29E0}"/>
              </a:ext>
            </a:extLst>
          </p:cNvPr>
          <p:cNvSpPr>
            <a:spLocks noGrp="1"/>
          </p:cNvSpPr>
          <p:nvPr>
            <p:ph type="ctrTitle"/>
          </p:nvPr>
        </p:nvSpPr>
        <p:spPr/>
        <p:txBody>
          <a:bodyPr/>
          <a:lstStyle/>
          <a:p>
            <a:r>
              <a:rPr lang="en-US" dirty="0"/>
              <a:t>Oracle APEX 24.2</a:t>
            </a:r>
            <a:endParaRPr lang="en-MX"/>
          </a:p>
        </p:txBody>
      </p:sp>
      <p:sp>
        <p:nvSpPr>
          <p:cNvPr id="3" name="Text Placeholder 2">
            <a:extLst>
              <a:ext uri="{FF2B5EF4-FFF2-40B4-BE49-F238E27FC236}">
                <a16:creationId xmlns:a16="http://schemas.microsoft.com/office/drawing/2014/main" id="{169C86B5-6D98-B74C-64EA-F10318D17E56}"/>
              </a:ext>
            </a:extLst>
          </p:cNvPr>
          <p:cNvSpPr>
            <a:spLocks noGrp="1"/>
          </p:cNvSpPr>
          <p:nvPr>
            <p:ph type="body" sz="quarter" idx="33"/>
          </p:nvPr>
        </p:nvSpPr>
        <p:spPr/>
        <p:txBody>
          <a:bodyPr/>
          <a:lstStyle/>
          <a:p>
            <a:r>
              <a:rPr lang="en-US" dirty="0"/>
              <a:t>New Features</a:t>
            </a:r>
            <a:endParaRPr lang="en-MX"/>
          </a:p>
        </p:txBody>
      </p:sp>
    </p:spTree>
    <p:extLst>
      <p:ext uri="{BB962C8B-B14F-4D97-AF65-F5344CB8AC3E}">
        <p14:creationId xmlns:p14="http://schemas.microsoft.com/office/powerpoint/2010/main" val="23676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F24F-48D8-C7C3-4EE7-D30ED0936E6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22A60DB-0A06-2420-71A4-47868CEE858F}"/>
              </a:ext>
            </a:extLst>
          </p:cNvPr>
          <p:cNvSpPr>
            <a:spLocks noGrp="1"/>
          </p:cNvSpPr>
          <p:nvPr>
            <p:ph type="title"/>
          </p:nvPr>
        </p:nvSpPr>
        <p:spPr/>
        <p:txBody>
          <a:bodyPr/>
          <a:lstStyle/>
          <a:p>
            <a:r>
              <a:rPr lang="en-IN" dirty="0"/>
              <a:t>Vector Search Support in Search Configurations - Overview</a:t>
            </a:r>
          </a:p>
        </p:txBody>
      </p:sp>
      <p:sp>
        <p:nvSpPr>
          <p:cNvPr id="4" name="Slide Number Placeholder 3">
            <a:extLst>
              <a:ext uri="{FF2B5EF4-FFF2-40B4-BE49-F238E27FC236}">
                <a16:creationId xmlns:a16="http://schemas.microsoft.com/office/drawing/2014/main" id="{75A8FF09-7167-35CE-B7A1-2F155DA79186}"/>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10</a:t>
            </a:fld>
            <a:endParaRPr lang="en-US" dirty="0"/>
          </a:p>
        </p:txBody>
      </p:sp>
      <p:sp>
        <p:nvSpPr>
          <p:cNvPr id="3" name="Footer Placeholder 2">
            <a:extLst>
              <a:ext uri="{FF2B5EF4-FFF2-40B4-BE49-F238E27FC236}">
                <a16:creationId xmlns:a16="http://schemas.microsoft.com/office/drawing/2014/main" id="{21C95702-F35B-7637-5CEA-FF47477784A4}"/>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733A81F8-5513-9CC3-FD6F-0B6114BD7327}"/>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E08BE17C-C598-10E5-32D0-A75A70C04051}"/>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271BA505-30EC-0039-0BFB-D9F9326718A4}"/>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A4BD2388-F89E-F118-C811-BC88F5750C36}"/>
              </a:ext>
            </a:extLst>
          </p:cNvPr>
          <p:cNvSpPr txBox="1"/>
          <p:nvPr/>
        </p:nvSpPr>
        <p:spPr>
          <a:xfrm>
            <a:off x="6286386" y="1946061"/>
            <a:ext cx="5153537" cy="296587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Available exclusively on </a:t>
            </a:r>
            <a:r>
              <a:rPr lang="en-US" dirty="0">
                <a:solidFill>
                  <a:srgbClr val="F1B13F"/>
                </a:solidFill>
                <a:latin typeface="Oracle Sans" panose="020B0503020204020204" pitchFamily="34" charset="0"/>
                <a:cs typeface="Oracle Sans" panose="020B0503020204020204" pitchFamily="34" charset="0"/>
              </a:rPr>
              <a:t>Oracle Database 23ai</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Create </a:t>
            </a:r>
            <a:r>
              <a:rPr lang="en-US" dirty="0">
                <a:solidFill>
                  <a:srgbClr val="F1B13F"/>
                </a:solidFill>
                <a:latin typeface="Oracle Sans" panose="020B0503020204020204" pitchFamily="34" charset="0"/>
                <a:cs typeface="Oracle Sans" panose="020B0503020204020204" pitchFamily="34" charset="0"/>
              </a:rPr>
              <a:t>Search Configurations </a:t>
            </a:r>
            <a:r>
              <a:rPr lang="en-US" dirty="0">
                <a:latin typeface="Oracle Sans" panose="020B0503020204020204" pitchFamily="34" charset="0"/>
                <a:cs typeface="Oracle Sans" panose="020B0503020204020204" pitchFamily="34" charset="0"/>
              </a:rPr>
              <a:t>on the table with Vector Data type columns</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Configure </a:t>
            </a:r>
            <a:r>
              <a:rPr lang="en-US" dirty="0">
                <a:solidFill>
                  <a:srgbClr val="F1B13F"/>
                </a:solidFill>
                <a:latin typeface="Oracle Sans" panose="020B0503020204020204" pitchFamily="34" charset="0"/>
                <a:cs typeface="Oracle Sans" panose="020B0503020204020204" pitchFamily="34" charset="0"/>
              </a:rPr>
              <a:t>Index Usage</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Distance Metrics</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Max Vector Distance</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Max Results</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Results are returned based on </a:t>
            </a:r>
            <a:r>
              <a:rPr lang="en-US" dirty="0">
                <a:solidFill>
                  <a:srgbClr val="F1B13F"/>
                </a:solidFill>
                <a:latin typeface="Oracle Sans" panose="020B0503020204020204" pitchFamily="34" charset="0"/>
                <a:cs typeface="Oracle Sans" panose="020B0503020204020204" pitchFamily="34" charset="0"/>
              </a:rPr>
              <a:t>Vector Similarity</a:t>
            </a:r>
          </a:p>
        </p:txBody>
      </p:sp>
      <p:pic>
        <p:nvPicPr>
          <p:cNvPr id="9" name="Picture 8">
            <a:extLst>
              <a:ext uri="{FF2B5EF4-FFF2-40B4-BE49-F238E27FC236}">
                <a16:creationId xmlns:a16="http://schemas.microsoft.com/office/drawing/2014/main" id="{A820481C-502B-8FD8-A117-E22C88B2B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53" y="1772816"/>
            <a:ext cx="5581247" cy="3582381"/>
          </a:xfrm>
          <a:prstGeom prst="rect">
            <a:avLst/>
          </a:prstGeom>
          <a:ln w="12700">
            <a:solidFill>
              <a:schemeClr val="tx1"/>
            </a:solidFill>
          </a:ln>
          <a:effectLst/>
        </p:spPr>
      </p:pic>
      <p:sp>
        <p:nvSpPr>
          <p:cNvPr id="6" name="TextBox 5">
            <a:extLst>
              <a:ext uri="{FF2B5EF4-FFF2-40B4-BE49-F238E27FC236}">
                <a16:creationId xmlns:a16="http://schemas.microsoft.com/office/drawing/2014/main" id="{CA28601C-8ECE-659B-09AE-EDFFB8D65016}"/>
              </a:ext>
            </a:extLst>
          </p:cNvPr>
          <p:cNvSpPr txBox="1"/>
          <p:nvPr/>
        </p:nvSpPr>
        <p:spPr>
          <a:xfrm>
            <a:off x="2972051" y="6047463"/>
            <a:ext cx="6264696" cy="369332"/>
          </a:xfrm>
          <a:prstGeom prst="rect">
            <a:avLst/>
          </a:prstGeom>
          <a:noFill/>
        </p:spPr>
        <p:txBody>
          <a:bodyPr wrap="square">
            <a:spAutoFit/>
          </a:bodyPr>
          <a:lstStyle/>
          <a:p>
            <a:r>
              <a:rPr lang="en-US" dirty="0">
                <a:solidFill>
                  <a:srgbClr val="F1B13F"/>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https://apex.oracle.com/go/search-configurations-vector</a:t>
            </a:r>
            <a:endParaRPr lang="en-US"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239065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BF64-24B5-5F85-D9D9-4E78E71A0783}"/>
            </a:ext>
          </a:extLst>
        </p:cNvPr>
        <p:cNvGrpSpPr/>
        <p:nvPr/>
      </p:nvGrpSpPr>
      <p:grpSpPr>
        <a:xfrm>
          <a:off x="0" y="0"/>
          <a:ext cx="0" cy="0"/>
          <a:chOff x="0" y="0"/>
          <a:chExt cx="0" cy="0"/>
        </a:xfrm>
      </p:grpSpPr>
      <p:sp>
        <p:nvSpPr>
          <p:cNvPr id="32" name="Text Placeholder 31">
            <a:extLst>
              <a:ext uri="{FF2B5EF4-FFF2-40B4-BE49-F238E27FC236}">
                <a16:creationId xmlns:a16="http://schemas.microsoft.com/office/drawing/2014/main" id="{69E2A347-2A0C-1380-41F5-C0BD002BE54B}"/>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Provide RAG Data for AI Calls</a:t>
            </a:r>
          </a:p>
        </p:txBody>
      </p:sp>
      <p:sp>
        <p:nvSpPr>
          <p:cNvPr id="4" name="Slide Number Placeholder 3">
            <a:extLst>
              <a:ext uri="{FF2B5EF4-FFF2-40B4-BE49-F238E27FC236}">
                <a16:creationId xmlns:a16="http://schemas.microsoft.com/office/drawing/2014/main" id="{B2C2CD8A-F8CA-5417-91E2-75D06EBABF2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11</a:t>
            </a:fld>
            <a:endParaRPr lang="en-US" dirty="0"/>
          </a:p>
        </p:txBody>
      </p:sp>
      <p:sp>
        <p:nvSpPr>
          <p:cNvPr id="5" name="Footer Placeholder 4">
            <a:extLst>
              <a:ext uri="{FF2B5EF4-FFF2-40B4-BE49-F238E27FC236}">
                <a16:creationId xmlns:a16="http://schemas.microsoft.com/office/drawing/2014/main" id="{5E5926C9-CD8C-1978-DE70-F663461EB333}"/>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F866609D-63F8-38A6-5C11-784914387596}"/>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6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2E22-67BD-D09A-0328-44F1CE4A682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0EA531E-6892-2302-2C3C-D36DFCCC7F6A}"/>
              </a:ext>
            </a:extLst>
          </p:cNvPr>
          <p:cNvSpPr>
            <a:spLocks noGrp="1"/>
          </p:cNvSpPr>
          <p:nvPr>
            <p:ph type="title"/>
          </p:nvPr>
        </p:nvSpPr>
        <p:spPr/>
        <p:txBody>
          <a:bodyPr/>
          <a:lstStyle/>
          <a:p>
            <a:r>
              <a:rPr lang="en-US" dirty="0"/>
              <a:t>What are AI Configurations?</a:t>
            </a:r>
            <a:endParaRPr lang="en-IN" dirty="0"/>
          </a:p>
        </p:txBody>
      </p:sp>
      <p:sp>
        <p:nvSpPr>
          <p:cNvPr id="4" name="Slide Number Placeholder 3">
            <a:extLst>
              <a:ext uri="{FF2B5EF4-FFF2-40B4-BE49-F238E27FC236}">
                <a16:creationId xmlns:a16="http://schemas.microsoft.com/office/drawing/2014/main" id="{29ECF579-4409-D223-9759-8D4155EAF7FB}"/>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12</a:t>
            </a:fld>
            <a:endParaRPr lang="en-US" dirty="0"/>
          </a:p>
        </p:txBody>
      </p:sp>
      <p:sp>
        <p:nvSpPr>
          <p:cNvPr id="3" name="Footer Placeholder 2">
            <a:extLst>
              <a:ext uri="{FF2B5EF4-FFF2-40B4-BE49-F238E27FC236}">
                <a16:creationId xmlns:a16="http://schemas.microsoft.com/office/drawing/2014/main" id="{941B5582-361C-5579-99AD-305B26E42074}"/>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DE05568A-C25C-1247-9733-1A82A7BC0CCF}"/>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16E0E772-9AA8-0B90-9372-CA546CAF4508}"/>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619EC72C-0712-4EA1-347C-8E866379400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3E938D15-CD0E-BE2C-4B4E-3AB6CA15FC23}"/>
              </a:ext>
            </a:extLst>
          </p:cNvPr>
          <p:cNvSpPr txBox="1"/>
          <p:nvPr/>
        </p:nvSpPr>
        <p:spPr>
          <a:xfrm>
            <a:off x="6469468" y="1998934"/>
            <a:ext cx="5153537" cy="3381375"/>
          </a:xfrm>
          <a:prstGeom prst="rect">
            <a:avLst/>
          </a:prstGeom>
          <a:noFill/>
        </p:spPr>
        <p:txBody>
          <a:bodyPr wrap="square">
            <a:spAutoFit/>
          </a:bodyPr>
          <a:lstStyle/>
          <a:p>
            <a:pPr marL="285750" indent="-285750">
              <a:lnSpc>
                <a:spcPct val="150000"/>
              </a:lnSpc>
              <a:buClr>
                <a:schemeClr val="tx1"/>
              </a:buClr>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AI Configurations </a:t>
            </a:r>
            <a:r>
              <a:rPr lang="en-US" dirty="0">
                <a:latin typeface="Oracle Sans" panose="020B0503020204020204" pitchFamily="34" charset="0"/>
                <a:cs typeface="Oracle Sans" panose="020B0503020204020204" pitchFamily="34" charset="0"/>
              </a:rPr>
              <a:t>centralize key Generative AI settings.</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Customizable </a:t>
            </a:r>
            <a:r>
              <a:rPr lang="en-US" dirty="0">
                <a:solidFill>
                  <a:srgbClr val="F1B13F"/>
                </a:solidFill>
                <a:latin typeface="Oracle Sans" panose="020B0503020204020204" pitchFamily="34" charset="0"/>
                <a:cs typeface="Oracle Sans" panose="020B0503020204020204" pitchFamily="34" charset="0"/>
              </a:rPr>
              <a:t>System Prompt</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Welcome Message</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RAG Sources</a:t>
            </a:r>
            <a:r>
              <a:rPr lang="en-US" dirty="0">
                <a:latin typeface="Oracle Sans" panose="020B0503020204020204" pitchFamily="34" charset="0"/>
                <a:cs typeface="Oracle Sans" panose="020B0503020204020204" pitchFamily="34" charset="0"/>
              </a:rPr>
              <a:t>.</a:t>
            </a:r>
          </a:p>
          <a:p>
            <a:pPr marL="285750" indent="-285750">
              <a:lnSpc>
                <a:spcPct val="150000"/>
              </a:lnSpc>
              <a:buClr>
                <a:schemeClr val="tx1"/>
              </a:buClr>
              <a:buFont typeface="Arial" panose="020B0604020202020204" pitchFamily="34" charset="0"/>
              <a:buChar char="•"/>
            </a:pPr>
            <a:r>
              <a:rPr lang="en-IN" dirty="0">
                <a:latin typeface="Oracle Sans" panose="020B0503020204020204" pitchFamily="34" charset="0"/>
                <a:cs typeface="Oracle Sans" panose="020B0503020204020204" pitchFamily="34" charset="0"/>
              </a:rPr>
              <a:t>Use it in both the </a:t>
            </a:r>
            <a:r>
              <a:rPr lang="en-IN" dirty="0">
                <a:solidFill>
                  <a:srgbClr val="F1B13F"/>
                </a:solidFill>
                <a:latin typeface="Oracle Sans" panose="020B0503020204020204" pitchFamily="34" charset="0"/>
                <a:cs typeface="Oracle Sans" panose="020B0503020204020204" pitchFamily="34" charset="0"/>
              </a:rPr>
              <a:t>Show AI Assistant</a:t>
            </a:r>
            <a:r>
              <a:rPr lang="en-IN" dirty="0">
                <a:latin typeface="Oracle Sans" panose="020B0503020204020204" pitchFamily="34" charset="0"/>
                <a:cs typeface="Oracle Sans" panose="020B0503020204020204" pitchFamily="34" charset="0"/>
              </a:rPr>
              <a:t> and </a:t>
            </a:r>
            <a:r>
              <a:rPr lang="en-IN" dirty="0">
                <a:solidFill>
                  <a:srgbClr val="F1B13F"/>
                </a:solidFill>
                <a:latin typeface="Oracle Sans" panose="020B0503020204020204" pitchFamily="34" charset="0"/>
                <a:cs typeface="Oracle Sans" panose="020B0503020204020204" pitchFamily="34" charset="0"/>
              </a:rPr>
              <a:t>Generate Text with AI </a:t>
            </a:r>
            <a:r>
              <a:rPr lang="en-IN" dirty="0">
                <a:latin typeface="Oracle Sans" panose="020B0503020204020204" pitchFamily="34" charset="0"/>
                <a:cs typeface="Oracle Sans" panose="020B0503020204020204" pitchFamily="34" charset="0"/>
              </a:rPr>
              <a:t>Dynamic Actions</a:t>
            </a:r>
          </a:p>
          <a:p>
            <a:pPr marL="285750" indent="-285750">
              <a:lnSpc>
                <a:spcPct val="150000"/>
              </a:lnSpc>
              <a:buClr>
                <a:schemeClr val="tx1"/>
              </a:buClr>
              <a:buFont typeface="Arial" panose="020B0604020202020204" pitchFamily="34" charset="0"/>
              <a:buChar char="•"/>
            </a:pPr>
            <a:r>
              <a:rPr lang="en-IN" dirty="0">
                <a:latin typeface="Oracle Sans" panose="020B0503020204020204" pitchFamily="34" charset="0"/>
                <a:cs typeface="Oracle Sans" panose="020B0503020204020204" pitchFamily="34" charset="0"/>
              </a:rPr>
              <a:t>Accessible via the</a:t>
            </a:r>
            <a:r>
              <a:rPr lang="en-IN" dirty="0">
                <a:solidFill>
                  <a:srgbClr val="F1B13F"/>
                </a:solidFill>
                <a:latin typeface="Oracle Sans" panose="020B0503020204020204" pitchFamily="34" charset="0"/>
                <a:cs typeface="Oracle Sans" panose="020B0503020204020204" pitchFamily="34" charset="0"/>
              </a:rPr>
              <a:t> APEX_AI PL/SQL API </a:t>
            </a:r>
            <a:r>
              <a:rPr lang="en-IN" dirty="0">
                <a:latin typeface="Oracle Sans" panose="020B0503020204020204" pitchFamily="34" charset="0"/>
                <a:cs typeface="Oracle Sans" panose="020B0503020204020204" pitchFamily="34" charset="0"/>
              </a:rPr>
              <a:t>for seamless integration.</a:t>
            </a:r>
          </a:p>
        </p:txBody>
      </p:sp>
      <p:pic>
        <p:nvPicPr>
          <p:cNvPr id="9" name="Picture 8">
            <a:extLst>
              <a:ext uri="{FF2B5EF4-FFF2-40B4-BE49-F238E27FC236}">
                <a16:creationId xmlns:a16="http://schemas.microsoft.com/office/drawing/2014/main" id="{600223B2-C9A4-7E7C-D1B0-FEE3AF33A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1776849"/>
            <a:ext cx="5327125" cy="3836798"/>
          </a:xfrm>
          <a:prstGeom prst="rect">
            <a:avLst/>
          </a:prstGeom>
          <a:ln w="12700">
            <a:solidFill>
              <a:schemeClr val="tx1"/>
            </a:solidFill>
          </a:ln>
          <a:effectLst/>
        </p:spPr>
      </p:pic>
      <p:sp>
        <p:nvSpPr>
          <p:cNvPr id="6" name="TextBox 5">
            <a:extLst>
              <a:ext uri="{FF2B5EF4-FFF2-40B4-BE49-F238E27FC236}">
                <a16:creationId xmlns:a16="http://schemas.microsoft.com/office/drawing/2014/main" id="{9E095B64-8268-18E5-B152-F9CC51118CF8}"/>
              </a:ext>
            </a:extLst>
          </p:cNvPr>
          <p:cNvSpPr txBox="1"/>
          <p:nvPr/>
        </p:nvSpPr>
        <p:spPr>
          <a:xfrm>
            <a:off x="2647887" y="5950815"/>
            <a:ext cx="6896225" cy="369332"/>
          </a:xfrm>
          <a:prstGeom prst="rect">
            <a:avLst/>
          </a:prstGeom>
          <a:noFill/>
        </p:spPr>
        <p:txBody>
          <a:bodyPr wrap="square">
            <a:spAutoFit/>
          </a:bodyPr>
          <a:lstStyle/>
          <a:p>
            <a:r>
              <a:rPr lang="en-US" dirty="0">
                <a:solidFill>
                  <a:srgbClr val="F1B13F"/>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https://apex.oracle.com/go/blog-ai-config-and-rag-sources</a:t>
            </a:r>
            <a:endParaRPr lang="en-US"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88123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C4792-23AD-AC27-5EA4-EF34BB4D8FF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B49EDB6-846C-9010-72A2-95A696A9ED20}"/>
              </a:ext>
            </a:extLst>
          </p:cNvPr>
          <p:cNvSpPr>
            <a:spLocks noGrp="1"/>
          </p:cNvSpPr>
          <p:nvPr>
            <p:ph type="title"/>
          </p:nvPr>
        </p:nvSpPr>
        <p:spPr/>
        <p:txBody>
          <a:bodyPr/>
          <a:lstStyle/>
          <a:p>
            <a:r>
              <a:rPr lang="en-US" dirty="0"/>
              <a:t>RAG Sources - Overview</a:t>
            </a:r>
            <a:endParaRPr lang="en-IN" dirty="0"/>
          </a:p>
        </p:txBody>
      </p:sp>
      <p:sp>
        <p:nvSpPr>
          <p:cNvPr id="4" name="Slide Number Placeholder 3">
            <a:extLst>
              <a:ext uri="{FF2B5EF4-FFF2-40B4-BE49-F238E27FC236}">
                <a16:creationId xmlns:a16="http://schemas.microsoft.com/office/drawing/2014/main" id="{0CF710AA-7F35-D0D5-498C-B323748DF93A}"/>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13</a:t>
            </a:fld>
            <a:endParaRPr lang="en-US" dirty="0"/>
          </a:p>
        </p:txBody>
      </p:sp>
      <p:sp>
        <p:nvSpPr>
          <p:cNvPr id="3" name="Footer Placeholder 2">
            <a:extLst>
              <a:ext uri="{FF2B5EF4-FFF2-40B4-BE49-F238E27FC236}">
                <a16:creationId xmlns:a16="http://schemas.microsoft.com/office/drawing/2014/main" id="{C232C37B-7CFA-EC37-B985-F0F485FA7FA1}"/>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4F0831D9-0454-F620-175B-6AC727CF6F14}"/>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E940E6F8-04E0-3BF5-B6FE-F6B6850A6643}"/>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439A070F-10B9-8027-9794-685A4857BF7A}"/>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32189C99-88CE-DA65-6CFA-18980AEED760}"/>
              </a:ext>
            </a:extLst>
          </p:cNvPr>
          <p:cNvSpPr txBox="1"/>
          <p:nvPr/>
        </p:nvSpPr>
        <p:spPr>
          <a:xfrm>
            <a:off x="6312024" y="1317529"/>
            <a:ext cx="5608736" cy="5043368"/>
          </a:xfrm>
          <a:prstGeom prst="rect">
            <a:avLst/>
          </a:prstGeom>
          <a:noFill/>
        </p:spPr>
        <p:txBody>
          <a:bodyPr wrap="square">
            <a:spAutoFit/>
          </a:bodyPr>
          <a:lstStyle/>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Use</a:t>
            </a:r>
            <a:r>
              <a:rPr lang="en-US" dirty="0">
                <a:solidFill>
                  <a:srgbClr val="F1B13F"/>
                </a:solidFill>
                <a:latin typeface="Oracle Sans" panose="020B0503020204020204" pitchFamily="34" charset="0"/>
                <a:cs typeface="Oracle Sans" panose="020B0503020204020204" pitchFamily="34" charset="0"/>
              </a:rPr>
              <a:t> RAG Sources </a:t>
            </a:r>
            <a:r>
              <a:rPr lang="en-US" dirty="0">
                <a:latin typeface="Oracle Sans" panose="020B0503020204020204" pitchFamily="34" charset="0"/>
                <a:cs typeface="Oracle Sans" panose="020B0503020204020204" pitchFamily="34" charset="0"/>
              </a:rPr>
              <a:t>to enrich AI conversations with application-specific data.</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Can include </a:t>
            </a:r>
            <a:r>
              <a:rPr lang="en-US" dirty="0">
                <a:solidFill>
                  <a:srgbClr val="F1B13F"/>
                </a:solidFill>
                <a:latin typeface="Oracle Sans" panose="020B0503020204020204" pitchFamily="34" charset="0"/>
                <a:cs typeface="Oracle Sans" panose="020B0503020204020204" pitchFamily="34" charset="0"/>
              </a:rPr>
              <a:t>SQL Queries</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Function Bodies Returning CLOB</a:t>
            </a:r>
            <a:r>
              <a:rPr lang="en-US" dirty="0">
                <a:latin typeface="Oracle Sans" panose="020B0503020204020204" pitchFamily="34" charset="0"/>
                <a:cs typeface="Oracle Sans" panose="020B0503020204020204" pitchFamily="34" charset="0"/>
              </a:rPr>
              <a:t>, or </a:t>
            </a:r>
            <a:r>
              <a:rPr lang="en-US" dirty="0">
                <a:solidFill>
                  <a:srgbClr val="F1B13F"/>
                </a:solidFill>
                <a:latin typeface="Oracle Sans" panose="020B0503020204020204" pitchFamily="34" charset="0"/>
                <a:cs typeface="Oracle Sans" panose="020B0503020204020204" pitchFamily="34" charset="0"/>
              </a:rPr>
              <a:t>Static Text</a:t>
            </a:r>
            <a:r>
              <a:rPr lang="en-US" dirty="0">
                <a:latin typeface="Oracle Sans" panose="020B0503020204020204" pitchFamily="34" charset="0"/>
                <a:cs typeface="Oracle Sans" panose="020B0503020204020204" pitchFamily="34" charset="0"/>
              </a:rPr>
              <a:t>.</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Use </a:t>
            </a:r>
            <a:r>
              <a:rPr lang="en-US" dirty="0">
                <a:solidFill>
                  <a:srgbClr val="F1B13F"/>
                </a:solidFill>
                <a:latin typeface="Oracle Sans" panose="020B0503020204020204" pitchFamily="34" charset="0"/>
                <a:cs typeface="Oracle Sans" panose="020B0503020204020204" pitchFamily="34" charset="0"/>
              </a:rPr>
              <a:t>Authorization Schemes </a:t>
            </a:r>
            <a:r>
              <a:rPr lang="en-US" dirty="0">
                <a:latin typeface="Oracle Sans" panose="020B0503020204020204" pitchFamily="34" charset="0"/>
                <a:cs typeface="Oracle Sans" panose="020B0503020204020204" pitchFamily="34" charset="0"/>
              </a:rPr>
              <a:t>or </a:t>
            </a:r>
            <a:r>
              <a:rPr lang="en-US" dirty="0">
                <a:solidFill>
                  <a:srgbClr val="F1B13F"/>
                </a:solidFill>
                <a:latin typeface="Oracle Sans" panose="020B0503020204020204" pitchFamily="34" charset="0"/>
                <a:cs typeface="Oracle Sans" panose="020B0503020204020204" pitchFamily="34" charset="0"/>
              </a:rPr>
              <a:t>Server-side Conditions </a:t>
            </a:r>
            <a:r>
              <a:rPr lang="en-US" dirty="0">
                <a:latin typeface="Oracle Sans" panose="020B0503020204020204" pitchFamily="34" charset="0"/>
                <a:cs typeface="Oracle Sans" panose="020B0503020204020204" pitchFamily="34" charset="0"/>
              </a:rPr>
              <a:t>to control which RAG data is included.</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Use </a:t>
            </a:r>
            <a:r>
              <a:rPr lang="en-US" dirty="0">
                <a:solidFill>
                  <a:srgbClr val="F1B13F"/>
                </a:solidFill>
                <a:latin typeface="Oracle Sans" panose="020B0503020204020204" pitchFamily="34" charset="0"/>
                <a:cs typeface="Oracle Sans" panose="020B0503020204020204" pitchFamily="34" charset="0"/>
              </a:rPr>
              <a:t>APEX$AI_ALL_USER_PROMPTS </a:t>
            </a:r>
            <a:r>
              <a:rPr lang="en-US" dirty="0">
                <a:latin typeface="Oracle Sans" panose="020B0503020204020204" pitchFamily="34" charset="0"/>
                <a:cs typeface="Oracle Sans" panose="020B0503020204020204" pitchFamily="34" charset="0"/>
              </a:rPr>
              <a:t>and </a:t>
            </a:r>
            <a:r>
              <a:rPr lang="en-US" dirty="0">
                <a:solidFill>
                  <a:srgbClr val="F1B13F"/>
                </a:solidFill>
                <a:latin typeface="Oracle Sans" panose="020B0503020204020204" pitchFamily="34" charset="0"/>
                <a:cs typeface="Oracle Sans" panose="020B0503020204020204" pitchFamily="34" charset="0"/>
              </a:rPr>
              <a:t>APEX$AI_LAST_USER_PROMPT </a:t>
            </a:r>
            <a:r>
              <a:rPr lang="en-US" dirty="0">
                <a:latin typeface="Oracle Sans" panose="020B0503020204020204" pitchFamily="34" charset="0"/>
                <a:cs typeface="Oracle Sans" panose="020B0503020204020204" pitchFamily="34" charset="0"/>
              </a:rPr>
              <a:t>bind variables for custom RAG logic</a:t>
            </a:r>
            <a:endParaRPr lang="en-US" dirty="0">
              <a:solidFill>
                <a:srgbClr val="F1B13F"/>
              </a:solidFill>
              <a:latin typeface="Oracle Sans" panose="020B0503020204020204" pitchFamily="34" charset="0"/>
              <a:cs typeface="Oracle Sans" panose="020B0503020204020204" pitchFamily="34" charset="0"/>
            </a:endParaRP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Utilize the </a:t>
            </a:r>
            <a:r>
              <a:rPr lang="en-US" dirty="0">
                <a:solidFill>
                  <a:srgbClr val="F1B13F"/>
                </a:solidFill>
                <a:latin typeface="Oracle Sans" panose="020B0503020204020204" pitchFamily="34" charset="0"/>
                <a:cs typeface="Oracle Sans" panose="020B0503020204020204" pitchFamily="34" charset="0"/>
              </a:rPr>
              <a:t>AI Configuration </a:t>
            </a:r>
            <a:r>
              <a:rPr lang="en-US" dirty="0">
                <a:latin typeface="Oracle Sans" panose="020B0503020204020204" pitchFamily="34" charset="0"/>
                <a:cs typeface="Oracle Sans" panose="020B0503020204020204" pitchFamily="34" charset="0"/>
              </a:rPr>
              <a:t>in </a:t>
            </a:r>
            <a:r>
              <a:rPr lang="en-US" dirty="0">
                <a:solidFill>
                  <a:srgbClr val="F1B13F"/>
                </a:solidFill>
                <a:latin typeface="Oracle Sans" panose="020B0503020204020204" pitchFamily="34" charset="0"/>
                <a:cs typeface="Oracle Sans" panose="020B0503020204020204" pitchFamily="34" charset="0"/>
              </a:rPr>
              <a:t>Show AI Assistant</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Generate Text with AI </a:t>
            </a:r>
            <a:r>
              <a:rPr lang="en-US" dirty="0">
                <a:latin typeface="Oracle Sans" panose="020B0503020204020204" pitchFamily="34" charset="0"/>
                <a:cs typeface="Oracle Sans" panose="020B0503020204020204" pitchFamily="34" charset="0"/>
              </a:rPr>
              <a:t>Dynamic Actions</a:t>
            </a:r>
          </a:p>
          <a:p>
            <a:pPr marL="285750" indent="-285750">
              <a:lnSpc>
                <a:spcPct val="150000"/>
              </a:lnSpc>
              <a:buClr>
                <a:schemeClr val="tx1"/>
              </a:buClr>
              <a:buFont typeface="Arial" panose="020B0604020202020204" pitchFamily="34" charset="0"/>
              <a:buChar char="•"/>
            </a:pPr>
            <a:endParaRPr lang="en-US" dirty="0">
              <a:latin typeface="Oracle Sans" panose="020B0503020204020204" pitchFamily="34" charset="0"/>
              <a:cs typeface="Oracle Sans" panose="020B0503020204020204" pitchFamily="34" charset="0"/>
            </a:endParaRPr>
          </a:p>
        </p:txBody>
      </p:sp>
      <p:pic>
        <p:nvPicPr>
          <p:cNvPr id="8" name="Picture 7">
            <a:extLst>
              <a:ext uri="{FF2B5EF4-FFF2-40B4-BE49-F238E27FC236}">
                <a16:creationId xmlns:a16="http://schemas.microsoft.com/office/drawing/2014/main" id="{9AB25404-8941-898C-A9F7-D68D945D6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19" y="1695146"/>
            <a:ext cx="5495981" cy="4012599"/>
          </a:xfrm>
          <a:prstGeom prst="rect">
            <a:avLst/>
          </a:prstGeom>
          <a:ln w="12700">
            <a:solidFill>
              <a:schemeClr val="tx1"/>
            </a:solidFill>
          </a:ln>
          <a:effectLst/>
        </p:spPr>
      </p:pic>
      <p:sp>
        <p:nvSpPr>
          <p:cNvPr id="6" name="TextBox 5">
            <a:extLst>
              <a:ext uri="{FF2B5EF4-FFF2-40B4-BE49-F238E27FC236}">
                <a16:creationId xmlns:a16="http://schemas.microsoft.com/office/drawing/2014/main" id="{B0609906-1B5B-DDAA-465E-DFB807E471C0}"/>
              </a:ext>
            </a:extLst>
          </p:cNvPr>
          <p:cNvSpPr txBox="1"/>
          <p:nvPr/>
        </p:nvSpPr>
        <p:spPr>
          <a:xfrm>
            <a:off x="2647887" y="5950815"/>
            <a:ext cx="6896225" cy="369332"/>
          </a:xfrm>
          <a:prstGeom prst="rect">
            <a:avLst/>
          </a:prstGeom>
          <a:noFill/>
        </p:spPr>
        <p:txBody>
          <a:bodyPr wrap="square">
            <a:spAutoFit/>
          </a:bodyPr>
          <a:lstStyle/>
          <a:p>
            <a:r>
              <a:rPr lang="en-US" dirty="0">
                <a:solidFill>
                  <a:srgbClr val="F1B13F"/>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https://apex.oracle.com/go/blog-ai-config-and-rag-sources</a:t>
            </a:r>
            <a:endParaRPr lang="en-US"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7865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8292D-073B-077F-E9C8-11A035903E79}"/>
            </a:ext>
          </a:extLst>
        </p:cNvPr>
        <p:cNvGrpSpPr/>
        <p:nvPr/>
      </p:nvGrpSpPr>
      <p:grpSpPr>
        <a:xfrm>
          <a:off x="0" y="0"/>
          <a:ext cx="0" cy="0"/>
          <a:chOff x="0" y="0"/>
          <a:chExt cx="0" cy="0"/>
        </a:xfrm>
      </p:grpSpPr>
      <p:sp>
        <p:nvSpPr>
          <p:cNvPr id="32" name="Text Placeholder 31">
            <a:extLst>
              <a:ext uri="{FF2B5EF4-FFF2-40B4-BE49-F238E27FC236}">
                <a16:creationId xmlns:a16="http://schemas.microsoft.com/office/drawing/2014/main" id="{69DC2116-2D4A-48DF-E097-4590335E08AB}"/>
              </a:ext>
            </a:extLst>
          </p:cNvPr>
          <p:cNvSpPr>
            <a:spLocks noGrp="1"/>
          </p:cNvSpPr>
          <p:nvPr>
            <p:ph type="body" sz="quarter" idx="15"/>
          </p:nvPr>
        </p:nvSpPr>
        <p:spPr>
          <a:xfrm>
            <a:off x="723900" y="2622014"/>
            <a:ext cx="10916716" cy="1393885"/>
          </a:xfrm>
        </p:spPr>
        <p:txBody>
          <a:bodyPr/>
          <a:lstStyle/>
          <a:p>
            <a:r>
              <a:rPr lang="en-IN" sz="4800" dirty="0">
                <a:solidFill>
                  <a:schemeClr val="tx1"/>
                </a:solidFill>
              </a:rPr>
              <a:t>Integrating with Fusion Applications</a:t>
            </a:r>
            <a:endParaRPr lang="en-US" sz="4800" dirty="0">
              <a:solidFill>
                <a:schemeClr val="tx1"/>
              </a:solidFill>
            </a:endParaRPr>
          </a:p>
        </p:txBody>
      </p:sp>
      <p:sp>
        <p:nvSpPr>
          <p:cNvPr id="4" name="Slide Number Placeholder 3">
            <a:extLst>
              <a:ext uri="{FF2B5EF4-FFF2-40B4-BE49-F238E27FC236}">
                <a16:creationId xmlns:a16="http://schemas.microsoft.com/office/drawing/2014/main" id="{EB935A14-DEB4-C880-F7ED-474EE557156B}"/>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14</a:t>
            </a:fld>
            <a:endParaRPr lang="en-US" dirty="0"/>
          </a:p>
        </p:txBody>
      </p:sp>
      <p:sp>
        <p:nvSpPr>
          <p:cNvPr id="5" name="Footer Placeholder 4">
            <a:extLst>
              <a:ext uri="{FF2B5EF4-FFF2-40B4-BE49-F238E27FC236}">
                <a16:creationId xmlns:a16="http://schemas.microsoft.com/office/drawing/2014/main" id="{05E4CC64-BCB6-4687-C7D4-73BCD92941BD}"/>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EC284A4A-5922-3BF4-724A-DFBADF316C09}"/>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4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8761B-8FB0-9086-6D59-58129D8D6E8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ABB3FF8-70DB-FC42-8B44-60B2F754CAF5}"/>
              </a:ext>
            </a:extLst>
          </p:cNvPr>
          <p:cNvSpPr>
            <a:spLocks noGrp="1"/>
          </p:cNvSpPr>
          <p:nvPr>
            <p:ph type="title"/>
          </p:nvPr>
        </p:nvSpPr>
        <p:spPr/>
        <p:txBody>
          <a:bodyPr/>
          <a:lstStyle/>
          <a:p>
            <a:r>
              <a:rPr lang="en-IN" dirty="0"/>
              <a:t>Integrating with Fusion Applications</a:t>
            </a:r>
            <a:endParaRPr lang="en-US" dirty="0"/>
          </a:p>
        </p:txBody>
      </p:sp>
      <p:sp>
        <p:nvSpPr>
          <p:cNvPr id="3" name="Footer Placeholder 2">
            <a:extLst>
              <a:ext uri="{FF2B5EF4-FFF2-40B4-BE49-F238E27FC236}">
                <a16:creationId xmlns:a16="http://schemas.microsoft.com/office/drawing/2014/main" id="{1A8BFD34-FB66-08CA-4D0C-643F983FB7FD}"/>
              </a:ext>
            </a:extLst>
          </p:cNvPr>
          <p:cNvSpPr>
            <a:spLocks noGrp="1"/>
          </p:cNvSpPr>
          <p:nvPr>
            <p:ph type="ftr" sz="quarter" idx="11"/>
          </p:nvPr>
        </p:nvSpPr>
        <p:spPr/>
        <p:txBody>
          <a:bodyPr/>
          <a:lstStyle/>
          <a:p>
            <a:r>
              <a:rPr lang="en-US" dirty="0"/>
              <a:t>Copyright © 2025, Oracle and/or its affiliates</a:t>
            </a:r>
          </a:p>
        </p:txBody>
      </p:sp>
      <p:sp>
        <p:nvSpPr>
          <p:cNvPr id="36" name="Rectangle 35">
            <a:extLst>
              <a:ext uri="{FF2B5EF4-FFF2-40B4-BE49-F238E27FC236}">
                <a16:creationId xmlns:a16="http://schemas.microsoft.com/office/drawing/2014/main" id="{0C424B90-AC48-DE3D-A1E2-54F4954CC9C4}"/>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5CD5C696-B090-84AA-7D59-CCD7C6E7C588}"/>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 name="Date">
            <a:extLst>
              <a:ext uri="{FF2B5EF4-FFF2-40B4-BE49-F238E27FC236}">
                <a16:creationId xmlns:a16="http://schemas.microsoft.com/office/drawing/2014/main" id="{3E62BC47-F1F0-CF18-8B61-A93F416A1474}"/>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10" name="TextBox 9">
            <a:extLst>
              <a:ext uri="{FF2B5EF4-FFF2-40B4-BE49-F238E27FC236}">
                <a16:creationId xmlns:a16="http://schemas.microsoft.com/office/drawing/2014/main" id="{5D612C2D-AB8D-18A3-1308-78C043A7BE2B}"/>
              </a:ext>
            </a:extLst>
          </p:cNvPr>
          <p:cNvSpPr txBox="1"/>
          <p:nvPr/>
        </p:nvSpPr>
        <p:spPr>
          <a:xfrm>
            <a:off x="2027482" y="5483140"/>
            <a:ext cx="1720471" cy="276999"/>
          </a:xfrm>
          <a:prstGeom prst="rect">
            <a:avLst/>
          </a:prstGeom>
          <a:noFill/>
        </p:spPr>
        <p:txBody>
          <a:bodyPr wrap="none" rtlCol="0">
            <a:spAutoFit/>
          </a:bodyPr>
          <a:lstStyle/>
          <a:p>
            <a:pPr algn="ctr" defTabSz="599644">
              <a:defRPr/>
            </a:pPr>
            <a:r>
              <a:rPr lang="en-US"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Converged Database</a:t>
            </a:r>
          </a:p>
        </p:txBody>
      </p:sp>
      <p:sp>
        <p:nvSpPr>
          <p:cNvPr id="4" name="AutoShape 2">
            <a:extLst>
              <a:ext uri="{FF2B5EF4-FFF2-40B4-BE49-F238E27FC236}">
                <a16:creationId xmlns:a16="http://schemas.microsoft.com/office/drawing/2014/main" id="{9AC7F020-C38F-B668-1506-CB1EAB4ED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5554D46F-A114-D803-28C3-22E2B28D7785}"/>
              </a:ext>
            </a:extLst>
          </p:cNvPr>
          <p:cNvSpPr>
            <a:spLocks noGrp="1"/>
          </p:cNvSpPr>
          <p:nvPr>
            <p:ph type="sldNum" sz="quarter" idx="12"/>
          </p:nvPr>
        </p:nvSpPr>
        <p:spPr/>
        <p:txBody>
          <a:bodyPr/>
          <a:lstStyle/>
          <a:p>
            <a:fld id="{345D60D9-5372-5F40-9443-0F9AE5BDC3C8}" type="slidenum">
              <a:rPr lang="en-US" smtClean="0"/>
              <a:pPr/>
              <a:t>15</a:t>
            </a:fld>
            <a:endParaRPr lang="en-US" dirty="0"/>
          </a:p>
        </p:txBody>
      </p:sp>
      <p:grpSp>
        <p:nvGrpSpPr>
          <p:cNvPr id="7" name="Group 6">
            <a:extLst>
              <a:ext uri="{FF2B5EF4-FFF2-40B4-BE49-F238E27FC236}">
                <a16:creationId xmlns:a16="http://schemas.microsoft.com/office/drawing/2014/main" id="{F41E251A-BA65-5917-7380-7712FC4B010F}"/>
              </a:ext>
            </a:extLst>
          </p:cNvPr>
          <p:cNvGrpSpPr/>
          <p:nvPr/>
        </p:nvGrpSpPr>
        <p:grpSpPr>
          <a:xfrm>
            <a:off x="768875" y="1492951"/>
            <a:ext cx="4607045" cy="4641252"/>
            <a:chOff x="6583680" y="731520"/>
            <a:chExt cx="5394960" cy="6035040"/>
          </a:xfrm>
        </p:grpSpPr>
        <p:pic>
          <p:nvPicPr>
            <p:cNvPr id="12" name="Picture 11">
              <a:extLst>
                <a:ext uri="{FF2B5EF4-FFF2-40B4-BE49-F238E27FC236}">
                  <a16:creationId xmlns:a16="http://schemas.microsoft.com/office/drawing/2014/main" id="{8B68BA5B-B86F-85CF-48D4-ADA0E42C2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731520"/>
              <a:ext cx="3657600" cy="3657600"/>
            </a:xfrm>
            <a:prstGeom prst="rect">
              <a:avLst/>
            </a:prstGeom>
          </p:spPr>
        </p:pic>
        <p:pic>
          <p:nvPicPr>
            <p:cNvPr id="13" name="Picture 12">
              <a:extLst>
                <a:ext uri="{FF2B5EF4-FFF2-40B4-BE49-F238E27FC236}">
                  <a16:creationId xmlns:a16="http://schemas.microsoft.com/office/drawing/2014/main" id="{F8031E6A-D9F5-8D01-C38C-C65EDFCE4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040" y="3108960"/>
              <a:ext cx="3657600" cy="3657600"/>
            </a:xfrm>
            <a:prstGeom prst="rect">
              <a:avLst/>
            </a:prstGeom>
            <a:ln w="12700">
              <a:noFill/>
            </a:ln>
          </p:spPr>
        </p:pic>
        <p:cxnSp>
          <p:nvCxnSpPr>
            <p:cNvPr id="14" name="Elbow Connector 13">
              <a:extLst>
                <a:ext uri="{FF2B5EF4-FFF2-40B4-BE49-F238E27FC236}">
                  <a16:creationId xmlns:a16="http://schemas.microsoft.com/office/drawing/2014/main" id="{61BA8D63-3AE0-760E-146B-1A4B9477FEBE}"/>
                </a:ext>
              </a:extLst>
            </p:cNvPr>
            <p:cNvCxnSpPr>
              <a:cxnSpLocks noChangeAspect="1"/>
            </p:cNvCxnSpPr>
            <p:nvPr/>
          </p:nvCxnSpPr>
          <p:spPr>
            <a:xfrm rot="10800000" flipH="1" flipV="1">
              <a:off x="10241280" y="3108960"/>
              <a:ext cx="548640" cy="548640"/>
            </a:xfrm>
            <a:prstGeom prst="bentConnector3">
              <a:avLst>
                <a:gd name="adj1" fmla="val 100744"/>
              </a:avLst>
            </a:prstGeom>
            <a:ln w="25400">
              <a:solidFill>
                <a:schemeClr val="tx1">
                  <a:lumMod val="25000"/>
                  <a:lumOff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E7F363-1B97-5126-62D3-369BB49A5ACB}"/>
                </a:ext>
              </a:extLst>
            </p:cNvPr>
            <p:cNvSpPr txBox="1"/>
            <p:nvPr/>
          </p:nvSpPr>
          <p:spPr>
            <a:xfrm>
              <a:off x="7040880" y="3429000"/>
              <a:ext cx="1645920" cy="365760"/>
            </a:xfrm>
            <a:prstGeom prst="rect">
              <a:avLst/>
            </a:prstGeom>
            <a:noFill/>
          </p:spPr>
          <p:txBody>
            <a:bodyPr wrap="none" lIns="0" tIns="0" rIns="0" bIns="0" rtlCol="0" anchor="ctr">
              <a:noAutofit/>
            </a:bodyPr>
            <a:lstStyle/>
            <a:p>
              <a:r>
                <a:rPr lang="en-US" sz="1400" dirty="0"/>
                <a:t>Existing Apps</a:t>
              </a:r>
            </a:p>
          </p:txBody>
        </p:sp>
        <p:sp>
          <p:nvSpPr>
            <p:cNvPr id="16" name="TextBox 15">
              <a:extLst>
                <a:ext uri="{FF2B5EF4-FFF2-40B4-BE49-F238E27FC236}">
                  <a16:creationId xmlns:a16="http://schemas.microsoft.com/office/drawing/2014/main" id="{E8765096-F97F-B859-2BF8-9909D6CC8BB2}"/>
                </a:ext>
              </a:extLst>
            </p:cNvPr>
            <p:cNvSpPr txBox="1"/>
            <p:nvPr/>
          </p:nvSpPr>
          <p:spPr>
            <a:xfrm>
              <a:off x="8595360" y="5577840"/>
              <a:ext cx="1645920" cy="365760"/>
            </a:xfrm>
            <a:prstGeom prst="rect">
              <a:avLst/>
            </a:prstGeom>
            <a:noFill/>
          </p:spPr>
          <p:txBody>
            <a:bodyPr wrap="none" lIns="0" tIns="0" rIns="0" bIns="0" rtlCol="0" anchor="ctr">
              <a:noAutofit/>
            </a:bodyPr>
            <a:lstStyle/>
            <a:p>
              <a:r>
                <a:rPr lang="en-US" sz="1400" dirty="0"/>
                <a:t>APEX Application</a:t>
              </a:r>
            </a:p>
          </p:txBody>
        </p:sp>
      </p:grpSp>
      <p:sp>
        <p:nvSpPr>
          <p:cNvPr id="17" name="Content Placeholder 2">
            <a:extLst>
              <a:ext uri="{FF2B5EF4-FFF2-40B4-BE49-F238E27FC236}">
                <a16:creationId xmlns:a16="http://schemas.microsoft.com/office/drawing/2014/main" id="{905F3B7C-7EA2-8CC5-5752-5BEE5B1902AF}"/>
              </a:ext>
            </a:extLst>
          </p:cNvPr>
          <p:cNvSpPr txBox="1">
            <a:spLocks/>
          </p:cNvSpPr>
          <p:nvPr/>
        </p:nvSpPr>
        <p:spPr>
          <a:xfrm>
            <a:off x="5979834" y="1686969"/>
            <a:ext cx="5166877" cy="4484704"/>
          </a:xfrm>
          <a:prstGeom prst="rect">
            <a:avLst/>
          </a:prstGeom>
        </p:spPr>
        <p:txBody>
          <a:bodyPr/>
          <a:lstStyle>
            <a:lvl1pPr marL="0" marR="0" indent="0" algn="l" defTabSz="685800" rtl="0" eaLnBrk="1" fontAlgn="auto" latinLnBrk="0" hangingPunct="1">
              <a:lnSpc>
                <a:spcPct val="95000"/>
              </a:lnSpc>
              <a:spcBef>
                <a:spcPts val="450"/>
              </a:spcBef>
              <a:spcAft>
                <a:spcPts val="0"/>
              </a:spcAft>
              <a:buClrTx/>
              <a:buSzTx/>
              <a:buFont typeface="System Font Regular"/>
              <a:buNone/>
              <a:tabLst/>
              <a:defRPr sz="1350" b="0" i="0" kern="1200">
                <a:solidFill>
                  <a:schemeClr val="tx1"/>
                </a:solidFill>
                <a:latin typeface="+mn-lt"/>
                <a:ea typeface="+mn-ea"/>
                <a:cs typeface="Oracle Sans Tab" panose="020B0503020204020204" pitchFamily="34" charset="0"/>
              </a:defRPr>
            </a:lvl1pPr>
            <a:lvl2pPr marL="274320" marR="0" indent="-137160" algn="l" defTabSz="685800" rtl="0" eaLnBrk="1" fontAlgn="auto" latinLnBrk="0" hangingPunct="1">
              <a:lnSpc>
                <a:spcPct val="95000"/>
              </a:lnSpc>
              <a:spcBef>
                <a:spcPts val="450"/>
              </a:spcBef>
              <a:spcAft>
                <a:spcPts val="0"/>
              </a:spcAft>
              <a:buClrTx/>
              <a:buSzPct val="100000"/>
              <a:buFont typeface="Arial" panose="020B0604020202020204" pitchFamily="34" charset="0"/>
              <a:buChar char="•"/>
              <a:tabLst/>
              <a:defRPr sz="1350" b="0" i="0" kern="1200">
                <a:solidFill>
                  <a:schemeClr val="tx1"/>
                </a:solidFill>
                <a:latin typeface="+mn-lt"/>
                <a:ea typeface="+mn-ea"/>
                <a:cs typeface="Oracle Sans Tab" panose="020B0503020204020204" pitchFamily="34" charset="0"/>
              </a:defRPr>
            </a:lvl2pPr>
            <a:lvl3pPr marL="410766"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3pPr>
            <a:lvl4pPr marL="547688"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050" kern="1200">
                <a:solidFill>
                  <a:schemeClr val="tx1"/>
                </a:solidFill>
                <a:latin typeface="Oracle Sans Tab Light" panose="020B0403020204020204" pitchFamily="34" charset="0"/>
                <a:ea typeface="+mn-ea"/>
                <a:cs typeface="Oracle Sans Tab Light" panose="020B0403020204020204" pitchFamily="34" charset="0"/>
              </a:defRPr>
            </a:lvl4pPr>
            <a:lvl5pPr marL="685800" marR="0" indent="-137160" algn="l" defTabSz="685800" rtl="0" eaLnBrk="1" fontAlgn="auto" latinLnBrk="0" hangingPunct="1">
              <a:lnSpc>
                <a:spcPct val="95000"/>
              </a:lnSpc>
              <a:spcBef>
                <a:spcPts val="300"/>
              </a:spcBef>
              <a:spcAft>
                <a:spcPts val="0"/>
              </a:spcAft>
              <a:buClrTx/>
              <a:buSzTx/>
              <a:buFont typeface="System Font Regular"/>
              <a:buChar char="•"/>
              <a:tabLst/>
              <a:defRPr sz="900" kern="1200">
                <a:solidFill>
                  <a:schemeClr val="tx1"/>
                </a:solidFill>
                <a:latin typeface="Oracle Sans Tab Light" panose="020B0403020204020204" pitchFamily="34" charset="0"/>
                <a:ea typeface="+mn-ea"/>
                <a:cs typeface="Oracle Sans Tab Light" panose="020B0403020204020204" pitchFamily="34" charset="0"/>
              </a:defRPr>
            </a:lvl5pPr>
            <a:lvl6pPr marL="822960" indent="-137160" algn="l" defTabSz="685800" rtl="0" eaLnBrk="1" latinLnBrk="0" hangingPunct="1">
              <a:lnSpc>
                <a:spcPct val="95000"/>
              </a:lnSpc>
              <a:spcBef>
                <a:spcPts val="300"/>
              </a:spcBef>
              <a:spcAft>
                <a:spcPts val="0"/>
              </a:spcAft>
              <a:buSzPct val="100000"/>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6pPr>
            <a:lvl7pPr marL="960120" indent="-137160" algn="l" defTabSz="685800" rtl="0" eaLnBrk="1" latinLnBrk="0" hangingPunct="1">
              <a:lnSpc>
                <a:spcPct val="95000"/>
              </a:lnSpc>
              <a:spcBef>
                <a:spcPts val="300"/>
              </a:spcBef>
              <a:spcAft>
                <a:spcPts val="0"/>
              </a:spcAft>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894" indent="-285750" defTabSz="914400">
              <a:lnSpc>
                <a:spcPct val="100000"/>
              </a:lnSpc>
              <a:spcBef>
                <a:spcPts val="1000"/>
              </a:spcBef>
              <a:buClr>
                <a:schemeClr val="tx1"/>
              </a:buClr>
              <a:buSzPct val="70000"/>
              <a:buFont typeface="Arial" panose="020B0604020202020204" pitchFamily="34" charset="0"/>
              <a:buChar char="•"/>
              <a:defRPr/>
            </a:pPr>
            <a:r>
              <a:rPr lang="en-US" sz="1800" dirty="0">
                <a:latin typeface="Oracle Sans" panose="020B0503020204020204" pitchFamily="34" charset="0"/>
                <a:cs typeface="Oracle Sans" panose="020B0503020204020204" pitchFamily="34" charset="0"/>
              </a:rPr>
              <a:t>Quickly start Fusion Applications projects with the new </a:t>
            </a:r>
            <a:r>
              <a:rPr lang="en-US" sz="1800" dirty="0">
                <a:solidFill>
                  <a:srgbClr val="F1B13F"/>
                </a:solidFill>
                <a:latin typeface="Oracle Sans" panose="020B0503020204020204" pitchFamily="34" charset="0"/>
                <a:cs typeface="Oracle Sans" panose="020B0503020204020204" pitchFamily="34" charset="0"/>
              </a:rPr>
              <a:t>Fusion Integration </a:t>
            </a:r>
            <a:r>
              <a:rPr lang="en-US" sz="1800" dirty="0">
                <a:latin typeface="Oracle Sans" panose="020B0503020204020204" pitchFamily="34" charset="0"/>
                <a:cs typeface="Oracle Sans" panose="020B0503020204020204" pitchFamily="34" charset="0"/>
              </a:rPr>
              <a:t>option, featuring pre-configured SSO, identity propagation, and testable REST setups.</a:t>
            </a:r>
          </a:p>
          <a:p>
            <a:pPr marL="342894" indent="-285750" defTabSz="914400">
              <a:lnSpc>
                <a:spcPct val="100000"/>
              </a:lnSpc>
              <a:spcBef>
                <a:spcPts val="1000"/>
              </a:spcBef>
              <a:buClr>
                <a:schemeClr val="tx1"/>
              </a:buClr>
              <a:buSzPct val="70000"/>
              <a:buFont typeface="Arial" panose="020B0604020202020204" pitchFamily="34" charset="0"/>
              <a:buChar char="•"/>
              <a:defRPr/>
            </a:pPr>
            <a:r>
              <a:rPr lang="en-US" sz="1800" dirty="0">
                <a:latin typeface="Oracle Sans" panose="020B0503020204020204" pitchFamily="34" charset="0"/>
                <a:cs typeface="Oracle Sans" panose="020B0503020204020204" pitchFamily="34" charset="0"/>
              </a:rPr>
              <a:t>Easily build APEX apps using any </a:t>
            </a:r>
            <a:r>
              <a:rPr lang="en-US" sz="1800" dirty="0">
                <a:solidFill>
                  <a:srgbClr val="F1B13F"/>
                </a:solidFill>
                <a:latin typeface="Oracle Sans" panose="020B0503020204020204" pitchFamily="34" charset="0"/>
                <a:cs typeface="Oracle Sans" panose="020B0503020204020204" pitchFamily="34" charset="0"/>
              </a:rPr>
              <a:t>Fusion REST APIs</a:t>
            </a:r>
            <a:r>
              <a:rPr lang="en-US" sz="1800" dirty="0">
                <a:latin typeface="Oracle Sans" panose="020B0503020204020204" pitchFamily="34" charset="0"/>
                <a:cs typeface="Oracle Sans" panose="020B0503020204020204" pitchFamily="34" charset="0"/>
              </a:rPr>
              <a:t>, including the latest </a:t>
            </a:r>
            <a:r>
              <a:rPr lang="en-US" sz="1800" dirty="0">
                <a:solidFill>
                  <a:srgbClr val="F1B13F"/>
                </a:solidFill>
                <a:latin typeface="Oracle Sans" panose="020B0503020204020204" pitchFamily="34" charset="0"/>
                <a:cs typeface="Oracle Sans" panose="020B0503020204020204" pitchFamily="34" charset="0"/>
              </a:rPr>
              <a:t>/</a:t>
            </a:r>
            <a:r>
              <a:rPr lang="en-US" sz="1800" dirty="0" err="1">
                <a:solidFill>
                  <a:srgbClr val="F1B13F"/>
                </a:solidFill>
                <a:latin typeface="Oracle Sans" panose="020B0503020204020204" pitchFamily="34" charset="0"/>
                <a:cs typeface="Oracle Sans" panose="020B0503020204020204" pitchFamily="34" charset="0"/>
              </a:rPr>
              <a:t>api</a:t>
            </a:r>
            <a:r>
              <a:rPr lang="en-US" sz="1800" dirty="0">
                <a:solidFill>
                  <a:srgbClr val="F1B13F"/>
                </a:solidFill>
                <a:latin typeface="Oracle Sans" panose="020B0503020204020204" pitchFamily="34" charset="0"/>
                <a:cs typeface="Oracle Sans" panose="020B0503020204020204" pitchFamily="34" charset="0"/>
              </a:rPr>
              <a:t>/boss</a:t>
            </a:r>
            <a:r>
              <a:rPr lang="en-US" sz="1800" dirty="0">
                <a:solidFill>
                  <a:srgbClr val="C00000"/>
                </a:solidFill>
                <a:latin typeface="Oracle Sans" panose="020B0503020204020204" pitchFamily="34" charset="0"/>
                <a:cs typeface="Oracle Sans" panose="020B0503020204020204" pitchFamily="34" charset="0"/>
              </a:rPr>
              <a:t> </a:t>
            </a:r>
            <a:r>
              <a:rPr lang="en-US" sz="1800" dirty="0">
                <a:latin typeface="Oracle Sans" panose="020B0503020204020204" pitchFamily="34" charset="0"/>
                <a:cs typeface="Oracle Sans" panose="020B0503020204020204" pitchFamily="34" charset="0"/>
              </a:rPr>
              <a:t>endpoints.</a:t>
            </a:r>
          </a:p>
          <a:p>
            <a:pPr marL="342894" indent="-285750" defTabSz="914400">
              <a:lnSpc>
                <a:spcPct val="100000"/>
              </a:lnSpc>
              <a:spcBef>
                <a:spcPts val="1000"/>
              </a:spcBef>
              <a:buClr>
                <a:schemeClr val="tx1"/>
              </a:buClr>
              <a:buSzPct val="70000"/>
              <a:buFont typeface="Arial" panose="020B0604020202020204" pitchFamily="34" charset="0"/>
              <a:buChar char="•"/>
              <a:defRPr/>
            </a:pPr>
            <a:r>
              <a:rPr lang="en-US" sz="1800" dirty="0">
                <a:latin typeface="Oracle Sans" panose="020B0503020204020204" pitchFamily="34" charset="0"/>
                <a:cs typeface="Oracle Sans" panose="020B0503020204020204" pitchFamily="34" charset="0"/>
              </a:rPr>
              <a:t>Automatically discover supported </a:t>
            </a:r>
            <a:r>
              <a:rPr lang="en-US" sz="1800" dirty="0">
                <a:solidFill>
                  <a:srgbClr val="F1B13F"/>
                </a:solidFill>
                <a:latin typeface="Oracle Sans" panose="020B0503020204020204" pitchFamily="34" charset="0"/>
                <a:cs typeface="Oracle Sans" panose="020B0503020204020204" pitchFamily="34" charset="0"/>
              </a:rPr>
              <a:t>API operations </a:t>
            </a:r>
            <a:r>
              <a:rPr lang="en-US" sz="1800" dirty="0">
                <a:latin typeface="Oracle Sans" panose="020B0503020204020204" pitchFamily="34" charset="0"/>
                <a:cs typeface="Oracle Sans" panose="020B0503020204020204" pitchFamily="34" charset="0"/>
              </a:rPr>
              <a:t>and </a:t>
            </a:r>
            <a:r>
              <a:rPr lang="en-US" sz="1800" dirty="0">
                <a:solidFill>
                  <a:srgbClr val="F1B13F"/>
                </a:solidFill>
                <a:latin typeface="Oracle Sans" panose="020B0503020204020204" pitchFamily="34" charset="0"/>
                <a:cs typeface="Oracle Sans" panose="020B0503020204020204" pitchFamily="34" charset="0"/>
              </a:rPr>
              <a:t>data profiles</a:t>
            </a:r>
            <a:r>
              <a:rPr lang="en-US" sz="1800" dirty="0">
                <a:latin typeface="Oracle Sans" panose="020B0503020204020204" pitchFamily="34" charset="0"/>
                <a:cs typeface="Oracle Sans" panose="020B0503020204020204" pitchFamily="34" charset="0"/>
              </a:rPr>
              <a:t>.</a:t>
            </a:r>
          </a:p>
          <a:p>
            <a:pPr marL="342894" indent="-285750" defTabSz="914400">
              <a:lnSpc>
                <a:spcPct val="100000"/>
              </a:lnSpc>
              <a:spcBef>
                <a:spcPts val="1000"/>
              </a:spcBef>
              <a:buClr>
                <a:schemeClr val="tx1"/>
              </a:buClr>
              <a:buSzPct val="70000"/>
              <a:buFont typeface="Arial" panose="020B0604020202020204" pitchFamily="34" charset="0"/>
              <a:buChar char="•"/>
              <a:defRPr/>
            </a:pPr>
            <a:r>
              <a:rPr lang="en-US" sz="1800" dirty="0">
                <a:latin typeface="Oracle Sans" panose="020B0503020204020204" pitchFamily="34" charset="0"/>
                <a:cs typeface="Oracle Sans" panose="020B0503020204020204" pitchFamily="34" charset="0"/>
              </a:rPr>
              <a:t>Optimize performance by delegating tasks like filtering and sorting to APIs, transferring only necessary data.</a:t>
            </a:r>
          </a:p>
        </p:txBody>
      </p:sp>
      <p:sp>
        <p:nvSpPr>
          <p:cNvPr id="19" name="TextBox 18">
            <a:extLst>
              <a:ext uri="{FF2B5EF4-FFF2-40B4-BE49-F238E27FC236}">
                <a16:creationId xmlns:a16="http://schemas.microsoft.com/office/drawing/2014/main" id="{F1EDCEC0-5D01-BB07-1D59-81BCA39CB2D5}"/>
              </a:ext>
            </a:extLst>
          </p:cNvPr>
          <p:cNvSpPr txBox="1"/>
          <p:nvPr/>
        </p:nvSpPr>
        <p:spPr>
          <a:xfrm>
            <a:off x="3774716" y="6029239"/>
            <a:ext cx="4410235" cy="369332"/>
          </a:xfrm>
          <a:prstGeom prst="rect">
            <a:avLst/>
          </a:prstGeom>
          <a:noFill/>
        </p:spPr>
        <p:txBody>
          <a:bodyPr wrap="square">
            <a:spAutoFit/>
          </a:bodyPr>
          <a:lstStyle/>
          <a:p>
            <a:r>
              <a:rPr lang="en-US" dirty="0">
                <a:solidFill>
                  <a:srgbClr val="F1B13F"/>
                </a:solidFill>
                <a:latin typeface="Oracle Sans" panose="020B0503020204020204" pitchFamily="34" charset="0"/>
                <a:cs typeface="Oracle Sans" panose="020B0503020204020204" pitchFamily="34" charset="0"/>
                <a:hlinkClick r:id="rId5">
                  <a:extLst>
                    <a:ext uri="{A12FA001-AC4F-418D-AE19-62706E023703}">
                      <ahyp:hlinkClr xmlns:ahyp="http://schemas.microsoft.com/office/drawing/2018/hyperlinkcolor" val="tx"/>
                    </a:ext>
                  </a:extLst>
                </a:hlinkClick>
              </a:rPr>
              <a:t>https://apex.oracle.com/go/fusion-app</a:t>
            </a:r>
            <a:endParaRPr lang="en-US"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416748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1524-2CDF-CA8E-85C8-15922AA08CA6}"/>
            </a:ext>
          </a:extLst>
        </p:cNvPr>
        <p:cNvGrpSpPr/>
        <p:nvPr/>
      </p:nvGrpSpPr>
      <p:grpSpPr>
        <a:xfrm>
          <a:off x="0" y="0"/>
          <a:ext cx="0" cy="0"/>
          <a:chOff x="0" y="0"/>
          <a:chExt cx="0" cy="0"/>
        </a:xfrm>
      </p:grpSpPr>
      <p:sp>
        <p:nvSpPr>
          <p:cNvPr id="32" name="Text Placeholder 31">
            <a:extLst>
              <a:ext uri="{FF2B5EF4-FFF2-40B4-BE49-F238E27FC236}">
                <a16:creationId xmlns:a16="http://schemas.microsoft.com/office/drawing/2014/main" id="{DF1048A3-FE01-3895-D2B7-4A7067BD0149}"/>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New and Updated Components</a:t>
            </a:r>
          </a:p>
        </p:txBody>
      </p:sp>
      <p:sp>
        <p:nvSpPr>
          <p:cNvPr id="4" name="Slide Number Placeholder 3">
            <a:extLst>
              <a:ext uri="{FF2B5EF4-FFF2-40B4-BE49-F238E27FC236}">
                <a16:creationId xmlns:a16="http://schemas.microsoft.com/office/drawing/2014/main" id="{A721610E-B078-5FF3-AECC-231BD5EC031D}"/>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16</a:t>
            </a:fld>
            <a:endParaRPr lang="en-US" dirty="0"/>
          </a:p>
        </p:txBody>
      </p:sp>
      <p:sp>
        <p:nvSpPr>
          <p:cNvPr id="5" name="Footer Placeholder 4">
            <a:extLst>
              <a:ext uri="{FF2B5EF4-FFF2-40B4-BE49-F238E27FC236}">
                <a16:creationId xmlns:a16="http://schemas.microsoft.com/office/drawing/2014/main" id="{B0AC0148-9058-D491-08F5-1B51F12769D6}"/>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A58011AB-8149-439D-0B3D-C182D7F92F5E}"/>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45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D6D65-01E2-D65C-124C-5EABC9BB82C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D1E2C9-6336-E3F2-965B-E8C8A745E4A1}"/>
              </a:ext>
            </a:extLst>
          </p:cNvPr>
          <p:cNvSpPr>
            <a:spLocks noGrp="1"/>
          </p:cNvSpPr>
          <p:nvPr>
            <p:ph type="title"/>
          </p:nvPr>
        </p:nvSpPr>
        <p:spPr/>
        <p:txBody>
          <a:bodyPr/>
          <a:lstStyle/>
          <a:p>
            <a:r>
              <a:rPr lang="en-US" dirty="0"/>
              <a:t>JSON Data Sources</a:t>
            </a:r>
          </a:p>
        </p:txBody>
      </p:sp>
      <p:sp>
        <p:nvSpPr>
          <p:cNvPr id="3" name="Footer Placeholder 2">
            <a:extLst>
              <a:ext uri="{FF2B5EF4-FFF2-40B4-BE49-F238E27FC236}">
                <a16:creationId xmlns:a16="http://schemas.microsoft.com/office/drawing/2014/main" id="{343CAB89-1DD7-3531-3342-0CE7CD2A3AB6}"/>
              </a:ext>
            </a:extLst>
          </p:cNvPr>
          <p:cNvSpPr>
            <a:spLocks noGrp="1"/>
          </p:cNvSpPr>
          <p:nvPr>
            <p:ph type="ftr" sz="quarter" idx="11"/>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B15BD534-44C3-0822-D937-A86A830D873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908CDFEF-7E6E-1234-0699-D9BFD086D443}"/>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B54E0DA0-A566-969D-B786-2531CC6B1388}"/>
              </a:ext>
            </a:extLst>
          </p:cNvPr>
          <p:cNvSpPr txBox="1">
            <a:spLocks/>
          </p:cNvSpPr>
          <p:nvPr/>
        </p:nvSpPr>
        <p:spPr>
          <a:xfrm>
            <a:off x="6873138" y="1618429"/>
            <a:ext cx="5214492" cy="417069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endParaRPr lang="en-IN" sz="1800" b="1" dirty="0"/>
          </a:p>
        </p:txBody>
      </p:sp>
      <p:sp>
        <p:nvSpPr>
          <p:cNvPr id="2" name="Date">
            <a:extLst>
              <a:ext uri="{FF2B5EF4-FFF2-40B4-BE49-F238E27FC236}">
                <a16:creationId xmlns:a16="http://schemas.microsoft.com/office/drawing/2014/main" id="{E83697CC-9D60-EAD3-3EEB-2C89564F49F7}"/>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4" name="Slide Number Placeholder 3">
            <a:extLst>
              <a:ext uri="{FF2B5EF4-FFF2-40B4-BE49-F238E27FC236}">
                <a16:creationId xmlns:a16="http://schemas.microsoft.com/office/drawing/2014/main" id="{CBBE1B77-8550-779D-44EE-F41DB37ABB39}"/>
              </a:ext>
            </a:extLst>
          </p:cNvPr>
          <p:cNvSpPr>
            <a:spLocks noGrp="1"/>
          </p:cNvSpPr>
          <p:nvPr>
            <p:ph type="sldNum" sz="quarter" idx="12"/>
          </p:nvPr>
        </p:nvSpPr>
        <p:spPr/>
        <p:txBody>
          <a:bodyPr/>
          <a:lstStyle/>
          <a:p>
            <a:fld id="{345D60D9-5372-5F40-9443-0F9AE5BDC3C8}" type="slidenum">
              <a:rPr lang="en-US" smtClean="0"/>
              <a:pPr/>
              <a:t>17</a:t>
            </a:fld>
            <a:endParaRPr lang="en-US" dirty="0"/>
          </a:p>
        </p:txBody>
      </p:sp>
      <p:sp>
        <p:nvSpPr>
          <p:cNvPr id="7" name="TextBox 6">
            <a:extLst>
              <a:ext uri="{FF2B5EF4-FFF2-40B4-BE49-F238E27FC236}">
                <a16:creationId xmlns:a16="http://schemas.microsoft.com/office/drawing/2014/main" id="{3CBE4064-0838-A0F5-CA7A-152130FADDAD}"/>
              </a:ext>
            </a:extLst>
          </p:cNvPr>
          <p:cNvSpPr txBox="1"/>
          <p:nvPr/>
        </p:nvSpPr>
        <p:spPr>
          <a:xfrm>
            <a:off x="768875" y="1419890"/>
            <a:ext cx="10690907" cy="447776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dirty="0"/>
              <a:t>Create a JSON-based </a:t>
            </a:r>
            <a:r>
              <a:rPr lang="en-US" sz="2400" dirty="0">
                <a:solidFill>
                  <a:srgbClr val="F1B13F"/>
                </a:solidFill>
                <a:latin typeface="Oracle Sans" panose="020B0503020204020204" pitchFamily="34" charset="0"/>
                <a:cs typeface="Oracle Sans" panose="020B0503020204020204" pitchFamily="34" charset="0"/>
              </a:rPr>
              <a:t>Data Source </a:t>
            </a:r>
            <a:r>
              <a:rPr lang="en-US" sz="2400" dirty="0"/>
              <a:t>in Shared Components.</a:t>
            </a:r>
          </a:p>
          <a:p>
            <a:pPr marL="285750" indent="-285750">
              <a:lnSpc>
                <a:spcPct val="150000"/>
              </a:lnSpc>
              <a:buFont typeface="Arial" panose="020B0604020202020204" pitchFamily="34" charset="0"/>
              <a:buChar char="•"/>
            </a:pPr>
            <a:r>
              <a:rPr lang="en-IN" sz="2400" dirty="0"/>
              <a:t>Oracle APEX auto-converts JSON, including nested structures, into rows and columns using</a:t>
            </a:r>
            <a:r>
              <a:rPr lang="en-IN" sz="2400" dirty="0">
                <a:solidFill>
                  <a:srgbClr val="F1B13F"/>
                </a:solidFill>
                <a:latin typeface="Oracle Sans" panose="020B0503020204020204" pitchFamily="34" charset="0"/>
                <a:cs typeface="Oracle Sans" panose="020B0503020204020204" pitchFamily="34" charset="0"/>
              </a:rPr>
              <a:t> Data Profiles</a:t>
            </a:r>
            <a:r>
              <a:rPr lang="en-IN" sz="2400" dirty="0"/>
              <a:t>.</a:t>
            </a:r>
          </a:p>
          <a:p>
            <a:pPr marL="285750" indent="-285750">
              <a:lnSpc>
                <a:spcPct val="150000"/>
              </a:lnSpc>
              <a:buFont typeface="Arial" panose="020B0604020202020204" pitchFamily="34" charset="0"/>
              <a:buChar char="•"/>
            </a:pPr>
            <a:r>
              <a:rPr lang="en-US" sz="2400" dirty="0"/>
              <a:t>Build </a:t>
            </a:r>
            <a:r>
              <a:rPr lang="en-US" sz="2400" dirty="0">
                <a:solidFill>
                  <a:srgbClr val="F1B13F"/>
                </a:solidFill>
                <a:latin typeface="Oracle Sans" panose="020B0503020204020204" pitchFamily="34" charset="0"/>
                <a:cs typeface="Oracle Sans" panose="020B0503020204020204" pitchFamily="34" charset="0"/>
              </a:rPr>
              <a:t>Reports</a:t>
            </a:r>
            <a:r>
              <a:rPr lang="en-US" sz="2400" dirty="0"/>
              <a:t>, </a:t>
            </a:r>
            <a:r>
              <a:rPr lang="en-US" sz="2400" dirty="0">
                <a:solidFill>
                  <a:srgbClr val="F1B13F"/>
                </a:solidFill>
                <a:latin typeface="Oracle Sans" panose="020B0503020204020204" pitchFamily="34" charset="0"/>
                <a:cs typeface="Oracle Sans" panose="020B0503020204020204" pitchFamily="34" charset="0"/>
              </a:rPr>
              <a:t>Charts</a:t>
            </a:r>
            <a:r>
              <a:rPr lang="en-US" sz="2400" dirty="0"/>
              <a:t>, and </a:t>
            </a:r>
            <a:r>
              <a:rPr lang="en-US" sz="2400" dirty="0">
                <a:solidFill>
                  <a:srgbClr val="F1B13F"/>
                </a:solidFill>
                <a:latin typeface="Oracle Sans" panose="020B0503020204020204" pitchFamily="34" charset="0"/>
                <a:cs typeface="Oracle Sans" panose="020B0503020204020204" pitchFamily="34" charset="0"/>
              </a:rPr>
              <a:t>Forms</a:t>
            </a:r>
            <a:r>
              <a:rPr lang="en-US" sz="2400" dirty="0"/>
              <a:t> directly on JSON data —no JSON functions required.</a:t>
            </a:r>
          </a:p>
          <a:p>
            <a:pPr marL="285750" indent="-285750">
              <a:lnSpc>
                <a:spcPct val="150000"/>
              </a:lnSpc>
              <a:buFont typeface="Arial" panose="020B0604020202020204" pitchFamily="34" charset="0"/>
              <a:buChar char="•"/>
            </a:pPr>
            <a:r>
              <a:rPr lang="en-US" sz="2400" dirty="0"/>
              <a:t>Use APEX_EXEC PL/SQL API to treat JSON as relational tables with full DML support.</a:t>
            </a:r>
          </a:p>
          <a:p>
            <a:pPr marL="285750" indent="-285750">
              <a:lnSpc>
                <a:spcPct val="150000"/>
              </a:lnSpc>
              <a:buFont typeface="Arial" panose="020B0604020202020204" pitchFamily="34" charset="0"/>
              <a:buChar char="•"/>
            </a:pPr>
            <a:r>
              <a:rPr lang="en-US" sz="2400" dirty="0"/>
              <a:t>Integrate seamlessly with </a:t>
            </a:r>
            <a:r>
              <a:rPr lang="en-US" sz="2400" dirty="0">
                <a:solidFill>
                  <a:srgbClr val="F1B13F"/>
                </a:solidFill>
                <a:latin typeface="Oracle Sans" panose="020B0503020204020204" pitchFamily="34" charset="0"/>
                <a:cs typeface="Oracle Sans" panose="020B0503020204020204" pitchFamily="34" charset="0"/>
              </a:rPr>
              <a:t>Automations</a:t>
            </a:r>
            <a:r>
              <a:rPr lang="en-US" sz="2400" dirty="0"/>
              <a:t>, </a:t>
            </a:r>
            <a:r>
              <a:rPr lang="en-US" sz="2400" dirty="0">
                <a:solidFill>
                  <a:srgbClr val="F1B13F"/>
                </a:solidFill>
                <a:latin typeface="Oracle Sans" panose="020B0503020204020204" pitchFamily="34" charset="0"/>
                <a:cs typeface="Oracle Sans" panose="020B0503020204020204" pitchFamily="34" charset="0"/>
              </a:rPr>
              <a:t>LOVs</a:t>
            </a:r>
            <a:r>
              <a:rPr lang="en-US" sz="2400" dirty="0"/>
              <a:t>, and </a:t>
            </a:r>
            <a:r>
              <a:rPr lang="en-US" sz="2400" dirty="0">
                <a:solidFill>
                  <a:srgbClr val="F1B13F"/>
                </a:solidFill>
                <a:latin typeface="Oracle Sans" panose="020B0503020204020204" pitchFamily="34" charset="0"/>
                <a:cs typeface="Oracle Sans" panose="020B0503020204020204" pitchFamily="34" charset="0"/>
              </a:rPr>
              <a:t>Report Queries</a:t>
            </a:r>
            <a:r>
              <a:rPr lang="en-US" sz="2400" dirty="0"/>
              <a:t>.</a:t>
            </a:r>
          </a:p>
        </p:txBody>
      </p:sp>
      <p:sp>
        <p:nvSpPr>
          <p:cNvPr id="10" name="TextBox 9">
            <a:hlinkClick r:id="rId3"/>
            <a:extLst>
              <a:ext uri="{FF2B5EF4-FFF2-40B4-BE49-F238E27FC236}">
                <a16:creationId xmlns:a16="http://schemas.microsoft.com/office/drawing/2014/main" id="{E7D9C7B8-958C-4E08-66E0-EE481B98DE08}"/>
              </a:ext>
            </a:extLst>
          </p:cNvPr>
          <p:cNvSpPr txBox="1"/>
          <p:nvPr/>
        </p:nvSpPr>
        <p:spPr>
          <a:xfrm>
            <a:off x="3265259" y="6006183"/>
            <a:ext cx="7215758" cy="461665"/>
          </a:xfrm>
          <a:prstGeom prst="rect">
            <a:avLst/>
          </a:prstGeom>
          <a:noFill/>
        </p:spPr>
        <p:txBody>
          <a:bodyPr wrap="square">
            <a:spAutoFit/>
          </a:bodyPr>
          <a:lstStyle/>
          <a:p>
            <a:r>
              <a:rPr lang="en-US" sz="2400" dirty="0">
                <a:solidFill>
                  <a:srgbClr val="F1B13F"/>
                </a:solidFill>
                <a:latin typeface="Oracle Sans" panose="020B0503020204020204" pitchFamily="34" charset="0"/>
                <a:cs typeface="Oracle Sans" panose="020B0503020204020204" pitchFamily="34" charset="0"/>
                <a:hlinkClick r:id="rId3">
                  <a:extLst>
                    <a:ext uri="{A12FA001-AC4F-418D-AE19-62706E023703}">
                      <ahyp:hlinkClr xmlns:ahyp="http://schemas.microsoft.com/office/drawing/2018/hyperlinkcolor" val="tx"/>
                    </a:ext>
                  </a:extLst>
                </a:hlinkClick>
              </a:rPr>
              <a:t>https://apex.oracle.com/go/json-sources-blog</a:t>
            </a:r>
            <a:endParaRPr lang="en-US" sz="2400"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230759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5862-92F9-CE86-EDB6-61D5E9B79D3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A466333-9282-FD87-B2D0-4F9AF91B302D}"/>
              </a:ext>
            </a:extLst>
          </p:cNvPr>
          <p:cNvSpPr>
            <a:spLocks noGrp="1"/>
          </p:cNvSpPr>
          <p:nvPr>
            <p:ph type="title"/>
          </p:nvPr>
        </p:nvSpPr>
        <p:spPr/>
        <p:txBody>
          <a:bodyPr/>
          <a:lstStyle/>
          <a:p>
            <a:r>
              <a:rPr lang="en-US" dirty="0"/>
              <a:t>Workflow Enhancements</a:t>
            </a:r>
          </a:p>
        </p:txBody>
      </p:sp>
      <p:sp>
        <p:nvSpPr>
          <p:cNvPr id="3" name="Footer Placeholder 2">
            <a:extLst>
              <a:ext uri="{FF2B5EF4-FFF2-40B4-BE49-F238E27FC236}">
                <a16:creationId xmlns:a16="http://schemas.microsoft.com/office/drawing/2014/main" id="{E3D24DFC-9E9C-DA4B-E3AD-BFEDAC68986F}"/>
              </a:ext>
            </a:extLst>
          </p:cNvPr>
          <p:cNvSpPr>
            <a:spLocks noGrp="1"/>
          </p:cNvSpPr>
          <p:nvPr>
            <p:ph type="ftr" sz="quarter" idx="11"/>
          </p:nvPr>
        </p:nvSpPr>
        <p:spPr/>
        <p:txBody>
          <a:bodyPr/>
          <a:lstStyle/>
          <a:p>
            <a:r>
              <a:rPr lang="en-US" dirty="0"/>
              <a:t>Copyright © 2025, Oracle and/or its affiliates</a:t>
            </a:r>
          </a:p>
        </p:txBody>
      </p:sp>
      <p:sp>
        <p:nvSpPr>
          <p:cNvPr id="36" name="Rectangle 35">
            <a:extLst>
              <a:ext uri="{FF2B5EF4-FFF2-40B4-BE49-F238E27FC236}">
                <a16:creationId xmlns:a16="http://schemas.microsoft.com/office/drawing/2014/main" id="{EA51370A-90DA-C51D-70E8-5B9800D73FE9}"/>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BB6AD7FF-485E-96FE-45EA-B5FA052767B3}"/>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 name="Date">
            <a:extLst>
              <a:ext uri="{FF2B5EF4-FFF2-40B4-BE49-F238E27FC236}">
                <a16:creationId xmlns:a16="http://schemas.microsoft.com/office/drawing/2014/main" id="{394DCA8D-FAED-40FA-7004-2E4860A475B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4" name="Slide Number Placeholder 3">
            <a:extLst>
              <a:ext uri="{FF2B5EF4-FFF2-40B4-BE49-F238E27FC236}">
                <a16:creationId xmlns:a16="http://schemas.microsoft.com/office/drawing/2014/main" id="{2627CE64-55C7-E88F-FBB9-505DEFFF13F6}"/>
              </a:ext>
            </a:extLst>
          </p:cNvPr>
          <p:cNvSpPr>
            <a:spLocks noGrp="1"/>
          </p:cNvSpPr>
          <p:nvPr>
            <p:ph type="sldNum" sz="quarter" idx="12"/>
          </p:nvPr>
        </p:nvSpPr>
        <p:spPr/>
        <p:txBody>
          <a:bodyPr/>
          <a:lstStyle/>
          <a:p>
            <a:fld id="{345D60D9-5372-5F40-9443-0F9AE5BDC3C8}" type="slidenum">
              <a:rPr lang="en-US" smtClean="0"/>
              <a:pPr/>
              <a:t>18</a:t>
            </a:fld>
            <a:endParaRPr lang="en-US" dirty="0"/>
          </a:p>
        </p:txBody>
      </p:sp>
      <p:sp>
        <p:nvSpPr>
          <p:cNvPr id="6" name="TextBox 5">
            <a:extLst>
              <a:ext uri="{FF2B5EF4-FFF2-40B4-BE49-F238E27FC236}">
                <a16:creationId xmlns:a16="http://schemas.microsoft.com/office/drawing/2014/main" id="{3E3FBC4F-AED9-A080-949C-69391B945FEE}"/>
              </a:ext>
            </a:extLst>
          </p:cNvPr>
          <p:cNvSpPr txBox="1"/>
          <p:nvPr/>
        </p:nvSpPr>
        <p:spPr>
          <a:xfrm>
            <a:off x="5527042" y="1052736"/>
            <a:ext cx="6492973" cy="50433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Easily structure and reuse workflows by calling one workflow from another using the new </a:t>
            </a:r>
            <a:r>
              <a:rPr lang="en-US" dirty="0">
                <a:solidFill>
                  <a:srgbClr val="F1B13F"/>
                </a:solidFill>
                <a:latin typeface="Oracle Sans" panose="020B0503020204020204" pitchFamily="34" charset="0"/>
                <a:cs typeface="Oracle Sans" panose="020B0503020204020204" pitchFamily="34" charset="0"/>
              </a:rPr>
              <a:t>Invoke Workflow </a:t>
            </a:r>
            <a:r>
              <a:rPr lang="en-US" dirty="0"/>
              <a:t>activity with input and output parameters</a:t>
            </a:r>
          </a:p>
          <a:p>
            <a:pPr marL="285750" indent="-285750">
              <a:lnSpc>
                <a:spcPct val="150000"/>
              </a:lnSpc>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Copy Workflow definitions </a:t>
            </a:r>
            <a:r>
              <a:rPr lang="en-US" dirty="0"/>
              <a:t>between applications to save time and avoid re-modeling similar workflows</a:t>
            </a:r>
          </a:p>
          <a:p>
            <a:pPr marL="285750" indent="-285750">
              <a:lnSpc>
                <a:spcPct val="150000"/>
              </a:lnSpc>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Resume suspended workflows </a:t>
            </a:r>
            <a:r>
              <a:rPr lang="en-US" dirty="0"/>
              <a:t>at any activity to quickly address issues or errors</a:t>
            </a:r>
          </a:p>
          <a:p>
            <a:pPr marL="285750" indent="-285750">
              <a:lnSpc>
                <a:spcPct val="150000"/>
              </a:lnSpc>
              <a:buFont typeface="Arial" panose="020B0604020202020204" pitchFamily="34" charset="0"/>
              <a:buChar char="•"/>
            </a:pPr>
            <a:r>
              <a:rPr lang="en-US" dirty="0"/>
              <a:t>Workflow variables and parameters now support the </a:t>
            </a:r>
            <a:r>
              <a:rPr lang="en-US" dirty="0">
                <a:solidFill>
                  <a:srgbClr val="F1B13F"/>
                </a:solidFill>
                <a:latin typeface="Oracle Sans" panose="020B0503020204020204" pitchFamily="34" charset="0"/>
                <a:cs typeface="Oracle Sans" panose="020B0503020204020204" pitchFamily="34" charset="0"/>
              </a:rPr>
              <a:t>CLOB data type</a:t>
            </a:r>
          </a:p>
          <a:p>
            <a:pPr marL="285750" indent="-285750">
              <a:lnSpc>
                <a:spcPct val="150000"/>
              </a:lnSpc>
              <a:buFont typeface="Arial" panose="020B0604020202020204" pitchFamily="34" charset="0"/>
              <a:buChar char="•"/>
            </a:pPr>
            <a:r>
              <a:rPr lang="en-US" dirty="0"/>
              <a:t>The Create Page wizard now generates simplified human task and workflow pages using </a:t>
            </a:r>
            <a:r>
              <a:rPr lang="en-US" dirty="0">
                <a:solidFill>
                  <a:srgbClr val="F1B13F"/>
                </a:solidFill>
                <a:latin typeface="Oracle Sans" panose="020B0503020204020204" pitchFamily="34" charset="0"/>
                <a:cs typeface="Oracle Sans" panose="020B0503020204020204" pitchFamily="34" charset="0"/>
              </a:rPr>
              <a:t>Template Components</a:t>
            </a:r>
            <a:r>
              <a:rPr lang="en-US" dirty="0"/>
              <a:t>, </a:t>
            </a:r>
            <a:r>
              <a:rPr lang="en-US" dirty="0">
                <a:solidFill>
                  <a:srgbClr val="F1B13F"/>
                </a:solidFill>
                <a:latin typeface="Oracle Sans" panose="020B0503020204020204" pitchFamily="34" charset="0"/>
                <a:cs typeface="Oracle Sans" panose="020B0503020204020204" pitchFamily="34" charset="0"/>
              </a:rPr>
              <a:t>menus</a:t>
            </a:r>
            <a:r>
              <a:rPr lang="en-US" dirty="0"/>
              <a:t>, and </a:t>
            </a:r>
            <a:r>
              <a:rPr lang="en-US" dirty="0">
                <a:solidFill>
                  <a:srgbClr val="F1B13F"/>
                </a:solidFill>
                <a:latin typeface="Oracle Sans" panose="020B0503020204020204" pitchFamily="34" charset="0"/>
                <a:cs typeface="Oracle Sans" panose="020B0503020204020204" pitchFamily="34" charset="0"/>
              </a:rPr>
              <a:t>modal dialogs</a:t>
            </a:r>
            <a:r>
              <a:rPr lang="en-US" dirty="0"/>
              <a:t> for easier customization</a:t>
            </a:r>
          </a:p>
        </p:txBody>
      </p:sp>
      <p:pic>
        <p:nvPicPr>
          <p:cNvPr id="13" name="Picture 12">
            <a:extLst>
              <a:ext uri="{FF2B5EF4-FFF2-40B4-BE49-F238E27FC236}">
                <a16:creationId xmlns:a16="http://schemas.microsoft.com/office/drawing/2014/main" id="{81B731D8-A868-C417-CDDB-50E7BAAA0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390815"/>
            <a:ext cx="4352622" cy="2198074"/>
          </a:xfrm>
          <a:prstGeom prst="rect">
            <a:avLst/>
          </a:prstGeom>
          <a:ln w="12700">
            <a:solidFill>
              <a:schemeClr val="tx1"/>
            </a:solidFill>
          </a:ln>
        </p:spPr>
      </p:pic>
      <p:pic>
        <p:nvPicPr>
          <p:cNvPr id="15" name="Picture 14">
            <a:extLst>
              <a:ext uri="{FF2B5EF4-FFF2-40B4-BE49-F238E27FC236}">
                <a16:creationId xmlns:a16="http://schemas.microsoft.com/office/drawing/2014/main" id="{B75CEB86-0422-CB07-E8B6-24A3C7C27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35" y="3753543"/>
            <a:ext cx="3958212" cy="2306499"/>
          </a:xfrm>
          <a:prstGeom prst="rect">
            <a:avLst/>
          </a:prstGeom>
          <a:ln w="12700">
            <a:solidFill>
              <a:schemeClr val="tx1"/>
            </a:solidFill>
          </a:ln>
        </p:spPr>
      </p:pic>
      <p:sp>
        <p:nvSpPr>
          <p:cNvPr id="17" name="TextBox 16">
            <a:extLst>
              <a:ext uri="{FF2B5EF4-FFF2-40B4-BE49-F238E27FC236}">
                <a16:creationId xmlns:a16="http://schemas.microsoft.com/office/drawing/2014/main" id="{638DC031-F5C8-FC30-4306-0A7BF302E481}"/>
              </a:ext>
            </a:extLst>
          </p:cNvPr>
          <p:cNvSpPr txBox="1"/>
          <p:nvPr/>
        </p:nvSpPr>
        <p:spPr>
          <a:xfrm>
            <a:off x="695400" y="6165245"/>
            <a:ext cx="5040560" cy="369332"/>
          </a:xfrm>
          <a:prstGeom prst="rect">
            <a:avLst/>
          </a:prstGeom>
          <a:noFill/>
        </p:spPr>
        <p:txBody>
          <a:bodyPr wrap="square">
            <a:spAutoFit/>
          </a:bodyPr>
          <a:lstStyle/>
          <a:p>
            <a:r>
              <a:rPr lang="en-IN" dirty="0">
                <a:solidFill>
                  <a:srgbClr val="F1B13F"/>
                </a:solidFill>
                <a:latin typeface="Oracle Sans" panose="020B0503020204020204" pitchFamily="34" charset="0"/>
                <a:cs typeface="Oracle Sans" panose="020B0503020204020204" pitchFamily="34" charset="0"/>
                <a:hlinkClick r:id="rId5">
                  <a:extLst>
                    <a:ext uri="{A12FA001-AC4F-418D-AE19-62706E023703}">
                      <ahyp:hlinkClr xmlns:ahyp="http://schemas.microsoft.com/office/drawing/2018/hyperlinkcolor" val="tx"/>
                    </a:ext>
                  </a:extLst>
                </a:hlinkClick>
              </a:rPr>
              <a:t>https://apex.oracle.com/go/callable-workflows</a:t>
            </a:r>
            <a:endParaRPr lang="en-US" dirty="0">
              <a:solidFill>
                <a:srgbClr val="F1B13F"/>
              </a:solidFill>
              <a:latin typeface="Oracle Sans" panose="020B0503020204020204" pitchFamily="34" charset="0"/>
              <a:cs typeface="Oracle Sans" panose="020B0503020204020204" pitchFamily="34" charset="0"/>
            </a:endParaRPr>
          </a:p>
        </p:txBody>
      </p:sp>
      <p:sp>
        <p:nvSpPr>
          <p:cNvPr id="19" name="TextBox 18">
            <a:extLst>
              <a:ext uri="{FF2B5EF4-FFF2-40B4-BE49-F238E27FC236}">
                <a16:creationId xmlns:a16="http://schemas.microsoft.com/office/drawing/2014/main" id="{2FA62A18-4368-0974-9CED-1479D9265E05}"/>
              </a:ext>
            </a:extLst>
          </p:cNvPr>
          <p:cNvSpPr txBox="1"/>
          <p:nvPr/>
        </p:nvSpPr>
        <p:spPr>
          <a:xfrm>
            <a:off x="6031297" y="6165245"/>
            <a:ext cx="5146576" cy="369332"/>
          </a:xfrm>
          <a:prstGeom prst="rect">
            <a:avLst/>
          </a:prstGeom>
          <a:noFill/>
        </p:spPr>
        <p:txBody>
          <a:bodyPr wrap="square">
            <a:spAutoFit/>
          </a:bodyPr>
          <a:lstStyle/>
          <a:p>
            <a:r>
              <a:rPr lang="en-US" dirty="0">
                <a:solidFill>
                  <a:srgbClr val="F1B13F"/>
                </a:solidFill>
                <a:latin typeface="Oracle Sans" panose="020B0503020204020204" pitchFamily="34" charset="0"/>
                <a:cs typeface="Oracle Sans" panose="020B0503020204020204" pitchFamily="34" charset="0"/>
                <a:hlinkClick r:id="rId6">
                  <a:extLst>
                    <a:ext uri="{A12FA001-AC4F-418D-AE19-62706E023703}">
                      <ahyp:hlinkClr xmlns:ahyp="http://schemas.microsoft.com/office/drawing/2018/hyperlinkcolor" val="tx"/>
                    </a:ext>
                  </a:extLst>
                </a:hlinkClick>
              </a:rPr>
              <a:t>https://apex.oracle.com/go/resume-workflows</a:t>
            </a:r>
            <a:endParaRPr lang="en-US"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6349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6F314-002D-BC1A-8555-C1CA927164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8ACA39E-049B-501B-8ACD-4C3D3C4F1E62}"/>
              </a:ext>
            </a:extLst>
          </p:cNvPr>
          <p:cNvSpPr>
            <a:spLocks noGrp="1"/>
          </p:cNvSpPr>
          <p:nvPr>
            <p:ph type="title"/>
          </p:nvPr>
        </p:nvSpPr>
        <p:spPr/>
        <p:txBody>
          <a:bodyPr/>
          <a:lstStyle/>
          <a:p>
            <a:r>
              <a:rPr lang="en-US" dirty="0"/>
              <a:t>Template Components Enhancements</a:t>
            </a:r>
          </a:p>
        </p:txBody>
      </p:sp>
      <p:sp>
        <p:nvSpPr>
          <p:cNvPr id="3" name="Footer Placeholder 2">
            <a:extLst>
              <a:ext uri="{FF2B5EF4-FFF2-40B4-BE49-F238E27FC236}">
                <a16:creationId xmlns:a16="http://schemas.microsoft.com/office/drawing/2014/main" id="{ABD4D5E5-A01B-2EF4-21A6-EA01C5461636}"/>
              </a:ext>
            </a:extLst>
          </p:cNvPr>
          <p:cNvSpPr>
            <a:spLocks noGrp="1"/>
          </p:cNvSpPr>
          <p:nvPr>
            <p:ph type="ftr" sz="quarter" idx="11"/>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C3E84818-4033-0BFA-12B1-C355AA90E29B}"/>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96130D4-F1F9-A9BD-7208-53BE48E9DB78}"/>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6" name="Content Placeholder 2">
            <a:extLst>
              <a:ext uri="{FF2B5EF4-FFF2-40B4-BE49-F238E27FC236}">
                <a16:creationId xmlns:a16="http://schemas.microsoft.com/office/drawing/2014/main" id="{3911AE37-B630-480D-DEFB-3408293E6F8C}"/>
              </a:ext>
            </a:extLst>
          </p:cNvPr>
          <p:cNvSpPr txBox="1">
            <a:spLocks/>
          </p:cNvSpPr>
          <p:nvPr/>
        </p:nvSpPr>
        <p:spPr>
          <a:xfrm>
            <a:off x="6873138" y="2375202"/>
            <a:ext cx="4871187" cy="3270688"/>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dirty="0">
                <a:latin typeface="+mn-lt"/>
              </a:rPr>
              <a:t>Template Components now support </a:t>
            </a:r>
            <a:r>
              <a:rPr lang="en-IN" b="1" dirty="0">
                <a:solidFill>
                  <a:srgbClr val="FFC000"/>
                </a:solidFill>
                <a:latin typeface="+mn-lt"/>
                <a:cs typeface="Oracle Sans" panose="020B0503020204020204" pitchFamily="34" charset="0"/>
              </a:rPr>
              <a:t>grouping</a:t>
            </a:r>
            <a:r>
              <a:rPr lang="en-IN" dirty="0">
                <a:latin typeface="+mn-lt"/>
              </a:rPr>
              <a:t>, allowing developers to easily add </a:t>
            </a:r>
            <a:r>
              <a:rPr lang="en-IN" b="1" dirty="0">
                <a:solidFill>
                  <a:srgbClr val="FFC000"/>
                </a:solidFill>
                <a:latin typeface="+mn-lt"/>
                <a:cs typeface="Oracle Sans" panose="020B0503020204020204" pitchFamily="34" charset="0"/>
              </a:rPr>
              <a:t>grouping headers</a:t>
            </a:r>
            <a:r>
              <a:rPr lang="en-IN" dirty="0">
                <a:latin typeface="+mn-lt"/>
              </a:rPr>
              <a:t>, similar to control breaks, for organized data presentation.</a:t>
            </a:r>
          </a:p>
          <a:p>
            <a:pPr marL="0" lvl="2">
              <a:lnSpc>
                <a:spcPct val="100000"/>
              </a:lnSpc>
              <a:spcBef>
                <a:spcPts val="6000"/>
              </a:spcBef>
              <a:buClr>
                <a:schemeClr val="accent6"/>
              </a:buClr>
              <a:buSzPct val="150000"/>
            </a:pPr>
            <a:r>
              <a:rPr lang="en-IN" dirty="0">
                <a:latin typeface="+mn-lt"/>
              </a:rPr>
              <a:t>Simply define the grouping columns, set the region </a:t>
            </a:r>
            <a:r>
              <a:rPr lang="en-IN" b="1" dirty="0">
                <a:solidFill>
                  <a:srgbClr val="FFC000"/>
                </a:solidFill>
                <a:latin typeface="+mn-lt"/>
                <a:cs typeface="Oracle Sans" panose="020B0503020204020204" pitchFamily="34" charset="0"/>
              </a:rPr>
              <a:t>Order By</a:t>
            </a:r>
            <a:r>
              <a:rPr lang="en-IN" dirty="0">
                <a:latin typeface="+mn-lt"/>
              </a:rPr>
              <a:t>, and provide an appropriate group title – APEX handles the rest.</a:t>
            </a:r>
          </a:p>
        </p:txBody>
      </p:sp>
      <p:sp>
        <p:nvSpPr>
          <p:cNvPr id="2" name="Date">
            <a:extLst>
              <a:ext uri="{FF2B5EF4-FFF2-40B4-BE49-F238E27FC236}">
                <a16:creationId xmlns:a16="http://schemas.microsoft.com/office/drawing/2014/main" id="{9B73D254-E461-6A81-B2B5-E3896F8372D8}"/>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4" name="Slide Number Placeholder 3">
            <a:extLst>
              <a:ext uri="{FF2B5EF4-FFF2-40B4-BE49-F238E27FC236}">
                <a16:creationId xmlns:a16="http://schemas.microsoft.com/office/drawing/2014/main" id="{0BC737C2-41B4-859E-73D1-61272FD3FAB6}"/>
              </a:ext>
            </a:extLst>
          </p:cNvPr>
          <p:cNvSpPr>
            <a:spLocks noGrp="1"/>
          </p:cNvSpPr>
          <p:nvPr>
            <p:ph type="sldNum" sz="quarter" idx="12"/>
          </p:nvPr>
        </p:nvSpPr>
        <p:spPr/>
        <p:txBody>
          <a:bodyPr/>
          <a:lstStyle/>
          <a:p>
            <a:fld id="{345D60D9-5372-5F40-9443-0F9AE5BDC3C8}" type="slidenum">
              <a:rPr lang="en-US" smtClean="0"/>
              <a:pPr/>
              <a:t>19</a:t>
            </a:fld>
            <a:endParaRPr lang="en-US" dirty="0"/>
          </a:p>
        </p:txBody>
      </p:sp>
      <p:pic>
        <p:nvPicPr>
          <p:cNvPr id="9" name="Picture 8">
            <a:extLst>
              <a:ext uri="{FF2B5EF4-FFF2-40B4-BE49-F238E27FC236}">
                <a16:creationId xmlns:a16="http://schemas.microsoft.com/office/drawing/2014/main" id="{C82950B5-EF5B-4FE8-24CB-940DE0064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627" y="1599172"/>
            <a:ext cx="4591330" cy="4822748"/>
          </a:xfrm>
          <a:prstGeom prst="rect">
            <a:avLst/>
          </a:prstGeom>
        </p:spPr>
      </p:pic>
    </p:spTree>
    <p:extLst>
      <p:ext uri="{BB962C8B-B14F-4D97-AF65-F5344CB8AC3E}">
        <p14:creationId xmlns:p14="http://schemas.microsoft.com/office/powerpoint/2010/main" val="170675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4294967295"/>
          </p:nvPr>
        </p:nvSpPr>
        <p:spPr>
          <a:xfrm>
            <a:off x="1127759" y="6423978"/>
            <a:ext cx="5745379" cy="365125"/>
          </a:xfrm>
        </p:spPr>
        <p:txBody>
          <a:bodyPr/>
          <a:lstStyle/>
          <a:p>
            <a:r>
              <a:rPr lang="en-US" dirty="0"/>
              <a:t>Copyright © 2025, Oracle and/or its affiliates</a:t>
            </a:r>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a:t>
            </a:fld>
            <a:endParaRPr lang="en-US" dirty="0"/>
          </a:p>
        </p:txBody>
      </p:sp>
      <p:pic>
        <p:nvPicPr>
          <p:cNvPr id="17" name="Picture 16">
            <a:extLst>
              <a:ext uri="{FF2B5EF4-FFF2-40B4-BE49-F238E27FC236}">
                <a16:creationId xmlns:a16="http://schemas.microsoft.com/office/drawing/2014/main" id="{F5AD179D-F337-DEAE-BB9C-08F7F8CF1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51033"/>
            <a:ext cx="10667999" cy="5544205"/>
          </a:xfrm>
          <a:prstGeom prst="rect">
            <a:avLst/>
          </a:prstGeom>
        </p:spPr>
      </p:pic>
      <p:sp>
        <p:nvSpPr>
          <p:cNvPr id="3" name="Date Placeholder 1">
            <a:extLst>
              <a:ext uri="{FF2B5EF4-FFF2-40B4-BE49-F238E27FC236}">
                <a16:creationId xmlns:a16="http://schemas.microsoft.com/office/drawing/2014/main" id="{CC5703F0-120C-F69A-512B-42D880569C31}"/>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Tree>
    <p:extLst>
      <p:ext uri="{BB962C8B-B14F-4D97-AF65-F5344CB8AC3E}">
        <p14:creationId xmlns:p14="http://schemas.microsoft.com/office/powerpoint/2010/main" val="537217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5531D-ED79-EFAC-212A-96A44518F40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F4E7572-5EDB-9994-776A-7E4DDE76EDDF}"/>
              </a:ext>
            </a:extLst>
          </p:cNvPr>
          <p:cNvSpPr>
            <a:spLocks noGrp="1"/>
          </p:cNvSpPr>
          <p:nvPr>
            <p:ph type="title"/>
          </p:nvPr>
        </p:nvSpPr>
        <p:spPr/>
        <p:txBody>
          <a:bodyPr/>
          <a:lstStyle/>
          <a:p>
            <a:r>
              <a:rPr lang="en-US" dirty="0"/>
              <a:t>REST Source Enhancements</a:t>
            </a:r>
          </a:p>
        </p:txBody>
      </p:sp>
      <p:sp>
        <p:nvSpPr>
          <p:cNvPr id="3" name="Footer Placeholder 2">
            <a:extLst>
              <a:ext uri="{FF2B5EF4-FFF2-40B4-BE49-F238E27FC236}">
                <a16:creationId xmlns:a16="http://schemas.microsoft.com/office/drawing/2014/main" id="{EA647D6C-027F-9513-87E1-58443DB79E0B}"/>
              </a:ext>
            </a:extLst>
          </p:cNvPr>
          <p:cNvSpPr>
            <a:spLocks noGrp="1"/>
          </p:cNvSpPr>
          <p:nvPr>
            <p:ph type="ftr" sz="quarter" idx="11"/>
          </p:nvPr>
        </p:nvSpPr>
        <p:spPr/>
        <p:txBody>
          <a:bodyPr/>
          <a:lstStyle/>
          <a:p>
            <a:r>
              <a:rPr lang="en-US" dirty="0"/>
              <a:t>Copyright © 2025, Oracle and/or its affiliates</a:t>
            </a:r>
          </a:p>
        </p:txBody>
      </p:sp>
      <p:sp>
        <p:nvSpPr>
          <p:cNvPr id="36" name="Rectangle 35">
            <a:extLst>
              <a:ext uri="{FF2B5EF4-FFF2-40B4-BE49-F238E27FC236}">
                <a16:creationId xmlns:a16="http://schemas.microsoft.com/office/drawing/2014/main" id="{781A670B-EC5B-9F9F-530D-DDB076207C19}"/>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DB179740-1B1D-EB74-CA4C-26D42157C0E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 name="Date">
            <a:extLst>
              <a:ext uri="{FF2B5EF4-FFF2-40B4-BE49-F238E27FC236}">
                <a16:creationId xmlns:a16="http://schemas.microsoft.com/office/drawing/2014/main" id="{0C0DA7F4-2E70-7FE6-CB6E-32C3730B808B}"/>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4" name="Slide Number Placeholder 3">
            <a:extLst>
              <a:ext uri="{FF2B5EF4-FFF2-40B4-BE49-F238E27FC236}">
                <a16:creationId xmlns:a16="http://schemas.microsoft.com/office/drawing/2014/main" id="{B40EBE26-03D3-7A0E-B56F-5BC61BB531FC}"/>
              </a:ext>
            </a:extLst>
          </p:cNvPr>
          <p:cNvSpPr>
            <a:spLocks noGrp="1"/>
          </p:cNvSpPr>
          <p:nvPr>
            <p:ph type="sldNum" sz="quarter" idx="12"/>
          </p:nvPr>
        </p:nvSpPr>
        <p:spPr/>
        <p:txBody>
          <a:bodyPr/>
          <a:lstStyle/>
          <a:p>
            <a:fld id="{345D60D9-5372-5F40-9443-0F9AE5BDC3C8}" type="slidenum">
              <a:rPr lang="en-US" smtClean="0"/>
              <a:pPr/>
              <a:t>20</a:t>
            </a:fld>
            <a:endParaRPr lang="en-US" dirty="0"/>
          </a:p>
        </p:txBody>
      </p:sp>
      <p:pic>
        <p:nvPicPr>
          <p:cNvPr id="10" name="Picture 9">
            <a:extLst>
              <a:ext uri="{FF2B5EF4-FFF2-40B4-BE49-F238E27FC236}">
                <a16:creationId xmlns:a16="http://schemas.microsoft.com/office/drawing/2014/main" id="{5672F2A7-8D06-DA51-9968-D3652E1C2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1412776"/>
            <a:ext cx="3695024" cy="2628904"/>
          </a:xfrm>
          <a:prstGeom prst="rect">
            <a:avLst/>
          </a:prstGeom>
          <a:ln w="12700">
            <a:solidFill>
              <a:schemeClr val="tx1"/>
            </a:solidFill>
          </a:ln>
        </p:spPr>
      </p:pic>
      <p:pic>
        <p:nvPicPr>
          <p:cNvPr id="11" name="Picture 10">
            <a:extLst>
              <a:ext uri="{FF2B5EF4-FFF2-40B4-BE49-F238E27FC236}">
                <a16:creationId xmlns:a16="http://schemas.microsoft.com/office/drawing/2014/main" id="{AEE4B23E-C244-0188-1E0A-CE11491D7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515" y="2853380"/>
            <a:ext cx="3778616" cy="3168352"/>
          </a:xfrm>
          <a:prstGeom prst="rect">
            <a:avLst/>
          </a:prstGeom>
          <a:ln w="12700">
            <a:solidFill>
              <a:schemeClr val="tx1"/>
            </a:solidFill>
          </a:ln>
        </p:spPr>
      </p:pic>
      <p:sp>
        <p:nvSpPr>
          <p:cNvPr id="13" name="TextBox 12">
            <a:extLst>
              <a:ext uri="{FF2B5EF4-FFF2-40B4-BE49-F238E27FC236}">
                <a16:creationId xmlns:a16="http://schemas.microsoft.com/office/drawing/2014/main" id="{E4BFD3F7-673E-0365-1F2B-838F072260B4}"/>
              </a:ext>
            </a:extLst>
          </p:cNvPr>
          <p:cNvSpPr txBox="1"/>
          <p:nvPr/>
        </p:nvSpPr>
        <p:spPr>
          <a:xfrm>
            <a:off x="6240016" y="1298814"/>
            <a:ext cx="6022676" cy="462787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b="1" dirty="0">
                <a:solidFill>
                  <a:srgbClr val="FFC000"/>
                </a:solidFill>
                <a:latin typeface="Oracle Sans" panose="020B0503020204020204" pitchFamily="34" charset="0"/>
                <a:cs typeface="Oracle Sans" panose="020B0503020204020204" pitchFamily="34" charset="0"/>
              </a:rPr>
              <a:t>Simple HTTP</a:t>
            </a:r>
            <a:r>
              <a:rPr lang="en-US" dirty="0"/>
              <a:t> REST Data Sources now support REST Services with </a:t>
            </a:r>
            <a:r>
              <a:rPr lang="en-US" b="1" dirty="0">
                <a:solidFill>
                  <a:srgbClr val="FFC000"/>
                </a:solidFill>
                <a:latin typeface="Oracle Sans" panose="020B0503020204020204" pitchFamily="34" charset="0"/>
                <a:cs typeface="Oracle Sans" panose="020B0503020204020204" pitchFamily="34" charset="0"/>
              </a:rPr>
              <a:t>token-based pagination</a:t>
            </a:r>
            <a:r>
              <a:rPr lang="en-US" dirty="0"/>
              <a:t> for better integration with APIs.</a:t>
            </a:r>
          </a:p>
          <a:p>
            <a:pPr marL="342900" indent="-342900">
              <a:lnSpc>
                <a:spcPct val="150000"/>
              </a:lnSpc>
              <a:buFont typeface="Arial" panose="020B0604020202020204" pitchFamily="34" charset="0"/>
              <a:buChar char="•"/>
            </a:pPr>
            <a:r>
              <a:rPr lang="en-US" b="1" dirty="0">
                <a:solidFill>
                  <a:srgbClr val="FFC000"/>
                </a:solidFill>
                <a:latin typeface="Oracle Sans" panose="020B0503020204020204" pitchFamily="34" charset="0"/>
                <a:cs typeface="Oracle Sans" panose="020B0503020204020204" pitchFamily="34" charset="0"/>
              </a:rPr>
              <a:t>Flexible derivation </a:t>
            </a:r>
            <a:r>
              <a:rPr lang="en-US" dirty="0"/>
              <a:t>of the Base URL for a Remote Server in REST Data Sources, REST SQL, and Authentication using a </a:t>
            </a:r>
            <a:r>
              <a:rPr lang="en-US" b="1" dirty="0">
                <a:solidFill>
                  <a:srgbClr val="FFC000"/>
                </a:solidFill>
                <a:latin typeface="Oracle Sans" panose="020B0503020204020204" pitchFamily="34" charset="0"/>
                <a:cs typeface="Oracle Sans" panose="020B0503020204020204" pitchFamily="34" charset="0"/>
              </a:rPr>
              <a:t>PL/SQL procedure</a:t>
            </a:r>
          </a:p>
          <a:p>
            <a:pPr marL="342900" indent="-342900">
              <a:lnSpc>
                <a:spcPct val="150000"/>
              </a:lnSpc>
              <a:buFont typeface="Arial" panose="020B0604020202020204" pitchFamily="34" charset="0"/>
              <a:buChar char="•"/>
            </a:pPr>
            <a:r>
              <a:rPr lang="en-US" dirty="0"/>
              <a:t>Flexible Remote Server can make APEX invoke dynamic endpoints based on </a:t>
            </a:r>
            <a:r>
              <a:rPr lang="en-US" b="1" dirty="0">
                <a:solidFill>
                  <a:srgbClr val="FFC000"/>
                </a:solidFill>
                <a:latin typeface="Oracle Sans" panose="020B0503020204020204" pitchFamily="34" charset="0"/>
                <a:cs typeface="Oracle Sans" panose="020B0503020204020204" pitchFamily="34" charset="0"/>
              </a:rPr>
              <a:t>current app</a:t>
            </a:r>
            <a:r>
              <a:rPr lang="en-US" dirty="0"/>
              <a:t>, </a:t>
            </a:r>
            <a:r>
              <a:rPr lang="en-US" b="1" dirty="0">
                <a:solidFill>
                  <a:srgbClr val="FFC000"/>
                </a:solidFill>
                <a:latin typeface="Oracle Sans" panose="020B0503020204020204" pitchFamily="34" charset="0"/>
                <a:cs typeface="Oracle Sans" panose="020B0503020204020204" pitchFamily="34" charset="0"/>
              </a:rPr>
              <a:t>tenant</a:t>
            </a:r>
            <a:r>
              <a:rPr lang="en-US" dirty="0"/>
              <a:t>, or </a:t>
            </a:r>
            <a:r>
              <a:rPr lang="en-US" b="1" dirty="0">
                <a:solidFill>
                  <a:srgbClr val="FFC000"/>
                </a:solidFill>
                <a:latin typeface="Oracle Sans" panose="020B0503020204020204" pitchFamily="34" charset="0"/>
                <a:cs typeface="Oracle Sans" panose="020B0503020204020204" pitchFamily="34" charset="0"/>
              </a:rPr>
              <a:t>environment settings</a:t>
            </a:r>
          </a:p>
          <a:p>
            <a:pPr marL="342900" indent="-342900">
              <a:lnSpc>
                <a:spcPct val="150000"/>
              </a:lnSpc>
              <a:buFont typeface="Arial" panose="020B0604020202020204" pitchFamily="34" charset="0"/>
              <a:buChar char="•"/>
            </a:pPr>
            <a:r>
              <a:rPr lang="en-US" dirty="0"/>
              <a:t>Set the scope of a </a:t>
            </a:r>
            <a:r>
              <a:rPr lang="en-US" b="1" dirty="0">
                <a:solidFill>
                  <a:srgbClr val="FFC000"/>
                </a:solidFill>
                <a:latin typeface="Oracle Sans" panose="020B0503020204020204" pitchFamily="34" charset="0"/>
                <a:cs typeface="Oracle Sans" panose="020B0503020204020204" pitchFamily="34" charset="0"/>
              </a:rPr>
              <a:t>Web Credential </a:t>
            </a:r>
            <a:r>
              <a:rPr lang="en-US" dirty="0"/>
              <a:t>programmatically with the </a:t>
            </a:r>
            <a:r>
              <a:rPr lang="en-US" b="1" dirty="0">
                <a:solidFill>
                  <a:srgbClr val="FFC000"/>
                </a:solidFill>
                <a:latin typeface="Oracle Sans" panose="020B0503020204020204" pitchFamily="34" charset="0"/>
                <a:cs typeface="Oracle Sans" panose="020B0503020204020204" pitchFamily="34" charset="0"/>
              </a:rPr>
              <a:t>APEX_CREDENTIAL </a:t>
            </a:r>
            <a:r>
              <a:rPr lang="en-US" dirty="0"/>
              <a:t>API</a:t>
            </a:r>
          </a:p>
        </p:txBody>
      </p:sp>
      <p:sp>
        <p:nvSpPr>
          <p:cNvPr id="15" name="TextBox 14">
            <a:extLst>
              <a:ext uri="{FF2B5EF4-FFF2-40B4-BE49-F238E27FC236}">
                <a16:creationId xmlns:a16="http://schemas.microsoft.com/office/drawing/2014/main" id="{19B55242-E9D1-C09E-6E80-8DD086324D29}"/>
              </a:ext>
            </a:extLst>
          </p:cNvPr>
          <p:cNvSpPr txBox="1"/>
          <p:nvPr/>
        </p:nvSpPr>
        <p:spPr>
          <a:xfrm>
            <a:off x="2691253" y="6175154"/>
            <a:ext cx="7653219" cy="369332"/>
          </a:xfrm>
          <a:prstGeom prst="rect">
            <a:avLst/>
          </a:prstGeom>
          <a:noFill/>
        </p:spPr>
        <p:txBody>
          <a:bodyPr wrap="square">
            <a:spAutoFit/>
          </a:bodyPr>
          <a:lstStyle/>
          <a:p>
            <a:r>
              <a:rPr lang="en-US" b="1" dirty="0">
                <a:solidFill>
                  <a:srgbClr val="FFC000"/>
                </a:solidFill>
                <a:latin typeface="Oracle Sans" panose="020B0503020204020204" pitchFamily="34" charset="0"/>
                <a:cs typeface="Oracle Sans" panose="020B0503020204020204" pitchFamily="34" charset="0"/>
                <a:hlinkClick r:id="rId5">
                  <a:extLst>
                    <a:ext uri="{A12FA001-AC4F-418D-AE19-62706E023703}">
                      <ahyp:hlinkClr xmlns:ahyp="http://schemas.microsoft.com/office/drawing/2018/hyperlinkcolor" val="tx"/>
                    </a:ext>
                  </a:extLst>
                </a:hlinkClick>
              </a:rPr>
              <a:t>https://apex.oracle.com/go/242-rest-data-source-enhancements</a:t>
            </a:r>
            <a:endParaRPr lang="en-US" b="1" dirty="0">
              <a:solidFill>
                <a:srgbClr val="FFC000"/>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202906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26E9-9035-EE1D-5B33-445331760F6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6CDB44-C078-FAFE-A5ED-E6A619A7A1E4}"/>
              </a:ext>
            </a:extLst>
          </p:cNvPr>
          <p:cNvSpPr>
            <a:spLocks noGrp="1"/>
          </p:cNvSpPr>
          <p:nvPr>
            <p:ph type="title"/>
          </p:nvPr>
        </p:nvSpPr>
        <p:spPr/>
        <p:txBody>
          <a:bodyPr/>
          <a:lstStyle/>
          <a:p>
            <a:r>
              <a:rPr lang="en-US" dirty="0"/>
              <a:t>Improvements to Text Messages</a:t>
            </a:r>
          </a:p>
        </p:txBody>
      </p:sp>
      <p:sp>
        <p:nvSpPr>
          <p:cNvPr id="3" name="Footer Placeholder 2">
            <a:extLst>
              <a:ext uri="{FF2B5EF4-FFF2-40B4-BE49-F238E27FC236}">
                <a16:creationId xmlns:a16="http://schemas.microsoft.com/office/drawing/2014/main" id="{C114518B-CB4A-D0F6-29A5-1EBE31D68EF5}"/>
              </a:ext>
            </a:extLst>
          </p:cNvPr>
          <p:cNvSpPr>
            <a:spLocks noGrp="1"/>
          </p:cNvSpPr>
          <p:nvPr>
            <p:ph type="ftr" sz="quarter" idx="11"/>
          </p:nvPr>
        </p:nvSpPr>
        <p:spPr/>
        <p:txBody>
          <a:bodyPr/>
          <a:lstStyle/>
          <a:p>
            <a:r>
              <a:rPr lang="en-US" dirty="0"/>
              <a:t>Copyright © 2025, Oracle and/or its affiliates</a:t>
            </a:r>
          </a:p>
        </p:txBody>
      </p:sp>
      <p:sp>
        <p:nvSpPr>
          <p:cNvPr id="36" name="Rectangle 35">
            <a:extLst>
              <a:ext uri="{FF2B5EF4-FFF2-40B4-BE49-F238E27FC236}">
                <a16:creationId xmlns:a16="http://schemas.microsoft.com/office/drawing/2014/main" id="{40214036-2F3B-3FD5-D9BE-53A264CCC7B8}"/>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9048ADB8-D60B-A262-01D6-CBDBD519CFA1}"/>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 name="Date">
            <a:extLst>
              <a:ext uri="{FF2B5EF4-FFF2-40B4-BE49-F238E27FC236}">
                <a16:creationId xmlns:a16="http://schemas.microsoft.com/office/drawing/2014/main" id="{E6F1A7E5-DE6B-9A69-DFF4-1D936CD9D7B7}"/>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4" name="Slide Number Placeholder 3">
            <a:extLst>
              <a:ext uri="{FF2B5EF4-FFF2-40B4-BE49-F238E27FC236}">
                <a16:creationId xmlns:a16="http://schemas.microsoft.com/office/drawing/2014/main" id="{CE519B8A-4D27-8438-9D37-F006AD5C3A7A}"/>
              </a:ext>
            </a:extLst>
          </p:cNvPr>
          <p:cNvSpPr>
            <a:spLocks noGrp="1"/>
          </p:cNvSpPr>
          <p:nvPr>
            <p:ph type="sldNum" sz="quarter" idx="12"/>
          </p:nvPr>
        </p:nvSpPr>
        <p:spPr/>
        <p:txBody>
          <a:bodyPr/>
          <a:lstStyle/>
          <a:p>
            <a:fld id="{345D60D9-5372-5F40-9443-0F9AE5BDC3C8}" type="slidenum">
              <a:rPr lang="en-US" smtClean="0"/>
              <a:pPr/>
              <a:t>21</a:t>
            </a:fld>
            <a:endParaRPr lang="en-US" dirty="0"/>
          </a:p>
        </p:txBody>
      </p:sp>
      <p:sp>
        <p:nvSpPr>
          <p:cNvPr id="13" name="TextBox 12">
            <a:extLst>
              <a:ext uri="{FF2B5EF4-FFF2-40B4-BE49-F238E27FC236}">
                <a16:creationId xmlns:a16="http://schemas.microsoft.com/office/drawing/2014/main" id="{EA1582E0-78E3-9F5B-7CD1-A0476510CBEB}"/>
              </a:ext>
            </a:extLst>
          </p:cNvPr>
          <p:cNvSpPr txBox="1"/>
          <p:nvPr/>
        </p:nvSpPr>
        <p:spPr>
          <a:xfrm>
            <a:off x="6240016" y="1298813"/>
            <a:ext cx="5745379" cy="462787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dirty="0"/>
              <a:t>Enhanced support for </a:t>
            </a:r>
            <a:r>
              <a:rPr lang="en-US" b="1" dirty="0">
                <a:solidFill>
                  <a:srgbClr val="FFC000"/>
                </a:solidFill>
                <a:latin typeface="Oracle Sans" panose="020B0503020204020204" pitchFamily="34" charset="0"/>
                <a:cs typeface="Oracle Sans" panose="020B0503020204020204" pitchFamily="34" charset="0"/>
              </a:rPr>
              <a:t>substitution syntax</a:t>
            </a:r>
            <a:r>
              <a:rPr lang="en-US" dirty="0"/>
              <a:t>, simplifying how </a:t>
            </a:r>
            <a:r>
              <a:rPr lang="en-US" b="1" dirty="0">
                <a:solidFill>
                  <a:srgbClr val="FFC000"/>
                </a:solidFill>
                <a:latin typeface="Oracle Sans" panose="020B0503020204020204" pitchFamily="34" charset="0"/>
                <a:cs typeface="Oracle Sans" panose="020B0503020204020204" pitchFamily="34" charset="0"/>
              </a:rPr>
              <a:t>Text Messages </a:t>
            </a:r>
            <a:r>
              <a:rPr lang="en-US" dirty="0"/>
              <a:t>are used in applications.</a:t>
            </a:r>
          </a:p>
          <a:p>
            <a:pPr marL="342900" indent="-342900">
              <a:lnSpc>
                <a:spcPct val="150000"/>
              </a:lnSpc>
              <a:buFont typeface="Arial" panose="020B0604020202020204" pitchFamily="34" charset="0"/>
              <a:buChar char="•"/>
            </a:pPr>
            <a:r>
              <a:rPr lang="en-US" b="1" dirty="0">
                <a:solidFill>
                  <a:srgbClr val="FFC000"/>
                </a:solidFill>
                <a:latin typeface="Oracle Sans" panose="020B0503020204020204" pitchFamily="34" charset="0"/>
                <a:cs typeface="Oracle Sans" panose="020B0503020204020204" pitchFamily="34" charset="0"/>
              </a:rPr>
              <a:t>Shortened syntax </a:t>
            </a:r>
            <a:r>
              <a:rPr lang="en-US" dirty="0"/>
              <a:t>makes referencing Text Messages faster and more intuitive.</a:t>
            </a:r>
          </a:p>
          <a:p>
            <a:pPr marL="342900" indent="-342900">
              <a:lnSpc>
                <a:spcPct val="150000"/>
              </a:lnSpc>
              <a:buFont typeface="Arial" panose="020B0604020202020204" pitchFamily="34" charset="0"/>
              <a:buChar char="•"/>
            </a:pPr>
            <a:r>
              <a:rPr lang="en-US" b="1" dirty="0">
                <a:solidFill>
                  <a:srgbClr val="FFC000"/>
                </a:solidFill>
                <a:latin typeface="Oracle Sans" panose="020B0503020204020204" pitchFamily="34" charset="0"/>
                <a:cs typeface="Oracle Sans" panose="020B0503020204020204" pitchFamily="34" charset="0"/>
              </a:rPr>
              <a:t>Named substitution parameters </a:t>
            </a:r>
            <a:r>
              <a:rPr lang="en-US" dirty="0"/>
              <a:t>improve code clarity and support more than ten substitutions in a single message.</a:t>
            </a:r>
          </a:p>
          <a:p>
            <a:pPr marL="342900" indent="-342900">
              <a:lnSpc>
                <a:spcPct val="150000"/>
              </a:lnSpc>
              <a:buFont typeface="Arial" panose="020B0604020202020204" pitchFamily="34" charset="0"/>
              <a:buChar char="•"/>
            </a:pPr>
            <a:r>
              <a:rPr lang="en-US" dirty="0"/>
              <a:t>Easy </a:t>
            </a:r>
            <a:r>
              <a:rPr lang="en-US" b="1" dirty="0">
                <a:solidFill>
                  <a:srgbClr val="FFC000"/>
                </a:solidFill>
                <a:latin typeface="Oracle Sans" panose="020B0503020204020204" pitchFamily="34" charset="0"/>
                <a:cs typeface="Oracle Sans" panose="020B0503020204020204" pitchFamily="34" charset="0"/>
              </a:rPr>
              <a:t>search </a:t>
            </a:r>
            <a:r>
              <a:rPr lang="en-US" dirty="0"/>
              <a:t>and </a:t>
            </a:r>
            <a:r>
              <a:rPr lang="en-US" b="1" dirty="0">
                <a:solidFill>
                  <a:srgbClr val="FFC000"/>
                </a:solidFill>
                <a:latin typeface="Oracle Sans" panose="020B0503020204020204" pitchFamily="34" charset="0"/>
                <a:cs typeface="Oracle Sans" panose="020B0503020204020204" pitchFamily="34" charset="0"/>
              </a:rPr>
              <a:t>selection</a:t>
            </a:r>
            <a:r>
              <a:rPr lang="en-US" dirty="0"/>
              <a:t> of Text Messages directly within Page Designer for seamless development.</a:t>
            </a:r>
          </a:p>
        </p:txBody>
      </p:sp>
      <p:pic>
        <p:nvPicPr>
          <p:cNvPr id="6" name="Picture 5">
            <a:extLst>
              <a:ext uri="{FF2B5EF4-FFF2-40B4-BE49-F238E27FC236}">
                <a16:creationId xmlns:a16="http://schemas.microsoft.com/office/drawing/2014/main" id="{CD1E585D-C3DB-DFD2-AE77-EF04E6B67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4752535"/>
            <a:ext cx="5106676" cy="1484995"/>
          </a:xfrm>
          <a:prstGeom prst="rect">
            <a:avLst/>
          </a:prstGeom>
          <a:ln w="12700">
            <a:solidFill>
              <a:schemeClr val="tx1"/>
            </a:solidFill>
          </a:ln>
        </p:spPr>
      </p:pic>
      <p:pic>
        <p:nvPicPr>
          <p:cNvPr id="9" name="Picture 8">
            <a:extLst>
              <a:ext uri="{FF2B5EF4-FFF2-40B4-BE49-F238E27FC236}">
                <a16:creationId xmlns:a16="http://schemas.microsoft.com/office/drawing/2014/main" id="{5648D36D-899B-AB06-7319-3D78B0A56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98" y="1502657"/>
            <a:ext cx="5106677" cy="3041999"/>
          </a:xfrm>
          <a:prstGeom prst="rect">
            <a:avLst/>
          </a:prstGeom>
          <a:ln w="12700">
            <a:solidFill>
              <a:schemeClr val="tx1"/>
            </a:solidFill>
          </a:ln>
        </p:spPr>
      </p:pic>
    </p:spTree>
    <p:extLst>
      <p:ext uri="{BB962C8B-B14F-4D97-AF65-F5344CB8AC3E}">
        <p14:creationId xmlns:p14="http://schemas.microsoft.com/office/powerpoint/2010/main" val="11151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Developer Experience</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22</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5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0C38D-C98C-F4BA-A73F-3E4E07C06CA3}"/>
              </a:ext>
            </a:extLst>
          </p:cNvPr>
          <p:cNvSpPr>
            <a:spLocks noGrp="1"/>
          </p:cNvSpPr>
          <p:nvPr>
            <p:ph type="title"/>
          </p:nvPr>
        </p:nvSpPr>
        <p:spPr/>
        <p:txBody>
          <a:bodyPr/>
          <a:lstStyle/>
          <a:p>
            <a:r>
              <a:rPr lang="en-US" dirty="0"/>
              <a:t>Understanding Application Object Dependencies</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1"/>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1070627" y="-66421"/>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dirty="0"/>
          </a:p>
        </p:txBody>
      </p:sp>
      <p:sp>
        <p:nvSpPr>
          <p:cNvPr id="2" name="Date">
            <a:extLst>
              <a:ext uri="{FF2B5EF4-FFF2-40B4-BE49-F238E27FC236}">
                <a16:creationId xmlns:a16="http://schemas.microsoft.com/office/drawing/2014/main" id="{B251413C-5E95-3BA0-FE57-16932CB4BFE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4" name="Slide Number Placeholder 3">
            <a:extLst>
              <a:ext uri="{FF2B5EF4-FFF2-40B4-BE49-F238E27FC236}">
                <a16:creationId xmlns:a16="http://schemas.microsoft.com/office/drawing/2014/main" id="{D1FB60A2-A037-3599-0E19-65B1B251F280}"/>
              </a:ext>
            </a:extLst>
          </p:cNvPr>
          <p:cNvSpPr>
            <a:spLocks noGrp="1"/>
          </p:cNvSpPr>
          <p:nvPr>
            <p:ph type="sldNum" sz="quarter" idx="12"/>
          </p:nvPr>
        </p:nvSpPr>
        <p:spPr/>
        <p:txBody>
          <a:bodyPr/>
          <a:lstStyle/>
          <a:p>
            <a:fld id="{345D60D9-5372-5F40-9443-0F9AE5BDC3C8}" type="slidenum">
              <a:rPr lang="en-US" smtClean="0"/>
              <a:pPr/>
              <a:t>23</a:t>
            </a:fld>
            <a:endParaRPr lang="en-US" dirty="0"/>
          </a:p>
        </p:txBody>
      </p:sp>
      <p:pic>
        <p:nvPicPr>
          <p:cNvPr id="7" name="Picture 6">
            <a:extLst>
              <a:ext uri="{FF2B5EF4-FFF2-40B4-BE49-F238E27FC236}">
                <a16:creationId xmlns:a16="http://schemas.microsoft.com/office/drawing/2014/main" id="{970FB6E7-FE59-12CD-6FAA-C5EF9E24C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94" y="1825676"/>
            <a:ext cx="5921758" cy="3213787"/>
          </a:xfrm>
          <a:prstGeom prst="rect">
            <a:avLst/>
          </a:prstGeom>
        </p:spPr>
      </p:pic>
      <p:sp>
        <p:nvSpPr>
          <p:cNvPr id="11" name="TextBox 10">
            <a:extLst>
              <a:ext uri="{FF2B5EF4-FFF2-40B4-BE49-F238E27FC236}">
                <a16:creationId xmlns:a16="http://schemas.microsoft.com/office/drawing/2014/main" id="{5304E532-70D0-6713-839E-1E40AEABB73E}"/>
              </a:ext>
            </a:extLst>
          </p:cNvPr>
          <p:cNvSpPr txBox="1"/>
          <p:nvPr/>
        </p:nvSpPr>
        <p:spPr>
          <a:xfrm>
            <a:off x="6456040" y="1378703"/>
            <a:ext cx="5285635" cy="486255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t>Easily scan and report </a:t>
            </a:r>
            <a:r>
              <a:rPr lang="en-US" sz="1600" b="1" dirty="0">
                <a:solidFill>
                  <a:srgbClr val="FFC000"/>
                </a:solidFill>
                <a:latin typeface="Oracle Sans" panose="020B0503020204020204" pitchFamily="34" charset="0"/>
                <a:cs typeface="Oracle Sans" panose="020B0503020204020204" pitchFamily="34" charset="0"/>
              </a:rPr>
              <a:t>database object dependencies</a:t>
            </a:r>
            <a:r>
              <a:rPr lang="en-US" sz="1600" dirty="0"/>
              <a:t> for entire applications or specific pages</a:t>
            </a:r>
          </a:p>
          <a:p>
            <a:pPr marL="285750" indent="-285750">
              <a:lnSpc>
                <a:spcPct val="150000"/>
              </a:lnSpc>
              <a:buFont typeface="Arial" panose="020B0604020202020204" pitchFamily="34" charset="0"/>
              <a:buChar char="•"/>
            </a:pPr>
            <a:r>
              <a:rPr lang="en-US" sz="1600" dirty="0"/>
              <a:t>Visualize dependencies in a </a:t>
            </a:r>
            <a:r>
              <a:rPr lang="en-US" sz="1600" b="1" dirty="0">
                <a:solidFill>
                  <a:srgbClr val="FFC000"/>
                </a:solidFill>
                <a:latin typeface="Oracle Sans" panose="020B0503020204020204" pitchFamily="34" charset="0"/>
                <a:cs typeface="Oracle Sans" panose="020B0503020204020204" pitchFamily="34" charset="0"/>
              </a:rPr>
              <a:t>hierarchical tree format</a:t>
            </a:r>
            <a:r>
              <a:rPr lang="en-US" sz="1600" dirty="0"/>
              <a:t> and access </a:t>
            </a:r>
            <a:r>
              <a:rPr lang="en-US" sz="1600" b="1" dirty="0">
                <a:solidFill>
                  <a:srgbClr val="FFC000"/>
                </a:solidFill>
                <a:latin typeface="Oracle Sans" panose="020B0503020204020204" pitchFamily="34" charset="0"/>
                <a:cs typeface="Oracle Sans" panose="020B0503020204020204" pitchFamily="34" charset="0"/>
              </a:rPr>
              <a:t>direct links </a:t>
            </a:r>
            <a:r>
              <a:rPr lang="en-US" sz="1600" dirty="0"/>
              <a:t>to detected references</a:t>
            </a:r>
          </a:p>
          <a:p>
            <a:pPr marL="285750" indent="-285750">
              <a:lnSpc>
                <a:spcPct val="150000"/>
              </a:lnSpc>
              <a:buFont typeface="Arial" panose="020B0604020202020204" pitchFamily="34" charset="0"/>
              <a:buChar char="•"/>
            </a:pPr>
            <a:r>
              <a:rPr lang="en-US" sz="1600" b="1" dirty="0">
                <a:solidFill>
                  <a:srgbClr val="FFC000"/>
                </a:solidFill>
                <a:latin typeface="Oracle Sans" panose="020B0503020204020204" pitchFamily="34" charset="0"/>
                <a:cs typeface="Oracle Sans" panose="020B0503020204020204" pitchFamily="34" charset="0"/>
              </a:rPr>
              <a:t>Separates system dependencies</a:t>
            </a:r>
            <a:r>
              <a:rPr lang="en-US" sz="1600" dirty="0"/>
              <a:t> from schema objects developers manage</a:t>
            </a:r>
          </a:p>
          <a:p>
            <a:pPr marL="285750" indent="-285750">
              <a:lnSpc>
                <a:spcPct val="150000"/>
              </a:lnSpc>
              <a:buFont typeface="Arial" panose="020B0604020202020204" pitchFamily="34" charset="0"/>
              <a:buChar char="•"/>
            </a:pPr>
            <a:r>
              <a:rPr lang="en-US" sz="1600" dirty="0"/>
              <a:t>Includes a </a:t>
            </a:r>
            <a:r>
              <a:rPr lang="en-US" sz="1600" b="1" dirty="0">
                <a:solidFill>
                  <a:srgbClr val="FFC000"/>
                </a:solidFill>
                <a:latin typeface="Oracle Sans" panose="020B0503020204020204" pitchFamily="34" charset="0"/>
                <a:cs typeface="Oracle Sans" panose="020B0503020204020204" pitchFamily="34" charset="0"/>
              </a:rPr>
              <a:t>search filter </a:t>
            </a:r>
            <a:r>
              <a:rPr lang="en-US" sz="1600" dirty="0"/>
              <a:t>for streamlined navigation and code review of object references</a:t>
            </a:r>
          </a:p>
          <a:p>
            <a:pPr marL="285750" indent="-285750">
              <a:lnSpc>
                <a:spcPct val="150000"/>
              </a:lnSpc>
              <a:buFont typeface="Arial" panose="020B0604020202020204" pitchFamily="34" charset="0"/>
              <a:buChar char="•"/>
            </a:pPr>
            <a:r>
              <a:rPr lang="en-US" sz="1600" dirty="0"/>
              <a:t>Enhances the </a:t>
            </a:r>
            <a:r>
              <a:rPr lang="en-US" sz="1600" b="1" dirty="0">
                <a:solidFill>
                  <a:srgbClr val="FFC000"/>
                </a:solidFill>
                <a:latin typeface="Oracle Sans" panose="020B0503020204020204" pitchFamily="34" charset="0"/>
                <a:cs typeface="Oracle Sans" panose="020B0503020204020204" pitchFamily="34" charset="0"/>
              </a:rPr>
              <a:t>APEX_APP_OBJECT_DEPENDENCY API</a:t>
            </a:r>
            <a:r>
              <a:rPr lang="en-US" sz="1600" dirty="0"/>
              <a:t> with improved performance, bug fixes, and expanded detection capabilities</a:t>
            </a:r>
          </a:p>
        </p:txBody>
      </p:sp>
      <p:sp>
        <p:nvSpPr>
          <p:cNvPr id="15" name="TextBox 14">
            <a:extLst>
              <a:ext uri="{FF2B5EF4-FFF2-40B4-BE49-F238E27FC236}">
                <a16:creationId xmlns:a16="http://schemas.microsoft.com/office/drawing/2014/main" id="{73C7F00B-DA81-677F-B2D3-F5496368F1C6}"/>
              </a:ext>
            </a:extLst>
          </p:cNvPr>
          <p:cNvSpPr txBox="1"/>
          <p:nvPr/>
        </p:nvSpPr>
        <p:spPr>
          <a:xfrm>
            <a:off x="988206" y="5562126"/>
            <a:ext cx="4459722" cy="338554"/>
          </a:xfrm>
          <a:prstGeom prst="rect">
            <a:avLst/>
          </a:prstGeom>
          <a:noFill/>
        </p:spPr>
        <p:txBody>
          <a:bodyPr wrap="square">
            <a:spAutoFit/>
          </a:bodyPr>
          <a:lstStyle/>
          <a:p>
            <a:r>
              <a:rPr lang="en-US" sz="1600" b="1" dirty="0">
                <a:solidFill>
                  <a:srgbClr val="FFC000"/>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https://apex.oracle.com/go/242-db-object</a:t>
            </a:r>
            <a:endParaRPr lang="en-US" sz="1600" b="1" dirty="0">
              <a:solidFill>
                <a:srgbClr val="FFC000"/>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230091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E9C2-3722-DC78-2270-08B04A33C7C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968AFEE-6898-2FB6-50BA-2C26E14250F4}"/>
              </a:ext>
            </a:extLst>
          </p:cNvPr>
          <p:cNvSpPr>
            <a:spLocks noGrp="1"/>
          </p:cNvSpPr>
          <p:nvPr>
            <p:ph sz="quarter" idx="13"/>
          </p:nvPr>
        </p:nvSpPr>
        <p:spPr>
          <a:xfrm>
            <a:off x="762001" y="1592265"/>
            <a:ext cx="10678050" cy="4831077"/>
          </a:xfrm>
        </p:spPr>
        <p:txBody>
          <a:bodyPr/>
          <a:lstStyle/>
          <a:p>
            <a:pPr algn="l"/>
            <a:r>
              <a:rPr lang="en-IN" b="1" dirty="0">
                <a:solidFill>
                  <a:srgbClr val="FFC000"/>
                </a:solidFill>
                <a:latin typeface="Oracle Sans" panose="020B0503020204020204" pitchFamily="34" charset="0"/>
                <a:cs typeface="Oracle Sans" panose="020B0503020204020204" pitchFamily="34" charset="0"/>
              </a:rPr>
              <a:t>Export and Import Pages across Workspaces</a:t>
            </a:r>
          </a:p>
          <a:p>
            <a:pPr lvl="2"/>
            <a:r>
              <a:rPr lang="en-IN" sz="1800" dirty="0">
                <a:latin typeface="+mn-lt"/>
              </a:rPr>
              <a:t>Move pages seamlessly between different APEX environments by exporting one or more pages from one workspace, then importing them into an application in another workspace.</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Builder Extensions</a:t>
            </a:r>
          </a:p>
          <a:p>
            <a:pPr marL="537210" lvl="1" indent="-171450"/>
            <a:r>
              <a:rPr lang="en-IN" dirty="0"/>
              <a:t>Instance administrators can auto-subscribe workspaces to Extension Menu entries, eliminating manual subscriptions.</a:t>
            </a:r>
          </a:p>
          <a:p>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Simpler List Edit Experience</a:t>
            </a:r>
          </a:p>
          <a:p>
            <a:pPr marL="537210" lvl="1" indent="-171450"/>
            <a:r>
              <a:rPr lang="en-IN" dirty="0"/>
              <a:t>The Edit List page now offers a more intuitive interface, with List details in an Interactive Report and bulk editing through a separate Grid Edit page.</a:t>
            </a:r>
          </a:p>
          <a:p>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Page Designer Enhancements</a:t>
            </a:r>
          </a:p>
          <a:p>
            <a:pPr marL="537210" lvl="1" indent="-171450"/>
            <a:r>
              <a:rPr lang="en-IN" dirty="0"/>
              <a:t>Extend HTML title and breadcrumb with page and app information. Declaratively make modal dialog pages resizable with a new page attribute to switch the resizable setting on or off.</a:t>
            </a:r>
            <a:endParaRPr lang="en-US" dirty="0"/>
          </a:p>
        </p:txBody>
      </p:sp>
      <p:sp>
        <p:nvSpPr>
          <p:cNvPr id="11" name="Title 8">
            <a:extLst>
              <a:ext uri="{FF2B5EF4-FFF2-40B4-BE49-F238E27FC236}">
                <a16:creationId xmlns:a16="http://schemas.microsoft.com/office/drawing/2014/main" id="{B421059A-9348-DB44-F385-07609308C4E7}"/>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1F00EF85-B9D3-56CC-267E-A06B146006F0}"/>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Date Placeholder 1">
            <a:extLst>
              <a:ext uri="{FF2B5EF4-FFF2-40B4-BE49-F238E27FC236}">
                <a16:creationId xmlns:a16="http://schemas.microsoft.com/office/drawing/2014/main" id="{334636E6-45DB-B7E9-E758-391CA9442587}"/>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96F69295-07E9-A920-91AF-35725993CCB0}"/>
              </a:ext>
            </a:extLst>
          </p:cNvPr>
          <p:cNvSpPr>
            <a:spLocks noGrp="1"/>
          </p:cNvSpPr>
          <p:nvPr>
            <p:ph type="sldNum" sz="quarter" idx="16"/>
          </p:nvPr>
        </p:nvSpPr>
        <p:spPr/>
        <p:txBody>
          <a:bodyPr/>
          <a:lstStyle/>
          <a:p>
            <a:fld id="{345D60D9-5372-5F40-9443-0F9AE5BDC3C8}" type="slidenum">
              <a:rPr lang="en-US" smtClean="0"/>
              <a:pPr/>
              <a:t>24</a:t>
            </a:fld>
            <a:endParaRPr lang="en-US" dirty="0"/>
          </a:p>
        </p:txBody>
      </p:sp>
      <p:sp>
        <p:nvSpPr>
          <p:cNvPr id="6" name="Title 7">
            <a:extLst>
              <a:ext uri="{FF2B5EF4-FFF2-40B4-BE49-F238E27FC236}">
                <a16:creationId xmlns:a16="http://schemas.microsoft.com/office/drawing/2014/main" id="{81C45B83-FA50-F90C-8D72-5F91C188808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General Builder Enhancements</a:t>
            </a:r>
          </a:p>
        </p:txBody>
      </p:sp>
      <p:sp>
        <p:nvSpPr>
          <p:cNvPr id="7" name="Rectangle 6">
            <a:extLst>
              <a:ext uri="{FF2B5EF4-FFF2-40B4-BE49-F238E27FC236}">
                <a16:creationId xmlns:a16="http://schemas.microsoft.com/office/drawing/2014/main" id="{C6EE1958-4656-1740-B883-7753E1B822F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9627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User Experience</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25</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89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8875" y="1592265"/>
            <a:ext cx="6551261" cy="4645047"/>
          </a:xfrm>
        </p:spPr>
        <p:txBody>
          <a:bodyPr/>
          <a:lstStyle/>
          <a:p>
            <a:pPr algn="l"/>
            <a:r>
              <a:rPr lang="en-IN" b="1" dirty="0">
                <a:solidFill>
                  <a:srgbClr val="FFC000"/>
                </a:solidFill>
                <a:latin typeface="Oracle Sans" panose="020B0503020204020204" pitchFamily="34" charset="0"/>
                <a:cs typeface="Oracle Sans" panose="020B0503020204020204" pitchFamily="34" charset="0"/>
              </a:rPr>
              <a:t>Country Flags in Font APEX 2.4</a:t>
            </a:r>
          </a:p>
          <a:p>
            <a:pPr marL="742950" lvl="1" indent="-285750"/>
            <a:r>
              <a:rPr lang="en-US" dirty="0"/>
              <a:t>Font APEX 2.4 adds over 250 colorful country flag icons to the Universal Theme.  </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Content Row Grouping</a:t>
            </a:r>
          </a:p>
          <a:p>
            <a:pPr marL="742950" lvl="1" indent="-285750"/>
            <a:r>
              <a:rPr lang="en-IN" dirty="0"/>
              <a:t>The Content Row region type has been updated to support Template Components' new Grouping feature, which includes support for both a title and an icon in group headings.</a:t>
            </a:r>
          </a:p>
          <a:p>
            <a:pPr marL="742950" lvl="1" indent="-285750"/>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Multiple Avatars</a:t>
            </a:r>
          </a:p>
          <a:p>
            <a:pPr marL="742950" lvl="1" indent="-285750"/>
            <a:r>
              <a:rPr lang="en-IN" dirty="0"/>
              <a:t>The ability to create regions of multiple Avatars is now supported, with new configuration options for spacing and stacking Avatars.</a:t>
            </a:r>
          </a:p>
          <a:p>
            <a:br>
              <a:rPr lang="en-IN" dirty="0"/>
            </a:br>
            <a:endParaRPr lang="en-US" dirty="0"/>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7B8ED665-A8B8-A6C3-AA54-C8080A42BAC0}"/>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Date Placeholder 1">
            <a:extLst>
              <a:ext uri="{FF2B5EF4-FFF2-40B4-BE49-F238E27FC236}">
                <a16:creationId xmlns:a16="http://schemas.microsoft.com/office/drawing/2014/main" id="{C68FF6C6-F287-8457-04E4-C577E680E2BB}"/>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9BB96FFF-B6E6-CBEB-A95E-67448E611C13}"/>
              </a:ext>
            </a:extLst>
          </p:cNvPr>
          <p:cNvSpPr>
            <a:spLocks noGrp="1"/>
          </p:cNvSpPr>
          <p:nvPr>
            <p:ph type="sldNum" sz="quarter" idx="16"/>
          </p:nvPr>
        </p:nvSpPr>
        <p:spPr/>
        <p:txBody>
          <a:bodyPr/>
          <a:lstStyle/>
          <a:p>
            <a:fld id="{345D60D9-5372-5F40-9443-0F9AE5BDC3C8}" type="slidenum">
              <a:rPr lang="en-US" smtClean="0"/>
              <a:pPr/>
              <a:t>26</a:t>
            </a:fld>
            <a:endParaRPr lang="en-US" dirty="0"/>
          </a:p>
        </p:txBody>
      </p:sp>
      <p:sp>
        <p:nvSpPr>
          <p:cNvPr id="6" name="Title 7">
            <a:extLst>
              <a:ext uri="{FF2B5EF4-FFF2-40B4-BE49-F238E27FC236}">
                <a16:creationId xmlns:a16="http://schemas.microsoft.com/office/drawing/2014/main" id="{6FF5516B-BA7E-B448-00D4-A102D281DFC5}"/>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Universal Theme Updates</a:t>
            </a:r>
          </a:p>
        </p:txBody>
      </p:sp>
      <p:sp>
        <p:nvSpPr>
          <p:cNvPr id="7" name="Rectangle 6">
            <a:extLst>
              <a:ext uri="{FF2B5EF4-FFF2-40B4-BE49-F238E27FC236}">
                <a16:creationId xmlns:a16="http://schemas.microsoft.com/office/drawing/2014/main" id="{B48E39C3-1DAE-35B3-7A9B-F6D8F0BE873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13" name="Picture 12">
            <a:extLst>
              <a:ext uri="{FF2B5EF4-FFF2-40B4-BE49-F238E27FC236}">
                <a16:creationId xmlns:a16="http://schemas.microsoft.com/office/drawing/2014/main" id="{B6D66DFA-07EF-0B46-7A30-29FFF322A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4644" y="2666875"/>
            <a:ext cx="4284254" cy="2562325"/>
          </a:xfrm>
          <a:prstGeom prst="rect">
            <a:avLst/>
          </a:prstGeom>
        </p:spPr>
      </p:pic>
    </p:spTree>
    <p:extLst>
      <p:ext uri="{BB962C8B-B14F-4D97-AF65-F5344CB8AC3E}">
        <p14:creationId xmlns:p14="http://schemas.microsoft.com/office/powerpoint/2010/main" val="186937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BCDFC-5ADA-CCF0-FDAF-1C57818FB2C5}"/>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C6C51EA-0789-216B-1E53-A66C27B909CB}"/>
              </a:ext>
            </a:extLst>
          </p:cNvPr>
          <p:cNvSpPr>
            <a:spLocks noGrp="1"/>
          </p:cNvSpPr>
          <p:nvPr>
            <p:ph sz="quarter" idx="13"/>
          </p:nvPr>
        </p:nvSpPr>
        <p:spPr>
          <a:xfrm>
            <a:off x="762001" y="1592265"/>
            <a:ext cx="10678050" cy="4831077"/>
          </a:xfrm>
        </p:spPr>
        <p:txBody>
          <a:bodyPr/>
          <a:lstStyle/>
          <a:p>
            <a:pPr algn="l"/>
            <a:r>
              <a:rPr lang="en-IN" b="1" dirty="0">
                <a:solidFill>
                  <a:srgbClr val="FFC000"/>
                </a:solidFill>
                <a:latin typeface="Oracle Sans" panose="020B0503020204020204" pitchFamily="34" charset="0"/>
                <a:cs typeface="Oracle Sans" panose="020B0503020204020204" pitchFamily="34" charset="0"/>
              </a:rPr>
              <a:t>New Utility Classes</a:t>
            </a:r>
          </a:p>
          <a:p>
            <a:pPr lvl="2"/>
            <a:r>
              <a:rPr lang="en-IN" sz="1800" dirty="0">
                <a:latin typeface="+mn-lt"/>
              </a:rPr>
              <a:t>A number of new utility classes for Typography, Shadows, Flex Order, Padding, and Margin give developers further control over their applications' style and layout.</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Password Visibility</a:t>
            </a:r>
          </a:p>
          <a:p>
            <a:pPr lvl="2"/>
            <a:r>
              <a:rPr lang="en-IN" sz="1800" dirty="0">
                <a:latin typeface="+mn-lt"/>
              </a:rPr>
              <a:t>A new password visibility toggle for Password items lets users view or hide an entered password.</a:t>
            </a:r>
          </a:p>
          <a:p>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Performance</a:t>
            </a:r>
          </a:p>
          <a:p>
            <a:pPr lvl="2"/>
            <a:r>
              <a:rPr lang="en-US" sz="1800" dirty="0">
                <a:latin typeface="+mn-lt"/>
              </a:rPr>
              <a:t>Universal Theme is now stored in a Centrally located theme repository, improving performance, reducing export file size, and streamlining CI/CD processes.</a:t>
            </a:r>
          </a:p>
          <a:p>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Additional Theme Updates</a:t>
            </a:r>
          </a:p>
          <a:p>
            <a:pPr lvl="2"/>
            <a:r>
              <a:rPr lang="en-US" sz="1800" dirty="0">
                <a:latin typeface="+mn-lt"/>
              </a:rPr>
              <a:t>Updates to Universal Theme include better dynamic toolbar support for mobile browsers and enhancements to Redwood Light.</a:t>
            </a:r>
            <a:endParaRPr lang="en-US" dirty="0"/>
          </a:p>
        </p:txBody>
      </p:sp>
      <p:sp>
        <p:nvSpPr>
          <p:cNvPr id="11" name="Title 8">
            <a:extLst>
              <a:ext uri="{FF2B5EF4-FFF2-40B4-BE49-F238E27FC236}">
                <a16:creationId xmlns:a16="http://schemas.microsoft.com/office/drawing/2014/main" id="{AF541321-F147-5360-64EF-14F8A122C47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2E07C931-50A2-F089-7DD1-EB4B28946923}"/>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Date Placeholder 1">
            <a:extLst>
              <a:ext uri="{FF2B5EF4-FFF2-40B4-BE49-F238E27FC236}">
                <a16:creationId xmlns:a16="http://schemas.microsoft.com/office/drawing/2014/main" id="{F4373622-9318-EE00-ACB2-9A12DC1B0EB1}"/>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1D897C02-3ABB-0957-0497-DDA5FE0D4E66}"/>
              </a:ext>
            </a:extLst>
          </p:cNvPr>
          <p:cNvSpPr>
            <a:spLocks noGrp="1"/>
          </p:cNvSpPr>
          <p:nvPr>
            <p:ph type="sldNum" sz="quarter" idx="16"/>
          </p:nvPr>
        </p:nvSpPr>
        <p:spPr/>
        <p:txBody>
          <a:bodyPr/>
          <a:lstStyle/>
          <a:p>
            <a:fld id="{345D60D9-5372-5F40-9443-0F9AE5BDC3C8}" type="slidenum">
              <a:rPr lang="en-US" smtClean="0"/>
              <a:pPr/>
              <a:t>27</a:t>
            </a:fld>
            <a:endParaRPr lang="en-US" dirty="0"/>
          </a:p>
        </p:txBody>
      </p:sp>
      <p:sp>
        <p:nvSpPr>
          <p:cNvPr id="6" name="Title 7">
            <a:extLst>
              <a:ext uri="{FF2B5EF4-FFF2-40B4-BE49-F238E27FC236}">
                <a16:creationId xmlns:a16="http://schemas.microsoft.com/office/drawing/2014/main" id="{976DD2AE-BE00-C489-A6DA-F36C0AD68A6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Universal Theme Updates - Continued</a:t>
            </a:r>
          </a:p>
        </p:txBody>
      </p:sp>
      <p:sp>
        <p:nvSpPr>
          <p:cNvPr id="7" name="Rectangle 6">
            <a:extLst>
              <a:ext uri="{FF2B5EF4-FFF2-40B4-BE49-F238E27FC236}">
                <a16:creationId xmlns:a16="http://schemas.microsoft.com/office/drawing/2014/main" id="{034E3C35-0887-8BC9-D95A-DC180D2A5E7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37398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00423-2E5A-C412-3AD8-DFC0C691B52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16F11A-7BDA-9928-9102-19E00A83CD40}"/>
              </a:ext>
            </a:extLst>
          </p:cNvPr>
          <p:cNvSpPr>
            <a:spLocks noGrp="1"/>
          </p:cNvSpPr>
          <p:nvPr>
            <p:ph sz="quarter" idx="13"/>
          </p:nvPr>
        </p:nvSpPr>
        <p:spPr>
          <a:xfrm>
            <a:off x="768875" y="1592266"/>
            <a:ext cx="10671175" cy="4256494"/>
          </a:xfrm>
        </p:spPr>
        <p:txBody>
          <a:bodyPr/>
          <a:lstStyle/>
          <a:p>
            <a:pPr algn="l"/>
            <a:r>
              <a:rPr lang="en-IN" b="1" dirty="0">
                <a:solidFill>
                  <a:srgbClr val="FFC000"/>
                </a:solidFill>
                <a:latin typeface="Oracle Sans" panose="020B0503020204020204" pitchFamily="34" charset="0"/>
                <a:cs typeface="Oracle Sans" panose="020B0503020204020204" pitchFamily="34" charset="0"/>
              </a:rPr>
              <a:t>Read-Only Elements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Read-only elements in App Builder now support improved accessible rendering, enhancing features introduced in the 24.1 release.</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Builder Heading Improvements</a:t>
            </a:r>
          </a:p>
          <a:p>
            <a:pPr marL="742950" lvl="1" indent="-285750" algn="l">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Heading levels in App Builder have been refined to address hierarchy issues for better accessibility.</a:t>
            </a:r>
          </a:p>
          <a:p>
            <a:pPr marL="742950" lvl="1" indent="-285750" algn="l">
              <a:buFont typeface="Arial" panose="020B0604020202020204" pitchFamily="34" charset="0"/>
              <a:buChar char="•"/>
            </a:pP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ARIA Live Regions</a:t>
            </a:r>
          </a:p>
          <a:p>
            <a:pPr marL="742950" lvl="1" indent="-285750"/>
            <a:r>
              <a:rPr lang="en-IN" dirty="0">
                <a:latin typeface="Oracle Sans Light" panose="020B0403020204020204" pitchFamily="34" charset="0"/>
                <a:cs typeface="Oracle Sans Light" panose="020B0403020204020204" pitchFamily="34" charset="0"/>
              </a:rPr>
              <a:t>ARIA live regions in APEX have been modularized for enhanced accessibility, ensuring consistent live message handling for screen reader users.</a:t>
            </a:r>
          </a:p>
        </p:txBody>
      </p:sp>
      <p:sp>
        <p:nvSpPr>
          <p:cNvPr id="11" name="Title 8">
            <a:extLst>
              <a:ext uri="{FF2B5EF4-FFF2-40B4-BE49-F238E27FC236}">
                <a16:creationId xmlns:a16="http://schemas.microsoft.com/office/drawing/2014/main" id="{FDAA60C0-2A94-BBF7-1DA9-3DD4AB02C3D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8015EBD4-E883-276D-5ECC-4B31B79B5CDE}"/>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Date Placeholder 1">
            <a:extLst>
              <a:ext uri="{FF2B5EF4-FFF2-40B4-BE49-F238E27FC236}">
                <a16:creationId xmlns:a16="http://schemas.microsoft.com/office/drawing/2014/main" id="{7B02FBC7-CA7D-5188-295F-9E6DE60D6D81}"/>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25EBA331-F824-2B61-0F82-43CC808A4525}"/>
              </a:ext>
            </a:extLst>
          </p:cNvPr>
          <p:cNvSpPr>
            <a:spLocks noGrp="1"/>
          </p:cNvSpPr>
          <p:nvPr>
            <p:ph type="sldNum" sz="quarter" idx="16"/>
          </p:nvPr>
        </p:nvSpPr>
        <p:spPr/>
        <p:txBody>
          <a:bodyPr/>
          <a:lstStyle/>
          <a:p>
            <a:fld id="{345D60D9-5372-5F40-9443-0F9AE5BDC3C8}" type="slidenum">
              <a:rPr lang="en-US" smtClean="0"/>
              <a:pPr/>
              <a:t>28</a:t>
            </a:fld>
            <a:endParaRPr lang="en-US" dirty="0"/>
          </a:p>
        </p:txBody>
      </p:sp>
      <p:sp>
        <p:nvSpPr>
          <p:cNvPr id="6" name="Title 7">
            <a:extLst>
              <a:ext uri="{FF2B5EF4-FFF2-40B4-BE49-F238E27FC236}">
                <a16:creationId xmlns:a16="http://schemas.microsoft.com/office/drawing/2014/main" id="{9F3F12AD-852A-93D0-AE49-AB8CBDD8EDDF}"/>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Accessibility Improvements</a:t>
            </a:r>
          </a:p>
        </p:txBody>
      </p:sp>
      <p:sp>
        <p:nvSpPr>
          <p:cNvPr id="7" name="Rectangle 6">
            <a:extLst>
              <a:ext uri="{FF2B5EF4-FFF2-40B4-BE49-F238E27FC236}">
                <a16:creationId xmlns:a16="http://schemas.microsoft.com/office/drawing/2014/main" id="{A1D14868-E43F-8764-17E0-20CB2D26E61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19956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C309-0F18-35A6-335E-F6DF302C0C0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FAD32CE-A472-BFD6-7C4A-D6CD630989C8}"/>
              </a:ext>
            </a:extLst>
          </p:cNvPr>
          <p:cNvSpPr>
            <a:spLocks noGrp="1"/>
          </p:cNvSpPr>
          <p:nvPr>
            <p:ph sz="quarter" idx="13"/>
          </p:nvPr>
        </p:nvSpPr>
        <p:spPr>
          <a:xfrm>
            <a:off x="768875" y="1592266"/>
            <a:ext cx="10671175" cy="4717054"/>
          </a:xfrm>
        </p:spPr>
        <p:txBody>
          <a:bodyPr/>
          <a:lstStyle/>
          <a:p>
            <a:pPr>
              <a:lnSpc>
                <a:spcPct val="150000"/>
              </a:lnSpc>
            </a:pPr>
            <a:r>
              <a:rPr lang="en-IN" dirty="0"/>
              <a:t>Utilize </a:t>
            </a:r>
            <a:r>
              <a:rPr lang="en-IN" dirty="0" err="1"/>
              <a:t>OpenTelemetry</a:t>
            </a:r>
            <a:r>
              <a:rPr lang="en-IN" dirty="0"/>
              <a:t> features in APEX applications to meet industry standards for instrumenting and collecting client-side telemetry data.</a:t>
            </a:r>
            <a:br>
              <a:rPr lang="en-IN" dirty="0"/>
            </a:br>
            <a:r>
              <a:rPr lang="en-IN" b="1" dirty="0">
                <a:solidFill>
                  <a:srgbClr val="FFC000"/>
                </a:solidFill>
                <a:latin typeface="Oracle Sans" panose="020B0503020204020204" pitchFamily="34" charset="0"/>
                <a:cs typeface="Oracle Sans" panose="020B0503020204020204" pitchFamily="34" charset="0"/>
              </a:rPr>
              <a:t>UX Analysis</a:t>
            </a:r>
          </a:p>
          <a:p>
            <a:pPr marL="742950" lvl="1" indent="-285750">
              <a:lnSpc>
                <a:spcPct val="150000"/>
              </a:lnSpc>
            </a:pPr>
            <a:r>
              <a:rPr lang="en-IN" dirty="0"/>
              <a:t>Gain deeper insights into UX performance by using </a:t>
            </a:r>
            <a:r>
              <a:rPr lang="en-IN" dirty="0" err="1"/>
              <a:t>OpenTelemetry</a:t>
            </a:r>
            <a:r>
              <a:rPr lang="en-IN" dirty="0"/>
              <a:t> to gather data on resource fetch timings, AJAX/XHR requests, and user interactions.</a:t>
            </a:r>
            <a:endParaRPr lang="en-IN" dirty="0">
              <a:latin typeface="Oracle Sans Light" panose="020B0403020204020204" pitchFamily="34" charset="0"/>
              <a:cs typeface="Oracle Sans Light" panose="020B0403020204020204" pitchFamily="34" charset="0"/>
            </a:endParaRPr>
          </a:p>
          <a:p>
            <a:pPr>
              <a:lnSpc>
                <a:spcPct val="150000"/>
              </a:lnSpc>
            </a:pPr>
            <a:r>
              <a:rPr lang="en-IN" b="1" dirty="0">
                <a:solidFill>
                  <a:srgbClr val="FFC000"/>
                </a:solidFill>
                <a:latin typeface="Oracle Sans" panose="020B0503020204020204" pitchFamily="34" charset="0"/>
                <a:cs typeface="Oracle Sans" panose="020B0503020204020204" pitchFamily="34" charset="0"/>
              </a:rPr>
              <a:t>Declarative Telemetry Configuration</a:t>
            </a:r>
          </a:p>
          <a:p>
            <a:pPr marL="742950" lvl="1" indent="-285750">
              <a:lnSpc>
                <a:spcPct val="150000"/>
              </a:lnSpc>
            </a:pPr>
            <a:r>
              <a:rPr lang="en-IN" sz="2000" dirty="0"/>
              <a:t>Set up Client Logging Service (CLS) endpoints and Token Relay URLs easily from Workspace Utilities, and configure </a:t>
            </a:r>
            <a:r>
              <a:rPr lang="en-IN" sz="2000" dirty="0" err="1"/>
              <a:t>OpenTelemetry</a:t>
            </a:r>
            <a:r>
              <a:rPr lang="en-IN" sz="2000" dirty="0"/>
              <a:t> settings per application.</a:t>
            </a:r>
          </a:p>
        </p:txBody>
      </p:sp>
      <p:sp>
        <p:nvSpPr>
          <p:cNvPr id="11" name="Title 8">
            <a:extLst>
              <a:ext uri="{FF2B5EF4-FFF2-40B4-BE49-F238E27FC236}">
                <a16:creationId xmlns:a16="http://schemas.microsoft.com/office/drawing/2014/main" id="{FA7B54F7-CCC2-4B3A-A08E-8E9A84E24947}"/>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E0E0A268-D83C-0586-DCCF-D828B009950B}"/>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Date Placeholder 1">
            <a:extLst>
              <a:ext uri="{FF2B5EF4-FFF2-40B4-BE49-F238E27FC236}">
                <a16:creationId xmlns:a16="http://schemas.microsoft.com/office/drawing/2014/main" id="{AA5E6266-DB6D-F644-5463-57B17F54250B}"/>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FDBF7914-9023-C195-07AE-89C99FF17954}"/>
              </a:ext>
            </a:extLst>
          </p:cNvPr>
          <p:cNvSpPr>
            <a:spLocks noGrp="1"/>
          </p:cNvSpPr>
          <p:nvPr>
            <p:ph type="sldNum" sz="quarter" idx="16"/>
          </p:nvPr>
        </p:nvSpPr>
        <p:spPr/>
        <p:txBody>
          <a:bodyPr/>
          <a:lstStyle/>
          <a:p>
            <a:fld id="{345D60D9-5372-5F40-9443-0F9AE5BDC3C8}" type="slidenum">
              <a:rPr lang="en-US" smtClean="0"/>
              <a:pPr/>
              <a:t>29</a:t>
            </a:fld>
            <a:endParaRPr lang="en-US" dirty="0"/>
          </a:p>
        </p:txBody>
      </p:sp>
      <p:sp>
        <p:nvSpPr>
          <p:cNvPr id="6" name="Title 7">
            <a:extLst>
              <a:ext uri="{FF2B5EF4-FFF2-40B4-BE49-F238E27FC236}">
                <a16:creationId xmlns:a16="http://schemas.microsoft.com/office/drawing/2014/main" id="{63100471-1A4A-708C-24DD-257B30775F34}"/>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err="1"/>
              <a:t>OpenTelemetry</a:t>
            </a:r>
            <a:r>
              <a:rPr lang="en-IN" dirty="0"/>
              <a:t> Support</a:t>
            </a:r>
          </a:p>
        </p:txBody>
      </p:sp>
      <p:sp>
        <p:nvSpPr>
          <p:cNvPr id="7" name="Rectangle 6">
            <a:extLst>
              <a:ext uri="{FF2B5EF4-FFF2-40B4-BE49-F238E27FC236}">
                <a16:creationId xmlns:a16="http://schemas.microsoft.com/office/drawing/2014/main" id="{7F6387B3-7D06-A6B5-870A-BFC626BB7C3B}"/>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3284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1"/>
            <a:ext cx="8133911" cy="4715781"/>
          </a:xfrm>
        </p:spPr>
        <p:txBody>
          <a:bodyPr/>
          <a:lstStyle/>
          <a:p>
            <a:pPr marL="342900" indent="-342900">
              <a:spcBef>
                <a:spcPts val="1800"/>
              </a:spcBef>
              <a:buClr>
                <a:schemeClr val="accent2"/>
              </a:buClr>
              <a:buFont typeface="Arial" panose="020B0604020202020204" pitchFamily="34" charset="0"/>
              <a:buChar char="•"/>
            </a:pPr>
            <a:r>
              <a:rPr lang="en-US" sz="2400" dirty="0"/>
              <a:t>AI-Assisted Development</a:t>
            </a:r>
          </a:p>
          <a:p>
            <a:pPr marL="342900" indent="-342900">
              <a:spcBef>
                <a:spcPts val="1800"/>
              </a:spcBef>
              <a:buClr>
                <a:schemeClr val="accent2"/>
              </a:buClr>
              <a:buFont typeface="Arial" panose="020B0604020202020204" pitchFamily="34" charset="0"/>
              <a:buChar char="•"/>
            </a:pPr>
            <a:r>
              <a:rPr lang="en-IN" sz="2400" b="0" i="0" dirty="0">
                <a:solidFill>
                  <a:srgbClr val="FFFFFF"/>
                </a:solidFill>
                <a:effectLst/>
                <a:latin typeface="Oracle Sans" panose="020B0503020204020204" pitchFamily="34" charset="0"/>
              </a:rPr>
              <a:t>Provide RAG Data for AI Calls</a:t>
            </a:r>
          </a:p>
          <a:p>
            <a:pPr marL="342900" indent="-342900">
              <a:spcBef>
                <a:spcPts val="1800"/>
              </a:spcBef>
              <a:buClr>
                <a:schemeClr val="accent2"/>
              </a:buClr>
              <a:buFont typeface="Arial" panose="020B0604020202020204" pitchFamily="34" charset="0"/>
              <a:buChar char="•"/>
            </a:pPr>
            <a:r>
              <a:rPr lang="en-US" sz="2400" dirty="0"/>
              <a:t>Integrating with Fusion Applications</a:t>
            </a:r>
          </a:p>
          <a:p>
            <a:pPr marL="342900" indent="-342900">
              <a:spcBef>
                <a:spcPts val="1800"/>
              </a:spcBef>
              <a:buClr>
                <a:schemeClr val="accent2"/>
              </a:buClr>
              <a:buFont typeface="Arial" panose="020B0604020202020204" pitchFamily="34" charset="0"/>
              <a:buChar char="•"/>
            </a:pPr>
            <a:r>
              <a:rPr lang="en-US" sz="2400" dirty="0"/>
              <a:t>New and Updated Components</a:t>
            </a:r>
          </a:p>
          <a:p>
            <a:pPr marL="342900" indent="-342900">
              <a:spcBef>
                <a:spcPts val="1800"/>
              </a:spcBef>
              <a:buClr>
                <a:schemeClr val="accent2"/>
              </a:buClr>
              <a:buFont typeface="Arial" panose="020B0604020202020204" pitchFamily="34" charset="0"/>
              <a:buChar char="•"/>
            </a:pPr>
            <a:r>
              <a:rPr lang="en-US" sz="2400" dirty="0"/>
              <a:t>Developer Experience</a:t>
            </a:r>
          </a:p>
          <a:p>
            <a:pPr marL="342900" indent="-342900">
              <a:spcBef>
                <a:spcPts val="1800"/>
              </a:spcBef>
              <a:buClr>
                <a:schemeClr val="accent2"/>
              </a:buClr>
              <a:buFont typeface="Arial" panose="020B0604020202020204" pitchFamily="34" charset="0"/>
              <a:buChar char="•"/>
            </a:pPr>
            <a:r>
              <a:rPr lang="en-US" sz="2400" dirty="0"/>
              <a:t>User Experience</a:t>
            </a:r>
          </a:p>
          <a:p>
            <a:pPr marL="342900" indent="-342900">
              <a:spcBef>
                <a:spcPts val="1800"/>
              </a:spcBef>
              <a:buClr>
                <a:schemeClr val="accent2"/>
              </a:buClr>
              <a:buFont typeface="Arial" panose="020B0604020202020204" pitchFamily="34" charset="0"/>
              <a:buChar char="•"/>
            </a:pPr>
            <a:r>
              <a:rPr lang="en-US" sz="2400" dirty="0"/>
              <a:t>Additional Updates and Enhancements</a:t>
            </a:r>
          </a:p>
          <a:p>
            <a:pPr>
              <a:buClr>
                <a:schemeClr val="accent2"/>
              </a:buClr>
            </a:pPr>
            <a:endParaRPr lang="en-US" dirty="0"/>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What’s New in Oracle APEX 24.2?</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3</a:t>
            </a:fld>
            <a:endParaRPr lang="en-US" dirty="0"/>
          </a:p>
        </p:txBody>
      </p:sp>
      <p:pic>
        <p:nvPicPr>
          <p:cNvPr id="2" name="Picture 1" descr="Screenshot for apex.oracle.com">
            <a:extLst>
              <a:ext uri="{FF2B5EF4-FFF2-40B4-BE49-F238E27FC236}">
                <a16:creationId xmlns:a16="http://schemas.microsoft.com/office/drawing/2014/main" id="{750E6835-761F-CF16-D6E2-64B940F3B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296" y="2110343"/>
            <a:ext cx="2430034" cy="2430034"/>
          </a:xfrm>
          <a:prstGeom prst="rect">
            <a:avLst/>
          </a:prstGeom>
        </p:spPr>
      </p:pic>
      <p:sp>
        <p:nvSpPr>
          <p:cNvPr id="3" name="Rectangle 2">
            <a:extLst>
              <a:ext uri="{FF2B5EF4-FFF2-40B4-BE49-F238E27FC236}">
                <a16:creationId xmlns:a16="http://schemas.microsoft.com/office/drawing/2014/main" id="{8551CF53-81A7-C823-06BA-A965FF4B145A}"/>
              </a:ext>
            </a:extLst>
          </p:cNvPr>
          <p:cNvSpPr/>
          <p:nvPr/>
        </p:nvSpPr>
        <p:spPr>
          <a:xfrm>
            <a:off x="9207442" y="4723719"/>
            <a:ext cx="1970989" cy="369332"/>
          </a:xfrm>
          <a:prstGeom prst="rect">
            <a:avLst/>
          </a:prstGeom>
        </p:spPr>
        <p:txBody>
          <a:bodyPr wrap="none">
            <a:spAutoFit/>
          </a:bodyPr>
          <a:lstStyle/>
          <a:p>
            <a:r>
              <a:rPr lang="en-US" b="1" dirty="0">
                <a:solidFill>
                  <a:srgbClr val="FACD62"/>
                </a:solidFill>
              </a:rPr>
              <a:t>apex.oracle.com</a:t>
            </a:r>
          </a:p>
        </p:txBody>
      </p:sp>
      <p:sp>
        <p:nvSpPr>
          <p:cNvPr id="8" name="Date Placeholder 11">
            <a:extLst>
              <a:ext uri="{FF2B5EF4-FFF2-40B4-BE49-F238E27FC236}">
                <a16:creationId xmlns:a16="http://schemas.microsoft.com/office/drawing/2014/main" id="{410BF7D9-E723-1B1E-8E6A-E5E4351077EA}"/>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44391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Additional Updates &amp; Enhancements</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30</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0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0876" y="229646"/>
            <a:ext cx="10671048" cy="714686"/>
          </a:xfrm>
        </p:spPr>
        <p:txBody>
          <a:bodyPr/>
          <a:lstStyle/>
          <a:p>
            <a:r>
              <a:rPr lang="en-IN" b="1" dirty="0"/>
              <a:t>Excel Support for Document Generator</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2025,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48901" y="1180655"/>
            <a:ext cx="10671175" cy="2209774"/>
          </a:xfrm>
        </p:spPr>
        <p:txBody>
          <a:bodyPr/>
          <a:lstStyle/>
          <a:p>
            <a:r>
              <a:rPr lang="en-IN" dirty="0"/>
              <a:t>The </a:t>
            </a:r>
            <a:r>
              <a:rPr lang="en-IN" b="1" dirty="0">
                <a:solidFill>
                  <a:srgbClr val="FFC000"/>
                </a:solidFill>
                <a:latin typeface="Oracle Sans" panose="020B0503020204020204" pitchFamily="34" charset="0"/>
                <a:cs typeface="Oracle Sans" panose="020B0503020204020204" pitchFamily="34" charset="0"/>
              </a:rPr>
              <a:t>Document Generator Integration service </a:t>
            </a:r>
            <a:r>
              <a:rPr lang="en-IN" dirty="0"/>
              <a:t>has been improved to support Excel templates as Report Layouts</a:t>
            </a:r>
            <a:br>
              <a:rPr lang="en-IN" b="0" i="0" dirty="0">
                <a:solidFill>
                  <a:srgbClr val="FFFFFF"/>
                </a:solidFill>
                <a:effectLst/>
                <a:latin typeface="Oracle Sans" panose="020B0503020204020204" pitchFamily="34" charset="0"/>
              </a:rPr>
            </a:br>
            <a:endParaRPr lang="en-IN" dirty="0"/>
          </a:p>
          <a:p>
            <a:r>
              <a:rPr lang="en-IN" dirty="0"/>
              <a:t>Generate documents in new formats:</a:t>
            </a:r>
          </a:p>
          <a:p>
            <a:pPr marL="651510" lvl="1" indent="-285750"/>
            <a:r>
              <a:rPr lang="en-IN" dirty="0"/>
              <a:t>DOCX to DOCX</a:t>
            </a:r>
          </a:p>
          <a:p>
            <a:pPr marL="651510" lvl="1" indent="-285750"/>
            <a:r>
              <a:rPr lang="en-IN" dirty="0"/>
              <a:t>XLSX to PDF</a:t>
            </a:r>
          </a:p>
          <a:p>
            <a:pPr marL="651510" lvl="1" indent="-285750"/>
            <a:r>
              <a:rPr lang="en-IN" dirty="0"/>
              <a:t>XLSX to XLSX</a:t>
            </a:r>
          </a:p>
        </p:txBody>
      </p:sp>
      <p:sp>
        <p:nvSpPr>
          <p:cNvPr id="5" name="Title 8">
            <a:extLst>
              <a:ext uri="{FF2B5EF4-FFF2-40B4-BE49-F238E27FC236}">
                <a16:creationId xmlns:a16="http://schemas.microsoft.com/office/drawing/2014/main" id="{1643955A-6BC6-8C98-BA12-B553084E0AB8}"/>
              </a:ext>
            </a:extLst>
          </p:cNvPr>
          <p:cNvSpPr txBox="1">
            <a:spLocks/>
          </p:cNvSpPr>
          <p:nvPr/>
        </p:nvSpPr>
        <p:spPr>
          <a:xfrm>
            <a:off x="548901" y="3734689"/>
            <a:ext cx="10671048" cy="714686"/>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dirty="0"/>
              <a:t>Select Many Improvements</a:t>
            </a:r>
          </a:p>
        </p:txBody>
      </p:sp>
      <p:sp>
        <p:nvSpPr>
          <p:cNvPr id="10" name="Content Placeholder 2">
            <a:extLst>
              <a:ext uri="{FF2B5EF4-FFF2-40B4-BE49-F238E27FC236}">
                <a16:creationId xmlns:a16="http://schemas.microsoft.com/office/drawing/2014/main" id="{BDB9B1D1-09F6-DA48-C8B6-262772AE96DC}"/>
              </a:ext>
            </a:extLst>
          </p:cNvPr>
          <p:cNvSpPr txBox="1">
            <a:spLocks/>
          </p:cNvSpPr>
          <p:nvPr/>
        </p:nvSpPr>
        <p:spPr>
          <a:xfrm>
            <a:off x="556173" y="4662148"/>
            <a:ext cx="10671175" cy="1015198"/>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IN" dirty="0"/>
              <a:t>New </a:t>
            </a:r>
            <a:r>
              <a:rPr lang="en-IN" b="1" dirty="0">
                <a:solidFill>
                  <a:srgbClr val="FFC000"/>
                </a:solidFill>
                <a:latin typeface="Oracle Sans" panose="020B0503020204020204" pitchFamily="34" charset="0"/>
                <a:cs typeface="Oracle Sans" panose="020B0503020204020204" pitchFamily="34" charset="0"/>
              </a:rPr>
              <a:t>Comma-separated List </a:t>
            </a:r>
            <a:r>
              <a:rPr lang="en-IN" dirty="0"/>
              <a:t>display option allows adding a counter button to items.</a:t>
            </a:r>
          </a:p>
          <a:p>
            <a:pPr marL="171450" indent="-171450">
              <a:buFont typeface="Arial" panose="020B0604020202020204" pitchFamily="34" charset="0"/>
              <a:buChar char="•"/>
            </a:pPr>
            <a:r>
              <a:rPr lang="en-IN" dirty="0"/>
              <a:t>The counter shows the </a:t>
            </a:r>
            <a:r>
              <a:rPr lang="en-IN" b="1" dirty="0">
                <a:solidFill>
                  <a:srgbClr val="FFC000"/>
                </a:solidFill>
                <a:latin typeface="Oracle Sans" panose="020B0503020204020204" pitchFamily="34" charset="0"/>
                <a:cs typeface="Oracle Sans" panose="020B0503020204020204" pitchFamily="34" charset="0"/>
              </a:rPr>
              <a:t>number of selected values</a:t>
            </a:r>
            <a:r>
              <a:rPr lang="en-IN" dirty="0"/>
              <a:t>.</a:t>
            </a:r>
          </a:p>
          <a:p>
            <a:pPr marL="171450" indent="-171450">
              <a:buFont typeface="Arial" panose="020B0604020202020204" pitchFamily="34" charset="0"/>
              <a:buChar char="•"/>
            </a:pPr>
            <a:r>
              <a:rPr lang="en-IN" dirty="0"/>
              <a:t>Pressing the counter opens a dropdown with only the selected values.</a:t>
            </a:r>
          </a:p>
        </p:txBody>
      </p:sp>
      <p:sp>
        <p:nvSpPr>
          <p:cNvPr id="2" name="Date Placeholder 11">
            <a:extLst>
              <a:ext uri="{FF2B5EF4-FFF2-40B4-BE49-F238E27FC236}">
                <a16:creationId xmlns:a16="http://schemas.microsoft.com/office/drawing/2014/main" id="{C154680B-B4FE-5E1B-1A23-0695A1E9BEDA}"/>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4" name="Slide Number Placeholder 3">
            <a:extLst>
              <a:ext uri="{FF2B5EF4-FFF2-40B4-BE49-F238E27FC236}">
                <a16:creationId xmlns:a16="http://schemas.microsoft.com/office/drawing/2014/main" id="{22851DF5-4F09-E8E0-079B-4B37D7DD1F7E}"/>
              </a:ext>
            </a:extLst>
          </p:cNvPr>
          <p:cNvSpPr>
            <a:spLocks noGrp="1"/>
          </p:cNvSpPr>
          <p:nvPr>
            <p:ph type="sldNum" sz="quarter" idx="16"/>
          </p:nvPr>
        </p:nvSpPr>
        <p:spPr/>
        <p:txBody>
          <a:bodyPr/>
          <a:lstStyle/>
          <a:p>
            <a:fld id="{345D60D9-5372-5F40-9443-0F9AE5BDC3C8}" type="slidenum">
              <a:rPr lang="en-US" smtClean="0"/>
              <a:pPr/>
              <a:t>31</a:t>
            </a:fld>
            <a:endParaRPr lang="en-US" dirty="0"/>
          </a:p>
        </p:txBody>
      </p:sp>
      <p:sp>
        <p:nvSpPr>
          <p:cNvPr id="11" name="TextBox 10">
            <a:extLst>
              <a:ext uri="{FF2B5EF4-FFF2-40B4-BE49-F238E27FC236}">
                <a16:creationId xmlns:a16="http://schemas.microsoft.com/office/drawing/2014/main" id="{37CFBAB2-94DF-098D-0173-CBB8E0BD4E85}"/>
              </a:ext>
            </a:extLst>
          </p:cNvPr>
          <p:cNvSpPr txBox="1"/>
          <p:nvPr/>
        </p:nvSpPr>
        <p:spPr>
          <a:xfrm>
            <a:off x="2740100" y="3521917"/>
            <a:ext cx="6711799" cy="369332"/>
          </a:xfrm>
          <a:prstGeom prst="rect">
            <a:avLst/>
          </a:prstGeom>
          <a:noFill/>
        </p:spPr>
        <p:txBody>
          <a:bodyPr wrap="square">
            <a:spAutoFit/>
          </a:bodyPr>
          <a:lstStyle/>
          <a:p>
            <a:r>
              <a:rPr lang="en-US" b="1" dirty="0">
                <a:solidFill>
                  <a:srgbClr val="FFC000"/>
                </a:solidFill>
                <a:latin typeface="Oracle Sans" panose="020B0503020204020204" pitchFamily="34" charset="0"/>
                <a:cs typeface="Oracle Sans" panose="020B0503020204020204" pitchFamily="34" charset="0"/>
                <a:hlinkClick r:id="rId3">
                  <a:extLst>
                    <a:ext uri="{A12FA001-AC4F-418D-AE19-62706E023703}">
                      <ahyp:hlinkClr xmlns:ahyp="http://schemas.microsoft.com/office/drawing/2018/hyperlinkcolor" val="tx"/>
                    </a:ext>
                  </a:extLst>
                </a:hlinkClick>
              </a:rPr>
              <a:t>https://apex.oracle.com/go/docgen-enhancements</a:t>
            </a:r>
            <a:endParaRPr lang="en-US" b="1" dirty="0">
              <a:solidFill>
                <a:srgbClr val="FFC000"/>
              </a:solidFill>
              <a:latin typeface="Oracle Sans" panose="020B0503020204020204" pitchFamily="34" charset="0"/>
              <a:cs typeface="Oracle Sans" panose="020B0503020204020204" pitchFamily="34" charset="0"/>
            </a:endParaRPr>
          </a:p>
        </p:txBody>
      </p:sp>
      <p:sp>
        <p:nvSpPr>
          <p:cNvPr id="13" name="TextBox 12">
            <a:extLst>
              <a:ext uri="{FF2B5EF4-FFF2-40B4-BE49-F238E27FC236}">
                <a16:creationId xmlns:a16="http://schemas.microsoft.com/office/drawing/2014/main" id="{D6302537-3CAA-85AD-63A0-4A783D58280F}"/>
              </a:ext>
            </a:extLst>
          </p:cNvPr>
          <p:cNvSpPr txBox="1"/>
          <p:nvPr/>
        </p:nvSpPr>
        <p:spPr>
          <a:xfrm>
            <a:off x="2998116" y="5880339"/>
            <a:ext cx="6195767" cy="369332"/>
          </a:xfrm>
          <a:prstGeom prst="rect">
            <a:avLst/>
          </a:prstGeom>
          <a:noFill/>
        </p:spPr>
        <p:txBody>
          <a:bodyPr wrap="square">
            <a:spAutoFit/>
          </a:bodyPr>
          <a:lstStyle/>
          <a:p>
            <a:r>
              <a:rPr lang="en-US" b="1" dirty="0">
                <a:solidFill>
                  <a:srgbClr val="FFC000"/>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https://apex.oracle.com/go/242-sm-enhancements</a:t>
            </a:r>
            <a:endParaRPr lang="en-US" b="1" dirty="0">
              <a:solidFill>
                <a:srgbClr val="FFC000"/>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18737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DF4A1-F045-C29D-F4BE-6BCC7320635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1C0EED7-0D5A-E86F-B987-E6D0B32B1BE9}"/>
              </a:ext>
            </a:extLst>
          </p:cNvPr>
          <p:cNvSpPr>
            <a:spLocks noGrp="1"/>
          </p:cNvSpPr>
          <p:nvPr>
            <p:ph type="title"/>
          </p:nvPr>
        </p:nvSpPr>
        <p:spPr>
          <a:xfrm>
            <a:off x="550876" y="229646"/>
            <a:ext cx="10671048" cy="714686"/>
          </a:xfrm>
        </p:spPr>
        <p:txBody>
          <a:bodyPr/>
          <a:lstStyle/>
          <a:p>
            <a:r>
              <a:rPr lang="en-IN" b="1" dirty="0"/>
              <a:t>Faceted Search Enhancements</a:t>
            </a:r>
            <a:endParaRPr lang="en-US" dirty="0"/>
          </a:p>
        </p:txBody>
      </p:sp>
      <p:sp>
        <p:nvSpPr>
          <p:cNvPr id="6" name="Footer Placeholder 5">
            <a:extLst>
              <a:ext uri="{FF2B5EF4-FFF2-40B4-BE49-F238E27FC236}">
                <a16:creationId xmlns:a16="http://schemas.microsoft.com/office/drawing/2014/main" id="{687128FD-F07B-D6BF-2F43-7B901299C9C8}"/>
              </a:ext>
            </a:extLst>
          </p:cNvPr>
          <p:cNvSpPr>
            <a:spLocks noGrp="1"/>
          </p:cNvSpPr>
          <p:nvPr>
            <p:ph type="ftr" sz="quarter" idx="15"/>
          </p:nvPr>
        </p:nvSpPr>
        <p:spPr/>
        <p:txBody>
          <a:bodyPr/>
          <a:lstStyle/>
          <a:p>
            <a:r>
              <a:rPr lang="en-US"/>
              <a:t>Copyright © 2025, Oracle and/or its affiliates</a:t>
            </a:r>
            <a:endParaRPr lang="en-US" dirty="0"/>
          </a:p>
        </p:txBody>
      </p:sp>
      <p:sp>
        <p:nvSpPr>
          <p:cNvPr id="3" name="Content Placeholder 2">
            <a:extLst>
              <a:ext uri="{FF2B5EF4-FFF2-40B4-BE49-F238E27FC236}">
                <a16:creationId xmlns:a16="http://schemas.microsoft.com/office/drawing/2014/main" id="{0C41C401-036C-A787-66CD-193B8DEC25FC}"/>
              </a:ext>
            </a:extLst>
          </p:cNvPr>
          <p:cNvSpPr>
            <a:spLocks noGrp="1"/>
          </p:cNvSpPr>
          <p:nvPr>
            <p:ph sz="quarter" idx="13"/>
          </p:nvPr>
        </p:nvSpPr>
        <p:spPr>
          <a:xfrm>
            <a:off x="548901" y="1180655"/>
            <a:ext cx="10671175" cy="1359141"/>
          </a:xfrm>
        </p:spPr>
        <p:txBody>
          <a:bodyPr/>
          <a:lstStyle/>
          <a:p>
            <a:pPr marL="171450" indent="-171450">
              <a:buFont typeface="Arial" panose="020B0604020202020204" pitchFamily="34" charset="0"/>
              <a:buChar char="•"/>
            </a:pPr>
            <a:r>
              <a:rPr lang="en-IN" dirty="0"/>
              <a:t>Faceted Search now supports </a:t>
            </a:r>
            <a:r>
              <a:rPr lang="en-IN" b="1" dirty="0">
                <a:solidFill>
                  <a:srgbClr val="FFC000"/>
                </a:solidFill>
                <a:latin typeface="Oracle Sans" panose="020B0503020204020204" pitchFamily="34" charset="0"/>
                <a:cs typeface="Oracle Sans" panose="020B0503020204020204" pitchFamily="34" charset="0"/>
              </a:rPr>
              <a:t>Add Filter Dialog </a:t>
            </a:r>
            <a:r>
              <a:rPr lang="en-IN" dirty="0"/>
              <a:t>for displaying multiple facets conveniently on the page.</a:t>
            </a:r>
          </a:p>
          <a:p>
            <a:pPr marL="171450" indent="-171450">
              <a:buFont typeface="Arial" panose="020B0604020202020204" pitchFamily="34" charset="0"/>
              <a:buChar char="•"/>
            </a:pPr>
            <a:r>
              <a:rPr lang="en-IN" dirty="0"/>
              <a:t>New </a:t>
            </a:r>
            <a:r>
              <a:rPr lang="en-IN" b="1" dirty="0">
                <a:solidFill>
                  <a:srgbClr val="FFC000"/>
                </a:solidFill>
                <a:latin typeface="Oracle Sans" panose="020B0503020204020204" pitchFamily="34" charset="0"/>
                <a:cs typeface="Oracle Sans" panose="020B0503020204020204" pitchFamily="34" charset="0"/>
              </a:rPr>
              <a:t>synchronization feature </a:t>
            </a:r>
            <a:r>
              <a:rPr lang="en-IN" dirty="0"/>
              <a:t>for Faceted Search and Smart Filters regions enables the quick creation of new facets for existing regions.</a:t>
            </a:r>
          </a:p>
          <a:p>
            <a:endParaRPr lang="en-US" dirty="0"/>
          </a:p>
        </p:txBody>
      </p:sp>
      <p:sp>
        <p:nvSpPr>
          <p:cNvPr id="5" name="Title 8">
            <a:extLst>
              <a:ext uri="{FF2B5EF4-FFF2-40B4-BE49-F238E27FC236}">
                <a16:creationId xmlns:a16="http://schemas.microsoft.com/office/drawing/2014/main" id="{8817D6C8-2053-AAA1-15DE-5B140FDDCF8F}"/>
              </a:ext>
            </a:extLst>
          </p:cNvPr>
          <p:cNvSpPr txBox="1">
            <a:spLocks/>
          </p:cNvSpPr>
          <p:nvPr/>
        </p:nvSpPr>
        <p:spPr>
          <a:xfrm>
            <a:off x="553621" y="2612802"/>
            <a:ext cx="10671048" cy="714686"/>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pPr algn="l">
              <a:lnSpc>
                <a:spcPts val="1800"/>
              </a:lnSpc>
            </a:pPr>
            <a:r>
              <a:rPr lang="en-IN" b="1" i="0" dirty="0">
                <a:solidFill>
                  <a:srgbClr val="FFFFFF"/>
                </a:solidFill>
                <a:effectLst/>
                <a:latin typeface="Oracle Sans" panose="020B0503020204020204" pitchFamily="34" charset="0"/>
              </a:rPr>
              <a:t>Search Page Improvements</a:t>
            </a:r>
          </a:p>
        </p:txBody>
      </p:sp>
      <p:sp>
        <p:nvSpPr>
          <p:cNvPr id="10" name="Content Placeholder 2">
            <a:extLst>
              <a:ext uri="{FF2B5EF4-FFF2-40B4-BE49-F238E27FC236}">
                <a16:creationId xmlns:a16="http://schemas.microsoft.com/office/drawing/2014/main" id="{99157EA9-26E6-85E5-5911-1564B10FD7D8}"/>
              </a:ext>
            </a:extLst>
          </p:cNvPr>
          <p:cNvSpPr txBox="1">
            <a:spLocks/>
          </p:cNvSpPr>
          <p:nvPr/>
        </p:nvSpPr>
        <p:spPr>
          <a:xfrm>
            <a:off x="546221" y="3638634"/>
            <a:ext cx="10671175" cy="2382654"/>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IN" b="1" dirty="0">
                <a:solidFill>
                  <a:srgbClr val="FFC000"/>
                </a:solidFill>
                <a:latin typeface="Oracle Sans" panose="020B0503020204020204" pitchFamily="34" charset="0"/>
                <a:cs typeface="Oracle Sans" panose="020B0503020204020204" pitchFamily="34" charset="0"/>
              </a:rPr>
              <a:t>Improved UI </a:t>
            </a:r>
            <a:r>
              <a:rPr lang="en-IN" dirty="0"/>
              <a:t>for Search Pages created from Search Configurations.</a:t>
            </a:r>
          </a:p>
          <a:p>
            <a:pPr marL="171450" indent="-171450">
              <a:buFont typeface="Arial" panose="020B0604020202020204" pitchFamily="34" charset="0"/>
              <a:buChar char="•"/>
            </a:pPr>
            <a:r>
              <a:rPr lang="en-IN" dirty="0"/>
              <a:t>Search Input Field now includes: </a:t>
            </a:r>
          </a:p>
          <a:p>
            <a:pPr marL="628650" lvl="1" indent="-171450">
              <a:buFont typeface="Arial" panose="020B0604020202020204" pitchFamily="34" charset="0"/>
              <a:buChar char="•"/>
            </a:pPr>
            <a:r>
              <a:rPr lang="en-IN" dirty="0"/>
              <a:t>Default search icon</a:t>
            </a:r>
          </a:p>
          <a:p>
            <a:pPr marL="628650" lvl="1" indent="-171450">
              <a:buFont typeface="Arial" panose="020B0604020202020204" pitchFamily="34" charset="0"/>
              <a:buChar char="•"/>
            </a:pPr>
            <a:r>
              <a:rPr lang="en-IN" dirty="0"/>
              <a:t>Clear-on-ESC functionality</a:t>
            </a:r>
          </a:p>
          <a:p>
            <a:pPr marL="628650" lvl="1" indent="-171450"/>
            <a:r>
              <a:rPr lang="en-IN" dirty="0"/>
              <a:t>Placeholder text</a:t>
            </a:r>
          </a:p>
          <a:p>
            <a:pPr marL="171450" indent="-171450">
              <a:buFont typeface="Arial" panose="020B0604020202020204" pitchFamily="34" charset="0"/>
              <a:buChar char="•"/>
            </a:pPr>
            <a:r>
              <a:rPr lang="en-IN" dirty="0"/>
              <a:t>Standard </a:t>
            </a:r>
            <a:r>
              <a:rPr lang="en-IN" b="1" dirty="0">
                <a:solidFill>
                  <a:srgbClr val="FFC000"/>
                </a:solidFill>
                <a:latin typeface="Oracle Sans" panose="020B0503020204020204" pitchFamily="34" charset="0"/>
                <a:cs typeface="Oracle Sans" panose="020B0503020204020204" pitchFamily="34" charset="0"/>
              </a:rPr>
              <a:t>default messages </a:t>
            </a:r>
            <a:r>
              <a:rPr lang="en-IN" dirty="0"/>
              <a:t>have been added for the Search Results region to avoid an empty results region before any search has happened.</a:t>
            </a:r>
          </a:p>
        </p:txBody>
      </p:sp>
      <p:sp>
        <p:nvSpPr>
          <p:cNvPr id="2" name="Date Placeholder 11">
            <a:extLst>
              <a:ext uri="{FF2B5EF4-FFF2-40B4-BE49-F238E27FC236}">
                <a16:creationId xmlns:a16="http://schemas.microsoft.com/office/drawing/2014/main" id="{332D91BD-A44A-F3E6-60AA-9F2F059DF107}"/>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4" name="Slide Number Placeholder 3">
            <a:extLst>
              <a:ext uri="{FF2B5EF4-FFF2-40B4-BE49-F238E27FC236}">
                <a16:creationId xmlns:a16="http://schemas.microsoft.com/office/drawing/2014/main" id="{22132595-13E4-B6EB-36F4-4B7F94AAA3FC}"/>
              </a:ext>
            </a:extLst>
          </p:cNvPr>
          <p:cNvSpPr>
            <a:spLocks noGrp="1"/>
          </p:cNvSpPr>
          <p:nvPr>
            <p:ph type="sldNum" sz="quarter" idx="16"/>
          </p:nvPr>
        </p:nvSpPr>
        <p:spPr/>
        <p:txBody>
          <a:bodyPr/>
          <a:lstStyle/>
          <a:p>
            <a:fld id="{345D60D9-5372-5F40-9443-0F9AE5BDC3C8}" type="slidenum">
              <a:rPr lang="en-US" smtClean="0"/>
              <a:pPr/>
              <a:t>32</a:t>
            </a:fld>
            <a:endParaRPr lang="en-US" dirty="0"/>
          </a:p>
        </p:txBody>
      </p:sp>
      <p:sp>
        <p:nvSpPr>
          <p:cNvPr id="7" name="TextBox 6">
            <a:extLst>
              <a:ext uri="{FF2B5EF4-FFF2-40B4-BE49-F238E27FC236}">
                <a16:creationId xmlns:a16="http://schemas.microsoft.com/office/drawing/2014/main" id="{4853B972-EDAD-FB31-BED5-1A8854E404F8}"/>
              </a:ext>
            </a:extLst>
          </p:cNvPr>
          <p:cNvSpPr txBox="1"/>
          <p:nvPr/>
        </p:nvSpPr>
        <p:spPr>
          <a:xfrm>
            <a:off x="2998116" y="2427977"/>
            <a:ext cx="6195767" cy="369332"/>
          </a:xfrm>
          <a:prstGeom prst="rect">
            <a:avLst/>
          </a:prstGeom>
          <a:noFill/>
        </p:spPr>
        <p:txBody>
          <a:bodyPr wrap="square">
            <a:spAutoFit/>
          </a:bodyPr>
          <a:lstStyle/>
          <a:p>
            <a:r>
              <a:rPr lang="en-US" b="1" dirty="0">
                <a:solidFill>
                  <a:srgbClr val="FFC000"/>
                </a:solidFill>
                <a:latin typeface="Oracle Sans" panose="020B0503020204020204" pitchFamily="34" charset="0"/>
                <a:cs typeface="Oracle Sans" panose="020B0503020204020204" pitchFamily="34" charset="0"/>
                <a:hlinkClick r:id="rId3">
                  <a:extLst>
                    <a:ext uri="{A12FA001-AC4F-418D-AE19-62706E023703}">
                      <ahyp:hlinkClr xmlns:ahyp="http://schemas.microsoft.com/office/drawing/2018/hyperlinkcolor" val="tx"/>
                    </a:ext>
                  </a:extLst>
                </a:hlinkClick>
              </a:rPr>
              <a:t>https://apex.oracle.com/go/242-sm-enhancements</a:t>
            </a:r>
            <a:endParaRPr lang="en-US" b="1" dirty="0">
              <a:solidFill>
                <a:srgbClr val="FFC000"/>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29968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FF270-554B-2500-B73F-3CDFFE92923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D0BA964-4E64-EAFB-B145-44C7D4C507B4}"/>
              </a:ext>
            </a:extLst>
          </p:cNvPr>
          <p:cNvSpPr>
            <a:spLocks noGrp="1"/>
          </p:cNvSpPr>
          <p:nvPr>
            <p:ph sz="quarter" idx="13"/>
          </p:nvPr>
        </p:nvSpPr>
        <p:spPr>
          <a:xfrm>
            <a:off x="768875" y="1592266"/>
            <a:ext cx="10671175" cy="4256494"/>
          </a:xfrm>
        </p:spPr>
        <p:txBody>
          <a:bodyPr/>
          <a:lstStyle/>
          <a:p>
            <a:pPr algn="l"/>
            <a:r>
              <a:rPr lang="en-IN" b="1" dirty="0">
                <a:solidFill>
                  <a:srgbClr val="FFC000"/>
                </a:solidFill>
                <a:latin typeface="Oracle Sans" panose="020B0503020204020204" pitchFamily="34" charset="0"/>
                <a:cs typeface="Oracle Sans" panose="020B0503020204020204" pitchFamily="34" charset="0"/>
              </a:rPr>
              <a:t>Outdated App Translation Information</a:t>
            </a:r>
          </a:p>
          <a:p>
            <a:pPr marL="651510" lvl="1" indent="-285750"/>
            <a:r>
              <a:rPr lang="en-IN" dirty="0">
                <a:latin typeface="Oracle Sans Light" panose="020B0403020204020204" pitchFamily="34" charset="0"/>
                <a:cs typeface="Oracle Sans Light" panose="020B0403020204020204" pitchFamily="34" charset="0"/>
              </a:rPr>
              <a:t>When running a translated version of an application, developers will be notified if the translated version is not up-to-date with the primary language.</a:t>
            </a:r>
            <a:br>
              <a:rPr lang="en-IN" dirty="0">
                <a:latin typeface="Oracle Sans Light" panose="020B0403020204020204" pitchFamily="34" charset="0"/>
                <a:cs typeface="Oracle Sans Light" panose="020B0403020204020204" pitchFamily="34" charset="0"/>
              </a:rPr>
            </a:b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Unlimited Attributes for Item Plug-Ins</a:t>
            </a:r>
          </a:p>
          <a:p>
            <a:pPr marL="651510" lvl="1" indent="-285750"/>
            <a:r>
              <a:rPr lang="en-IN" dirty="0">
                <a:latin typeface="Oracle Sans Light" panose="020B0403020204020204" pitchFamily="34" charset="0"/>
                <a:cs typeface="Oracle Sans Light" panose="020B0403020204020204" pitchFamily="34" charset="0"/>
              </a:rPr>
              <a:t>Item Plug-ins now support unlimited attributes, utilizing the enhanced infrastructure introduced in 23.2 and 24.1 releases for Template Components and Regions.</a:t>
            </a:r>
          </a:p>
          <a:p>
            <a:pPr marL="457200" lvl="1" indent="0" algn="l">
              <a:buNone/>
            </a:pPr>
            <a:endParaRPr lang="en-IN" dirty="0">
              <a:latin typeface="Oracle Sans Light" panose="020B0403020204020204" pitchFamily="34" charset="0"/>
              <a:cs typeface="Oracle Sans Light" panose="020B0403020204020204" pitchFamily="34" charset="0"/>
            </a:endParaRPr>
          </a:p>
          <a:p>
            <a:r>
              <a:rPr lang="en-IN" b="1" dirty="0">
                <a:solidFill>
                  <a:srgbClr val="FFC000"/>
                </a:solidFill>
                <a:latin typeface="Oracle Sans" panose="020B0503020204020204" pitchFamily="34" charset="0"/>
                <a:cs typeface="Oracle Sans" panose="020B0503020204020204" pitchFamily="34" charset="0"/>
              </a:rPr>
              <a:t>Declarative Pagination Control</a:t>
            </a:r>
          </a:p>
          <a:p>
            <a:pPr marL="537210" lvl="1" indent="-171450"/>
            <a:r>
              <a:rPr lang="en-IN" dirty="0"/>
              <a:t>Developers can now control pagination behaviour with the Refresh Dynamic Action on Interactive Reports.</a:t>
            </a:r>
          </a:p>
          <a:p>
            <a:pPr marL="537210" lvl="1" indent="-171450"/>
            <a:r>
              <a:rPr lang="en-IN" dirty="0"/>
              <a:t>While the default resets pagination, developers can configure reports to maintain the current pagination and scrollbar position after a refresh.</a:t>
            </a:r>
          </a:p>
        </p:txBody>
      </p:sp>
      <p:sp>
        <p:nvSpPr>
          <p:cNvPr id="11" name="Title 8">
            <a:extLst>
              <a:ext uri="{FF2B5EF4-FFF2-40B4-BE49-F238E27FC236}">
                <a16:creationId xmlns:a16="http://schemas.microsoft.com/office/drawing/2014/main" id="{050D45EB-80E6-8915-3ED8-572288D93196}"/>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43827B5B-62B0-70D4-F937-47C7CACB976A}"/>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Date Placeholder 1">
            <a:extLst>
              <a:ext uri="{FF2B5EF4-FFF2-40B4-BE49-F238E27FC236}">
                <a16:creationId xmlns:a16="http://schemas.microsoft.com/office/drawing/2014/main" id="{877DD8C7-7BCD-8835-6EC7-ABD3EF3E3D9B}"/>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DF86EBD3-5BB0-FC05-A166-6CED83D93F17}"/>
              </a:ext>
            </a:extLst>
          </p:cNvPr>
          <p:cNvSpPr>
            <a:spLocks noGrp="1"/>
          </p:cNvSpPr>
          <p:nvPr>
            <p:ph type="sldNum" sz="quarter" idx="16"/>
          </p:nvPr>
        </p:nvSpPr>
        <p:spPr/>
        <p:txBody>
          <a:bodyPr/>
          <a:lstStyle/>
          <a:p>
            <a:fld id="{345D60D9-5372-5F40-9443-0F9AE5BDC3C8}" type="slidenum">
              <a:rPr lang="en-US" smtClean="0"/>
              <a:pPr/>
              <a:t>33</a:t>
            </a:fld>
            <a:endParaRPr lang="en-US" dirty="0"/>
          </a:p>
        </p:txBody>
      </p:sp>
      <p:sp>
        <p:nvSpPr>
          <p:cNvPr id="6" name="Title 7">
            <a:extLst>
              <a:ext uri="{FF2B5EF4-FFF2-40B4-BE49-F238E27FC236}">
                <a16:creationId xmlns:a16="http://schemas.microsoft.com/office/drawing/2014/main" id="{90DB74A7-C4C9-A5E1-19D6-AB5E9E187230}"/>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b="1" dirty="0"/>
              <a:t>Additional Updated and Enhancements - Continued</a:t>
            </a:r>
            <a:endParaRPr lang="en-IN" dirty="0"/>
          </a:p>
        </p:txBody>
      </p:sp>
      <p:sp>
        <p:nvSpPr>
          <p:cNvPr id="7" name="Rectangle 6">
            <a:extLst>
              <a:ext uri="{FF2B5EF4-FFF2-40B4-BE49-F238E27FC236}">
                <a16:creationId xmlns:a16="http://schemas.microsoft.com/office/drawing/2014/main" id="{BC66AEAA-4B6D-C4E3-3DE5-B86A53C00394}"/>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1320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E09CC-3DD0-1EEC-9764-112B29170B8F}"/>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85C62A3-0953-2E93-ED9C-8CB5B6CB3CB5}"/>
              </a:ext>
            </a:extLst>
          </p:cNvPr>
          <p:cNvSpPr>
            <a:spLocks noGrp="1"/>
          </p:cNvSpPr>
          <p:nvPr>
            <p:ph sz="quarter" idx="13"/>
          </p:nvPr>
        </p:nvSpPr>
        <p:spPr>
          <a:xfrm>
            <a:off x="768875" y="1592266"/>
            <a:ext cx="10671175" cy="4256494"/>
          </a:xfrm>
        </p:spPr>
        <p:txBody>
          <a:bodyPr/>
          <a:lstStyle/>
          <a:p>
            <a:pPr>
              <a:lnSpc>
                <a:spcPct val="100000"/>
              </a:lnSpc>
            </a:pPr>
            <a:r>
              <a:rPr lang="en-IN" b="1" dirty="0">
                <a:solidFill>
                  <a:srgbClr val="FFC000"/>
                </a:solidFill>
                <a:latin typeface="Oracle Sans" panose="020B0503020204020204" pitchFamily="34" charset="0"/>
                <a:cs typeface="Oracle Sans" panose="020B0503020204020204" pitchFamily="34" charset="0"/>
              </a:rPr>
              <a:t>Substitution String for MAIN_APP_ID</a:t>
            </a:r>
          </a:p>
          <a:p>
            <a:pPr marL="651510" lvl="1" indent="-285750">
              <a:lnSpc>
                <a:spcPct val="100000"/>
              </a:lnSpc>
            </a:pPr>
            <a:r>
              <a:rPr lang="en-IN" dirty="0">
                <a:latin typeface="Oracle Sans Light" panose="020B0403020204020204" pitchFamily="34" charset="0"/>
                <a:cs typeface="Oracle Sans Light" panose="020B0403020204020204" pitchFamily="34" charset="0"/>
              </a:rPr>
              <a:t>When application logic depends on the application ID, developers can use a new substitution string MAIN_APP_ID to reliably reference the main application ID, even when running in a working copy.</a:t>
            </a:r>
          </a:p>
          <a:p>
            <a:pPr>
              <a:lnSpc>
                <a:spcPct val="100000"/>
              </a:lnSpc>
            </a:pPr>
            <a:r>
              <a:rPr lang="en-IN" b="1" dirty="0">
                <a:solidFill>
                  <a:srgbClr val="FFC000"/>
                </a:solidFill>
                <a:latin typeface="Oracle Sans" panose="020B0503020204020204" pitchFamily="34" charset="0"/>
                <a:cs typeface="Oracle Sans" panose="020B0503020204020204" pitchFamily="34" charset="0"/>
              </a:rPr>
              <a:t>Modernized Popup LOV</a:t>
            </a:r>
          </a:p>
          <a:p>
            <a:pPr marL="651510" lvl="1" indent="-285750">
              <a:lnSpc>
                <a:spcPct val="100000"/>
              </a:lnSpc>
            </a:pPr>
            <a:r>
              <a:rPr lang="en-IN" dirty="0">
                <a:latin typeface="Oracle Sans Light" panose="020B0403020204020204" pitchFamily="34" charset="0"/>
                <a:cs typeface="Oracle Sans Light" panose="020B0403020204020204" pitchFamily="34" charset="0"/>
              </a:rPr>
              <a:t>Popup LOV search attributes have been updated to be consistent with new LOV components like Select One, Select Many, and </a:t>
            </a:r>
            <a:r>
              <a:rPr lang="en-IN" dirty="0" err="1">
                <a:latin typeface="Oracle Sans Light" panose="020B0403020204020204" pitchFamily="34" charset="0"/>
                <a:cs typeface="Oracle Sans Light" panose="020B0403020204020204" pitchFamily="34" charset="0"/>
              </a:rPr>
              <a:t>Combobox</a:t>
            </a:r>
            <a:r>
              <a:rPr lang="en-IN" dirty="0">
                <a:latin typeface="Oracle Sans Light" panose="020B0403020204020204" pitchFamily="34" charset="0"/>
                <a:cs typeface="Oracle Sans Light" panose="020B0403020204020204" pitchFamily="34" charset="0"/>
              </a:rPr>
              <a:t>.</a:t>
            </a:r>
          </a:p>
          <a:p>
            <a:pPr marL="651510" lvl="1" indent="-285750">
              <a:lnSpc>
                <a:spcPct val="100000"/>
              </a:lnSpc>
            </a:pPr>
            <a:r>
              <a:rPr lang="en-IN" dirty="0">
                <a:latin typeface="Oracle Sans Light" panose="020B0403020204020204" pitchFamily="34" charset="0"/>
                <a:cs typeface="Oracle Sans Light" panose="020B0403020204020204" pitchFamily="34" charset="0"/>
              </a:rPr>
              <a:t>Enhanced search capabilities with Match Type and Case Sensitive attributes.</a:t>
            </a:r>
          </a:p>
          <a:p>
            <a:pPr>
              <a:lnSpc>
                <a:spcPct val="100000"/>
              </a:lnSpc>
            </a:pPr>
            <a:r>
              <a:rPr lang="en-IN" b="1" dirty="0">
                <a:solidFill>
                  <a:srgbClr val="FFC000"/>
                </a:solidFill>
                <a:latin typeface="Oracle Sans" panose="020B0503020204020204" pitchFamily="34" charset="0"/>
                <a:cs typeface="Oracle Sans" panose="020B0503020204020204" pitchFamily="34" charset="0"/>
              </a:rPr>
              <a:t>Map Region Labels</a:t>
            </a:r>
          </a:p>
          <a:p>
            <a:pPr marL="651510" lvl="1" indent="-285750">
              <a:lnSpc>
                <a:spcPct val="100000"/>
              </a:lnSpc>
            </a:pPr>
            <a:r>
              <a:rPr lang="en-IN" dirty="0">
                <a:latin typeface="Oracle Sans Light" panose="020B0403020204020204" pitchFamily="34" charset="0"/>
                <a:cs typeface="Oracle Sans Light" panose="020B0403020204020204" pitchFamily="34" charset="0"/>
              </a:rPr>
              <a:t>Map regions have been enhanced to provide full support for right-to-left text rendering. This fixes an outstanding bug regarding displaying RTL labels in Map regions.</a:t>
            </a:r>
          </a:p>
          <a:p>
            <a:pPr>
              <a:lnSpc>
                <a:spcPct val="100000"/>
              </a:lnSpc>
            </a:pPr>
            <a:r>
              <a:rPr lang="en-IN" b="1" dirty="0">
                <a:solidFill>
                  <a:srgbClr val="FFC000"/>
                </a:solidFill>
                <a:latin typeface="Oracle Sans" panose="020B0503020204020204" pitchFamily="34" charset="0"/>
                <a:cs typeface="Oracle Sans" panose="020B0503020204020204" pitchFamily="34" charset="0"/>
              </a:rPr>
              <a:t>Content-Security-Policy</a:t>
            </a:r>
          </a:p>
          <a:p>
            <a:pPr marL="651510" lvl="1" indent="-285750">
              <a:lnSpc>
                <a:spcPct val="100000"/>
              </a:lnSpc>
            </a:pPr>
            <a:r>
              <a:rPr lang="en-IN" dirty="0">
                <a:latin typeface="Oracle Sans Light" panose="020B0403020204020204" pitchFamily="34" charset="0"/>
                <a:cs typeface="Oracle Sans Light" panose="020B0403020204020204" pitchFamily="34" charset="0"/>
              </a:rPr>
              <a:t>This release enhances support for content-security-policy, eliminating unsafe inline styles, script tags, and JavaScript pseudo URLs across the APEX platform.</a:t>
            </a:r>
            <a:endParaRPr lang="en-IN" dirty="0"/>
          </a:p>
        </p:txBody>
      </p:sp>
      <p:sp>
        <p:nvSpPr>
          <p:cNvPr id="11" name="Title 8">
            <a:extLst>
              <a:ext uri="{FF2B5EF4-FFF2-40B4-BE49-F238E27FC236}">
                <a16:creationId xmlns:a16="http://schemas.microsoft.com/office/drawing/2014/main" id="{84C2F7AF-1E4C-D6B1-2610-F420A7839243}"/>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Footer Placeholder 5">
            <a:extLst>
              <a:ext uri="{FF2B5EF4-FFF2-40B4-BE49-F238E27FC236}">
                <a16:creationId xmlns:a16="http://schemas.microsoft.com/office/drawing/2014/main" id="{C6445E55-B78E-A76D-4188-5726D2D78ED6}"/>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3" name="Date Placeholder 1">
            <a:extLst>
              <a:ext uri="{FF2B5EF4-FFF2-40B4-BE49-F238E27FC236}">
                <a16:creationId xmlns:a16="http://schemas.microsoft.com/office/drawing/2014/main" id="{2380B971-B0B8-613E-44D6-DC6A3F5A9427}"/>
              </a:ext>
            </a:extLst>
          </p:cNvPr>
          <p:cNvSpPr txBox="1">
            <a:spLocks/>
          </p:cNvSpPr>
          <p:nvPr/>
        </p:nvSpPr>
        <p:spPr>
          <a:xfrm>
            <a:off x="6873138" y="6425604"/>
            <a:ext cx="2743200" cy="36350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B3145115-0858-E147-92E0-435F5B8D5A7F}"/>
              </a:ext>
            </a:extLst>
          </p:cNvPr>
          <p:cNvSpPr>
            <a:spLocks noGrp="1"/>
          </p:cNvSpPr>
          <p:nvPr>
            <p:ph type="sldNum" sz="quarter" idx="16"/>
          </p:nvPr>
        </p:nvSpPr>
        <p:spPr/>
        <p:txBody>
          <a:bodyPr/>
          <a:lstStyle/>
          <a:p>
            <a:fld id="{345D60D9-5372-5F40-9443-0F9AE5BDC3C8}" type="slidenum">
              <a:rPr lang="en-US" smtClean="0"/>
              <a:pPr/>
              <a:t>34</a:t>
            </a:fld>
            <a:endParaRPr lang="en-US" dirty="0"/>
          </a:p>
        </p:txBody>
      </p:sp>
      <p:sp>
        <p:nvSpPr>
          <p:cNvPr id="6" name="Title 7">
            <a:extLst>
              <a:ext uri="{FF2B5EF4-FFF2-40B4-BE49-F238E27FC236}">
                <a16:creationId xmlns:a16="http://schemas.microsoft.com/office/drawing/2014/main" id="{5651DBE2-C4E9-C183-1508-B78EE95FA294}"/>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b="1" dirty="0"/>
              <a:t>Additional Updated and Enhancements - Continued</a:t>
            </a:r>
            <a:endParaRPr lang="en-IN" dirty="0"/>
          </a:p>
        </p:txBody>
      </p:sp>
      <p:sp>
        <p:nvSpPr>
          <p:cNvPr id="7" name="Rectangle 6">
            <a:extLst>
              <a:ext uri="{FF2B5EF4-FFF2-40B4-BE49-F238E27FC236}">
                <a16:creationId xmlns:a16="http://schemas.microsoft.com/office/drawing/2014/main" id="{7033433C-8805-1B0F-0AD7-93C05CDF62F5}"/>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38983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b="1" dirty="0">
                <a:effectLst/>
              </a:rPr>
              <a:t>PL/SQL API Updates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2025,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384" y="1340768"/>
            <a:ext cx="11305383" cy="4680520"/>
          </a:xfrm>
        </p:spPr>
        <p:txBody>
          <a:bodyPr/>
          <a:lstStyle/>
          <a:p>
            <a:pPr marL="91440"/>
            <a:endParaRPr lang="en-IN" dirty="0">
              <a:latin typeface="Oracle Sans Light" panose="020B0403020204020204" pitchFamily="34" charset="0"/>
              <a:cs typeface="Oracle Sans Light" panose="020B0403020204020204" pitchFamily="34" charset="0"/>
            </a:endParaRPr>
          </a:p>
          <a:p>
            <a:r>
              <a:rPr lang="en-IN" b="1" dirty="0">
                <a:solidFill>
                  <a:srgbClr val="FFC000"/>
                </a:solidFill>
              </a:rPr>
              <a:t>APEX_APPLICATION_ADMIN</a:t>
            </a:r>
          </a:p>
          <a:p>
            <a:pPr marL="742950" lvl="1" indent="-285750"/>
            <a:r>
              <a:rPr lang="en-IN" dirty="0">
                <a:latin typeface="Oracle Sans Light" panose="020B0403020204020204" pitchFamily="34" charset="0"/>
                <a:cs typeface="Oracle Sans Light" panose="020B0403020204020204" pitchFamily="34" charset="0"/>
              </a:rPr>
              <a:t>New SET_REMOTE_SERVER procedure to programmatically set the Base URL of a Remote Server object</a:t>
            </a:r>
          </a:p>
          <a:p>
            <a:pPr marL="377190" indent="-285750"/>
            <a:endParaRPr lang="en-IN" dirty="0">
              <a:latin typeface="Oracle Sans Light" panose="020B0403020204020204" pitchFamily="34" charset="0"/>
              <a:cs typeface="Oracle Sans Light" panose="020B0403020204020204" pitchFamily="34" charset="0"/>
            </a:endParaRPr>
          </a:p>
          <a:p>
            <a:r>
              <a:rPr lang="en-IN" b="1" dirty="0">
                <a:solidFill>
                  <a:srgbClr val="FFC000"/>
                </a:solidFill>
              </a:rPr>
              <a:t>APEX_CREDENTIAL</a:t>
            </a:r>
          </a:p>
          <a:p>
            <a:pPr marL="742950" lvl="1" indent="-285750"/>
            <a:r>
              <a:rPr lang="en-IN" dirty="0">
                <a:latin typeface="Oracle Sans Light" panose="020B0403020204020204" pitchFamily="34" charset="0"/>
                <a:cs typeface="Oracle Sans Light" panose="020B0403020204020204" pitchFamily="34" charset="0"/>
              </a:rPr>
              <a:t>New SET_SCOPE procedure to programmatically change the "scope" attribute of a Web Credential</a:t>
            </a:r>
          </a:p>
          <a:p>
            <a:pPr marL="91440"/>
            <a:endParaRPr lang="en-IN" dirty="0">
              <a:latin typeface="Oracle Sans Light" panose="020B0403020204020204" pitchFamily="34" charset="0"/>
              <a:cs typeface="Oracle Sans Light" panose="020B0403020204020204" pitchFamily="34" charset="0"/>
            </a:endParaRPr>
          </a:p>
          <a:p>
            <a:r>
              <a:rPr lang="en-IN" b="1" dirty="0">
                <a:solidFill>
                  <a:srgbClr val="FFC000"/>
                </a:solidFill>
              </a:rPr>
              <a:t>APEX_PAGE</a:t>
            </a:r>
          </a:p>
          <a:p>
            <a:pPr marL="742950" lvl="1" indent="-285750"/>
            <a:r>
              <a:rPr lang="en-IN" dirty="0">
                <a:latin typeface="Oracle Sans Light" panose="020B0403020204020204" pitchFamily="34" charset="0"/>
                <a:cs typeface="Oracle Sans Light" panose="020B0403020204020204" pitchFamily="34" charset="0"/>
              </a:rPr>
              <a:t>New parameter </a:t>
            </a:r>
            <a:r>
              <a:rPr lang="en-IN" dirty="0" err="1">
                <a:latin typeface="Oracle Sans Light" panose="020B0403020204020204" pitchFamily="34" charset="0"/>
                <a:cs typeface="Oracle Sans Light" panose="020B0403020204020204" pitchFamily="34" charset="0"/>
              </a:rPr>
              <a:t>p_absolute_url</a:t>
            </a:r>
            <a:r>
              <a:rPr lang="en-IN" dirty="0">
                <a:latin typeface="Oracle Sans Light" panose="020B0403020204020204" pitchFamily="34" charset="0"/>
                <a:cs typeface="Oracle Sans Light" panose="020B0403020204020204" pitchFamily="34" charset="0"/>
              </a:rPr>
              <a:t> of type </a:t>
            </a:r>
            <a:r>
              <a:rPr lang="en-IN" dirty="0" err="1">
                <a:latin typeface="Oracle Sans Light" panose="020B0403020204020204" pitchFamily="34" charset="0"/>
                <a:cs typeface="Oracle Sans Light" panose="020B0403020204020204" pitchFamily="34" charset="0"/>
              </a:rPr>
              <a:t>boolean</a:t>
            </a:r>
            <a:r>
              <a:rPr lang="en-IN" dirty="0">
                <a:latin typeface="Oracle Sans Light" panose="020B0403020204020204" pitchFamily="34" charset="0"/>
                <a:cs typeface="Oracle Sans Light" panose="020B0403020204020204" pitchFamily="34" charset="0"/>
              </a:rPr>
              <a:t> added to the function GET_URL. When set to false, its default, it automatically determines if an absolute URL is needed. When set to true, an absolute URL is always generated</a:t>
            </a:r>
          </a:p>
          <a:p>
            <a:pPr marL="377190" indent="-285750"/>
            <a:endParaRPr lang="en-IN" dirty="0">
              <a:latin typeface="Oracle Sans Light" panose="020B0403020204020204" pitchFamily="34" charset="0"/>
              <a:cs typeface="Oracle Sans Light" panose="020B0403020204020204" pitchFamily="34" charset="0"/>
            </a:endParaRPr>
          </a:p>
          <a:p>
            <a:r>
              <a:rPr lang="en-IN" b="1" dirty="0">
                <a:solidFill>
                  <a:srgbClr val="FFC000"/>
                </a:solidFill>
              </a:rPr>
              <a:t>APEX_REGION</a:t>
            </a:r>
          </a:p>
          <a:p>
            <a:pPr marL="742950" lvl="1" indent="-285750"/>
            <a:r>
              <a:rPr lang="en-IN" dirty="0">
                <a:latin typeface="Oracle Sans Light" panose="020B0403020204020204" pitchFamily="34" charset="0"/>
                <a:cs typeface="Oracle Sans Light" panose="020B0403020204020204" pitchFamily="34" charset="0"/>
              </a:rPr>
              <a:t>New GET_ID function to return the ID of a region for a named region on a page of your app</a:t>
            </a:r>
          </a:p>
          <a:p>
            <a:endParaRPr lang="en-IN" dirty="0">
              <a:latin typeface="Oracle Sans Light" panose="020B0403020204020204" pitchFamily="34" charset="0"/>
              <a:cs typeface="Oracle Sans Light" panose="020B0403020204020204" pitchFamily="34" charset="0"/>
            </a:endParaRPr>
          </a:p>
        </p:txBody>
      </p:sp>
      <p:sp>
        <p:nvSpPr>
          <p:cNvPr id="4" name="Rectangle 3">
            <a:extLst>
              <a:ext uri="{FF2B5EF4-FFF2-40B4-BE49-F238E27FC236}">
                <a16:creationId xmlns:a16="http://schemas.microsoft.com/office/drawing/2014/main" id="{4700CAD0-D27D-4A39-6E86-CBACE31BBBC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D52EE2F4-229B-B032-9917-B86E973D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2652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11">
            <a:extLst>
              <a:ext uri="{FF2B5EF4-FFF2-40B4-BE49-F238E27FC236}">
                <a16:creationId xmlns:a16="http://schemas.microsoft.com/office/drawing/2014/main" id="{6AD2ED83-96CA-9FF9-AA23-5AF57D37423C}"/>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2" name="Slide Number Placeholder 1">
            <a:extLst>
              <a:ext uri="{FF2B5EF4-FFF2-40B4-BE49-F238E27FC236}">
                <a16:creationId xmlns:a16="http://schemas.microsoft.com/office/drawing/2014/main" id="{772C9D7C-5116-E0C0-0869-1F70A6C76390}"/>
              </a:ext>
            </a:extLst>
          </p:cNvPr>
          <p:cNvSpPr>
            <a:spLocks noGrp="1"/>
          </p:cNvSpPr>
          <p:nvPr>
            <p:ph type="sldNum" sz="quarter" idx="16"/>
          </p:nvPr>
        </p:nvSpPr>
        <p:spPr/>
        <p:txBody>
          <a:bodyPr/>
          <a:lstStyle/>
          <a:p>
            <a:fld id="{345D60D9-5372-5F40-9443-0F9AE5BDC3C8}" type="slidenum">
              <a:rPr lang="en-US" smtClean="0"/>
              <a:pPr/>
              <a:t>35</a:t>
            </a:fld>
            <a:endParaRPr lang="en-US" dirty="0"/>
          </a:p>
        </p:txBody>
      </p:sp>
    </p:spTree>
    <p:extLst>
      <p:ext uri="{BB962C8B-B14F-4D97-AF65-F5344CB8AC3E}">
        <p14:creationId xmlns:p14="http://schemas.microsoft.com/office/powerpoint/2010/main" val="117295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2C2DAD-F679-7861-DFE7-B5335ECBA478}"/>
              </a:ext>
            </a:extLst>
          </p:cNvPr>
          <p:cNvSpPr>
            <a:spLocks noGrp="1"/>
          </p:cNvSpPr>
          <p:nvPr>
            <p:ph type="title"/>
          </p:nvPr>
        </p:nvSpPr>
        <p:spPr>
          <a:xfrm>
            <a:off x="551384" y="410058"/>
            <a:ext cx="10671048" cy="714686"/>
          </a:xfrm>
        </p:spPr>
        <p:txBody>
          <a:bodyPr/>
          <a:lstStyle/>
          <a:p>
            <a:r>
              <a:rPr lang="en-IN" b="1" dirty="0">
                <a:effectLst/>
              </a:rPr>
              <a:t>PL/SQL API Updates</a:t>
            </a:r>
            <a:endParaRPr lang="en-US" dirty="0"/>
          </a:p>
        </p:txBody>
      </p:sp>
      <p:sp>
        <p:nvSpPr>
          <p:cNvPr id="6" name="Footer Placeholder 5">
            <a:extLst>
              <a:ext uri="{FF2B5EF4-FFF2-40B4-BE49-F238E27FC236}">
                <a16:creationId xmlns:a16="http://schemas.microsoft.com/office/drawing/2014/main" id="{B067B51B-714A-8C32-759A-8BEFBF36549C}"/>
              </a:ext>
            </a:extLst>
          </p:cNvPr>
          <p:cNvSpPr>
            <a:spLocks noGrp="1"/>
          </p:cNvSpPr>
          <p:nvPr>
            <p:ph type="ftr" sz="quarter" idx="15"/>
          </p:nvPr>
        </p:nvSpPr>
        <p:spPr/>
        <p:txBody>
          <a:bodyPr/>
          <a:lstStyle/>
          <a:p>
            <a:r>
              <a:rPr lang="en-US"/>
              <a:t>Copyright © 2025, Oracle and/or its affiliates</a:t>
            </a:r>
            <a:endParaRPr lang="en-US" dirty="0"/>
          </a:p>
        </p:txBody>
      </p:sp>
      <p:sp>
        <p:nvSpPr>
          <p:cNvPr id="3" name="Content Placeholder 2">
            <a:extLst>
              <a:ext uri="{FF2B5EF4-FFF2-40B4-BE49-F238E27FC236}">
                <a16:creationId xmlns:a16="http://schemas.microsoft.com/office/drawing/2014/main" id="{E2989A05-5FD2-BC72-459D-C298B74411D1}"/>
              </a:ext>
            </a:extLst>
          </p:cNvPr>
          <p:cNvSpPr>
            <a:spLocks noGrp="1"/>
          </p:cNvSpPr>
          <p:nvPr>
            <p:ph sz="quarter" idx="13"/>
          </p:nvPr>
        </p:nvSpPr>
        <p:spPr>
          <a:xfrm>
            <a:off x="551384" y="1484784"/>
            <a:ext cx="11305383" cy="4824536"/>
          </a:xfrm>
        </p:spPr>
        <p:txBody>
          <a:bodyPr/>
          <a:lstStyle/>
          <a:p>
            <a:r>
              <a:rPr lang="en-IN" b="1" dirty="0">
                <a:solidFill>
                  <a:srgbClr val="FFC000"/>
                </a:solidFill>
              </a:rPr>
              <a:t>APEX_SHARED_COMPONENT</a:t>
            </a:r>
          </a:p>
          <a:p>
            <a:pPr marL="742950" lvl="1" indent="-285750">
              <a:lnSpc>
                <a:spcPct val="150000"/>
              </a:lnSpc>
            </a:pPr>
            <a:r>
              <a:rPr lang="en-IN" sz="1600" dirty="0">
                <a:latin typeface="Oracle Sans Light" panose="020B0403020204020204" pitchFamily="34" charset="0"/>
                <a:cs typeface="Oracle Sans Light" panose="020B0403020204020204" pitchFamily="34" charset="0"/>
              </a:rPr>
              <a:t>The new APEX_SHARED_COMPONENT package contains two APIs for working with shared components: REFRESH and PUBLISH. It is only available in full APEX installations.</a:t>
            </a:r>
          </a:p>
          <a:p>
            <a:r>
              <a:rPr lang="en-IN" b="1" dirty="0">
                <a:solidFill>
                  <a:srgbClr val="FFC000"/>
                </a:solidFill>
              </a:rPr>
              <a:t>APEX_LANG</a:t>
            </a:r>
          </a:p>
          <a:p>
            <a:pPr marL="742950" lvl="1" indent="-285750">
              <a:lnSpc>
                <a:spcPct val="150000"/>
              </a:lnSpc>
            </a:pPr>
            <a:r>
              <a:rPr lang="en-IN" sz="1600" dirty="0">
                <a:latin typeface="Oracle Sans Light" panose="020B0403020204020204" pitchFamily="34" charset="0"/>
                <a:cs typeface="Oracle Sans Light" panose="020B0403020204020204" pitchFamily="34" charset="0"/>
              </a:rPr>
              <a:t>Updated CREATE_MESSAGE procedure</a:t>
            </a:r>
          </a:p>
          <a:p>
            <a:pPr marL="924878" lvl="2" indent="-285750">
              <a:lnSpc>
                <a:spcPct val="150000"/>
              </a:lnSpc>
              <a:buFont typeface="Courier New" panose="02070309020205020404" pitchFamily="49" charset="0"/>
              <a:buChar char="o"/>
            </a:pPr>
            <a:r>
              <a:rPr lang="en-IN" sz="1400" dirty="0">
                <a:latin typeface="Oracle Sans Light" panose="020B0403020204020204" pitchFamily="34" charset="0"/>
                <a:cs typeface="Oracle Sans Light" panose="020B0403020204020204" pitchFamily="34" charset="0"/>
              </a:rPr>
              <a:t>New </a:t>
            </a:r>
            <a:r>
              <a:rPr lang="en-IN" sz="1400" dirty="0" err="1">
                <a:latin typeface="Oracle Sans Light" panose="020B0403020204020204" pitchFamily="34" charset="0"/>
                <a:cs typeface="Oracle Sans Light" panose="020B0403020204020204" pitchFamily="34" charset="0"/>
              </a:rPr>
              <a:t>p_metadata</a:t>
            </a:r>
            <a:r>
              <a:rPr lang="en-IN" sz="1400" dirty="0">
                <a:latin typeface="Oracle Sans Light" panose="020B0403020204020204" pitchFamily="34" charset="0"/>
                <a:cs typeface="Oracle Sans Light" panose="020B0403020204020204" pitchFamily="34" charset="0"/>
              </a:rPr>
              <a:t> parameter to optionally add any additional supporting data for a Text Message - e.g. Fusion teams will use to add additional data in JSON format </a:t>
            </a:r>
          </a:p>
          <a:p>
            <a:pPr marL="924878" lvl="2" indent="-285750">
              <a:lnSpc>
                <a:spcPct val="150000"/>
              </a:lnSpc>
              <a:buFont typeface="Courier New" panose="02070309020205020404" pitchFamily="49" charset="0"/>
              <a:buChar char="o"/>
            </a:pPr>
            <a:r>
              <a:rPr lang="en-IN" sz="1400" dirty="0">
                <a:latin typeface="Oracle Sans Light" panose="020B0403020204020204" pitchFamily="34" charset="0"/>
                <a:cs typeface="Oracle Sans Light" panose="020B0403020204020204" pitchFamily="34" charset="0"/>
              </a:rPr>
              <a:t>New </a:t>
            </a:r>
            <a:r>
              <a:rPr lang="en-IN" sz="1400" dirty="0" err="1">
                <a:latin typeface="Oracle Sans Light" panose="020B0403020204020204" pitchFamily="34" charset="0"/>
                <a:cs typeface="Oracle Sans Light" panose="020B0403020204020204" pitchFamily="34" charset="0"/>
              </a:rPr>
              <a:t>p_comment</a:t>
            </a:r>
            <a:r>
              <a:rPr lang="en-IN" sz="1400" dirty="0">
                <a:latin typeface="Oracle Sans Light" panose="020B0403020204020204" pitchFamily="34" charset="0"/>
                <a:cs typeface="Oracle Sans Light" panose="020B0403020204020204" pitchFamily="34" charset="0"/>
              </a:rPr>
              <a:t> parameter to optionally add comments against a Text Message</a:t>
            </a:r>
            <a:endParaRPr lang="en-IN" dirty="0">
              <a:latin typeface="Oracle Sans Light" panose="020B0403020204020204" pitchFamily="34" charset="0"/>
              <a:cs typeface="Oracle Sans Light" panose="020B0403020204020204" pitchFamily="34" charset="0"/>
            </a:endParaRPr>
          </a:p>
          <a:p>
            <a:pPr marL="742950" lvl="1" indent="-285750">
              <a:lnSpc>
                <a:spcPct val="150000"/>
              </a:lnSpc>
            </a:pPr>
            <a:r>
              <a:rPr lang="en-IN" sz="1600" dirty="0">
                <a:latin typeface="Oracle Sans Light" panose="020B0403020204020204" pitchFamily="34" charset="0"/>
                <a:cs typeface="Oracle Sans Light" panose="020B0403020204020204" pitchFamily="34" charset="0"/>
              </a:rPr>
              <a:t>New overloaded UPDATE_MESSAGE procedure</a:t>
            </a:r>
          </a:p>
          <a:p>
            <a:pPr marL="924878" lvl="2" indent="-285750">
              <a:lnSpc>
                <a:spcPct val="150000"/>
              </a:lnSpc>
              <a:buFont typeface="Courier New" panose="02070309020205020404" pitchFamily="49" charset="0"/>
              <a:buChar char="o"/>
            </a:pPr>
            <a:r>
              <a:rPr lang="en-IN" sz="1400" dirty="0">
                <a:latin typeface="Oracle Sans Light" panose="020B0403020204020204" pitchFamily="34" charset="0"/>
                <a:cs typeface="Oracle Sans Light" panose="020B0403020204020204" pitchFamily="34" charset="0"/>
              </a:rPr>
              <a:t>Provides full set of parameters - </a:t>
            </a:r>
            <a:r>
              <a:rPr lang="en-IN" sz="1400" dirty="0" err="1">
                <a:latin typeface="Oracle Sans Light" panose="020B0403020204020204" pitchFamily="34" charset="0"/>
                <a:cs typeface="Oracle Sans Light" panose="020B0403020204020204" pitchFamily="34" charset="0"/>
              </a:rPr>
              <a:t>p_id</a:t>
            </a:r>
            <a:r>
              <a:rPr lang="en-IN" sz="1400" dirty="0">
                <a:latin typeface="Oracle Sans Light" panose="020B0403020204020204" pitchFamily="34" charset="0"/>
                <a:cs typeface="Oracle Sans Light" panose="020B0403020204020204" pitchFamily="34" charset="0"/>
              </a:rPr>
              <a:t>, </a:t>
            </a:r>
            <a:r>
              <a:rPr lang="en-IN" sz="1400" dirty="0" err="1">
                <a:latin typeface="Oracle Sans Light" panose="020B0403020204020204" pitchFamily="34" charset="0"/>
                <a:cs typeface="Oracle Sans Light" panose="020B0403020204020204" pitchFamily="34" charset="0"/>
              </a:rPr>
              <a:t>p_name</a:t>
            </a:r>
            <a:r>
              <a:rPr lang="en-IN" sz="1400" dirty="0">
                <a:latin typeface="Oracle Sans Light" panose="020B0403020204020204" pitchFamily="34" charset="0"/>
                <a:cs typeface="Oracle Sans Light" panose="020B0403020204020204" pitchFamily="34" charset="0"/>
              </a:rPr>
              <a:t>, </a:t>
            </a:r>
            <a:r>
              <a:rPr lang="en-IN" sz="1400" dirty="0" err="1">
                <a:latin typeface="Oracle Sans Light" panose="020B0403020204020204" pitchFamily="34" charset="0"/>
                <a:cs typeface="Oracle Sans Light" panose="020B0403020204020204" pitchFamily="34" charset="0"/>
              </a:rPr>
              <a:t>p_language</a:t>
            </a:r>
            <a:r>
              <a:rPr lang="en-IN" sz="1400" dirty="0">
                <a:latin typeface="Oracle Sans Light" panose="020B0403020204020204" pitchFamily="34" charset="0"/>
                <a:cs typeface="Oracle Sans Light" panose="020B0403020204020204" pitchFamily="34" charset="0"/>
              </a:rPr>
              <a:t>, </a:t>
            </a:r>
            <a:r>
              <a:rPr lang="en-IN" sz="1400" dirty="0" err="1">
                <a:latin typeface="Oracle Sans Light" panose="020B0403020204020204" pitchFamily="34" charset="0"/>
                <a:cs typeface="Oracle Sans Light" panose="020B0403020204020204" pitchFamily="34" charset="0"/>
              </a:rPr>
              <a:t>p_message_text</a:t>
            </a:r>
            <a:r>
              <a:rPr lang="en-IN" sz="1400" dirty="0">
                <a:latin typeface="Oracle Sans Light" panose="020B0403020204020204" pitchFamily="34" charset="0"/>
                <a:cs typeface="Oracle Sans Light" panose="020B0403020204020204" pitchFamily="34" charset="0"/>
              </a:rPr>
              <a:t>, </a:t>
            </a:r>
            <a:r>
              <a:rPr lang="en-IN" sz="1400" dirty="0" err="1">
                <a:latin typeface="Oracle Sans Light" panose="020B0403020204020204" pitchFamily="34" charset="0"/>
                <a:cs typeface="Oracle Sans Light" panose="020B0403020204020204" pitchFamily="34" charset="0"/>
              </a:rPr>
              <a:t>p_used_in_javascript</a:t>
            </a:r>
            <a:r>
              <a:rPr lang="en-IN" sz="1400" dirty="0">
                <a:latin typeface="Oracle Sans Light" panose="020B0403020204020204" pitchFamily="34" charset="0"/>
                <a:cs typeface="Oracle Sans Light" panose="020B0403020204020204" pitchFamily="34" charset="0"/>
              </a:rPr>
              <a:t>, </a:t>
            </a:r>
            <a:r>
              <a:rPr lang="en-IN" sz="1400" dirty="0" err="1">
                <a:latin typeface="Oracle Sans Light" panose="020B0403020204020204" pitchFamily="34" charset="0"/>
                <a:cs typeface="Oracle Sans Light" panose="020B0403020204020204" pitchFamily="34" charset="0"/>
              </a:rPr>
              <a:t>p_metadata</a:t>
            </a:r>
            <a:r>
              <a:rPr lang="en-IN" sz="1400" dirty="0">
                <a:latin typeface="Oracle Sans Light" panose="020B0403020204020204" pitchFamily="34" charset="0"/>
                <a:cs typeface="Oracle Sans Light" panose="020B0403020204020204" pitchFamily="34" charset="0"/>
              </a:rPr>
              <a:t>, </a:t>
            </a:r>
            <a:r>
              <a:rPr lang="en-IN" sz="1400" dirty="0" err="1">
                <a:latin typeface="Oracle Sans Light" panose="020B0403020204020204" pitchFamily="34" charset="0"/>
                <a:cs typeface="Oracle Sans Light" panose="020B0403020204020204" pitchFamily="34" charset="0"/>
              </a:rPr>
              <a:t>p_comment</a:t>
            </a:r>
            <a:endParaRPr lang="en-IN" sz="1400" dirty="0">
              <a:latin typeface="Oracle Sans Light" panose="020B0403020204020204" pitchFamily="34" charset="0"/>
              <a:cs typeface="Oracle Sans Light" panose="020B0403020204020204" pitchFamily="34" charset="0"/>
            </a:endParaRPr>
          </a:p>
          <a:p>
            <a:pPr marL="742950" lvl="1" indent="-285750">
              <a:lnSpc>
                <a:spcPct val="150000"/>
              </a:lnSpc>
            </a:pPr>
            <a:r>
              <a:rPr lang="en-IN" sz="1600" dirty="0">
                <a:latin typeface="Oracle Sans Light" panose="020B0403020204020204" pitchFamily="34" charset="0"/>
                <a:cs typeface="Oracle Sans Light" panose="020B0403020204020204" pitchFamily="34" charset="0"/>
              </a:rPr>
              <a:t>New GET_MESSAGE function</a:t>
            </a:r>
          </a:p>
          <a:p>
            <a:pPr marL="924878" lvl="2" indent="-285750">
              <a:lnSpc>
                <a:spcPct val="150000"/>
              </a:lnSpc>
              <a:buFont typeface="Courier New" panose="02070309020205020404" pitchFamily="49" charset="0"/>
              <a:buChar char="o"/>
            </a:pPr>
            <a:r>
              <a:rPr lang="en-IN" sz="1400" dirty="0">
                <a:latin typeface="Oracle Sans Light" panose="020B0403020204020204" pitchFamily="34" charset="0"/>
                <a:cs typeface="Oracle Sans Light" panose="020B0403020204020204" pitchFamily="34" charset="0"/>
              </a:rPr>
              <a:t>Formats a Text Message with named substitution variables 'Hello %name is your birthday on %</a:t>
            </a:r>
            <a:r>
              <a:rPr lang="en-IN" sz="1400" dirty="0" err="1">
                <a:latin typeface="Oracle Sans Light" panose="020B0403020204020204" pitchFamily="34" charset="0"/>
                <a:cs typeface="Oracle Sans Light" panose="020B0403020204020204" pitchFamily="34" charset="0"/>
              </a:rPr>
              <a:t>fulldob</a:t>
            </a:r>
            <a:r>
              <a:rPr lang="en-IN" sz="1400" dirty="0">
                <a:latin typeface="Oracle Sans Light" panose="020B0403020204020204" pitchFamily="34" charset="0"/>
                <a:cs typeface="Oracle Sans Light" panose="020B0403020204020204" pitchFamily="34" charset="0"/>
              </a:rPr>
              <a:t>?'</a:t>
            </a:r>
          </a:p>
        </p:txBody>
      </p:sp>
      <p:sp>
        <p:nvSpPr>
          <p:cNvPr id="4" name="Rectangle 3">
            <a:extLst>
              <a:ext uri="{FF2B5EF4-FFF2-40B4-BE49-F238E27FC236}">
                <a16:creationId xmlns:a16="http://schemas.microsoft.com/office/drawing/2014/main" id="{4700CAD0-D27D-4A39-6E86-CBACE31BBBC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id="{D52EE2F4-229B-B032-9917-B86E973D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265238"/>
            <a:ext cx="254000" cy="254000"/>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11">
            <a:extLst>
              <a:ext uri="{FF2B5EF4-FFF2-40B4-BE49-F238E27FC236}">
                <a16:creationId xmlns:a16="http://schemas.microsoft.com/office/drawing/2014/main" id="{0715AD19-3DE6-08BC-D74F-95EA92B98C5D}"/>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2" name="Slide Number Placeholder 1">
            <a:extLst>
              <a:ext uri="{FF2B5EF4-FFF2-40B4-BE49-F238E27FC236}">
                <a16:creationId xmlns:a16="http://schemas.microsoft.com/office/drawing/2014/main" id="{5E457981-9A8C-1192-9453-C01B2D812646}"/>
              </a:ext>
            </a:extLst>
          </p:cNvPr>
          <p:cNvSpPr>
            <a:spLocks noGrp="1"/>
          </p:cNvSpPr>
          <p:nvPr>
            <p:ph type="sldNum" sz="quarter" idx="16"/>
          </p:nvPr>
        </p:nvSpPr>
        <p:spPr/>
        <p:txBody>
          <a:bodyPr/>
          <a:lstStyle/>
          <a:p>
            <a:fld id="{345D60D9-5372-5F40-9443-0F9AE5BDC3C8}" type="slidenum">
              <a:rPr lang="en-US" smtClean="0"/>
              <a:pPr/>
              <a:t>36</a:t>
            </a:fld>
            <a:endParaRPr lang="en-US" dirty="0"/>
          </a:p>
        </p:txBody>
      </p:sp>
    </p:spTree>
    <p:extLst>
      <p:ext uri="{BB962C8B-B14F-4D97-AF65-F5344CB8AC3E}">
        <p14:creationId xmlns:p14="http://schemas.microsoft.com/office/powerpoint/2010/main" val="2169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C9A54-DDCC-1857-D68D-50A619A9989E}"/>
              </a:ext>
            </a:extLst>
          </p:cNvPr>
          <p:cNvSpPr>
            <a:spLocks noGrp="1"/>
          </p:cNvSpPr>
          <p:nvPr>
            <p:ph type="title"/>
          </p:nvPr>
        </p:nvSpPr>
        <p:spPr/>
        <p:txBody>
          <a:bodyPr/>
          <a:lstStyle/>
          <a:p>
            <a:r>
              <a:rPr lang="en-IN" dirty="0"/>
              <a:t>JavaScript Library Upgrades</a:t>
            </a:r>
            <a:br>
              <a:rPr lang="en-IN" dirty="0"/>
            </a:br>
            <a:endParaRPr lang="en-US" dirty="0"/>
          </a:p>
        </p:txBody>
      </p:sp>
      <p:sp>
        <p:nvSpPr>
          <p:cNvPr id="10" name="Content Placeholder 9">
            <a:extLst>
              <a:ext uri="{FF2B5EF4-FFF2-40B4-BE49-F238E27FC236}">
                <a16:creationId xmlns:a16="http://schemas.microsoft.com/office/drawing/2014/main" id="{AB4FC1C0-EFAC-4586-115C-941A8BD0D2A6}"/>
              </a:ext>
            </a:extLst>
          </p:cNvPr>
          <p:cNvSpPr>
            <a:spLocks noGrp="1"/>
          </p:cNvSpPr>
          <p:nvPr>
            <p:ph sz="quarter" idx="13"/>
          </p:nvPr>
        </p:nvSpPr>
        <p:spPr>
          <a:xfrm>
            <a:off x="768875" y="1340768"/>
            <a:ext cx="10671175" cy="4968552"/>
          </a:xfrm>
        </p:spPr>
        <p:txBody>
          <a:bodyPr/>
          <a:lstStyle/>
          <a:p>
            <a:pPr marL="285750" indent="-285750">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cropperjs</a:t>
            </a:r>
            <a:r>
              <a:rPr lang="en-IN" dirty="0">
                <a:latin typeface="Oracle Sans Light" panose="020B0403020204020204" pitchFamily="34" charset="0"/>
                <a:cs typeface="Oracle Sans Light" panose="020B0403020204020204" pitchFamily="34" charset="0"/>
              </a:rPr>
              <a:t> 1.6.2</a:t>
            </a:r>
          </a:p>
          <a:p>
            <a:pPr marL="285750" indent="-285750">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DOMPurify</a:t>
            </a:r>
            <a:r>
              <a:rPr lang="en-IN" dirty="0">
                <a:latin typeface="Oracle Sans Light" panose="020B0403020204020204" pitchFamily="34" charset="0"/>
                <a:cs typeface="Oracle Sans Light" panose="020B0403020204020204" pitchFamily="34" charset="0"/>
              </a:rPr>
              <a:t> 3.1.6</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Font APEX 2.4</a:t>
            </a:r>
          </a:p>
          <a:p>
            <a:pPr marL="285750" indent="-285750">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FullCalendar</a:t>
            </a:r>
            <a:r>
              <a:rPr lang="en-IN" dirty="0">
                <a:latin typeface="Oracle Sans Light" panose="020B0403020204020204" pitchFamily="34" charset="0"/>
                <a:cs typeface="Oracle Sans Light" panose="020B0403020204020204" pitchFamily="34" charset="0"/>
              </a:rPr>
              <a:t> 6.1.15</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jQuery Migrate 3.5.2</a:t>
            </a:r>
          </a:p>
          <a:p>
            <a:pPr marL="285750" indent="-285750">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Less.js</a:t>
            </a:r>
            <a:r>
              <a:rPr lang="en-IN" dirty="0">
                <a:latin typeface="Oracle Sans Light" panose="020B0403020204020204" pitchFamily="34" charset="0"/>
                <a:cs typeface="Oracle Sans Light" panose="020B0403020204020204" pitchFamily="34" charset="0"/>
              </a:rPr>
              <a:t> 4.2.0</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Map Region: Upgrade </a:t>
            </a:r>
            <a:r>
              <a:rPr lang="en-IN" dirty="0" err="1">
                <a:latin typeface="Oracle Sans Light" panose="020B0403020204020204" pitchFamily="34" charset="0"/>
                <a:cs typeface="Oracle Sans Light" panose="020B0403020204020204" pitchFamily="34" charset="0"/>
              </a:rPr>
              <a:t>Mapbox</a:t>
            </a:r>
            <a:r>
              <a:rPr lang="en-IN" dirty="0">
                <a:latin typeface="Oracle Sans Light" panose="020B0403020204020204" pitchFamily="34" charset="0"/>
                <a:cs typeface="Oracle Sans Light" panose="020B0403020204020204" pitchFamily="34" charset="0"/>
              </a:rPr>
              <a:t> to </a:t>
            </a:r>
            <a:r>
              <a:rPr lang="en-IN" dirty="0" err="1">
                <a:latin typeface="Oracle Sans Light" panose="020B0403020204020204" pitchFamily="34" charset="0"/>
                <a:cs typeface="Oracle Sans Light" panose="020B0403020204020204" pitchFamily="34" charset="0"/>
              </a:rPr>
              <a:t>MapLibre</a:t>
            </a:r>
            <a:r>
              <a:rPr lang="en-IN" dirty="0">
                <a:latin typeface="Oracle Sans Light" panose="020B0403020204020204" pitchFamily="34" charset="0"/>
                <a:cs typeface="Oracle Sans Light" panose="020B0403020204020204" pitchFamily="34" charset="0"/>
              </a:rPr>
              <a:t> 4.6.0</a:t>
            </a:r>
          </a:p>
          <a:p>
            <a:pPr marL="285750" indent="-285750">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MarkedJS</a:t>
            </a:r>
            <a:r>
              <a:rPr lang="en-IN" dirty="0">
                <a:latin typeface="Oracle Sans Light" panose="020B0403020204020204" pitchFamily="34" charset="0"/>
                <a:cs typeface="Oracle Sans Light" panose="020B0403020204020204" pitchFamily="34" charset="0"/>
              </a:rPr>
              <a:t> 14.1.0</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Monaco Editor 0.51.0</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Oracle JET 17.0.2</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Oracle Rich Text Library 2.0.1</a:t>
            </a:r>
          </a:p>
          <a:p>
            <a:pPr marL="285750" indent="-285750">
              <a:buFont typeface="Arial" panose="020B0604020202020204" pitchFamily="34" charset="0"/>
              <a:buChar char="•"/>
            </a:pPr>
            <a:r>
              <a:rPr lang="en-IN" dirty="0" err="1">
                <a:latin typeface="Oracle Sans Light" panose="020B0403020204020204" pitchFamily="34" charset="0"/>
                <a:cs typeface="Oracle Sans Light" panose="020B0403020204020204" pitchFamily="34" charset="0"/>
              </a:rPr>
              <a:t>PrismJS</a:t>
            </a:r>
            <a:r>
              <a:rPr lang="en-IN" dirty="0">
                <a:latin typeface="Oracle Sans Light" panose="020B0403020204020204" pitchFamily="34" charset="0"/>
                <a:cs typeface="Oracle Sans Light" panose="020B0403020204020204" pitchFamily="34" charset="0"/>
              </a:rPr>
              <a:t> 1.29.0</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Terser 5.31.3</a:t>
            </a:r>
          </a:p>
          <a:p>
            <a:pPr marL="285750" indent="-285750">
              <a:buFont typeface="Arial" panose="020B0604020202020204" pitchFamily="34" charset="0"/>
              <a:buChar char="•"/>
            </a:pPr>
            <a:r>
              <a:rPr lang="en-IN" dirty="0">
                <a:latin typeface="Oracle Sans Light" panose="020B0403020204020204" pitchFamily="34" charset="0"/>
                <a:cs typeface="Oracle Sans Light" panose="020B0403020204020204" pitchFamily="34" charset="0"/>
              </a:rPr>
              <a:t>Turndown 7.2.0</a:t>
            </a:r>
          </a:p>
        </p:txBody>
      </p:sp>
      <p:sp>
        <p:nvSpPr>
          <p:cNvPr id="11" name="Title 8">
            <a:extLst>
              <a:ext uri="{FF2B5EF4-FFF2-40B4-BE49-F238E27FC236}">
                <a16:creationId xmlns:a16="http://schemas.microsoft.com/office/drawing/2014/main" id="{047DB15C-BB9F-4C8D-15AF-BB5402544F2B}"/>
              </a:ext>
            </a:extLst>
          </p:cNvPr>
          <p:cNvSpPr txBox="1">
            <a:spLocks/>
          </p:cNvSpPr>
          <p:nvPr/>
        </p:nvSpPr>
        <p:spPr>
          <a:xfrm>
            <a:off x="549028" y="3230410"/>
            <a:ext cx="10671048" cy="529272"/>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IN" b="0" i="0" dirty="0">
              <a:solidFill>
                <a:srgbClr val="172B4D"/>
              </a:solidFill>
              <a:effectLst/>
              <a:highlight>
                <a:srgbClr val="FFFFFF"/>
              </a:highlight>
              <a:latin typeface="-apple-system"/>
            </a:endParaRPr>
          </a:p>
        </p:txBody>
      </p:sp>
      <p:sp>
        <p:nvSpPr>
          <p:cNvPr id="2" name="Date Placeholder 11">
            <a:extLst>
              <a:ext uri="{FF2B5EF4-FFF2-40B4-BE49-F238E27FC236}">
                <a16:creationId xmlns:a16="http://schemas.microsoft.com/office/drawing/2014/main" id="{FB92801C-FA10-FEDF-17D6-F39DCBDF22F8}"/>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
        <p:nvSpPr>
          <p:cNvPr id="5" name="Footer Placeholder 5">
            <a:extLst>
              <a:ext uri="{FF2B5EF4-FFF2-40B4-BE49-F238E27FC236}">
                <a16:creationId xmlns:a16="http://schemas.microsoft.com/office/drawing/2014/main" id="{59CF8B61-B383-57EB-8339-39ED2C1484AA}"/>
              </a:ext>
            </a:extLst>
          </p:cNvPr>
          <p:cNvSpPr>
            <a:spLocks noGrp="1"/>
          </p:cNvSpPr>
          <p:nvPr>
            <p:ph type="ftr" sz="quarter" idx="15"/>
          </p:nvPr>
        </p:nvSpPr>
        <p:spPr>
          <a:xfrm>
            <a:off x="1127759" y="6423978"/>
            <a:ext cx="5745379" cy="365125"/>
          </a:xfrm>
        </p:spPr>
        <p:txBody>
          <a:bodyPr/>
          <a:lstStyle/>
          <a:p>
            <a:r>
              <a:rPr lang="en-US"/>
              <a:t>Copyright © 2025, Oracle and/or its affiliates</a:t>
            </a:r>
            <a:endParaRPr lang="en-US" dirty="0"/>
          </a:p>
        </p:txBody>
      </p:sp>
      <p:sp>
        <p:nvSpPr>
          <p:cNvPr id="3" name="Slide Number Placeholder 2">
            <a:extLst>
              <a:ext uri="{FF2B5EF4-FFF2-40B4-BE49-F238E27FC236}">
                <a16:creationId xmlns:a16="http://schemas.microsoft.com/office/drawing/2014/main" id="{ECB141D2-5337-4916-DBB6-95586221DEA0}"/>
              </a:ext>
            </a:extLst>
          </p:cNvPr>
          <p:cNvSpPr>
            <a:spLocks noGrp="1"/>
          </p:cNvSpPr>
          <p:nvPr>
            <p:ph type="sldNum" sz="quarter" idx="16"/>
          </p:nvPr>
        </p:nvSpPr>
        <p:spPr/>
        <p:txBody>
          <a:bodyPr/>
          <a:lstStyle/>
          <a:p>
            <a:fld id="{345D60D9-5372-5F40-9443-0F9AE5BDC3C8}" type="slidenum">
              <a:rPr lang="en-US" smtClean="0"/>
              <a:pPr/>
              <a:t>37</a:t>
            </a:fld>
            <a:endParaRPr lang="en-US" dirty="0"/>
          </a:p>
        </p:txBody>
      </p:sp>
    </p:spTree>
    <p:extLst>
      <p:ext uri="{BB962C8B-B14F-4D97-AF65-F5344CB8AC3E}">
        <p14:creationId xmlns:p14="http://schemas.microsoft.com/office/powerpoint/2010/main" val="227023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38</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a:t>Copyright © 2025, Oracle and/or its affiliates</a:t>
            </a:r>
            <a:endParaRPr lang="en-US" dirty="0"/>
          </a:p>
        </p:txBody>
      </p:sp>
      <p:sp>
        <p:nvSpPr>
          <p:cNvPr id="8" name="Title 1">
            <a:extLst>
              <a:ext uri="{FF2B5EF4-FFF2-40B4-BE49-F238E27FC236}">
                <a16:creationId xmlns:a16="http://schemas.microsoft.com/office/drawing/2014/main" id="{EF0F6944-5C1C-7E5C-C5C6-E7AF62AFB661}"/>
              </a:ext>
            </a:extLst>
          </p:cNvPr>
          <p:cNvSpPr>
            <a:spLocks noGrp="1"/>
          </p:cNvSpPr>
          <p:nvPr>
            <p:ph type="title"/>
          </p:nvPr>
        </p:nvSpPr>
        <p:spPr>
          <a:xfrm>
            <a:off x="768875" y="182403"/>
            <a:ext cx="10671048" cy="822960"/>
          </a:xfrm>
        </p:spPr>
        <p:txBody>
          <a:bodyPr/>
          <a:lstStyle/>
          <a:p>
            <a:r>
              <a:rPr lang="en-US" sz="3200" dirty="0">
                <a:solidFill>
                  <a:srgbClr val="FACD62"/>
                </a:solidFill>
              </a:rPr>
              <a:t>Everything about Oracle APEX</a:t>
            </a:r>
          </a:p>
        </p:txBody>
      </p:sp>
      <p:sp>
        <p:nvSpPr>
          <p:cNvPr id="9" name="Text Placeholder 2">
            <a:extLst>
              <a:ext uri="{FF2B5EF4-FFF2-40B4-BE49-F238E27FC236}">
                <a16:creationId xmlns:a16="http://schemas.microsoft.com/office/drawing/2014/main" id="{FB42D236-CE4E-3EE1-6EF6-D865FFB15F4A}"/>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apex.oracle.com</a:t>
            </a:r>
          </a:p>
        </p:txBody>
      </p:sp>
      <p:pic>
        <p:nvPicPr>
          <p:cNvPr id="3" name="Picture 2">
            <a:extLst>
              <a:ext uri="{FF2B5EF4-FFF2-40B4-BE49-F238E27FC236}">
                <a16:creationId xmlns:a16="http://schemas.microsoft.com/office/drawing/2014/main" id="{7E58023F-4DFE-441B-C094-74C6FDCE2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527619"/>
            <a:ext cx="9217024" cy="4789360"/>
          </a:xfrm>
          <a:prstGeom prst="rect">
            <a:avLst/>
          </a:prstGeom>
          <a:ln>
            <a:solidFill>
              <a:srgbClr val="FACD62"/>
            </a:solidFill>
          </a:ln>
        </p:spPr>
      </p:pic>
      <p:sp>
        <p:nvSpPr>
          <p:cNvPr id="2" name="Date Placeholder 11">
            <a:extLst>
              <a:ext uri="{FF2B5EF4-FFF2-40B4-BE49-F238E27FC236}">
                <a16:creationId xmlns:a16="http://schemas.microsoft.com/office/drawing/2014/main" id="{1362221B-C929-936B-0F2F-BB618E39D77D}"/>
              </a:ext>
            </a:extLst>
          </p:cNvPr>
          <p:cNvSpPr txBox="1">
            <a:spLocks/>
          </p:cNvSpPr>
          <p:nvPr/>
        </p:nvSpPr>
        <p:spPr>
          <a:xfrm>
            <a:off x="6940607" y="6423660"/>
            <a:ext cx="45336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rPr>
              <a:t>Learn more at apex.oracle.com</a:t>
            </a:r>
          </a:p>
        </p:txBody>
      </p:sp>
    </p:spTree>
    <p:extLst>
      <p:ext uri="{BB962C8B-B14F-4D97-AF65-F5344CB8AC3E}">
        <p14:creationId xmlns:p14="http://schemas.microsoft.com/office/powerpoint/2010/main" val="12602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Oracle APEX Training &amp; Certification</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7368A66C-7CCD-99AC-1561-23F430427557}"/>
              </a:ext>
            </a:extLst>
          </p:cNvPr>
          <p:cNvSpPr>
            <a:spLocks noGrp="1"/>
          </p:cNvSpPr>
          <p:nvPr>
            <p:ph type="sldNum" sz="quarter" idx="12"/>
          </p:nvPr>
        </p:nvSpPr>
        <p:spPr/>
        <p:txBody>
          <a:bodyPr/>
          <a:lstStyle/>
          <a:p>
            <a:fld id="{345D60D9-5372-5F40-9443-0F9AE5BDC3C8}" type="slidenum">
              <a:rPr lang="en-US" smtClean="0"/>
              <a:pPr/>
              <a:t>39</a:t>
            </a:fld>
            <a:endParaRPr lang="en-US" dirty="0"/>
          </a:p>
        </p:txBody>
      </p:sp>
    </p:spTree>
    <p:extLst>
      <p:ext uri="{BB962C8B-B14F-4D97-AF65-F5344CB8AC3E}">
        <p14:creationId xmlns:p14="http://schemas.microsoft.com/office/powerpoint/2010/main" val="34765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12BB9D-8965-41FB-AE50-BBD04639923F}"/>
              </a:ext>
            </a:extLst>
          </p:cNvPr>
          <p:cNvSpPr>
            <a:spLocks noGrp="1"/>
          </p:cNvSpPr>
          <p:nvPr>
            <p:ph type="title"/>
          </p:nvPr>
        </p:nvSpPr>
        <p:spPr/>
        <p:txBody>
          <a:bodyPr/>
          <a:lstStyle/>
          <a:p>
            <a:r>
              <a:rPr lang="en-US" dirty="0"/>
              <a:t>Oracle APEX 24.2: What’s New?</a:t>
            </a:r>
          </a:p>
        </p:txBody>
      </p:sp>
      <p:sp>
        <p:nvSpPr>
          <p:cNvPr id="7" name="Text Placeholder 6">
            <a:extLst>
              <a:ext uri="{FF2B5EF4-FFF2-40B4-BE49-F238E27FC236}">
                <a16:creationId xmlns:a16="http://schemas.microsoft.com/office/drawing/2014/main" id="{193656CC-4661-4857-B733-058DBF6F8CD9}"/>
              </a:ext>
            </a:extLst>
          </p:cNvPr>
          <p:cNvSpPr>
            <a:spLocks noGrp="1"/>
          </p:cNvSpPr>
          <p:nvPr>
            <p:ph type="body" sz="quarter" idx="25"/>
          </p:nvPr>
        </p:nvSpPr>
        <p:spPr>
          <a:xfrm>
            <a:off x="328451" y="3432422"/>
            <a:ext cx="3736740" cy="323885"/>
          </a:xfrm>
        </p:spPr>
        <p:txBody>
          <a:bodyPr/>
          <a:lstStyle/>
          <a:p>
            <a:r>
              <a:rPr lang="en-US" sz="1600" dirty="0">
                <a:solidFill>
                  <a:srgbClr val="FFC000"/>
                </a:solidFill>
              </a:rPr>
              <a:t>Quickly create apps - APEX </a:t>
            </a:r>
            <a:r>
              <a:rPr lang="en-US" sz="1600" dirty="0" err="1">
                <a:solidFill>
                  <a:srgbClr val="FFC000"/>
                </a:solidFill>
              </a:rPr>
              <a:t>GenDev</a:t>
            </a:r>
            <a:endParaRPr lang="en-US" sz="1600" dirty="0">
              <a:solidFill>
                <a:srgbClr val="FFC000"/>
              </a:solidFill>
            </a:endParaRPr>
          </a:p>
          <a:p>
            <a:endParaRPr lang="en-US" sz="1600" dirty="0">
              <a:solidFill>
                <a:srgbClr val="FFC000"/>
              </a:solidFill>
            </a:endParaRPr>
          </a:p>
          <a:p>
            <a:endParaRPr lang="en-US" sz="1600" dirty="0">
              <a:solidFill>
                <a:srgbClr val="FFC000"/>
              </a:solidFill>
            </a:endParaRPr>
          </a:p>
        </p:txBody>
      </p:sp>
      <p:sp>
        <p:nvSpPr>
          <p:cNvPr id="6" name="Text Placeholder 5">
            <a:extLst>
              <a:ext uri="{FF2B5EF4-FFF2-40B4-BE49-F238E27FC236}">
                <a16:creationId xmlns:a16="http://schemas.microsoft.com/office/drawing/2014/main" id="{C2FDAE53-5B47-40C2-BA5E-0B0E951F9C3D}"/>
              </a:ext>
            </a:extLst>
          </p:cNvPr>
          <p:cNvSpPr>
            <a:spLocks noGrp="1"/>
          </p:cNvSpPr>
          <p:nvPr>
            <p:ph type="body" sz="quarter" idx="24"/>
          </p:nvPr>
        </p:nvSpPr>
        <p:spPr>
          <a:xfrm>
            <a:off x="792511" y="4169129"/>
            <a:ext cx="2808622" cy="2129205"/>
          </a:xfrm>
        </p:spPr>
        <p:txBody>
          <a:bodyPr/>
          <a:lstStyle/>
          <a:p>
            <a:pPr>
              <a:lnSpc>
                <a:spcPct val="150000"/>
              </a:lnSpc>
            </a:pPr>
            <a:r>
              <a:rPr lang="en-US" sz="1600" dirty="0"/>
              <a:t>Custom Data Models using AI</a:t>
            </a:r>
          </a:p>
        </p:txBody>
      </p:sp>
      <p:sp>
        <p:nvSpPr>
          <p:cNvPr id="10" name="Text Placeholder 9">
            <a:extLst>
              <a:ext uri="{FF2B5EF4-FFF2-40B4-BE49-F238E27FC236}">
                <a16:creationId xmlns:a16="http://schemas.microsoft.com/office/drawing/2014/main" id="{F2F2F6B4-5429-49B1-8C25-DF2D916DF85A}"/>
              </a:ext>
            </a:extLst>
          </p:cNvPr>
          <p:cNvSpPr>
            <a:spLocks noGrp="1"/>
          </p:cNvSpPr>
          <p:nvPr>
            <p:ph type="body" sz="quarter" idx="37"/>
          </p:nvPr>
        </p:nvSpPr>
        <p:spPr>
          <a:xfrm>
            <a:off x="4457242" y="3428999"/>
            <a:ext cx="3240360" cy="323885"/>
          </a:xfrm>
        </p:spPr>
        <p:txBody>
          <a:bodyPr/>
          <a:lstStyle/>
          <a:p>
            <a:r>
              <a:rPr lang="en-US" sz="1600" dirty="0">
                <a:solidFill>
                  <a:srgbClr val="FFC000"/>
                </a:solidFill>
              </a:rPr>
              <a:t>Add AI Capabilities to APEX Apps</a:t>
            </a:r>
          </a:p>
        </p:txBody>
      </p:sp>
      <p:sp>
        <p:nvSpPr>
          <p:cNvPr id="11" name="Text Placeholder 10">
            <a:extLst>
              <a:ext uri="{FF2B5EF4-FFF2-40B4-BE49-F238E27FC236}">
                <a16:creationId xmlns:a16="http://schemas.microsoft.com/office/drawing/2014/main" id="{9EA2ABE7-9DD8-4D26-9505-585EE2B3563C}"/>
              </a:ext>
            </a:extLst>
          </p:cNvPr>
          <p:cNvSpPr>
            <a:spLocks noGrp="1"/>
          </p:cNvSpPr>
          <p:nvPr>
            <p:ph type="body" sz="quarter" idx="38"/>
          </p:nvPr>
        </p:nvSpPr>
        <p:spPr>
          <a:xfrm>
            <a:off x="4457242" y="4169129"/>
            <a:ext cx="2743199" cy="1244947"/>
          </a:xfrm>
        </p:spPr>
        <p:txBody>
          <a:bodyPr/>
          <a:lstStyle/>
          <a:p>
            <a:pPr>
              <a:lnSpc>
                <a:spcPct val="150000"/>
              </a:lnSpc>
            </a:pPr>
            <a:r>
              <a:rPr lang="en-US" sz="1600" dirty="0"/>
              <a:t>AI Configurations</a:t>
            </a:r>
          </a:p>
          <a:p>
            <a:pPr>
              <a:lnSpc>
                <a:spcPct val="150000"/>
              </a:lnSpc>
            </a:pPr>
            <a:r>
              <a:rPr lang="en-US" sz="1600" dirty="0"/>
              <a:t>Conditional RAG Sources</a:t>
            </a:r>
          </a:p>
          <a:p>
            <a:pPr>
              <a:lnSpc>
                <a:spcPct val="150000"/>
              </a:lnSpc>
            </a:pPr>
            <a:r>
              <a:rPr lang="en-US" sz="1600" dirty="0"/>
              <a:t>Search Configuration using Oracle AI Vector Search</a:t>
            </a:r>
          </a:p>
          <a:p>
            <a:pPr>
              <a:lnSpc>
                <a:spcPct val="150000"/>
              </a:lnSpc>
            </a:pPr>
            <a:r>
              <a:rPr lang="en-US" sz="1600" dirty="0"/>
              <a:t>Generate Text with AI</a:t>
            </a:r>
          </a:p>
        </p:txBody>
      </p:sp>
      <p:sp>
        <p:nvSpPr>
          <p:cNvPr id="16" name="Text Placeholder 15">
            <a:extLst>
              <a:ext uri="{FF2B5EF4-FFF2-40B4-BE49-F238E27FC236}">
                <a16:creationId xmlns:a16="http://schemas.microsoft.com/office/drawing/2014/main" id="{80758B83-F983-49C5-9FFD-A38C759C9225}"/>
              </a:ext>
            </a:extLst>
          </p:cNvPr>
          <p:cNvSpPr>
            <a:spLocks noGrp="1"/>
          </p:cNvSpPr>
          <p:nvPr>
            <p:ph type="body" sz="quarter" idx="40"/>
          </p:nvPr>
        </p:nvSpPr>
        <p:spPr>
          <a:xfrm>
            <a:off x="8231137" y="3429000"/>
            <a:ext cx="3059551" cy="323885"/>
          </a:xfrm>
        </p:spPr>
        <p:txBody>
          <a:bodyPr/>
          <a:lstStyle/>
          <a:p>
            <a:r>
              <a:rPr lang="en-US" sz="1600" dirty="0">
                <a:solidFill>
                  <a:srgbClr val="FFC000"/>
                </a:solidFill>
              </a:rPr>
              <a:t>Build Enterprise-ready Apps</a:t>
            </a:r>
          </a:p>
        </p:txBody>
      </p:sp>
      <p:sp>
        <p:nvSpPr>
          <p:cNvPr id="17" name="Text Placeholder 16">
            <a:extLst>
              <a:ext uri="{FF2B5EF4-FFF2-40B4-BE49-F238E27FC236}">
                <a16:creationId xmlns:a16="http://schemas.microsoft.com/office/drawing/2014/main" id="{9FFCCA7E-2344-43E2-AEDB-B8FBAF1A4B82}"/>
              </a:ext>
            </a:extLst>
          </p:cNvPr>
          <p:cNvSpPr>
            <a:spLocks noGrp="1"/>
          </p:cNvSpPr>
          <p:nvPr>
            <p:ph type="body" sz="quarter" idx="41"/>
          </p:nvPr>
        </p:nvSpPr>
        <p:spPr>
          <a:xfrm>
            <a:off x="8231137" y="4169129"/>
            <a:ext cx="3168352" cy="2506468"/>
          </a:xfrm>
        </p:spPr>
        <p:txBody>
          <a:bodyPr/>
          <a:lstStyle/>
          <a:p>
            <a:pPr>
              <a:lnSpc>
                <a:spcPct val="150000"/>
              </a:lnSpc>
            </a:pPr>
            <a:r>
              <a:rPr lang="en-US" sz="1600" dirty="0"/>
              <a:t>Extend Oracle Fusion Applications</a:t>
            </a:r>
          </a:p>
          <a:p>
            <a:pPr>
              <a:lnSpc>
                <a:spcPct val="150000"/>
              </a:lnSpc>
            </a:pPr>
            <a:r>
              <a:rPr lang="en-US" sz="1600" dirty="0"/>
              <a:t>JSON Data Sources</a:t>
            </a:r>
          </a:p>
          <a:p>
            <a:pPr>
              <a:lnSpc>
                <a:spcPct val="150000"/>
              </a:lnSpc>
            </a:pPr>
            <a:r>
              <a:rPr lang="en-US" sz="1600" dirty="0"/>
              <a:t>Workflow Templates</a:t>
            </a:r>
          </a:p>
        </p:txBody>
      </p:sp>
      <p:sp>
        <p:nvSpPr>
          <p:cNvPr id="13" name="Footer Placeholder 12">
            <a:extLst>
              <a:ext uri="{FF2B5EF4-FFF2-40B4-BE49-F238E27FC236}">
                <a16:creationId xmlns:a16="http://schemas.microsoft.com/office/drawing/2014/main" id="{B6ECAE9F-AF9C-FB48-A82B-AC7C4D694D3A}"/>
              </a:ext>
            </a:extLst>
          </p:cNvPr>
          <p:cNvSpPr>
            <a:spLocks noGrp="1"/>
          </p:cNvSpPr>
          <p:nvPr>
            <p:ph type="ftr" sz="quarter" idx="34"/>
          </p:nvPr>
        </p:nvSpPr>
        <p:spPr>
          <a:xfrm>
            <a:off x="1127759" y="6423978"/>
            <a:ext cx="5745379" cy="365125"/>
          </a:xfrm>
        </p:spPr>
        <p:txBody>
          <a:bodyPr/>
          <a:lstStyle/>
          <a:p>
            <a:r>
              <a:rPr lang="en-US" dirty="0"/>
              <a:t>Copyright © 2025, Oracle and/or its affiliates</a:t>
            </a:r>
          </a:p>
        </p:txBody>
      </p:sp>
      <p:sp>
        <p:nvSpPr>
          <p:cNvPr id="14" name="Slide Number Placeholder 13">
            <a:extLst>
              <a:ext uri="{FF2B5EF4-FFF2-40B4-BE49-F238E27FC236}">
                <a16:creationId xmlns:a16="http://schemas.microsoft.com/office/drawing/2014/main" id="{C033BB87-5D2E-6340-979D-FFE4499A00C6}"/>
              </a:ext>
            </a:extLst>
          </p:cNvPr>
          <p:cNvSpPr>
            <a:spLocks noGrp="1"/>
          </p:cNvSpPr>
          <p:nvPr>
            <p:ph type="sldNum" sz="quarter" idx="35"/>
          </p:nvPr>
        </p:nvSpPr>
        <p:spPr>
          <a:xfrm>
            <a:off x="762000" y="6423660"/>
            <a:ext cx="365760" cy="365760"/>
          </a:xfrm>
        </p:spPr>
        <p:txBody>
          <a:bodyPr/>
          <a:lstStyle/>
          <a:p>
            <a:fld id="{345D60D9-5372-5F40-9443-0F9AE5BDC3C8}" type="slidenum">
              <a:rPr lang="en-US" smtClean="0"/>
              <a:pPr/>
              <a:t>4</a:t>
            </a:fld>
            <a:endParaRPr lang="en-US" dirty="0"/>
          </a:p>
        </p:txBody>
      </p:sp>
      <p:pic>
        <p:nvPicPr>
          <p:cNvPr id="3" name="Graphic 2">
            <a:extLst>
              <a:ext uri="{FF2B5EF4-FFF2-40B4-BE49-F238E27FC236}">
                <a16:creationId xmlns:a16="http://schemas.microsoft.com/office/drawing/2014/main" id="{9F77852D-F979-29C8-36D0-BB8238369F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714" y="1680927"/>
            <a:ext cx="1659730" cy="1659730"/>
          </a:xfrm>
          <a:prstGeom prst="rect">
            <a:avLst/>
          </a:prstGeom>
        </p:spPr>
      </p:pic>
      <p:pic>
        <p:nvPicPr>
          <p:cNvPr id="4" name="Graphic 3">
            <a:extLst>
              <a:ext uri="{FF2B5EF4-FFF2-40B4-BE49-F238E27FC236}">
                <a16:creationId xmlns:a16="http://schemas.microsoft.com/office/drawing/2014/main" id="{F1C0F4F8-D6B1-2784-5667-4226188AB5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7847" y="1438458"/>
            <a:ext cx="1741991" cy="1741991"/>
          </a:xfrm>
          <a:prstGeom prst="rect">
            <a:avLst/>
          </a:prstGeom>
        </p:spPr>
      </p:pic>
      <p:pic>
        <p:nvPicPr>
          <p:cNvPr id="8" name="Picture Placeholder 98">
            <a:extLst>
              <a:ext uri="{FF2B5EF4-FFF2-40B4-BE49-F238E27FC236}">
                <a16:creationId xmlns:a16="http://schemas.microsoft.com/office/drawing/2014/main" id="{64C00E92-309C-73E5-4C5C-6C84616167E4}"/>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778241" y="1680927"/>
            <a:ext cx="1440160" cy="1440160"/>
          </a:xfrm>
          <a:prstGeom prst="rect">
            <a:avLst/>
          </a:prstGeom>
        </p:spPr>
      </p:pic>
    </p:spTree>
    <p:extLst>
      <p:ext uri="{BB962C8B-B14F-4D97-AF65-F5344CB8AC3E}">
        <p14:creationId xmlns:p14="http://schemas.microsoft.com/office/powerpoint/2010/main" val="23832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55C0D-3EE2-028B-7E6A-BDD9EE4E476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4080D6F-6819-72E7-F3F4-AFE0CAD91251}"/>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E45B436E-97AB-1DEC-4DC5-515A490B4732}"/>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65EF95B0-9148-09E8-97C4-57A94785F63B}"/>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40</a:t>
            </a:fld>
            <a:endParaRPr lang="en-US" dirty="0"/>
          </a:p>
        </p:txBody>
      </p:sp>
      <p:sp>
        <p:nvSpPr>
          <p:cNvPr id="5" name="Title 1">
            <a:extLst>
              <a:ext uri="{FF2B5EF4-FFF2-40B4-BE49-F238E27FC236}">
                <a16:creationId xmlns:a16="http://schemas.microsoft.com/office/drawing/2014/main" id="{FD023260-ADB1-6814-EA8B-E5E4A7BAFFA6}"/>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sz="2800" dirty="0"/>
              <a:t>Oracle APEX Training &amp; Certification</a:t>
            </a:r>
            <a:endParaRPr lang="en-IN" sz="2800" dirty="0"/>
          </a:p>
        </p:txBody>
      </p:sp>
      <p:sp>
        <p:nvSpPr>
          <p:cNvPr id="6" name="Text Placeholder 2">
            <a:extLst>
              <a:ext uri="{FF2B5EF4-FFF2-40B4-BE49-F238E27FC236}">
                <a16:creationId xmlns:a16="http://schemas.microsoft.com/office/drawing/2014/main" id="{9D19ABAA-2392-8ED9-C0F8-4B241F9E212B}"/>
              </a:ext>
            </a:extLst>
          </p:cNvPr>
          <p:cNvSpPr txBox="1">
            <a:spLocks/>
          </p:cNvSpPr>
          <p:nvPr/>
        </p:nvSpPr>
        <p:spPr>
          <a:xfrm>
            <a:off x="768875" y="913944"/>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C000"/>
                </a:solidFill>
                <a:cs typeface="Oracle Sans Tab" panose="020B0503020204020204" pitchFamily="34" charset="0"/>
              </a:rPr>
              <a:t>apex.oracle.com/go/training</a:t>
            </a:r>
          </a:p>
        </p:txBody>
      </p:sp>
      <p:pic>
        <p:nvPicPr>
          <p:cNvPr id="11" name="Graphic 10">
            <a:extLst>
              <a:ext uri="{FF2B5EF4-FFF2-40B4-BE49-F238E27FC236}">
                <a16:creationId xmlns:a16="http://schemas.microsoft.com/office/drawing/2014/main" id="{4EEFB216-C983-D082-2949-62E9040F2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124" y="2294083"/>
            <a:ext cx="444917" cy="444917"/>
          </a:xfrm>
          <a:prstGeom prst="rect">
            <a:avLst/>
          </a:prstGeom>
        </p:spPr>
      </p:pic>
      <p:pic>
        <p:nvPicPr>
          <p:cNvPr id="12" name="Graphic 11">
            <a:extLst>
              <a:ext uri="{FF2B5EF4-FFF2-40B4-BE49-F238E27FC236}">
                <a16:creationId xmlns:a16="http://schemas.microsoft.com/office/drawing/2014/main" id="{6A41E30B-2E8A-573A-38C6-516EE97AE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66148C55-D171-19CB-67BB-194552812189}"/>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6" name="TextBox 15">
            <a:extLst>
              <a:ext uri="{FF2B5EF4-FFF2-40B4-BE49-F238E27FC236}">
                <a16:creationId xmlns:a16="http://schemas.microsoft.com/office/drawing/2014/main" id="{CF72BE8E-688C-65D8-97A1-332A336A87B1}"/>
              </a:ext>
            </a:extLst>
          </p:cNvPr>
          <p:cNvSpPr txBox="1"/>
          <p:nvPr/>
        </p:nvSpPr>
        <p:spPr>
          <a:xfrm>
            <a:off x="7464152" y="2087475"/>
            <a:ext cx="3192016" cy="369332"/>
          </a:xfrm>
          <a:prstGeom prst="rect">
            <a:avLst/>
          </a:prstGeom>
          <a:noFill/>
        </p:spPr>
        <p:txBody>
          <a:bodyPr wrap="square">
            <a:spAutoFit/>
          </a:bodyPr>
          <a:lstStyle/>
          <a:p>
            <a:r>
              <a:rPr lang="en-US" sz="1800" dirty="0"/>
              <a:t>APEX Foundations</a:t>
            </a:r>
            <a:endParaRPr lang="en-US" dirty="0"/>
          </a:p>
        </p:txBody>
      </p:sp>
      <p:sp>
        <p:nvSpPr>
          <p:cNvPr id="17" name="TextBox 16">
            <a:extLst>
              <a:ext uri="{FF2B5EF4-FFF2-40B4-BE49-F238E27FC236}">
                <a16:creationId xmlns:a16="http://schemas.microsoft.com/office/drawing/2014/main" id="{C8A74D86-F994-ADD6-2F42-A74098C62143}"/>
              </a:ext>
            </a:extLst>
          </p:cNvPr>
          <p:cNvSpPr txBox="1"/>
          <p:nvPr/>
        </p:nvSpPr>
        <p:spPr>
          <a:xfrm>
            <a:off x="7452444" y="3186522"/>
            <a:ext cx="4727848" cy="369332"/>
          </a:xfrm>
          <a:prstGeom prst="rect">
            <a:avLst/>
          </a:prstGeom>
          <a:noFill/>
        </p:spPr>
        <p:txBody>
          <a:bodyPr wrap="square">
            <a:spAutoFit/>
          </a:bodyPr>
          <a:lstStyle/>
          <a:p>
            <a:r>
              <a:rPr lang="en-US" sz="1800" dirty="0"/>
              <a:t>APEX Developer Professional Learning Path</a:t>
            </a:r>
            <a:endParaRPr lang="en-US" dirty="0"/>
          </a:p>
        </p:txBody>
      </p:sp>
      <p:sp>
        <p:nvSpPr>
          <p:cNvPr id="18" name="TextBox 17">
            <a:extLst>
              <a:ext uri="{FF2B5EF4-FFF2-40B4-BE49-F238E27FC236}">
                <a16:creationId xmlns:a16="http://schemas.microsoft.com/office/drawing/2014/main" id="{BD303B80-C6B8-B0CD-B3C7-1B4BDCF9D31D}"/>
              </a:ext>
            </a:extLst>
          </p:cNvPr>
          <p:cNvSpPr txBox="1"/>
          <p:nvPr/>
        </p:nvSpPr>
        <p:spPr>
          <a:xfrm>
            <a:off x="7452444" y="4996046"/>
            <a:ext cx="3192016" cy="369332"/>
          </a:xfrm>
          <a:prstGeom prst="rect">
            <a:avLst/>
          </a:prstGeom>
          <a:noFill/>
        </p:spPr>
        <p:txBody>
          <a:bodyPr wrap="square">
            <a:spAutoFit/>
          </a:bodyPr>
          <a:lstStyle/>
          <a:p>
            <a:r>
              <a:rPr lang="en-US" sz="1800" dirty="0"/>
              <a:t>Get Certified</a:t>
            </a:r>
            <a:endParaRPr lang="en-US" dirty="0"/>
          </a:p>
        </p:txBody>
      </p:sp>
      <p:sp>
        <p:nvSpPr>
          <p:cNvPr id="19" name="TextBox 18">
            <a:extLst>
              <a:ext uri="{FF2B5EF4-FFF2-40B4-BE49-F238E27FC236}">
                <a16:creationId xmlns:a16="http://schemas.microsoft.com/office/drawing/2014/main" id="{683A452D-12D9-4E81-966F-16446EA6E5BC}"/>
              </a:ext>
            </a:extLst>
          </p:cNvPr>
          <p:cNvSpPr txBox="1"/>
          <p:nvPr/>
        </p:nvSpPr>
        <p:spPr>
          <a:xfrm>
            <a:off x="7464152" y="2410443"/>
            <a:ext cx="3888432" cy="369332"/>
          </a:xfrm>
          <a:prstGeom prst="rect">
            <a:avLst/>
          </a:prstGeom>
          <a:noFill/>
        </p:spPr>
        <p:txBody>
          <a:bodyPr wrap="square">
            <a:spAutoFit/>
          </a:bodyPr>
          <a:lstStyle/>
          <a:p>
            <a:r>
              <a:rPr lang="en-US" b="1" dirty="0">
                <a:solidFill>
                  <a:srgbClr val="FFC000"/>
                </a:solidFill>
                <a:cs typeface="Oracle Sans Tab" panose="020B0503020204020204" pitchFamily="34" charset="0"/>
              </a:rPr>
              <a:t>apex.oracle.com/go/foundations</a:t>
            </a:r>
          </a:p>
        </p:txBody>
      </p:sp>
      <p:sp>
        <p:nvSpPr>
          <p:cNvPr id="20" name="TextBox 19">
            <a:extLst>
              <a:ext uri="{FF2B5EF4-FFF2-40B4-BE49-F238E27FC236}">
                <a16:creationId xmlns:a16="http://schemas.microsoft.com/office/drawing/2014/main" id="{1049AE6F-0825-9DD9-6121-AC3EC859D9E8}"/>
              </a:ext>
            </a:extLst>
          </p:cNvPr>
          <p:cNvSpPr txBox="1"/>
          <p:nvPr/>
        </p:nvSpPr>
        <p:spPr>
          <a:xfrm>
            <a:off x="7464428" y="3538570"/>
            <a:ext cx="4928214" cy="1015663"/>
          </a:xfrm>
          <a:prstGeom prst="rect">
            <a:avLst/>
          </a:prstGeom>
          <a:noFill/>
        </p:spPr>
        <p:txBody>
          <a:bodyPr wrap="square">
            <a:spAutoFit/>
          </a:bodyPr>
          <a:lstStyle/>
          <a:p>
            <a:r>
              <a:rPr lang="en-US" b="1" dirty="0" err="1">
                <a:solidFill>
                  <a:srgbClr val="FFC000"/>
                </a:solidFill>
                <a:cs typeface="Oracle Sans Tab" panose="020B0503020204020204" pitchFamily="34" charset="0"/>
              </a:rPr>
              <a:t>apex.oracle.com</a:t>
            </a:r>
            <a:r>
              <a:rPr lang="en-US" b="1" dirty="0">
                <a:solidFill>
                  <a:srgbClr val="FFC000"/>
                </a:solidFill>
                <a:cs typeface="Oracle Sans Tab" panose="020B0503020204020204" pitchFamily="34" charset="0"/>
              </a:rPr>
              <a:t>/go/professional-ai-</a:t>
            </a:r>
            <a:r>
              <a:rPr lang="en-US" b="1" dirty="0" err="1">
                <a:solidFill>
                  <a:srgbClr val="FFC000"/>
                </a:solidFill>
                <a:cs typeface="Oracle Sans Tab" panose="020B0503020204020204" pitchFamily="34" charset="0"/>
              </a:rPr>
              <a:t>lp</a:t>
            </a:r>
            <a:endParaRPr lang="en-US" b="1" dirty="0">
              <a:solidFill>
                <a:srgbClr val="FFC000"/>
              </a:solidFill>
              <a:cs typeface="Oracle Sans Tab" panose="020B0503020204020204" pitchFamily="34" charset="0"/>
            </a:endParaRPr>
          </a:p>
          <a:p>
            <a:r>
              <a:rPr lang="en-US" sz="1400" dirty="0"/>
              <a:t>Consists of </a:t>
            </a:r>
            <a:r>
              <a:rPr lang="en-US" sz="1400" b="1" dirty="0"/>
              <a:t>TWO</a:t>
            </a:r>
            <a:r>
              <a:rPr lang="en-US" sz="1400" dirty="0"/>
              <a:t> courses:</a:t>
            </a:r>
            <a:endParaRPr lang="en-US" sz="1400" dirty="0">
              <a:hlinkClick r:id="rId7">
                <a:extLst>
                  <a:ext uri="{A12FA001-AC4F-418D-AE19-62706E023703}">
                    <ahyp:hlinkClr xmlns:ahyp="http://schemas.microsoft.com/office/drawing/2018/hyperlinkcolor" val="tx"/>
                  </a:ext>
                </a:extLst>
              </a:hlinkClick>
            </a:endParaRPr>
          </a:p>
          <a:p>
            <a:pPr marL="1257300" lvl="2" indent="-342900">
              <a:buFont typeface="+mj-lt"/>
              <a:buAutoNum type="arabicPeriod"/>
            </a:pPr>
            <a:r>
              <a:rPr lang="en-US" sz="1400" b="1" dirty="0">
                <a:solidFill>
                  <a:srgbClr val="FFC000"/>
                </a:solidFill>
                <a:cs typeface="Oracle Sans Tab" panose="020B0503020204020204" pitchFamily="34" charset="0"/>
              </a:rPr>
              <a:t>apex.oracle.com/go/professional</a:t>
            </a:r>
          </a:p>
          <a:p>
            <a:pPr marL="1257300" lvl="2" indent="-342900">
              <a:buFont typeface="+mj-lt"/>
              <a:buAutoNum type="arabicPeriod"/>
            </a:pPr>
            <a:r>
              <a:rPr lang="en-US" sz="1400" b="1" dirty="0" err="1">
                <a:solidFill>
                  <a:srgbClr val="FFC000"/>
                </a:solidFill>
                <a:cs typeface="Oracle Sans Tab" panose="020B0503020204020204" pitchFamily="34" charset="0"/>
              </a:rPr>
              <a:t>apex.oracle.com</a:t>
            </a:r>
            <a:r>
              <a:rPr lang="en-US" sz="1400" b="1" dirty="0">
                <a:solidFill>
                  <a:srgbClr val="FFC000"/>
                </a:solidFill>
                <a:cs typeface="Oracle Sans Tab" panose="020B0503020204020204" pitchFamily="34" charset="0"/>
              </a:rPr>
              <a:t>/go/ai-learn</a:t>
            </a:r>
          </a:p>
        </p:txBody>
      </p:sp>
      <p:sp>
        <p:nvSpPr>
          <p:cNvPr id="21" name="TextBox 20">
            <a:extLst>
              <a:ext uri="{FF2B5EF4-FFF2-40B4-BE49-F238E27FC236}">
                <a16:creationId xmlns:a16="http://schemas.microsoft.com/office/drawing/2014/main" id="{571D22D7-D4A4-FB5B-407C-CCC1C7536C6F}"/>
              </a:ext>
            </a:extLst>
          </p:cNvPr>
          <p:cNvSpPr txBox="1"/>
          <p:nvPr/>
        </p:nvSpPr>
        <p:spPr>
          <a:xfrm>
            <a:off x="7464152" y="5319014"/>
            <a:ext cx="4496166" cy="369332"/>
          </a:xfrm>
          <a:prstGeom prst="rect">
            <a:avLst/>
          </a:prstGeom>
          <a:noFill/>
        </p:spPr>
        <p:txBody>
          <a:bodyPr wrap="square">
            <a:spAutoFit/>
          </a:bodyPr>
          <a:lstStyle/>
          <a:p>
            <a:r>
              <a:rPr lang="en-US" b="1" dirty="0">
                <a:solidFill>
                  <a:srgbClr val="FFC000"/>
                </a:solidFill>
                <a:cs typeface="Oracle Sans Tab" panose="020B0503020204020204" pitchFamily="34" charset="0"/>
              </a:rPr>
              <a:t>apex.oracle.com/go/professional-ai-</a:t>
            </a:r>
            <a:r>
              <a:rPr lang="en-US" b="1" dirty="0" err="1">
                <a:solidFill>
                  <a:srgbClr val="FFC000"/>
                </a:solidFill>
                <a:cs typeface="Oracle Sans Tab" panose="020B0503020204020204" pitchFamily="34" charset="0"/>
              </a:rPr>
              <a:t>lp</a:t>
            </a:r>
            <a:endParaRPr lang="en-US" b="1" dirty="0">
              <a:solidFill>
                <a:srgbClr val="FFC000"/>
              </a:solidFill>
              <a:cs typeface="Oracle Sans Tab" panose="020B0503020204020204" pitchFamily="34" charset="0"/>
            </a:endParaRPr>
          </a:p>
        </p:txBody>
      </p:sp>
      <p:pic>
        <p:nvPicPr>
          <p:cNvPr id="23" name="Picture 22">
            <a:extLst>
              <a:ext uri="{FF2B5EF4-FFF2-40B4-BE49-F238E27FC236}">
                <a16:creationId xmlns:a16="http://schemas.microsoft.com/office/drawing/2014/main" id="{7F6ADEE9-99D0-A8FF-DBFA-DFD91DBB76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35" y="1982943"/>
            <a:ext cx="6552671" cy="3663074"/>
          </a:xfrm>
          <a:prstGeom prst="rect">
            <a:avLst/>
          </a:prstGeom>
          <a:noFill/>
          <a:ln w="12700">
            <a:solidFill>
              <a:schemeClr val="tx1"/>
            </a:solidFill>
          </a:ln>
        </p:spPr>
      </p:pic>
    </p:spTree>
    <p:extLst>
      <p:ext uri="{BB962C8B-B14F-4D97-AF65-F5344CB8AC3E}">
        <p14:creationId xmlns:p14="http://schemas.microsoft.com/office/powerpoint/2010/main" val="21901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72196A-CDBF-4707-AA00-1D157D8C03DE}"/>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A46018EA-2825-4D26-B99D-3CE37732575C}"/>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6144493F-C3C2-4551-9638-5270A766CB4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41</a:t>
            </a:fld>
            <a:endParaRPr lang="en-US" dirty="0"/>
          </a:p>
        </p:txBody>
      </p:sp>
      <p:sp>
        <p:nvSpPr>
          <p:cNvPr id="5" name="Title 1">
            <a:extLst>
              <a:ext uri="{FF2B5EF4-FFF2-40B4-BE49-F238E27FC236}">
                <a16:creationId xmlns:a16="http://schemas.microsoft.com/office/drawing/2014/main" id="{92B1AA62-48D1-9F08-7F80-5988CFA1F68A}"/>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Learn the Foundations of Oracle APEX</a:t>
            </a:r>
          </a:p>
        </p:txBody>
      </p:sp>
      <p:sp>
        <p:nvSpPr>
          <p:cNvPr id="6" name="Text Placeholder 2">
            <a:extLst>
              <a:ext uri="{FF2B5EF4-FFF2-40B4-BE49-F238E27FC236}">
                <a16:creationId xmlns:a16="http://schemas.microsoft.com/office/drawing/2014/main" id="{FFD853CE-CA97-A647-E603-106735F4408B}"/>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C000"/>
                </a:solidFill>
                <a:cs typeface="Oracle Sans Tab" panose="020B0503020204020204" pitchFamily="34" charset="0"/>
              </a:rPr>
              <a:t>Oracle</a:t>
            </a:r>
            <a:r>
              <a:rPr lang="en-US" sz="600" dirty="0"/>
              <a:t> </a:t>
            </a:r>
            <a:r>
              <a:rPr lang="en-US" sz="1600" b="1" dirty="0">
                <a:solidFill>
                  <a:srgbClr val="FFC000"/>
                </a:solidFill>
                <a:cs typeface="Oracle Sans Tab" panose="020B0503020204020204" pitchFamily="34" charset="0"/>
              </a:rPr>
              <a:t>APEX Foundations Course</a:t>
            </a:r>
          </a:p>
        </p:txBody>
      </p:sp>
      <p:pic>
        <p:nvPicPr>
          <p:cNvPr id="8" name="Picture 7" descr="A picture containing graphical user interface&#10;&#10;Description automatically generated">
            <a:extLst>
              <a:ext uri="{FF2B5EF4-FFF2-40B4-BE49-F238E27FC236}">
                <a16:creationId xmlns:a16="http://schemas.microsoft.com/office/drawing/2014/main" id="{67449698-5A69-7D86-D921-3177825C4492}"/>
              </a:ext>
            </a:extLst>
          </p:cNvPr>
          <p:cNvPicPr>
            <a:picLocks noChangeAspect="1"/>
          </p:cNvPicPr>
          <p:nvPr/>
        </p:nvPicPr>
        <p:blipFill>
          <a:blip r:embed="rId3"/>
          <a:stretch>
            <a:fillRect/>
          </a:stretch>
        </p:blipFill>
        <p:spPr>
          <a:xfrm>
            <a:off x="8511012" y="1351735"/>
            <a:ext cx="3259078" cy="1629539"/>
          </a:xfrm>
          <a:prstGeom prst="rect">
            <a:avLst/>
          </a:prstGeom>
          <a:solidFill>
            <a:schemeClr val="accent1"/>
          </a:solidFill>
        </p:spPr>
      </p:pic>
      <p:sp>
        <p:nvSpPr>
          <p:cNvPr id="9" name="Content Placeholder 1">
            <a:extLst>
              <a:ext uri="{FF2B5EF4-FFF2-40B4-BE49-F238E27FC236}">
                <a16:creationId xmlns:a16="http://schemas.microsoft.com/office/drawing/2014/main" id="{CBFDF5C9-1645-290F-1F9E-488AA787EF80}"/>
              </a:ext>
            </a:extLst>
          </p:cNvPr>
          <p:cNvSpPr txBox="1">
            <a:spLocks/>
          </p:cNvSpPr>
          <p:nvPr/>
        </p:nvSpPr>
        <p:spPr>
          <a:xfrm>
            <a:off x="9124573" y="3093863"/>
            <a:ext cx="2301240" cy="1281936"/>
          </a:xfrm>
          <a:prstGeom prst="rect">
            <a:avLst/>
          </a:prstGeom>
        </p:spPr>
        <p:txBody>
          <a:bodyPr vert="horz" lIns="45720" tIns="22860" rIns="45720" bIns="22860" rtlCol="0">
            <a:noAutofit/>
          </a:bodyPr>
          <a:lstStyle>
            <a:lvl1pPr marL="457177" indent="-457177" algn="l" defTabSz="1828709" rtl="0" eaLnBrk="1" latinLnBrk="0" hangingPunct="1">
              <a:lnSpc>
                <a:spcPct val="110000"/>
              </a:lnSpc>
              <a:spcBef>
                <a:spcPts val="2000"/>
              </a:spcBef>
              <a:buFont typeface="Arial" panose="020B0604020202020204" pitchFamily="34" charset="0"/>
              <a:buChar char="•"/>
              <a:defRPr sz="4200" b="0" i="0" kern="1200">
                <a:solidFill>
                  <a:schemeClr val="tx2"/>
                </a:solidFill>
                <a:latin typeface="Oracle Sans Light" panose="020B0403020204020204" pitchFamily="34" charset="0"/>
                <a:ea typeface="+mn-ea"/>
                <a:cs typeface="Oracle Sans Light" panose="020B0403020204020204" pitchFamily="34" charset="0"/>
              </a:defRPr>
            </a:lvl1pPr>
            <a:lvl2pPr marL="1371554" indent="-457200" algn="l" defTabSz="1828709" rtl="0" eaLnBrk="1" latinLnBrk="0" hangingPunct="1">
              <a:lnSpc>
                <a:spcPct val="110000"/>
              </a:lnSpc>
              <a:spcBef>
                <a:spcPts val="1000"/>
              </a:spcBef>
              <a:buFont typeface="Arial" panose="020B0604020202020204" pitchFamily="34" charset="0"/>
              <a:buChar char="•"/>
              <a:defRPr sz="3000" b="0" i="0" kern="1200">
                <a:solidFill>
                  <a:schemeClr val="tx1"/>
                </a:solidFill>
                <a:latin typeface="Oracle Sans" panose="020B0503020204020204" pitchFamily="34" charset="0"/>
                <a:ea typeface="+mn-ea"/>
                <a:cs typeface="Oracle Sans" panose="020B0503020204020204" pitchFamily="34" charset="0"/>
              </a:defRPr>
            </a:lvl2pPr>
            <a:lvl3pPr marL="2285886" indent="-457177" algn="l" defTabSz="1828709" rtl="0" eaLnBrk="1" latinLnBrk="0" hangingPunct="1">
              <a:lnSpc>
                <a:spcPct val="110000"/>
              </a:lnSpc>
              <a:spcBef>
                <a:spcPts val="1000"/>
              </a:spcBef>
              <a:buFont typeface="Arial" panose="020B0604020202020204" pitchFamily="34" charset="0"/>
              <a:buChar char="•"/>
              <a:defRPr sz="2700" b="0" i="0" kern="1200">
                <a:solidFill>
                  <a:schemeClr val="tx1"/>
                </a:solidFill>
                <a:latin typeface="Oracle Sans" panose="020B0503020204020204" pitchFamily="34" charset="0"/>
                <a:ea typeface="+mn-ea"/>
                <a:cs typeface="Oracle Sans" panose="020B0503020204020204" pitchFamily="34" charset="0"/>
              </a:defRPr>
            </a:lvl3pPr>
            <a:lvl4pPr marL="3200240"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4pPr>
            <a:lvl5pPr marL="4114594"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endParaRPr lang="en-US" sz="1500" b="1" dirty="0"/>
          </a:p>
          <a:p>
            <a:pPr marL="0" indent="0">
              <a:buNone/>
            </a:pPr>
            <a:r>
              <a:rPr lang="en-US" sz="1400" b="1" dirty="0">
                <a:solidFill>
                  <a:schemeClr val="tx1"/>
                </a:solidFill>
              </a:rPr>
              <a:t>Don't forget to share your badge on social media and tag us using #</a:t>
            </a:r>
            <a:r>
              <a:rPr lang="en-US" sz="1400" b="1" dirty="0" err="1">
                <a:solidFill>
                  <a:schemeClr val="tx1"/>
                </a:solidFill>
              </a:rPr>
              <a:t>orclAPEX</a:t>
            </a:r>
            <a:endParaRPr lang="en-US" sz="1400" b="1" dirty="0">
              <a:solidFill>
                <a:schemeClr val="tx1"/>
              </a:solidFill>
            </a:endParaRPr>
          </a:p>
        </p:txBody>
      </p:sp>
      <p:pic>
        <p:nvPicPr>
          <p:cNvPr id="10" name="Picture 9" descr="Qr code&#10;&#10;Description automatically generated">
            <a:extLst>
              <a:ext uri="{FF2B5EF4-FFF2-40B4-BE49-F238E27FC236}">
                <a16:creationId xmlns:a16="http://schemas.microsoft.com/office/drawing/2014/main" id="{34A694EA-936D-63B3-75DE-C76BD1F0DA2F}"/>
              </a:ext>
            </a:extLst>
          </p:cNvPr>
          <p:cNvPicPr>
            <a:picLocks noChangeAspect="1"/>
          </p:cNvPicPr>
          <p:nvPr/>
        </p:nvPicPr>
        <p:blipFill>
          <a:blip r:embed="rId4"/>
          <a:stretch>
            <a:fillRect/>
          </a:stretch>
        </p:blipFill>
        <p:spPr>
          <a:xfrm>
            <a:off x="9582148" y="4488388"/>
            <a:ext cx="1231106" cy="1231106"/>
          </a:xfrm>
          <a:prstGeom prst="rect">
            <a:avLst/>
          </a:prstGeom>
        </p:spPr>
      </p:pic>
      <p:pic>
        <p:nvPicPr>
          <p:cNvPr id="11" name="Graphic 10">
            <a:extLst>
              <a:ext uri="{FF2B5EF4-FFF2-40B4-BE49-F238E27FC236}">
                <a16:creationId xmlns:a16="http://schemas.microsoft.com/office/drawing/2014/main" id="{257995CF-E48B-612D-911B-30CEE51B0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124" y="2294083"/>
            <a:ext cx="444917" cy="444917"/>
          </a:xfrm>
          <a:prstGeom prst="rect">
            <a:avLst/>
          </a:prstGeom>
        </p:spPr>
      </p:pic>
      <p:pic>
        <p:nvPicPr>
          <p:cNvPr id="12" name="Graphic 11">
            <a:extLst>
              <a:ext uri="{FF2B5EF4-FFF2-40B4-BE49-F238E27FC236}">
                <a16:creationId xmlns:a16="http://schemas.microsoft.com/office/drawing/2014/main" id="{51789E69-C9CD-585A-B089-6E86DA269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745" y="2613079"/>
            <a:ext cx="606303" cy="606303"/>
          </a:xfrm>
          <a:prstGeom prst="rect">
            <a:avLst/>
          </a:prstGeom>
        </p:spPr>
      </p:pic>
      <p:pic>
        <p:nvPicPr>
          <p:cNvPr id="13" name="Graphic 12">
            <a:extLst>
              <a:ext uri="{FF2B5EF4-FFF2-40B4-BE49-F238E27FC236}">
                <a16:creationId xmlns:a16="http://schemas.microsoft.com/office/drawing/2014/main" id="{6B5F1C71-2CE1-822A-405F-B846056F78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524" y="2552035"/>
            <a:ext cx="444917" cy="444917"/>
          </a:xfrm>
          <a:prstGeom prst="rect">
            <a:avLst/>
          </a:prstGeom>
        </p:spPr>
      </p:pic>
      <p:pic>
        <p:nvPicPr>
          <p:cNvPr id="14" name="Graphic 13">
            <a:extLst>
              <a:ext uri="{FF2B5EF4-FFF2-40B4-BE49-F238E27FC236}">
                <a16:creationId xmlns:a16="http://schemas.microsoft.com/office/drawing/2014/main" id="{2C7D59DE-2A15-FA63-7E3C-8CDB1202B3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947" y="1903963"/>
            <a:ext cx="444917" cy="444917"/>
          </a:xfrm>
          <a:prstGeom prst="rect">
            <a:avLst/>
          </a:prstGeom>
        </p:spPr>
      </p:pic>
      <p:pic>
        <p:nvPicPr>
          <p:cNvPr id="15" name="Graphic 14">
            <a:extLst>
              <a:ext uri="{FF2B5EF4-FFF2-40B4-BE49-F238E27FC236}">
                <a16:creationId xmlns:a16="http://schemas.microsoft.com/office/drawing/2014/main" id="{B58DC138-9929-18D4-64B4-92EC690E0E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7339" y="3165836"/>
            <a:ext cx="606303" cy="606303"/>
          </a:xfrm>
          <a:prstGeom prst="rect">
            <a:avLst/>
          </a:prstGeom>
        </p:spPr>
      </p:pic>
      <p:pic>
        <p:nvPicPr>
          <p:cNvPr id="28" name="Picture 27">
            <a:extLst>
              <a:ext uri="{FF2B5EF4-FFF2-40B4-BE49-F238E27FC236}">
                <a16:creationId xmlns:a16="http://schemas.microsoft.com/office/drawing/2014/main" id="{5F718AF5-FB45-1855-BD3E-C46408FCB1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1885" y="4855320"/>
            <a:ext cx="1482750" cy="335555"/>
          </a:xfrm>
          <a:prstGeom prst="rect">
            <a:avLst/>
          </a:prstGeom>
        </p:spPr>
      </p:pic>
      <p:sp>
        <p:nvSpPr>
          <p:cNvPr id="33" name="Rectangle 32">
            <a:extLst>
              <a:ext uri="{FF2B5EF4-FFF2-40B4-BE49-F238E27FC236}">
                <a16:creationId xmlns:a16="http://schemas.microsoft.com/office/drawing/2014/main" id="{F1CF6BD8-0E87-2104-8E52-F368314D743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Content Placeholder 1">
            <a:extLst>
              <a:ext uri="{FF2B5EF4-FFF2-40B4-BE49-F238E27FC236}">
                <a16:creationId xmlns:a16="http://schemas.microsoft.com/office/drawing/2014/main" id="{D678BCDC-442B-F77D-3376-E2F66831644C}"/>
              </a:ext>
            </a:extLst>
          </p:cNvPr>
          <p:cNvSpPr txBox="1">
            <a:spLocks/>
          </p:cNvSpPr>
          <p:nvPr/>
        </p:nvSpPr>
        <p:spPr>
          <a:xfrm>
            <a:off x="703076" y="1601340"/>
            <a:ext cx="8491890" cy="411815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dirty="0"/>
              <a:t> Learn the foundations of low-code app dev with Oracle APEX</a:t>
            </a:r>
            <a:br>
              <a:rPr lang="en-US" sz="2000" dirty="0"/>
            </a:br>
            <a:endParaRPr lang="en-US" sz="2000" dirty="0"/>
          </a:p>
          <a:p>
            <a:r>
              <a:rPr lang="en-US" sz="2000" b="1" dirty="0"/>
              <a:t> 3.5 +</a:t>
            </a:r>
            <a:r>
              <a:rPr lang="en-US" sz="2000" dirty="0"/>
              <a:t> hours of expert training delivered by the APEX Product Team</a:t>
            </a:r>
            <a:br>
              <a:rPr lang="en-US" sz="2000" dirty="0"/>
            </a:br>
            <a:endParaRPr lang="en-US" sz="2000" dirty="0"/>
          </a:p>
          <a:p>
            <a:r>
              <a:rPr lang="en-US" sz="2000" b="1" dirty="0"/>
              <a:t> Enroll and learn for FREE Today on the platform of your choice:</a:t>
            </a:r>
            <a:br>
              <a:rPr lang="en-US" sz="2000" b="1" dirty="0"/>
            </a:br>
            <a:endParaRPr lang="en-US" sz="2000" b="1" dirty="0"/>
          </a:p>
          <a:p>
            <a:r>
              <a:rPr lang="en-US" sz="2000" b="1" dirty="0">
                <a:solidFill>
                  <a:srgbClr val="FFC000"/>
                </a:solidFill>
              </a:rPr>
              <a:t>		</a:t>
            </a:r>
            <a:r>
              <a:rPr lang="en-US" sz="2400" b="1" dirty="0">
                <a:solidFill>
                  <a:srgbClr val="FFC000"/>
                </a:solidFill>
              </a:rPr>
              <a:t>apex.oracle.com/go/foundations</a:t>
            </a:r>
          </a:p>
          <a:p>
            <a:r>
              <a:rPr lang="en-IN" sz="2400" b="1" dirty="0">
                <a:solidFill>
                  <a:srgbClr val="FFC000"/>
                </a:solidFill>
              </a:rPr>
              <a:t>		apex.oracle.com/go/foundations-jp </a:t>
            </a:r>
          </a:p>
          <a:p>
            <a:r>
              <a:rPr lang="en-IN" sz="2400" b="1" dirty="0">
                <a:solidFill>
                  <a:srgbClr val="FFC000"/>
                </a:solidFill>
              </a:rPr>
              <a:t>	 	apex.oracle.com/go/learning</a:t>
            </a:r>
          </a:p>
          <a:p>
            <a:r>
              <a:rPr lang="en-IN" sz="2400" b="1" dirty="0">
                <a:solidFill>
                  <a:srgbClr val="FFC000"/>
                </a:solidFill>
              </a:rPr>
              <a:t>	 	apex.oracle.com/go/foundations-</a:t>
            </a:r>
            <a:r>
              <a:rPr lang="en-IN" sz="2400" b="1" dirty="0" err="1">
                <a:solidFill>
                  <a:srgbClr val="FFC000"/>
                </a:solidFill>
              </a:rPr>
              <a:t>coursera</a:t>
            </a:r>
            <a:endParaRPr lang="en-US" sz="2400" b="1" dirty="0">
              <a:solidFill>
                <a:srgbClr val="FFC000"/>
              </a:solidFill>
            </a:endParaRPr>
          </a:p>
          <a:p>
            <a:endParaRPr lang="en-US" sz="2000" dirty="0">
              <a:solidFill>
                <a:srgbClr val="FFC000"/>
              </a:solidFill>
            </a:endParaRPr>
          </a:p>
          <a:p>
            <a:endParaRPr lang="en-US" sz="2000" dirty="0"/>
          </a:p>
        </p:txBody>
      </p:sp>
      <p:grpSp>
        <p:nvGrpSpPr>
          <p:cNvPr id="38" name="Group 37">
            <a:extLst>
              <a:ext uri="{FF2B5EF4-FFF2-40B4-BE49-F238E27FC236}">
                <a16:creationId xmlns:a16="http://schemas.microsoft.com/office/drawing/2014/main" id="{1D5F90F1-DDE1-5FC2-06F7-31B01B1C7B21}"/>
              </a:ext>
            </a:extLst>
          </p:cNvPr>
          <p:cNvGrpSpPr/>
          <p:nvPr/>
        </p:nvGrpSpPr>
        <p:grpSpPr>
          <a:xfrm>
            <a:off x="1559496" y="4401732"/>
            <a:ext cx="880690" cy="366061"/>
            <a:chOff x="1499485" y="4401732"/>
            <a:chExt cx="880690" cy="366061"/>
          </a:xfrm>
        </p:grpSpPr>
        <p:pic>
          <p:nvPicPr>
            <p:cNvPr id="32" name="Picture 31">
              <a:extLst>
                <a:ext uri="{FF2B5EF4-FFF2-40B4-BE49-F238E27FC236}">
                  <a16:creationId xmlns:a16="http://schemas.microsoft.com/office/drawing/2014/main" id="{7ED6B604-199C-5972-1768-560D0270A7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2375" y="4402891"/>
              <a:ext cx="387800" cy="364902"/>
            </a:xfrm>
            <a:prstGeom prst="rect">
              <a:avLst/>
            </a:prstGeom>
          </p:spPr>
        </p:pic>
        <p:pic>
          <p:nvPicPr>
            <p:cNvPr id="35" name="Picture 34">
              <a:extLst>
                <a:ext uri="{FF2B5EF4-FFF2-40B4-BE49-F238E27FC236}">
                  <a16:creationId xmlns:a16="http://schemas.microsoft.com/office/drawing/2014/main" id="{C7D8C03A-2075-E60A-95A9-AEFC82D965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V="1">
              <a:off x="1499485" y="4401732"/>
              <a:ext cx="510862" cy="364902"/>
            </a:xfrm>
            <a:prstGeom prst="rect">
              <a:avLst/>
            </a:prstGeom>
          </p:spPr>
        </p:pic>
      </p:grpSp>
      <p:pic>
        <p:nvPicPr>
          <p:cNvPr id="36" name="Picture 35">
            <a:extLst>
              <a:ext uri="{FF2B5EF4-FFF2-40B4-BE49-F238E27FC236}">
                <a16:creationId xmlns:a16="http://schemas.microsoft.com/office/drawing/2014/main" id="{FA75BB01-FED3-B14E-CB36-29A9AF5388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V="1">
            <a:off x="1928886" y="3948144"/>
            <a:ext cx="510862" cy="364902"/>
          </a:xfrm>
          <a:prstGeom prst="rect">
            <a:avLst/>
          </a:prstGeom>
        </p:spPr>
      </p:pic>
      <p:pic>
        <p:nvPicPr>
          <p:cNvPr id="40" name="Picture 39">
            <a:extLst>
              <a:ext uri="{FF2B5EF4-FFF2-40B4-BE49-F238E27FC236}">
                <a16:creationId xmlns:a16="http://schemas.microsoft.com/office/drawing/2014/main" id="{D09F2F81-DBE7-D892-D9F8-9ED0797935A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28886" y="5278402"/>
            <a:ext cx="536657" cy="536657"/>
          </a:xfrm>
          <a:prstGeom prst="rect">
            <a:avLst/>
          </a:prstGeom>
        </p:spPr>
      </p:pic>
    </p:spTree>
    <p:extLst>
      <p:ext uri="{BB962C8B-B14F-4D97-AF65-F5344CB8AC3E}">
        <p14:creationId xmlns:p14="http://schemas.microsoft.com/office/powerpoint/2010/main" val="23615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563C-9149-DDFE-4A8B-12335664CD0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6F93A87-1F14-1FA9-E8F5-6C92FA81327A}"/>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1DE6C31F-A101-D340-AFF2-9BF089D2BF9B}"/>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05B53264-C2C7-D2E0-552D-4D0D6F23E1C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42</a:t>
            </a:fld>
            <a:endParaRPr lang="en-US" dirty="0"/>
          </a:p>
        </p:txBody>
      </p:sp>
      <p:sp>
        <p:nvSpPr>
          <p:cNvPr id="5" name="Title 1">
            <a:extLst>
              <a:ext uri="{FF2B5EF4-FFF2-40B4-BE49-F238E27FC236}">
                <a16:creationId xmlns:a16="http://schemas.microsoft.com/office/drawing/2014/main" id="{ADECF201-AB1F-4936-F6DC-5179BDD5FEE9}"/>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Oracle APEX Developer Professional</a:t>
            </a:r>
          </a:p>
        </p:txBody>
      </p:sp>
      <p:sp>
        <p:nvSpPr>
          <p:cNvPr id="6" name="Text Placeholder 2">
            <a:extLst>
              <a:ext uri="{FF2B5EF4-FFF2-40B4-BE49-F238E27FC236}">
                <a16:creationId xmlns:a16="http://schemas.microsoft.com/office/drawing/2014/main" id="{F57E8717-AE5F-D366-2126-3061DD086832}"/>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C000"/>
                </a:solidFill>
                <a:cs typeface="Oracle Sans Tab" panose="020B0503020204020204" pitchFamily="34" charset="0"/>
              </a:rPr>
              <a:t>apex.oracle.com/go/training</a:t>
            </a:r>
          </a:p>
        </p:txBody>
      </p:sp>
      <p:pic>
        <p:nvPicPr>
          <p:cNvPr id="12" name="Graphic 11">
            <a:extLst>
              <a:ext uri="{FF2B5EF4-FFF2-40B4-BE49-F238E27FC236}">
                <a16:creationId xmlns:a16="http://schemas.microsoft.com/office/drawing/2014/main" id="{119C9E40-6553-ABF5-EED9-05ED55939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70E5EFF3-CF4E-0DB3-F1FF-40170E345660}"/>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Content Placeholder 1">
            <a:extLst>
              <a:ext uri="{FF2B5EF4-FFF2-40B4-BE49-F238E27FC236}">
                <a16:creationId xmlns:a16="http://schemas.microsoft.com/office/drawing/2014/main" id="{2F0EE6E1-AA4F-954D-C3C7-C6FBDA1C9890}"/>
              </a:ext>
            </a:extLst>
          </p:cNvPr>
          <p:cNvSpPr txBox="1">
            <a:spLocks/>
          </p:cNvSpPr>
          <p:nvPr/>
        </p:nvSpPr>
        <p:spPr>
          <a:xfrm>
            <a:off x="1139850" y="1540641"/>
            <a:ext cx="5097811" cy="312593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b="1" dirty="0"/>
              <a:t>Soup-to-nuts</a:t>
            </a:r>
            <a:r>
              <a:rPr lang="en-US" sz="2000" dirty="0"/>
              <a:t> </a:t>
            </a:r>
            <a:r>
              <a:rPr lang="en-IN" sz="2000" dirty="0"/>
              <a:t>covering complete low-code app dev along with the latest advancements of AI with Oracle APEX</a:t>
            </a:r>
          </a:p>
          <a:p>
            <a:endParaRPr lang="en-US" sz="2000" dirty="0"/>
          </a:p>
          <a:p>
            <a:r>
              <a:rPr lang="en-US" sz="2000" b="1" dirty="0"/>
              <a:t>21+</a:t>
            </a:r>
            <a:r>
              <a:rPr lang="en-US" sz="2000" dirty="0"/>
              <a:t> hours of expert training delivered by the APEX Product Team</a:t>
            </a:r>
          </a:p>
          <a:p>
            <a:endParaRPr lang="en-US" sz="2000" dirty="0"/>
          </a:p>
          <a:p>
            <a:r>
              <a:rPr lang="en-IN" sz="2000" b="1" dirty="0"/>
              <a:t>Hands-on-Labs</a:t>
            </a:r>
            <a:r>
              <a:rPr lang="en-US" sz="2000" dirty="0"/>
              <a:t> to practice along with the training videos</a:t>
            </a:r>
          </a:p>
          <a:p>
            <a:endParaRPr lang="en-US" sz="2000" b="1" dirty="0"/>
          </a:p>
          <a:p>
            <a:endParaRPr lang="en-US" sz="2000" dirty="0"/>
          </a:p>
        </p:txBody>
      </p:sp>
      <p:sp>
        <p:nvSpPr>
          <p:cNvPr id="23" name="TextBox 22">
            <a:extLst>
              <a:ext uri="{FF2B5EF4-FFF2-40B4-BE49-F238E27FC236}">
                <a16:creationId xmlns:a16="http://schemas.microsoft.com/office/drawing/2014/main" id="{5717BD5F-FFA9-5C36-3C7E-702E4CD7312F}"/>
              </a:ext>
            </a:extLst>
          </p:cNvPr>
          <p:cNvSpPr txBox="1"/>
          <p:nvPr/>
        </p:nvSpPr>
        <p:spPr>
          <a:xfrm>
            <a:off x="1144349" y="5077781"/>
            <a:ext cx="8120003" cy="1046440"/>
          </a:xfrm>
          <a:prstGeom prst="rect">
            <a:avLst/>
          </a:prstGeom>
          <a:noFill/>
        </p:spPr>
        <p:txBody>
          <a:bodyPr wrap="square">
            <a:spAutoFit/>
          </a:bodyPr>
          <a:lstStyle/>
          <a:p>
            <a:r>
              <a:rPr lang="en-US" sz="2000" b="1" dirty="0"/>
              <a:t>Enroll and learn for FREE today on Oracle University!!</a:t>
            </a:r>
            <a:br>
              <a:rPr lang="en-US" sz="1800" b="1" dirty="0"/>
            </a:br>
            <a:br>
              <a:rPr lang="en-US" sz="1800" b="1" dirty="0"/>
            </a:br>
            <a:r>
              <a:rPr lang="en-US" sz="2400" b="1" dirty="0">
                <a:solidFill>
                  <a:srgbClr val="FFC000"/>
                </a:solidFill>
                <a:cs typeface="Oracle Sans Tab" panose="020B0503020204020204" pitchFamily="34" charset="0"/>
              </a:rPr>
              <a:t>	</a:t>
            </a:r>
            <a:r>
              <a:rPr lang="en-US" sz="2400" b="1" dirty="0">
                <a:solidFill>
                  <a:srgbClr val="FFC000"/>
                </a:solidFill>
                <a:cs typeface="Oracle Sans Tab" panose="020B0503020204020204" pitchFamily="34" charset="0"/>
                <a:hlinkClick r:id="rId5">
                  <a:extLst>
                    <a:ext uri="{A12FA001-AC4F-418D-AE19-62706E023703}">
                      <ahyp:hlinkClr xmlns:ahyp="http://schemas.microsoft.com/office/drawing/2018/hyperlinkcolor" val="tx"/>
                    </a:ext>
                  </a:extLst>
                </a:hlinkClick>
              </a:rPr>
              <a:t>apex.oracle.com/go/professional</a:t>
            </a:r>
            <a:endParaRPr lang="en-US" b="1" dirty="0">
              <a:solidFill>
                <a:srgbClr val="FFC000"/>
              </a:solidFill>
              <a:cs typeface="Oracle Sans Tab" panose="020B0503020204020204" pitchFamily="34" charset="0"/>
            </a:endParaRPr>
          </a:p>
        </p:txBody>
      </p:sp>
      <p:pic>
        <p:nvPicPr>
          <p:cNvPr id="24" name="Picture 23">
            <a:extLst>
              <a:ext uri="{FF2B5EF4-FFF2-40B4-BE49-F238E27FC236}">
                <a16:creationId xmlns:a16="http://schemas.microsoft.com/office/drawing/2014/main" id="{6BDA9CE9-FCD0-7523-C66A-DC6004154A64}"/>
              </a:ext>
            </a:extLst>
          </p:cNvPr>
          <p:cNvPicPr>
            <a:picLocks noChangeAspect="1"/>
          </p:cNvPicPr>
          <p:nvPr/>
        </p:nvPicPr>
        <p:blipFill>
          <a:blip r:embed="rId6"/>
          <a:stretch>
            <a:fillRect/>
          </a:stretch>
        </p:blipFill>
        <p:spPr>
          <a:xfrm>
            <a:off x="8293603" y="4154644"/>
            <a:ext cx="1941498" cy="1941498"/>
          </a:xfrm>
          <a:prstGeom prst="rect">
            <a:avLst/>
          </a:prstGeom>
        </p:spPr>
      </p:pic>
      <p:pic>
        <p:nvPicPr>
          <p:cNvPr id="25" name="Graphic 24">
            <a:extLst>
              <a:ext uri="{FF2B5EF4-FFF2-40B4-BE49-F238E27FC236}">
                <a16:creationId xmlns:a16="http://schemas.microsoft.com/office/drawing/2014/main" id="{AF572B62-F31C-F31C-0271-2FC96FFCD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894" y="1855741"/>
            <a:ext cx="444917" cy="444917"/>
          </a:xfrm>
          <a:prstGeom prst="rect">
            <a:avLst/>
          </a:prstGeom>
        </p:spPr>
      </p:pic>
      <p:pic>
        <p:nvPicPr>
          <p:cNvPr id="27" name="Picture 26">
            <a:extLst>
              <a:ext uri="{FF2B5EF4-FFF2-40B4-BE49-F238E27FC236}">
                <a16:creationId xmlns:a16="http://schemas.microsoft.com/office/drawing/2014/main" id="{CC942BED-CAE5-4552-D0F6-FB23EA13C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2541" y="1379719"/>
            <a:ext cx="4803622" cy="2580164"/>
          </a:xfrm>
          <a:prstGeom prst="rect">
            <a:avLst/>
          </a:prstGeom>
        </p:spPr>
      </p:pic>
    </p:spTree>
    <p:extLst>
      <p:ext uri="{BB962C8B-B14F-4D97-AF65-F5344CB8AC3E}">
        <p14:creationId xmlns:p14="http://schemas.microsoft.com/office/powerpoint/2010/main" val="33442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B960-9B1E-5ABB-E325-2E0D8A30936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FDBB1A2-6DE5-DC01-AFED-F4B46FFD525F}"/>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1236070C-6E9A-4D99-E890-9B423ADE537A}"/>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7F9BE6BA-6D2C-0471-AC0E-8681CDE9383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43</a:t>
            </a:fld>
            <a:endParaRPr lang="en-US" dirty="0"/>
          </a:p>
        </p:txBody>
      </p:sp>
      <p:sp>
        <p:nvSpPr>
          <p:cNvPr id="5" name="Title 1">
            <a:extLst>
              <a:ext uri="{FF2B5EF4-FFF2-40B4-BE49-F238E27FC236}">
                <a16:creationId xmlns:a16="http://schemas.microsoft.com/office/drawing/2014/main" id="{BB19ADF9-E1A2-9CC9-73FB-61A19FF11809}"/>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Oracle APEX : </a:t>
            </a:r>
            <a:r>
              <a:rPr lang="en-IN" dirty="0"/>
              <a:t>Empowering Low Code Apps with AI</a:t>
            </a:r>
          </a:p>
          <a:p>
            <a:r>
              <a:rPr lang="en-US" sz="2000" b="0" dirty="0">
                <a:solidFill>
                  <a:srgbClr val="FACD62"/>
                </a:solidFill>
                <a:latin typeface="OracleSansVF"/>
              </a:rPr>
              <a:t>APEX with AI</a:t>
            </a:r>
            <a:endParaRPr lang="en-US" sz="2000" b="0" dirty="0">
              <a:solidFill>
                <a:srgbClr val="FACD62"/>
              </a:solidFill>
            </a:endParaRPr>
          </a:p>
          <a:p>
            <a:endParaRPr lang="en-IN" sz="2800" dirty="0"/>
          </a:p>
        </p:txBody>
      </p:sp>
      <p:sp>
        <p:nvSpPr>
          <p:cNvPr id="6" name="Text Placeholder 2">
            <a:extLst>
              <a:ext uri="{FF2B5EF4-FFF2-40B4-BE49-F238E27FC236}">
                <a16:creationId xmlns:a16="http://schemas.microsoft.com/office/drawing/2014/main" id="{EF6D69A4-18CB-83C5-C0DC-2C57561A04ED}"/>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1" dirty="0">
              <a:solidFill>
                <a:srgbClr val="FFC000"/>
              </a:solidFill>
              <a:cs typeface="Oracle Sans Tab" panose="020B0503020204020204" pitchFamily="34" charset="0"/>
            </a:endParaRPr>
          </a:p>
        </p:txBody>
      </p:sp>
      <p:pic>
        <p:nvPicPr>
          <p:cNvPr id="12" name="Graphic 11">
            <a:extLst>
              <a:ext uri="{FF2B5EF4-FFF2-40B4-BE49-F238E27FC236}">
                <a16:creationId xmlns:a16="http://schemas.microsoft.com/office/drawing/2014/main" id="{E32FC26C-01CA-82BE-651C-047C73811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394D9A57-E284-7C10-BB1F-B12B13BC7A4F}"/>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Content Placeholder 1">
            <a:extLst>
              <a:ext uri="{FF2B5EF4-FFF2-40B4-BE49-F238E27FC236}">
                <a16:creationId xmlns:a16="http://schemas.microsoft.com/office/drawing/2014/main" id="{E134371A-18E1-45AB-816E-E5C50D9338A4}"/>
              </a:ext>
            </a:extLst>
          </p:cNvPr>
          <p:cNvSpPr txBox="1">
            <a:spLocks/>
          </p:cNvSpPr>
          <p:nvPr/>
        </p:nvSpPr>
        <p:spPr>
          <a:xfrm>
            <a:off x="1089355" y="1336076"/>
            <a:ext cx="5097811" cy="312593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IN" dirty="0"/>
              <a:t>Master the integration of cutting-edge AI features to build smarter, more interactive Oracle APEX low-code applications.</a:t>
            </a:r>
          </a:p>
          <a:p>
            <a:endParaRPr lang="en-US" sz="2000" dirty="0"/>
          </a:p>
          <a:p>
            <a:r>
              <a:rPr lang="en-US" sz="2000" b="1" dirty="0"/>
              <a:t>3+</a:t>
            </a:r>
            <a:r>
              <a:rPr lang="en-US" sz="2000" dirty="0"/>
              <a:t> hours of expert training delivered by the APEX Product Team</a:t>
            </a:r>
          </a:p>
          <a:p>
            <a:endParaRPr lang="en-US" sz="2000" dirty="0"/>
          </a:p>
          <a:p>
            <a:r>
              <a:rPr lang="en-IN" sz="2000" b="1" dirty="0"/>
              <a:t>Hands-on-Labs</a:t>
            </a:r>
            <a:r>
              <a:rPr lang="en-US" sz="2000" dirty="0"/>
              <a:t> to practice along with the training videos</a:t>
            </a:r>
          </a:p>
          <a:p>
            <a:endParaRPr lang="en-US" sz="2000" b="1" dirty="0"/>
          </a:p>
          <a:p>
            <a:endParaRPr lang="en-US" sz="2000" dirty="0"/>
          </a:p>
        </p:txBody>
      </p:sp>
      <p:sp>
        <p:nvSpPr>
          <p:cNvPr id="23" name="TextBox 22">
            <a:extLst>
              <a:ext uri="{FF2B5EF4-FFF2-40B4-BE49-F238E27FC236}">
                <a16:creationId xmlns:a16="http://schemas.microsoft.com/office/drawing/2014/main" id="{4550D096-00D2-51A1-E293-9963F6AF1EC6}"/>
              </a:ext>
            </a:extLst>
          </p:cNvPr>
          <p:cNvSpPr txBox="1"/>
          <p:nvPr/>
        </p:nvSpPr>
        <p:spPr>
          <a:xfrm>
            <a:off x="1089355" y="5244463"/>
            <a:ext cx="8120003" cy="1046440"/>
          </a:xfrm>
          <a:prstGeom prst="rect">
            <a:avLst/>
          </a:prstGeom>
          <a:noFill/>
        </p:spPr>
        <p:txBody>
          <a:bodyPr wrap="square">
            <a:spAutoFit/>
          </a:bodyPr>
          <a:lstStyle/>
          <a:p>
            <a:r>
              <a:rPr lang="en-US" sz="2000" b="1" dirty="0"/>
              <a:t>Enroll and learn for FREE today on Oracle University!!</a:t>
            </a:r>
            <a:br>
              <a:rPr lang="en-US" sz="1800" b="1" dirty="0"/>
            </a:br>
            <a:br>
              <a:rPr lang="en-US" sz="1800" b="1" dirty="0"/>
            </a:br>
            <a:r>
              <a:rPr lang="en-US" sz="2400" b="1" dirty="0">
                <a:solidFill>
                  <a:srgbClr val="FFC000"/>
                </a:solidFill>
                <a:cs typeface="Oracle Sans Tab" panose="020B0503020204020204" pitchFamily="34" charset="0"/>
              </a:rPr>
              <a:t>	</a:t>
            </a:r>
            <a:r>
              <a:rPr lang="en-US" sz="2400" b="1" dirty="0" err="1">
                <a:solidFill>
                  <a:srgbClr val="FFC000"/>
                </a:solidFill>
                <a:cs typeface="Oracle Sans Tab" panose="020B0503020204020204" pitchFamily="34" charset="0"/>
              </a:rPr>
              <a:t>apex.oracle.com</a:t>
            </a:r>
            <a:r>
              <a:rPr lang="en-US" sz="2400" b="1" dirty="0">
                <a:solidFill>
                  <a:srgbClr val="FFC000"/>
                </a:solidFill>
                <a:cs typeface="Oracle Sans Tab" panose="020B0503020204020204" pitchFamily="34" charset="0"/>
              </a:rPr>
              <a:t>/go/ai-learn</a:t>
            </a:r>
            <a:endParaRPr lang="en-US" b="1" dirty="0">
              <a:solidFill>
                <a:srgbClr val="FFC000"/>
              </a:solidFill>
              <a:cs typeface="Oracle Sans Tab" panose="020B0503020204020204" pitchFamily="34" charset="0"/>
            </a:endParaRPr>
          </a:p>
        </p:txBody>
      </p:sp>
      <p:pic>
        <p:nvPicPr>
          <p:cNvPr id="8" name="Picture 7">
            <a:extLst>
              <a:ext uri="{FF2B5EF4-FFF2-40B4-BE49-F238E27FC236}">
                <a16:creationId xmlns:a16="http://schemas.microsoft.com/office/drawing/2014/main" id="{B62B1510-E27C-52C7-17DC-54E0AA78B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012" y="3710237"/>
            <a:ext cx="2425700" cy="2286000"/>
          </a:xfrm>
          <a:prstGeom prst="rect">
            <a:avLst/>
          </a:prstGeom>
        </p:spPr>
      </p:pic>
      <p:pic>
        <p:nvPicPr>
          <p:cNvPr id="10" name="Picture 9">
            <a:extLst>
              <a:ext uri="{FF2B5EF4-FFF2-40B4-BE49-F238E27FC236}">
                <a16:creationId xmlns:a16="http://schemas.microsoft.com/office/drawing/2014/main" id="{A6FFE02A-CB85-6DA9-9497-F99B811C7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4112" y="1298814"/>
            <a:ext cx="4626377" cy="2155297"/>
          </a:xfrm>
          <a:prstGeom prst="rect">
            <a:avLst/>
          </a:prstGeom>
        </p:spPr>
      </p:pic>
      <p:pic>
        <p:nvPicPr>
          <p:cNvPr id="15" name="Graphic 14" descr="Chat outline">
            <a:extLst>
              <a:ext uri="{FF2B5EF4-FFF2-40B4-BE49-F238E27FC236}">
                <a16:creationId xmlns:a16="http://schemas.microsoft.com/office/drawing/2014/main" id="{6C1B75A6-F84C-D8D4-C69B-0E07C7911E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530" y="1529352"/>
            <a:ext cx="633229" cy="633229"/>
          </a:xfrm>
          <a:prstGeom prst="rect">
            <a:avLst/>
          </a:prstGeom>
        </p:spPr>
      </p:pic>
    </p:spTree>
    <p:extLst>
      <p:ext uri="{BB962C8B-B14F-4D97-AF65-F5344CB8AC3E}">
        <p14:creationId xmlns:p14="http://schemas.microsoft.com/office/powerpoint/2010/main" val="24310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93B59-46E9-C8E5-01A4-D22D07BCA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3F0BE-7F1E-D43E-6DD7-C0163193E58A}"/>
              </a:ext>
            </a:extLst>
          </p:cNvPr>
          <p:cNvSpPr>
            <a:spLocks noGrp="1"/>
          </p:cNvSpPr>
          <p:nvPr>
            <p:ph type="title"/>
          </p:nvPr>
        </p:nvSpPr>
        <p:spPr>
          <a:xfrm>
            <a:off x="768875" y="182403"/>
            <a:ext cx="10846182" cy="822960"/>
          </a:xfrm>
        </p:spPr>
        <p:txBody>
          <a:bodyPr/>
          <a:lstStyle/>
          <a:p>
            <a:r>
              <a:rPr lang="en-US" dirty="0"/>
              <a:t>Oracle APEX Professional Learning Path</a:t>
            </a:r>
            <a:endParaRPr lang="en-US" dirty="0">
              <a:solidFill>
                <a:srgbClr val="FCCC5F"/>
              </a:solidFill>
            </a:endParaRPr>
          </a:p>
        </p:txBody>
      </p:sp>
      <p:pic>
        <p:nvPicPr>
          <p:cNvPr id="6" name="Picture 5">
            <a:extLst>
              <a:ext uri="{FF2B5EF4-FFF2-40B4-BE49-F238E27FC236}">
                <a16:creationId xmlns:a16="http://schemas.microsoft.com/office/drawing/2014/main" id="{63AAAB1E-A74C-42B8-24C3-82F8F007847A}"/>
              </a:ext>
            </a:extLst>
          </p:cNvPr>
          <p:cNvPicPr>
            <a:picLocks noChangeAspect="1"/>
          </p:cNvPicPr>
          <p:nvPr/>
        </p:nvPicPr>
        <p:blipFill>
          <a:blip r:embed="rId3">
            <a:extLst>
              <a:ext uri="{28A0092B-C50C-407E-A947-70E740481C1C}">
                <a14:useLocalDpi xmlns:a14="http://schemas.microsoft.com/office/drawing/2010/main" val="0"/>
              </a:ext>
            </a:extLst>
          </a:blip>
          <a:srcRect l="27581" t="17848" r="68829" b="16469"/>
          <a:stretch/>
        </p:blipFill>
        <p:spPr>
          <a:xfrm>
            <a:off x="-168696" y="0"/>
            <a:ext cx="374904" cy="6858000"/>
          </a:xfrm>
          <a:prstGeom prst="rect">
            <a:avLst/>
          </a:prstGeom>
        </p:spPr>
      </p:pic>
      <p:sp>
        <p:nvSpPr>
          <p:cNvPr id="11" name="Text Placeholder 4">
            <a:extLst>
              <a:ext uri="{FF2B5EF4-FFF2-40B4-BE49-F238E27FC236}">
                <a16:creationId xmlns:a16="http://schemas.microsoft.com/office/drawing/2014/main" id="{371B24E5-A839-94A7-8C36-5E3D182FEB5D}"/>
              </a:ext>
            </a:extLst>
          </p:cNvPr>
          <p:cNvSpPr>
            <a:spLocks noGrp="1"/>
          </p:cNvSpPr>
          <p:nvPr>
            <p:ph sz="quarter" idx="13"/>
          </p:nvPr>
        </p:nvSpPr>
        <p:spPr>
          <a:xfrm>
            <a:off x="2351584" y="2631347"/>
            <a:ext cx="10677525" cy="413657"/>
          </a:xfrm>
        </p:spPr>
        <p:txBody>
          <a:bodyPr/>
          <a:lstStyle/>
          <a:p>
            <a:pPr marL="342900" indent="-342900">
              <a:buFont typeface="Arial" panose="020B0604020202020204" pitchFamily="34" charset="0"/>
              <a:buChar char="•"/>
            </a:pPr>
            <a:r>
              <a:rPr lang="en-IN" sz="2400" dirty="0"/>
              <a:t>Oracle APEX Developer Professional</a:t>
            </a:r>
          </a:p>
        </p:txBody>
      </p:sp>
      <p:sp>
        <p:nvSpPr>
          <p:cNvPr id="12" name="TextBox 11">
            <a:extLst>
              <a:ext uri="{FF2B5EF4-FFF2-40B4-BE49-F238E27FC236}">
                <a16:creationId xmlns:a16="http://schemas.microsoft.com/office/drawing/2014/main" id="{AA5F5991-A93A-7852-FF6F-4C73A7116D74}"/>
              </a:ext>
            </a:extLst>
          </p:cNvPr>
          <p:cNvSpPr txBox="1"/>
          <p:nvPr/>
        </p:nvSpPr>
        <p:spPr>
          <a:xfrm>
            <a:off x="768875" y="5959417"/>
            <a:ext cx="10454296" cy="461665"/>
          </a:xfrm>
          <a:prstGeom prst="rect">
            <a:avLst/>
          </a:prstGeom>
          <a:noFill/>
        </p:spPr>
        <p:txBody>
          <a:bodyPr wrap="square">
            <a:spAutoFit/>
          </a:bodyPr>
          <a:lstStyle/>
          <a:p>
            <a:r>
              <a:rPr lang="en-IN" sz="2400" b="1" i="0" u="none" strike="noStrike" dirty="0">
                <a:effectLst/>
                <a:latin typeface="OracleSansVF"/>
              </a:rPr>
              <a:t>#Oracle #</a:t>
            </a:r>
            <a:r>
              <a:rPr lang="en-IN" sz="2400" b="1" i="0" u="none" strike="noStrike" dirty="0" err="1">
                <a:effectLst/>
                <a:latin typeface="OracleSansVF"/>
              </a:rPr>
              <a:t>LowCode</a:t>
            </a:r>
            <a:r>
              <a:rPr lang="en-IN" sz="2400" b="1" i="0" u="none" strike="noStrike" dirty="0">
                <a:effectLst/>
                <a:latin typeface="OracleSansVF"/>
              </a:rPr>
              <a:t> #</a:t>
            </a:r>
            <a:r>
              <a:rPr lang="en-IN" sz="2400" b="1" i="0" u="none" strike="noStrike" dirty="0" err="1">
                <a:effectLst/>
                <a:latin typeface="OracleSansVF"/>
              </a:rPr>
              <a:t>orclAPEX</a:t>
            </a:r>
            <a:r>
              <a:rPr lang="en-IN" sz="2400" b="1" dirty="0">
                <a:latin typeface="OracleSansVF"/>
              </a:rPr>
              <a:t> #</a:t>
            </a:r>
            <a:r>
              <a:rPr lang="en-IN" sz="2400" b="1" dirty="0" err="1">
                <a:latin typeface="OracleSansVF"/>
              </a:rPr>
              <a:t>orclAPEXCertified</a:t>
            </a:r>
            <a:r>
              <a:rPr lang="en-IN" sz="2400" b="1" dirty="0">
                <a:latin typeface="OracleSansVF"/>
              </a:rPr>
              <a:t> #</a:t>
            </a:r>
            <a:r>
              <a:rPr lang="en-IN" sz="2400" b="1" dirty="0" err="1">
                <a:latin typeface="OracleSansVF"/>
              </a:rPr>
              <a:t>OracleCertified</a:t>
            </a:r>
            <a:r>
              <a:rPr lang="en-IN" sz="2400" b="1" dirty="0">
                <a:latin typeface="OracleSansVF"/>
              </a:rPr>
              <a:t> #AI #</a:t>
            </a:r>
            <a:r>
              <a:rPr lang="en-IN" sz="2400" b="1" dirty="0" err="1">
                <a:latin typeface="OracleSansVF"/>
              </a:rPr>
              <a:t>GenAI</a:t>
            </a:r>
            <a:endParaRPr lang="en-US" sz="2400" b="1" dirty="0">
              <a:solidFill>
                <a:srgbClr val="FFC000"/>
              </a:solidFill>
            </a:endParaRPr>
          </a:p>
        </p:txBody>
      </p:sp>
      <p:sp>
        <p:nvSpPr>
          <p:cNvPr id="7" name="TextBox 6">
            <a:extLst>
              <a:ext uri="{FF2B5EF4-FFF2-40B4-BE49-F238E27FC236}">
                <a16:creationId xmlns:a16="http://schemas.microsoft.com/office/drawing/2014/main" id="{02958AA3-2273-FF4E-1ED8-A5A72F93B92C}"/>
              </a:ext>
            </a:extLst>
          </p:cNvPr>
          <p:cNvSpPr txBox="1"/>
          <p:nvPr/>
        </p:nvSpPr>
        <p:spPr>
          <a:xfrm>
            <a:off x="2251607" y="3875059"/>
            <a:ext cx="7488832" cy="461665"/>
          </a:xfrm>
          <a:prstGeom prst="rect">
            <a:avLst/>
          </a:prstGeom>
          <a:noFill/>
        </p:spPr>
        <p:txBody>
          <a:bodyPr wrap="square">
            <a:spAutoFit/>
          </a:bodyPr>
          <a:lstStyle/>
          <a:p>
            <a:pPr marL="342900" indent="-342900">
              <a:buFont typeface="Arial" panose="020B0604020202020204" pitchFamily="34" charset="0"/>
              <a:buChar char="•"/>
            </a:pPr>
            <a:r>
              <a:rPr lang="en-IN" sz="2400" dirty="0"/>
              <a:t>Oracle APEX : Empowering Low Code Apps with AI</a:t>
            </a:r>
          </a:p>
        </p:txBody>
      </p:sp>
      <p:sp>
        <p:nvSpPr>
          <p:cNvPr id="13" name="TextBox 12">
            <a:extLst>
              <a:ext uri="{FF2B5EF4-FFF2-40B4-BE49-F238E27FC236}">
                <a16:creationId xmlns:a16="http://schemas.microsoft.com/office/drawing/2014/main" id="{B7783C54-B0F9-1BCC-25D5-2E7297A7A7A7}"/>
              </a:ext>
            </a:extLst>
          </p:cNvPr>
          <p:cNvSpPr txBox="1"/>
          <p:nvPr/>
        </p:nvSpPr>
        <p:spPr>
          <a:xfrm>
            <a:off x="2693680" y="4317712"/>
            <a:ext cx="6183822" cy="461665"/>
          </a:xfrm>
          <a:prstGeom prst="rect">
            <a:avLst/>
          </a:prstGeom>
          <a:noFill/>
        </p:spPr>
        <p:txBody>
          <a:bodyPr wrap="square">
            <a:spAutoFit/>
          </a:bodyPr>
          <a:lstStyle/>
          <a:p>
            <a:r>
              <a:rPr lang="en-US" sz="2400" b="1" dirty="0" err="1">
                <a:solidFill>
                  <a:srgbClr val="FFC000"/>
                </a:solidFill>
                <a:cs typeface="Oracle Sans Tab" panose="020B0503020204020204" pitchFamily="34" charset="0"/>
              </a:rPr>
              <a:t>apex.oracle.com</a:t>
            </a:r>
            <a:r>
              <a:rPr lang="en-US" sz="2400" b="1" dirty="0">
                <a:solidFill>
                  <a:srgbClr val="FFC000"/>
                </a:solidFill>
                <a:cs typeface="Oracle Sans Tab" panose="020B0503020204020204" pitchFamily="34" charset="0"/>
              </a:rPr>
              <a:t>/go/ai-learn</a:t>
            </a:r>
            <a:endParaRPr lang="en-US" sz="2400" dirty="0"/>
          </a:p>
        </p:txBody>
      </p:sp>
      <p:sp>
        <p:nvSpPr>
          <p:cNvPr id="15" name="TextBox 14">
            <a:extLst>
              <a:ext uri="{FF2B5EF4-FFF2-40B4-BE49-F238E27FC236}">
                <a16:creationId xmlns:a16="http://schemas.microsoft.com/office/drawing/2014/main" id="{84088AF7-2E70-0EB8-8E3D-96BCE1E0AE0E}"/>
              </a:ext>
            </a:extLst>
          </p:cNvPr>
          <p:cNvSpPr txBox="1"/>
          <p:nvPr/>
        </p:nvSpPr>
        <p:spPr>
          <a:xfrm>
            <a:off x="759725" y="1008680"/>
            <a:ext cx="6493788" cy="369332"/>
          </a:xfrm>
          <a:prstGeom prst="rect">
            <a:avLst/>
          </a:prstGeom>
          <a:noFill/>
        </p:spPr>
        <p:txBody>
          <a:bodyPr wrap="square">
            <a:spAutoFit/>
          </a:bodyPr>
          <a:lstStyle/>
          <a:p>
            <a:r>
              <a:rPr lang="en-IN" dirty="0">
                <a:solidFill>
                  <a:srgbClr val="FACD62"/>
                </a:solidFill>
                <a:latin typeface="OracleSansVF"/>
              </a:rPr>
              <a:t>L</a:t>
            </a:r>
            <a:r>
              <a:rPr lang="en-IN" b="0" i="0" dirty="0">
                <a:solidFill>
                  <a:srgbClr val="FACD62"/>
                </a:solidFill>
                <a:effectLst/>
                <a:latin typeface="OracleSansVF"/>
              </a:rPr>
              <a:t>earning path consists of two key courses:</a:t>
            </a:r>
            <a:endParaRPr lang="en-US" dirty="0">
              <a:solidFill>
                <a:srgbClr val="FACD62"/>
              </a:solidFill>
            </a:endParaRPr>
          </a:p>
        </p:txBody>
      </p:sp>
      <p:sp>
        <p:nvSpPr>
          <p:cNvPr id="8" name="TextBox 7">
            <a:extLst>
              <a:ext uri="{FF2B5EF4-FFF2-40B4-BE49-F238E27FC236}">
                <a16:creationId xmlns:a16="http://schemas.microsoft.com/office/drawing/2014/main" id="{5FC193DD-4245-41D0-2914-B4D5D36F77EF}"/>
              </a:ext>
            </a:extLst>
          </p:cNvPr>
          <p:cNvSpPr txBox="1"/>
          <p:nvPr/>
        </p:nvSpPr>
        <p:spPr>
          <a:xfrm>
            <a:off x="2693680" y="3005909"/>
            <a:ext cx="6604686" cy="461665"/>
          </a:xfrm>
          <a:prstGeom prst="rect">
            <a:avLst/>
          </a:prstGeom>
          <a:noFill/>
        </p:spPr>
        <p:txBody>
          <a:bodyPr wrap="square">
            <a:spAutoFit/>
          </a:bodyPr>
          <a:lstStyle/>
          <a:p>
            <a:r>
              <a:rPr lang="en-US" sz="2400" b="1" dirty="0">
                <a:solidFill>
                  <a:srgbClr val="FFC000"/>
                </a:solidFill>
                <a:cs typeface="Oracle Sans Tab" panose="020B0503020204020204" pitchFamily="34" charset="0"/>
                <a:hlinkClick r:id="rId4">
                  <a:extLst>
                    <a:ext uri="{A12FA001-AC4F-418D-AE19-62706E023703}">
                      <ahyp:hlinkClr xmlns:ahyp="http://schemas.microsoft.com/office/drawing/2018/hyperlinkcolor" val="tx"/>
                    </a:ext>
                  </a:extLst>
                </a:hlinkClick>
              </a:rPr>
              <a:t>apex.oracle.com/go/professional</a:t>
            </a:r>
            <a:endParaRPr lang="en-US" sz="2400" b="1" dirty="0">
              <a:solidFill>
                <a:srgbClr val="FFC000"/>
              </a:solidFill>
            </a:endParaRPr>
          </a:p>
        </p:txBody>
      </p:sp>
      <p:pic>
        <p:nvPicPr>
          <p:cNvPr id="1026" name="Picture 2" descr="banner">
            <a:extLst>
              <a:ext uri="{FF2B5EF4-FFF2-40B4-BE49-F238E27FC236}">
                <a16:creationId xmlns:a16="http://schemas.microsoft.com/office/drawing/2014/main" id="{E8B0E8BB-9EA7-60DA-98DC-5670C649D564}"/>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3403119" y="-625011"/>
            <a:ext cx="13581711" cy="540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4998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1CB2-AFE9-75BF-D92C-3C920379B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A830D-1495-A9BA-AD1D-782529704F11}"/>
              </a:ext>
            </a:extLst>
          </p:cNvPr>
          <p:cNvSpPr>
            <a:spLocks noGrp="1"/>
          </p:cNvSpPr>
          <p:nvPr>
            <p:ph type="title"/>
          </p:nvPr>
        </p:nvSpPr>
        <p:spPr>
          <a:xfrm>
            <a:off x="768875" y="182403"/>
            <a:ext cx="10846182" cy="822960"/>
          </a:xfrm>
        </p:spPr>
        <p:txBody>
          <a:bodyPr/>
          <a:lstStyle/>
          <a:p>
            <a:r>
              <a:rPr lang="en-US" dirty="0"/>
              <a:t>Get Oracle APEX Certified !</a:t>
            </a:r>
            <a:endParaRPr lang="en-US" dirty="0">
              <a:solidFill>
                <a:srgbClr val="FCCC5F"/>
              </a:solidFill>
            </a:endParaRPr>
          </a:p>
        </p:txBody>
      </p:sp>
      <p:pic>
        <p:nvPicPr>
          <p:cNvPr id="6" name="Picture 5">
            <a:extLst>
              <a:ext uri="{FF2B5EF4-FFF2-40B4-BE49-F238E27FC236}">
                <a16:creationId xmlns:a16="http://schemas.microsoft.com/office/drawing/2014/main" id="{9C799223-256D-F0BC-9A4A-2AE648B2DCE6}"/>
              </a:ext>
            </a:extLst>
          </p:cNvPr>
          <p:cNvPicPr>
            <a:picLocks noChangeAspect="1"/>
          </p:cNvPicPr>
          <p:nvPr/>
        </p:nvPicPr>
        <p:blipFill>
          <a:blip r:embed="rId3">
            <a:extLst>
              <a:ext uri="{28A0092B-C50C-407E-A947-70E740481C1C}">
                <a14:useLocalDpi xmlns:a14="http://schemas.microsoft.com/office/drawing/2010/main" val="0"/>
              </a:ext>
            </a:extLst>
          </a:blip>
          <a:srcRect l="27581" t="17848" r="68829" b="16469"/>
          <a:stretch/>
        </p:blipFill>
        <p:spPr>
          <a:xfrm>
            <a:off x="-168696" y="0"/>
            <a:ext cx="374904" cy="6858000"/>
          </a:xfrm>
          <a:prstGeom prst="rect">
            <a:avLst/>
          </a:prstGeom>
        </p:spPr>
      </p:pic>
      <p:sp>
        <p:nvSpPr>
          <p:cNvPr id="11" name="Text Placeholder 4">
            <a:extLst>
              <a:ext uri="{FF2B5EF4-FFF2-40B4-BE49-F238E27FC236}">
                <a16:creationId xmlns:a16="http://schemas.microsoft.com/office/drawing/2014/main" id="{8910F5B8-A400-8A0D-4C9B-8AA0D0A9E621}"/>
              </a:ext>
            </a:extLst>
          </p:cNvPr>
          <p:cNvSpPr>
            <a:spLocks noGrp="1"/>
          </p:cNvSpPr>
          <p:nvPr>
            <p:ph sz="quarter" idx="13"/>
          </p:nvPr>
        </p:nvSpPr>
        <p:spPr>
          <a:xfrm>
            <a:off x="771525" y="1273629"/>
            <a:ext cx="10677525" cy="413657"/>
          </a:xfrm>
        </p:spPr>
        <p:txBody>
          <a:bodyPr/>
          <a:lstStyle/>
          <a:p>
            <a:r>
              <a:rPr lang="en-US" sz="2400" dirty="0" err="1">
                <a:solidFill>
                  <a:srgbClr val="FFC000"/>
                </a:solidFill>
              </a:rPr>
              <a:t>apex.oracle.com</a:t>
            </a:r>
            <a:r>
              <a:rPr lang="en-US" sz="2400" dirty="0">
                <a:solidFill>
                  <a:srgbClr val="FFC000"/>
                </a:solidFill>
              </a:rPr>
              <a:t>/go/professional-ai-</a:t>
            </a:r>
            <a:r>
              <a:rPr lang="en-US" sz="2400" dirty="0" err="1">
                <a:solidFill>
                  <a:srgbClr val="FFC000"/>
                </a:solidFill>
              </a:rPr>
              <a:t>lp</a:t>
            </a:r>
            <a:endParaRPr lang="en-US" sz="2400" b="1" dirty="0">
              <a:solidFill>
                <a:srgbClr val="FFC000"/>
              </a:solidFill>
            </a:endParaRPr>
          </a:p>
          <a:p>
            <a:endParaRPr lang="en-US" sz="2400" b="1" dirty="0">
              <a:solidFill>
                <a:srgbClr val="FFC000"/>
              </a:solidFill>
            </a:endParaRPr>
          </a:p>
        </p:txBody>
      </p:sp>
      <p:pic>
        <p:nvPicPr>
          <p:cNvPr id="9" name="Picture 8">
            <a:extLst>
              <a:ext uri="{FF2B5EF4-FFF2-40B4-BE49-F238E27FC236}">
                <a16:creationId xmlns:a16="http://schemas.microsoft.com/office/drawing/2014/main" id="{8C45EF25-DC1C-6251-35AB-45BCACC42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884" y="2216320"/>
            <a:ext cx="3379226" cy="3585277"/>
          </a:xfrm>
          <a:prstGeom prst="rect">
            <a:avLst/>
          </a:prstGeom>
        </p:spPr>
      </p:pic>
      <p:sp>
        <p:nvSpPr>
          <p:cNvPr id="10" name="Text Placeholder 4">
            <a:extLst>
              <a:ext uri="{FF2B5EF4-FFF2-40B4-BE49-F238E27FC236}">
                <a16:creationId xmlns:a16="http://schemas.microsoft.com/office/drawing/2014/main" id="{3CF58EAE-C378-8AC2-D901-3F1DEADD5B27}"/>
              </a:ext>
            </a:extLst>
          </p:cNvPr>
          <p:cNvSpPr txBox="1">
            <a:spLocks/>
          </p:cNvSpPr>
          <p:nvPr/>
        </p:nvSpPr>
        <p:spPr>
          <a:xfrm>
            <a:off x="742951" y="2216319"/>
            <a:ext cx="7247164" cy="336805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Why should you get certified?</a:t>
            </a:r>
            <a:br>
              <a:rPr lang="en-US" sz="2400" b="1" dirty="0"/>
            </a:br>
            <a:endParaRPr lang="en-US" sz="2400" b="1" dirty="0"/>
          </a:p>
          <a:p>
            <a:pPr marL="285750" indent="-285750">
              <a:buFont typeface="Arial" panose="020B0604020202020204" pitchFamily="34" charset="0"/>
              <a:buChar char="•"/>
            </a:pPr>
            <a:r>
              <a:rPr lang="en-US" sz="1600" dirty="0"/>
              <a:t>Validates your skills, making you more competitive in job markets that require Oracle APEX low-code development expertise</a:t>
            </a:r>
          </a:p>
          <a:p>
            <a:pPr marL="285750" indent="-285750">
              <a:buFont typeface="Arial" panose="020B0604020202020204" pitchFamily="34" charset="0"/>
              <a:buChar char="•"/>
            </a:pPr>
            <a:r>
              <a:rPr lang="en-US" sz="1600" dirty="0"/>
              <a:t>Ensures you understand best practices for building secure, scalable web and mobile apps with world-class features that can be deployed anywhere—cloud or on-premises.</a:t>
            </a:r>
          </a:p>
          <a:p>
            <a:pPr marL="285750" indent="-285750">
              <a:buFont typeface="Arial" panose="020B0604020202020204" pitchFamily="34" charset="0"/>
              <a:buChar char="•"/>
            </a:pPr>
            <a:r>
              <a:rPr lang="en-US" sz="1600" dirty="0"/>
              <a:t>Showcase your skills in low-code application development</a:t>
            </a:r>
          </a:p>
          <a:p>
            <a:pPr marL="285750" indent="-285750">
              <a:buFont typeface="Arial" panose="020B0604020202020204" pitchFamily="34" charset="0"/>
              <a:buChar char="•"/>
            </a:pPr>
            <a:r>
              <a:rPr lang="en-US" sz="1600" dirty="0"/>
              <a:t>Enhance your expertise in AI-powered low-code app development</a:t>
            </a:r>
          </a:p>
          <a:p>
            <a:pPr marL="285750" indent="-285750">
              <a:buFont typeface="Arial" panose="020B0604020202020204" pitchFamily="34" charset="0"/>
              <a:buChar char="•"/>
            </a:pPr>
            <a:r>
              <a:rPr lang="en-US" sz="1600" dirty="0"/>
              <a:t>Open new career opportunities with Oracle APEX Cloud Developer Professional certification</a:t>
            </a:r>
          </a:p>
          <a:p>
            <a:endParaRPr lang="en-US" sz="2400" b="1" dirty="0">
              <a:solidFill>
                <a:srgbClr val="FFC000"/>
              </a:solidFill>
            </a:endParaRPr>
          </a:p>
        </p:txBody>
      </p:sp>
      <p:sp>
        <p:nvSpPr>
          <p:cNvPr id="12" name="TextBox 11">
            <a:extLst>
              <a:ext uri="{FF2B5EF4-FFF2-40B4-BE49-F238E27FC236}">
                <a16:creationId xmlns:a16="http://schemas.microsoft.com/office/drawing/2014/main" id="{3C15F232-DB9B-96EE-4A0B-1824D2F85E8E}"/>
              </a:ext>
            </a:extLst>
          </p:cNvPr>
          <p:cNvSpPr txBox="1"/>
          <p:nvPr/>
        </p:nvSpPr>
        <p:spPr>
          <a:xfrm>
            <a:off x="768875" y="5959417"/>
            <a:ext cx="10454296" cy="461665"/>
          </a:xfrm>
          <a:prstGeom prst="rect">
            <a:avLst/>
          </a:prstGeom>
          <a:noFill/>
        </p:spPr>
        <p:txBody>
          <a:bodyPr wrap="square">
            <a:spAutoFit/>
          </a:bodyPr>
          <a:lstStyle/>
          <a:p>
            <a:r>
              <a:rPr lang="en-IN" sz="2400" b="1" i="0" u="none" strike="noStrike" dirty="0">
                <a:effectLst/>
                <a:latin typeface="OracleSansVF"/>
              </a:rPr>
              <a:t>#Oracle #</a:t>
            </a:r>
            <a:r>
              <a:rPr lang="en-IN" sz="2400" b="1" i="0" u="none" strike="noStrike" dirty="0" err="1">
                <a:effectLst/>
                <a:latin typeface="OracleSansVF"/>
              </a:rPr>
              <a:t>LowCode</a:t>
            </a:r>
            <a:r>
              <a:rPr lang="en-IN" sz="2400" b="1" i="0" u="none" strike="noStrike" dirty="0">
                <a:effectLst/>
                <a:latin typeface="OracleSansVF"/>
              </a:rPr>
              <a:t> #</a:t>
            </a:r>
            <a:r>
              <a:rPr lang="en-IN" sz="2400" b="1" i="0" u="none" strike="noStrike" dirty="0" err="1">
                <a:effectLst/>
                <a:latin typeface="OracleSansVF"/>
              </a:rPr>
              <a:t>orclAPEX</a:t>
            </a:r>
            <a:r>
              <a:rPr lang="en-IN" sz="2400" b="1" dirty="0">
                <a:latin typeface="OracleSansVF"/>
              </a:rPr>
              <a:t> #</a:t>
            </a:r>
            <a:r>
              <a:rPr lang="en-IN" sz="2400" b="1" dirty="0" err="1">
                <a:latin typeface="OracleSansVF"/>
              </a:rPr>
              <a:t>orclAPEXCertified</a:t>
            </a:r>
            <a:r>
              <a:rPr lang="en-IN" sz="2400" b="1" dirty="0">
                <a:latin typeface="OracleSansVF"/>
              </a:rPr>
              <a:t> #</a:t>
            </a:r>
            <a:r>
              <a:rPr lang="en-IN" sz="2400" b="1" dirty="0" err="1">
                <a:latin typeface="OracleSansVF"/>
              </a:rPr>
              <a:t>OracleCertified</a:t>
            </a:r>
            <a:r>
              <a:rPr lang="en-IN" sz="2400" b="1" dirty="0">
                <a:latin typeface="OracleSansVF"/>
              </a:rPr>
              <a:t> #AI #</a:t>
            </a:r>
            <a:r>
              <a:rPr lang="en-IN" sz="2400" b="1" dirty="0" err="1">
                <a:latin typeface="OracleSansVF"/>
              </a:rPr>
              <a:t>GenAI</a:t>
            </a:r>
            <a:endParaRPr lang="en-US" sz="2400" b="1" dirty="0">
              <a:solidFill>
                <a:srgbClr val="FFC000"/>
              </a:solidFill>
            </a:endParaRPr>
          </a:p>
        </p:txBody>
      </p:sp>
    </p:spTree>
    <p:extLst>
      <p:ext uri="{BB962C8B-B14F-4D97-AF65-F5344CB8AC3E}">
        <p14:creationId xmlns:p14="http://schemas.microsoft.com/office/powerpoint/2010/main" val="39604557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FE6B-636E-80BC-38D3-4243A671356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6B0C43C-F482-D8F8-DC56-E0E130DF5A17}"/>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5BA3983A-3DED-5280-7FA1-A7790EB41EF0}"/>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CC8AF7B0-0689-C9BF-04E7-385936F53F1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46</a:t>
            </a:fld>
            <a:endParaRPr lang="en-US" dirty="0"/>
          </a:p>
        </p:txBody>
      </p:sp>
      <p:sp>
        <p:nvSpPr>
          <p:cNvPr id="5" name="Title 1">
            <a:extLst>
              <a:ext uri="{FF2B5EF4-FFF2-40B4-BE49-F238E27FC236}">
                <a16:creationId xmlns:a16="http://schemas.microsoft.com/office/drawing/2014/main" id="{B0070AB6-DBCD-EB0C-47B1-031F130DBC47}"/>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Become a Certified Oracle APEX Developer Professional</a:t>
            </a:r>
          </a:p>
        </p:txBody>
      </p:sp>
      <p:sp>
        <p:nvSpPr>
          <p:cNvPr id="6" name="Text Placeholder 2">
            <a:extLst>
              <a:ext uri="{FF2B5EF4-FFF2-40B4-BE49-F238E27FC236}">
                <a16:creationId xmlns:a16="http://schemas.microsoft.com/office/drawing/2014/main" id="{3D32B7B5-9B95-99F6-4167-36D748DFF233}"/>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C000"/>
                </a:solidFill>
                <a:cs typeface="Oracle Sans Tab" panose="020B0503020204020204" pitchFamily="34" charset="0"/>
              </a:rPr>
              <a:t>apex.oracle.com/go/professional-ai-</a:t>
            </a:r>
            <a:r>
              <a:rPr lang="en-US" sz="1800" b="1" dirty="0" err="1">
                <a:solidFill>
                  <a:srgbClr val="FFC000"/>
                </a:solidFill>
                <a:cs typeface="Oracle Sans Tab" panose="020B0503020204020204" pitchFamily="34" charset="0"/>
              </a:rPr>
              <a:t>lp</a:t>
            </a:r>
            <a:endParaRPr lang="en-US" sz="1800" b="1" dirty="0">
              <a:solidFill>
                <a:srgbClr val="FFC000"/>
              </a:solidFill>
              <a:cs typeface="Oracle Sans Tab" panose="020B0503020204020204" pitchFamily="34" charset="0"/>
            </a:endParaRPr>
          </a:p>
        </p:txBody>
      </p:sp>
      <p:pic>
        <p:nvPicPr>
          <p:cNvPr id="12" name="Graphic 11">
            <a:extLst>
              <a:ext uri="{FF2B5EF4-FFF2-40B4-BE49-F238E27FC236}">
                <a16:creationId xmlns:a16="http://schemas.microsoft.com/office/drawing/2014/main" id="{662A1915-22D7-99D8-FA08-F02A3C224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4BE0AB4C-0B54-DD52-8266-A410A3F30ED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88" name="Group 87">
            <a:extLst>
              <a:ext uri="{FF2B5EF4-FFF2-40B4-BE49-F238E27FC236}">
                <a16:creationId xmlns:a16="http://schemas.microsoft.com/office/drawing/2014/main" id="{36B83B3A-8AAB-F69C-632C-CCD1D599354D}"/>
              </a:ext>
            </a:extLst>
          </p:cNvPr>
          <p:cNvGrpSpPr/>
          <p:nvPr/>
        </p:nvGrpSpPr>
        <p:grpSpPr>
          <a:xfrm>
            <a:off x="5121750" y="1898142"/>
            <a:ext cx="1930833" cy="4085817"/>
            <a:chOff x="5130584" y="1898142"/>
            <a:chExt cx="1930833" cy="4085817"/>
          </a:xfrm>
        </p:grpSpPr>
        <p:sp>
          <p:nvSpPr>
            <p:cNvPr id="89" name="Rectangle 88">
              <a:extLst>
                <a:ext uri="{FF2B5EF4-FFF2-40B4-BE49-F238E27FC236}">
                  <a16:creationId xmlns:a16="http://schemas.microsoft.com/office/drawing/2014/main" id="{3B4898C2-302B-E96A-F6D8-347B11DFBB27}"/>
                </a:ext>
              </a:extLst>
            </p:cNvPr>
            <p:cNvSpPr/>
            <p:nvPr/>
          </p:nvSpPr>
          <p:spPr>
            <a:xfrm>
              <a:off x="5130584" y="1898142"/>
              <a:ext cx="1930833" cy="4085817"/>
            </a:xfrm>
            <a:prstGeom prst="rect">
              <a:avLst/>
            </a:prstGeom>
            <a:solidFill>
              <a:srgbClr val="86B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90" name="TextBox 89">
              <a:extLst>
                <a:ext uri="{FF2B5EF4-FFF2-40B4-BE49-F238E27FC236}">
                  <a16:creationId xmlns:a16="http://schemas.microsoft.com/office/drawing/2014/main" id="{18B64AD8-AA69-3C58-32BB-30B041DEA20C}"/>
                </a:ext>
              </a:extLst>
            </p:cNvPr>
            <p:cNvSpPr txBox="1"/>
            <p:nvPr/>
          </p:nvSpPr>
          <p:spPr>
            <a:xfrm>
              <a:off x="5349480" y="2404912"/>
              <a:ext cx="657552" cy="1154162"/>
            </a:xfrm>
            <a:prstGeom prst="rect">
              <a:avLst/>
            </a:prstGeom>
            <a:noFill/>
          </p:spPr>
          <p:txBody>
            <a:bodyPr wrap="none" rtlCol="0" anchor="ctr" anchorCtr="0">
              <a:spAutoFit/>
            </a:bodyPr>
            <a:lstStyle/>
            <a:p>
              <a:r>
                <a:rPr lang="en-US" sz="6900" b="1" dirty="0">
                  <a:solidFill>
                    <a:schemeClr val="bg1"/>
                  </a:solidFill>
                  <a:latin typeface="Oracle Sans Extra Bold" panose="020B0503020204020204" pitchFamily="34" charset="0"/>
                  <a:ea typeface="League Spartan" charset="0"/>
                  <a:cs typeface="Oracle Sans Extra Bold" panose="020B0503020204020204" pitchFamily="34" charset="0"/>
                </a:rPr>
                <a:t>3</a:t>
              </a:r>
            </a:p>
          </p:txBody>
        </p:sp>
        <p:sp>
          <p:nvSpPr>
            <p:cNvPr id="91" name="TextBox 90">
              <a:extLst>
                <a:ext uri="{FF2B5EF4-FFF2-40B4-BE49-F238E27FC236}">
                  <a16:creationId xmlns:a16="http://schemas.microsoft.com/office/drawing/2014/main" id="{F554A764-B78F-7F07-1173-61A344FE5969}"/>
                </a:ext>
              </a:extLst>
            </p:cNvPr>
            <p:cNvSpPr txBox="1"/>
            <p:nvPr/>
          </p:nvSpPr>
          <p:spPr>
            <a:xfrm>
              <a:off x="5349480" y="3727026"/>
              <a:ext cx="184731" cy="338554"/>
            </a:xfrm>
            <a:prstGeom prst="rect">
              <a:avLst/>
            </a:prstGeom>
            <a:noFill/>
          </p:spPr>
          <p:txBody>
            <a:bodyPr wrap="none" rtlCol="0" anchor="b" anchorCtr="0">
              <a:spAutoFit/>
            </a:bodyPr>
            <a:lstStyle/>
            <a:p>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sp>
          <p:nvSpPr>
            <p:cNvPr id="92" name="Subtitle 2">
              <a:extLst>
                <a:ext uri="{FF2B5EF4-FFF2-40B4-BE49-F238E27FC236}">
                  <a16:creationId xmlns:a16="http://schemas.microsoft.com/office/drawing/2014/main" id="{49BC83CA-2644-FA23-7267-0B621A05B232}"/>
                </a:ext>
              </a:extLst>
            </p:cNvPr>
            <p:cNvSpPr txBox="1">
              <a:spLocks/>
            </p:cNvSpPr>
            <p:nvPr/>
          </p:nvSpPr>
          <p:spPr>
            <a:xfrm>
              <a:off x="5269019" y="3555240"/>
              <a:ext cx="1573502" cy="191802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chemeClr val="tx1"/>
                  </a:solidFill>
                  <a:latin typeface="Oracle Sans Extra Bold" panose="020B0503020204020204" pitchFamily="34" charset="0"/>
                  <a:ea typeface="League Spartan" charset="0"/>
                  <a:cs typeface="Oracle Sans Extra Bold" panose="020B0503020204020204" pitchFamily="34" charset="0"/>
                </a:rPr>
                <a:t>Complete the Second Course</a:t>
              </a:r>
            </a:p>
            <a:p>
              <a:pPr algn="l">
                <a:lnSpc>
                  <a:spcPts val="1750"/>
                </a:lnSpc>
              </a:pPr>
              <a:br>
                <a:rPr lang="en-IN" sz="1200" dirty="0">
                  <a:solidFill>
                    <a:schemeClr val="tx1"/>
                  </a:solidFill>
                  <a:latin typeface="Oracle Sans Light" panose="020B0403020204020204" pitchFamily="34" charset="0"/>
                  <a:cs typeface="Oracle Sans Light" panose="020B0403020204020204" pitchFamily="34" charset="0"/>
                </a:rPr>
              </a:br>
              <a:r>
                <a:rPr lang="en-IN" sz="1200" dirty="0">
                  <a:solidFill>
                    <a:schemeClr val="tx1"/>
                  </a:solidFill>
                  <a:latin typeface="Oracle Sans Light" panose="020B0403020204020204" pitchFamily="34" charset="0"/>
                  <a:cs typeface="Oracle Sans Light" panose="020B0403020204020204" pitchFamily="34" charset="0"/>
                </a:rPr>
                <a:t>Complete the Oracle APEX: Empowering Low Code Apps with AI Couse along with the Hands-on Labs</a:t>
              </a:r>
              <a:endParaRPr lang="en-US" sz="1200" dirty="0">
                <a:solidFill>
                  <a:schemeClr val="tx1"/>
                </a:solidFill>
                <a:latin typeface="Oracle Sans Light" panose="020B0403020204020204" pitchFamily="34" charset="0"/>
                <a:ea typeface="Lato Light" panose="020F0502020204030203" pitchFamily="34" charset="0"/>
                <a:cs typeface="Oracle Sans Light" panose="020B0403020204020204" pitchFamily="34" charset="0"/>
              </a:endParaRPr>
            </a:p>
          </p:txBody>
        </p:sp>
      </p:grpSp>
      <p:grpSp>
        <p:nvGrpSpPr>
          <p:cNvPr id="93" name="Group 92">
            <a:extLst>
              <a:ext uri="{FF2B5EF4-FFF2-40B4-BE49-F238E27FC236}">
                <a16:creationId xmlns:a16="http://schemas.microsoft.com/office/drawing/2014/main" id="{1D64E801-7BD5-6065-11E5-CFCD439A5C6F}"/>
              </a:ext>
            </a:extLst>
          </p:cNvPr>
          <p:cNvGrpSpPr/>
          <p:nvPr/>
        </p:nvGrpSpPr>
        <p:grpSpPr>
          <a:xfrm>
            <a:off x="3110456" y="1898142"/>
            <a:ext cx="1930833" cy="4085817"/>
            <a:chOff x="2946292" y="1898142"/>
            <a:chExt cx="1930833" cy="4085817"/>
          </a:xfrm>
        </p:grpSpPr>
        <p:sp>
          <p:nvSpPr>
            <p:cNvPr id="94" name="Rectangle 93">
              <a:extLst>
                <a:ext uri="{FF2B5EF4-FFF2-40B4-BE49-F238E27FC236}">
                  <a16:creationId xmlns:a16="http://schemas.microsoft.com/office/drawing/2014/main" id="{0D48BA56-8BEC-A884-A7EA-0DC76A89183B}"/>
                </a:ext>
              </a:extLst>
            </p:cNvPr>
            <p:cNvSpPr/>
            <p:nvPr/>
          </p:nvSpPr>
          <p:spPr>
            <a:xfrm>
              <a:off x="2946292" y="1898142"/>
              <a:ext cx="1930833" cy="4085817"/>
            </a:xfrm>
            <a:prstGeom prst="rect">
              <a:avLst/>
            </a:prstGeom>
            <a:solidFill>
              <a:srgbClr val="F0CC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95" name="TextBox 94">
              <a:extLst>
                <a:ext uri="{FF2B5EF4-FFF2-40B4-BE49-F238E27FC236}">
                  <a16:creationId xmlns:a16="http://schemas.microsoft.com/office/drawing/2014/main" id="{8E1675BF-95C3-53CB-86C8-C16E6813C2D8}"/>
                </a:ext>
              </a:extLst>
            </p:cNvPr>
            <p:cNvSpPr txBox="1"/>
            <p:nvPr/>
          </p:nvSpPr>
          <p:spPr>
            <a:xfrm>
              <a:off x="3165188" y="2405551"/>
              <a:ext cx="649537" cy="1154162"/>
            </a:xfrm>
            <a:prstGeom prst="rect">
              <a:avLst/>
            </a:prstGeom>
            <a:noFill/>
          </p:spPr>
          <p:txBody>
            <a:bodyPr wrap="none" rtlCol="0" anchor="ctr" anchorCtr="0">
              <a:spAutoFit/>
            </a:bodyPr>
            <a:lstStyle/>
            <a:p>
              <a:r>
                <a:rPr lang="en-US" sz="6900" b="1" dirty="0">
                  <a:solidFill>
                    <a:schemeClr val="bg1"/>
                  </a:solidFill>
                  <a:latin typeface="Oracle Sans Extra Bold" panose="020B0503020204020204" pitchFamily="34" charset="0"/>
                  <a:ea typeface="League Spartan" charset="0"/>
                  <a:cs typeface="Oracle Sans Extra Bold" panose="020B0503020204020204" pitchFamily="34" charset="0"/>
                </a:rPr>
                <a:t>2</a:t>
              </a:r>
            </a:p>
          </p:txBody>
        </p:sp>
        <p:sp>
          <p:nvSpPr>
            <p:cNvPr id="96" name="TextBox 95">
              <a:extLst>
                <a:ext uri="{FF2B5EF4-FFF2-40B4-BE49-F238E27FC236}">
                  <a16:creationId xmlns:a16="http://schemas.microsoft.com/office/drawing/2014/main" id="{40674394-FDDF-02B9-73D3-2490CD5BD456}"/>
                </a:ext>
              </a:extLst>
            </p:cNvPr>
            <p:cNvSpPr txBox="1"/>
            <p:nvPr/>
          </p:nvSpPr>
          <p:spPr>
            <a:xfrm>
              <a:off x="3165188" y="3727026"/>
              <a:ext cx="184731" cy="338554"/>
            </a:xfrm>
            <a:prstGeom prst="rect">
              <a:avLst/>
            </a:prstGeom>
            <a:noFill/>
          </p:spPr>
          <p:txBody>
            <a:bodyPr wrap="none" rtlCol="0" anchor="b" anchorCtr="0">
              <a:spAutoFit/>
            </a:bodyPr>
            <a:lstStyle/>
            <a:p>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sp>
          <p:nvSpPr>
            <p:cNvPr id="97" name="Subtitle 2">
              <a:extLst>
                <a:ext uri="{FF2B5EF4-FFF2-40B4-BE49-F238E27FC236}">
                  <a16:creationId xmlns:a16="http://schemas.microsoft.com/office/drawing/2014/main" id="{F3043DD1-A03F-A7F3-3EBA-3FF9E466E5E8}"/>
                </a:ext>
              </a:extLst>
            </p:cNvPr>
            <p:cNvSpPr txBox="1">
              <a:spLocks/>
            </p:cNvSpPr>
            <p:nvPr/>
          </p:nvSpPr>
          <p:spPr>
            <a:xfrm>
              <a:off x="3165187" y="3565896"/>
              <a:ext cx="1493041" cy="173643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chemeClr val="tx1"/>
                  </a:solidFill>
                  <a:latin typeface="Oracle Sans Extra Bold" panose="020B0503020204020204" pitchFamily="34" charset="0"/>
                  <a:ea typeface="League Spartan" charset="0"/>
                  <a:cs typeface="Oracle Sans Extra Bold" panose="020B0503020204020204" pitchFamily="34" charset="0"/>
                </a:rPr>
                <a:t>Complete the first Course</a:t>
              </a:r>
            </a:p>
            <a:p>
              <a:pPr algn="l">
                <a:lnSpc>
                  <a:spcPts val="1750"/>
                </a:lnSpc>
              </a:pPr>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a:p>
              <a:pPr algn="l">
                <a:lnSpc>
                  <a:spcPts val="1750"/>
                </a:lnSpc>
              </a:pPr>
              <a:r>
                <a:rPr lang="en-IN" sz="1200" dirty="0">
                  <a:solidFill>
                    <a:schemeClr val="tx1"/>
                  </a:solidFill>
                  <a:latin typeface="Oracle Sans Light" panose="020B0403020204020204" pitchFamily="34" charset="0"/>
                  <a:cs typeface="Oracle Sans Light" panose="020B0403020204020204" pitchFamily="34" charset="0"/>
                </a:rPr>
                <a:t>Complete the Oracle APEX Professional Course along with Hands-on Labs</a:t>
              </a:r>
              <a:endParaRPr lang="en-US" sz="1200" dirty="0">
                <a:solidFill>
                  <a:schemeClr val="tx1"/>
                </a:solidFill>
                <a:latin typeface="Oracle Sans Light" panose="020B0403020204020204" pitchFamily="34" charset="0"/>
                <a:ea typeface="Lato Light" panose="020F0502020204030203" pitchFamily="34" charset="0"/>
                <a:cs typeface="Oracle Sans Light" panose="020B0403020204020204" pitchFamily="34" charset="0"/>
              </a:endParaRPr>
            </a:p>
          </p:txBody>
        </p:sp>
      </p:grpSp>
      <p:grpSp>
        <p:nvGrpSpPr>
          <p:cNvPr id="98" name="Group 97">
            <a:extLst>
              <a:ext uri="{FF2B5EF4-FFF2-40B4-BE49-F238E27FC236}">
                <a16:creationId xmlns:a16="http://schemas.microsoft.com/office/drawing/2014/main" id="{C69F5A94-3815-43C9-30D4-A39BEA419B65}"/>
              </a:ext>
            </a:extLst>
          </p:cNvPr>
          <p:cNvGrpSpPr/>
          <p:nvPr/>
        </p:nvGrpSpPr>
        <p:grpSpPr>
          <a:xfrm>
            <a:off x="9144341" y="1898142"/>
            <a:ext cx="1930833" cy="4085817"/>
            <a:chOff x="9499167" y="1898142"/>
            <a:chExt cx="1930833" cy="4085817"/>
          </a:xfrm>
        </p:grpSpPr>
        <p:sp>
          <p:nvSpPr>
            <p:cNvPr id="99" name="Rectangle 98">
              <a:extLst>
                <a:ext uri="{FF2B5EF4-FFF2-40B4-BE49-F238E27FC236}">
                  <a16:creationId xmlns:a16="http://schemas.microsoft.com/office/drawing/2014/main" id="{0580265C-32DA-8BDF-D059-467CCAFB552C}"/>
                </a:ext>
              </a:extLst>
            </p:cNvPr>
            <p:cNvSpPr/>
            <p:nvPr/>
          </p:nvSpPr>
          <p:spPr>
            <a:xfrm>
              <a:off x="9499167" y="1898142"/>
              <a:ext cx="1930833" cy="4085817"/>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67605B"/>
                </a:solidFill>
              </a:endParaRPr>
            </a:p>
          </p:txBody>
        </p:sp>
        <p:sp>
          <p:nvSpPr>
            <p:cNvPr id="100" name="TextBox 99">
              <a:extLst>
                <a:ext uri="{FF2B5EF4-FFF2-40B4-BE49-F238E27FC236}">
                  <a16:creationId xmlns:a16="http://schemas.microsoft.com/office/drawing/2014/main" id="{C38642E1-5E63-01FA-52A0-0949A3FE69BC}"/>
                </a:ext>
              </a:extLst>
            </p:cNvPr>
            <p:cNvSpPr txBox="1"/>
            <p:nvPr/>
          </p:nvSpPr>
          <p:spPr>
            <a:xfrm>
              <a:off x="9718063" y="2401078"/>
              <a:ext cx="697627" cy="1154162"/>
            </a:xfrm>
            <a:prstGeom prst="rect">
              <a:avLst/>
            </a:prstGeom>
            <a:noFill/>
          </p:spPr>
          <p:txBody>
            <a:bodyPr wrap="none" rtlCol="0" anchor="ctr" anchorCtr="0">
              <a:spAutoFit/>
            </a:bodyPr>
            <a:lstStyle/>
            <a:p>
              <a:r>
                <a:rPr lang="en-US" sz="6900" b="1" dirty="0">
                  <a:solidFill>
                    <a:srgbClr val="67605B"/>
                  </a:solidFill>
                  <a:latin typeface="Oracle Sans Extra Bold" panose="020B0503020204020204" pitchFamily="34" charset="0"/>
                  <a:ea typeface="League Spartan" charset="0"/>
                  <a:cs typeface="Oracle Sans Extra Bold" panose="020B0503020204020204" pitchFamily="34" charset="0"/>
                </a:rPr>
                <a:t>5</a:t>
              </a:r>
            </a:p>
          </p:txBody>
        </p:sp>
        <p:sp>
          <p:nvSpPr>
            <p:cNvPr id="101" name="TextBox 100">
              <a:extLst>
                <a:ext uri="{FF2B5EF4-FFF2-40B4-BE49-F238E27FC236}">
                  <a16:creationId xmlns:a16="http://schemas.microsoft.com/office/drawing/2014/main" id="{9AF22A6A-6428-8237-CE6B-92D69C688103}"/>
                </a:ext>
              </a:extLst>
            </p:cNvPr>
            <p:cNvSpPr txBox="1"/>
            <p:nvPr/>
          </p:nvSpPr>
          <p:spPr>
            <a:xfrm>
              <a:off x="9718063" y="3727026"/>
              <a:ext cx="184731" cy="338554"/>
            </a:xfrm>
            <a:prstGeom prst="rect">
              <a:avLst/>
            </a:prstGeom>
            <a:noFill/>
          </p:spPr>
          <p:txBody>
            <a:bodyPr wrap="none" rtlCol="0" anchor="b" anchorCtr="0">
              <a:spAutoFit/>
            </a:bodyPr>
            <a:lstStyle/>
            <a:p>
              <a:endPar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endParaRPr>
            </a:p>
          </p:txBody>
        </p:sp>
        <p:sp>
          <p:nvSpPr>
            <p:cNvPr id="102" name="Subtitle 2">
              <a:extLst>
                <a:ext uri="{FF2B5EF4-FFF2-40B4-BE49-F238E27FC236}">
                  <a16:creationId xmlns:a16="http://schemas.microsoft.com/office/drawing/2014/main" id="{7BA7074C-2995-1F76-05A5-44BD52C67D80}"/>
                </a:ext>
              </a:extLst>
            </p:cNvPr>
            <p:cNvSpPr txBox="1">
              <a:spLocks/>
            </p:cNvSpPr>
            <p:nvPr/>
          </p:nvSpPr>
          <p:spPr>
            <a:xfrm>
              <a:off x="9718062" y="3563162"/>
              <a:ext cx="1629308" cy="12624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rPr>
                <a:t>Get Certified</a:t>
              </a:r>
            </a:p>
            <a:p>
              <a:pPr algn="l">
                <a:lnSpc>
                  <a:spcPts val="1750"/>
                </a:lnSpc>
              </a:pPr>
              <a:endParaRPr lang="en-IN" sz="1200" dirty="0">
                <a:solidFill>
                  <a:srgbClr val="67605B"/>
                </a:solidFill>
                <a:latin typeface="Oracle Sans Light" panose="020B0403020204020204" pitchFamily="34" charset="0"/>
                <a:cs typeface="Oracle Sans Light" panose="020B0403020204020204" pitchFamily="34" charset="0"/>
              </a:endParaRPr>
            </a:p>
            <a:p>
              <a:pPr algn="l">
                <a:lnSpc>
                  <a:spcPts val="1750"/>
                </a:lnSpc>
              </a:pPr>
              <a:br>
                <a:rPr lang="en-US" sz="1200" dirty="0">
                  <a:solidFill>
                    <a:srgbClr val="67605B"/>
                  </a:solidFill>
                  <a:latin typeface="Oracle Sans Light" panose="020B0403020204020204" pitchFamily="34" charset="0"/>
                  <a:ea typeface="Lato Light" panose="020F0502020204030203" pitchFamily="34" charset="0"/>
                  <a:cs typeface="Oracle Sans Light" panose="020B0403020204020204" pitchFamily="34" charset="0"/>
                </a:rPr>
              </a:br>
              <a:r>
                <a:rPr lang="en-US" sz="1200" dirty="0">
                  <a:solidFill>
                    <a:srgbClr val="67605B"/>
                  </a:solidFill>
                  <a:latin typeface="Oracle Sans Light" panose="020B0403020204020204" pitchFamily="34" charset="0"/>
                  <a:ea typeface="Lato Light" panose="020F0502020204030203" pitchFamily="34" charset="0"/>
                  <a:cs typeface="Oracle Sans Light" panose="020B0403020204020204" pitchFamily="34" charset="0"/>
                </a:rPr>
                <a:t>Pass the exam and earn your Badge!</a:t>
              </a:r>
            </a:p>
          </p:txBody>
        </p:sp>
      </p:grpSp>
      <p:grpSp>
        <p:nvGrpSpPr>
          <p:cNvPr id="103" name="Group 102">
            <a:extLst>
              <a:ext uri="{FF2B5EF4-FFF2-40B4-BE49-F238E27FC236}">
                <a16:creationId xmlns:a16="http://schemas.microsoft.com/office/drawing/2014/main" id="{A95E8C64-2F65-12DE-ECF1-0A028ECECF39}"/>
              </a:ext>
            </a:extLst>
          </p:cNvPr>
          <p:cNvGrpSpPr/>
          <p:nvPr/>
        </p:nvGrpSpPr>
        <p:grpSpPr>
          <a:xfrm>
            <a:off x="7133046" y="1898142"/>
            <a:ext cx="1930833" cy="4085817"/>
            <a:chOff x="7314876" y="1898142"/>
            <a:chExt cx="1930833" cy="4085817"/>
          </a:xfrm>
        </p:grpSpPr>
        <p:sp>
          <p:nvSpPr>
            <p:cNvPr id="104" name="Rectangle 103">
              <a:extLst>
                <a:ext uri="{FF2B5EF4-FFF2-40B4-BE49-F238E27FC236}">
                  <a16:creationId xmlns:a16="http://schemas.microsoft.com/office/drawing/2014/main" id="{6AF6579D-59C4-093E-E1D0-A545987FD142}"/>
                </a:ext>
              </a:extLst>
            </p:cNvPr>
            <p:cNvSpPr/>
            <p:nvPr/>
          </p:nvSpPr>
          <p:spPr>
            <a:xfrm>
              <a:off x="7314876" y="1898142"/>
              <a:ext cx="1930833" cy="4085817"/>
            </a:xfrm>
            <a:prstGeom prst="rect">
              <a:avLst/>
            </a:prstGeom>
            <a:solidFill>
              <a:srgbClr val="F5ECF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67605B"/>
                </a:solidFill>
              </a:endParaRPr>
            </a:p>
          </p:txBody>
        </p:sp>
        <p:sp>
          <p:nvSpPr>
            <p:cNvPr id="105" name="TextBox 104">
              <a:extLst>
                <a:ext uri="{FF2B5EF4-FFF2-40B4-BE49-F238E27FC236}">
                  <a16:creationId xmlns:a16="http://schemas.microsoft.com/office/drawing/2014/main" id="{8D1A4DA4-D5A4-9EA7-986E-2464CFDB0445}"/>
                </a:ext>
              </a:extLst>
            </p:cNvPr>
            <p:cNvSpPr txBox="1"/>
            <p:nvPr/>
          </p:nvSpPr>
          <p:spPr>
            <a:xfrm>
              <a:off x="7533772" y="2401078"/>
              <a:ext cx="758541" cy="1154162"/>
            </a:xfrm>
            <a:prstGeom prst="rect">
              <a:avLst/>
            </a:prstGeom>
            <a:noFill/>
          </p:spPr>
          <p:txBody>
            <a:bodyPr wrap="none" rtlCol="0" anchor="ctr" anchorCtr="0">
              <a:spAutoFit/>
            </a:bodyPr>
            <a:lstStyle/>
            <a:p>
              <a:r>
                <a:rPr lang="en-US" sz="6900" b="1" dirty="0">
                  <a:solidFill>
                    <a:srgbClr val="67605B"/>
                  </a:solidFill>
                  <a:latin typeface="Oracle Sans Extra Bold" panose="020B0503020204020204" pitchFamily="34" charset="0"/>
                  <a:ea typeface="League Spartan" charset="0"/>
                  <a:cs typeface="Oracle Sans Extra Bold" panose="020B0503020204020204" pitchFamily="34" charset="0"/>
                </a:rPr>
                <a:t>4</a:t>
              </a:r>
            </a:p>
          </p:txBody>
        </p:sp>
        <p:sp>
          <p:nvSpPr>
            <p:cNvPr id="106" name="TextBox 105">
              <a:extLst>
                <a:ext uri="{FF2B5EF4-FFF2-40B4-BE49-F238E27FC236}">
                  <a16:creationId xmlns:a16="http://schemas.microsoft.com/office/drawing/2014/main" id="{72A46878-CC30-F55B-4562-A7B11FB9EBFE}"/>
                </a:ext>
              </a:extLst>
            </p:cNvPr>
            <p:cNvSpPr txBox="1"/>
            <p:nvPr/>
          </p:nvSpPr>
          <p:spPr>
            <a:xfrm>
              <a:off x="7533772" y="3727026"/>
              <a:ext cx="184731" cy="338554"/>
            </a:xfrm>
            <a:prstGeom prst="rect">
              <a:avLst/>
            </a:prstGeom>
            <a:noFill/>
          </p:spPr>
          <p:txBody>
            <a:bodyPr wrap="none" rtlCol="0" anchor="b" anchorCtr="0">
              <a:spAutoFit/>
            </a:bodyPr>
            <a:lstStyle/>
            <a:p>
              <a:endPar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endParaRPr>
            </a:p>
          </p:txBody>
        </p:sp>
        <p:sp>
          <p:nvSpPr>
            <p:cNvPr id="107" name="Subtitle 2">
              <a:extLst>
                <a:ext uri="{FF2B5EF4-FFF2-40B4-BE49-F238E27FC236}">
                  <a16:creationId xmlns:a16="http://schemas.microsoft.com/office/drawing/2014/main" id="{7FCD762F-1E3B-FBE7-ABA5-1FD303D2FB13}"/>
                </a:ext>
              </a:extLst>
            </p:cNvPr>
            <p:cNvSpPr txBox="1">
              <a:spLocks/>
            </p:cNvSpPr>
            <p:nvPr/>
          </p:nvSpPr>
          <p:spPr>
            <a:xfrm>
              <a:off x="7533771" y="3555240"/>
              <a:ext cx="1493041" cy="14563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rPr>
                <a:t>Prepare for the Certification</a:t>
              </a:r>
            </a:p>
            <a:p>
              <a:pPr algn="l">
                <a:lnSpc>
                  <a:spcPts val="1750"/>
                </a:lnSpc>
              </a:pPr>
              <a:r>
                <a:rPr lang="en-IN" sz="1200" dirty="0">
                  <a:solidFill>
                    <a:srgbClr val="67605B"/>
                  </a:solidFill>
                  <a:latin typeface="Oracle Sans Light" panose="020B0403020204020204" pitchFamily="34" charset="0"/>
                  <a:cs typeface="Oracle Sans Light" panose="020B0403020204020204" pitchFamily="34" charset="0"/>
                </a:rPr>
                <a:t>Take up the Practice Exam and self asses your Skills</a:t>
              </a:r>
            </a:p>
          </p:txBody>
        </p:sp>
      </p:grpSp>
      <p:grpSp>
        <p:nvGrpSpPr>
          <p:cNvPr id="108" name="Group 107">
            <a:extLst>
              <a:ext uri="{FF2B5EF4-FFF2-40B4-BE49-F238E27FC236}">
                <a16:creationId xmlns:a16="http://schemas.microsoft.com/office/drawing/2014/main" id="{7FEDE0A9-90CC-B6D6-F848-52CB2712518E}"/>
              </a:ext>
            </a:extLst>
          </p:cNvPr>
          <p:cNvGrpSpPr/>
          <p:nvPr/>
        </p:nvGrpSpPr>
        <p:grpSpPr>
          <a:xfrm>
            <a:off x="1095633" y="1898142"/>
            <a:ext cx="1930833" cy="4085817"/>
            <a:chOff x="762000" y="1898142"/>
            <a:chExt cx="1930833" cy="4085817"/>
          </a:xfrm>
        </p:grpSpPr>
        <p:sp>
          <p:nvSpPr>
            <p:cNvPr id="109" name="Rectangle 108">
              <a:extLst>
                <a:ext uri="{FF2B5EF4-FFF2-40B4-BE49-F238E27FC236}">
                  <a16:creationId xmlns:a16="http://schemas.microsoft.com/office/drawing/2014/main" id="{60DD7874-887C-EC33-6DCF-B67D64377531}"/>
                </a:ext>
              </a:extLst>
            </p:cNvPr>
            <p:cNvSpPr/>
            <p:nvPr/>
          </p:nvSpPr>
          <p:spPr>
            <a:xfrm>
              <a:off x="762000" y="1898142"/>
              <a:ext cx="1930833" cy="4085817"/>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10" name="TextBox 109">
              <a:extLst>
                <a:ext uri="{FF2B5EF4-FFF2-40B4-BE49-F238E27FC236}">
                  <a16:creationId xmlns:a16="http://schemas.microsoft.com/office/drawing/2014/main" id="{BC495675-76EF-186F-AE51-95A11918277D}"/>
                </a:ext>
              </a:extLst>
            </p:cNvPr>
            <p:cNvSpPr txBox="1"/>
            <p:nvPr/>
          </p:nvSpPr>
          <p:spPr>
            <a:xfrm>
              <a:off x="980896" y="2405551"/>
              <a:ext cx="574196" cy="1154162"/>
            </a:xfrm>
            <a:prstGeom prst="rect">
              <a:avLst/>
            </a:prstGeom>
            <a:noFill/>
          </p:spPr>
          <p:txBody>
            <a:bodyPr wrap="none" rtlCol="0" anchor="ctr" anchorCtr="0">
              <a:spAutoFit/>
            </a:bodyPr>
            <a:lstStyle/>
            <a:p>
              <a:r>
                <a:rPr lang="en-US" sz="6900" b="1" dirty="0">
                  <a:solidFill>
                    <a:schemeClr val="bg1"/>
                  </a:solidFill>
                  <a:latin typeface="Oracle Sans Extra Bold" panose="020B0503020204020204" pitchFamily="34" charset="0"/>
                  <a:ea typeface="League Spartan" charset="0"/>
                  <a:cs typeface="Oracle Sans Extra Bold" panose="020B0503020204020204" pitchFamily="34" charset="0"/>
                </a:rPr>
                <a:t>1</a:t>
              </a:r>
            </a:p>
          </p:txBody>
        </p:sp>
        <p:sp>
          <p:nvSpPr>
            <p:cNvPr id="111" name="TextBox 110">
              <a:extLst>
                <a:ext uri="{FF2B5EF4-FFF2-40B4-BE49-F238E27FC236}">
                  <a16:creationId xmlns:a16="http://schemas.microsoft.com/office/drawing/2014/main" id="{392A97D4-3D7B-5ED0-8A09-F92170D1C628}"/>
                </a:ext>
              </a:extLst>
            </p:cNvPr>
            <p:cNvSpPr txBox="1"/>
            <p:nvPr/>
          </p:nvSpPr>
          <p:spPr>
            <a:xfrm>
              <a:off x="980896" y="3727026"/>
              <a:ext cx="184731" cy="338554"/>
            </a:xfrm>
            <a:prstGeom prst="rect">
              <a:avLst/>
            </a:prstGeom>
            <a:noFill/>
          </p:spPr>
          <p:txBody>
            <a:bodyPr wrap="none" rtlCol="0" anchor="b" anchorCtr="0">
              <a:spAutoFit/>
            </a:bodyPr>
            <a:lstStyle/>
            <a:p>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sp>
          <p:nvSpPr>
            <p:cNvPr id="112" name="Subtitle 2">
              <a:extLst>
                <a:ext uri="{FF2B5EF4-FFF2-40B4-BE49-F238E27FC236}">
                  <a16:creationId xmlns:a16="http://schemas.microsoft.com/office/drawing/2014/main" id="{8B7080E9-579F-72A6-1D37-E088685A90F2}"/>
                </a:ext>
              </a:extLst>
            </p:cNvPr>
            <p:cNvSpPr txBox="1">
              <a:spLocks/>
            </p:cNvSpPr>
            <p:nvPr/>
          </p:nvSpPr>
          <p:spPr>
            <a:xfrm>
              <a:off x="1076906" y="3555240"/>
              <a:ext cx="1493041" cy="172419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chemeClr val="tx1"/>
                  </a:solidFill>
                  <a:latin typeface="Oracle Sans Extra Bold" panose="020B0503020204020204" pitchFamily="34" charset="0"/>
                  <a:ea typeface="League Spartan" charset="0"/>
                  <a:cs typeface="Oracle Sans Extra Bold" panose="020B0503020204020204" pitchFamily="34" charset="0"/>
                </a:rPr>
                <a:t>Register</a:t>
              </a:r>
            </a:p>
            <a:p>
              <a:pPr algn="l">
                <a:lnSpc>
                  <a:spcPts val="1750"/>
                </a:lnSpc>
              </a:pPr>
              <a:br>
                <a:rPr lang="en-US" sz="1200" b="1" dirty="0">
                  <a:solidFill>
                    <a:schemeClr val="tx1"/>
                  </a:solidFill>
                  <a:latin typeface="Oracle Sans Light" panose="020B0403020204020204" pitchFamily="34" charset="0"/>
                  <a:ea typeface="League Spartan" charset="0"/>
                  <a:cs typeface="Oracle Sans Light" panose="020B0403020204020204" pitchFamily="34" charset="0"/>
                </a:rPr>
              </a:br>
              <a:endParaRPr lang="en-US" sz="1200" b="1" dirty="0">
                <a:solidFill>
                  <a:schemeClr val="tx1"/>
                </a:solidFill>
                <a:latin typeface="Oracle Sans Light" panose="020B0403020204020204" pitchFamily="34" charset="0"/>
                <a:ea typeface="League Spartan" charset="0"/>
                <a:cs typeface="Oracle Sans Light" panose="020B0403020204020204" pitchFamily="34" charset="0"/>
              </a:endParaRPr>
            </a:p>
            <a:p>
              <a:pPr algn="l">
                <a:lnSpc>
                  <a:spcPts val="1750"/>
                </a:lnSpc>
              </a:pPr>
              <a:r>
                <a:rPr lang="en-US" sz="1200" b="1" dirty="0">
                  <a:solidFill>
                    <a:schemeClr val="tx1"/>
                  </a:solidFill>
                  <a:latin typeface="Oracle Sans Light" panose="020B0403020204020204" pitchFamily="34" charset="0"/>
                  <a:ea typeface="League Spartan" charset="0"/>
                  <a:cs typeface="Oracle Sans Light" panose="020B0403020204020204" pitchFamily="34" charset="0"/>
                </a:rPr>
                <a:t>Login and Subscribe to the Learning Path for </a:t>
              </a:r>
              <a:r>
                <a:rPr lang="en-US" sz="1200" dirty="0">
                  <a:solidFill>
                    <a:schemeClr val="tx1"/>
                  </a:solidFill>
                  <a:latin typeface="Oracle Sans Light" panose="020B0403020204020204" pitchFamily="34" charset="0"/>
                  <a:ea typeface="League Spartan" charset="0"/>
                  <a:cs typeface="Oracle Sans Light" panose="020B0403020204020204" pitchFamily="34" charset="0"/>
                </a:rPr>
                <a:t>Free</a:t>
              </a:r>
              <a:r>
                <a:rPr lang="en-US" sz="1200" b="1" dirty="0">
                  <a:solidFill>
                    <a:schemeClr val="tx1"/>
                  </a:solidFill>
                  <a:latin typeface="Oracle Sans Light" panose="020B0403020204020204" pitchFamily="34" charset="0"/>
                  <a:ea typeface="League Spartan" charset="0"/>
                  <a:cs typeface="Oracle Sans Light" panose="020B0403020204020204" pitchFamily="34" charset="0"/>
                </a:rPr>
                <a:t> </a:t>
              </a:r>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grpSp>
    </p:spTree>
    <p:extLst>
      <p:ext uri="{BB962C8B-B14F-4D97-AF65-F5344CB8AC3E}">
        <p14:creationId xmlns:p14="http://schemas.microsoft.com/office/powerpoint/2010/main" val="159150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p:tgtEl>
                                          <p:spTgt spid="93"/>
                                        </p:tgtEl>
                                        <p:attrNameLst>
                                          <p:attrName>ppt_x</p:attrName>
                                        </p:attrNameLst>
                                      </p:cBhvr>
                                      <p:tavLst>
                                        <p:tav tm="0">
                                          <p:val>
                                            <p:strVal val="#ppt_x-#ppt_w*1.125000"/>
                                          </p:val>
                                        </p:tav>
                                        <p:tav tm="100000">
                                          <p:val>
                                            <p:strVal val="#ppt_x"/>
                                          </p:val>
                                        </p:tav>
                                      </p:tavLst>
                                    </p:anim>
                                    <p:animEffect transition="in" filter="wipe(right)">
                                      <p:cBhvr>
                                        <p:cTn id="12" dur="500"/>
                                        <p:tgtEl>
                                          <p:spTgt spid="93"/>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p:tgtEl>
                                          <p:spTgt spid="88"/>
                                        </p:tgtEl>
                                        <p:attrNameLst>
                                          <p:attrName>ppt_x</p:attrName>
                                        </p:attrNameLst>
                                      </p:cBhvr>
                                      <p:tavLst>
                                        <p:tav tm="0">
                                          <p:val>
                                            <p:strVal val="#ppt_x-#ppt_w*1.125000"/>
                                          </p:val>
                                        </p:tav>
                                        <p:tav tm="100000">
                                          <p:val>
                                            <p:strVal val="#ppt_x"/>
                                          </p:val>
                                        </p:tav>
                                      </p:tavLst>
                                    </p:anim>
                                    <p:animEffect transition="in" filter="wipe(right)">
                                      <p:cBhvr>
                                        <p:cTn id="17" dur="500"/>
                                        <p:tgtEl>
                                          <p:spTgt spid="88"/>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additive="base">
                                        <p:cTn id="21" dur="500"/>
                                        <p:tgtEl>
                                          <p:spTgt spid="103"/>
                                        </p:tgtEl>
                                        <p:attrNameLst>
                                          <p:attrName>ppt_x</p:attrName>
                                        </p:attrNameLst>
                                      </p:cBhvr>
                                      <p:tavLst>
                                        <p:tav tm="0">
                                          <p:val>
                                            <p:strVal val="#ppt_x-#ppt_w*1.125000"/>
                                          </p:val>
                                        </p:tav>
                                        <p:tav tm="100000">
                                          <p:val>
                                            <p:strVal val="#ppt_x"/>
                                          </p:val>
                                        </p:tav>
                                      </p:tavLst>
                                    </p:anim>
                                    <p:animEffect transition="in" filter="wipe(right)">
                                      <p:cBhvr>
                                        <p:cTn id="22" dur="500"/>
                                        <p:tgtEl>
                                          <p:spTgt spid="103"/>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98"/>
                                        </p:tgtEl>
                                        <p:attrNameLst>
                                          <p:attrName>style.visibility</p:attrName>
                                        </p:attrNameLst>
                                      </p:cBhvr>
                                      <p:to>
                                        <p:strVal val="visible"/>
                                      </p:to>
                                    </p:set>
                                    <p:anim calcmode="lin" valueType="num">
                                      <p:cBhvr additive="base">
                                        <p:cTn id="26" dur="500"/>
                                        <p:tgtEl>
                                          <p:spTgt spid="98"/>
                                        </p:tgtEl>
                                        <p:attrNameLst>
                                          <p:attrName>ppt_x</p:attrName>
                                        </p:attrNameLst>
                                      </p:cBhvr>
                                      <p:tavLst>
                                        <p:tav tm="0">
                                          <p:val>
                                            <p:strVal val="#ppt_x-#ppt_w*1.125000"/>
                                          </p:val>
                                        </p:tav>
                                        <p:tav tm="100000">
                                          <p:val>
                                            <p:strVal val="#ppt_x"/>
                                          </p:val>
                                        </p:tav>
                                      </p:tavLst>
                                    </p:anim>
                                    <p:animEffect transition="in" filter="wipe(right)">
                                      <p:cBhvr>
                                        <p:cTn id="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F718-0DB4-4FB6-90B9-39F449AB1A8A}"/>
              </a:ext>
            </a:extLst>
          </p:cNvPr>
          <p:cNvSpPr>
            <a:spLocks noGrp="1"/>
          </p:cNvSpPr>
          <p:nvPr>
            <p:ph type="title"/>
          </p:nvPr>
        </p:nvSpPr>
        <p:spPr>
          <a:xfrm>
            <a:off x="768875" y="3483973"/>
            <a:ext cx="5029200" cy="822960"/>
          </a:xfrm>
        </p:spPr>
        <p:txBody>
          <a:bodyPr/>
          <a:lstStyle/>
          <a:p>
            <a:r>
              <a:rPr lang="en-US" dirty="0"/>
              <a:t>Thank you</a:t>
            </a:r>
          </a:p>
        </p:txBody>
      </p:sp>
      <p:sp>
        <p:nvSpPr>
          <p:cNvPr id="5" name="Slide Number Placeholder 4">
            <a:extLst>
              <a:ext uri="{FF2B5EF4-FFF2-40B4-BE49-F238E27FC236}">
                <a16:creationId xmlns:a16="http://schemas.microsoft.com/office/drawing/2014/main" id="{D0C23B35-0345-42B2-96F6-71E81B96DD07}"/>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47</a:t>
            </a:fld>
            <a:endParaRPr lang="en-US" dirty="0"/>
          </a:p>
        </p:txBody>
      </p:sp>
      <p:sp>
        <p:nvSpPr>
          <p:cNvPr id="6" name="Footer Placeholder 5">
            <a:extLst>
              <a:ext uri="{FF2B5EF4-FFF2-40B4-BE49-F238E27FC236}">
                <a16:creationId xmlns:a16="http://schemas.microsoft.com/office/drawing/2014/main" id="{79E534F4-C2D5-4EA6-A797-45364DD2F710}"/>
              </a:ext>
            </a:extLst>
          </p:cNvPr>
          <p:cNvSpPr>
            <a:spLocks noGrp="1"/>
          </p:cNvSpPr>
          <p:nvPr>
            <p:ph type="ftr" sz="quarter" idx="39"/>
          </p:nvPr>
        </p:nvSpPr>
        <p:spPr>
          <a:xfrm>
            <a:off x="1127759" y="6423978"/>
            <a:ext cx="5745379" cy="365125"/>
          </a:xfrm>
        </p:spPr>
        <p:txBody>
          <a:bodyPr/>
          <a:lstStyle/>
          <a:p>
            <a:r>
              <a:rPr lang="en-US"/>
              <a:t>Copyright © 2025, Oracle and/or its affiliates</a:t>
            </a:r>
            <a:endParaRPr lang="en-US" dirty="0"/>
          </a:p>
        </p:txBody>
      </p:sp>
    </p:spTree>
    <p:extLst>
      <p:ext uri="{BB962C8B-B14F-4D97-AF65-F5344CB8AC3E}">
        <p14:creationId xmlns:p14="http://schemas.microsoft.com/office/powerpoint/2010/main" val="179069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7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23900" y="1600200"/>
            <a:ext cx="10916716" cy="2415700"/>
          </a:xfrm>
        </p:spPr>
        <p:txBody>
          <a:bodyPr/>
          <a:lstStyle/>
          <a:p>
            <a:r>
              <a:rPr lang="en-US" sz="4800" dirty="0">
                <a:solidFill>
                  <a:schemeClr val="tx1"/>
                </a:solidFill>
              </a:rPr>
              <a:t>AI-Assisted Development</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5</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7"/>
          </p:nvPr>
        </p:nvSpPr>
        <p:spPr>
          <a:xfrm>
            <a:off x="1127759" y="6423978"/>
            <a:ext cx="5745379" cy="365125"/>
          </a:xfrm>
        </p:spPr>
        <p:txBody>
          <a:bodyPr/>
          <a:lstStyle/>
          <a:p>
            <a:r>
              <a:rPr lang="en-US"/>
              <a:t>Copyright © 2025, Oracle and/or its affiliates</a:t>
            </a:r>
            <a:endParaRPr lang="en-US" dirty="0"/>
          </a:p>
        </p:txBody>
      </p:sp>
      <p:cxnSp>
        <p:nvCxnSpPr>
          <p:cNvPr id="17" name="Accent Mark">
            <a:extLst>
              <a:ext uri="{FF2B5EF4-FFF2-40B4-BE49-F238E27FC236}">
                <a16:creationId xmlns:a16="http://schemas.microsoft.com/office/drawing/2014/main" id="{D8AF643D-1ADA-B140-8DC5-81541EBD2328}"/>
              </a:ext>
              <a:ext uri="{C183D7F6-B498-43B3-948B-1728B52AA6E4}">
                <adec:decorative xmlns:adec="http://schemas.microsoft.com/office/drawing/2017/decorative" val="1"/>
              </a:ext>
            </a:extLst>
          </p:cNvPr>
          <p:cNvCxnSpPr>
            <a:cxnSpLocks/>
          </p:cNvCxnSpPr>
          <p:nvPr/>
        </p:nvCxnSpPr>
        <p:spPr>
          <a:xfrm rot="5400000" flipV="1">
            <a:off x="983044" y="4028166"/>
            <a:ext cx="0" cy="415638"/>
          </a:xfrm>
          <a:prstGeom prst="line">
            <a:avLst/>
          </a:prstGeom>
          <a:ln w="69850" cap="flat">
            <a:solidFill>
              <a:schemeClr val="accent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0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C129F-C683-E532-B310-7723B86932E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1861451-5F99-CE46-07C3-67574C98BDAA}"/>
              </a:ext>
            </a:extLst>
          </p:cNvPr>
          <p:cNvSpPr>
            <a:spLocks noGrp="1"/>
          </p:cNvSpPr>
          <p:nvPr>
            <p:ph type="title"/>
          </p:nvPr>
        </p:nvSpPr>
        <p:spPr>
          <a:xfrm>
            <a:off x="768875" y="188640"/>
            <a:ext cx="10671048" cy="822960"/>
          </a:xfrm>
        </p:spPr>
        <p:txBody>
          <a:bodyPr/>
          <a:lstStyle/>
          <a:p>
            <a:r>
              <a:rPr lang="en-US" dirty="0"/>
              <a:t>Create a Data Model from a Prompt</a:t>
            </a:r>
            <a:endParaRPr lang="en-IN" dirty="0"/>
          </a:p>
        </p:txBody>
      </p:sp>
      <p:sp>
        <p:nvSpPr>
          <p:cNvPr id="4" name="Slide Number Placeholder 3">
            <a:extLst>
              <a:ext uri="{FF2B5EF4-FFF2-40B4-BE49-F238E27FC236}">
                <a16:creationId xmlns:a16="http://schemas.microsoft.com/office/drawing/2014/main" id="{AF518168-D5ED-FC0D-ACA2-E6EF3B47AFA2}"/>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6</a:t>
            </a:fld>
            <a:endParaRPr lang="en-US" dirty="0"/>
          </a:p>
        </p:txBody>
      </p:sp>
      <p:sp>
        <p:nvSpPr>
          <p:cNvPr id="3" name="Footer Placeholder 2">
            <a:extLst>
              <a:ext uri="{FF2B5EF4-FFF2-40B4-BE49-F238E27FC236}">
                <a16:creationId xmlns:a16="http://schemas.microsoft.com/office/drawing/2014/main" id="{638A09DC-9A42-3BE3-4E05-1DA2016EE715}"/>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BFD9BF5C-457A-02F3-1606-2E78F5742AF4}"/>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682E2C23-2EEE-6C4D-6F74-7AD5AEC65171}"/>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1261CE44-855E-1AE0-351F-8EEA64BD2AA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8D8D65A1-3B24-39AA-BC4F-5E3350A5F0E6}"/>
              </a:ext>
            </a:extLst>
          </p:cNvPr>
          <p:cNvSpPr txBox="1"/>
          <p:nvPr/>
        </p:nvSpPr>
        <p:spPr>
          <a:xfrm>
            <a:off x="6456040" y="1882583"/>
            <a:ext cx="5153537" cy="3092834"/>
          </a:xfrm>
          <a:prstGeom prst="rect">
            <a:avLst/>
          </a:prstGeom>
          <a:noFill/>
        </p:spPr>
        <p:txBody>
          <a:bodyPr wrap="square">
            <a:spAutoFit/>
          </a:bodyPr>
          <a:lstStyle/>
          <a:p>
            <a:pPr>
              <a:lnSpc>
                <a:spcPct val="200000"/>
              </a:lnSpc>
            </a:pPr>
            <a:r>
              <a:rPr lang="en-US" sz="2000" dirty="0">
                <a:latin typeface="Oracle Sans" panose="020B0503020204020204" pitchFamily="34" charset="0"/>
                <a:cs typeface="Oracle Sans" panose="020B0503020204020204" pitchFamily="34" charset="0"/>
              </a:rPr>
              <a:t>Create your </a:t>
            </a:r>
            <a:r>
              <a:rPr lang="en-US" sz="2000" dirty="0">
                <a:solidFill>
                  <a:srgbClr val="F1B13F"/>
                </a:solidFill>
                <a:latin typeface="Oracle Sans" panose="020B0503020204020204" pitchFamily="34" charset="0"/>
                <a:cs typeface="Oracle Sans" panose="020B0503020204020204" pitchFamily="34" charset="0"/>
              </a:rPr>
              <a:t>Own Schemas </a:t>
            </a:r>
            <a:r>
              <a:rPr lang="en-US" sz="2000" dirty="0">
                <a:latin typeface="Oracle Sans" panose="020B0503020204020204" pitchFamily="34" charset="0"/>
                <a:cs typeface="Oracle Sans" panose="020B0503020204020204" pitchFamily="34" charset="0"/>
              </a:rPr>
              <a:t>from a Prompt</a:t>
            </a:r>
          </a:p>
          <a:p>
            <a:pPr>
              <a:lnSpc>
                <a:spcPct val="200000"/>
              </a:lnSpc>
            </a:pPr>
            <a:r>
              <a:rPr lang="en-US" sz="2000" dirty="0">
                <a:latin typeface="Oracle Sans" panose="020B0503020204020204" pitchFamily="34" charset="0"/>
                <a:cs typeface="Oracle Sans" panose="020B0503020204020204" pitchFamily="34" charset="0"/>
              </a:rPr>
              <a:t>Generate scripts either in </a:t>
            </a:r>
            <a:r>
              <a:rPr lang="en-US" sz="2000" dirty="0">
                <a:solidFill>
                  <a:srgbClr val="F1B13F"/>
                </a:solidFill>
                <a:latin typeface="Oracle Sans" panose="020B0503020204020204" pitchFamily="34" charset="0"/>
                <a:cs typeface="Oracle Sans" panose="020B0503020204020204" pitchFamily="34" charset="0"/>
              </a:rPr>
              <a:t>Oracle SQL </a:t>
            </a:r>
            <a:r>
              <a:rPr lang="en-US" sz="2000" dirty="0">
                <a:latin typeface="Oracle Sans" panose="020B0503020204020204" pitchFamily="34" charset="0"/>
                <a:cs typeface="Oracle Sans" panose="020B0503020204020204" pitchFamily="34" charset="0"/>
              </a:rPr>
              <a:t>or </a:t>
            </a:r>
            <a:r>
              <a:rPr lang="en-US" sz="2000" dirty="0">
                <a:solidFill>
                  <a:srgbClr val="F1B13F"/>
                </a:solidFill>
                <a:latin typeface="Oracle Sans" panose="020B0503020204020204" pitchFamily="34" charset="0"/>
                <a:cs typeface="Oracle Sans" panose="020B0503020204020204" pitchFamily="34" charset="0"/>
              </a:rPr>
              <a:t>Quick SQL format</a:t>
            </a:r>
          </a:p>
          <a:p>
            <a:pPr>
              <a:lnSpc>
                <a:spcPct val="200000"/>
              </a:lnSpc>
            </a:pPr>
            <a:r>
              <a:rPr lang="en-US" sz="2000" dirty="0">
                <a:latin typeface="Oracle Sans" panose="020B0503020204020204" pitchFamily="34" charset="0"/>
                <a:cs typeface="Oracle Sans" panose="020B0503020204020204" pitchFamily="34" charset="0"/>
              </a:rPr>
              <a:t>Build a </a:t>
            </a:r>
            <a:r>
              <a:rPr lang="en-US" sz="2000" dirty="0">
                <a:solidFill>
                  <a:srgbClr val="F1B13F"/>
                </a:solidFill>
                <a:latin typeface="Oracle Sans" panose="020B0503020204020204" pitchFamily="34" charset="0"/>
                <a:cs typeface="Oracle Sans" panose="020B0503020204020204" pitchFamily="34" charset="0"/>
              </a:rPr>
              <a:t>Data Model </a:t>
            </a:r>
            <a:r>
              <a:rPr lang="en-US" sz="2000" dirty="0">
                <a:latin typeface="Oracle Sans" panose="020B0503020204020204" pitchFamily="34" charset="0"/>
                <a:cs typeface="Oracle Sans" panose="020B0503020204020204" pitchFamily="34" charset="0"/>
              </a:rPr>
              <a:t>and generate </a:t>
            </a:r>
            <a:r>
              <a:rPr lang="en-US" sz="2000" dirty="0">
                <a:solidFill>
                  <a:srgbClr val="F1B13F"/>
                </a:solidFill>
                <a:latin typeface="Oracle Sans" panose="020B0503020204020204" pitchFamily="34" charset="0"/>
                <a:cs typeface="Oracle Sans" panose="020B0503020204020204" pitchFamily="34" charset="0"/>
              </a:rPr>
              <a:t>Sample Data</a:t>
            </a:r>
          </a:p>
        </p:txBody>
      </p:sp>
      <p:pic>
        <p:nvPicPr>
          <p:cNvPr id="8" name="Picture 7">
            <a:extLst>
              <a:ext uri="{FF2B5EF4-FFF2-40B4-BE49-F238E27FC236}">
                <a16:creationId xmlns:a16="http://schemas.microsoft.com/office/drawing/2014/main" id="{137DB200-A939-4B04-534D-73664AE9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50" y="1412443"/>
            <a:ext cx="5333325" cy="4610056"/>
          </a:xfrm>
          <a:prstGeom prst="rect">
            <a:avLst/>
          </a:prstGeom>
          <a:ln w="12700">
            <a:solidFill>
              <a:schemeClr val="tx1"/>
            </a:solidFill>
          </a:ln>
        </p:spPr>
      </p:pic>
      <p:sp>
        <p:nvSpPr>
          <p:cNvPr id="13" name="TextBox 12">
            <a:extLst>
              <a:ext uri="{FF2B5EF4-FFF2-40B4-BE49-F238E27FC236}">
                <a16:creationId xmlns:a16="http://schemas.microsoft.com/office/drawing/2014/main" id="{72FB0094-C61F-4161-A788-6ABACB7A813F}"/>
              </a:ext>
            </a:extLst>
          </p:cNvPr>
          <p:cNvSpPr txBox="1"/>
          <p:nvPr/>
        </p:nvSpPr>
        <p:spPr>
          <a:xfrm>
            <a:off x="2562415" y="6113268"/>
            <a:ext cx="8864261" cy="400110"/>
          </a:xfrm>
          <a:prstGeom prst="rect">
            <a:avLst/>
          </a:prstGeom>
          <a:noFill/>
        </p:spPr>
        <p:txBody>
          <a:bodyPr wrap="square">
            <a:spAutoFit/>
          </a:bodyPr>
          <a:lstStyle/>
          <a:p>
            <a:r>
              <a:rPr lang="en-US" sz="2000" dirty="0">
                <a:solidFill>
                  <a:srgbClr val="F1B13F"/>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https://apex.oracle.com/go/blog-create-data-model-using-ai</a:t>
            </a:r>
            <a:endParaRPr lang="en-US" sz="2000"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424422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937B-F98D-938F-9F3A-9BCFC350046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67414F-3A6B-7BBC-5F76-2B6CF5DAA366}"/>
              </a:ext>
            </a:extLst>
          </p:cNvPr>
          <p:cNvSpPr>
            <a:spLocks noGrp="1"/>
          </p:cNvSpPr>
          <p:nvPr>
            <p:ph type="title"/>
          </p:nvPr>
        </p:nvSpPr>
        <p:spPr/>
        <p:txBody>
          <a:bodyPr/>
          <a:lstStyle/>
          <a:p>
            <a:r>
              <a:rPr lang="en-US" dirty="0"/>
              <a:t>Generate Text with AI - Overview</a:t>
            </a:r>
            <a:endParaRPr lang="en-IN" dirty="0"/>
          </a:p>
        </p:txBody>
      </p:sp>
      <p:sp>
        <p:nvSpPr>
          <p:cNvPr id="4" name="Slide Number Placeholder 3">
            <a:extLst>
              <a:ext uri="{FF2B5EF4-FFF2-40B4-BE49-F238E27FC236}">
                <a16:creationId xmlns:a16="http://schemas.microsoft.com/office/drawing/2014/main" id="{D5202E1C-9E48-8ADA-AC17-38DB66E1BEE9}"/>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7</a:t>
            </a:fld>
            <a:endParaRPr lang="en-US" dirty="0"/>
          </a:p>
        </p:txBody>
      </p:sp>
      <p:sp>
        <p:nvSpPr>
          <p:cNvPr id="3" name="Footer Placeholder 2">
            <a:extLst>
              <a:ext uri="{FF2B5EF4-FFF2-40B4-BE49-F238E27FC236}">
                <a16:creationId xmlns:a16="http://schemas.microsoft.com/office/drawing/2014/main" id="{D44EFF69-9B75-4596-65F8-E8DED4C581B1}"/>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2D52A804-ED5F-EA96-B7BD-0D31014F03D7}"/>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EBECC444-D32E-F778-2889-26D4DD52FDBF}"/>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032F0FB7-839A-D983-AF4D-E179DA505EC5}"/>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94772960-C8DD-468F-34C6-3B535352D06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9" name="Group 8">
            <a:extLst>
              <a:ext uri="{FF2B5EF4-FFF2-40B4-BE49-F238E27FC236}">
                <a16:creationId xmlns:a16="http://schemas.microsoft.com/office/drawing/2014/main" id="{86A6A969-162A-4355-0909-A25382A737A8}"/>
              </a:ext>
            </a:extLst>
          </p:cNvPr>
          <p:cNvGrpSpPr/>
          <p:nvPr/>
        </p:nvGrpSpPr>
        <p:grpSpPr>
          <a:xfrm>
            <a:off x="9190861" y="1493428"/>
            <a:ext cx="2620563" cy="1234157"/>
            <a:chOff x="13888518" y="2587760"/>
            <a:chExt cx="3930845" cy="1692978"/>
          </a:xfrm>
        </p:grpSpPr>
        <p:sp>
          <p:nvSpPr>
            <p:cNvPr id="11" name="Rectangle: Rounded Corners 22">
              <a:extLst>
                <a:ext uri="{FF2B5EF4-FFF2-40B4-BE49-F238E27FC236}">
                  <a16:creationId xmlns:a16="http://schemas.microsoft.com/office/drawing/2014/main" id="{7CC6318A-F7DD-D2E4-63A0-15DA9AD8BD0F}"/>
                </a:ext>
              </a:extLst>
            </p:cNvPr>
            <p:cNvSpPr/>
            <p:nvPr/>
          </p:nvSpPr>
          <p:spPr bwMode="auto">
            <a:xfrm>
              <a:off x="13888518" y="2587760"/>
              <a:ext cx="3930845" cy="1692978"/>
            </a:xfrm>
            <a:prstGeom prst="roundRect">
              <a:avLst>
                <a:gd name="adj" fmla="val 10291"/>
              </a:avLst>
            </a:prstGeom>
            <a:solidFill>
              <a:schemeClr val="accent3"/>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12" name="Content Placeholder 2">
              <a:extLst>
                <a:ext uri="{FF2B5EF4-FFF2-40B4-BE49-F238E27FC236}">
                  <a16:creationId xmlns:a16="http://schemas.microsoft.com/office/drawing/2014/main" id="{5285ECD0-54D5-9194-D825-2B7D83662B62}"/>
                </a:ext>
              </a:extLst>
            </p:cNvPr>
            <p:cNvSpPr txBox="1">
              <a:spLocks/>
            </p:cNvSpPr>
            <p:nvPr/>
          </p:nvSpPr>
          <p:spPr>
            <a:xfrm>
              <a:off x="14081952" y="2700945"/>
              <a:ext cx="3405900" cy="1466609"/>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Configurable </a:t>
              </a:r>
              <a:br>
                <a:rPr lang="en-US" sz="1600" dirty="0">
                  <a:solidFill>
                    <a:srgbClr val="312D2A"/>
                  </a:solidFill>
                  <a:latin typeface="Oracle Sans"/>
                  <a:cs typeface="Arial"/>
                </a:rPr>
              </a:br>
              <a:r>
                <a:rPr lang="en-US" sz="1800" b="1" dirty="0">
                  <a:solidFill>
                    <a:srgbClr val="C00000"/>
                  </a:solidFill>
                  <a:latin typeface="Oracle Sans" panose="020B0503020204020204" pitchFamily="34" charset="0"/>
                  <a:cs typeface="Oracle Sans" panose="020B0503020204020204" pitchFamily="34" charset="0"/>
                </a:rPr>
                <a:t>System Prompt</a:t>
              </a:r>
              <a:r>
                <a:rPr lang="en-US" sz="1800" b="1" dirty="0">
                  <a:solidFill>
                    <a:schemeClr val="bg1"/>
                  </a:solidFill>
                  <a:latin typeface="Oracle Sans" panose="020B0503020204020204" pitchFamily="34" charset="0"/>
                  <a:cs typeface="Oracle Sans" panose="020B0503020204020204" pitchFamily="34" charset="0"/>
                </a:rPr>
                <a:t>,</a:t>
              </a:r>
              <a:r>
                <a:rPr lang="en-US" sz="1600" b="1" dirty="0">
                  <a:solidFill>
                    <a:schemeClr val="accent1"/>
                  </a:solidFill>
                  <a:latin typeface="Oracle Sans"/>
                  <a:cs typeface="Arial"/>
                </a:rPr>
                <a:t> </a:t>
              </a:r>
              <a:r>
                <a:rPr lang="en-US" sz="1800" b="1" dirty="0">
                  <a:solidFill>
                    <a:srgbClr val="C00000"/>
                  </a:solidFill>
                  <a:latin typeface="Oracle Sans" panose="020B0503020204020204" pitchFamily="34" charset="0"/>
                  <a:cs typeface="Oracle Sans" panose="020B0503020204020204" pitchFamily="34" charset="0"/>
                </a:rPr>
                <a:t>Input Value</a:t>
              </a:r>
              <a:r>
                <a:rPr lang="en-US" sz="1600" b="1" dirty="0">
                  <a:solidFill>
                    <a:schemeClr val="bg1"/>
                  </a:solidFill>
                  <a:latin typeface="Oracle Sans"/>
                  <a:cs typeface="Arial"/>
                </a:rPr>
                <a:t>,</a:t>
              </a:r>
              <a:r>
                <a:rPr lang="en-US" sz="1600" b="1" dirty="0">
                  <a:solidFill>
                    <a:srgbClr val="C00000"/>
                  </a:solidFill>
                  <a:latin typeface="Oracle Sans"/>
                  <a:cs typeface="Arial"/>
                </a:rPr>
                <a:t> </a:t>
              </a:r>
              <a:r>
                <a:rPr lang="en-US" sz="1600" dirty="0">
                  <a:solidFill>
                    <a:srgbClr val="312D2A"/>
                  </a:solidFill>
                  <a:latin typeface="Oracle Sans"/>
                  <a:cs typeface="Arial"/>
                </a:rPr>
                <a:t>and</a:t>
              </a:r>
              <a:r>
                <a:rPr lang="en-US" sz="1600" b="1" dirty="0">
                  <a:solidFill>
                    <a:schemeClr val="accent1"/>
                  </a:solidFill>
                  <a:latin typeface="Oracle Sans"/>
                  <a:cs typeface="Arial"/>
                </a:rPr>
                <a:t> </a:t>
              </a:r>
              <a:r>
                <a:rPr lang="en-US" sz="1800" b="1" dirty="0">
                  <a:solidFill>
                    <a:srgbClr val="C00000"/>
                  </a:solidFill>
                  <a:latin typeface="Oracle Sans" panose="020B0503020204020204" pitchFamily="34" charset="0"/>
                  <a:cs typeface="Oracle Sans" panose="020B0503020204020204" pitchFamily="34" charset="0"/>
                </a:rPr>
                <a:t>Use Response</a:t>
              </a:r>
              <a:r>
                <a:rPr lang="en-US" sz="1600" b="1" dirty="0">
                  <a:solidFill>
                    <a:schemeClr val="accent1"/>
                  </a:solidFill>
                  <a:latin typeface="Oracle Sans"/>
                  <a:cs typeface="Arial"/>
                </a:rPr>
                <a:t> </a:t>
              </a:r>
              <a:r>
                <a:rPr lang="en-US" sz="1600" dirty="0">
                  <a:solidFill>
                    <a:srgbClr val="312D2A"/>
                  </a:solidFill>
                  <a:latin typeface="Oracle Sans"/>
                  <a:cs typeface="Arial"/>
                </a:rPr>
                <a:t>attributes</a:t>
              </a:r>
              <a:endParaRPr lang="en-US" sz="1600" b="1" dirty="0">
                <a:solidFill>
                  <a:srgbClr val="C74634"/>
                </a:solidFill>
                <a:latin typeface="Oracle Sans"/>
                <a:cs typeface="Arial"/>
              </a:endParaRPr>
            </a:p>
          </p:txBody>
        </p:sp>
      </p:grpSp>
      <p:grpSp>
        <p:nvGrpSpPr>
          <p:cNvPr id="13" name="Group 12">
            <a:extLst>
              <a:ext uri="{FF2B5EF4-FFF2-40B4-BE49-F238E27FC236}">
                <a16:creationId xmlns:a16="http://schemas.microsoft.com/office/drawing/2014/main" id="{92FA45E8-7775-EA63-8BE7-B1D069445B26}"/>
              </a:ext>
            </a:extLst>
          </p:cNvPr>
          <p:cNvGrpSpPr/>
          <p:nvPr/>
        </p:nvGrpSpPr>
        <p:grpSpPr>
          <a:xfrm>
            <a:off x="3560661" y="1493429"/>
            <a:ext cx="2483004" cy="1234157"/>
            <a:chOff x="5545331" y="2587761"/>
            <a:chExt cx="4727649" cy="1692978"/>
          </a:xfrm>
        </p:grpSpPr>
        <p:sp>
          <p:nvSpPr>
            <p:cNvPr id="14" name="Rectangle: Rounded Corners 20">
              <a:extLst>
                <a:ext uri="{FF2B5EF4-FFF2-40B4-BE49-F238E27FC236}">
                  <a16:creationId xmlns:a16="http://schemas.microsoft.com/office/drawing/2014/main" id="{ACC6B661-22F1-835B-C5CD-37E82BE11142}"/>
                </a:ext>
              </a:extLst>
            </p:cNvPr>
            <p:cNvSpPr/>
            <p:nvPr/>
          </p:nvSpPr>
          <p:spPr bwMode="auto">
            <a:xfrm>
              <a:off x="5545331" y="2587761"/>
              <a:ext cx="4727649" cy="1692978"/>
            </a:xfrm>
            <a:prstGeom prst="roundRect">
              <a:avLst>
                <a:gd name="adj" fmla="val 8623"/>
              </a:avLst>
            </a:prstGeom>
            <a:solidFill>
              <a:schemeClr val="accent1">
                <a:lumMod val="90000"/>
              </a:schemeClr>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15" name="Content Placeholder 2">
              <a:extLst>
                <a:ext uri="{FF2B5EF4-FFF2-40B4-BE49-F238E27FC236}">
                  <a16:creationId xmlns:a16="http://schemas.microsoft.com/office/drawing/2014/main" id="{DD72A7A3-F4A2-F8F5-C4D6-EB7A2C12510D}"/>
                </a:ext>
              </a:extLst>
            </p:cNvPr>
            <p:cNvSpPr txBox="1">
              <a:spLocks/>
            </p:cNvSpPr>
            <p:nvPr/>
          </p:nvSpPr>
          <p:spPr>
            <a:xfrm>
              <a:off x="5816905" y="2728973"/>
              <a:ext cx="4184502" cy="141055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Leverages </a:t>
              </a:r>
              <a:r>
                <a:rPr lang="en-US" sz="1800" b="1" dirty="0">
                  <a:solidFill>
                    <a:srgbClr val="C00000"/>
                  </a:solidFill>
                  <a:latin typeface="Oracle Sans" panose="020B0503020204020204" pitchFamily="34" charset="0"/>
                  <a:cs typeface="Oracle Sans" panose="020B0503020204020204" pitchFamily="34" charset="0"/>
                </a:rPr>
                <a:t>Generative AI services</a:t>
              </a:r>
            </a:p>
          </p:txBody>
        </p:sp>
      </p:grpSp>
      <p:grpSp>
        <p:nvGrpSpPr>
          <p:cNvPr id="16" name="Group 15">
            <a:extLst>
              <a:ext uri="{FF2B5EF4-FFF2-40B4-BE49-F238E27FC236}">
                <a16:creationId xmlns:a16="http://schemas.microsoft.com/office/drawing/2014/main" id="{DE4C1748-3521-13EE-3238-D6B043750655}"/>
              </a:ext>
            </a:extLst>
          </p:cNvPr>
          <p:cNvGrpSpPr/>
          <p:nvPr/>
        </p:nvGrpSpPr>
        <p:grpSpPr>
          <a:xfrm>
            <a:off x="6167914" y="1473267"/>
            <a:ext cx="2911523" cy="1234157"/>
            <a:chOff x="10416513" y="2587760"/>
            <a:chExt cx="3221666" cy="1692978"/>
          </a:xfrm>
        </p:grpSpPr>
        <p:sp>
          <p:nvSpPr>
            <p:cNvPr id="17" name="Rectangle: Rounded Corners 21">
              <a:extLst>
                <a:ext uri="{FF2B5EF4-FFF2-40B4-BE49-F238E27FC236}">
                  <a16:creationId xmlns:a16="http://schemas.microsoft.com/office/drawing/2014/main" id="{EDE1086E-C3B9-0A87-9E84-DD03AD45A24E}"/>
                </a:ext>
              </a:extLst>
            </p:cNvPr>
            <p:cNvSpPr/>
            <p:nvPr/>
          </p:nvSpPr>
          <p:spPr bwMode="auto">
            <a:xfrm>
              <a:off x="10416513" y="2587760"/>
              <a:ext cx="3221666" cy="1692978"/>
            </a:xfrm>
            <a:prstGeom prst="roundRect">
              <a:avLst>
                <a:gd name="adj" fmla="val 10666"/>
              </a:avLst>
            </a:prstGeom>
            <a:solidFill>
              <a:schemeClr val="accent2"/>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18" name="Content Placeholder 2">
              <a:extLst>
                <a:ext uri="{FF2B5EF4-FFF2-40B4-BE49-F238E27FC236}">
                  <a16:creationId xmlns:a16="http://schemas.microsoft.com/office/drawing/2014/main" id="{1443DB3B-7F51-DC1A-9FA2-B5A77CFDEB4E}"/>
                </a:ext>
              </a:extLst>
            </p:cNvPr>
            <p:cNvSpPr txBox="1">
              <a:spLocks/>
            </p:cNvSpPr>
            <p:nvPr/>
          </p:nvSpPr>
          <p:spPr>
            <a:xfrm>
              <a:off x="10573490" y="2731141"/>
              <a:ext cx="2895513" cy="1382524"/>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600" dirty="0">
                  <a:solidFill>
                    <a:srgbClr val="312D2A"/>
                  </a:solidFill>
                  <a:latin typeface="Oracle Sans"/>
                  <a:cs typeface="Arial"/>
                </a:rPr>
                <a:t>Can also leverage centralized settings defined in</a:t>
              </a:r>
              <a:r>
                <a:rPr lang="en-IN" sz="1800" b="1" dirty="0">
                  <a:solidFill>
                    <a:srgbClr val="F1B13F"/>
                  </a:solidFill>
                  <a:latin typeface="Oracle Sans" panose="020B0503020204020204" pitchFamily="34" charset="0"/>
                  <a:cs typeface="Oracle Sans" panose="020B0503020204020204" pitchFamily="34" charset="0"/>
                </a:rPr>
                <a:t> </a:t>
              </a:r>
              <a:r>
                <a:rPr lang="en-IN" sz="1800" b="1" dirty="0">
                  <a:solidFill>
                    <a:srgbClr val="C00000"/>
                  </a:solidFill>
                  <a:latin typeface="Oracle Sans" panose="020B0503020204020204" pitchFamily="34" charset="0"/>
                  <a:cs typeface="Oracle Sans" panose="020B0503020204020204" pitchFamily="34" charset="0"/>
                </a:rPr>
                <a:t>AI Configurations</a:t>
              </a:r>
              <a:endParaRPr lang="en-US" sz="1800" b="1" dirty="0">
                <a:solidFill>
                  <a:srgbClr val="C00000"/>
                </a:solidFill>
                <a:latin typeface="Oracle Sans" panose="020B0503020204020204" pitchFamily="34" charset="0"/>
                <a:cs typeface="Oracle Sans" panose="020B0503020204020204" pitchFamily="34" charset="0"/>
              </a:endParaRPr>
            </a:p>
          </p:txBody>
        </p:sp>
      </p:grpSp>
      <p:pic>
        <p:nvPicPr>
          <p:cNvPr id="19" name="Picture 18">
            <a:extLst>
              <a:ext uri="{FF2B5EF4-FFF2-40B4-BE49-F238E27FC236}">
                <a16:creationId xmlns:a16="http://schemas.microsoft.com/office/drawing/2014/main" id="{45F86217-5577-EB10-C4A5-3BB180391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858" y="2952088"/>
            <a:ext cx="3645199" cy="3213680"/>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FD1015E-375B-8EFC-C8CB-45536FD23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58" y="2996952"/>
            <a:ext cx="7458198" cy="3073351"/>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A669A931-912F-CEDC-F9BD-3F2E67E76A07}"/>
              </a:ext>
            </a:extLst>
          </p:cNvPr>
          <p:cNvGrpSpPr/>
          <p:nvPr/>
        </p:nvGrpSpPr>
        <p:grpSpPr>
          <a:xfrm>
            <a:off x="254531" y="1473267"/>
            <a:ext cx="3177174" cy="1207374"/>
            <a:chOff x="178460" y="2590932"/>
            <a:chExt cx="5088557" cy="1692978"/>
          </a:xfrm>
        </p:grpSpPr>
        <p:sp>
          <p:nvSpPr>
            <p:cNvPr id="23" name="Rectangle: Rounded Corners 16">
              <a:extLst>
                <a:ext uri="{FF2B5EF4-FFF2-40B4-BE49-F238E27FC236}">
                  <a16:creationId xmlns:a16="http://schemas.microsoft.com/office/drawing/2014/main" id="{8516CAC3-F0C8-8553-2964-14F0A9EC5E3C}"/>
                </a:ext>
              </a:extLst>
            </p:cNvPr>
            <p:cNvSpPr/>
            <p:nvPr/>
          </p:nvSpPr>
          <p:spPr bwMode="auto">
            <a:xfrm>
              <a:off x="178460" y="2590932"/>
              <a:ext cx="5088557" cy="1692978"/>
            </a:xfrm>
            <a:prstGeom prst="roundRect">
              <a:avLst>
                <a:gd name="adj" fmla="val 9772"/>
              </a:avLst>
            </a:prstGeom>
            <a:solidFill>
              <a:srgbClr val="E5DBBE"/>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24" name="Content Placeholder 2">
              <a:extLst>
                <a:ext uri="{FF2B5EF4-FFF2-40B4-BE49-F238E27FC236}">
                  <a16:creationId xmlns:a16="http://schemas.microsoft.com/office/drawing/2014/main" id="{421F1E65-BB56-1CBD-8CC2-0789E4B20133}"/>
                </a:ext>
              </a:extLst>
            </p:cNvPr>
            <p:cNvSpPr txBox="1">
              <a:spLocks/>
            </p:cNvSpPr>
            <p:nvPr/>
          </p:nvSpPr>
          <p:spPr>
            <a:xfrm>
              <a:off x="468637" y="2717057"/>
              <a:ext cx="4531202" cy="1529007"/>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600" dirty="0">
                  <a:solidFill>
                    <a:srgbClr val="312D2A"/>
                  </a:solidFill>
                  <a:latin typeface="Oracle Sans"/>
                  <a:cs typeface="Arial"/>
                </a:rPr>
                <a:t>Generate a </a:t>
              </a:r>
              <a:r>
                <a:rPr lang="en-IN" sz="1800" b="1" dirty="0">
                  <a:solidFill>
                    <a:srgbClr val="C00000"/>
                  </a:solidFill>
                  <a:latin typeface="Oracle Sans" panose="020B0503020204020204" pitchFamily="34" charset="0"/>
                  <a:cs typeface="Oracle Sans" panose="020B0503020204020204" pitchFamily="34" charset="0"/>
                </a:rPr>
                <a:t>one-time response </a:t>
              </a:r>
              <a:r>
                <a:rPr lang="en-IN" sz="1600" dirty="0">
                  <a:solidFill>
                    <a:srgbClr val="312D2A"/>
                  </a:solidFill>
                  <a:latin typeface="Oracle Sans"/>
                  <a:cs typeface="Arial"/>
                </a:rPr>
                <a:t>based on user content</a:t>
              </a:r>
            </a:p>
          </p:txBody>
        </p:sp>
      </p:grpSp>
    </p:spTree>
    <p:extLst>
      <p:ext uri="{BB962C8B-B14F-4D97-AF65-F5344CB8AC3E}">
        <p14:creationId xmlns:p14="http://schemas.microsoft.com/office/powerpoint/2010/main" val="398101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438F-209E-46A9-1F56-A9936DA391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B38D1FA-8CDB-8129-C76A-2B8DC7CE086F}"/>
              </a:ext>
            </a:extLst>
          </p:cNvPr>
          <p:cNvSpPr>
            <a:spLocks noGrp="1"/>
          </p:cNvSpPr>
          <p:nvPr>
            <p:ph type="title"/>
          </p:nvPr>
        </p:nvSpPr>
        <p:spPr/>
        <p:txBody>
          <a:bodyPr/>
          <a:lstStyle/>
          <a:p>
            <a:r>
              <a:rPr lang="en-US" dirty="0"/>
              <a:t>Show AI Assistant Dynamic Action - Overview</a:t>
            </a:r>
            <a:endParaRPr lang="en-IN" dirty="0"/>
          </a:p>
        </p:txBody>
      </p:sp>
      <p:sp>
        <p:nvSpPr>
          <p:cNvPr id="4" name="Slide Number Placeholder 3">
            <a:extLst>
              <a:ext uri="{FF2B5EF4-FFF2-40B4-BE49-F238E27FC236}">
                <a16:creationId xmlns:a16="http://schemas.microsoft.com/office/drawing/2014/main" id="{400FEFE1-FDF5-D7F6-B09B-A90DB11A9837}"/>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8</a:t>
            </a:fld>
            <a:endParaRPr lang="en-US" dirty="0"/>
          </a:p>
        </p:txBody>
      </p:sp>
      <p:sp>
        <p:nvSpPr>
          <p:cNvPr id="3" name="Footer Placeholder 2">
            <a:extLst>
              <a:ext uri="{FF2B5EF4-FFF2-40B4-BE49-F238E27FC236}">
                <a16:creationId xmlns:a16="http://schemas.microsoft.com/office/drawing/2014/main" id="{5911F97D-03DB-83AB-FC3C-2F33C51E7C1D}"/>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99FE804D-09FC-6068-C46C-67C75CE07CD7}"/>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56A4A92C-496C-09D3-A7CB-F70D09A472D1}"/>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110DA8E6-F6F5-2009-F28C-081A4357D52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A6A48E1C-FA05-F39A-376F-174BFBF91E2D}"/>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Rectangle 5">
            <a:extLst>
              <a:ext uri="{FF2B5EF4-FFF2-40B4-BE49-F238E27FC236}">
                <a16:creationId xmlns:a16="http://schemas.microsoft.com/office/drawing/2014/main" id="{3FE2D2A1-5349-BE9E-03AF-F7FB3B14365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21" name="Group 20">
            <a:extLst>
              <a:ext uri="{FF2B5EF4-FFF2-40B4-BE49-F238E27FC236}">
                <a16:creationId xmlns:a16="http://schemas.microsoft.com/office/drawing/2014/main" id="{31086DB0-D804-AECA-33ED-56EC2CC180F6}"/>
              </a:ext>
            </a:extLst>
          </p:cNvPr>
          <p:cNvGrpSpPr/>
          <p:nvPr/>
        </p:nvGrpSpPr>
        <p:grpSpPr>
          <a:xfrm>
            <a:off x="9121599" y="1496572"/>
            <a:ext cx="2318324" cy="965067"/>
            <a:chOff x="13888518" y="2587760"/>
            <a:chExt cx="3930845" cy="1692978"/>
          </a:xfrm>
        </p:grpSpPr>
        <p:sp>
          <p:nvSpPr>
            <p:cNvPr id="25" name="Rectangle: Rounded Corners 22">
              <a:extLst>
                <a:ext uri="{FF2B5EF4-FFF2-40B4-BE49-F238E27FC236}">
                  <a16:creationId xmlns:a16="http://schemas.microsoft.com/office/drawing/2014/main" id="{0CE1DE35-74E2-C790-CCDC-2EB481581586}"/>
                </a:ext>
              </a:extLst>
            </p:cNvPr>
            <p:cNvSpPr/>
            <p:nvPr/>
          </p:nvSpPr>
          <p:spPr bwMode="auto">
            <a:xfrm>
              <a:off x="13888518" y="2587760"/>
              <a:ext cx="3930845" cy="1692978"/>
            </a:xfrm>
            <a:prstGeom prst="roundRect">
              <a:avLst>
                <a:gd name="adj" fmla="val 10291"/>
              </a:avLst>
            </a:prstGeom>
            <a:solidFill>
              <a:schemeClr val="accent3"/>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26" name="Content Placeholder 2">
              <a:extLst>
                <a:ext uri="{FF2B5EF4-FFF2-40B4-BE49-F238E27FC236}">
                  <a16:creationId xmlns:a16="http://schemas.microsoft.com/office/drawing/2014/main" id="{532C364C-561A-445E-9C53-63361FF7C826}"/>
                </a:ext>
              </a:extLst>
            </p:cNvPr>
            <p:cNvSpPr txBox="1">
              <a:spLocks/>
            </p:cNvSpPr>
            <p:nvPr/>
          </p:nvSpPr>
          <p:spPr>
            <a:xfrm>
              <a:off x="14081952" y="2700945"/>
              <a:ext cx="3405901" cy="1466609"/>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Configurable </a:t>
              </a:r>
              <a:br>
                <a:rPr lang="en-US" sz="1600" dirty="0">
                  <a:solidFill>
                    <a:srgbClr val="312D2A"/>
                  </a:solidFill>
                  <a:latin typeface="Oracle Sans"/>
                  <a:cs typeface="Arial"/>
                </a:rPr>
              </a:br>
              <a:r>
                <a:rPr lang="en-US" sz="1600" b="1" dirty="0">
                  <a:solidFill>
                    <a:srgbClr val="C00000"/>
                  </a:solidFill>
                  <a:latin typeface="Oracle Sans" panose="020B0503020204020204" pitchFamily="34" charset="0"/>
                  <a:cs typeface="Oracle Sans" panose="020B0503020204020204" pitchFamily="34" charset="0"/>
                </a:rPr>
                <a:t>System Prompt </a:t>
              </a:r>
              <a:r>
                <a:rPr lang="en-US" sz="1600" dirty="0">
                  <a:solidFill>
                    <a:srgbClr val="312D2A"/>
                  </a:solidFill>
                  <a:latin typeface="Oracle Sans"/>
                  <a:cs typeface="Arial"/>
                </a:rPr>
                <a:t>and </a:t>
              </a:r>
              <a:r>
                <a:rPr lang="en-US" sz="1600" b="1" dirty="0">
                  <a:solidFill>
                    <a:srgbClr val="C00000"/>
                  </a:solidFill>
                  <a:latin typeface="Oracle Sans" panose="020B0503020204020204" pitchFamily="34" charset="0"/>
                  <a:cs typeface="Oracle Sans" panose="020B0503020204020204" pitchFamily="34" charset="0"/>
                </a:rPr>
                <a:t>Welcome Message</a:t>
              </a:r>
              <a:endParaRPr lang="en-US" sz="1400" b="1" dirty="0">
                <a:solidFill>
                  <a:srgbClr val="C00000"/>
                </a:solidFill>
                <a:latin typeface="Oracle Sans" panose="020B0503020204020204" pitchFamily="34" charset="0"/>
                <a:cs typeface="Oracle Sans" panose="020B0503020204020204" pitchFamily="34" charset="0"/>
              </a:endParaRPr>
            </a:p>
          </p:txBody>
        </p:sp>
      </p:grpSp>
      <p:grpSp>
        <p:nvGrpSpPr>
          <p:cNvPr id="27" name="Group 26">
            <a:extLst>
              <a:ext uri="{FF2B5EF4-FFF2-40B4-BE49-F238E27FC236}">
                <a16:creationId xmlns:a16="http://schemas.microsoft.com/office/drawing/2014/main" id="{3DA98959-2509-2BBB-2A1E-591B9904061D}"/>
              </a:ext>
            </a:extLst>
          </p:cNvPr>
          <p:cNvGrpSpPr/>
          <p:nvPr/>
        </p:nvGrpSpPr>
        <p:grpSpPr>
          <a:xfrm>
            <a:off x="642898" y="1526538"/>
            <a:ext cx="2472821" cy="993839"/>
            <a:chOff x="178460" y="2590932"/>
            <a:chExt cx="5088557" cy="1692978"/>
          </a:xfrm>
        </p:grpSpPr>
        <p:sp>
          <p:nvSpPr>
            <p:cNvPr id="28" name="Rectangle: Rounded Corners 16">
              <a:extLst>
                <a:ext uri="{FF2B5EF4-FFF2-40B4-BE49-F238E27FC236}">
                  <a16:creationId xmlns:a16="http://schemas.microsoft.com/office/drawing/2014/main" id="{6FD58D84-B472-01AA-8B0B-918B2A8A0BB9}"/>
                </a:ext>
              </a:extLst>
            </p:cNvPr>
            <p:cNvSpPr/>
            <p:nvPr/>
          </p:nvSpPr>
          <p:spPr bwMode="auto">
            <a:xfrm>
              <a:off x="178460" y="2590932"/>
              <a:ext cx="5088557" cy="1692978"/>
            </a:xfrm>
            <a:prstGeom prst="roundRect">
              <a:avLst>
                <a:gd name="adj" fmla="val 9772"/>
              </a:avLst>
            </a:prstGeom>
            <a:solidFill>
              <a:srgbClr val="E5DBBE"/>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29" name="Content Placeholder 2">
              <a:extLst>
                <a:ext uri="{FF2B5EF4-FFF2-40B4-BE49-F238E27FC236}">
                  <a16:creationId xmlns:a16="http://schemas.microsoft.com/office/drawing/2014/main" id="{BB7DE0AE-4028-7687-3306-4612020D851E}"/>
                </a:ext>
              </a:extLst>
            </p:cNvPr>
            <p:cNvSpPr txBox="1">
              <a:spLocks/>
            </p:cNvSpPr>
            <p:nvPr/>
          </p:nvSpPr>
          <p:spPr>
            <a:xfrm>
              <a:off x="468637" y="2717057"/>
              <a:ext cx="4531202" cy="1529007"/>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400" dirty="0">
                  <a:solidFill>
                    <a:srgbClr val="312D2A"/>
                  </a:solidFill>
                  <a:latin typeface="Oracle Sans"/>
                  <a:cs typeface="Arial"/>
                </a:rPr>
                <a:t>A </a:t>
              </a:r>
              <a:r>
                <a:rPr lang="en-IN" sz="1600" b="1" dirty="0">
                  <a:solidFill>
                    <a:srgbClr val="C00000"/>
                  </a:solidFill>
                  <a:latin typeface="Oracle Sans" panose="020B0503020204020204" pitchFamily="34" charset="0"/>
                  <a:cs typeface="Oracle Sans" panose="020B0503020204020204" pitchFamily="34" charset="0"/>
                </a:rPr>
                <a:t>Native Dynamic Action </a:t>
              </a:r>
              <a:r>
                <a:rPr lang="en-IN" sz="1400" dirty="0">
                  <a:solidFill>
                    <a:srgbClr val="312D2A"/>
                  </a:solidFill>
                  <a:latin typeface="Oracle Sans"/>
                  <a:cs typeface="Arial"/>
                </a:rPr>
                <a:t>in Oracle APEX which opens an AI Chat User Interface</a:t>
              </a:r>
            </a:p>
          </p:txBody>
        </p:sp>
      </p:grpSp>
      <p:grpSp>
        <p:nvGrpSpPr>
          <p:cNvPr id="30" name="Group 29">
            <a:extLst>
              <a:ext uri="{FF2B5EF4-FFF2-40B4-BE49-F238E27FC236}">
                <a16:creationId xmlns:a16="http://schemas.microsoft.com/office/drawing/2014/main" id="{3C13DEEB-D0C1-8898-AD7F-CC4FBD2E149E}"/>
              </a:ext>
            </a:extLst>
          </p:cNvPr>
          <p:cNvGrpSpPr/>
          <p:nvPr/>
        </p:nvGrpSpPr>
        <p:grpSpPr>
          <a:xfrm>
            <a:off x="3672627" y="1502527"/>
            <a:ext cx="2472821" cy="995345"/>
            <a:chOff x="5545331" y="2587761"/>
            <a:chExt cx="4727649" cy="1692978"/>
          </a:xfrm>
        </p:grpSpPr>
        <p:sp>
          <p:nvSpPr>
            <p:cNvPr id="31" name="Rectangle: Rounded Corners 20">
              <a:extLst>
                <a:ext uri="{FF2B5EF4-FFF2-40B4-BE49-F238E27FC236}">
                  <a16:creationId xmlns:a16="http://schemas.microsoft.com/office/drawing/2014/main" id="{6307D204-9F06-128F-1F4B-3C26626F74C9}"/>
                </a:ext>
              </a:extLst>
            </p:cNvPr>
            <p:cNvSpPr/>
            <p:nvPr/>
          </p:nvSpPr>
          <p:spPr bwMode="auto">
            <a:xfrm>
              <a:off x="5545331" y="2587761"/>
              <a:ext cx="4727649" cy="1692978"/>
            </a:xfrm>
            <a:prstGeom prst="roundRect">
              <a:avLst>
                <a:gd name="adj" fmla="val 8623"/>
              </a:avLst>
            </a:prstGeom>
            <a:solidFill>
              <a:schemeClr val="accent1">
                <a:lumMod val="90000"/>
              </a:schemeClr>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32" name="Content Placeholder 2">
              <a:extLst>
                <a:ext uri="{FF2B5EF4-FFF2-40B4-BE49-F238E27FC236}">
                  <a16:creationId xmlns:a16="http://schemas.microsoft.com/office/drawing/2014/main" id="{D5E39140-2872-93C3-66F6-3AE2067F553A}"/>
                </a:ext>
              </a:extLst>
            </p:cNvPr>
            <p:cNvSpPr txBox="1">
              <a:spLocks/>
            </p:cNvSpPr>
            <p:nvPr/>
          </p:nvSpPr>
          <p:spPr>
            <a:xfrm>
              <a:off x="5816905" y="2728973"/>
              <a:ext cx="4184502" cy="141055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400" dirty="0">
                  <a:solidFill>
                    <a:srgbClr val="312D2A"/>
                  </a:solidFill>
                  <a:latin typeface="Oracle Sans"/>
                  <a:cs typeface="Arial"/>
                </a:rPr>
                <a:t>Leverages </a:t>
              </a:r>
              <a:r>
                <a:rPr lang="en-US" sz="1600" b="1" dirty="0">
                  <a:solidFill>
                    <a:srgbClr val="C00000"/>
                  </a:solidFill>
                  <a:latin typeface="Oracle Sans" panose="020B0503020204020204" pitchFamily="34" charset="0"/>
                  <a:cs typeface="Oracle Sans" panose="020B0503020204020204" pitchFamily="34" charset="0"/>
                </a:rPr>
                <a:t>Generative </a:t>
              </a:r>
              <a:br>
                <a:rPr lang="en-US" sz="1600" b="1" dirty="0">
                  <a:solidFill>
                    <a:srgbClr val="C00000"/>
                  </a:solidFill>
                  <a:latin typeface="Oracle Sans" panose="020B0503020204020204" pitchFamily="34" charset="0"/>
                  <a:cs typeface="Oracle Sans" panose="020B0503020204020204" pitchFamily="34" charset="0"/>
                </a:rPr>
              </a:br>
              <a:r>
                <a:rPr lang="en-US" sz="1600" b="1" dirty="0">
                  <a:solidFill>
                    <a:srgbClr val="C00000"/>
                  </a:solidFill>
                  <a:latin typeface="Oracle Sans" panose="020B0503020204020204" pitchFamily="34" charset="0"/>
                  <a:cs typeface="Oracle Sans" panose="020B0503020204020204" pitchFamily="34" charset="0"/>
                </a:rPr>
                <a:t>AI Services </a:t>
              </a:r>
              <a:r>
                <a:rPr lang="en-US" sz="1400" dirty="0">
                  <a:solidFill>
                    <a:srgbClr val="312D2A"/>
                  </a:solidFill>
                  <a:latin typeface="Oracle Sans"/>
                  <a:cs typeface="Arial"/>
                </a:rPr>
                <a:t>configured </a:t>
              </a:r>
              <a:br>
                <a:rPr lang="en-US" sz="1400" dirty="0">
                  <a:solidFill>
                    <a:srgbClr val="312D2A"/>
                  </a:solidFill>
                  <a:latin typeface="Oracle Sans"/>
                  <a:cs typeface="Arial"/>
                </a:rPr>
              </a:br>
              <a:r>
                <a:rPr lang="en-US" sz="1400" dirty="0">
                  <a:solidFill>
                    <a:srgbClr val="312D2A"/>
                  </a:solidFill>
                  <a:latin typeface="Oracle Sans"/>
                  <a:cs typeface="Arial"/>
                </a:rPr>
                <a:t>under Workspace Utilities</a:t>
              </a:r>
            </a:p>
          </p:txBody>
        </p:sp>
      </p:grpSp>
      <p:grpSp>
        <p:nvGrpSpPr>
          <p:cNvPr id="33" name="Group 32">
            <a:extLst>
              <a:ext uri="{FF2B5EF4-FFF2-40B4-BE49-F238E27FC236}">
                <a16:creationId xmlns:a16="http://schemas.microsoft.com/office/drawing/2014/main" id="{D791ED94-6BE7-97E0-543E-A5AD9FCDED66}"/>
              </a:ext>
            </a:extLst>
          </p:cNvPr>
          <p:cNvGrpSpPr/>
          <p:nvPr/>
        </p:nvGrpSpPr>
        <p:grpSpPr>
          <a:xfrm>
            <a:off x="6702357" y="1489072"/>
            <a:ext cx="1931171" cy="1002845"/>
            <a:chOff x="10416513" y="2587760"/>
            <a:chExt cx="3221666" cy="1692978"/>
          </a:xfrm>
        </p:grpSpPr>
        <p:sp>
          <p:nvSpPr>
            <p:cNvPr id="34" name="Rectangle: Rounded Corners 21">
              <a:extLst>
                <a:ext uri="{FF2B5EF4-FFF2-40B4-BE49-F238E27FC236}">
                  <a16:creationId xmlns:a16="http://schemas.microsoft.com/office/drawing/2014/main" id="{3F8E8595-C150-79DC-DC34-48EB0DDE73A4}"/>
                </a:ext>
              </a:extLst>
            </p:cNvPr>
            <p:cNvSpPr/>
            <p:nvPr/>
          </p:nvSpPr>
          <p:spPr bwMode="auto">
            <a:xfrm>
              <a:off x="10416513" y="2587760"/>
              <a:ext cx="3221666" cy="1692978"/>
            </a:xfrm>
            <a:prstGeom prst="roundRect">
              <a:avLst>
                <a:gd name="adj" fmla="val 10666"/>
              </a:avLst>
            </a:prstGeom>
            <a:solidFill>
              <a:schemeClr val="accent2"/>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35" name="Content Placeholder 2">
              <a:extLst>
                <a:ext uri="{FF2B5EF4-FFF2-40B4-BE49-F238E27FC236}">
                  <a16:creationId xmlns:a16="http://schemas.microsoft.com/office/drawing/2014/main" id="{0D2E2F48-874E-2D98-4413-E5FD0805BE6B}"/>
                </a:ext>
              </a:extLst>
            </p:cNvPr>
            <p:cNvSpPr txBox="1">
              <a:spLocks/>
            </p:cNvSpPr>
            <p:nvPr/>
          </p:nvSpPr>
          <p:spPr>
            <a:xfrm>
              <a:off x="10666853" y="2964020"/>
              <a:ext cx="2693012" cy="940458"/>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Rendered </a:t>
              </a:r>
              <a:r>
                <a:rPr lang="en-US" sz="1600" b="1" dirty="0">
                  <a:solidFill>
                    <a:srgbClr val="C00000"/>
                  </a:solidFill>
                  <a:latin typeface="Oracle Sans" panose="020B0503020204020204" pitchFamily="34" charset="0"/>
                  <a:cs typeface="Oracle Sans" panose="020B0503020204020204" pitchFamily="34" charset="0"/>
                </a:rPr>
                <a:t>Inline</a:t>
              </a:r>
              <a:r>
                <a:rPr lang="en-US" sz="1600" dirty="0">
                  <a:solidFill>
                    <a:srgbClr val="312D2A"/>
                  </a:solidFill>
                  <a:latin typeface="Oracle Sans"/>
                  <a:cs typeface="Arial"/>
                </a:rPr>
                <a:t> </a:t>
              </a:r>
              <a:br>
                <a:rPr lang="en-US" sz="1600" dirty="0">
                  <a:solidFill>
                    <a:srgbClr val="312D2A"/>
                  </a:solidFill>
                  <a:latin typeface="Oracle Sans"/>
                  <a:cs typeface="Arial"/>
                </a:rPr>
              </a:br>
              <a:r>
                <a:rPr lang="en-US" sz="1600" dirty="0">
                  <a:solidFill>
                    <a:srgbClr val="312D2A"/>
                  </a:solidFill>
                  <a:latin typeface="Oracle Sans"/>
                  <a:cs typeface="Arial"/>
                </a:rPr>
                <a:t>or as a </a:t>
              </a:r>
              <a:r>
                <a:rPr lang="en-US" sz="1600" b="1" dirty="0">
                  <a:solidFill>
                    <a:srgbClr val="C00000"/>
                  </a:solidFill>
                  <a:latin typeface="Oracle Sans" panose="020B0503020204020204" pitchFamily="34" charset="0"/>
                  <a:cs typeface="Oracle Sans" panose="020B0503020204020204" pitchFamily="34" charset="0"/>
                </a:rPr>
                <a:t>Dialog</a:t>
              </a:r>
              <a:endParaRPr lang="en-US" sz="1400" b="1" dirty="0">
                <a:solidFill>
                  <a:srgbClr val="C00000"/>
                </a:solidFill>
                <a:latin typeface="Oracle Sans" panose="020B0503020204020204" pitchFamily="34" charset="0"/>
                <a:cs typeface="Oracle Sans" panose="020B0503020204020204" pitchFamily="34" charset="0"/>
              </a:endParaRPr>
            </a:p>
            <a:p>
              <a:pPr marL="0" lvl="2">
                <a:lnSpc>
                  <a:spcPct val="100000"/>
                </a:lnSpc>
                <a:spcBef>
                  <a:spcPts val="6000"/>
                </a:spcBef>
                <a:buClr>
                  <a:schemeClr val="accent6"/>
                </a:buClr>
                <a:buSzPct val="150000"/>
              </a:pPr>
              <a:endParaRPr lang="en-US" sz="1867" dirty="0">
                <a:solidFill>
                  <a:srgbClr val="312D2A"/>
                </a:solidFill>
                <a:latin typeface="Oracle Sans"/>
                <a:cs typeface="Arial"/>
              </a:endParaRPr>
            </a:p>
          </p:txBody>
        </p:sp>
      </p:grpSp>
      <p:pic>
        <p:nvPicPr>
          <p:cNvPr id="36" name="Picture 35">
            <a:extLst>
              <a:ext uri="{FF2B5EF4-FFF2-40B4-BE49-F238E27FC236}">
                <a16:creationId xmlns:a16="http://schemas.microsoft.com/office/drawing/2014/main" id="{8113DBEE-8E6B-AD72-9DA8-9FAE7CE75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2797358"/>
            <a:ext cx="7488832" cy="3618033"/>
          </a:xfrm>
          <a:prstGeom prst="rect">
            <a:avLst/>
          </a:prstGeom>
          <a:ln w="12700">
            <a:solidFill>
              <a:schemeClr val="tx1"/>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8F9C49B7-B2FC-9186-ED50-8B5D27995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236" y="2954280"/>
            <a:ext cx="2794687" cy="3304188"/>
          </a:xfrm>
          <a:prstGeom prst="rect">
            <a:avLst/>
          </a:prstGeom>
          <a:ln w="12700">
            <a:solidFill>
              <a:schemeClr val="tx1"/>
            </a:solidFill>
          </a:ln>
          <a:effectLst>
            <a:outerShdw blurRad="50800" dist="38100" dir="2700000" algn="tl" rotWithShape="0">
              <a:prstClr val="black">
                <a:alpha val="40000"/>
              </a:prstClr>
            </a:outerShdw>
          </a:effectLst>
        </p:spPr>
      </p:pic>
      <p:sp>
        <p:nvSpPr>
          <p:cNvPr id="77" name="Rectangle 76">
            <a:extLst>
              <a:ext uri="{FF2B5EF4-FFF2-40B4-BE49-F238E27FC236}">
                <a16:creationId xmlns:a16="http://schemas.microsoft.com/office/drawing/2014/main" id="{DBA27324-8F16-0E8D-3ACC-B44E4A935E5C}"/>
              </a:ext>
            </a:extLst>
          </p:cNvPr>
          <p:cNvSpPr/>
          <p:nvPr/>
        </p:nvSpPr>
        <p:spPr>
          <a:xfrm>
            <a:off x="9370880" y="0"/>
            <a:ext cx="2821120"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in APEX 24.2</a:t>
            </a:r>
          </a:p>
        </p:txBody>
      </p:sp>
    </p:spTree>
    <p:extLst>
      <p:ext uri="{BB962C8B-B14F-4D97-AF65-F5344CB8AC3E}">
        <p14:creationId xmlns:p14="http://schemas.microsoft.com/office/powerpoint/2010/main" val="187684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287EB-A87F-7683-8551-769D4F194CC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435DFC-33DE-BD45-C812-FE8ADD819D6D}"/>
              </a:ext>
            </a:extLst>
          </p:cNvPr>
          <p:cNvSpPr>
            <a:spLocks noGrp="1"/>
          </p:cNvSpPr>
          <p:nvPr>
            <p:ph type="title"/>
          </p:nvPr>
        </p:nvSpPr>
        <p:spPr/>
        <p:txBody>
          <a:bodyPr/>
          <a:lstStyle/>
          <a:p>
            <a:r>
              <a:rPr lang="en-US" dirty="0"/>
              <a:t>What are Vector Providers?</a:t>
            </a:r>
            <a:endParaRPr lang="en-IN" dirty="0"/>
          </a:p>
        </p:txBody>
      </p:sp>
      <p:sp>
        <p:nvSpPr>
          <p:cNvPr id="4" name="Slide Number Placeholder 3">
            <a:extLst>
              <a:ext uri="{FF2B5EF4-FFF2-40B4-BE49-F238E27FC236}">
                <a16:creationId xmlns:a16="http://schemas.microsoft.com/office/drawing/2014/main" id="{5E8AC1BD-2376-2EDA-D7CC-E1CAB942E707}"/>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9</a:t>
            </a:fld>
            <a:endParaRPr lang="en-US" dirty="0"/>
          </a:p>
        </p:txBody>
      </p:sp>
      <p:sp>
        <p:nvSpPr>
          <p:cNvPr id="3" name="Footer Placeholder 2">
            <a:extLst>
              <a:ext uri="{FF2B5EF4-FFF2-40B4-BE49-F238E27FC236}">
                <a16:creationId xmlns:a16="http://schemas.microsoft.com/office/drawing/2014/main" id="{9A22E2EA-33D4-814A-5DBD-95B4550647F5}"/>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5640EEB5-74DF-0678-5427-5B2C769EC670}"/>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0C124E2D-340A-F011-4B59-441BECC70424}"/>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96CB43FC-CE3E-5399-DA3B-24D3AA37CBB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BEBA094B-DE7D-FD1A-01D4-4D6AFD0358C5}"/>
              </a:ext>
            </a:extLst>
          </p:cNvPr>
          <p:cNvSpPr txBox="1"/>
          <p:nvPr/>
        </p:nvSpPr>
        <p:spPr>
          <a:xfrm>
            <a:off x="6286386" y="1530562"/>
            <a:ext cx="5153537" cy="379687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 </a:t>
            </a:r>
            <a:r>
              <a:rPr lang="en-US" dirty="0">
                <a:solidFill>
                  <a:srgbClr val="F1B13F"/>
                </a:solidFill>
                <a:latin typeface="Oracle Sans" panose="020B0503020204020204" pitchFamily="34" charset="0"/>
                <a:cs typeface="Oracle Sans" panose="020B0503020204020204" pitchFamily="34" charset="0"/>
              </a:rPr>
              <a:t>Vector Provider </a:t>
            </a:r>
            <a:r>
              <a:rPr lang="en-US" dirty="0">
                <a:latin typeface="Oracle Sans" panose="020B0503020204020204" pitchFamily="34" charset="0"/>
                <a:cs typeface="Oracle Sans" panose="020B0503020204020204" pitchFamily="34" charset="0"/>
              </a:rPr>
              <a:t>enables you to convert text into an embedding</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Available </a:t>
            </a:r>
            <a:r>
              <a:rPr lang="en-US" dirty="0">
                <a:solidFill>
                  <a:srgbClr val="F1B13F"/>
                </a:solidFill>
                <a:latin typeface="Oracle Sans" panose="020B0503020204020204" pitchFamily="34" charset="0"/>
                <a:cs typeface="Oracle Sans" panose="020B0503020204020204" pitchFamily="34" charset="0"/>
              </a:rPr>
              <a:t>Provider Types</a:t>
            </a:r>
            <a:r>
              <a:rPr lang="en-US" dirty="0">
                <a:latin typeface="Oracle Sans" panose="020B0503020204020204" pitchFamily="34" charset="0"/>
                <a:cs typeface="Oracle Sans" panose="020B0503020204020204" pitchFamily="34" charset="0"/>
              </a:rPr>
              <a:t>: Database ONNX Model, Generative AI Service, Custom PL/SQL</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Vector Providers are stored at the </a:t>
            </a:r>
            <a:r>
              <a:rPr lang="en-US" dirty="0">
                <a:solidFill>
                  <a:srgbClr val="F1B13F"/>
                </a:solidFill>
                <a:latin typeface="Oracle Sans" panose="020B0503020204020204" pitchFamily="34" charset="0"/>
                <a:cs typeface="Oracle Sans" panose="020B0503020204020204" pitchFamily="34" charset="0"/>
              </a:rPr>
              <a:t>Workspace level</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Use </a:t>
            </a:r>
            <a:r>
              <a:rPr lang="en-US" dirty="0">
                <a:solidFill>
                  <a:srgbClr val="F1B13F"/>
                </a:solidFill>
                <a:latin typeface="Oracle Sans" panose="020B0503020204020204" pitchFamily="34" charset="0"/>
                <a:cs typeface="Oracle Sans" panose="020B0503020204020204" pitchFamily="34" charset="0"/>
              </a:rPr>
              <a:t>APEX_AI.GET_VECTOR_EMBEDDINGS </a:t>
            </a:r>
            <a:r>
              <a:rPr lang="en-US" dirty="0">
                <a:latin typeface="Oracle Sans" panose="020B0503020204020204" pitchFamily="34" charset="0"/>
                <a:cs typeface="Oracle Sans" panose="020B0503020204020204" pitchFamily="34" charset="0"/>
              </a:rPr>
              <a:t>PL/SQL API to generate embeddings</a:t>
            </a:r>
          </a:p>
        </p:txBody>
      </p:sp>
      <p:pic>
        <p:nvPicPr>
          <p:cNvPr id="8" name="Picture 7">
            <a:extLst>
              <a:ext uri="{FF2B5EF4-FFF2-40B4-BE49-F238E27FC236}">
                <a16:creationId xmlns:a16="http://schemas.microsoft.com/office/drawing/2014/main" id="{F649CF65-F0F1-3EC8-6B0B-20B3DA90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7" y="1882855"/>
            <a:ext cx="5472608" cy="3092289"/>
          </a:xfrm>
          <a:prstGeom prst="rect">
            <a:avLst/>
          </a:prstGeom>
          <a:ln w="12700">
            <a:solidFill>
              <a:schemeClr val="tx1"/>
            </a:solidFill>
          </a:ln>
          <a:effectLst/>
        </p:spPr>
      </p:pic>
      <p:sp>
        <p:nvSpPr>
          <p:cNvPr id="11" name="TextBox 10">
            <a:extLst>
              <a:ext uri="{FF2B5EF4-FFF2-40B4-BE49-F238E27FC236}">
                <a16:creationId xmlns:a16="http://schemas.microsoft.com/office/drawing/2014/main" id="{5CB5D4EF-0A12-B018-A46A-800435B5F77C}"/>
              </a:ext>
            </a:extLst>
          </p:cNvPr>
          <p:cNvSpPr txBox="1"/>
          <p:nvPr/>
        </p:nvSpPr>
        <p:spPr>
          <a:xfrm>
            <a:off x="2972051" y="6047463"/>
            <a:ext cx="6264696" cy="369332"/>
          </a:xfrm>
          <a:prstGeom prst="rect">
            <a:avLst/>
          </a:prstGeom>
          <a:noFill/>
        </p:spPr>
        <p:txBody>
          <a:bodyPr wrap="square">
            <a:spAutoFit/>
          </a:bodyPr>
          <a:lstStyle/>
          <a:p>
            <a:r>
              <a:rPr lang="en-US" dirty="0">
                <a:solidFill>
                  <a:srgbClr val="F1B13F"/>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https://apex.oracle.com/go/search-configurations-vector</a:t>
            </a:r>
            <a:endParaRPr lang="en-US" dirty="0">
              <a:solidFill>
                <a:srgbClr val="F1B13F"/>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32482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ent Master Pillars">
  <a:themeElements>
    <a:clrScheme name="Oracle Slate 10-21.1">
      <a:dk1>
        <a:srgbClr val="312D2A"/>
      </a:dk1>
      <a:lt1>
        <a:srgbClr val="FCFBFA"/>
      </a:lt1>
      <a:dk2>
        <a:srgbClr val="312D2A"/>
      </a:dk2>
      <a:lt2>
        <a:srgbClr val="FCFBFA"/>
      </a:lt2>
      <a:accent1>
        <a:srgbClr val="EDF6F6"/>
      </a:accent1>
      <a:accent2>
        <a:srgbClr val="D7E5E5"/>
      </a:accent2>
      <a:accent3>
        <a:srgbClr val="A9BBBC"/>
      </a:accent3>
      <a:accent4>
        <a:srgbClr val="8B9D9E"/>
      </a:accent4>
      <a:accent5>
        <a:srgbClr val="606C6D"/>
      </a:accent5>
      <a:accent6>
        <a:srgbClr val="464F4F"/>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Presentation6" id="{A155A6C2-F83A-3448-B24C-1CED696B7B86}" vid="{457E1028-871F-1D48-9499-066A60E28B84}"/>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56418</TotalTime>
  <Words>4364</Words>
  <Application>Microsoft Macintosh PowerPoint</Application>
  <PresentationFormat>Widescreen</PresentationFormat>
  <Paragraphs>527</Paragraphs>
  <Slides>50</Slides>
  <Notes>39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-apple-system</vt:lpstr>
      <vt:lpstr>Arial</vt:lpstr>
      <vt:lpstr>Courier New</vt:lpstr>
      <vt:lpstr>Georgia</vt:lpstr>
      <vt:lpstr>Open Sans SemiBold</vt:lpstr>
      <vt:lpstr>Oracle Sans</vt:lpstr>
      <vt:lpstr>Oracle Sans Extra Bold</vt:lpstr>
      <vt:lpstr>Oracle Sans Light</vt:lpstr>
      <vt:lpstr>Oracle Sans Tab</vt:lpstr>
      <vt:lpstr>Oracle Sans Tab Light</vt:lpstr>
      <vt:lpstr>OracleSansTab</vt:lpstr>
      <vt:lpstr>OracleSansVF</vt:lpstr>
      <vt:lpstr>System Font Regular</vt:lpstr>
      <vt:lpstr>Parent Master Pillars</vt:lpstr>
      <vt:lpstr>Oracle APEX 24.2</vt:lpstr>
      <vt:lpstr>PowerPoint Presentation</vt:lpstr>
      <vt:lpstr>What’s New in Oracle APEX 24.2?</vt:lpstr>
      <vt:lpstr>Oracle APEX 24.2: What’s New?</vt:lpstr>
      <vt:lpstr>PowerPoint Presentation</vt:lpstr>
      <vt:lpstr>Create a Data Model from a Prompt</vt:lpstr>
      <vt:lpstr>Generate Text with AI - Overview</vt:lpstr>
      <vt:lpstr>Show AI Assistant Dynamic Action - Overview</vt:lpstr>
      <vt:lpstr>What are Vector Providers?</vt:lpstr>
      <vt:lpstr>Vector Search Support in Search Configurations - Overview</vt:lpstr>
      <vt:lpstr>PowerPoint Presentation</vt:lpstr>
      <vt:lpstr>What are AI Configurations?</vt:lpstr>
      <vt:lpstr>RAG Sources - Overview</vt:lpstr>
      <vt:lpstr>PowerPoint Presentation</vt:lpstr>
      <vt:lpstr>Integrating with Fusion Applications</vt:lpstr>
      <vt:lpstr>PowerPoint Presentation</vt:lpstr>
      <vt:lpstr>JSON Data Sources</vt:lpstr>
      <vt:lpstr>Workflow Enhancements</vt:lpstr>
      <vt:lpstr>Template Components Enhancements</vt:lpstr>
      <vt:lpstr>REST Source Enhancements</vt:lpstr>
      <vt:lpstr>Improvements to Text Messages</vt:lpstr>
      <vt:lpstr>PowerPoint Presentation</vt:lpstr>
      <vt:lpstr>Understanding Application Object Dependencies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Excel Support for Document Generator</vt:lpstr>
      <vt:lpstr>Faceted Search Enhancements</vt:lpstr>
      <vt:lpstr>PowerPoint Presentation</vt:lpstr>
      <vt:lpstr>PowerPoint Presentation</vt:lpstr>
      <vt:lpstr>PL/SQL API Updates</vt:lpstr>
      <vt:lpstr>PL/SQL API Updates</vt:lpstr>
      <vt:lpstr>JavaScript Library Upgrades </vt:lpstr>
      <vt:lpstr>Everything about Oracle APEX</vt:lpstr>
      <vt:lpstr>Oracle APEX Training &amp; Certification</vt:lpstr>
      <vt:lpstr>PowerPoint Presentation</vt:lpstr>
      <vt:lpstr>PowerPoint Presentation</vt:lpstr>
      <vt:lpstr>PowerPoint Presentation</vt:lpstr>
      <vt:lpstr>PowerPoint Presentation</vt:lpstr>
      <vt:lpstr>Oracle APEX Professional Learning Path</vt:lpstr>
      <vt:lpstr>Get Oracle APEX Certified !</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Chiara Van der Auwermeulen</dc:creator>
  <cp:lastModifiedBy>Apoorva Srinivas</cp:lastModifiedBy>
  <cp:revision>889</cp:revision>
  <dcterms:created xsi:type="dcterms:W3CDTF">2024-04-25T16:11:12Z</dcterms:created>
  <dcterms:modified xsi:type="dcterms:W3CDTF">2025-06-12T08:22:56Z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y fmtid="{D5CDD505-2E9C-101B-9397-08002B2CF9AE}" pid="5" name="MSIP_Label_3c76ce46-357f-46de-88d6-77b9bbb83c46_Enabled">
    <vt:lpwstr>true</vt:lpwstr>
  </property>
  <property fmtid="{D5CDD505-2E9C-101B-9397-08002B2CF9AE}" pid="6" name="MSIP_Label_3c76ce46-357f-46de-88d6-77b9bbb83c46_SetDate">
    <vt:lpwstr>2025-01-25T07:13:15Z</vt:lpwstr>
  </property>
  <property fmtid="{D5CDD505-2E9C-101B-9397-08002B2CF9AE}" pid="7" name="MSIP_Label_3c76ce46-357f-46de-88d6-77b9bbb83c46_Method">
    <vt:lpwstr>Privileged</vt:lpwstr>
  </property>
  <property fmtid="{D5CDD505-2E9C-101B-9397-08002B2CF9AE}" pid="8" name="MSIP_Label_3c76ce46-357f-46de-88d6-77b9bbb83c46_Name">
    <vt:lpwstr>Public</vt:lpwstr>
  </property>
  <property fmtid="{D5CDD505-2E9C-101B-9397-08002B2CF9AE}" pid="9" name="MSIP_Label_3c76ce46-357f-46de-88d6-77b9bbb83c46_SiteId">
    <vt:lpwstr>4e2c6054-71cb-48f1-bd6c-3a9705aca71b</vt:lpwstr>
  </property>
  <property fmtid="{D5CDD505-2E9C-101B-9397-08002B2CF9AE}" pid="10" name="MSIP_Label_3c76ce46-357f-46de-88d6-77b9bbb83c46_ActionId">
    <vt:lpwstr>8787fad8-2ae1-4be4-9499-686d6a56da4a</vt:lpwstr>
  </property>
  <property fmtid="{D5CDD505-2E9C-101B-9397-08002B2CF9AE}" pid="11" name="MSIP_Label_3c76ce46-357f-46de-88d6-77b9bbb83c46_ContentBits">
    <vt:lpwstr>0</vt:lpwstr>
  </property>
</Properties>
</file>