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36"/>
  </p:notesMasterIdLst>
  <p:sldIdLst>
    <p:sldId id="256" r:id="rId6"/>
    <p:sldId id="257" r:id="rId7"/>
    <p:sldId id="258" r:id="rId8"/>
    <p:sldId id="432" r:id="rId9"/>
    <p:sldId id="305" r:id="rId10"/>
    <p:sldId id="282" r:id="rId11"/>
    <p:sldId id="304" r:id="rId12"/>
    <p:sldId id="261" r:id="rId13"/>
    <p:sldId id="428" r:id="rId14"/>
    <p:sldId id="307" r:id="rId15"/>
    <p:sldId id="286" r:id="rId16"/>
    <p:sldId id="303" r:id="rId17"/>
    <p:sldId id="281" r:id="rId18"/>
    <p:sldId id="309" r:id="rId19"/>
    <p:sldId id="420" r:id="rId20"/>
    <p:sldId id="425" r:id="rId21"/>
    <p:sldId id="306" r:id="rId22"/>
    <p:sldId id="312" r:id="rId23"/>
    <p:sldId id="308" r:id="rId24"/>
    <p:sldId id="280" r:id="rId25"/>
    <p:sldId id="283" r:id="rId26"/>
    <p:sldId id="289" r:id="rId27"/>
    <p:sldId id="421" r:id="rId28"/>
    <p:sldId id="424" r:id="rId29"/>
    <p:sldId id="429" r:id="rId30"/>
    <p:sldId id="430" r:id="rId31"/>
    <p:sldId id="418" r:id="rId32"/>
    <p:sldId id="422" r:id="rId33"/>
    <p:sldId id="273" r:id="rId34"/>
    <p:sldId id="27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5714EA-30AF-DD94-1159-FFB96442D61F}" name="Aravind Madhavan" initials="AM" userId="S::aravind.m.madhavan@oracle.com::2ba92f93-192a-4161-8e11-12fa908e563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06"/>
    <p:restoredTop sz="85714"/>
  </p:normalViewPr>
  <p:slideViewPr>
    <p:cSldViewPr snapToGrid="0">
      <p:cViewPr varScale="1">
        <p:scale>
          <a:sx n="104" d="100"/>
          <a:sy n="104" d="100"/>
        </p:scale>
        <p:origin x="65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35855-B1A1-931B-1477-EF43B571A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2F09B-2339-766C-B3FE-9B9EA28047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5A3306-CD8B-A540-329E-1B928F903AD4}"/>
              </a:ext>
            </a:extLst>
          </p:cNvPr>
          <p:cNvSpPr>
            <a:spLocks noGrp="1"/>
          </p:cNvSpPr>
          <p:nvPr>
            <p:ph type="body"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ACC772CD-EDD2-F7B2-E881-09C1D0FB628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61483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effectLst/>
              </a:rPr>
              <a:t>APEXlang now supports importing selected single files/pages, allowing developers to apply a focused set of changes instead of importing a full application. </a:t>
            </a:r>
          </a:p>
          <a:p>
            <a:r>
              <a:rPr lang="en-US" sz="1200" b="0" i="0" kern="1200" dirty="0">
                <a:effectLst/>
              </a:rPr>
              <a:t>This shortens the development and testing cycle because teams can validate only the components that changed. </a:t>
            </a:r>
          </a:p>
          <a:p>
            <a:r>
              <a:rPr lang="en-US" sz="1200" b="0" i="0" kern="1200" dirty="0">
                <a:effectLst/>
              </a:rPr>
              <a:t>It also reduces the chance of affecting unrelated parts of the application. </a:t>
            </a:r>
          </a:p>
          <a:p>
            <a:r>
              <a:rPr lang="en-US" sz="1200" b="0" i="0" kern="1200" dirty="0">
                <a:effectLst/>
              </a:rPr>
              <a:t>The feature is especially useful when multiple developers work in parallel, since each developer can move a smaller, clearly defined change set.</a:t>
            </a:r>
          </a:p>
          <a:p>
            <a:r>
              <a:rPr lang="en-US" sz="1200" b="0" i="0" kern="1200" dirty="0">
                <a:effectLst/>
              </a:rPr>
              <a:t>If an issue occurs, the reduced scope also makes troubleshooting easier. </a:t>
            </a:r>
          </a:p>
          <a:p>
            <a:r>
              <a:rPr lang="en-US" sz="1200" b="0" i="0" kern="1200" dirty="0">
                <a:effectLst/>
              </a:rPr>
              <a:t>Overall, selected file import gives teams a faster and more controlled way to move APEXlang changes between environments.</a:t>
            </a:r>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168347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E9F3F-C20E-93BB-AC1E-978B9B6B5A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5F63C-6C3B-5897-E3FD-1ADFDA8A96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210EBA-D031-1F83-B4C6-00E274A00C5B}"/>
              </a:ext>
            </a:extLst>
          </p:cNvPr>
          <p:cNvSpPr>
            <a:spLocks noGrp="1"/>
          </p:cNvSpPr>
          <p:nvPr>
            <p:ph type="body" idx="1"/>
          </p:nvPr>
        </p:nvSpPr>
        <p:spPr/>
        <p:txBody>
          <a:bodyPr/>
          <a:lstStyle/>
          <a:p>
            <a:pPr lvl="0"/>
            <a:r>
              <a:rPr lang="en-US" b="1" dirty="0"/>
              <a:t>Translation data now included with the application:</a:t>
            </a:r>
            <a:r>
              <a:rPr lang="en-US" dirty="0"/>
              <a:t> In Oracle APEX 26.2, APEXlang exports include application-based translation data. This allows the translated application content to move with the main application definition instead of being managed as a disconnected deployment artifact.</a:t>
            </a:r>
          </a:p>
          <a:p>
            <a:pPr lvl="0"/>
            <a:r>
              <a:rPr lang="en-US" b="1" dirty="0"/>
              <a:t>Translation repository data is preserved as SQL artifacts:</a:t>
            </a:r>
            <a:r>
              <a:rPr lang="en-US" dirty="0"/>
              <a:t> The export represents translation repository data as SQL artifacts. These artifacts preserve the association between translated text and the corresponding APEX components, including component identifiers and translation metadata.</a:t>
            </a:r>
          </a:p>
          <a:p>
            <a:pPr lvl="0"/>
            <a:r>
              <a:rPr lang="en-US" b="1" dirty="0"/>
              <a:t>Translations remain connected during installation or replacement:</a:t>
            </a:r>
            <a:r>
              <a:rPr lang="en-US" dirty="0"/>
              <a:t> When teams install a new application or replace an existing application from an APEXlang export, APEX restores the translation data with its component relationships. Translations remain associated with components such as regions, page items, buttons, and shared components.</a:t>
            </a:r>
          </a:p>
          <a:p>
            <a:pPr lvl="0"/>
            <a:r>
              <a:rPr lang="en-US" b="1" dirty="0"/>
              <a:t>Multilingual CI/CD workflows become easier to manage:</a:t>
            </a:r>
            <a:r>
              <a:rPr lang="en-US" dirty="0"/>
              <a:t> Teams can move an application through development, testing, and production environments while retaining translation work previously imported from XLIFF files. This reduces the need to rebuild or manually reconnect application translations after deployment.</a:t>
            </a:r>
          </a:p>
          <a:p>
            <a:r>
              <a:rPr lang="en-US" b="1" dirty="0"/>
              <a:t>Key message : </a:t>
            </a:r>
            <a:r>
              <a:rPr lang="en-US" dirty="0"/>
              <a:t>APEXlang can now carry both the application definition and its application-based translations through the delivery lifecycle, helping multilingual applications remain consistent across environments.</a:t>
            </a:r>
          </a:p>
        </p:txBody>
      </p:sp>
      <p:sp>
        <p:nvSpPr>
          <p:cNvPr id="4" name="Slide Number Placeholder 3">
            <a:extLst>
              <a:ext uri="{FF2B5EF4-FFF2-40B4-BE49-F238E27FC236}">
                <a16:creationId xmlns:a16="http://schemas.microsoft.com/office/drawing/2014/main" id="{4E0F43CB-6275-35C6-0D8A-88A2B5EA072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03932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en-US" b="1" dirty="0"/>
              <a:t>Supports subscription mapping for APEXlang imports:</a:t>
            </a:r>
            <a:r>
              <a:rPr lang="en-US" dirty="0"/>
              <a:t> Oracle APEX 26.2 extends the subscription-mapping capability to applications imported in APEXlang format. This helps preserve component subscriptions when moving an application between environments.</a:t>
            </a:r>
          </a:p>
          <a:p>
            <a:pPr lvl="0"/>
            <a:r>
              <a:rPr lang="en-US" b="1" dirty="0"/>
              <a:t>Detects different master application IDs across workspaces:</a:t>
            </a:r>
            <a:r>
              <a:rPr lang="en-US" dirty="0"/>
              <a:t> A subscribed component refers to its master application by application ID. That ID can be different in development, testing, and production workspaces. During import, APEX identifies when the referenced master application ID does not match the target environment.</a:t>
            </a:r>
          </a:p>
          <a:p>
            <a:pPr lvl="0"/>
            <a:r>
              <a:rPr lang="en-US" b="1" dirty="0"/>
              <a:t>Reuses the existing subscription-mapping step in App Builder:</a:t>
            </a:r>
            <a:r>
              <a:rPr lang="en-US" dirty="0"/>
              <a:t> When mapping is required, the APEXlang import process uses the familiar App Builder subscription-mapping step. The developer can associate the source master application with the corresponding application in the target workspace.</a:t>
            </a:r>
          </a:p>
          <a:p>
            <a:pPr lvl="0"/>
            <a:r>
              <a:rPr lang="en-US" b="1" dirty="0"/>
              <a:t>Prevents unresolved subscriptions during deployment:</a:t>
            </a:r>
            <a:r>
              <a:rPr lang="en-US" dirty="0"/>
              <a:t> Mapping the correct master application allows subscribed components to remain connected after import. This reduces manual correction and helps prevent deployments from leaving components with unresolved or incorrect subscription references.</a:t>
            </a:r>
          </a:p>
          <a:p>
            <a:r>
              <a:rPr lang="en-US" b="1" dirty="0"/>
              <a:t>Key message :</a:t>
            </a:r>
            <a:r>
              <a:rPr lang="en-US" dirty="0"/>
              <a:t> APEXlang imports now handle application subscriptions more reliably across environments, even when master application IDs are different.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APEXlang static analysis helps developers identify supported security-configuration findings before deployment.</a:t>
            </a:r>
          </a:p>
          <a:p>
            <a:r>
              <a:rPr lang="en-US" dirty="0"/>
              <a:t>After exporting an application as </a:t>
            </a:r>
            <a:r>
              <a:rPr lang="en-US" sz="1200" kern="1200" dirty="0"/>
              <a:t>.</a:t>
            </a:r>
            <a:r>
              <a:rPr lang="en-US" sz="1200" kern="1200" dirty="0" err="1"/>
              <a:t>apx</a:t>
            </a:r>
            <a:r>
              <a:rPr lang="en-US" dirty="0"/>
              <a:t> files, run SQLcl CodeScan against the export directory using </a:t>
            </a:r>
            <a:r>
              <a:rPr lang="en-US" sz="1200" kern="1200" dirty="0" err="1"/>
              <a:t>codescan</a:t>
            </a:r>
            <a:r>
              <a:rPr lang="en-US" sz="1200" kern="1200" dirty="0"/>
              <a:t> -</a:t>
            </a:r>
            <a:r>
              <a:rPr lang="en-US" sz="1200" kern="1200" dirty="0" err="1"/>
              <a:t>ext</a:t>
            </a:r>
            <a:r>
              <a:rPr lang="en-US" sz="1200" kern="1200" dirty="0"/>
              <a:t> .</a:t>
            </a:r>
            <a:r>
              <a:rPr lang="en-US" sz="1200" kern="1200" dirty="0" err="1"/>
              <a:t>apx</a:t>
            </a:r>
            <a:r>
              <a:rPr lang="en-US" sz="1200" kern="1200" dirty="0"/>
              <a:t> export-dir</a:t>
            </a:r>
            <a:r>
              <a:rPr lang="en-US" dirty="0"/>
              <a:t>.</a:t>
            </a:r>
          </a:p>
          <a:p>
            <a:r>
              <a:rPr lang="en-US" dirty="0"/>
              <a:t>Supported checks include authorization requirements, hidden-item value protection, and application settings such as session limits and security defaults. Findings identify the source file, line, and column so developers can locate and review the relevant configuration.</a:t>
            </a:r>
          </a:p>
          <a:p>
            <a:r>
              <a:rPr lang="en-US" dirty="0"/>
              <a:t>They complement broader security testing and review.</a:t>
            </a: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666875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effectLst/>
              </a:rPr>
              <a:t>APEX 26.2 adds control over the reasoning effort used by an AI Agent. </a:t>
            </a:r>
          </a:p>
          <a:p>
            <a:r>
              <a:rPr lang="en-US" sz="1200" b="0" i="0" kern="1200" dirty="0">
                <a:effectLst/>
              </a:rPr>
              <a:t>Developers can choose an appropriate effort level, such as low, medium, or high, and can adjust it programmatically or for an individual request.</a:t>
            </a:r>
          </a:p>
          <a:p>
            <a:r>
              <a:rPr lang="en-US" sz="1200" b="0" i="0" kern="1200" dirty="0">
                <a:effectLst/>
              </a:rPr>
              <a:t>This provides a practical way to balance response quality against latency and token usage. The available levels depend on the selected provider, API, and model.</a:t>
            </a:r>
          </a:p>
          <a:p>
            <a:endParaRPr lang="en-US" sz="1200" b="0" i="0" kern="1200" dirty="0">
              <a:effectLst/>
            </a:endParaRP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841171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0E2C2-A73C-D9B1-0EBA-ABF1A2E90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D1099-D7A7-9A43-33F9-22D0E2D00A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860BBE-DFEA-D146-3196-DDAB1B086020}"/>
              </a:ext>
            </a:extLst>
          </p:cNvPr>
          <p:cNvSpPr>
            <a:spLocks noGrp="1"/>
          </p:cNvSpPr>
          <p:nvPr>
            <p:ph type="body" idx="1"/>
          </p:nvPr>
        </p:nvSpPr>
        <p:spPr/>
        <p:txBody>
          <a:bodyPr/>
          <a:lstStyle/>
          <a:p>
            <a:r>
              <a:rPr lang="en-US" sz="1200" b="0" i="0" kern="1200" dirty="0">
                <a:effectLst/>
              </a:rPr>
              <a:t>APEX also expands support for provider-specific APIs. </a:t>
            </a:r>
          </a:p>
          <a:p>
            <a:r>
              <a:rPr lang="en-US" sz="1200" b="0" i="0" kern="1200" dirty="0">
                <a:effectLst/>
              </a:rPr>
              <a:t>Developers select the provider API when configuring a Generative AI Service. The release supports the Responses API for OpenAI and compatible providers, including supported OCI models, and the Interactions API for Google Gemini. Dedicated OCI configuration fields make OCI service setup more direct. These options let teams choose the model and API behavior that best fits each use case.</a:t>
            </a:r>
          </a:p>
          <a:p>
            <a:endParaRPr lang="en-US" dirty="0"/>
          </a:p>
        </p:txBody>
      </p:sp>
      <p:sp>
        <p:nvSpPr>
          <p:cNvPr id="4" name="Slide Number Placeholder 3">
            <a:extLst>
              <a:ext uri="{FF2B5EF4-FFF2-40B4-BE49-F238E27FC236}">
                <a16:creationId xmlns:a16="http://schemas.microsoft.com/office/drawing/2014/main" id="{E011D500-D7A2-542E-9376-1C01443350F4}"/>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167516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en-US" sz="1200" b="1" i="0" kern="1200" dirty="0">
                <a:effectLst/>
              </a:rPr>
              <a:t>Developers define available navigation targets and parameters:</a:t>
            </a:r>
            <a:r>
              <a:rPr lang="en-US" sz="1200" b="0" i="0" kern="1200" dirty="0">
                <a:effectLst/>
              </a:rPr>
              <a:t> The application exposes only approved destinations and identifies the values the AI may return for each target.</a:t>
            </a:r>
          </a:p>
          <a:p>
            <a:pPr lvl="0"/>
            <a:r>
              <a:rPr lang="en-US" sz="1200" b="1" i="0" kern="1200" dirty="0">
                <a:effectLst/>
              </a:rPr>
              <a:t>AI responses can include links to relevant application pages:</a:t>
            </a:r>
            <a:r>
              <a:rPr lang="en-US" sz="1200" b="0" i="0" kern="1200" dirty="0">
                <a:effectLst/>
              </a:rPr>
              <a:t> A response can guide the user from an answer to a related report, form, or detail page in the same application.</a:t>
            </a:r>
          </a:p>
          <a:p>
            <a:pPr lvl="0"/>
            <a:r>
              <a:rPr lang="en-US" sz="1200" b="1" i="0" kern="1200" dirty="0">
                <a:effectLst/>
              </a:rPr>
              <a:t>Application code constructs the final URL:</a:t>
            </a:r>
            <a:r>
              <a:rPr lang="en-US" sz="1200" b="0" i="0" kern="1200" dirty="0">
                <a:effectLst/>
              </a:rPr>
              <a:t> The model returns a target reference and parameters, while trusted application code prepares the actual APEX URL and checksum.</a:t>
            </a:r>
          </a:p>
          <a:p>
            <a:pPr lvl="0"/>
            <a:r>
              <a:rPr lang="en-US" sz="1200" b="1" i="0" kern="1200" dirty="0">
                <a:effectLst/>
              </a:rPr>
              <a:t>Final URLs and session information stay out of model messages:</a:t>
            </a:r>
            <a:r>
              <a:rPr lang="en-US" sz="1200" b="0" i="0" kern="1200" dirty="0">
                <a:effectLst/>
              </a:rPr>
              <a:t> Session-specific URL details are created inside the application and do not need to be included in the content sent to the model.</a:t>
            </a:r>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537427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effectLst/>
              </a:rPr>
              <a:t>Interactive Reports – Moder Interface</a:t>
            </a:r>
          </a:p>
          <a:p>
            <a:endParaRPr lang="en-US" sz="1200" b="0" i="0" kern="1200" dirty="0">
              <a:effectLst/>
            </a:endParaRPr>
          </a:p>
          <a:p>
            <a:pPr lvl="0"/>
            <a:r>
              <a:rPr lang="en-US" b="1" dirty="0"/>
              <a:t>Modern interface:</a:t>
            </a:r>
            <a:r>
              <a:rPr lang="en-US" dirty="0"/>
              <a:t> Refreshed styling, spacing, controls, and responsive layouts make report features easier to use.</a:t>
            </a:r>
          </a:p>
          <a:p>
            <a:pPr lvl="0"/>
            <a:r>
              <a:rPr lang="en-US" b="1" dirty="0"/>
              <a:t>Search and filter chips:</a:t>
            </a:r>
            <a:r>
              <a:rPr lang="en-US" dirty="0"/>
              <a:t> View, modify, or remove active filters and report settings directly.</a:t>
            </a:r>
          </a:p>
          <a:p>
            <a:pPr lvl="0"/>
            <a:r>
              <a:rPr lang="en-US" b="1" dirty="0"/>
              <a:t>Multi-select header filters:</a:t>
            </a:r>
            <a:r>
              <a:rPr lang="en-US" dirty="0"/>
              <a:t> Select several column values and update existing selections without creating conflicting filters.</a:t>
            </a:r>
          </a:p>
          <a:p>
            <a:pPr lvl="0"/>
            <a:r>
              <a:rPr lang="en-US" b="1" dirty="0"/>
              <a:t>Numeric filters:</a:t>
            </a:r>
            <a:r>
              <a:rPr lang="en-US" dirty="0"/>
              <a:t> Filter numbers using minimum values, maximum values, or ranges.</a:t>
            </a:r>
          </a:p>
          <a:p>
            <a:pPr lvl="0"/>
            <a:r>
              <a:rPr lang="en-US" b="1" dirty="0"/>
              <a:t>Date filters:</a:t>
            </a:r>
            <a:r>
              <a:rPr lang="en-US" dirty="0"/>
              <a:t> Choose presets, exact dates, or date ranges, with existing selections preserved.</a:t>
            </a:r>
          </a:p>
          <a:p>
            <a:pPr lvl="0"/>
            <a:r>
              <a:rPr lang="en-US" b="1" dirty="0"/>
              <a:t>Report layout:</a:t>
            </a:r>
            <a:r>
              <a:rPr lang="en-US" dirty="0"/>
              <a:t> Drag-and-drop column ordering, improved frozen columns, and reorganized Actions simplify customization.</a:t>
            </a:r>
          </a:p>
          <a:p>
            <a:endParaRPr lang="en-US" sz="1200" b="0" i="0" kern="1200" dirty="0">
              <a:effectLst/>
            </a:endParaRPr>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379216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effectLst/>
              </a:rPr>
              <a:t>Next, Compute columns is enabled in AI IR. A request such as “profit equals revenue minus cost” becomes a standard computed column using eligible columns in the current report. The user can review, edit, save, or remove the result through familiar controls.</a:t>
            </a:r>
          </a:p>
          <a:p>
            <a:endParaRPr lang="en-US" sz="1200" b="0" i="0" kern="1200" dirty="0">
              <a:effectLst/>
            </a:endParaRPr>
          </a:p>
          <a:p>
            <a:r>
              <a:rPr lang="en-US" sz="1200" b="0" i="0" kern="1200" dirty="0">
                <a:effectLst/>
              </a:rPr>
              <a:t>.</a:t>
            </a:r>
            <a:r>
              <a:rPr lang="en-US" dirty="0"/>
              <a:t> Third, not every AI IR request require AI interpretation. Many Interactive Report actions are short, explicit, and predictable. APEX 26.2 supports configurable key phrases for these common requests.</a:t>
            </a:r>
          </a:p>
          <a:p>
            <a:r>
              <a:rPr lang="en-US" dirty="0"/>
              <a:t>Key phrases are defined through APEX Text Messages using meaningful placeholders. When a request matches a supported template, APEX validates the requested columns and values against the current report before applying the action.</a:t>
            </a: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552976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kern="1200" dirty="0"/>
              <a:t>Oracle Deep Data Security, or Deep Sec, moves fine-grained data authorization into Oracle AI Database, where the data resides.</a:t>
            </a:r>
          </a:p>
          <a:p>
            <a:pPr rtl="0"/>
            <a:endParaRPr lang="en-US" sz="1200" kern="1200" dirty="0"/>
          </a:p>
          <a:p>
            <a:pPr rtl="0"/>
            <a:r>
              <a:rPr lang="en-US" sz="1200" kern="1200" dirty="0"/>
              <a:t>Many applications enforce access through report filters, page conditions and custom authorization code. As applications and access paths multiply, those rules can become duplicated or inconsistent. An AI agent can also construct SQL dynamically, which makes application-only guardrails insufficient.</a:t>
            </a:r>
          </a:p>
          <a:p>
            <a:pPr rtl="0"/>
            <a:endParaRPr lang="en-US" sz="1200" kern="1200" dirty="0"/>
          </a:p>
          <a:p>
            <a:pPr rtl="0"/>
            <a:r>
              <a:rPr lang="en-US" sz="1200" kern="1200" dirty="0"/>
              <a:t>Deep Sec lets security teams and Developers express authorization as declarative SQL data grants. These grants can control which rows a user sees, which columns are available and even individual values at the intersection of a row and column.</a:t>
            </a:r>
          </a:p>
          <a:p>
            <a:pPr rtl="0"/>
            <a:endParaRPr lang="en-US" sz="1200" kern="1200" dirty="0"/>
          </a:p>
          <a:p>
            <a:pPr rtl="0"/>
            <a:r>
              <a:rPr lang="en-US" sz="1200" kern="1200" dirty="0"/>
              <a:t>Oracle APEX 26.2 propagates two verified identities. Social Sign-In supplies the end-user identity. APEX separately obtains a token representing the registered application. Oracle AI Database validates both, establishes an end-user security context and applies the relevant data roles and data grants to application SQL.</a:t>
            </a:r>
          </a:p>
          <a:p>
            <a:pPr rtl="0"/>
            <a:endParaRPr lang="en-US" sz="1200" kern="1200" dirty="0"/>
          </a:p>
          <a:p>
            <a:pPr rtl="0"/>
            <a:r>
              <a:rPr lang="en-US" sz="1200" kern="1200" dirty="0"/>
              <a:t>Deep Sec complements APEX authorization. APEX authorization still controls pages, buttons and actions. Deep Sec controls what SQL may read or change in the database.</a:t>
            </a: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84917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effectLst/>
              </a:rPr>
              <a:t>APEX applications can call OCI services using OCI native authentication without storing an individual user's API keys in APEX credentials. </a:t>
            </a:r>
          </a:p>
          <a:p>
            <a:endParaRPr lang="en-US" sz="1200" b="0" i="0" kern="1200" dirty="0">
              <a:effectLst/>
            </a:endParaRPr>
          </a:p>
          <a:p>
            <a:r>
              <a:rPr lang="en-US" sz="1200" b="0" i="0" kern="1200" dirty="0">
                <a:effectLst/>
              </a:rPr>
              <a:t>When the application makes a request, a managed resource identity securely authenticates it to OCI. The application can then access authorized services such as Object Storage, Generative AI, or other OCI services.</a:t>
            </a:r>
          </a:p>
          <a:p>
            <a:endParaRPr lang="en-US" sz="1200" b="0" i="0" kern="1200" dirty="0">
              <a:effectLst/>
            </a:endParaRPr>
          </a:p>
          <a:p>
            <a:r>
              <a:rPr lang="en-US" sz="1200" b="0" i="0" kern="1200" dirty="0">
                <a:effectLst/>
              </a:rPr>
              <a:t>This approach removes the need to maintain personal API keys inside the application. It improves security and governance because access is tied to a centrally managed identity rather than an individual account. Identity and access control remain in OCI, and administrators can manage service permissions in one place. The result is a simpler setup with fewer credentials to rotate and a clearer model for controlling which OCI resources an APEX application may use.</a:t>
            </a:r>
          </a:p>
          <a:p>
            <a:pPr lvl="0"/>
            <a:br>
              <a:rPr lang="en-US" dirty="0"/>
            </a:br>
            <a:r>
              <a:rPr lang="en-US" sz="1200" b="1" i="0" kern="1200" dirty="0">
                <a:effectLst/>
              </a:rPr>
              <a:t>APEX 26.2 extends database-backed Web Credentials to OCI Native Authentication:</a:t>
            </a:r>
            <a:r>
              <a:rPr lang="en-US" sz="1200" b="0" i="0" kern="1200" dirty="0">
                <a:effectLst/>
              </a:rPr>
              <a:t> A Web Credential can reference an OCI identity managed through the database instead of storing an APEX-managed signing secret.</a:t>
            </a:r>
          </a:p>
          <a:p>
            <a:pPr lvl="0"/>
            <a:r>
              <a:rPr lang="en-US" sz="1200" b="1" i="0" kern="1200" dirty="0">
                <a:effectLst/>
              </a:rPr>
              <a:t>Use Autonomous Database Resource Principal or Database Tools Identity:</a:t>
            </a:r>
            <a:r>
              <a:rPr lang="en-US" sz="1200" b="0" i="0" kern="1200" dirty="0">
                <a:effectLst/>
              </a:rPr>
              <a:t> Customers can choose the managed identity approach that matches their Autonomous Database or Database Tools architecture.</a:t>
            </a:r>
          </a:p>
          <a:p>
            <a:pPr lvl="0"/>
            <a:r>
              <a:rPr lang="en-US" sz="1200" b="1" i="0" kern="1200" dirty="0">
                <a:effectLst/>
              </a:rPr>
              <a:t>Avoid entering an OCI user's API private key in APEX:</a:t>
            </a:r>
            <a:r>
              <a:rPr lang="en-US" sz="1200" b="0" i="0" kern="1200" dirty="0">
                <a:effectLst/>
              </a:rPr>
              <a:t> The application references the managed database credential, reducing dependence on a private key owned by an individual user.</a:t>
            </a:r>
          </a:p>
          <a:p>
            <a:pPr lvl="0"/>
            <a:r>
              <a:rPr lang="en-US" sz="1200" b="1" i="0" kern="1200" dirty="0">
                <a:effectLst/>
              </a:rPr>
              <a:t>OCI IAM policies define access to target services:</a:t>
            </a:r>
            <a:r>
              <a:rPr lang="en-US" sz="1200" b="0" i="0" kern="1200" dirty="0">
                <a:effectLst/>
              </a:rPr>
              <a:t> Administrators still grant the managed identity only the OCI permissions required for services such as OCI Generative AI.</a:t>
            </a:r>
          </a:p>
          <a:p>
            <a:pPr lvl="0"/>
            <a:endParaRPr lang="en-US" sz="1200" b="0" i="0" kern="1200" dirty="0">
              <a:effectLst/>
            </a:endParaRPr>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058439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en-US" sz="1200" b="1" i="0" kern="1200" dirty="0">
                <a:effectLst/>
              </a:rPr>
              <a:t>Draft activities capture unfinished process steps:</a:t>
            </a:r>
            <a:r>
              <a:rPr lang="en-US" sz="1200" b="0" i="0" kern="1200" dirty="0">
                <a:effectLst/>
              </a:rPr>
              <a:t> Designers can represent a planned step, decision, or wait before its executable implementation has been selected and configured.</a:t>
            </a:r>
          </a:p>
          <a:p>
            <a:pPr lvl="0"/>
            <a:r>
              <a:rPr lang="en-US" sz="1200" b="1" i="0" kern="1200" dirty="0">
                <a:effectLst/>
              </a:rPr>
              <a:t>Teams can save and review the overall workflow early:</a:t>
            </a:r>
            <a:r>
              <a:rPr lang="en-US" sz="1200" b="0" i="0" kern="1200" dirty="0">
                <a:effectLst/>
              </a:rPr>
              <a:t> Business and development teams can discuss the full process model while some activities are still being defined.</a:t>
            </a:r>
          </a:p>
          <a:p>
            <a:pPr lvl="0"/>
            <a:r>
              <a:rPr lang="en-US" sz="1200" b="1" i="0" kern="1200" dirty="0">
                <a:effectLst/>
              </a:rPr>
              <a:t>PNG and SVG export make diagrams easier to share:</a:t>
            </a:r>
            <a:r>
              <a:rPr lang="en-US" sz="1200" b="0" i="0" kern="1200" dirty="0">
                <a:effectLst/>
              </a:rPr>
              <a:t> The workflow diagram can be exported for design reviews, documentation, and conversations outside App Builder.</a:t>
            </a:r>
          </a:p>
          <a:p>
            <a:pPr lvl="0"/>
            <a:r>
              <a:rPr lang="en-US" sz="1200" b="1" i="0" kern="1200" dirty="0">
                <a:effectLst/>
              </a:rPr>
              <a:t>Draft activities must be implemented before activation:</a:t>
            </a:r>
            <a:r>
              <a:rPr lang="en-US" sz="1200" b="0" i="0" kern="1200" dirty="0">
                <a:effectLst/>
              </a:rPr>
              <a:t> A workflow version containing Draft activities cannot be activated, so every placeholder must be replaced with executable workflow logic first.</a:t>
            </a:r>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4129638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effectLst/>
              </a:rPr>
              <a:t>The Fusion Applications starter app extends its existing ADF service integration to support BOSS services. </a:t>
            </a:r>
          </a:p>
          <a:p>
            <a:r>
              <a:rPr lang="en-US" sz="1200" b="0" i="0" kern="1200" dirty="0">
                <a:effectLst/>
              </a:rPr>
              <a:t>Authentication obtains tokens for the resource scopes configured for the selected services, reducing the amount of manual authentication setup. The generated examples also reflect the services available in the connected Fusion environment, giving developers a more relevant starting point. This helps teams begin Fusion extensions faster and add further service scopes as the application grows. The main benefit is a more consistent integration path from Fusion services into an APEX application.</a:t>
            </a: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1449011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effectLst/>
              </a:rPr>
              <a:t>First, APEXlang static analysis can scan exported .apx files with SQLcl CodeScan and identify supported security-configuration findings before deployment.</a:t>
            </a:r>
          </a:p>
          <a:p>
            <a:r>
              <a:rPr lang="en-US" sz="1200" b="0" i="0" kern="1200" dirty="0">
                <a:effectLst/>
              </a:rPr>
              <a:t>Second, Human Tasks gain actionable failure handling. A Fail event can trigger Task Actions when a task enters the ERRORED state, including notifications or configured PL/SQL.</a:t>
            </a:r>
          </a:p>
          <a:p>
            <a:r>
              <a:rPr lang="en-US" sz="1200" b="0" i="0" kern="1200" dirty="0">
                <a:effectLst/>
              </a:rPr>
              <a:t>Third, public APIs support locking and unlocking applications and creating Working Copies. These APIs enable trusted command-line and CI/CD workflows.</a:t>
            </a:r>
          </a:p>
          <a:p>
            <a:r>
              <a:rPr lang="en-US" sz="1200" b="0" i="0" kern="1200" dirty="0">
                <a:effectLst/>
              </a:rPr>
              <a:t>Fourth, the enhanced Mail Queue report provides more context for investigating queued mail, delivery failures, and patterns across workspaces.</a:t>
            </a:r>
          </a:p>
          <a:p>
            <a:r>
              <a:rPr lang="en-US" sz="1200" b="0" i="0" kern="1200" dirty="0">
                <a:effectLst/>
              </a:rPr>
              <a:t>Finally, REST Workshop has been removed. Developers should use SQL Developer Web to create and manage ORDS REST APIs. Existing REST services remain intact, so the change affects the management experience rather than the services already deployed.</a:t>
            </a:r>
          </a:p>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115959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202278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744723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Light - Title_2">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raphic 21">
            <a:extLst>
              <a:ext uri="{FF2B5EF4-FFF2-40B4-BE49-F238E27FC236}">
                <a16:creationId xmlns:a16="http://schemas.microsoft.com/office/drawing/2014/main" id="{3E05DA29-196E-6F41-0300-D4E1FBB4B8BA}"/>
              </a:ext>
            </a:extLst>
          </p:cNvPr>
          <p:cNvSpPr>
            <a:spLocks noGrp="1"/>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
        <p:nvSpPr>
          <p:cNvPr id="4" name="Title">
            <a:extLst>
              <a:ext uri="{FF2B5EF4-FFF2-40B4-BE49-F238E27FC236}">
                <a16:creationId xmlns:a16="http://schemas.microsoft.com/office/drawing/2014/main" id="{796204AF-CFD8-7CED-4E39-54AF670244A8}"/>
              </a:ext>
            </a:extLst>
          </p:cNvPr>
          <p:cNvSpPr>
            <a:spLocks noGrp="1"/>
          </p:cNvSpPr>
          <p:nvPr>
            <p:ph type="ctrTitle" hasCustomPrompt="1"/>
          </p:nvPr>
        </p:nvSpPr>
        <p:spPr>
          <a:xfrm>
            <a:off x="609600" y="2148840"/>
            <a:ext cx="5486400" cy="1280160"/>
          </a:xfrm>
          <a:prstGeom prst="rect">
            <a:avLst/>
          </a:prstGeom>
          <a:noFill/>
        </p:spPr>
        <p:txBody>
          <a:bodyPr vert="horz" wrap="square" lIns="0" tIns="0" rIns="0" bIns="91440" anchor="b">
            <a:noAutofit/>
          </a:bodyPr>
          <a:lstStyle>
            <a:lvl1pPr>
              <a:lnSpc>
                <a:spcPct val="100000"/>
              </a:lnSpc>
              <a:buNone/>
              <a:defRPr sz="3600" b="0" i="0">
                <a:gradFill>
                  <a:gsLst>
                    <a:gs pos="0">
                      <a:schemeClr val="tx1"/>
                    </a:gs>
                    <a:gs pos="100000">
                      <a:schemeClr val="tx1"/>
                    </a:gs>
                  </a:gsLst>
                  <a:lin ang="2700000" scaled="1"/>
                </a:gradFill>
                <a:latin typeface="Oracle Sans Tab Semi Bold"/>
                <a:ea typeface="Oracle Sans Tab Semi Bold"/>
                <a:cs typeface="Oracle Sans Tab Semi Bold"/>
              </a:defRPr>
            </a:lvl1pPr>
          </a:lstStyle>
          <a:p>
            <a:pPr lvl="0">
              <a:lnSpc>
                <a:spcPct val="100000"/>
              </a:lnSpc>
              <a:buNone/>
            </a:pPr>
            <a:r>
              <a:t>General/fusion title</a:t>
            </a:r>
            <a:br/>
            <a:r>
              <a:t>Oracle Sans Tab Bold</a:t>
            </a:r>
          </a:p>
        </p:txBody>
      </p:sp>
      <p:sp>
        <p:nvSpPr>
          <p:cNvPr id="7" name="Subhead">
            <a:extLst>
              <a:ext uri="{FF2B5EF4-FFF2-40B4-BE49-F238E27FC236}">
                <a16:creationId xmlns:a16="http://schemas.microsoft.com/office/drawing/2014/main" id="{FC046655-F632-39CF-A827-AEF7BEDCA8A4}"/>
              </a:ext>
            </a:extLst>
          </p:cNvPr>
          <p:cNvSpPr>
            <a:spLocks noGrp="1"/>
          </p:cNvSpPr>
          <p:nvPr>
            <p:ph type="body" idx="33" hasCustomPrompt="1"/>
          </p:nvPr>
        </p:nvSpPr>
        <p:spPr>
          <a:xfrm>
            <a:off x="609600" y="3519553"/>
            <a:ext cx="5486400" cy="341247"/>
          </a:xfrm>
          <a:prstGeom prst="rect">
            <a:avLst/>
          </a:prstGeom>
          <a:noFill/>
        </p:spPr>
        <p:txBody>
          <a:bodyPr>
            <a:noAutofit/>
          </a:bodyPr>
          <a:lstStyle>
            <a:lvl1pPr marL="0" marR="0" indent="0" algn="l" defTabSz="914400">
              <a:lnSpc>
                <a:spcPct val="100000"/>
              </a:lnSpc>
              <a:spcBef>
                <a:spcPts val="1000"/>
              </a:spcBef>
              <a:spcAft>
                <a:spcPts val="0"/>
              </a:spcAft>
              <a:buClrTx/>
              <a:buSzTx/>
              <a:buFont typeface="Arial"/>
              <a:buNone/>
              <a:defRPr sz="2000" b="0" i="0">
                <a:gradFill>
                  <a:gsLst>
                    <a:gs pos="0">
                      <a:schemeClr val="tx1"/>
                    </a:gs>
                    <a:gs pos="100000">
                      <a:schemeClr val="tx1"/>
                    </a:gs>
                  </a:gsLst>
                  <a:lin ang="2700000" scaled="1"/>
                </a:gradFill>
                <a:latin typeface="Oracle Sans Tab"/>
                <a:ea typeface="Oracle Sans Tab"/>
                <a:cs typeface="Oracle Sans Tab"/>
              </a:defRPr>
            </a:lvl1pPr>
          </a:lstStyle>
          <a:p>
            <a:pPr marL="0" marR="0" lvl="0" indent="0" algn="l" defTabSz="914400">
              <a:lnSpc>
                <a:spcPct val="90000"/>
              </a:lnSpc>
              <a:spcBef>
                <a:spcPts val="1000"/>
              </a:spcBef>
              <a:spcAft>
                <a:spcPts val="0"/>
              </a:spcAft>
              <a:buClrTx/>
              <a:buSzTx/>
              <a:buFont typeface="Arial"/>
              <a:buNone/>
            </a:pPr>
            <a:r>
              <a:t>Subhead goes here on one line.</a:t>
            </a:r>
          </a:p>
        </p:txBody>
      </p:sp>
      <p:sp>
        <p:nvSpPr>
          <p:cNvPr id="8" name="Text Field">
            <a:extLst>
              <a:ext uri="{FF2B5EF4-FFF2-40B4-BE49-F238E27FC236}">
                <a16:creationId xmlns:a16="http://schemas.microsoft.com/office/drawing/2014/main" id="{396B045C-5351-70B5-4F7C-3804C75BD4B2}"/>
              </a:ext>
            </a:extLst>
          </p:cNvPr>
          <p:cNvSpPr>
            <a:spLocks noGrp="1"/>
          </p:cNvSpPr>
          <p:nvPr>
            <p:ph type="body" idx="35" hasCustomPrompt="1"/>
          </p:nvPr>
        </p:nvSpPr>
        <p:spPr>
          <a:xfrm>
            <a:off x="609600" y="4544568"/>
            <a:ext cx="5486400" cy="266291"/>
          </a:xfrm>
          <a:prstGeom prst="rect">
            <a:avLst/>
          </a:prstGeom>
          <a:noFill/>
        </p:spPr>
        <p:txBody>
          <a:bodyPr>
            <a:noAutofit/>
          </a:bodyPr>
          <a:lstStyle>
            <a:lvl1pPr>
              <a:lnSpc>
                <a:spcPct val="100000"/>
              </a:lnSpc>
              <a:buNone/>
              <a:defRPr b="1" i="0">
                <a:gradFill>
                  <a:gsLst>
                    <a:gs pos="0">
                      <a:schemeClr val="tx1"/>
                    </a:gs>
                    <a:gs pos="100000">
                      <a:schemeClr val="tx1"/>
                    </a:gs>
                  </a:gsLst>
                  <a:lin ang="2700000" scaled="1"/>
                </a:gradFill>
                <a:latin typeface="Oracle Sans Tab"/>
                <a:ea typeface="Oracle Sans Tab"/>
                <a:cs typeface="Oracle Sans Tab"/>
              </a:defRPr>
            </a:lvl1pPr>
          </a:lstStyle>
          <a:p>
            <a:pPr lvl="0">
              <a:buNone/>
            </a:pPr>
            <a:r>
              <a:t>Name</a:t>
            </a:r>
          </a:p>
        </p:txBody>
      </p:sp>
      <p:sp>
        <p:nvSpPr>
          <p:cNvPr id="9" name="Text Field 2">
            <a:extLst>
              <a:ext uri="{FF2B5EF4-FFF2-40B4-BE49-F238E27FC236}">
                <a16:creationId xmlns:a16="http://schemas.microsoft.com/office/drawing/2014/main" id="{997BC39A-E5C4-5AD8-8642-A190BFB4DF55}"/>
              </a:ext>
            </a:extLst>
          </p:cNvPr>
          <p:cNvSpPr>
            <a:spLocks noGrp="1"/>
          </p:cNvSpPr>
          <p:nvPr>
            <p:ph type="body" idx="34" hasCustomPrompt="1"/>
          </p:nvPr>
        </p:nvSpPr>
        <p:spPr>
          <a:xfrm>
            <a:off x="609600" y="4882896"/>
            <a:ext cx="5486400" cy="895181"/>
          </a:xfrm>
          <a:prstGeom prst="rect">
            <a:avLst/>
          </a:prstGeom>
          <a:noFill/>
        </p:spPr>
        <p:txBody>
          <a:bodyPr>
            <a:noAutofit/>
          </a:bodyPr>
          <a:lstStyle>
            <a:lvl1pPr>
              <a:lnSpc>
                <a:spcPct val="100000"/>
              </a:lnSpc>
              <a:buNone/>
              <a:defRPr b="0" i="0">
                <a:gradFill>
                  <a:gsLst>
                    <a:gs pos="0">
                      <a:schemeClr val="tx1"/>
                    </a:gs>
                    <a:gs pos="100000">
                      <a:schemeClr val="tx1"/>
                    </a:gs>
                  </a:gsLst>
                  <a:lin ang="2700000" scaled="1"/>
                </a:gradFill>
                <a:latin typeface="Oracle Sans Tab"/>
                <a:ea typeface="Oracle Sans Tab"/>
                <a:cs typeface="Oracle Sans Tab"/>
              </a:defRPr>
            </a:lvl1pPr>
          </a:lstStyle>
          <a:p>
            <a:pPr lvl="0">
              <a:buNone/>
            </a:pPr>
            <a:r>
              <a:t>Presenter’s Title</a:t>
            </a:r>
          </a:p>
          <a:p>
            <a:pPr lvl="0">
              <a:buNone/>
            </a:pPr>
            <a:r>
              <a:t>Organization, Division or Business Unit</a:t>
            </a:r>
          </a:p>
          <a:p>
            <a:pPr lvl="0">
              <a:buNone/>
            </a:pPr>
            <a:r>
              <a:t>Month 00, 2026</a:t>
            </a:r>
          </a:p>
        </p:txBody>
      </p:sp>
      <p:sp>
        <p:nvSpPr>
          <p:cNvPr id="5" name="Slide Number Placeholder 4">
            <a:extLst>
              <a:ext uri="{FF2B5EF4-FFF2-40B4-BE49-F238E27FC236}">
                <a16:creationId xmlns:a16="http://schemas.microsoft.com/office/drawing/2014/main" id="{08620179-92E2-B33C-7BF7-7DD2B9A69999}"/>
              </a:ext>
            </a:extLst>
          </p:cNvPr>
          <p:cNvSpPr>
            <a:spLocks noGrp="1"/>
          </p:cNvSpPr>
          <p:nvPr>
            <p:ph type="sldNum" idx="12"/>
          </p:nvPr>
        </p:nvSpPr>
        <p:spPr>
          <a:xfrm>
            <a:off x="609600" y="6255977"/>
            <a:ext cx="365760" cy="300310"/>
          </a:xfrm>
        </p:spPr>
        <p:txBody>
          <a:bodyPr/>
          <a:lstStyle>
            <a:lvl1pPr>
              <a:buNone/>
              <a:defRPr>
                <a:gradFill>
                  <a:gsLst>
                    <a:gs pos="0">
                      <a:schemeClr val="bg1">
                        <a:lumMod val="50000"/>
                        <a:lumOff val="50000"/>
                      </a:schemeClr>
                    </a:gs>
                    <a:gs pos="100000">
                      <a:schemeClr val="bg1">
                        <a:lumMod val="50000"/>
                        <a:lumOff val="50000"/>
                      </a:schemeClr>
                    </a:gs>
                  </a:gsLst>
                  <a:lin ang="2700000" scaled="1"/>
                </a:gradFill>
              </a:defRPr>
            </a:lvl1pPr>
          </a:lstStyle>
          <a:p>
            <a:fld id="{766B4A5F-AE5C-6B4D-A0D8-689C8C1B0247}" type="slidenum">
              <a:t>‹#›</a:t>
            </a:fld>
            <a:endParaRPr/>
          </a:p>
        </p:txBody>
      </p:sp>
      <p:sp>
        <p:nvSpPr>
          <p:cNvPr id="3" name="Footer Placeholder 3">
            <a:extLst>
              <a:ext uri="{FF2B5EF4-FFF2-40B4-BE49-F238E27FC236}">
                <a16:creationId xmlns:a16="http://schemas.microsoft.com/office/drawing/2014/main" id="{0234D53E-E775-84ED-87D4-03A6155462F2}"/>
              </a:ext>
            </a:extLst>
          </p:cNvPr>
          <p:cNvSpPr>
            <a:spLocks noGrp="1"/>
          </p:cNvSpPr>
          <p:nvPr>
            <p:ph type="ftr" idx="36"/>
          </p:nvPr>
        </p:nvSpPr>
        <p:spPr>
          <a:xfrm>
            <a:off x="975359" y="6256296"/>
            <a:ext cx="5120641" cy="299788"/>
          </a:xfrm>
        </p:spPr>
        <p:txBody>
          <a:bodyPr/>
          <a:lstStyle>
            <a:lvl1pPr>
              <a:buNone/>
              <a:defRPr>
                <a:gradFill>
                  <a:gsLst>
                    <a:gs pos="0">
                      <a:schemeClr val="bg1">
                        <a:lumMod val="50000"/>
                        <a:lumOff val="50000"/>
                      </a:schemeClr>
                    </a:gs>
                    <a:gs pos="100000">
                      <a:schemeClr val="bg1">
                        <a:lumMod val="50000"/>
                        <a:lumOff val="50000"/>
                      </a:schemeClr>
                    </a:gs>
                  </a:gsLst>
                  <a:lin ang="2700000" scaled="1"/>
                </a:gradFill>
              </a:defRPr>
            </a:lvl1pPr>
          </a:lstStyle>
          <a:p>
            <a:r>
              <a:t>Copyright © 2026, Oracle and/or its affiliates</a:t>
            </a:r>
          </a:p>
        </p:txBody>
      </p:sp>
      <p:sp>
        <p:nvSpPr>
          <p:cNvPr id="6" name="Accent mark">
            <a:extLst>
              <a:ext uri="{FF2B5EF4-FFF2-40B4-BE49-F238E27FC236}">
                <a16:creationId xmlns:a16="http://schemas.microsoft.com/office/drawing/2014/main" id="{F3B22FDD-1B93-0A37-25CC-77AE4A31F45E}"/>
              </a:ext>
            </a:extLst>
          </p:cNvPr>
          <p:cNvSpPr>
            <a:spLocks noGrp="1"/>
          </p:cNvSpPr>
          <p:nvPr/>
        </p:nvSpPr>
        <p:spPr>
          <a:xfrm>
            <a:off x="609600" y="4166108"/>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6" name="Graphic 23">
            <a:extLst>
              <a:ext uri="{FF2B5EF4-FFF2-40B4-BE49-F238E27FC236}">
                <a16:creationId xmlns:a16="http://schemas.microsoft.com/office/drawing/2014/main" id="{14A77B1C-C8C2-B258-1253-4714E6622D90}"/>
              </a:ext>
            </a:extLst>
          </p:cNvPr>
          <p:cNvSpPr>
            <a:spLocks noGrp="1"/>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rotWithShape="1">
            <a:gsLst>
              <a:gs pos="0">
                <a:srgbClr val="88B1AF">
                  <a:alpha val="50000"/>
                </a:srgbClr>
              </a:gs>
              <a:gs pos="100000">
                <a:srgbClr val="6BA0B6"/>
              </a:gs>
            </a:gsLst>
            <a:lin ang="0" scaled="1"/>
            <a:tileRect/>
          </a:gradFill>
          <a:ln w="0">
            <a:noFill/>
            <a:prstDash val="solid"/>
          </a:ln>
        </p:spPr>
        <p:txBody>
          <a:bodyPr anchor="ctr"/>
          <a:lstStyle/>
          <a:p>
            <a:pPr lvl="0">
              <a:buNone/>
            </a:pPr>
            <a:endParaRPr/>
          </a:p>
        </p:txBody>
      </p:sp>
      <p:pic>
        <p:nvPicPr>
          <p:cNvPr id="41" name="Graphic 29"/>
          <p:cNvPicPr>
            <a:picLocks noChangeAspect="1"/>
          </p:cNvPicPr>
          <p:nvPr/>
        </p:nvPicPr>
        <p:blipFill rotWithShape="1">
          <a:blip>
            <a:extLst>
              <a:ext uri="{96DAC541-7B7A-43D3-8B79-37D633B846F1}">
                <asvg:svgBlip xmlns:asvg="http://schemas.microsoft.com/office/drawing/2016/SVG/main" r:embed="rId3"/>
              </a:ext>
            </a:extLst>
          </a:blip>
          <a:srcRect l="22717" t="9963" r="23483" b="2245"/>
          <a:stretch/>
        </p:blipFill>
        <p:spPr>
          <a:xfrm flipH="1">
            <a:off x="5206495" y="-142504"/>
            <a:ext cx="6201733" cy="6773726"/>
          </a:xfrm>
          <a:prstGeom prst="rect">
            <a:avLst/>
          </a:prstGeom>
        </p:spPr>
      </p:pic>
      <p:pic>
        <p:nvPicPr>
          <p:cNvPr id="42" name="Picture 13"/>
          <p:cNvPicPr>
            <a:picLocks noChangeAspect="1"/>
          </p:cNvPicPr>
          <p:nvPr/>
        </p:nvPicPr>
        <p:blipFill>
          <a:blip r:embed="rId4"/>
          <a:stretch>
            <a:fillRect/>
          </a:stretch>
        </p:blipFill>
        <p:spPr>
          <a:xfrm>
            <a:off x="422056" y="440810"/>
            <a:ext cx="1762280" cy="776018"/>
          </a:xfrm>
          <a:prstGeom prst="rect">
            <a:avLst/>
          </a:prstGeom>
        </p:spPr>
      </p:pic>
      <p:sp>
        <p:nvSpPr>
          <p:cNvPr id="11" name="Slide Number">
            <a:extLst>
              <a:ext uri="{FF2B5EF4-FFF2-40B4-BE49-F238E27FC236}">
                <a16:creationId xmlns:a16="http://schemas.microsoft.com/office/drawing/2014/main" id="{77CCCB4C-C645-F2D4-FC9A-403FD1A3C7AC}"/>
              </a:ext>
            </a:extLst>
          </p:cNvPr>
          <p:cNvSpPr>
            <a:spLocks noGrp="1"/>
          </p:cNvSpPr>
          <p:nvPr/>
        </p:nvSpPr>
        <p:spPr>
          <a:xfrm>
            <a:off x="609600" y="6251613"/>
            <a:ext cx="365760" cy="303631"/>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fld id="{766B4A5F-AE5C-6B4D-A0D8-689C8C1B0247}" type="slidenum">
              <a:t>‹#›</a:t>
            </a:fld>
            <a:endParaRPr/>
          </a:p>
        </p:txBody>
      </p:sp>
      <p:sp>
        <p:nvSpPr>
          <p:cNvPr id="12" name="Footer">
            <a:extLst>
              <a:ext uri="{FF2B5EF4-FFF2-40B4-BE49-F238E27FC236}">
                <a16:creationId xmlns:a16="http://schemas.microsoft.com/office/drawing/2014/main" id="{90C9C004-80C0-A12A-94C5-EF17FAB94E3B}"/>
              </a:ext>
            </a:extLst>
          </p:cNvPr>
          <p:cNvSpPr>
            <a:spLocks noGrp="1"/>
          </p:cNvSpPr>
          <p:nvPr/>
        </p:nvSpPr>
        <p:spPr>
          <a:xfrm>
            <a:off x="975361" y="6252231"/>
            <a:ext cx="5120640" cy="303104"/>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r>
              <a:t>Copyright © 2026, Oracle and/or its affiliates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Light - Title_2">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raphic 21">
            <a:extLst>
              <a:ext uri="{FF2B5EF4-FFF2-40B4-BE49-F238E27FC236}">
                <a16:creationId xmlns:a16="http://schemas.microsoft.com/office/drawing/2014/main" id="{3E05DA29-196E-6F41-0300-D4E1FBB4B8BA}"/>
              </a:ext>
            </a:extLst>
          </p:cNvPr>
          <p:cNvSpPr>
            <a:spLocks noGrp="1"/>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
        <p:nvSpPr>
          <p:cNvPr id="4" name="Title">
            <a:extLst>
              <a:ext uri="{FF2B5EF4-FFF2-40B4-BE49-F238E27FC236}">
                <a16:creationId xmlns:a16="http://schemas.microsoft.com/office/drawing/2014/main" id="{796204AF-CFD8-7CED-4E39-54AF670244A8}"/>
              </a:ext>
            </a:extLst>
          </p:cNvPr>
          <p:cNvSpPr>
            <a:spLocks noGrp="1"/>
          </p:cNvSpPr>
          <p:nvPr>
            <p:ph type="ctrTitle" hasCustomPrompt="1"/>
          </p:nvPr>
        </p:nvSpPr>
        <p:spPr>
          <a:xfrm>
            <a:off x="609600" y="2791489"/>
            <a:ext cx="5486400" cy="1280160"/>
          </a:xfrm>
          <a:prstGeom prst="rect">
            <a:avLst/>
          </a:prstGeom>
          <a:noFill/>
        </p:spPr>
        <p:txBody>
          <a:bodyPr vert="horz" wrap="square" lIns="0" tIns="0" rIns="0" bIns="91440" anchor="b">
            <a:noAutofit/>
          </a:bodyPr>
          <a:lstStyle>
            <a:lvl1pPr>
              <a:lnSpc>
                <a:spcPct val="100000"/>
              </a:lnSpc>
              <a:buNone/>
              <a:defRPr sz="3600" b="0" i="0">
                <a:gradFill>
                  <a:gsLst>
                    <a:gs pos="0">
                      <a:schemeClr val="tx1"/>
                    </a:gs>
                    <a:gs pos="100000">
                      <a:schemeClr val="tx1"/>
                    </a:gs>
                  </a:gsLst>
                  <a:lin ang="2700000" scaled="1"/>
                </a:gradFill>
                <a:latin typeface="Oracle Sans Tab Semi Bold"/>
                <a:ea typeface="Oracle Sans Tab Semi Bold"/>
                <a:cs typeface="Oracle Sans Tab Semi Bold"/>
              </a:defRPr>
            </a:lvl1pPr>
          </a:lstStyle>
          <a:p>
            <a:pPr lvl="0">
              <a:lnSpc>
                <a:spcPct val="100000"/>
              </a:lnSpc>
              <a:buNone/>
            </a:pPr>
            <a:r>
              <a:t>General/fusion title</a:t>
            </a:r>
            <a:br/>
            <a:r>
              <a:t>Oracle Sans Tab Bold</a:t>
            </a:r>
          </a:p>
        </p:txBody>
      </p:sp>
      <p:sp>
        <p:nvSpPr>
          <p:cNvPr id="8" name="Text Field">
            <a:extLst>
              <a:ext uri="{FF2B5EF4-FFF2-40B4-BE49-F238E27FC236}">
                <a16:creationId xmlns:a16="http://schemas.microsoft.com/office/drawing/2014/main" id="{396B045C-5351-70B5-4F7C-3804C75BD4B2}"/>
              </a:ext>
            </a:extLst>
          </p:cNvPr>
          <p:cNvSpPr>
            <a:spLocks noGrp="1"/>
          </p:cNvSpPr>
          <p:nvPr>
            <p:ph type="body" idx="35" hasCustomPrompt="1"/>
          </p:nvPr>
        </p:nvSpPr>
        <p:spPr>
          <a:xfrm>
            <a:off x="609600" y="4544568"/>
            <a:ext cx="5486400" cy="266291"/>
          </a:xfrm>
          <a:prstGeom prst="rect">
            <a:avLst/>
          </a:prstGeom>
          <a:noFill/>
        </p:spPr>
        <p:txBody>
          <a:bodyPr>
            <a:noAutofit/>
          </a:bodyPr>
          <a:lstStyle>
            <a:lvl1pPr>
              <a:lnSpc>
                <a:spcPct val="100000"/>
              </a:lnSpc>
              <a:buNone/>
              <a:defRPr b="1" i="0">
                <a:gradFill>
                  <a:gsLst>
                    <a:gs pos="0">
                      <a:schemeClr val="tx1"/>
                    </a:gs>
                    <a:gs pos="100000">
                      <a:schemeClr val="tx1"/>
                    </a:gs>
                  </a:gsLst>
                  <a:lin ang="2700000" scaled="1"/>
                </a:gradFill>
                <a:latin typeface="Oracle Sans Tab"/>
                <a:ea typeface="Oracle Sans Tab"/>
                <a:cs typeface="Oracle Sans Tab"/>
              </a:defRPr>
            </a:lvl1pPr>
          </a:lstStyle>
          <a:p>
            <a:pPr lvl="0">
              <a:buNone/>
            </a:pPr>
            <a:r>
              <a:t>Name</a:t>
            </a:r>
          </a:p>
        </p:txBody>
      </p:sp>
      <p:sp>
        <p:nvSpPr>
          <p:cNvPr id="9" name="Text Field 2">
            <a:extLst>
              <a:ext uri="{FF2B5EF4-FFF2-40B4-BE49-F238E27FC236}">
                <a16:creationId xmlns:a16="http://schemas.microsoft.com/office/drawing/2014/main" id="{997BC39A-E5C4-5AD8-8642-A190BFB4DF55}"/>
              </a:ext>
            </a:extLst>
          </p:cNvPr>
          <p:cNvSpPr>
            <a:spLocks noGrp="1"/>
          </p:cNvSpPr>
          <p:nvPr>
            <p:ph type="body" idx="34" hasCustomPrompt="1"/>
          </p:nvPr>
        </p:nvSpPr>
        <p:spPr>
          <a:xfrm>
            <a:off x="609600" y="4882896"/>
            <a:ext cx="5486400" cy="895181"/>
          </a:xfrm>
          <a:prstGeom prst="rect">
            <a:avLst/>
          </a:prstGeom>
          <a:noFill/>
        </p:spPr>
        <p:txBody>
          <a:bodyPr>
            <a:noAutofit/>
          </a:bodyPr>
          <a:lstStyle>
            <a:lvl1pPr>
              <a:lnSpc>
                <a:spcPct val="100000"/>
              </a:lnSpc>
              <a:buNone/>
              <a:defRPr b="0" i="0">
                <a:gradFill>
                  <a:gsLst>
                    <a:gs pos="0">
                      <a:schemeClr val="tx1"/>
                    </a:gs>
                    <a:gs pos="100000">
                      <a:schemeClr val="tx1"/>
                    </a:gs>
                  </a:gsLst>
                  <a:lin ang="2700000" scaled="1"/>
                </a:gradFill>
                <a:latin typeface="Oracle Sans Tab"/>
                <a:ea typeface="Oracle Sans Tab"/>
                <a:cs typeface="Oracle Sans Tab"/>
              </a:defRPr>
            </a:lvl1pPr>
          </a:lstStyle>
          <a:p>
            <a:pPr lvl="0">
              <a:buNone/>
            </a:pPr>
            <a:r>
              <a:t>Presenter’s Title</a:t>
            </a:r>
          </a:p>
          <a:p>
            <a:pPr lvl="0">
              <a:buNone/>
            </a:pPr>
            <a:r>
              <a:t>Organization, Division or Business Unit</a:t>
            </a:r>
          </a:p>
          <a:p>
            <a:pPr lvl="0">
              <a:buNone/>
            </a:pPr>
            <a:r>
              <a:t>Month 00, 2026</a:t>
            </a:r>
          </a:p>
        </p:txBody>
      </p:sp>
      <p:sp>
        <p:nvSpPr>
          <p:cNvPr id="5" name="Slide Number Placeholder 4">
            <a:extLst>
              <a:ext uri="{FF2B5EF4-FFF2-40B4-BE49-F238E27FC236}">
                <a16:creationId xmlns:a16="http://schemas.microsoft.com/office/drawing/2014/main" id="{08620179-92E2-B33C-7BF7-7DD2B9A69999}"/>
              </a:ext>
            </a:extLst>
          </p:cNvPr>
          <p:cNvSpPr>
            <a:spLocks noGrp="1"/>
          </p:cNvSpPr>
          <p:nvPr>
            <p:ph type="sldNum" idx="12"/>
          </p:nvPr>
        </p:nvSpPr>
        <p:spPr>
          <a:xfrm>
            <a:off x="609600" y="6255977"/>
            <a:ext cx="365760" cy="300310"/>
          </a:xfrm>
        </p:spPr>
        <p:txBody>
          <a:bodyPr/>
          <a:lstStyle>
            <a:lvl1pPr>
              <a:buNone/>
              <a:defRPr>
                <a:gradFill>
                  <a:gsLst>
                    <a:gs pos="0">
                      <a:schemeClr val="bg1">
                        <a:lumMod val="50000"/>
                        <a:lumOff val="50000"/>
                      </a:schemeClr>
                    </a:gs>
                    <a:gs pos="100000">
                      <a:schemeClr val="bg1">
                        <a:lumMod val="50000"/>
                        <a:lumOff val="50000"/>
                      </a:schemeClr>
                    </a:gs>
                  </a:gsLst>
                  <a:lin ang="2700000" scaled="1"/>
                </a:gradFill>
              </a:defRPr>
            </a:lvl1pPr>
          </a:lstStyle>
          <a:p>
            <a:fld id="{766B4A5F-AE5C-6B4D-A0D8-689C8C1B0247}" type="slidenum">
              <a:t>‹#›</a:t>
            </a:fld>
            <a:endParaRPr/>
          </a:p>
        </p:txBody>
      </p:sp>
      <p:sp>
        <p:nvSpPr>
          <p:cNvPr id="3" name="Footer Placeholder 3">
            <a:extLst>
              <a:ext uri="{FF2B5EF4-FFF2-40B4-BE49-F238E27FC236}">
                <a16:creationId xmlns:a16="http://schemas.microsoft.com/office/drawing/2014/main" id="{0234D53E-E775-84ED-87D4-03A6155462F2}"/>
              </a:ext>
            </a:extLst>
          </p:cNvPr>
          <p:cNvSpPr>
            <a:spLocks noGrp="1"/>
          </p:cNvSpPr>
          <p:nvPr>
            <p:ph type="ftr" idx="36"/>
          </p:nvPr>
        </p:nvSpPr>
        <p:spPr>
          <a:xfrm>
            <a:off x="975359" y="6256296"/>
            <a:ext cx="5120641" cy="299788"/>
          </a:xfrm>
        </p:spPr>
        <p:txBody>
          <a:bodyPr/>
          <a:lstStyle>
            <a:lvl1pPr>
              <a:buNone/>
              <a:defRPr>
                <a:gradFill>
                  <a:gsLst>
                    <a:gs pos="0">
                      <a:schemeClr val="bg1">
                        <a:lumMod val="50000"/>
                        <a:lumOff val="50000"/>
                      </a:schemeClr>
                    </a:gs>
                    <a:gs pos="100000">
                      <a:schemeClr val="bg1">
                        <a:lumMod val="50000"/>
                        <a:lumOff val="50000"/>
                      </a:schemeClr>
                    </a:gs>
                  </a:gsLst>
                  <a:lin ang="2700000" scaled="1"/>
                </a:gradFill>
              </a:defRPr>
            </a:lvl1pPr>
          </a:lstStyle>
          <a:p>
            <a:r>
              <a:t>Copyright © 2026, Oracle and/or its affiliates</a:t>
            </a:r>
          </a:p>
        </p:txBody>
      </p:sp>
      <p:sp>
        <p:nvSpPr>
          <p:cNvPr id="6" name="Accent mark">
            <a:extLst>
              <a:ext uri="{FF2B5EF4-FFF2-40B4-BE49-F238E27FC236}">
                <a16:creationId xmlns:a16="http://schemas.microsoft.com/office/drawing/2014/main" id="{F3B22FDD-1B93-0A37-25CC-77AE4A31F45E}"/>
              </a:ext>
            </a:extLst>
          </p:cNvPr>
          <p:cNvSpPr>
            <a:spLocks noGrp="1"/>
          </p:cNvSpPr>
          <p:nvPr/>
        </p:nvSpPr>
        <p:spPr>
          <a:xfrm>
            <a:off x="609600" y="4166108"/>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6" name="Graphic 23">
            <a:extLst>
              <a:ext uri="{FF2B5EF4-FFF2-40B4-BE49-F238E27FC236}">
                <a16:creationId xmlns:a16="http://schemas.microsoft.com/office/drawing/2014/main" id="{14A77B1C-C8C2-B258-1253-4714E6622D90}"/>
              </a:ext>
            </a:extLst>
          </p:cNvPr>
          <p:cNvSpPr>
            <a:spLocks noGrp="1"/>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rotWithShape="1">
            <a:gsLst>
              <a:gs pos="0">
                <a:srgbClr val="88B1AF">
                  <a:alpha val="50000"/>
                </a:srgbClr>
              </a:gs>
              <a:gs pos="100000">
                <a:srgbClr val="6BA0B6"/>
              </a:gs>
            </a:gsLst>
            <a:lin ang="0" scaled="1"/>
            <a:tileRect/>
          </a:gradFill>
          <a:ln w="0">
            <a:noFill/>
            <a:prstDash val="solid"/>
          </a:ln>
        </p:spPr>
        <p:txBody>
          <a:bodyPr anchor="ctr"/>
          <a:lstStyle/>
          <a:p>
            <a:pPr lvl="0">
              <a:buNone/>
            </a:pPr>
            <a:endParaRPr/>
          </a:p>
        </p:txBody>
      </p:sp>
      <p:pic>
        <p:nvPicPr>
          <p:cNvPr id="40" name="Picture 13"/>
          <p:cNvPicPr>
            <a:picLocks noChangeAspect="1"/>
          </p:cNvPicPr>
          <p:nvPr/>
        </p:nvPicPr>
        <p:blipFill>
          <a:blip r:embed="rId3"/>
          <a:stretch>
            <a:fillRect/>
          </a:stretch>
        </p:blipFill>
        <p:spPr>
          <a:xfrm>
            <a:off x="422056" y="440810"/>
            <a:ext cx="1762280" cy="776018"/>
          </a:xfrm>
          <a:prstGeom prst="rect">
            <a:avLst/>
          </a:prstGeom>
        </p:spPr>
      </p:pic>
      <p:pic>
        <p:nvPicPr>
          <p:cNvPr id="41" name="Graphic 29"/>
          <p:cNvPicPr>
            <a:picLocks noChangeAspect="1"/>
          </p:cNvPicPr>
          <p:nvPr/>
        </p:nvPicPr>
        <p:blipFill rotWithShape="1">
          <a:blip>
            <a:extLst>
              <a:ext uri="{96DAC541-7B7A-43D3-8B79-37D633B846F1}">
                <asvg:svgBlip xmlns:asvg="http://schemas.microsoft.com/office/drawing/2016/SVG/main" r:embed="rId4"/>
              </a:ext>
            </a:extLst>
          </a:blip>
          <a:srcRect l="22717" t="9963" r="23483" b="2245"/>
          <a:stretch/>
        </p:blipFill>
        <p:spPr>
          <a:xfrm flipH="1">
            <a:off x="5990266" y="0"/>
            <a:ext cx="6201733" cy="677372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 Safe harbor_Pilla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051E1-71EC-4D3F-847F-0BC7D691C8EC}"/>
              </a:ext>
            </a:extLst>
          </p:cNvPr>
          <p:cNvSpPr>
            <a:spLocks noGrp="1"/>
          </p:cNvSpPr>
          <p:nvPr>
            <p:ph type="title" hasCustomPrompt="1"/>
          </p:nvPr>
        </p:nvSpPr>
        <p:spPr>
          <a:xfrm>
            <a:off x="609600" y="1295399"/>
            <a:ext cx="10972800" cy="395763"/>
          </a:xfrm>
        </p:spPr>
        <p:txBody>
          <a:bodyPr/>
          <a:lstStyle>
            <a:lvl1pPr>
              <a:lnSpc>
                <a:spcPct val="100000"/>
              </a:lnSpc>
              <a:buNone/>
              <a:defRPr b="0" i="0">
                <a:gradFill>
                  <a:gsLst>
                    <a:gs pos="0">
                      <a:schemeClr val="tx1"/>
                    </a:gs>
                    <a:gs pos="100000">
                      <a:schemeClr val="tx1"/>
                    </a:gs>
                  </a:gsLst>
                  <a:lin ang="2700000" scaled="1"/>
                </a:gradFill>
                <a:latin typeface="Oracle Sans Tab Semi Bold"/>
                <a:ea typeface="Oracle Sans Tab Semi Bold"/>
                <a:cs typeface="Oracle Sans Tab Semi Bold"/>
              </a:defRPr>
            </a:lvl1pPr>
          </a:lstStyle>
          <a:p>
            <a:r>
              <a:t>Safe harbor</a:t>
            </a:r>
          </a:p>
        </p:txBody>
      </p:sp>
      <p:sp>
        <p:nvSpPr>
          <p:cNvPr id="5" name="TextBox 4">
            <a:extLst>
              <a:ext uri="{FF2B5EF4-FFF2-40B4-BE49-F238E27FC236}">
                <a16:creationId xmlns:a16="http://schemas.microsoft.com/office/drawing/2014/main" id="{CA4392FF-7C2C-D37B-DD7D-60C8C946E8C6}"/>
              </a:ext>
            </a:extLst>
          </p:cNvPr>
          <p:cNvSpPr>
            <a:spLocks noGrp="1"/>
          </p:cNvSpPr>
          <p:nvPr/>
        </p:nvSpPr>
        <p:spPr>
          <a:xfrm>
            <a:off x="609600" y="2344333"/>
            <a:ext cx="8854338" cy="1412631"/>
          </a:xfrm>
          <a:prstGeom prst="rect">
            <a:avLst/>
          </a:prstGeom>
          <a:noFill/>
        </p:spPr>
        <p:txBody>
          <a:bodyPr wrap="square" lIns="0">
            <a:spAutoFit/>
          </a:bodyPr>
          <a:lstStyle/>
          <a:p>
            <a:pPr>
              <a:lnSpc>
                <a:spcPts val="2120"/>
              </a:lnSpc>
              <a:spcAft>
                <a:spcPts val="0"/>
              </a:spcAft>
              <a:buNone/>
            </a:pPr>
            <a:r>
              <a:rPr sz="1400" b="0" i="0">
                <a:gradFill>
                  <a:gsLst>
                    <a:gs pos="0">
                      <a:schemeClr val="tx1"/>
                    </a:gs>
                    <a:gs pos="100000">
                      <a:schemeClr val="tx1"/>
                    </a:gs>
                  </a:gsLst>
                  <a:lin ang="2700000" scaled="1"/>
                </a:gradFill>
                <a:latin typeface="Oracle Sans"/>
                <a:ea typeface="Oracle Sans"/>
                <a:cs typeface="Oracle Sans"/>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7" name="Slide Number">
            <a:extLst>
              <a:ext uri="{FF2B5EF4-FFF2-40B4-BE49-F238E27FC236}">
                <a16:creationId xmlns:a16="http://schemas.microsoft.com/office/drawing/2014/main" id="{0F34525A-0657-47B3-6B7E-5255199A174C}"/>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1" name="Footer">
            <a:extLst>
              <a:ext uri="{FF2B5EF4-FFF2-40B4-BE49-F238E27FC236}">
                <a16:creationId xmlns:a16="http://schemas.microsoft.com/office/drawing/2014/main" id="{B0088C73-5CA3-47A2-B0CC-CD91BA902F67}"/>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ote on safe harbor/forward lookin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051E1-71EC-4D3F-847F-0BC7D691C8EC}"/>
              </a:ext>
            </a:extLst>
          </p:cNvPr>
          <p:cNvSpPr>
            <a:spLocks noGrp="1"/>
          </p:cNvSpPr>
          <p:nvPr>
            <p:ph type="title" hasCustomPrompt="1"/>
          </p:nvPr>
        </p:nvSpPr>
        <p:spPr>
          <a:xfrm>
            <a:off x="609600" y="541019"/>
            <a:ext cx="10972800" cy="395763"/>
          </a:xfrm>
        </p:spPr>
        <p:txBody>
          <a:bodyPr/>
          <a:lstStyle>
            <a:lvl1pPr>
              <a:lnSpc>
                <a:spcPct val="100000"/>
              </a:lnSpc>
              <a:buNone/>
              <a:defRPr b="0" i="0">
                <a:latin typeface="Oracle Sans Tab Semi Bold"/>
                <a:ea typeface="Oracle Sans Tab Semi Bold"/>
                <a:cs typeface="Oracle Sans Tab Semi Bold"/>
              </a:defRPr>
            </a:lvl1pPr>
          </a:lstStyle>
          <a:p>
            <a:r>
              <a:t>Safe harbor/forward looking</a:t>
            </a:r>
          </a:p>
        </p:txBody>
      </p:sp>
      <p:sp>
        <p:nvSpPr>
          <p:cNvPr id="17" name="TextBox 16">
            <a:extLst>
              <a:ext uri="{FF2B5EF4-FFF2-40B4-BE49-F238E27FC236}">
                <a16:creationId xmlns:a16="http://schemas.microsoft.com/office/drawing/2014/main" id="{E5EA32E2-5AE7-3199-6814-98A3082209E7}"/>
              </a:ext>
            </a:extLst>
          </p:cNvPr>
          <p:cNvSpPr>
            <a:spLocks noGrp="1"/>
          </p:cNvSpPr>
          <p:nvPr/>
        </p:nvSpPr>
        <p:spPr>
          <a:xfrm>
            <a:off x="609600" y="1309539"/>
            <a:ext cx="5236464" cy="3278398"/>
          </a:xfrm>
          <a:prstGeom prst="rect">
            <a:avLst/>
          </a:prstGeom>
          <a:noFill/>
        </p:spPr>
        <p:txBody>
          <a:bodyPr wrap="square" lIns="0" tIns="0">
            <a:spAutoFit/>
          </a:bodyPr>
          <a:lstStyle/>
          <a:p>
            <a:pPr marL="0" marR="0" lvl="0" indent="0" algn="l" defTabSz="171443">
              <a:lnSpc>
                <a:spcPct val="120000"/>
              </a:lnSpc>
              <a:spcBef>
                <a:spcPts val="0"/>
              </a:spcBef>
              <a:spcAft>
                <a:spcPts val="900"/>
              </a:spcAft>
              <a:buClrTx/>
              <a:buSzTx/>
              <a:buFontTx/>
              <a:buNone/>
            </a:pPr>
            <a:r>
              <a:rPr sz="1400" b="0" i="0">
                <a:gradFill>
                  <a:gsLst>
                    <a:gs pos="0">
                      <a:schemeClr val="tx1"/>
                    </a:gs>
                    <a:gs pos="100000">
                      <a:schemeClr val="tx1"/>
                    </a:gs>
                  </a:gsLst>
                  <a:lin ang="2700000" scaled="1"/>
                </a:gradFill>
                <a:latin typeface="Oracle Sans"/>
                <a:ea typeface="Oracle Sans"/>
                <a:cs typeface="Oracle Sans"/>
              </a:rPr>
              <a:t>The Legal Entity footer is required on every slide.</a:t>
            </a:r>
          </a:p>
          <a:p>
            <a:pPr marL="0" marR="0" lvl="0" indent="0" algn="l" defTabSz="171443">
              <a:lnSpc>
                <a:spcPct val="120000"/>
              </a:lnSpc>
              <a:spcBef>
                <a:spcPts val="0"/>
              </a:spcBef>
              <a:spcAft>
                <a:spcPts val="900"/>
              </a:spcAft>
              <a:buClrTx/>
              <a:buSzTx/>
              <a:buFontTx/>
              <a:buNone/>
            </a:pPr>
            <a:r>
              <a:rPr sz="1400" b="0" i="0">
                <a:gradFill>
                  <a:gsLst>
                    <a:gs pos="0">
                      <a:schemeClr val="tx1"/>
                    </a:gs>
                    <a:gs pos="100000">
                      <a:schemeClr val="tx1"/>
                    </a:gs>
                  </a:gsLst>
                  <a:lin ang="2700000" scaled="1"/>
                </a:gradFill>
                <a:latin typeface="Oracle Sans"/>
                <a:ea typeface="Oracle Sans"/>
                <a:cs typeface="Oracle Sans"/>
              </a:rPr>
              <a:t>The Regulatory Statement is required on the title slide, and Forward-Looking statement slide (if the Forward-Looking statement slide is needed).</a:t>
            </a:r>
          </a:p>
          <a:p>
            <a:pPr marL="0" marR="0" lvl="0" indent="0" algn="l" defTabSz="171443">
              <a:lnSpc>
                <a:spcPct val="120000"/>
              </a:lnSpc>
              <a:spcBef>
                <a:spcPts val="0"/>
              </a:spcBef>
              <a:spcAft>
                <a:spcPts val="900"/>
              </a:spcAft>
              <a:buClrTx/>
              <a:buSzTx/>
              <a:buFontTx/>
              <a:buNone/>
            </a:pPr>
            <a:r>
              <a:rPr sz="1400" b="0" i="0">
                <a:gradFill>
                  <a:gsLst>
                    <a:gs pos="0">
                      <a:schemeClr val="tx1"/>
                    </a:gs>
                    <a:gs pos="100000">
                      <a:schemeClr val="tx1"/>
                    </a:gs>
                  </a:gsLst>
                  <a:lin ang="2700000" scaled="1"/>
                </a:gradFill>
                <a:latin typeface="Oracle Sans"/>
                <a:ea typeface="Oracle Sans"/>
                <a:cs typeface="Oracle Sans"/>
              </a:rPr>
              <a:t>The Forward-Looking statement and Safe Harbor slides are required only for external presentations that pertain to:</a:t>
            </a:r>
          </a:p>
          <a:p>
            <a:pPr marL="171441" marR="0" lvl="0" indent="-171441" algn="l" defTabSz="685766">
              <a:lnSpc>
                <a:spcPct val="110000"/>
              </a:lnSpc>
              <a:spcBef>
                <a:spcPts val="0"/>
              </a:spcBef>
              <a:spcAft>
                <a:spcPts val="900"/>
              </a:spcAft>
              <a:buClrTx/>
              <a:buSzTx/>
              <a:buFont typeface="Arial"/>
              <a:buChar char="•"/>
            </a:pPr>
            <a:r>
              <a:rPr sz="1400" b="0" i="0">
                <a:gradFill>
                  <a:gsLst>
                    <a:gs pos="0">
                      <a:schemeClr val="tx1"/>
                    </a:gs>
                    <a:gs pos="100000">
                      <a:schemeClr val="tx1"/>
                    </a:gs>
                  </a:gsLst>
                  <a:lin ang="2700000" scaled="1"/>
                </a:gradFill>
                <a:latin typeface="Oracle Sans"/>
                <a:ea typeface="Oracle Sans"/>
                <a:cs typeface="Oracle Sans"/>
              </a:rPr>
              <a:t>Product launches</a:t>
            </a:r>
          </a:p>
          <a:p>
            <a:pPr marL="171441" marR="0" lvl="0" indent="-171441" algn="l" defTabSz="685766">
              <a:lnSpc>
                <a:spcPct val="110000"/>
              </a:lnSpc>
              <a:spcBef>
                <a:spcPts val="0"/>
              </a:spcBef>
              <a:spcAft>
                <a:spcPts val="900"/>
              </a:spcAft>
              <a:buClrTx/>
              <a:buSzTx/>
              <a:buFont typeface="Arial"/>
              <a:buChar char="•"/>
            </a:pPr>
            <a:r>
              <a:rPr sz="1400" b="0" i="0">
                <a:gradFill>
                  <a:gsLst>
                    <a:gs pos="0">
                      <a:schemeClr val="tx1"/>
                    </a:gs>
                    <a:gs pos="100000">
                      <a:schemeClr val="tx1"/>
                    </a:gs>
                  </a:gsLst>
                  <a:lin ang="2700000" scaled="1"/>
                </a:gradFill>
                <a:latin typeface="Oracle Sans"/>
                <a:ea typeface="Oracle Sans"/>
                <a:cs typeface="Oracle Sans"/>
              </a:rPr>
              <a:t>Executive presentations</a:t>
            </a:r>
          </a:p>
          <a:p>
            <a:pPr marL="171441" marR="0" lvl="0" indent="-171441" algn="l" defTabSz="685766">
              <a:lnSpc>
                <a:spcPct val="110000"/>
              </a:lnSpc>
              <a:spcBef>
                <a:spcPts val="0"/>
              </a:spcBef>
              <a:spcAft>
                <a:spcPts val="900"/>
              </a:spcAft>
              <a:buClrTx/>
              <a:buSzTx/>
              <a:buFont typeface="Arial"/>
              <a:buChar char="•"/>
            </a:pPr>
            <a:r>
              <a:rPr sz="1400" b="0" i="0">
                <a:gradFill>
                  <a:gsLst>
                    <a:gs pos="0">
                      <a:schemeClr val="tx1"/>
                    </a:gs>
                    <a:gs pos="100000">
                      <a:schemeClr val="tx1"/>
                    </a:gs>
                  </a:gsLst>
                  <a:lin ang="2700000" scaled="1"/>
                </a:gradFill>
                <a:latin typeface="Oracle Sans"/>
                <a:ea typeface="Oracle Sans"/>
                <a:cs typeface="Oracle Sans"/>
              </a:rPr>
              <a:t>Keynotes at major events</a:t>
            </a:r>
          </a:p>
          <a:p>
            <a:pPr marL="171441" marR="0" lvl="0" indent="-171441" algn="l" defTabSz="685766">
              <a:lnSpc>
                <a:spcPct val="110000"/>
              </a:lnSpc>
              <a:spcBef>
                <a:spcPts val="0"/>
              </a:spcBef>
              <a:spcAft>
                <a:spcPts val="900"/>
              </a:spcAft>
              <a:buClrTx/>
              <a:buSzTx/>
              <a:buFont typeface="Arial"/>
              <a:buChar char="•"/>
            </a:pPr>
            <a:r>
              <a:rPr sz="1400" b="0" i="0">
                <a:gradFill>
                  <a:gsLst>
                    <a:gs pos="0">
                      <a:schemeClr val="tx1"/>
                    </a:gs>
                    <a:gs pos="100000">
                      <a:schemeClr val="tx1"/>
                    </a:gs>
                  </a:gsLst>
                  <a:lin ang="2700000" scaled="1"/>
                </a:gradFill>
                <a:latin typeface="Oracle Sans"/>
                <a:ea typeface="Oracle Sans"/>
                <a:cs typeface="Oracle Sans"/>
              </a:rPr>
              <a:t>Events attended by financial analysts</a:t>
            </a:r>
          </a:p>
        </p:txBody>
      </p:sp>
      <p:sp>
        <p:nvSpPr>
          <p:cNvPr id="19" name="TextBox 18">
            <a:extLst>
              <a:ext uri="{FF2B5EF4-FFF2-40B4-BE49-F238E27FC236}">
                <a16:creationId xmlns:a16="http://schemas.microsoft.com/office/drawing/2014/main" id="{08E9360F-1286-D2C8-A87B-E68B6EAEB555}"/>
              </a:ext>
            </a:extLst>
          </p:cNvPr>
          <p:cNvSpPr>
            <a:spLocks noGrp="1"/>
          </p:cNvSpPr>
          <p:nvPr/>
        </p:nvSpPr>
        <p:spPr>
          <a:xfrm>
            <a:off x="6345936" y="1309539"/>
            <a:ext cx="5236464" cy="2367892"/>
          </a:xfrm>
          <a:prstGeom prst="rect">
            <a:avLst/>
          </a:prstGeom>
          <a:noFill/>
        </p:spPr>
        <p:txBody>
          <a:bodyPr wrap="square" lIns="0" tIns="0">
            <a:spAutoFit/>
          </a:bodyPr>
          <a:lstStyle/>
          <a:p>
            <a:pPr marL="0" marR="0" lvl="0" indent="0" algn="l" defTabSz="171443">
              <a:lnSpc>
                <a:spcPct val="120000"/>
              </a:lnSpc>
              <a:spcBef>
                <a:spcPts val="0"/>
              </a:spcBef>
              <a:spcAft>
                <a:spcPts val="900"/>
              </a:spcAft>
              <a:buClrTx/>
              <a:buSzTx/>
              <a:buFontTx/>
              <a:buNone/>
            </a:pPr>
            <a:r>
              <a:rPr sz="1400" b="0" i="0">
                <a:gradFill>
                  <a:gsLst>
                    <a:gs pos="0">
                      <a:schemeClr val="tx1"/>
                    </a:gs>
                    <a:gs pos="100000">
                      <a:schemeClr val="tx1"/>
                    </a:gs>
                  </a:gsLst>
                  <a:lin ang="2700000" scaled="1"/>
                </a:gradFill>
                <a:latin typeface="Oracle Sans"/>
                <a:ea typeface="Oracle Sans"/>
                <a:cs typeface="Oracle Sans"/>
              </a:rPr>
              <a:t>If it is required, it should appear twice: after the title slide and at the end of the slide deck.  When video recording, there should be a 3  second camera hold on the final slide. </a:t>
            </a:r>
          </a:p>
          <a:p>
            <a:pPr marL="0" marR="0" lvl="0" indent="0" algn="l" defTabSz="171443">
              <a:lnSpc>
                <a:spcPct val="120000"/>
              </a:lnSpc>
              <a:spcBef>
                <a:spcPts val="0"/>
              </a:spcBef>
              <a:spcAft>
                <a:spcPts val="900"/>
              </a:spcAft>
              <a:buClrTx/>
              <a:buSzTx/>
              <a:buFontTx/>
              <a:buNone/>
            </a:pPr>
            <a:r>
              <a:rPr sz="1400" b="0" i="0">
                <a:gradFill>
                  <a:gsLst>
                    <a:gs pos="0">
                      <a:schemeClr val="tx1"/>
                    </a:gs>
                    <a:gs pos="100000">
                      <a:schemeClr val="tx1"/>
                    </a:gs>
                  </a:gsLst>
                  <a:lin ang="2700000" scaled="1"/>
                </a:gradFill>
                <a:latin typeface="Oracle Sans"/>
                <a:ea typeface="Oracle Sans"/>
                <a:cs typeface="Oracle Sans"/>
              </a:rPr>
              <a:t>The Safe harbor slide should be placed immediately following the title slide. </a:t>
            </a:r>
          </a:p>
          <a:p>
            <a:pPr marL="0" marR="0" lvl="0" indent="0" algn="l" defTabSz="171443">
              <a:lnSpc>
                <a:spcPct val="120000"/>
              </a:lnSpc>
              <a:spcBef>
                <a:spcPts val="0"/>
              </a:spcBef>
              <a:spcAft>
                <a:spcPts val="900"/>
              </a:spcAft>
              <a:buClrTx/>
              <a:buSzTx/>
              <a:buFontTx/>
              <a:buNone/>
            </a:pPr>
            <a:r>
              <a:rPr sz="1400" b="0" i="0">
                <a:gradFill>
                  <a:gsLst>
                    <a:gs pos="0">
                      <a:srgbClr val="C74634"/>
                    </a:gs>
                    <a:gs pos="100000">
                      <a:srgbClr val="C74634"/>
                    </a:gs>
                  </a:gsLst>
                  <a:lin ang="2700000" scaled="1"/>
                </a:gradFill>
                <a:latin typeface="Oracle Sans"/>
                <a:ea typeface="Oracle Sans"/>
                <a:cs typeface="Oracle Sans"/>
              </a:rPr>
              <a:t>If the presentation does not pertain to any one of the above, the Forward-looking statement and Safe harbor slides can be left out entirely and should be deleted</a:t>
            </a:r>
          </a:p>
        </p:txBody>
      </p:sp>
      <p:sp>
        <p:nvSpPr>
          <p:cNvPr id="2" name="Slide Number">
            <a:extLst>
              <a:ext uri="{FF2B5EF4-FFF2-40B4-BE49-F238E27FC236}">
                <a16:creationId xmlns:a16="http://schemas.microsoft.com/office/drawing/2014/main" id="{3C7421F4-BA99-5D17-8C02-BAFE0BD44A3E}"/>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5" name="Footer">
            <a:extLst>
              <a:ext uri="{FF2B5EF4-FFF2-40B4-BE49-F238E27FC236}">
                <a16:creationId xmlns:a16="http://schemas.microsoft.com/office/drawing/2014/main" id="{81545B40-4639-D824-0FE3-EB2054D9C55C}"/>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Light - 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1AD558-F9F1-BA6D-5B53-90BB75A74E7D}"/>
              </a:ext>
            </a:extLst>
          </p:cNvPr>
          <p:cNvSpPr>
            <a:spLocks noGrp="1"/>
          </p:cNvSpPr>
          <p:nvPr>
            <p:ph type="title" hasCustomPrompt="1"/>
          </p:nvPr>
        </p:nvSpPr>
        <p:spPr>
          <a:xfrm>
            <a:off x="762000" y="1600200"/>
            <a:ext cx="3697357" cy="1320103"/>
          </a:xfrm>
        </p:spPr>
        <p:txBody>
          <a:bodyPr vert="horz" wrap="square" lIns="0" tIns="0" rIns="0" bIns="0" anchor="b">
            <a:normAutofit/>
          </a:bodyPr>
          <a:lstStyle>
            <a:lvl1pPr>
              <a:buNone/>
              <a:defRPr sz="3200" b="1" i="0">
                <a:latin typeface="Oracle Sans Tab"/>
                <a:ea typeface="Oracle Sans Tab"/>
                <a:cs typeface="Oracle Sans Tab"/>
              </a:defRPr>
            </a:lvl1pPr>
          </a:lstStyle>
          <a:p>
            <a:pPr marL="0" lvl="0">
              <a:lnSpc>
                <a:spcPct val="100000"/>
              </a:lnSpc>
              <a:buNone/>
            </a:pPr>
            <a:r>
              <a:t>Speaker</a:t>
            </a:r>
          </a:p>
        </p:txBody>
      </p:sp>
      <p:sp>
        <p:nvSpPr>
          <p:cNvPr id="7" name="Picture Placeholder 4">
            <a:extLst>
              <a:ext uri="{FF2B5EF4-FFF2-40B4-BE49-F238E27FC236}">
                <a16:creationId xmlns:a16="http://schemas.microsoft.com/office/drawing/2014/main" id="{850DE4CC-08E6-DA06-8F3F-0112A1454423}"/>
              </a:ext>
            </a:extLst>
          </p:cNvPr>
          <p:cNvSpPr>
            <a:spLocks noGrp="1"/>
          </p:cNvSpPr>
          <p:nvPr>
            <p:ph type="pic" idx="10"/>
          </p:nvPr>
        </p:nvSpPr>
        <p:spPr>
          <a:xfrm>
            <a:off x="6730914" y="1325903"/>
            <a:ext cx="3227476" cy="3247119"/>
          </a:xfrm>
          <a:prstGeom prst="ellipse">
            <a:avLst/>
          </a:prstGeom>
        </p:spPr>
        <p:txBody>
          <a:bodyPr/>
          <a:lstStyle>
            <a:lvl1pPr algn="ctr">
              <a:buNone/>
              <a:defRPr>
                <a:solidFill>
                  <a:schemeClr val="tx1"/>
                </a:solidFill>
              </a:defRPr>
            </a:lvl1pPr>
          </a:lstStyle>
          <a:p>
            <a:r>
              <a:t>Click icon to add picture</a:t>
            </a:r>
          </a:p>
        </p:txBody>
      </p:sp>
      <p:sp>
        <p:nvSpPr>
          <p:cNvPr id="9" name="Text Placeholder 33">
            <a:extLst>
              <a:ext uri="{FF2B5EF4-FFF2-40B4-BE49-F238E27FC236}">
                <a16:creationId xmlns:a16="http://schemas.microsoft.com/office/drawing/2014/main" id="{74F97059-9B61-6D59-FD68-9AC03B42DF4C}"/>
              </a:ext>
            </a:extLst>
          </p:cNvPr>
          <p:cNvSpPr>
            <a:spLocks noGrp="1"/>
          </p:cNvSpPr>
          <p:nvPr>
            <p:ph type="body" idx="12" hasCustomPrompt="1"/>
          </p:nvPr>
        </p:nvSpPr>
        <p:spPr>
          <a:xfrm>
            <a:off x="6730914" y="4847342"/>
            <a:ext cx="3236480" cy="365125"/>
          </a:xfrm>
        </p:spPr>
        <p:txBody>
          <a:bodyPr vert="horz" lIns="0" tIns="0" rIns="0" bIns="0" anchor="t">
            <a:noAutofit/>
          </a:bodyPr>
          <a:lstStyle>
            <a:lvl1pPr algn="ctr">
              <a:lnSpc>
                <a:spcPct val="100000"/>
              </a:lnSpc>
              <a:buNone/>
              <a:defRPr sz="2000" b="1" i="0">
                <a:solidFill>
                  <a:schemeClr val="tx1"/>
                </a:solidFill>
                <a:latin typeface="Oracle Sans Tab"/>
                <a:ea typeface="Oracle Sans Tab"/>
                <a:cs typeface="Oracle Sans Tab"/>
              </a:defRPr>
            </a:lvl1pPr>
          </a:lstStyle>
          <a:p>
            <a:pPr lvl="0">
              <a:spcBef>
                <a:spcPct val="0"/>
              </a:spcBef>
              <a:buNone/>
            </a:pPr>
            <a:r>
              <a:t>Add speaker name</a:t>
            </a:r>
          </a:p>
        </p:txBody>
      </p:sp>
      <p:sp>
        <p:nvSpPr>
          <p:cNvPr id="10" name="Text Placeholder 33">
            <a:extLst>
              <a:ext uri="{FF2B5EF4-FFF2-40B4-BE49-F238E27FC236}">
                <a16:creationId xmlns:a16="http://schemas.microsoft.com/office/drawing/2014/main" id="{367A2EBA-23FE-F6D8-53F3-5B4FB01BE6AB}"/>
              </a:ext>
            </a:extLst>
          </p:cNvPr>
          <p:cNvSpPr>
            <a:spLocks noGrp="1"/>
          </p:cNvSpPr>
          <p:nvPr>
            <p:ph type="body" idx="13" hasCustomPrompt="1"/>
          </p:nvPr>
        </p:nvSpPr>
        <p:spPr>
          <a:xfrm>
            <a:off x="6730914" y="5211447"/>
            <a:ext cx="3236480" cy="365125"/>
          </a:xfrm>
        </p:spPr>
        <p:txBody>
          <a:bodyPr vert="horz" lIns="0" tIns="0" rIns="0" bIns="0" anchor="t">
            <a:noAutofit/>
          </a:bodyPr>
          <a:lstStyle>
            <a:lvl1pPr algn="ctr">
              <a:lnSpc>
                <a:spcPct val="100000"/>
              </a:lnSpc>
              <a:buNone/>
              <a:defRPr b="0" i="0">
                <a:solidFill>
                  <a:schemeClr val="tx1"/>
                </a:solidFill>
                <a:latin typeface="Oracle Sans Tab"/>
                <a:ea typeface="Oracle Sans Tab"/>
                <a:cs typeface="Oracle Sans Tab"/>
              </a:defRPr>
            </a:lvl1pPr>
          </a:lstStyle>
          <a:p>
            <a:pPr lvl="0">
              <a:spcBef>
                <a:spcPct val="0"/>
              </a:spcBef>
              <a:buNone/>
            </a:pPr>
            <a:r>
              <a:t>Add speaker title</a:t>
            </a:r>
          </a:p>
        </p:txBody>
      </p:sp>
      <p:sp>
        <p:nvSpPr>
          <p:cNvPr id="11" name="Date Placeholder 2">
            <a:extLst>
              <a:ext uri="{FF2B5EF4-FFF2-40B4-BE49-F238E27FC236}">
                <a16:creationId xmlns:a16="http://schemas.microsoft.com/office/drawing/2014/main" id="{1270C5E3-27D6-82A3-3421-35917714B431}"/>
              </a:ext>
            </a:extLst>
          </p:cNvPr>
          <p:cNvSpPr>
            <a:spLocks noGrp="1"/>
          </p:cNvSpPr>
          <p:nvPr/>
        </p:nvSpPr>
        <p:spPr>
          <a:xfrm>
            <a:off x="6096000" y="6257921"/>
            <a:ext cx="3367938" cy="298454"/>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lin ang="2700000" scaled="1"/>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fld id="{F38AF407-CA20-9343-9790-E9EC8ACC5C83}" type="datetimeFigureOut">
              <a:t>10/5/26</a:t>
            </a:fld>
            <a:endParaRPr/>
          </a:p>
        </p:txBody>
      </p:sp>
      <p:pic>
        <p:nvPicPr>
          <p:cNvPr id="27" name="Graphic 12"/>
          <p:cNvPicPr>
            <a:picLocks noChangeAspect="1"/>
          </p:cNvPicPr>
          <p:nvPr/>
        </p:nvPicPr>
        <p:blipFill rotWithShape="1">
          <a:blip>
            <a:extLst>
              <a:ext uri="{96DAC541-7B7A-43D3-8B79-37D633B846F1}">
                <asvg:svgBlip xmlns:asvg="http://schemas.microsoft.com/office/drawing/2016/SVG/main" r:embed="rId2"/>
              </a:ext>
            </a:extLst>
          </a:blip>
          <a:srcRect l="22717" t="9963" r="23483" b="2245"/>
          <a:stretch/>
        </p:blipFill>
        <p:spPr>
          <a:xfrm flipH="1">
            <a:off x="5990266" y="0"/>
            <a:ext cx="6201733" cy="6773726"/>
          </a:xfrm>
          <a:prstGeom prst="rect">
            <a:avLst/>
          </a:prstGeom>
        </p:spPr>
      </p:pic>
      <p:sp>
        <p:nvSpPr>
          <p:cNvPr id="18" name="Slide Number">
            <a:extLst>
              <a:ext uri="{FF2B5EF4-FFF2-40B4-BE49-F238E27FC236}">
                <a16:creationId xmlns:a16="http://schemas.microsoft.com/office/drawing/2014/main" id="{8F9CCC6B-C1EE-13DD-F139-87361DA0EC80}"/>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9" name="Footer">
            <a:extLst>
              <a:ext uri="{FF2B5EF4-FFF2-40B4-BE49-F238E27FC236}">
                <a16:creationId xmlns:a16="http://schemas.microsoft.com/office/drawing/2014/main" id="{CEA95574-2F54-BC58-522F-F6B1E2C0AD8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0" name="Date">
            <a:extLst>
              <a:ext uri="{FF2B5EF4-FFF2-40B4-BE49-F238E27FC236}">
                <a16:creationId xmlns:a16="http://schemas.microsoft.com/office/drawing/2014/main" id="{18046313-0E61-4D26-E0F3-C4F48BB4BEE8}"/>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9C4632DB-01A2-9F44-A064-4D8546C12BF8}" type="datetime1">
              <a:t>10/5/26</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616AB-18EE-53F2-B796-3EB5499A173D}"/>
              </a:ext>
            </a:extLst>
          </p:cNvPr>
          <p:cNvSpPr>
            <a:spLocks noGrp="1"/>
          </p:cNvSpPr>
          <p:nvPr>
            <p:ph type="title"/>
          </p:nvPr>
        </p:nvSpPr>
        <p:spPr/>
        <p:txBody>
          <a:bodyPr/>
          <a:lstStyle/>
          <a:p>
            <a:r>
              <a:t>Click to edit Master title style</a:t>
            </a:r>
          </a:p>
        </p:txBody>
      </p:sp>
      <p:sp>
        <p:nvSpPr>
          <p:cNvPr id="6" name="Picture Placeholder 4">
            <a:extLst>
              <a:ext uri="{FF2B5EF4-FFF2-40B4-BE49-F238E27FC236}">
                <a16:creationId xmlns:a16="http://schemas.microsoft.com/office/drawing/2014/main" id="{8DECABF3-1216-2BC6-B9D1-A38B2AB08A23}"/>
              </a:ext>
            </a:extLst>
          </p:cNvPr>
          <p:cNvSpPr>
            <a:spLocks noGrp="1"/>
          </p:cNvSpPr>
          <p:nvPr>
            <p:ph type="pic" idx="13"/>
          </p:nvPr>
        </p:nvSpPr>
        <p:spPr>
          <a:xfrm>
            <a:off x="797039" y="1583270"/>
            <a:ext cx="3227476" cy="3247119"/>
          </a:xfrm>
          <a:prstGeom prst="ellipse">
            <a:avLst/>
          </a:prstGeom>
        </p:spPr>
        <p:txBody>
          <a:bodyPr/>
          <a:lstStyle>
            <a:lvl1pPr algn="ctr">
              <a:buNone/>
              <a:defRPr>
                <a:solidFill>
                  <a:schemeClr val="tx1"/>
                </a:solidFill>
              </a:defRPr>
            </a:lvl1pPr>
          </a:lstStyle>
          <a:p>
            <a:r>
              <a:t>Click icon to add picture</a:t>
            </a:r>
          </a:p>
        </p:txBody>
      </p:sp>
      <p:sp>
        <p:nvSpPr>
          <p:cNvPr id="7" name="Text Placeholder 33">
            <a:extLst>
              <a:ext uri="{FF2B5EF4-FFF2-40B4-BE49-F238E27FC236}">
                <a16:creationId xmlns:a16="http://schemas.microsoft.com/office/drawing/2014/main" id="{D5DB129F-1796-16F7-98AD-20AB29020F1F}"/>
              </a:ext>
            </a:extLst>
          </p:cNvPr>
          <p:cNvSpPr>
            <a:spLocks noGrp="1"/>
          </p:cNvSpPr>
          <p:nvPr>
            <p:ph type="body" idx="14" hasCustomPrompt="1"/>
          </p:nvPr>
        </p:nvSpPr>
        <p:spPr>
          <a:xfrm>
            <a:off x="792538" y="5135879"/>
            <a:ext cx="3236480" cy="365125"/>
          </a:xfrm>
        </p:spPr>
        <p:txBody>
          <a:bodyPr vert="horz" lIns="0" tIns="0" rIns="0" bIns="0" anchor="t">
            <a:noAutofit/>
          </a:bodyPr>
          <a:lstStyle>
            <a:lvl1pPr algn="ctr">
              <a:lnSpc>
                <a:spcPct val="100000"/>
              </a:lnSpc>
              <a:buNone/>
              <a:defRPr sz="2000" b="1" i="0">
                <a:solidFill>
                  <a:schemeClr val="tx1"/>
                </a:solidFill>
                <a:latin typeface="Oracle Sans Tab"/>
                <a:ea typeface="Oracle Sans Tab"/>
                <a:cs typeface="Oracle Sans Tab"/>
              </a:defRPr>
            </a:lvl1pPr>
          </a:lstStyle>
          <a:p>
            <a:pPr lvl="0">
              <a:spcBef>
                <a:spcPct val="0"/>
              </a:spcBef>
              <a:buNone/>
            </a:pPr>
            <a:r>
              <a:t>Add speaker name</a:t>
            </a:r>
          </a:p>
        </p:txBody>
      </p:sp>
      <p:sp>
        <p:nvSpPr>
          <p:cNvPr id="8" name="Text Placeholder 33">
            <a:extLst>
              <a:ext uri="{FF2B5EF4-FFF2-40B4-BE49-F238E27FC236}">
                <a16:creationId xmlns:a16="http://schemas.microsoft.com/office/drawing/2014/main" id="{B81D31E2-4307-EE1A-38D0-E29273E48090}"/>
              </a:ext>
            </a:extLst>
          </p:cNvPr>
          <p:cNvSpPr>
            <a:spLocks noGrp="1"/>
          </p:cNvSpPr>
          <p:nvPr>
            <p:ph type="body" idx="15" hasCustomPrompt="1"/>
          </p:nvPr>
        </p:nvSpPr>
        <p:spPr>
          <a:xfrm>
            <a:off x="792538" y="5499984"/>
            <a:ext cx="3236480" cy="365125"/>
          </a:xfrm>
        </p:spPr>
        <p:txBody>
          <a:bodyPr vert="horz" lIns="0" tIns="0" rIns="0" bIns="0" anchor="t">
            <a:noAutofit/>
          </a:bodyPr>
          <a:lstStyle>
            <a:lvl1pPr algn="ctr">
              <a:lnSpc>
                <a:spcPct val="100000"/>
              </a:lnSpc>
              <a:buNone/>
              <a:defRPr b="0" i="0">
                <a:solidFill>
                  <a:schemeClr val="tx1"/>
                </a:solidFill>
                <a:latin typeface="Oracle Sans Tab"/>
                <a:ea typeface="Oracle Sans Tab"/>
                <a:cs typeface="Oracle Sans Tab"/>
              </a:defRPr>
            </a:lvl1pPr>
          </a:lstStyle>
          <a:p>
            <a:pPr lvl="0">
              <a:spcBef>
                <a:spcPct val="0"/>
              </a:spcBef>
              <a:buNone/>
            </a:pPr>
            <a:r>
              <a:t>Add speaker title</a:t>
            </a:r>
          </a:p>
        </p:txBody>
      </p:sp>
      <p:sp>
        <p:nvSpPr>
          <p:cNvPr id="9" name="Content Placeholder 4">
            <a:extLst>
              <a:ext uri="{FF2B5EF4-FFF2-40B4-BE49-F238E27FC236}">
                <a16:creationId xmlns:a16="http://schemas.microsoft.com/office/drawing/2014/main" id="{12D1FE9E-2267-4B8A-CCBC-AD454DAAD0E9}"/>
              </a:ext>
            </a:extLst>
          </p:cNvPr>
          <p:cNvSpPr>
            <a:spLocks noGrp="1"/>
          </p:cNvSpPr>
          <p:nvPr>
            <p:ph idx="16"/>
          </p:nvPr>
        </p:nvSpPr>
        <p:spPr>
          <a:xfrm>
            <a:off x="4541838" y="2514610"/>
            <a:ext cx="6907212" cy="2651115"/>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pic>
        <p:nvPicPr>
          <p:cNvPr id="20" name="Graphic 9"/>
          <p:cNvPicPr>
            <a:picLocks noChangeAspect="1"/>
          </p:cNvPicPr>
          <p:nvPr/>
        </p:nvPicPr>
        <p:blipFill rotWithShape="1">
          <a:blip>
            <a:extLst>
              <a:ext uri="{96DAC541-7B7A-43D3-8B79-37D633B846F1}">
                <asvg:svgBlip xmlns:asvg="http://schemas.microsoft.com/office/drawing/2016/SVG/main" r:embed="rId2"/>
              </a:ext>
            </a:extLst>
          </a:blip>
          <a:srcRect l="27431" t="9963" r="23483" b="37989"/>
          <a:stretch>
            <a:fillRect/>
          </a:stretch>
        </p:blipFill>
        <p:spPr>
          <a:xfrm flipH="1">
            <a:off x="-1116440" y="992891"/>
            <a:ext cx="5658278" cy="4015837"/>
          </a:xfrm>
          <a:prstGeom prst="rect">
            <a:avLst/>
          </a:prstGeom>
        </p:spPr>
      </p:pic>
      <p:sp>
        <p:nvSpPr>
          <p:cNvPr id="11" name="Slide Number">
            <a:extLst>
              <a:ext uri="{FF2B5EF4-FFF2-40B4-BE49-F238E27FC236}">
                <a16:creationId xmlns:a16="http://schemas.microsoft.com/office/drawing/2014/main" id="{20164EC8-4342-0DA3-12C6-CE0A2CCCFDC1}"/>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2" name="Footer">
            <a:extLst>
              <a:ext uri="{FF2B5EF4-FFF2-40B4-BE49-F238E27FC236}">
                <a16:creationId xmlns:a16="http://schemas.microsoft.com/office/drawing/2014/main" id="{6CEAEAA3-820B-3E1F-4EB9-2BB3A5665F0E}"/>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3" name="Date">
            <a:extLst>
              <a:ext uri="{FF2B5EF4-FFF2-40B4-BE49-F238E27FC236}">
                <a16:creationId xmlns:a16="http://schemas.microsoft.com/office/drawing/2014/main" id="{77A5A83E-977C-75F1-32D6-4DB62979FA8F}"/>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F1988712-4618-A44B-9B2A-34DA9004A715}" type="datetime1">
              <a:t>10/5/26</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A789835-52F9-A331-48B0-37CECEEAE2A8}"/>
              </a:ext>
            </a:extLst>
          </p:cNvPr>
          <p:cNvSpPr>
            <a:spLocks noGrp="1"/>
          </p:cNvSpPr>
          <p:nvPr/>
        </p:nvSpPr>
        <p:spPr>
          <a:xfrm>
            <a:off x="712620" y="553616"/>
            <a:ext cx="5383380" cy="822960"/>
          </a:xfrm>
          <a:prstGeom prst="rect">
            <a:avLst/>
          </a:prstGeom>
        </p:spPr>
        <p:txBody>
          <a:bodyPr vert="horz" lIns="0" tIns="0" rIns="0" bIns="0" anchor="t">
            <a:noAutofit/>
          </a:bodyPr>
          <a:lstStyle>
            <a:lvl1pPr algn="l" defTabSz="914400">
              <a:lnSpc>
                <a:spcPct val="100000"/>
              </a:lnSpc>
              <a:spcBef>
                <a:spcPct val="0"/>
              </a:spcBef>
              <a:buNone/>
              <a:defRPr sz="2400" b="1" i="0" kern="1200" baseline="0">
                <a:solidFill>
                  <a:schemeClr val="tx1"/>
                </a:solidFill>
                <a:latin typeface="Oracle Sans Tab"/>
                <a:ea typeface="Oracle Sans Tab"/>
                <a:cs typeface="Oracle Sans Tab"/>
              </a:defRPr>
            </a:lvl1pPr>
          </a:lstStyle>
          <a:p>
            <a:r>
              <a:t>Agenda</a:t>
            </a:r>
          </a:p>
        </p:txBody>
      </p:sp>
      <p:sp>
        <p:nvSpPr>
          <p:cNvPr id="7" name="Content">
            <a:extLst>
              <a:ext uri="{FF2B5EF4-FFF2-40B4-BE49-F238E27FC236}">
                <a16:creationId xmlns:a16="http://schemas.microsoft.com/office/drawing/2014/main" id="{C114A3F5-5B8A-563A-6DAB-C8DDF56A118B}"/>
              </a:ext>
            </a:extLst>
          </p:cNvPr>
          <p:cNvSpPr>
            <a:spLocks noGrp="1"/>
          </p:cNvSpPr>
          <p:nvPr>
            <p:ph idx="14" hasCustomPrompt="1"/>
          </p:nvPr>
        </p:nvSpPr>
        <p:spPr>
          <a:xfrm>
            <a:off x="713684" y="1658041"/>
            <a:ext cx="439101" cy="3711892"/>
          </a:xfrm>
        </p:spPr>
        <p:txBody>
          <a:bodyPr/>
          <a:lstStyle>
            <a:lvl1pPr>
              <a:lnSpc>
                <a:spcPct val="200000"/>
              </a:lnSpc>
              <a:buNone/>
              <a:defRPr sz="1800" b="1"/>
            </a:lvl1pPr>
            <a:lvl2pPr>
              <a:lnSpc>
                <a:spcPct val="200000"/>
              </a:lnSpc>
              <a:buNone/>
              <a:defRPr sz="1800" b="1"/>
            </a:lvl2pPr>
            <a:lvl3pPr>
              <a:lnSpc>
                <a:spcPct val="200000"/>
              </a:lnSpc>
              <a:buNone/>
              <a:defRPr sz="1800" b="1"/>
            </a:lvl3pPr>
            <a:lvl4pPr>
              <a:lnSpc>
                <a:spcPct val="200000"/>
              </a:lnSpc>
              <a:buNone/>
              <a:defRPr sz="1800" b="1"/>
            </a:lvl4pPr>
            <a:lvl5pPr>
              <a:lnSpc>
                <a:spcPct val="200000"/>
              </a:lnSpc>
              <a:buNone/>
              <a:defRPr sz="1800" b="1"/>
            </a:lvl5pPr>
          </a:lstStyle>
          <a:p>
            <a:pPr lvl="0">
              <a:buNone/>
            </a:pPr>
            <a:r>
              <a:t>1</a:t>
            </a:r>
          </a:p>
          <a:p>
            <a:pPr lvl="0">
              <a:buNone/>
            </a:pPr>
            <a:r>
              <a:t>2</a:t>
            </a:r>
          </a:p>
          <a:p>
            <a:pPr lvl="0">
              <a:buNone/>
            </a:pPr>
            <a:r>
              <a:t>3</a:t>
            </a:r>
          </a:p>
          <a:p>
            <a:pPr lvl="0">
              <a:buNone/>
            </a:pPr>
            <a:r>
              <a:t>4</a:t>
            </a:r>
          </a:p>
          <a:p>
            <a:pPr lvl="0">
              <a:buNone/>
            </a:pPr>
            <a:r>
              <a:t>5</a:t>
            </a:r>
          </a:p>
          <a:p>
            <a:pPr lvl="0">
              <a:buNone/>
            </a:pPr>
            <a:r>
              <a:t>5</a:t>
            </a:r>
          </a:p>
        </p:txBody>
      </p:sp>
      <p:sp>
        <p:nvSpPr>
          <p:cNvPr id="8" name="Content">
            <a:extLst>
              <a:ext uri="{FF2B5EF4-FFF2-40B4-BE49-F238E27FC236}">
                <a16:creationId xmlns:a16="http://schemas.microsoft.com/office/drawing/2014/main" id="{D662AAFB-210B-8AC0-20A6-94DB7EE34109}"/>
              </a:ext>
            </a:extLst>
          </p:cNvPr>
          <p:cNvSpPr>
            <a:spLocks noGrp="1"/>
          </p:cNvSpPr>
          <p:nvPr>
            <p:ph idx="18"/>
          </p:nvPr>
        </p:nvSpPr>
        <p:spPr>
          <a:xfrm>
            <a:off x="1333444" y="1658041"/>
            <a:ext cx="6880541" cy="3711892"/>
          </a:xfrm>
        </p:spPr>
        <p:txBody>
          <a:bodyPr/>
          <a:lstStyle>
            <a:lvl1pPr>
              <a:lnSpc>
                <a:spcPct val="200000"/>
              </a:lnSpc>
              <a:buNone/>
              <a:defRPr sz="1800" b="0"/>
            </a:lvl1pPr>
            <a:lvl2pPr>
              <a:lnSpc>
                <a:spcPct val="200000"/>
              </a:lnSpc>
              <a:buNone/>
              <a:defRPr sz="1800" b="0"/>
            </a:lvl2pPr>
            <a:lvl3pPr>
              <a:lnSpc>
                <a:spcPct val="200000"/>
              </a:lnSpc>
              <a:buNone/>
              <a:defRPr sz="1800" b="0"/>
            </a:lvl3pPr>
            <a:lvl4pPr>
              <a:lnSpc>
                <a:spcPct val="200000"/>
              </a:lnSpc>
              <a:buNone/>
              <a:defRPr sz="1800" b="0"/>
            </a:lvl4pPr>
            <a:lvl5pPr>
              <a:lnSpc>
                <a:spcPct val="200000"/>
              </a:lnSpc>
              <a:buNone/>
              <a:defRPr sz="1800" b="0"/>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pic>
        <p:nvPicPr>
          <p:cNvPr id="17" name="Graphic 8"/>
          <p:cNvPicPr>
            <a:picLocks noChangeAspect="1"/>
          </p:cNvPicPr>
          <p:nvPr/>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
        <p:nvSpPr>
          <p:cNvPr id="10" name="Slide Number">
            <a:extLst>
              <a:ext uri="{FF2B5EF4-FFF2-40B4-BE49-F238E27FC236}">
                <a16:creationId xmlns:a16="http://schemas.microsoft.com/office/drawing/2014/main" id="{B0F41EC2-DF1B-BCC7-75DF-543547DEC902}"/>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1" name="Footer">
            <a:extLst>
              <a:ext uri="{FF2B5EF4-FFF2-40B4-BE49-F238E27FC236}">
                <a16:creationId xmlns:a16="http://schemas.microsoft.com/office/drawing/2014/main" id="{18467E63-1ED6-C307-24F9-B8F7BF7B0BFB}"/>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2" name="Date">
            <a:extLst>
              <a:ext uri="{FF2B5EF4-FFF2-40B4-BE49-F238E27FC236}">
                <a16:creationId xmlns:a16="http://schemas.microsoft.com/office/drawing/2014/main" id="{DE19BAEC-B994-9744-A6CA-830AC782CD05}"/>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51D8E78A-A24E-9841-96FF-ECDC88B87474}" type="datetime1">
              <a:t>10/5/26</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Light - Title 1 Colum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4B5BB6C-77A2-4299-98DB-F23A8BBC354D}"/>
              </a:ext>
            </a:extLst>
          </p:cNvPr>
          <p:cNvSpPr>
            <a:spLocks noGrp="1"/>
          </p:cNvSpPr>
          <p:nvPr>
            <p:ph type="title" hasCustomPrompt="1"/>
          </p:nvPr>
        </p:nvSpPr>
        <p:spPr>
          <a:xfrm>
            <a:off x="609600" y="538376"/>
            <a:ext cx="10979020" cy="395763"/>
          </a:xfrm>
        </p:spPr>
        <p:txBody>
          <a:bodyPr/>
          <a:lstStyle>
            <a:lvl1pPr>
              <a:lnSpc>
                <a:spcPct val="100000"/>
              </a:lnSpc>
              <a:buNone/>
              <a:defRPr b="1" i="0">
                <a:latin typeface="Oracle Sans Tab"/>
                <a:ea typeface="Oracle Sans Tab"/>
                <a:cs typeface="Oracle Sans Tab"/>
              </a:defRPr>
            </a:lvl1pPr>
          </a:lstStyle>
          <a:p>
            <a:r>
              <a:t>Title</a:t>
            </a:r>
          </a:p>
        </p:txBody>
      </p:sp>
      <p:sp>
        <p:nvSpPr>
          <p:cNvPr id="2" name="Content">
            <a:extLst>
              <a:ext uri="{FF2B5EF4-FFF2-40B4-BE49-F238E27FC236}">
                <a16:creationId xmlns:a16="http://schemas.microsoft.com/office/drawing/2014/main" id="{5D03235E-81C6-F058-9141-4468DA219785}"/>
              </a:ext>
            </a:extLst>
          </p:cNvPr>
          <p:cNvSpPr>
            <a:spLocks noGrp="1"/>
          </p:cNvSpPr>
          <p:nvPr>
            <p:ph idx="14"/>
          </p:nvPr>
        </p:nvSpPr>
        <p:spPr>
          <a:xfrm>
            <a:off x="611000" y="1362075"/>
            <a:ext cx="10972800" cy="3657600"/>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3" name="Slide Number">
            <a:extLst>
              <a:ext uri="{FF2B5EF4-FFF2-40B4-BE49-F238E27FC236}">
                <a16:creationId xmlns:a16="http://schemas.microsoft.com/office/drawing/2014/main" id="{EDAA4195-B7BD-9D87-7524-93DCEF6CD1FD}"/>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ECF280A6-8376-1A2F-E654-88325CE8C052}"/>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185F30C2-AFC5-7755-BB67-1F39554A2217}"/>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AE193099-3A03-EC4D-9793-ED3804EF0F91}" type="datetime1">
              <a:t>10/5/26</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Light - Title/Sub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a:xfrm>
            <a:off x="609600" y="538376"/>
            <a:ext cx="10979020" cy="395763"/>
          </a:xfrm>
        </p:spPr>
        <p:txBody>
          <a:bodyPr/>
          <a:lstStyle>
            <a:lvl1pPr>
              <a:lnSpc>
                <a:spcPct val="100000"/>
              </a:lnSpc>
              <a:buNone/>
              <a:defRPr b="1" i="0">
                <a:solidFill>
                  <a:schemeClr val="tx1"/>
                </a:solidFill>
                <a:latin typeface="Oracle Sans Tab"/>
                <a:ea typeface="Oracle Sans Tab"/>
                <a:cs typeface="Oracle Sans Tab"/>
              </a:defRPr>
            </a:lvl1pPr>
          </a:lstStyle>
          <a:p>
            <a:r>
              <a:t>Title</a:t>
            </a:r>
          </a:p>
        </p:txBody>
      </p:sp>
      <p:sp>
        <p:nvSpPr>
          <p:cNvPr id="7" name="Subtitle">
            <a:extLst>
              <a:ext uri="{FF2B5EF4-FFF2-40B4-BE49-F238E27FC236}">
                <a16:creationId xmlns:a16="http://schemas.microsoft.com/office/drawing/2014/main" id="{1C3705B9-F5B6-D7DA-A986-BD2522922780}"/>
              </a:ext>
            </a:extLst>
          </p:cNvPr>
          <p:cNvSpPr>
            <a:spLocks noGrp="1"/>
          </p:cNvSpPr>
          <p:nvPr>
            <p:ph type="body" idx="11" hasCustomPrompt="1"/>
          </p:nvPr>
        </p:nvSpPr>
        <p:spPr>
          <a:xfrm>
            <a:off x="609600" y="1009904"/>
            <a:ext cx="10972800" cy="330540"/>
          </a:xfrm>
          <a:prstGeom prst="rect">
            <a:avLst/>
          </a:prstGeom>
        </p:spPr>
        <p:txBody>
          <a:bodyPr lIns="0">
            <a:noAutofit/>
          </a:bodyPr>
          <a:lstStyle>
            <a:lvl1pPr marL="0" indent="0">
              <a:lnSpc>
                <a:spcPct val="100000"/>
              </a:lnSpc>
              <a:spcAft>
                <a:spcPts val="0"/>
              </a:spcAft>
              <a:buNone/>
              <a:defRPr sz="1800" b="0" i="0">
                <a:latin typeface="Oracle Sans Tab"/>
                <a:ea typeface="Oracle Sans Tab"/>
                <a:cs typeface="Oracle Sans Tab"/>
              </a:defRPr>
            </a:lvl1pPr>
          </a:lstStyle>
          <a:p>
            <a:pPr lvl="0">
              <a:buNone/>
            </a:pPr>
            <a:r>
              <a:t>Subtitle</a:t>
            </a:r>
          </a:p>
        </p:txBody>
      </p:sp>
      <p:sp>
        <p:nvSpPr>
          <p:cNvPr id="2" name="Content">
            <a:extLst>
              <a:ext uri="{FF2B5EF4-FFF2-40B4-BE49-F238E27FC236}">
                <a16:creationId xmlns:a16="http://schemas.microsoft.com/office/drawing/2014/main" id="{002F888E-0FBB-6617-9462-4201B11F2A44}"/>
              </a:ext>
            </a:extLst>
          </p:cNvPr>
          <p:cNvSpPr>
            <a:spLocks noGrp="1"/>
          </p:cNvSpPr>
          <p:nvPr>
            <p:ph idx="14"/>
          </p:nvPr>
        </p:nvSpPr>
        <p:spPr>
          <a:xfrm>
            <a:off x="609600" y="1600199"/>
            <a:ext cx="5241226" cy="3657600"/>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3" name="Content">
            <a:extLst>
              <a:ext uri="{FF2B5EF4-FFF2-40B4-BE49-F238E27FC236}">
                <a16:creationId xmlns:a16="http://schemas.microsoft.com/office/drawing/2014/main" id="{4F57E862-706F-9432-1E5B-C66745958B78}"/>
              </a:ext>
            </a:extLst>
          </p:cNvPr>
          <p:cNvSpPr>
            <a:spLocks noGrp="1"/>
          </p:cNvSpPr>
          <p:nvPr>
            <p:ph idx="19"/>
          </p:nvPr>
        </p:nvSpPr>
        <p:spPr>
          <a:xfrm>
            <a:off x="6370316" y="1600220"/>
            <a:ext cx="5212083" cy="3657600"/>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6" name="Slide Number">
            <a:extLst>
              <a:ext uri="{FF2B5EF4-FFF2-40B4-BE49-F238E27FC236}">
                <a16:creationId xmlns:a16="http://schemas.microsoft.com/office/drawing/2014/main" id="{00A528F8-C661-2155-5328-2BEE7ADF808F}"/>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0" name="Footer">
            <a:extLst>
              <a:ext uri="{FF2B5EF4-FFF2-40B4-BE49-F238E27FC236}">
                <a16:creationId xmlns:a16="http://schemas.microsoft.com/office/drawing/2014/main" id="{1091CA46-328E-1295-5618-9F7A6532663A}"/>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1" name="Date">
            <a:extLst>
              <a:ext uri="{FF2B5EF4-FFF2-40B4-BE49-F238E27FC236}">
                <a16:creationId xmlns:a16="http://schemas.microsoft.com/office/drawing/2014/main" id="{0AA7E056-7830-309E-E8E5-B58F73479203}"/>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12F4A516-9D6A-0541-B66C-92B6F9856171}" type="datetime1">
              <a:t>10/5/26</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Section-full-image">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2A8370DC-7E17-3B48-B968-7FBF1A513E5D}"/>
              </a:ext>
            </a:extLst>
          </p:cNvPr>
          <p:cNvSpPr>
            <a:spLocks noGrp="1"/>
          </p:cNvSpPr>
          <p:nvPr>
            <p:ph type="title" hasCustomPrompt="1"/>
          </p:nvPr>
        </p:nvSpPr>
        <p:spPr>
          <a:xfrm>
            <a:off x="609600" y="2253312"/>
            <a:ext cx="6400800" cy="1280160"/>
          </a:xfrm>
          <a:prstGeom prst="rect">
            <a:avLst/>
          </a:prstGeom>
          <a:noFill/>
        </p:spPr>
        <p:txBody>
          <a:bodyPr vert="horz" wrap="square" lIns="0" tIns="0" rIns="0" bIns="0" anchor="b">
            <a:noAutofit/>
          </a:bodyPr>
          <a:lstStyle>
            <a:lvl1pPr>
              <a:lnSpc>
                <a:spcPct val="100000"/>
              </a:lnSpc>
              <a:buNone/>
              <a:defRPr sz="3600" b="0" i="0">
                <a:gradFill>
                  <a:gsLst>
                    <a:gs pos="0">
                      <a:schemeClr val="tx1"/>
                    </a:gs>
                    <a:gs pos="100000">
                      <a:schemeClr val="tx1"/>
                    </a:gs>
                  </a:gsLst>
                  <a:lin ang="2700000" scaled="1"/>
                </a:gradFill>
                <a:latin typeface="Oracle Sans Tab Semi Bold"/>
                <a:ea typeface="Oracle Sans Tab Semi Bold"/>
                <a:cs typeface="Oracle Sans Tab Semi Bold"/>
              </a:defRPr>
            </a:lvl1pPr>
          </a:lstStyle>
          <a:p>
            <a:pPr lvl="0">
              <a:lnSpc>
                <a:spcPct val="100000"/>
              </a:lnSpc>
              <a:buNone/>
            </a:pPr>
            <a:r>
              <a:t>Cross-pillar, Industries, </a:t>
            </a:r>
            <a:br/>
            <a:r>
              <a:t>and General Divider Title</a:t>
            </a:r>
          </a:p>
        </p:txBody>
      </p:sp>
      <p:sp>
        <p:nvSpPr>
          <p:cNvPr id="4" name="Subhead">
            <a:extLst>
              <a:ext uri="{FF2B5EF4-FFF2-40B4-BE49-F238E27FC236}">
                <a16:creationId xmlns:a16="http://schemas.microsoft.com/office/drawing/2014/main" id="{AC267B18-559A-5001-F10C-C0FCF070F435}"/>
              </a:ext>
            </a:extLst>
          </p:cNvPr>
          <p:cNvSpPr>
            <a:spLocks noGrp="1"/>
          </p:cNvSpPr>
          <p:nvPr>
            <p:ph type="body" idx="33" hasCustomPrompt="1"/>
          </p:nvPr>
        </p:nvSpPr>
        <p:spPr>
          <a:xfrm>
            <a:off x="617418" y="4051373"/>
            <a:ext cx="6400800" cy="322507"/>
          </a:xfrm>
          <a:prstGeom prst="rect">
            <a:avLst/>
          </a:prstGeom>
          <a:noFill/>
        </p:spPr>
        <p:txBody>
          <a:bodyPr>
            <a:noAutofit/>
          </a:bodyPr>
          <a:lstStyle>
            <a:lvl1pPr marL="0" marR="0" indent="0" algn="l" defTabSz="914400">
              <a:lnSpc>
                <a:spcPct val="100000"/>
              </a:lnSpc>
              <a:spcBef>
                <a:spcPts val="600"/>
              </a:spcBef>
              <a:spcAft>
                <a:spcPts val="0"/>
              </a:spcAft>
              <a:buClrTx/>
              <a:buSzTx/>
              <a:buFont typeface="Arial"/>
              <a:buNone/>
              <a:defRPr sz="2000" b="0">
                <a:gradFill>
                  <a:gsLst>
                    <a:gs pos="0">
                      <a:schemeClr val="tx1"/>
                    </a:gs>
                    <a:gs pos="100000">
                      <a:schemeClr val="tx1"/>
                    </a:gs>
                  </a:gsLst>
                  <a:lin ang="2700000" scaled="1"/>
                </a:gradFill>
              </a:defRPr>
            </a:lvl1pPr>
          </a:lstStyle>
          <a:p>
            <a:pPr marL="0" marR="0" lvl="0" indent="0" algn="l" defTabSz="914400">
              <a:lnSpc>
                <a:spcPct val="90000"/>
              </a:lnSpc>
              <a:spcBef>
                <a:spcPts val="1000"/>
              </a:spcBef>
              <a:spcAft>
                <a:spcPts val="0"/>
              </a:spcAft>
              <a:buClrTx/>
              <a:buSzTx/>
              <a:buFont typeface="Arial"/>
              <a:buNone/>
            </a:pPr>
            <a:r>
              <a:t>Subhead goes here.</a:t>
            </a:r>
          </a:p>
        </p:txBody>
      </p:sp>
      <p:sp>
        <p:nvSpPr>
          <p:cNvPr id="10" name="Rectangle 9">
            <a:extLst>
              <a:ext uri="{FF2B5EF4-FFF2-40B4-BE49-F238E27FC236}">
                <a16:creationId xmlns:a16="http://schemas.microsoft.com/office/drawing/2014/main" id="{14FFEACD-5822-3BB1-81F6-B032E4B16A27}"/>
              </a:ext>
            </a:extLst>
          </p:cNvPr>
          <p:cNvSpPr>
            <a:spLocks noGrp="1"/>
          </p:cNvSpPr>
          <p:nvPr/>
        </p:nvSpPr>
        <p:spPr>
          <a:xfrm flipH="1">
            <a:off x="6372224" y="0"/>
            <a:ext cx="5819775" cy="5341257"/>
          </a:xfrm>
          <a:prstGeom prst="rect">
            <a:avLst/>
          </a:prstGeom>
          <a:blipFill>
            <a:blip>
              <a:extLst>
                <a:ext uri="{96DAC541-7B7A-43D3-8B79-37D633B846F1}">
                  <asvg:svgBlip xmlns:asvg="http://schemas.microsoft.com/office/drawing/2016/SVG/main" r:embed="rId3"/>
                </a:ext>
              </a:extLst>
            </a:blip>
            <a:stretch>
              <a:fillRect l="-37577" t="-52507" r="-42097" b="-35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Slide Number">
            <a:extLst>
              <a:ext uri="{FF2B5EF4-FFF2-40B4-BE49-F238E27FC236}">
                <a16:creationId xmlns:a16="http://schemas.microsoft.com/office/drawing/2014/main" id="{6293BE7C-3F1E-E021-49CA-E717F4F8F88E}"/>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8" name="Footer">
            <a:extLst>
              <a:ext uri="{FF2B5EF4-FFF2-40B4-BE49-F238E27FC236}">
                <a16:creationId xmlns:a16="http://schemas.microsoft.com/office/drawing/2014/main" id="{2BAA63F5-6894-54B3-1DA5-5F0C46065B89}"/>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9" name="Date">
            <a:extLst>
              <a:ext uri="{FF2B5EF4-FFF2-40B4-BE49-F238E27FC236}">
                <a16:creationId xmlns:a16="http://schemas.microsoft.com/office/drawing/2014/main" id="{AD6EE92F-3DFC-02E8-ECD1-8C198C4C83A2}"/>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F689A7EB-68D8-F442-B43B-FA8F440F83E7}" type="datetime1">
              <a:t>10/5/26</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 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1AD558-F9F1-BA6D-5B53-90BB75A74E7D}"/>
              </a:ext>
            </a:extLst>
          </p:cNvPr>
          <p:cNvSpPr>
            <a:spLocks noGrp="1"/>
          </p:cNvSpPr>
          <p:nvPr>
            <p:ph type="title" hasCustomPrompt="1"/>
          </p:nvPr>
        </p:nvSpPr>
        <p:spPr>
          <a:xfrm>
            <a:off x="762000" y="1600200"/>
            <a:ext cx="3697357" cy="1320103"/>
          </a:xfrm>
        </p:spPr>
        <p:txBody>
          <a:bodyPr vert="horz" wrap="square" lIns="0" tIns="0" rIns="0" bIns="0" anchor="b">
            <a:normAutofit/>
          </a:bodyPr>
          <a:lstStyle>
            <a:lvl1pPr>
              <a:buNone/>
              <a:defRPr sz="3200" b="1" i="0">
                <a:latin typeface="Oracle Sans Tab"/>
                <a:ea typeface="Oracle Sans Tab"/>
                <a:cs typeface="Oracle Sans Tab"/>
              </a:defRPr>
            </a:lvl1pPr>
          </a:lstStyle>
          <a:p>
            <a:pPr marL="0" lvl="0">
              <a:lnSpc>
                <a:spcPct val="100000"/>
              </a:lnSpc>
              <a:buNone/>
            </a:pPr>
            <a:r>
              <a:t>Speaker</a:t>
            </a:r>
          </a:p>
        </p:txBody>
      </p:sp>
      <p:sp>
        <p:nvSpPr>
          <p:cNvPr id="7" name="Picture Placeholder 4">
            <a:extLst>
              <a:ext uri="{FF2B5EF4-FFF2-40B4-BE49-F238E27FC236}">
                <a16:creationId xmlns:a16="http://schemas.microsoft.com/office/drawing/2014/main" id="{850DE4CC-08E6-DA06-8F3F-0112A1454423}"/>
              </a:ext>
            </a:extLst>
          </p:cNvPr>
          <p:cNvSpPr>
            <a:spLocks noGrp="1"/>
          </p:cNvSpPr>
          <p:nvPr>
            <p:ph type="pic" idx="10"/>
          </p:nvPr>
        </p:nvSpPr>
        <p:spPr>
          <a:xfrm>
            <a:off x="6730914" y="1325903"/>
            <a:ext cx="3227476" cy="3247119"/>
          </a:xfrm>
          <a:prstGeom prst="ellipse">
            <a:avLst/>
          </a:prstGeom>
        </p:spPr>
        <p:txBody>
          <a:bodyPr/>
          <a:lstStyle>
            <a:lvl1pPr algn="ctr">
              <a:buNone/>
              <a:defRPr>
                <a:solidFill>
                  <a:schemeClr val="tx1"/>
                </a:solidFill>
              </a:defRPr>
            </a:lvl1pPr>
          </a:lstStyle>
          <a:p>
            <a:r>
              <a:t>Click icon to add picture</a:t>
            </a:r>
          </a:p>
        </p:txBody>
      </p:sp>
      <p:sp>
        <p:nvSpPr>
          <p:cNvPr id="9" name="Text Placeholder 33">
            <a:extLst>
              <a:ext uri="{FF2B5EF4-FFF2-40B4-BE49-F238E27FC236}">
                <a16:creationId xmlns:a16="http://schemas.microsoft.com/office/drawing/2014/main" id="{74F97059-9B61-6D59-FD68-9AC03B42DF4C}"/>
              </a:ext>
            </a:extLst>
          </p:cNvPr>
          <p:cNvSpPr>
            <a:spLocks noGrp="1"/>
          </p:cNvSpPr>
          <p:nvPr>
            <p:ph type="body" idx="12" hasCustomPrompt="1"/>
          </p:nvPr>
        </p:nvSpPr>
        <p:spPr>
          <a:xfrm>
            <a:off x="6730914" y="4847342"/>
            <a:ext cx="3236480" cy="365125"/>
          </a:xfrm>
        </p:spPr>
        <p:txBody>
          <a:bodyPr vert="horz" lIns="0" tIns="0" rIns="0" bIns="0" anchor="t">
            <a:noAutofit/>
          </a:bodyPr>
          <a:lstStyle>
            <a:lvl1pPr algn="ctr">
              <a:lnSpc>
                <a:spcPct val="100000"/>
              </a:lnSpc>
              <a:buNone/>
              <a:defRPr sz="2000" b="1" i="0">
                <a:solidFill>
                  <a:schemeClr val="tx1"/>
                </a:solidFill>
                <a:latin typeface="Oracle Sans Tab"/>
                <a:ea typeface="Oracle Sans Tab"/>
                <a:cs typeface="Oracle Sans Tab"/>
              </a:defRPr>
            </a:lvl1pPr>
          </a:lstStyle>
          <a:p>
            <a:pPr lvl="0">
              <a:spcBef>
                <a:spcPct val="0"/>
              </a:spcBef>
              <a:buNone/>
            </a:pPr>
            <a:r>
              <a:t>Add speaker name</a:t>
            </a:r>
          </a:p>
        </p:txBody>
      </p:sp>
      <p:sp>
        <p:nvSpPr>
          <p:cNvPr id="10" name="Text Placeholder 33">
            <a:extLst>
              <a:ext uri="{FF2B5EF4-FFF2-40B4-BE49-F238E27FC236}">
                <a16:creationId xmlns:a16="http://schemas.microsoft.com/office/drawing/2014/main" id="{367A2EBA-23FE-F6D8-53F3-5B4FB01BE6AB}"/>
              </a:ext>
            </a:extLst>
          </p:cNvPr>
          <p:cNvSpPr>
            <a:spLocks noGrp="1"/>
          </p:cNvSpPr>
          <p:nvPr>
            <p:ph type="body" idx="13" hasCustomPrompt="1"/>
          </p:nvPr>
        </p:nvSpPr>
        <p:spPr>
          <a:xfrm>
            <a:off x="6730914" y="5211447"/>
            <a:ext cx="3236480" cy="365125"/>
          </a:xfrm>
        </p:spPr>
        <p:txBody>
          <a:bodyPr vert="horz" lIns="0" tIns="0" rIns="0" bIns="0" anchor="t">
            <a:noAutofit/>
          </a:bodyPr>
          <a:lstStyle>
            <a:lvl1pPr algn="ctr">
              <a:lnSpc>
                <a:spcPct val="100000"/>
              </a:lnSpc>
              <a:buNone/>
              <a:defRPr b="0" i="0">
                <a:solidFill>
                  <a:schemeClr val="tx1"/>
                </a:solidFill>
                <a:latin typeface="Oracle Sans Tab"/>
                <a:ea typeface="Oracle Sans Tab"/>
                <a:cs typeface="Oracle Sans Tab"/>
              </a:defRPr>
            </a:lvl1pPr>
          </a:lstStyle>
          <a:p>
            <a:pPr lvl="0">
              <a:spcBef>
                <a:spcPct val="0"/>
              </a:spcBef>
              <a:buNone/>
            </a:pPr>
            <a:r>
              <a:t>Add speaker title</a:t>
            </a:r>
          </a:p>
        </p:txBody>
      </p:sp>
      <p:sp>
        <p:nvSpPr>
          <p:cNvPr id="11" name="Date Placeholder 2">
            <a:extLst>
              <a:ext uri="{FF2B5EF4-FFF2-40B4-BE49-F238E27FC236}">
                <a16:creationId xmlns:a16="http://schemas.microsoft.com/office/drawing/2014/main" id="{1270C5E3-27D6-82A3-3421-35917714B431}"/>
              </a:ext>
            </a:extLst>
          </p:cNvPr>
          <p:cNvSpPr>
            <a:spLocks noGrp="1"/>
          </p:cNvSpPr>
          <p:nvPr/>
        </p:nvSpPr>
        <p:spPr>
          <a:xfrm>
            <a:off x="6096000" y="6257921"/>
            <a:ext cx="3367938" cy="298454"/>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lin ang="2700000" scaled="1"/>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fld id="{F38AF407-CA20-9343-9790-E9EC8ACC5C83}" type="datetimeFigureOut">
              <a:t>10/5/26</a:t>
            </a:fld>
            <a:endParaRPr/>
          </a:p>
        </p:txBody>
      </p:sp>
      <p:pic>
        <p:nvPicPr>
          <p:cNvPr id="27" name="Graphic 12"/>
          <p:cNvPicPr>
            <a:picLocks noChangeAspect="1"/>
          </p:cNvPicPr>
          <p:nvPr/>
        </p:nvPicPr>
        <p:blipFill rotWithShape="1">
          <a:blip>
            <a:extLst>
              <a:ext uri="{96DAC541-7B7A-43D3-8B79-37D633B846F1}">
                <asvg:svgBlip xmlns:asvg="http://schemas.microsoft.com/office/drawing/2016/SVG/main" r:embed="rId2"/>
              </a:ext>
            </a:extLst>
          </a:blip>
          <a:srcRect l="22717" t="9963" r="23483" b="2245"/>
          <a:stretch/>
        </p:blipFill>
        <p:spPr>
          <a:xfrm flipH="1">
            <a:off x="5990266" y="0"/>
            <a:ext cx="6201733" cy="6773726"/>
          </a:xfrm>
          <a:prstGeom prst="rect">
            <a:avLst/>
          </a:prstGeom>
        </p:spPr>
      </p:pic>
      <p:sp>
        <p:nvSpPr>
          <p:cNvPr id="18" name="Slide Number">
            <a:extLst>
              <a:ext uri="{FF2B5EF4-FFF2-40B4-BE49-F238E27FC236}">
                <a16:creationId xmlns:a16="http://schemas.microsoft.com/office/drawing/2014/main" id="{8F9CCC6B-C1EE-13DD-F139-87361DA0EC80}"/>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9" name="Footer">
            <a:extLst>
              <a:ext uri="{FF2B5EF4-FFF2-40B4-BE49-F238E27FC236}">
                <a16:creationId xmlns:a16="http://schemas.microsoft.com/office/drawing/2014/main" id="{CEA95574-2F54-BC58-522F-F6B1E2C0AD8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0" name="Date">
            <a:extLst>
              <a:ext uri="{FF2B5EF4-FFF2-40B4-BE49-F238E27FC236}">
                <a16:creationId xmlns:a16="http://schemas.microsoft.com/office/drawing/2014/main" id="{18046313-0E61-4D26-E0F3-C4F48BB4BEE8}"/>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9C4632DB-01A2-9F44-A064-4D8546C12BF8}" type="datetime1">
              <a:t>10/5/26</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616AB-18EE-53F2-B796-3EB5499A173D}"/>
              </a:ext>
            </a:extLst>
          </p:cNvPr>
          <p:cNvSpPr>
            <a:spLocks noGrp="1"/>
          </p:cNvSpPr>
          <p:nvPr>
            <p:ph type="title"/>
          </p:nvPr>
        </p:nvSpPr>
        <p:spPr/>
        <p:txBody>
          <a:bodyPr/>
          <a:lstStyle/>
          <a:p>
            <a:r>
              <a:t>Click to edit Master title style</a:t>
            </a:r>
          </a:p>
        </p:txBody>
      </p:sp>
      <p:sp>
        <p:nvSpPr>
          <p:cNvPr id="6" name="Picture Placeholder 4">
            <a:extLst>
              <a:ext uri="{FF2B5EF4-FFF2-40B4-BE49-F238E27FC236}">
                <a16:creationId xmlns:a16="http://schemas.microsoft.com/office/drawing/2014/main" id="{8DECABF3-1216-2BC6-B9D1-A38B2AB08A23}"/>
              </a:ext>
            </a:extLst>
          </p:cNvPr>
          <p:cNvSpPr>
            <a:spLocks noGrp="1"/>
          </p:cNvSpPr>
          <p:nvPr>
            <p:ph type="pic" idx="13"/>
          </p:nvPr>
        </p:nvSpPr>
        <p:spPr>
          <a:xfrm>
            <a:off x="797039" y="1583270"/>
            <a:ext cx="3227476" cy="3247119"/>
          </a:xfrm>
          <a:prstGeom prst="ellipse">
            <a:avLst/>
          </a:prstGeom>
        </p:spPr>
        <p:txBody>
          <a:bodyPr/>
          <a:lstStyle>
            <a:lvl1pPr algn="ctr">
              <a:buNone/>
              <a:defRPr>
                <a:solidFill>
                  <a:schemeClr val="tx1"/>
                </a:solidFill>
              </a:defRPr>
            </a:lvl1pPr>
          </a:lstStyle>
          <a:p>
            <a:r>
              <a:t>Click icon to add picture</a:t>
            </a:r>
          </a:p>
        </p:txBody>
      </p:sp>
      <p:sp>
        <p:nvSpPr>
          <p:cNvPr id="7" name="Text Placeholder 33">
            <a:extLst>
              <a:ext uri="{FF2B5EF4-FFF2-40B4-BE49-F238E27FC236}">
                <a16:creationId xmlns:a16="http://schemas.microsoft.com/office/drawing/2014/main" id="{D5DB129F-1796-16F7-98AD-20AB29020F1F}"/>
              </a:ext>
            </a:extLst>
          </p:cNvPr>
          <p:cNvSpPr>
            <a:spLocks noGrp="1"/>
          </p:cNvSpPr>
          <p:nvPr>
            <p:ph type="body" idx="14" hasCustomPrompt="1"/>
          </p:nvPr>
        </p:nvSpPr>
        <p:spPr>
          <a:xfrm>
            <a:off x="792538" y="5135879"/>
            <a:ext cx="3236480" cy="365125"/>
          </a:xfrm>
        </p:spPr>
        <p:txBody>
          <a:bodyPr vert="horz" lIns="0" tIns="0" rIns="0" bIns="0" anchor="t">
            <a:noAutofit/>
          </a:bodyPr>
          <a:lstStyle>
            <a:lvl1pPr algn="ctr">
              <a:lnSpc>
                <a:spcPct val="100000"/>
              </a:lnSpc>
              <a:buNone/>
              <a:defRPr sz="2000" b="1" i="0">
                <a:solidFill>
                  <a:schemeClr val="tx1"/>
                </a:solidFill>
                <a:latin typeface="Oracle Sans Tab"/>
                <a:ea typeface="Oracle Sans Tab"/>
                <a:cs typeface="Oracle Sans Tab"/>
              </a:defRPr>
            </a:lvl1pPr>
          </a:lstStyle>
          <a:p>
            <a:pPr lvl="0">
              <a:spcBef>
                <a:spcPct val="0"/>
              </a:spcBef>
              <a:buNone/>
            </a:pPr>
            <a:r>
              <a:t>Add speaker name</a:t>
            </a:r>
          </a:p>
        </p:txBody>
      </p:sp>
      <p:sp>
        <p:nvSpPr>
          <p:cNvPr id="8" name="Text Placeholder 33">
            <a:extLst>
              <a:ext uri="{FF2B5EF4-FFF2-40B4-BE49-F238E27FC236}">
                <a16:creationId xmlns:a16="http://schemas.microsoft.com/office/drawing/2014/main" id="{B81D31E2-4307-EE1A-38D0-E29273E48090}"/>
              </a:ext>
            </a:extLst>
          </p:cNvPr>
          <p:cNvSpPr>
            <a:spLocks noGrp="1"/>
          </p:cNvSpPr>
          <p:nvPr>
            <p:ph type="body" idx="15" hasCustomPrompt="1"/>
          </p:nvPr>
        </p:nvSpPr>
        <p:spPr>
          <a:xfrm>
            <a:off x="792538" y="5499984"/>
            <a:ext cx="3236480" cy="365125"/>
          </a:xfrm>
        </p:spPr>
        <p:txBody>
          <a:bodyPr vert="horz" lIns="0" tIns="0" rIns="0" bIns="0" anchor="t">
            <a:noAutofit/>
          </a:bodyPr>
          <a:lstStyle>
            <a:lvl1pPr algn="ctr">
              <a:lnSpc>
                <a:spcPct val="100000"/>
              </a:lnSpc>
              <a:buNone/>
              <a:defRPr b="0" i="0">
                <a:solidFill>
                  <a:schemeClr val="tx1"/>
                </a:solidFill>
                <a:latin typeface="Oracle Sans Tab"/>
                <a:ea typeface="Oracle Sans Tab"/>
                <a:cs typeface="Oracle Sans Tab"/>
              </a:defRPr>
            </a:lvl1pPr>
          </a:lstStyle>
          <a:p>
            <a:pPr lvl="0">
              <a:spcBef>
                <a:spcPct val="0"/>
              </a:spcBef>
              <a:buNone/>
            </a:pPr>
            <a:r>
              <a:t>Add speaker title</a:t>
            </a:r>
          </a:p>
        </p:txBody>
      </p:sp>
      <p:sp>
        <p:nvSpPr>
          <p:cNvPr id="9" name="Content Placeholder 4">
            <a:extLst>
              <a:ext uri="{FF2B5EF4-FFF2-40B4-BE49-F238E27FC236}">
                <a16:creationId xmlns:a16="http://schemas.microsoft.com/office/drawing/2014/main" id="{12D1FE9E-2267-4B8A-CCBC-AD454DAAD0E9}"/>
              </a:ext>
            </a:extLst>
          </p:cNvPr>
          <p:cNvSpPr>
            <a:spLocks noGrp="1"/>
          </p:cNvSpPr>
          <p:nvPr>
            <p:ph idx="16"/>
          </p:nvPr>
        </p:nvSpPr>
        <p:spPr>
          <a:xfrm>
            <a:off x="4541838" y="2514610"/>
            <a:ext cx="6907212" cy="2651115"/>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pic>
        <p:nvPicPr>
          <p:cNvPr id="20" name="Graphic 9"/>
          <p:cNvPicPr>
            <a:picLocks noChangeAspect="1"/>
          </p:cNvPicPr>
          <p:nvPr/>
        </p:nvPicPr>
        <p:blipFill rotWithShape="1">
          <a:blip>
            <a:extLst>
              <a:ext uri="{96DAC541-7B7A-43D3-8B79-37D633B846F1}">
                <asvg:svgBlip xmlns:asvg="http://schemas.microsoft.com/office/drawing/2016/SVG/main" r:embed="rId2"/>
              </a:ext>
            </a:extLst>
          </a:blip>
          <a:srcRect l="27431" t="9963" r="23483" b="37989"/>
          <a:stretch>
            <a:fillRect/>
          </a:stretch>
        </p:blipFill>
        <p:spPr>
          <a:xfrm flipH="1">
            <a:off x="-1116440" y="992891"/>
            <a:ext cx="5658278" cy="4015837"/>
          </a:xfrm>
          <a:prstGeom prst="rect">
            <a:avLst/>
          </a:prstGeom>
        </p:spPr>
      </p:pic>
      <p:sp>
        <p:nvSpPr>
          <p:cNvPr id="11" name="Slide Number">
            <a:extLst>
              <a:ext uri="{FF2B5EF4-FFF2-40B4-BE49-F238E27FC236}">
                <a16:creationId xmlns:a16="http://schemas.microsoft.com/office/drawing/2014/main" id="{20164EC8-4342-0DA3-12C6-CE0A2CCCFDC1}"/>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2" name="Footer">
            <a:extLst>
              <a:ext uri="{FF2B5EF4-FFF2-40B4-BE49-F238E27FC236}">
                <a16:creationId xmlns:a16="http://schemas.microsoft.com/office/drawing/2014/main" id="{6CEAEAA3-820B-3E1F-4EB9-2BB3A5665F0E}"/>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3" name="Date">
            <a:extLst>
              <a:ext uri="{FF2B5EF4-FFF2-40B4-BE49-F238E27FC236}">
                <a16:creationId xmlns:a16="http://schemas.microsoft.com/office/drawing/2014/main" id="{77A5A83E-977C-75F1-32D6-4DB62979FA8F}"/>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F1988712-4618-A44B-9B2A-34DA9004A715}" type="datetime1">
              <a:t>10/5/26</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A789835-52F9-A331-48B0-37CECEEAE2A8}"/>
              </a:ext>
            </a:extLst>
          </p:cNvPr>
          <p:cNvSpPr>
            <a:spLocks noGrp="1"/>
          </p:cNvSpPr>
          <p:nvPr/>
        </p:nvSpPr>
        <p:spPr>
          <a:xfrm>
            <a:off x="712620" y="553616"/>
            <a:ext cx="5383380" cy="822960"/>
          </a:xfrm>
          <a:prstGeom prst="rect">
            <a:avLst/>
          </a:prstGeom>
        </p:spPr>
        <p:txBody>
          <a:bodyPr vert="horz" lIns="0" tIns="0" rIns="0" bIns="0" anchor="t">
            <a:noAutofit/>
          </a:bodyPr>
          <a:lstStyle>
            <a:lvl1pPr algn="l" defTabSz="914400">
              <a:lnSpc>
                <a:spcPct val="100000"/>
              </a:lnSpc>
              <a:spcBef>
                <a:spcPct val="0"/>
              </a:spcBef>
              <a:buNone/>
              <a:defRPr sz="2400" b="1" i="0" kern="1200" baseline="0">
                <a:solidFill>
                  <a:schemeClr val="tx1"/>
                </a:solidFill>
                <a:latin typeface="Oracle Sans Tab"/>
                <a:ea typeface="Oracle Sans Tab"/>
                <a:cs typeface="Oracle Sans Tab"/>
              </a:defRPr>
            </a:lvl1pPr>
          </a:lstStyle>
          <a:p>
            <a:r>
              <a:t>Agenda</a:t>
            </a:r>
          </a:p>
        </p:txBody>
      </p:sp>
      <p:sp>
        <p:nvSpPr>
          <p:cNvPr id="7" name="Content">
            <a:extLst>
              <a:ext uri="{FF2B5EF4-FFF2-40B4-BE49-F238E27FC236}">
                <a16:creationId xmlns:a16="http://schemas.microsoft.com/office/drawing/2014/main" id="{C114A3F5-5B8A-563A-6DAB-C8DDF56A118B}"/>
              </a:ext>
            </a:extLst>
          </p:cNvPr>
          <p:cNvSpPr>
            <a:spLocks noGrp="1"/>
          </p:cNvSpPr>
          <p:nvPr>
            <p:ph idx="14" hasCustomPrompt="1"/>
          </p:nvPr>
        </p:nvSpPr>
        <p:spPr>
          <a:xfrm>
            <a:off x="713684" y="1658041"/>
            <a:ext cx="439101" cy="3711892"/>
          </a:xfrm>
        </p:spPr>
        <p:txBody>
          <a:bodyPr/>
          <a:lstStyle>
            <a:lvl1pPr>
              <a:lnSpc>
                <a:spcPct val="200000"/>
              </a:lnSpc>
              <a:buNone/>
              <a:defRPr sz="1800" b="1"/>
            </a:lvl1pPr>
            <a:lvl2pPr>
              <a:lnSpc>
                <a:spcPct val="200000"/>
              </a:lnSpc>
              <a:buNone/>
              <a:defRPr sz="1800" b="1"/>
            </a:lvl2pPr>
            <a:lvl3pPr>
              <a:lnSpc>
                <a:spcPct val="200000"/>
              </a:lnSpc>
              <a:buNone/>
              <a:defRPr sz="1800" b="1"/>
            </a:lvl3pPr>
            <a:lvl4pPr>
              <a:lnSpc>
                <a:spcPct val="200000"/>
              </a:lnSpc>
              <a:buNone/>
              <a:defRPr sz="1800" b="1"/>
            </a:lvl4pPr>
            <a:lvl5pPr>
              <a:lnSpc>
                <a:spcPct val="200000"/>
              </a:lnSpc>
              <a:buNone/>
              <a:defRPr sz="1800" b="1"/>
            </a:lvl5pPr>
          </a:lstStyle>
          <a:p>
            <a:pPr lvl="0">
              <a:buNone/>
            </a:pPr>
            <a:r>
              <a:t>1</a:t>
            </a:r>
          </a:p>
          <a:p>
            <a:pPr lvl="0">
              <a:buNone/>
            </a:pPr>
            <a:r>
              <a:t>2</a:t>
            </a:r>
          </a:p>
          <a:p>
            <a:pPr lvl="0">
              <a:buNone/>
            </a:pPr>
            <a:r>
              <a:t>3</a:t>
            </a:r>
          </a:p>
          <a:p>
            <a:pPr lvl="0">
              <a:buNone/>
            </a:pPr>
            <a:r>
              <a:t>4</a:t>
            </a:r>
          </a:p>
          <a:p>
            <a:pPr lvl="0">
              <a:buNone/>
            </a:pPr>
            <a:r>
              <a:t>5</a:t>
            </a:r>
          </a:p>
          <a:p>
            <a:pPr lvl="0">
              <a:buNone/>
            </a:pPr>
            <a:r>
              <a:t>5</a:t>
            </a:r>
          </a:p>
        </p:txBody>
      </p:sp>
      <p:sp>
        <p:nvSpPr>
          <p:cNvPr id="8" name="Content">
            <a:extLst>
              <a:ext uri="{FF2B5EF4-FFF2-40B4-BE49-F238E27FC236}">
                <a16:creationId xmlns:a16="http://schemas.microsoft.com/office/drawing/2014/main" id="{D662AAFB-210B-8AC0-20A6-94DB7EE34109}"/>
              </a:ext>
            </a:extLst>
          </p:cNvPr>
          <p:cNvSpPr>
            <a:spLocks noGrp="1"/>
          </p:cNvSpPr>
          <p:nvPr>
            <p:ph idx="18"/>
          </p:nvPr>
        </p:nvSpPr>
        <p:spPr>
          <a:xfrm>
            <a:off x="1333444" y="1658041"/>
            <a:ext cx="6880541" cy="3711892"/>
          </a:xfrm>
        </p:spPr>
        <p:txBody>
          <a:bodyPr/>
          <a:lstStyle>
            <a:lvl1pPr>
              <a:lnSpc>
                <a:spcPct val="200000"/>
              </a:lnSpc>
              <a:buNone/>
              <a:defRPr sz="1800" b="0"/>
            </a:lvl1pPr>
            <a:lvl2pPr>
              <a:lnSpc>
                <a:spcPct val="200000"/>
              </a:lnSpc>
              <a:buNone/>
              <a:defRPr sz="1800" b="0"/>
            </a:lvl2pPr>
            <a:lvl3pPr>
              <a:lnSpc>
                <a:spcPct val="200000"/>
              </a:lnSpc>
              <a:buNone/>
              <a:defRPr sz="1800" b="0"/>
            </a:lvl3pPr>
            <a:lvl4pPr>
              <a:lnSpc>
                <a:spcPct val="200000"/>
              </a:lnSpc>
              <a:buNone/>
              <a:defRPr sz="1800" b="0"/>
            </a:lvl4pPr>
            <a:lvl5pPr>
              <a:lnSpc>
                <a:spcPct val="200000"/>
              </a:lnSpc>
              <a:buNone/>
              <a:defRPr sz="1800" b="0"/>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pic>
        <p:nvPicPr>
          <p:cNvPr id="17" name="Graphic 8"/>
          <p:cNvPicPr>
            <a:picLocks noChangeAspect="1"/>
          </p:cNvPicPr>
          <p:nvPr/>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
        <p:nvSpPr>
          <p:cNvPr id="10" name="Slide Number">
            <a:extLst>
              <a:ext uri="{FF2B5EF4-FFF2-40B4-BE49-F238E27FC236}">
                <a16:creationId xmlns:a16="http://schemas.microsoft.com/office/drawing/2014/main" id="{B0F41EC2-DF1B-BCC7-75DF-543547DEC902}"/>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1" name="Footer">
            <a:extLst>
              <a:ext uri="{FF2B5EF4-FFF2-40B4-BE49-F238E27FC236}">
                <a16:creationId xmlns:a16="http://schemas.microsoft.com/office/drawing/2014/main" id="{18467E63-1ED6-C307-24F9-B8F7BF7B0BFB}"/>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2" name="Date">
            <a:extLst>
              <a:ext uri="{FF2B5EF4-FFF2-40B4-BE49-F238E27FC236}">
                <a16:creationId xmlns:a16="http://schemas.microsoft.com/office/drawing/2014/main" id="{DE19BAEC-B994-9744-A6CA-830AC782CD05}"/>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51D8E78A-A24E-9841-96FF-ECDC88B87474}" type="datetime1">
              <a:t>10/5/26</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ight - Title 1 Colum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4B5BB6C-77A2-4299-98DB-F23A8BBC354D}"/>
              </a:ext>
            </a:extLst>
          </p:cNvPr>
          <p:cNvSpPr>
            <a:spLocks noGrp="1"/>
          </p:cNvSpPr>
          <p:nvPr>
            <p:ph type="title" hasCustomPrompt="1"/>
          </p:nvPr>
        </p:nvSpPr>
        <p:spPr>
          <a:xfrm>
            <a:off x="609600" y="538376"/>
            <a:ext cx="10979020" cy="395763"/>
          </a:xfrm>
        </p:spPr>
        <p:txBody>
          <a:bodyPr/>
          <a:lstStyle>
            <a:lvl1pPr>
              <a:lnSpc>
                <a:spcPct val="100000"/>
              </a:lnSpc>
              <a:buNone/>
              <a:defRPr b="1" i="0">
                <a:latin typeface="Oracle Sans Tab"/>
                <a:ea typeface="Oracle Sans Tab"/>
                <a:cs typeface="Oracle Sans Tab"/>
              </a:defRPr>
            </a:lvl1pPr>
          </a:lstStyle>
          <a:p>
            <a:r>
              <a:t>Title</a:t>
            </a:r>
          </a:p>
        </p:txBody>
      </p:sp>
      <p:sp>
        <p:nvSpPr>
          <p:cNvPr id="2" name="Content">
            <a:extLst>
              <a:ext uri="{FF2B5EF4-FFF2-40B4-BE49-F238E27FC236}">
                <a16:creationId xmlns:a16="http://schemas.microsoft.com/office/drawing/2014/main" id="{5D03235E-81C6-F058-9141-4468DA219785}"/>
              </a:ext>
            </a:extLst>
          </p:cNvPr>
          <p:cNvSpPr>
            <a:spLocks noGrp="1"/>
          </p:cNvSpPr>
          <p:nvPr>
            <p:ph idx="14"/>
          </p:nvPr>
        </p:nvSpPr>
        <p:spPr>
          <a:xfrm>
            <a:off x="611000" y="1362075"/>
            <a:ext cx="10972800" cy="3657600"/>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3" name="Slide Number">
            <a:extLst>
              <a:ext uri="{FF2B5EF4-FFF2-40B4-BE49-F238E27FC236}">
                <a16:creationId xmlns:a16="http://schemas.microsoft.com/office/drawing/2014/main" id="{EDAA4195-B7BD-9D87-7524-93DCEF6CD1FD}"/>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ECF280A6-8376-1A2F-E654-88325CE8C052}"/>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185F30C2-AFC5-7755-BB67-1F39554A2217}"/>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AE193099-3A03-EC4D-9793-ED3804EF0F91}" type="datetime1">
              <a:t>10/5/26</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ight - Title/Sub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a:xfrm>
            <a:off x="609600" y="538376"/>
            <a:ext cx="10979020" cy="395763"/>
          </a:xfrm>
        </p:spPr>
        <p:txBody>
          <a:bodyPr/>
          <a:lstStyle>
            <a:lvl1pPr>
              <a:lnSpc>
                <a:spcPct val="100000"/>
              </a:lnSpc>
              <a:buNone/>
              <a:defRPr b="1" i="0">
                <a:solidFill>
                  <a:schemeClr val="tx1"/>
                </a:solidFill>
                <a:latin typeface="Oracle Sans Tab"/>
                <a:ea typeface="Oracle Sans Tab"/>
                <a:cs typeface="Oracle Sans Tab"/>
              </a:defRPr>
            </a:lvl1pPr>
          </a:lstStyle>
          <a:p>
            <a:r>
              <a:t>Title</a:t>
            </a:r>
          </a:p>
        </p:txBody>
      </p:sp>
      <p:sp>
        <p:nvSpPr>
          <p:cNvPr id="7" name="Subtitle">
            <a:extLst>
              <a:ext uri="{FF2B5EF4-FFF2-40B4-BE49-F238E27FC236}">
                <a16:creationId xmlns:a16="http://schemas.microsoft.com/office/drawing/2014/main" id="{1C3705B9-F5B6-D7DA-A986-BD2522922780}"/>
              </a:ext>
            </a:extLst>
          </p:cNvPr>
          <p:cNvSpPr>
            <a:spLocks noGrp="1"/>
          </p:cNvSpPr>
          <p:nvPr>
            <p:ph type="body" idx="11" hasCustomPrompt="1"/>
          </p:nvPr>
        </p:nvSpPr>
        <p:spPr>
          <a:xfrm>
            <a:off x="609600" y="1009904"/>
            <a:ext cx="10972800" cy="330540"/>
          </a:xfrm>
          <a:prstGeom prst="rect">
            <a:avLst/>
          </a:prstGeom>
        </p:spPr>
        <p:txBody>
          <a:bodyPr lIns="0">
            <a:noAutofit/>
          </a:bodyPr>
          <a:lstStyle>
            <a:lvl1pPr marL="0" indent="0">
              <a:lnSpc>
                <a:spcPct val="100000"/>
              </a:lnSpc>
              <a:spcAft>
                <a:spcPts val="0"/>
              </a:spcAft>
              <a:buNone/>
              <a:defRPr sz="1800" b="0" i="0">
                <a:latin typeface="Oracle Sans Tab"/>
                <a:ea typeface="Oracle Sans Tab"/>
                <a:cs typeface="Oracle Sans Tab"/>
              </a:defRPr>
            </a:lvl1pPr>
          </a:lstStyle>
          <a:p>
            <a:pPr lvl="0">
              <a:buNone/>
            </a:pPr>
            <a:r>
              <a:t>Subtitle</a:t>
            </a:r>
          </a:p>
        </p:txBody>
      </p:sp>
      <p:sp>
        <p:nvSpPr>
          <p:cNvPr id="2" name="Content">
            <a:extLst>
              <a:ext uri="{FF2B5EF4-FFF2-40B4-BE49-F238E27FC236}">
                <a16:creationId xmlns:a16="http://schemas.microsoft.com/office/drawing/2014/main" id="{002F888E-0FBB-6617-9462-4201B11F2A44}"/>
              </a:ext>
            </a:extLst>
          </p:cNvPr>
          <p:cNvSpPr>
            <a:spLocks noGrp="1"/>
          </p:cNvSpPr>
          <p:nvPr>
            <p:ph idx="14"/>
          </p:nvPr>
        </p:nvSpPr>
        <p:spPr>
          <a:xfrm>
            <a:off x="609600" y="1600199"/>
            <a:ext cx="5241226" cy="3657600"/>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3" name="Content">
            <a:extLst>
              <a:ext uri="{FF2B5EF4-FFF2-40B4-BE49-F238E27FC236}">
                <a16:creationId xmlns:a16="http://schemas.microsoft.com/office/drawing/2014/main" id="{4F57E862-706F-9432-1E5B-C66745958B78}"/>
              </a:ext>
            </a:extLst>
          </p:cNvPr>
          <p:cNvSpPr>
            <a:spLocks noGrp="1"/>
          </p:cNvSpPr>
          <p:nvPr>
            <p:ph idx="19"/>
          </p:nvPr>
        </p:nvSpPr>
        <p:spPr>
          <a:xfrm>
            <a:off x="6370316" y="1600220"/>
            <a:ext cx="5212083" cy="3657600"/>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6" name="Slide Number">
            <a:extLst>
              <a:ext uri="{FF2B5EF4-FFF2-40B4-BE49-F238E27FC236}">
                <a16:creationId xmlns:a16="http://schemas.microsoft.com/office/drawing/2014/main" id="{00A528F8-C661-2155-5328-2BEE7ADF808F}"/>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0" name="Footer">
            <a:extLst>
              <a:ext uri="{FF2B5EF4-FFF2-40B4-BE49-F238E27FC236}">
                <a16:creationId xmlns:a16="http://schemas.microsoft.com/office/drawing/2014/main" id="{1091CA46-328E-1295-5618-9F7A6532663A}"/>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1" name="Date">
            <a:extLst>
              <a:ext uri="{FF2B5EF4-FFF2-40B4-BE49-F238E27FC236}">
                <a16:creationId xmlns:a16="http://schemas.microsoft.com/office/drawing/2014/main" id="{0AA7E056-7830-309E-E8E5-B58F73479203}"/>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12F4A516-9D6A-0541-B66C-92B6F9856171}" type="datetime1">
              <a:t>10/5/26</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full-image">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2A8370DC-7E17-3B48-B968-7FBF1A513E5D}"/>
              </a:ext>
            </a:extLst>
          </p:cNvPr>
          <p:cNvSpPr>
            <a:spLocks noGrp="1"/>
          </p:cNvSpPr>
          <p:nvPr>
            <p:ph type="title" hasCustomPrompt="1"/>
          </p:nvPr>
        </p:nvSpPr>
        <p:spPr>
          <a:xfrm>
            <a:off x="609600" y="2253312"/>
            <a:ext cx="6400800" cy="1280160"/>
          </a:xfrm>
          <a:prstGeom prst="rect">
            <a:avLst/>
          </a:prstGeom>
          <a:noFill/>
        </p:spPr>
        <p:txBody>
          <a:bodyPr vert="horz" wrap="square" lIns="0" tIns="0" rIns="0" bIns="0" anchor="b">
            <a:noAutofit/>
          </a:bodyPr>
          <a:lstStyle>
            <a:lvl1pPr>
              <a:lnSpc>
                <a:spcPct val="100000"/>
              </a:lnSpc>
              <a:buNone/>
              <a:defRPr sz="3600" b="0" i="0">
                <a:gradFill>
                  <a:gsLst>
                    <a:gs pos="0">
                      <a:schemeClr val="tx1"/>
                    </a:gs>
                    <a:gs pos="100000">
                      <a:schemeClr val="tx1"/>
                    </a:gs>
                  </a:gsLst>
                  <a:lin ang="2700000" scaled="1"/>
                </a:gradFill>
                <a:latin typeface="Oracle Sans Tab Semi Bold"/>
                <a:ea typeface="Oracle Sans Tab Semi Bold"/>
                <a:cs typeface="Oracle Sans Tab Semi Bold"/>
              </a:defRPr>
            </a:lvl1pPr>
          </a:lstStyle>
          <a:p>
            <a:pPr lvl="0">
              <a:lnSpc>
                <a:spcPct val="100000"/>
              </a:lnSpc>
              <a:buNone/>
            </a:pPr>
            <a:r>
              <a:t>Cross-pillar, Industries, </a:t>
            </a:r>
            <a:br/>
            <a:r>
              <a:t>and General Divider Title</a:t>
            </a:r>
          </a:p>
        </p:txBody>
      </p:sp>
      <p:sp>
        <p:nvSpPr>
          <p:cNvPr id="4" name="Subhead">
            <a:extLst>
              <a:ext uri="{FF2B5EF4-FFF2-40B4-BE49-F238E27FC236}">
                <a16:creationId xmlns:a16="http://schemas.microsoft.com/office/drawing/2014/main" id="{AC267B18-559A-5001-F10C-C0FCF070F435}"/>
              </a:ext>
            </a:extLst>
          </p:cNvPr>
          <p:cNvSpPr>
            <a:spLocks noGrp="1"/>
          </p:cNvSpPr>
          <p:nvPr>
            <p:ph type="body" idx="33" hasCustomPrompt="1"/>
          </p:nvPr>
        </p:nvSpPr>
        <p:spPr>
          <a:xfrm>
            <a:off x="617418" y="4051373"/>
            <a:ext cx="6400800" cy="322507"/>
          </a:xfrm>
          <a:prstGeom prst="rect">
            <a:avLst/>
          </a:prstGeom>
          <a:noFill/>
        </p:spPr>
        <p:txBody>
          <a:bodyPr>
            <a:noAutofit/>
          </a:bodyPr>
          <a:lstStyle>
            <a:lvl1pPr marL="0" marR="0" indent="0" algn="l" defTabSz="914400">
              <a:lnSpc>
                <a:spcPct val="100000"/>
              </a:lnSpc>
              <a:spcBef>
                <a:spcPts val="600"/>
              </a:spcBef>
              <a:spcAft>
                <a:spcPts val="0"/>
              </a:spcAft>
              <a:buClrTx/>
              <a:buSzTx/>
              <a:buFont typeface="Arial"/>
              <a:buNone/>
              <a:defRPr sz="2000" b="0">
                <a:gradFill>
                  <a:gsLst>
                    <a:gs pos="0">
                      <a:schemeClr val="tx1"/>
                    </a:gs>
                    <a:gs pos="100000">
                      <a:schemeClr val="tx1"/>
                    </a:gs>
                  </a:gsLst>
                  <a:lin ang="2700000" scaled="1"/>
                </a:gradFill>
              </a:defRPr>
            </a:lvl1pPr>
          </a:lstStyle>
          <a:p>
            <a:pPr marL="0" marR="0" lvl="0" indent="0" algn="l" defTabSz="914400">
              <a:lnSpc>
                <a:spcPct val="90000"/>
              </a:lnSpc>
              <a:spcBef>
                <a:spcPts val="1000"/>
              </a:spcBef>
              <a:spcAft>
                <a:spcPts val="0"/>
              </a:spcAft>
              <a:buClrTx/>
              <a:buSzTx/>
              <a:buFont typeface="Arial"/>
              <a:buNone/>
            </a:pPr>
            <a:r>
              <a:t>Subhead goes here.</a:t>
            </a:r>
          </a:p>
        </p:txBody>
      </p:sp>
      <p:sp>
        <p:nvSpPr>
          <p:cNvPr id="10" name="Rectangle 9">
            <a:extLst>
              <a:ext uri="{FF2B5EF4-FFF2-40B4-BE49-F238E27FC236}">
                <a16:creationId xmlns:a16="http://schemas.microsoft.com/office/drawing/2014/main" id="{14FFEACD-5822-3BB1-81F6-B032E4B16A27}"/>
              </a:ext>
            </a:extLst>
          </p:cNvPr>
          <p:cNvSpPr>
            <a:spLocks noGrp="1"/>
          </p:cNvSpPr>
          <p:nvPr/>
        </p:nvSpPr>
        <p:spPr>
          <a:xfrm flipH="1">
            <a:off x="6372224" y="0"/>
            <a:ext cx="5819775" cy="5341257"/>
          </a:xfrm>
          <a:prstGeom prst="rect">
            <a:avLst/>
          </a:prstGeom>
          <a:blipFill>
            <a:blip>
              <a:extLst>
                <a:ext uri="{96DAC541-7B7A-43D3-8B79-37D633B846F1}">
                  <asvg:svgBlip xmlns:asvg="http://schemas.microsoft.com/office/drawing/2016/SVG/main" r:embed="rId3"/>
                </a:ext>
              </a:extLst>
            </a:blip>
            <a:stretch>
              <a:fillRect l="-37577" t="-52507" r="-42097" b="-35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Slide Number">
            <a:extLst>
              <a:ext uri="{FF2B5EF4-FFF2-40B4-BE49-F238E27FC236}">
                <a16:creationId xmlns:a16="http://schemas.microsoft.com/office/drawing/2014/main" id="{6293BE7C-3F1E-E021-49CA-E717F4F8F88E}"/>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8" name="Footer">
            <a:extLst>
              <a:ext uri="{FF2B5EF4-FFF2-40B4-BE49-F238E27FC236}">
                <a16:creationId xmlns:a16="http://schemas.microsoft.com/office/drawing/2014/main" id="{2BAA63F5-6894-54B3-1DA5-5F0C46065B89}"/>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9" name="Date">
            <a:extLst>
              <a:ext uri="{FF2B5EF4-FFF2-40B4-BE49-F238E27FC236}">
                <a16:creationId xmlns:a16="http://schemas.microsoft.com/office/drawing/2014/main" id="{AD6EE92F-3DFC-02E8-ECD1-8C198C4C83A2}"/>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F689A7EB-68D8-F442-B43B-FA8F440F83E7}" type="datetime1">
              <a:t>10/5/26</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44B9-0A45-6DCA-0B88-4D13FC44F19E}"/>
              </a:ext>
            </a:extLst>
          </p:cNvPr>
          <p:cNvSpPr>
            <a:spLocks noGrp="1"/>
          </p:cNvSpPr>
          <p:nvPr>
            <p:ph type="title"/>
          </p:nvPr>
        </p:nvSpPr>
        <p:spPr/>
        <p:txBody>
          <a:bodyPr/>
          <a:lstStyle/>
          <a:p>
            <a:r>
              <a:t>Click to edit Master title style</a:t>
            </a:r>
          </a:p>
        </p:txBody>
      </p:sp>
      <p:sp>
        <p:nvSpPr>
          <p:cNvPr id="6" name="Slide Number">
            <a:extLst>
              <a:ext uri="{FF2B5EF4-FFF2-40B4-BE49-F238E27FC236}">
                <a16:creationId xmlns:a16="http://schemas.microsoft.com/office/drawing/2014/main" id="{BE8173F0-DED0-4216-D80B-CDDA33081F2F}"/>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7" name="Footer">
            <a:extLst>
              <a:ext uri="{FF2B5EF4-FFF2-40B4-BE49-F238E27FC236}">
                <a16:creationId xmlns:a16="http://schemas.microsoft.com/office/drawing/2014/main" id="{AC253C3D-FBBA-4026-3B3F-803AD020A25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Light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FA17F5-B1F8-5F24-F9F9-341BF683DDD5}"/>
              </a:ext>
            </a:extLst>
          </p:cNvPr>
          <p:cNvSpPr>
            <a:spLocks noGrp="1"/>
          </p:cNvSpPr>
          <p:nvPr>
            <p:ph type="sldNum" idx="40"/>
          </p:nvPr>
        </p:nvSpPr>
        <p:spPr>
          <a:xfrm>
            <a:off x="609600" y="6242160"/>
            <a:ext cx="365760" cy="313084"/>
          </a:xfrm>
        </p:spPr>
        <p:txBody>
          <a:bodyPr/>
          <a:lstStyle>
            <a:lvl1pPr>
              <a:buNone/>
              <a:defRPr>
                <a:gradFill>
                  <a:gsLst>
                    <a:gs pos="0">
                      <a:schemeClr val="tx1"/>
                    </a:gs>
                    <a:gs pos="100000">
                      <a:schemeClr val="tx1"/>
                    </a:gs>
                  </a:gsLst>
                  <a:lin ang="2700000" scaled="1"/>
                </a:gradFill>
              </a:defRPr>
            </a:lvl1pPr>
          </a:lstStyle>
          <a:p>
            <a:fld id="{766B4A5F-AE5C-6B4D-A0D8-689C8C1B0247}" type="slidenum">
              <a:t>‹#›</a:t>
            </a:fld>
            <a:endParaRPr/>
          </a:p>
        </p:txBody>
      </p:sp>
      <p:sp>
        <p:nvSpPr>
          <p:cNvPr id="19" name="Quote">
            <a:extLst>
              <a:ext uri="{FF2B5EF4-FFF2-40B4-BE49-F238E27FC236}">
                <a16:creationId xmlns:a16="http://schemas.microsoft.com/office/drawing/2014/main" id="{78D87FD2-6FC8-887F-D6EE-9DD365416196}"/>
              </a:ext>
            </a:extLst>
          </p:cNvPr>
          <p:cNvSpPr>
            <a:spLocks noGrp="1"/>
          </p:cNvSpPr>
          <p:nvPr>
            <p:ph type="title" hasCustomPrompt="1"/>
          </p:nvPr>
        </p:nvSpPr>
        <p:spPr>
          <a:xfrm>
            <a:off x="5220586" y="2965088"/>
            <a:ext cx="6219354" cy="1384995"/>
          </a:xfrm>
          <a:prstGeom prst="rect">
            <a:avLst/>
          </a:prstGeom>
          <a:noFill/>
        </p:spPr>
        <p:txBody>
          <a:bodyPr vert="horz" wrap="square" lIns="0" tIns="0" rIns="0" bIns="0" anchor="b">
            <a:spAutoFit/>
          </a:bodyPr>
          <a:lstStyle>
            <a:lvl1pPr marL="179388" indent="-179388">
              <a:lnSpc>
                <a:spcPct val="100000"/>
              </a:lnSpc>
              <a:buNone/>
              <a:defRPr sz="3000" b="0" i="0">
                <a:latin typeface="+mj-lt"/>
                <a:ea typeface="+mj-lt"/>
                <a:cs typeface="+mj-lt"/>
              </a:defRPr>
            </a:lvl1pPr>
          </a:lstStyle>
          <a:p>
            <a:pPr lvl="0">
              <a:buNone/>
            </a:pPr>
            <a:r>
              <a:t>“Click to type customer or</a:t>
            </a:r>
            <a:br/>
            <a:r>
              <a:t>partner quote surrounded</a:t>
            </a:r>
            <a:br/>
            <a:r>
              <a:t>by quotation marks.”</a:t>
            </a:r>
          </a:p>
        </p:txBody>
      </p:sp>
      <p:sp>
        <p:nvSpPr>
          <p:cNvPr id="20" name="Text Field">
            <a:extLst>
              <a:ext uri="{FF2B5EF4-FFF2-40B4-BE49-F238E27FC236}">
                <a16:creationId xmlns:a16="http://schemas.microsoft.com/office/drawing/2014/main" id="{85CCBF4B-774C-B65C-4D27-03559C819D12}"/>
              </a:ext>
            </a:extLst>
          </p:cNvPr>
          <p:cNvSpPr>
            <a:spLocks noGrp="1"/>
          </p:cNvSpPr>
          <p:nvPr>
            <p:ph type="body" idx="37" hasCustomPrompt="1"/>
          </p:nvPr>
        </p:nvSpPr>
        <p:spPr>
          <a:xfrm>
            <a:off x="5385816" y="5052031"/>
            <a:ext cx="6051272" cy="266291"/>
          </a:xfrm>
          <a:prstGeom prst="rect">
            <a:avLst/>
          </a:prstGeom>
        </p:spPr>
        <p:txBody>
          <a:bodyPr>
            <a:noAutofit/>
          </a:bodyPr>
          <a:lstStyle>
            <a:lvl1pPr>
              <a:lnSpc>
                <a:spcPct val="100000"/>
              </a:lnSpc>
              <a:buNone/>
              <a:defRPr b="1"/>
            </a:lvl1pPr>
          </a:lstStyle>
          <a:p>
            <a:pPr lvl="0">
              <a:buNone/>
            </a:pPr>
            <a:r>
              <a:t>Name of person quoted</a:t>
            </a:r>
          </a:p>
        </p:txBody>
      </p:sp>
      <p:sp>
        <p:nvSpPr>
          <p:cNvPr id="21" name="Text Field 2">
            <a:extLst>
              <a:ext uri="{FF2B5EF4-FFF2-40B4-BE49-F238E27FC236}">
                <a16:creationId xmlns:a16="http://schemas.microsoft.com/office/drawing/2014/main" id="{2ACD5878-6851-9403-2B56-9BC60F7E9FC0}"/>
              </a:ext>
            </a:extLst>
          </p:cNvPr>
          <p:cNvSpPr>
            <a:spLocks noGrp="1"/>
          </p:cNvSpPr>
          <p:nvPr>
            <p:ph type="body" idx="36" hasCustomPrompt="1"/>
          </p:nvPr>
        </p:nvSpPr>
        <p:spPr>
          <a:xfrm>
            <a:off x="5385816" y="5389624"/>
            <a:ext cx="6051272" cy="786385"/>
          </a:xfrm>
          <a:prstGeom prst="rect">
            <a:avLst/>
          </a:prstGeom>
        </p:spPr>
        <p:txBody>
          <a:bodyPr>
            <a:noAutofit/>
          </a:bodyPr>
          <a:lstStyle>
            <a:lvl1pPr>
              <a:lnSpc>
                <a:spcPct val="100000"/>
              </a:lnSpc>
              <a:buNone/>
              <a:defRPr sz="1600" b="0" i="0">
                <a:latin typeface="Oracle Sans Tab"/>
                <a:ea typeface="Oracle Sans Tab"/>
                <a:cs typeface="Oracle Sans Tab"/>
              </a:defRPr>
            </a:lvl1pPr>
          </a:lstStyle>
          <a:p>
            <a:pPr lvl="0">
              <a:buNone/>
            </a:pPr>
            <a:r>
              <a:t>Additional information if needed</a:t>
            </a:r>
          </a:p>
        </p:txBody>
      </p:sp>
      <p:sp>
        <p:nvSpPr>
          <p:cNvPr id="22" name="Content Placeholder 2">
            <a:extLst>
              <a:ext uri="{FF2B5EF4-FFF2-40B4-BE49-F238E27FC236}">
                <a16:creationId xmlns:a16="http://schemas.microsoft.com/office/drawing/2014/main" id="{1C3523CD-1DA6-A0FD-DD65-A3066E4BAC7A}"/>
              </a:ext>
            </a:extLst>
          </p:cNvPr>
          <p:cNvSpPr>
            <a:spLocks noGrp="1"/>
          </p:cNvSpPr>
          <p:nvPr>
            <p:ph idx="47" hasCustomPrompt="1"/>
          </p:nvPr>
        </p:nvSpPr>
        <p:spPr>
          <a:xfrm>
            <a:off x="5372844" y="1272301"/>
            <a:ext cx="2447584" cy="673743"/>
          </a:xfrm>
        </p:spPr>
        <p:txBody>
          <a:bodyPr/>
          <a:lstStyle>
            <a:lvl5pPr marL="731520" indent="0">
              <a:buNone/>
              <a:defRPr/>
            </a:lvl5pPr>
          </a:lstStyle>
          <a:p>
            <a:pPr lvl="0">
              <a:buNone/>
            </a:pPr>
            <a:r>
              <a:t>Click to add logo</a:t>
            </a:r>
          </a:p>
        </p:txBody>
      </p:sp>
      <p:sp>
        <p:nvSpPr>
          <p:cNvPr id="23" name="Picture Placeholder 4">
            <a:extLst>
              <a:ext uri="{FF2B5EF4-FFF2-40B4-BE49-F238E27FC236}">
                <a16:creationId xmlns:a16="http://schemas.microsoft.com/office/drawing/2014/main" id="{89B27D62-F3FF-911D-1EB8-6DCFCF2267E4}"/>
              </a:ext>
            </a:extLst>
          </p:cNvPr>
          <p:cNvSpPr>
            <a:spLocks noGrp="1"/>
          </p:cNvSpPr>
          <p:nvPr>
            <p:ph type="pic" idx="42" hasCustomPrompt="1"/>
          </p:nvPr>
        </p:nvSpPr>
        <p:spPr>
          <a:xfrm>
            <a:off x="0" y="0"/>
            <a:ext cx="4876800" cy="6858000"/>
          </a:xfrm>
        </p:spPr>
        <p:txBody>
          <a:bodyPr anchor="ctr"/>
          <a:lstStyle>
            <a:lvl1pPr marL="0" marR="0" indent="0" algn="l" defTabSz="914400">
              <a:lnSpc>
                <a:spcPct val="95000"/>
              </a:lnSpc>
              <a:spcBef>
                <a:spcPts val="600"/>
              </a:spcBef>
              <a:spcAft>
                <a:spcPts val="0"/>
              </a:spcAft>
              <a:buClrTx/>
              <a:buSzTx/>
              <a:buFont typeface="System Font Regular"/>
              <a:buNone/>
              <a:defRPr b="0" i="0">
                <a:latin typeface="Oracle Sans Tab"/>
                <a:ea typeface="Oracle Sans Tab"/>
                <a:cs typeface="Oracle Sans Tab"/>
              </a:defRPr>
            </a:lvl1pPr>
          </a:lstStyle>
          <a:p>
            <a:pPr marL="0" marR="0" lvl="0" indent="0" algn="l" defTabSz="914400">
              <a:lnSpc>
                <a:spcPct val="95000"/>
              </a:lnSpc>
              <a:spcBef>
                <a:spcPts val="600"/>
              </a:spcBef>
              <a:spcAft>
                <a:spcPts val="0"/>
              </a:spcAft>
              <a:buClrTx/>
              <a:buSzTx/>
              <a:buFont typeface="System Font Regular"/>
              <a:buNone/>
            </a:pPr>
            <a:r>
              <a:t>Click to add photo or illustration</a:t>
            </a:r>
          </a:p>
          <a:p>
            <a:pPr marL="0" marR="0" lvl="0" indent="0" algn="l" defTabSz="914400">
              <a:lnSpc>
                <a:spcPct val="95000"/>
              </a:lnSpc>
              <a:spcBef>
                <a:spcPts val="600"/>
              </a:spcBef>
              <a:spcAft>
                <a:spcPts val="0"/>
              </a:spcAft>
              <a:buClrTx/>
              <a:buSzTx/>
              <a:buFont typeface="System Font Regular"/>
              <a:buNone/>
            </a:pPr>
            <a:endParaRPr/>
          </a:p>
          <a:p>
            <a:pPr marL="0" marR="0" lvl="0" indent="0" algn="l" defTabSz="914400">
              <a:lnSpc>
                <a:spcPct val="95000"/>
              </a:lnSpc>
              <a:spcBef>
                <a:spcPts val="600"/>
              </a:spcBef>
              <a:spcAft>
                <a:spcPts val="0"/>
              </a:spcAft>
              <a:buClrTx/>
              <a:buSzTx/>
              <a:buFont typeface="System Font Regular"/>
              <a:buNone/>
            </a:pPr>
            <a:endParaRPr/>
          </a:p>
        </p:txBody>
      </p:sp>
      <p:sp>
        <p:nvSpPr>
          <p:cNvPr id="27" name="Accent mark">
            <a:extLst>
              <a:ext uri="{FF2B5EF4-FFF2-40B4-BE49-F238E27FC236}">
                <a16:creationId xmlns:a16="http://schemas.microsoft.com/office/drawing/2014/main" id="{CACFCF75-7C17-7517-8CAA-88AE2565F076}"/>
              </a:ext>
            </a:extLst>
          </p:cNvPr>
          <p:cNvSpPr>
            <a:spLocks noGrp="1"/>
          </p:cNvSpPr>
          <p:nvPr/>
        </p:nvSpPr>
        <p:spPr>
          <a:xfrm>
            <a:off x="5372844" y="4707483"/>
            <a:ext cx="365760" cy="36576"/>
          </a:xfrm>
          <a:prstGeom prst="rect">
            <a:avLst/>
          </a:prstGeom>
          <a:solidFill>
            <a:srgbClr val="F0CC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9" name="Footer">
            <a:extLst>
              <a:ext uri="{FF2B5EF4-FFF2-40B4-BE49-F238E27FC236}">
                <a16:creationId xmlns:a16="http://schemas.microsoft.com/office/drawing/2014/main" id="{564B2DE2-DA5A-01F1-8930-A68DF17092CF}"/>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30" name="Date">
            <a:extLst>
              <a:ext uri="{FF2B5EF4-FFF2-40B4-BE49-F238E27FC236}">
                <a16:creationId xmlns:a16="http://schemas.microsoft.com/office/drawing/2014/main" id="{853AD41F-06D5-2D0E-827B-F38BAB1207F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89F43861-6CF2-8945-856F-89B9D0B0390F}" type="datetime1">
              <a:t>10/5/26</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B68E80E-1566-8940-AB28-97B6D65F5BC3}"/>
              </a:ext>
            </a:extLst>
          </p:cNvPr>
          <p:cNvSpPr>
            <a:spLocks noGrp="1"/>
          </p:cNvSpPr>
          <p:nvPr>
            <p:ph type="title" hasCustomPrompt="1"/>
          </p:nvPr>
        </p:nvSpPr>
        <p:spPr>
          <a:xfrm>
            <a:off x="768875" y="182403"/>
            <a:ext cx="10671048" cy="822960"/>
          </a:xfrm>
        </p:spPr>
        <p:txBody>
          <a:bodyPr/>
          <a:lstStyle>
            <a:lvl1pPr>
              <a:lnSpc>
                <a:spcPct val="100000"/>
              </a:lnSpc>
              <a:buNone/>
              <a:defRPr b="1" i="0">
                <a:latin typeface="Oracle Sans Tab"/>
                <a:ea typeface="Oracle Sans Tab"/>
                <a:cs typeface="Oracle Sans Tab"/>
              </a:defRPr>
            </a:lvl1pPr>
          </a:lstStyle>
          <a:p>
            <a:br/>
            <a:r>
              <a:t>Title</a:t>
            </a:r>
          </a:p>
        </p:txBody>
      </p:sp>
      <p:sp>
        <p:nvSpPr>
          <p:cNvPr id="13" name="Subtitle">
            <a:extLst>
              <a:ext uri="{FF2B5EF4-FFF2-40B4-BE49-F238E27FC236}">
                <a16:creationId xmlns:a16="http://schemas.microsoft.com/office/drawing/2014/main" id="{7065A451-0649-F69E-D316-C7A078F4B44E}"/>
              </a:ext>
            </a:extLst>
          </p:cNvPr>
          <p:cNvSpPr>
            <a:spLocks noGrp="1"/>
          </p:cNvSpPr>
          <p:nvPr>
            <p:ph type="body" idx="13"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a:ea typeface="Oracle Sans Tab"/>
                <a:cs typeface="Oracle Sans Tab"/>
              </a:defRPr>
            </a:lvl1pPr>
          </a:lstStyle>
          <a:p>
            <a:pPr lvl="0">
              <a:buNone/>
            </a:pPr>
            <a:r>
              <a:t>Subtitle</a:t>
            </a:r>
          </a:p>
        </p:txBody>
      </p:sp>
      <p:sp>
        <p:nvSpPr>
          <p:cNvPr id="14" name="Content">
            <a:extLst>
              <a:ext uri="{FF2B5EF4-FFF2-40B4-BE49-F238E27FC236}">
                <a16:creationId xmlns:a16="http://schemas.microsoft.com/office/drawing/2014/main" id="{25063D30-FECA-C19F-7AC5-9659A001804C}"/>
              </a:ext>
            </a:extLst>
          </p:cNvPr>
          <p:cNvSpPr>
            <a:spLocks noGrp="1"/>
          </p:cNvSpPr>
          <p:nvPr>
            <p:ph idx="14"/>
          </p:nvPr>
        </p:nvSpPr>
        <p:spPr>
          <a:xfrm>
            <a:off x="766762" y="1600199"/>
            <a:ext cx="3291840"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5" name="Content">
            <a:extLst>
              <a:ext uri="{FF2B5EF4-FFF2-40B4-BE49-F238E27FC236}">
                <a16:creationId xmlns:a16="http://schemas.microsoft.com/office/drawing/2014/main" id="{880FDE36-7B0E-FD9D-82E2-A9AFF21E321D}"/>
              </a:ext>
            </a:extLst>
          </p:cNvPr>
          <p:cNvSpPr>
            <a:spLocks noGrp="1"/>
          </p:cNvSpPr>
          <p:nvPr>
            <p:ph idx="20"/>
          </p:nvPr>
        </p:nvSpPr>
        <p:spPr>
          <a:xfrm>
            <a:off x="4450080" y="1607058"/>
            <a:ext cx="3291840"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6" name="Content">
            <a:extLst>
              <a:ext uri="{FF2B5EF4-FFF2-40B4-BE49-F238E27FC236}">
                <a16:creationId xmlns:a16="http://schemas.microsoft.com/office/drawing/2014/main" id="{F940339B-34E5-07E0-9019-87EF0578743B}"/>
              </a:ext>
            </a:extLst>
          </p:cNvPr>
          <p:cNvSpPr>
            <a:spLocks noGrp="1"/>
          </p:cNvSpPr>
          <p:nvPr>
            <p:ph idx="21"/>
          </p:nvPr>
        </p:nvSpPr>
        <p:spPr>
          <a:xfrm>
            <a:off x="8133398" y="1613917"/>
            <a:ext cx="3291840"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7" name="Column Divider">
            <a:extLst>
              <a:ext uri="{FF2B5EF4-FFF2-40B4-BE49-F238E27FC236}">
                <a16:creationId xmlns:a16="http://schemas.microsoft.com/office/drawing/2014/main" id="{DD8E176F-E820-4114-B065-60A31C449DB6}"/>
              </a:ext>
            </a:extLst>
          </p:cNvPr>
          <p:cNvSpPr>
            <a:spLocks noGrp="1"/>
          </p:cNvSpPr>
          <p:nvPr/>
        </p:nvSpPr>
        <p:spPr>
          <a:xfrm>
            <a:off x="4261915" y="1609725"/>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8" name="Column Divider 2">
            <a:extLst>
              <a:ext uri="{FF2B5EF4-FFF2-40B4-BE49-F238E27FC236}">
                <a16:creationId xmlns:a16="http://schemas.microsoft.com/office/drawing/2014/main" id="{07186679-CF91-43F0-A500-B469A9E3DF4C}"/>
              </a:ext>
            </a:extLst>
          </p:cNvPr>
          <p:cNvSpPr>
            <a:spLocks noGrp="1"/>
          </p:cNvSpPr>
          <p:nvPr/>
        </p:nvSpPr>
        <p:spPr>
          <a:xfrm>
            <a:off x="7951236" y="1609725"/>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9" name="Slide Number">
            <a:extLst>
              <a:ext uri="{FF2B5EF4-FFF2-40B4-BE49-F238E27FC236}">
                <a16:creationId xmlns:a16="http://schemas.microsoft.com/office/drawing/2014/main" id="{23203B6F-42DC-6C31-54B7-D2E4FEBB3989}"/>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20" name="Footer">
            <a:extLst>
              <a:ext uri="{FF2B5EF4-FFF2-40B4-BE49-F238E27FC236}">
                <a16:creationId xmlns:a16="http://schemas.microsoft.com/office/drawing/2014/main" id="{49AD744E-80EE-B5BF-0ADD-A00D15E20ABB}"/>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1" name="Date">
            <a:extLst>
              <a:ext uri="{FF2B5EF4-FFF2-40B4-BE49-F238E27FC236}">
                <a16:creationId xmlns:a16="http://schemas.microsoft.com/office/drawing/2014/main" id="{836ACC22-9D99-CA20-E626-85A8511B9F6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AD1AE921-AA20-4048-8EE3-9F3B51A5C598}" type="datetime1">
              <a:t>10/5/26</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A68199AF-60C6-190F-702D-DF25DF7D7A57}"/>
              </a:ext>
            </a:extLst>
          </p:cNvPr>
          <p:cNvSpPr>
            <a:spLocks noGrp="1"/>
          </p:cNvSpPr>
          <p:nvPr>
            <p:ph idx="14"/>
          </p:nvPr>
        </p:nvSpPr>
        <p:spPr>
          <a:xfrm>
            <a:off x="766763" y="1609726"/>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Content 2">
            <a:extLst>
              <a:ext uri="{FF2B5EF4-FFF2-40B4-BE49-F238E27FC236}">
                <a16:creationId xmlns:a16="http://schemas.microsoft.com/office/drawing/2014/main" id="{A8588DD1-988C-F635-D498-C871C1EE6A0F}"/>
              </a:ext>
            </a:extLst>
          </p:cNvPr>
          <p:cNvSpPr>
            <a:spLocks noGrp="1"/>
          </p:cNvSpPr>
          <p:nvPr>
            <p:ph idx="15"/>
          </p:nvPr>
        </p:nvSpPr>
        <p:spPr>
          <a:xfrm>
            <a:off x="3500819" y="1609725"/>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8" name="Content 3">
            <a:extLst>
              <a:ext uri="{FF2B5EF4-FFF2-40B4-BE49-F238E27FC236}">
                <a16:creationId xmlns:a16="http://schemas.microsoft.com/office/drawing/2014/main" id="{1C2754E6-6196-3AB9-88AC-E00EAA05E017}"/>
              </a:ext>
            </a:extLst>
          </p:cNvPr>
          <p:cNvSpPr>
            <a:spLocks noGrp="1"/>
          </p:cNvSpPr>
          <p:nvPr>
            <p:ph idx="16"/>
          </p:nvPr>
        </p:nvSpPr>
        <p:spPr>
          <a:xfrm>
            <a:off x="6234875" y="1609725"/>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9" name="Title 1">
            <a:extLst>
              <a:ext uri="{FF2B5EF4-FFF2-40B4-BE49-F238E27FC236}">
                <a16:creationId xmlns:a16="http://schemas.microsoft.com/office/drawing/2014/main" id="{E85F3C6D-4496-79FA-D187-0D70032C8B0D}"/>
              </a:ext>
            </a:extLst>
          </p:cNvPr>
          <p:cNvSpPr>
            <a:spLocks noGrp="1"/>
          </p:cNvSpPr>
          <p:nvPr>
            <p:ph type="title" hasCustomPrompt="1"/>
          </p:nvPr>
        </p:nvSpPr>
        <p:spPr>
          <a:xfrm>
            <a:off x="768875" y="182403"/>
            <a:ext cx="10671048" cy="822960"/>
          </a:xfrm>
        </p:spPr>
        <p:txBody>
          <a:bodyPr/>
          <a:lstStyle>
            <a:lvl1pPr>
              <a:lnSpc>
                <a:spcPct val="100000"/>
              </a:lnSpc>
              <a:buNone/>
              <a:defRPr b="1" i="0">
                <a:latin typeface="Oracle Sans Tab"/>
                <a:ea typeface="Oracle Sans Tab"/>
                <a:cs typeface="Oracle Sans Tab"/>
              </a:defRPr>
            </a:lvl1pPr>
          </a:lstStyle>
          <a:p>
            <a:br/>
            <a:r>
              <a:t>Title</a:t>
            </a:r>
          </a:p>
        </p:txBody>
      </p:sp>
      <p:sp>
        <p:nvSpPr>
          <p:cNvPr id="10" name="Subtitle">
            <a:extLst>
              <a:ext uri="{FF2B5EF4-FFF2-40B4-BE49-F238E27FC236}">
                <a16:creationId xmlns:a16="http://schemas.microsoft.com/office/drawing/2014/main" id="{BBFF5FED-0EE5-73B4-2906-E87DA720BBB7}"/>
              </a:ext>
            </a:extLst>
          </p:cNvPr>
          <p:cNvSpPr>
            <a:spLocks noGrp="1"/>
          </p:cNvSpPr>
          <p:nvPr>
            <p:ph type="body" idx="17"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a:ea typeface="Oracle Sans Tab"/>
                <a:cs typeface="Oracle Sans Tab"/>
              </a:defRPr>
            </a:lvl1pPr>
          </a:lstStyle>
          <a:p>
            <a:pPr lvl="0">
              <a:buNone/>
            </a:pPr>
            <a:r>
              <a:t>Subtitle</a:t>
            </a:r>
          </a:p>
        </p:txBody>
      </p:sp>
      <p:sp>
        <p:nvSpPr>
          <p:cNvPr id="11" name="Content 3">
            <a:extLst>
              <a:ext uri="{FF2B5EF4-FFF2-40B4-BE49-F238E27FC236}">
                <a16:creationId xmlns:a16="http://schemas.microsoft.com/office/drawing/2014/main" id="{3530FD7B-4879-87DB-27F6-1568A178A240}"/>
              </a:ext>
            </a:extLst>
          </p:cNvPr>
          <p:cNvSpPr>
            <a:spLocks noGrp="1"/>
          </p:cNvSpPr>
          <p:nvPr>
            <p:ph idx="20"/>
          </p:nvPr>
        </p:nvSpPr>
        <p:spPr>
          <a:xfrm>
            <a:off x="8968931" y="1605827"/>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2" name="Column Divider">
            <a:extLst>
              <a:ext uri="{FF2B5EF4-FFF2-40B4-BE49-F238E27FC236}">
                <a16:creationId xmlns:a16="http://schemas.microsoft.com/office/drawing/2014/main" id="{7B0DE1FD-FF61-4183-9EC3-A4A4EEDDFCD0}"/>
              </a:ext>
            </a:extLst>
          </p:cNvPr>
          <p:cNvSpPr>
            <a:spLocks noGrp="1"/>
          </p:cNvSpPr>
          <p:nvPr/>
        </p:nvSpPr>
        <p:spPr>
          <a:xfrm>
            <a:off x="3364740" y="1622606"/>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3" name="Column Divider">
            <a:extLst>
              <a:ext uri="{FF2B5EF4-FFF2-40B4-BE49-F238E27FC236}">
                <a16:creationId xmlns:a16="http://schemas.microsoft.com/office/drawing/2014/main" id="{8B20A96F-41C1-460C-BCEC-FD2D688BE870}"/>
              </a:ext>
            </a:extLst>
          </p:cNvPr>
          <p:cNvSpPr>
            <a:spLocks noGrp="1"/>
          </p:cNvSpPr>
          <p:nvPr/>
        </p:nvSpPr>
        <p:spPr>
          <a:xfrm>
            <a:off x="6104399" y="1622606"/>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4" name="Column Divider">
            <a:extLst>
              <a:ext uri="{FF2B5EF4-FFF2-40B4-BE49-F238E27FC236}">
                <a16:creationId xmlns:a16="http://schemas.microsoft.com/office/drawing/2014/main" id="{9F607EEC-19E1-4959-A886-11F46565AAF0}"/>
              </a:ext>
            </a:extLst>
          </p:cNvPr>
          <p:cNvSpPr>
            <a:spLocks noGrp="1"/>
          </p:cNvSpPr>
          <p:nvPr/>
        </p:nvSpPr>
        <p:spPr>
          <a:xfrm>
            <a:off x="8840439" y="1622606"/>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5" name="Slide Number">
            <a:extLst>
              <a:ext uri="{FF2B5EF4-FFF2-40B4-BE49-F238E27FC236}">
                <a16:creationId xmlns:a16="http://schemas.microsoft.com/office/drawing/2014/main" id="{9B286CAB-4736-6361-197B-1653011164AD}"/>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6" name="Footer">
            <a:extLst>
              <a:ext uri="{FF2B5EF4-FFF2-40B4-BE49-F238E27FC236}">
                <a16:creationId xmlns:a16="http://schemas.microsoft.com/office/drawing/2014/main" id="{29760795-EDDC-16BC-98BE-F1A5C3407636}"/>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7" name="Date">
            <a:extLst>
              <a:ext uri="{FF2B5EF4-FFF2-40B4-BE49-F238E27FC236}">
                <a16:creationId xmlns:a16="http://schemas.microsoft.com/office/drawing/2014/main" id="{0B026589-A45D-2E2B-C105-C3469AA80DA0}"/>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CBE619DA-8A18-244E-9215-17CC8B8F5351}" type="datetime1">
              <a:t>10/5/26</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0D4ABF6E-5392-C3F7-3716-2A662B91DD5D}"/>
              </a:ext>
            </a:extLst>
          </p:cNvPr>
          <p:cNvSpPr>
            <a:spLocks noGrp="1"/>
          </p:cNvSpPr>
          <p:nvPr>
            <p:ph idx="14"/>
          </p:nvPr>
        </p:nvSpPr>
        <p:spPr>
          <a:xfrm>
            <a:off x="766762" y="1600199"/>
            <a:ext cx="6792262"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marL="547688" indent="-182563">
              <a:lnSpc>
                <a:spcPct val="100000"/>
              </a:lnSpc>
              <a:buFont typeface="System Font Regular"/>
              <a:buChar char="-"/>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marL="914400" indent="-182880">
              <a:lnSpc>
                <a:spcPct val="100000"/>
              </a:lnSpc>
              <a:buFont typeface="System Font Regular"/>
              <a:buChar char="-"/>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Title 2">
            <a:extLst>
              <a:ext uri="{FF2B5EF4-FFF2-40B4-BE49-F238E27FC236}">
                <a16:creationId xmlns:a16="http://schemas.microsoft.com/office/drawing/2014/main" id="{B78E64CC-87A5-D930-D16A-4C93F941AD6B}"/>
              </a:ext>
            </a:extLst>
          </p:cNvPr>
          <p:cNvSpPr>
            <a:spLocks noGrp="1"/>
          </p:cNvSpPr>
          <p:nvPr>
            <p:ph type="title" hasCustomPrompt="1"/>
          </p:nvPr>
        </p:nvSpPr>
        <p:spPr>
          <a:xfrm>
            <a:off x="768875" y="182403"/>
            <a:ext cx="6790149" cy="822960"/>
          </a:xfrm>
        </p:spPr>
        <p:txBody>
          <a:bodyPr/>
          <a:lstStyle>
            <a:lvl1pPr>
              <a:lnSpc>
                <a:spcPct val="100000"/>
              </a:lnSpc>
              <a:buNone/>
              <a:defRPr b="1" i="0">
                <a:latin typeface="Oracle Sans Tab"/>
                <a:ea typeface="Oracle Sans Tab"/>
                <a:cs typeface="Oracle Sans Tab"/>
              </a:defRPr>
            </a:lvl1pPr>
          </a:lstStyle>
          <a:p>
            <a:br/>
            <a:r>
              <a:t>Title</a:t>
            </a:r>
          </a:p>
        </p:txBody>
      </p:sp>
      <p:sp>
        <p:nvSpPr>
          <p:cNvPr id="8" name="Picture Placeholder 9">
            <a:extLst>
              <a:ext uri="{FF2B5EF4-FFF2-40B4-BE49-F238E27FC236}">
                <a16:creationId xmlns:a16="http://schemas.microsoft.com/office/drawing/2014/main" id="{38DE59BC-6B5E-6A4A-25FA-7BBA328B666B}"/>
              </a:ext>
            </a:extLst>
          </p:cNvPr>
          <p:cNvSpPr>
            <a:spLocks noGrp="1"/>
          </p:cNvSpPr>
          <p:nvPr>
            <p:ph type="pic" idx="18" hasCustomPrompt="1"/>
          </p:nvPr>
        </p:nvSpPr>
        <p:spPr>
          <a:xfrm>
            <a:off x="8132064" y="0"/>
            <a:ext cx="4059936" cy="6858000"/>
          </a:xfrm>
          <a:prstGeom prst="rect">
            <a:avLst/>
          </a:prstGeom>
          <a:solidFill>
            <a:srgbClr val="AEA8A2"/>
          </a:solidFill>
        </p:spPr>
        <p:txBody>
          <a:bodyPr/>
          <a:lstStyle>
            <a:lvl1pPr algn="ctr">
              <a:buNone/>
              <a:defRPr b="0" i="0">
                <a:latin typeface="Oracle Sans Tab"/>
                <a:ea typeface="Oracle Sans Tab"/>
                <a:cs typeface="Oracle Sans Tab"/>
              </a:defRPr>
            </a:lvl1pPr>
          </a:lstStyle>
          <a:p>
            <a:pPr marL="0" marR="0" lvl="0" indent="0" algn="l" defTabSz="914400">
              <a:lnSpc>
                <a:spcPct val="95000"/>
              </a:lnSpc>
              <a:spcBef>
                <a:spcPts val="600"/>
              </a:spcBef>
              <a:spcAft>
                <a:spcPts val="0"/>
              </a:spcAft>
              <a:buClrTx/>
              <a:buSzTx/>
              <a:buFont typeface="System Font Regular"/>
              <a:buNone/>
            </a:pPr>
            <a:r>
              <a:t>Click to add photo or illustration</a:t>
            </a:r>
          </a:p>
        </p:txBody>
      </p:sp>
      <p:sp>
        <p:nvSpPr>
          <p:cNvPr id="9" name="Slide Number">
            <a:extLst>
              <a:ext uri="{FF2B5EF4-FFF2-40B4-BE49-F238E27FC236}">
                <a16:creationId xmlns:a16="http://schemas.microsoft.com/office/drawing/2014/main" id="{321F471C-FFFB-E8C7-C29C-DC037EED48EC}"/>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0" name="Footer">
            <a:extLst>
              <a:ext uri="{FF2B5EF4-FFF2-40B4-BE49-F238E27FC236}">
                <a16:creationId xmlns:a16="http://schemas.microsoft.com/office/drawing/2014/main" id="{B84466F2-BEEE-8A9E-2A5A-673D883F67B1}"/>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1" name="Date">
            <a:extLst>
              <a:ext uri="{FF2B5EF4-FFF2-40B4-BE49-F238E27FC236}">
                <a16:creationId xmlns:a16="http://schemas.microsoft.com/office/drawing/2014/main" id="{7A019392-42CA-D232-EECD-263413DA7DCB}"/>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0E8E594F-677F-104C-AC62-2158764B345B}" type="datetime1">
              <a:t>10/5/26</a:t>
            </a:fld>
            <a:endParaRPr/>
          </a:p>
        </p:txBody>
      </p:sp>
      <p:pic>
        <p:nvPicPr>
          <p:cNvPr id="19" name="OTag"/>
          <p:cNvPicPr>
            <a:picLocks noChangeAspect="1"/>
          </p:cNvPicPr>
          <p:nvPr/>
        </p:nvPicPr>
        <p:blipFill>
          <a:blip r:embed="rId2"/>
          <a:stretch>
            <a:fillRect/>
          </a:stretch>
        </p:blipFill>
        <p:spPr>
          <a:xfrm>
            <a:off x="11280774" y="6556374"/>
            <a:ext cx="301625" cy="301625"/>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4" name="Picture Placeholder 17">
            <a:extLst>
              <a:ext uri="{FF2B5EF4-FFF2-40B4-BE49-F238E27FC236}">
                <a16:creationId xmlns:a16="http://schemas.microsoft.com/office/drawing/2014/main" id="{403B1DE0-33AE-743F-C5EF-7C5490381111}"/>
              </a:ext>
            </a:extLst>
          </p:cNvPr>
          <p:cNvSpPr>
            <a:spLocks noGrp="1"/>
          </p:cNvSpPr>
          <p:nvPr>
            <p:ph type="pic" idx="47" hasCustomPrompt="1"/>
          </p:nvPr>
        </p:nvSpPr>
        <p:spPr>
          <a:xfrm>
            <a:off x="6096000" y="0"/>
            <a:ext cx="6096000" cy="6858000"/>
          </a:xfrm>
          <a:prstGeom prst="rect">
            <a:avLst/>
          </a:prstGeom>
          <a:solidFill>
            <a:srgbClr val="AEA8A2"/>
          </a:solidFill>
        </p:spPr>
        <p:txBody>
          <a:bodyPr lIns="72000" tIns="72000" rIns="0"/>
          <a:lstStyle>
            <a:lvl1pPr algn="ctr">
              <a:buNone/>
              <a:defRPr sz="1400" b="0" i="0">
                <a:solidFill>
                  <a:schemeClr val="tx1"/>
                </a:solidFill>
                <a:latin typeface="Oracle Sans Tab"/>
                <a:ea typeface="Oracle Sans Tab"/>
                <a:cs typeface="Oracle Sans Tab"/>
              </a:defRPr>
            </a:lvl1pPr>
          </a:lstStyle>
          <a:p>
            <a:r>
              <a:t>Click to add photo or illustration</a:t>
            </a:r>
          </a:p>
        </p:txBody>
      </p:sp>
      <p:sp>
        <p:nvSpPr>
          <p:cNvPr id="6" name="Title 1">
            <a:extLst>
              <a:ext uri="{FF2B5EF4-FFF2-40B4-BE49-F238E27FC236}">
                <a16:creationId xmlns:a16="http://schemas.microsoft.com/office/drawing/2014/main" id="{09EB147C-E9A8-2B29-518C-B5B143BCD381}"/>
              </a:ext>
            </a:extLst>
          </p:cNvPr>
          <p:cNvSpPr>
            <a:spLocks noGrp="1"/>
          </p:cNvSpPr>
          <p:nvPr>
            <p:ph type="title" hasCustomPrompt="1"/>
          </p:nvPr>
        </p:nvSpPr>
        <p:spPr>
          <a:xfrm>
            <a:off x="768875" y="182403"/>
            <a:ext cx="4754880" cy="822960"/>
          </a:xfrm>
        </p:spPr>
        <p:txBody>
          <a:bodyPr/>
          <a:lstStyle>
            <a:lvl1pPr>
              <a:lnSpc>
                <a:spcPct val="100000"/>
              </a:lnSpc>
              <a:buNone/>
              <a:defRPr b="1" i="0">
                <a:latin typeface="Oracle Sans Tab"/>
                <a:ea typeface="Oracle Sans Tab"/>
                <a:cs typeface="Oracle Sans Tab"/>
              </a:defRPr>
            </a:lvl1pPr>
          </a:lstStyle>
          <a:p>
            <a:r>
              <a:t>Title</a:t>
            </a:r>
          </a:p>
        </p:txBody>
      </p:sp>
      <p:sp>
        <p:nvSpPr>
          <p:cNvPr id="7" name="Subtitle">
            <a:extLst>
              <a:ext uri="{FF2B5EF4-FFF2-40B4-BE49-F238E27FC236}">
                <a16:creationId xmlns:a16="http://schemas.microsoft.com/office/drawing/2014/main" id="{A6781631-D00D-6706-C76A-535629D54E19}"/>
              </a:ext>
            </a:extLst>
          </p:cNvPr>
          <p:cNvSpPr>
            <a:spLocks noGrp="1"/>
          </p:cNvSpPr>
          <p:nvPr>
            <p:ph type="body" idx="43" hasCustomPrompt="1"/>
          </p:nvPr>
        </p:nvSpPr>
        <p:spPr>
          <a:xfrm>
            <a:off x="766763" y="1009904"/>
            <a:ext cx="4754880" cy="330540"/>
          </a:xfrm>
          <a:prstGeom prst="rect">
            <a:avLst/>
          </a:prstGeom>
        </p:spPr>
        <p:txBody>
          <a:bodyPr lIns="0">
            <a:noAutofit/>
          </a:bodyPr>
          <a:lstStyle>
            <a:lvl1pPr marL="0" indent="0">
              <a:lnSpc>
                <a:spcPct val="100000"/>
              </a:lnSpc>
              <a:spcAft>
                <a:spcPts val="0"/>
              </a:spcAft>
              <a:buNone/>
              <a:defRPr sz="2000" b="0" i="0">
                <a:latin typeface="Oracle Sans Tab"/>
                <a:ea typeface="Oracle Sans Tab"/>
                <a:cs typeface="Oracle Sans Tab"/>
              </a:defRPr>
            </a:lvl1pPr>
          </a:lstStyle>
          <a:p>
            <a:pPr lvl="0">
              <a:buNone/>
            </a:pPr>
            <a:r>
              <a:t>Subtitle</a:t>
            </a:r>
          </a:p>
        </p:txBody>
      </p:sp>
      <p:sp>
        <p:nvSpPr>
          <p:cNvPr id="8" name="Text Placeholder 21">
            <a:extLst>
              <a:ext uri="{FF2B5EF4-FFF2-40B4-BE49-F238E27FC236}">
                <a16:creationId xmlns:a16="http://schemas.microsoft.com/office/drawing/2014/main" id="{5890C207-ED62-66B5-F901-F51C019B0138}"/>
              </a:ext>
            </a:extLst>
          </p:cNvPr>
          <p:cNvSpPr>
            <a:spLocks noGrp="1"/>
          </p:cNvSpPr>
          <p:nvPr>
            <p:ph type="body" idx="32" hasCustomPrompt="1"/>
          </p:nvPr>
        </p:nvSpPr>
        <p:spPr>
          <a:xfrm>
            <a:off x="762191" y="1965976"/>
            <a:ext cx="4764024" cy="274320"/>
          </a:xfrm>
          <a:prstGeom prst="rect">
            <a:avLst/>
          </a:prstGeom>
        </p:spPr>
        <p:txBody>
          <a:bodyPr lIns="0" tIns="0" rIns="0" bIns="0" anchor="ctr"/>
          <a:lstStyle>
            <a:lvl1pPr marL="0" indent="0" algn="l">
              <a:lnSpc>
                <a:spcPct val="100000"/>
              </a:lnSpc>
              <a:spcAft>
                <a:spcPts val="600"/>
              </a:spcAft>
              <a:buClr>
                <a:schemeClr val="tx1"/>
              </a:buClr>
              <a:buFont typeface="Arial"/>
              <a:buNone/>
              <a:defRPr sz="1600" b="1" i="0">
                <a:solidFill>
                  <a:schemeClr val="tx1"/>
                </a:solidFill>
                <a:latin typeface="Oracle Sans Tab"/>
                <a:ea typeface="Oracle Sans Tab"/>
                <a:cs typeface="Oracle Sans Tab"/>
              </a:defRPr>
            </a:lvl1pPr>
          </a:lstStyle>
          <a:p>
            <a:pPr lvl="0">
              <a:buNone/>
            </a:pPr>
            <a:r>
              <a:t>Subhead goes here.</a:t>
            </a:r>
          </a:p>
        </p:txBody>
      </p:sp>
      <p:sp>
        <p:nvSpPr>
          <p:cNvPr id="9" name="Text Placeholder 19">
            <a:extLst>
              <a:ext uri="{FF2B5EF4-FFF2-40B4-BE49-F238E27FC236}">
                <a16:creationId xmlns:a16="http://schemas.microsoft.com/office/drawing/2014/main" id="{1002FFB6-CAAE-08E6-26A6-BC68E9868574}"/>
              </a:ext>
            </a:extLst>
          </p:cNvPr>
          <p:cNvSpPr>
            <a:spLocks noGrp="1"/>
          </p:cNvSpPr>
          <p:nvPr>
            <p:ph type="body" idx="44"/>
          </p:nvPr>
        </p:nvSpPr>
        <p:spPr>
          <a:xfrm>
            <a:off x="760698" y="2309418"/>
            <a:ext cx="4764024" cy="457200"/>
          </a:xfrm>
        </p:spPr>
        <p:txBody>
          <a:bodyPr/>
          <a:lstStyle>
            <a:lvl1pPr>
              <a:lnSpc>
                <a:spcPct val="100000"/>
              </a:lnSpc>
              <a:buNone/>
              <a:defRPr/>
            </a:lvl1pPr>
            <a:lvl2pPr>
              <a:lnSpc>
                <a:spcPct val="100000"/>
              </a:lnSpc>
              <a:buNone/>
              <a:defRPr/>
            </a:lvl2pPr>
          </a:lstStyle>
          <a:p>
            <a:pPr lvl="0">
              <a:buNone/>
            </a:pPr>
            <a:r>
              <a:t>Click to edit Master text styles</a:t>
            </a:r>
          </a:p>
          <a:p>
            <a:pPr lvl="1">
              <a:buNone/>
            </a:pPr>
            <a:r>
              <a:t>Second level</a:t>
            </a:r>
          </a:p>
        </p:txBody>
      </p:sp>
      <p:sp>
        <p:nvSpPr>
          <p:cNvPr id="10" name="Text Placeholder 21">
            <a:extLst>
              <a:ext uri="{FF2B5EF4-FFF2-40B4-BE49-F238E27FC236}">
                <a16:creationId xmlns:a16="http://schemas.microsoft.com/office/drawing/2014/main" id="{9F4AA584-0133-B145-6428-877E53169A68}"/>
              </a:ext>
            </a:extLst>
          </p:cNvPr>
          <p:cNvSpPr>
            <a:spLocks noGrp="1"/>
          </p:cNvSpPr>
          <p:nvPr>
            <p:ph type="body" idx="38" hasCustomPrompt="1"/>
          </p:nvPr>
        </p:nvSpPr>
        <p:spPr>
          <a:xfrm>
            <a:off x="762191" y="3222718"/>
            <a:ext cx="4762532" cy="274320"/>
          </a:xfrm>
          <a:prstGeom prst="rect">
            <a:avLst/>
          </a:prstGeom>
        </p:spPr>
        <p:txBody>
          <a:bodyPr lIns="0" tIns="0" rIns="0" bIns="0" anchor="ctr"/>
          <a:lstStyle>
            <a:lvl1pPr marL="0" indent="0" algn="l">
              <a:lnSpc>
                <a:spcPct val="100000"/>
              </a:lnSpc>
              <a:spcAft>
                <a:spcPts val="600"/>
              </a:spcAft>
              <a:buClr>
                <a:schemeClr val="tx1"/>
              </a:buClr>
              <a:buFont typeface="Arial"/>
              <a:buNone/>
              <a:defRPr sz="1600" b="1" i="0">
                <a:solidFill>
                  <a:schemeClr val="tx1"/>
                </a:solidFill>
                <a:latin typeface="Oracle Sans Tab"/>
                <a:ea typeface="Oracle Sans Tab"/>
                <a:cs typeface="Oracle Sans Tab"/>
              </a:defRPr>
            </a:lvl1pPr>
          </a:lstStyle>
          <a:p>
            <a:pPr lvl="0">
              <a:buNone/>
            </a:pPr>
            <a:r>
              <a:t>Subhead goes here.</a:t>
            </a:r>
          </a:p>
        </p:txBody>
      </p:sp>
      <p:sp>
        <p:nvSpPr>
          <p:cNvPr id="11" name="Text Placeholder 19">
            <a:extLst>
              <a:ext uri="{FF2B5EF4-FFF2-40B4-BE49-F238E27FC236}">
                <a16:creationId xmlns:a16="http://schemas.microsoft.com/office/drawing/2014/main" id="{5385DECE-FAC0-C547-10B9-523B8EEF5596}"/>
              </a:ext>
            </a:extLst>
          </p:cNvPr>
          <p:cNvSpPr>
            <a:spLocks noGrp="1"/>
          </p:cNvSpPr>
          <p:nvPr>
            <p:ph type="body" idx="45"/>
          </p:nvPr>
        </p:nvSpPr>
        <p:spPr>
          <a:xfrm>
            <a:off x="760698" y="3567051"/>
            <a:ext cx="4764024" cy="457200"/>
          </a:xfrm>
        </p:spPr>
        <p:txBody>
          <a:bodyPr/>
          <a:lstStyle>
            <a:lvl1pPr>
              <a:lnSpc>
                <a:spcPct val="100000"/>
              </a:lnSpc>
              <a:buNone/>
              <a:defRPr/>
            </a:lvl1pPr>
            <a:lvl2pPr>
              <a:lnSpc>
                <a:spcPct val="100000"/>
              </a:lnSpc>
              <a:buNone/>
              <a:defRPr/>
            </a:lvl2pPr>
          </a:lstStyle>
          <a:p>
            <a:pPr lvl="0">
              <a:buNone/>
            </a:pPr>
            <a:r>
              <a:t>Click to edit Master text styles</a:t>
            </a:r>
          </a:p>
          <a:p>
            <a:pPr lvl="1">
              <a:buNone/>
            </a:pPr>
            <a:r>
              <a:t>Second level</a:t>
            </a:r>
          </a:p>
        </p:txBody>
      </p:sp>
      <p:sp>
        <p:nvSpPr>
          <p:cNvPr id="12" name="Text Placeholder 21">
            <a:extLst>
              <a:ext uri="{FF2B5EF4-FFF2-40B4-BE49-F238E27FC236}">
                <a16:creationId xmlns:a16="http://schemas.microsoft.com/office/drawing/2014/main" id="{CA3441A8-CA8D-35C6-9DA9-F3D185E161EB}"/>
              </a:ext>
            </a:extLst>
          </p:cNvPr>
          <p:cNvSpPr>
            <a:spLocks noGrp="1"/>
          </p:cNvSpPr>
          <p:nvPr>
            <p:ph type="body" idx="39" hasCustomPrompt="1"/>
          </p:nvPr>
        </p:nvSpPr>
        <p:spPr>
          <a:xfrm>
            <a:off x="762191" y="4594303"/>
            <a:ext cx="4762532" cy="274320"/>
          </a:xfrm>
          <a:prstGeom prst="rect">
            <a:avLst/>
          </a:prstGeom>
        </p:spPr>
        <p:txBody>
          <a:bodyPr lIns="0" tIns="0" rIns="0" bIns="0" anchor="ctr"/>
          <a:lstStyle>
            <a:lvl1pPr marL="0" indent="0" algn="l">
              <a:lnSpc>
                <a:spcPct val="100000"/>
              </a:lnSpc>
              <a:spcAft>
                <a:spcPts val="600"/>
              </a:spcAft>
              <a:buClr>
                <a:schemeClr val="tx1"/>
              </a:buClr>
              <a:buFont typeface="Arial"/>
              <a:buNone/>
              <a:defRPr sz="1600" b="1" i="0">
                <a:solidFill>
                  <a:schemeClr val="tx1"/>
                </a:solidFill>
                <a:latin typeface="Oracle Sans Tab"/>
                <a:ea typeface="Oracle Sans Tab"/>
                <a:cs typeface="Oracle Sans Tab"/>
              </a:defRPr>
            </a:lvl1pPr>
          </a:lstStyle>
          <a:p>
            <a:pPr lvl="0">
              <a:buNone/>
            </a:pPr>
            <a:r>
              <a:t>Subhead goes here.</a:t>
            </a:r>
          </a:p>
        </p:txBody>
      </p:sp>
      <p:sp>
        <p:nvSpPr>
          <p:cNvPr id="13" name="Text Placeholder 19">
            <a:extLst>
              <a:ext uri="{FF2B5EF4-FFF2-40B4-BE49-F238E27FC236}">
                <a16:creationId xmlns:a16="http://schemas.microsoft.com/office/drawing/2014/main" id="{8B0A6BEC-BEB4-F14C-6DC2-9BD1BC7026F0}"/>
              </a:ext>
            </a:extLst>
          </p:cNvPr>
          <p:cNvSpPr>
            <a:spLocks noGrp="1"/>
          </p:cNvSpPr>
          <p:nvPr>
            <p:ph type="body" idx="46"/>
          </p:nvPr>
        </p:nvSpPr>
        <p:spPr>
          <a:xfrm>
            <a:off x="760698" y="4937745"/>
            <a:ext cx="4764024" cy="457200"/>
          </a:xfrm>
        </p:spPr>
        <p:txBody>
          <a:bodyPr/>
          <a:lstStyle>
            <a:lvl1pPr>
              <a:lnSpc>
                <a:spcPct val="100000"/>
              </a:lnSpc>
              <a:buNone/>
              <a:defRPr/>
            </a:lvl1pPr>
            <a:lvl2pPr>
              <a:lnSpc>
                <a:spcPct val="100000"/>
              </a:lnSpc>
              <a:buNone/>
              <a:defRPr/>
            </a:lvl2pPr>
          </a:lstStyle>
          <a:p>
            <a:pPr lvl="0">
              <a:buNone/>
            </a:pPr>
            <a:r>
              <a:t>Click to edit Master text styles</a:t>
            </a:r>
          </a:p>
          <a:p>
            <a:pPr lvl="1">
              <a:buNone/>
            </a:pPr>
            <a:r>
              <a:t>Second level</a:t>
            </a:r>
          </a:p>
        </p:txBody>
      </p:sp>
      <p:pic>
        <p:nvPicPr>
          <p:cNvPr id="29" name="OTag"/>
          <p:cNvPicPr>
            <a:picLocks noChangeAspect="1"/>
          </p:cNvPicPr>
          <p:nvPr/>
        </p:nvPicPr>
        <p:blipFill>
          <a:blip r:embed="rId2"/>
          <a:stretch>
            <a:fillRect/>
          </a:stretch>
        </p:blipFill>
        <p:spPr>
          <a:xfrm>
            <a:off x="11405616" y="6464808"/>
            <a:ext cx="393192" cy="393192"/>
          </a:xfrm>
          <a:prstGeom prst="rect">
            <a:avLst/>
          </a:prstGeom>
        </p:spPr>
      </p:pic>
      <p:sp>
        <p:nvSpPr>
          <p:cNvPr id="16" name="Slide Number">
            <a:extLst>
              <a:ext uri="{FF2B5EF4-FFF2-40B4-BE49-F238E27FC236}">
                <a16:creationId xmlns:a16="http://schemas.microsoft.com/office/drawing/2014/main" id="{778E3712-F1C7-DEE9-4D53-1A0579A1B449}"/>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7" name="Footer">
            <a:extLst>
              <a:ext uri="{FF2B5EF4-FFF2-40B4-BE49-F238E27FC236}">
                <a16:creationId xmlns:a16="http://schemas.microsoft.com/office/drawing/2014/main" id="{8A915A09-53E7-4FC2-ADBE-09426D0898B0}"/>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8" name="Date">
            <a:extLst>
              <a:ext uri="{FF2B5EF4-FFF2-40B4-BE49-F238E27FC236}">
                <a16:creationId xmlns:a16="http://schemas.microsoft.com/office/drawing/2014/main" id="{D9ECC4A2-872C-8130-E5B0-8B62FA3D7787}"/>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09A0B271-F07B-F04A-9B09-2D7007654B55}" type="datetime1">
              <a:t>10/5/26</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Light - Divider_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A66C82B-D6A6-34D6-659C-66E009B70507}"/>
              </a:ext>
            </a:extLst>
          </p:cNvPr>
          <p:cNvSpPr>
            <a:spLocks noGrp="1"/>
          </p:cNvSpPr>
          <p:nvPr>
            <p:ph type="pic" idx="34" hasCustomPrompt="1"/>
          </p:nvPr>
        </p:nvSpPr>
        <p:spPr>
          <a:xfrm>
            <a:off x="6096000" y="-2383"/>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buNone/>
              <a:defRPr sz="1400" b="0" i="0">
                <a:solidFill>
                  <a:srgbClr val="2A2F2F"/>
                </a:solidFill>
                <a:latin typeface="Oracle Sans Tab"/>
                <a:ea typeface="Oracle Sans Tab"/>
                <a:cs typeface="Oracle Sans Tab"/>
              </a:defRPr>
            </a:lvl1pPr>
          </a:lstStyle>
          <a:p>
            <a:r>
              <a:t>Click to add photo or illustration</a:t>
            </a:r>
          </a:p>
        </p:txBody>
      </p:sp>
      <p:pic>
        <p:nvPicPr>
          <p:cNvPr id="23" name="OTag"/>
          <p:cNvPicPr>
            <a:picLocks noChangeAspect="1"/>
          </p:cNvPicPr>
          <p:nvPr/>
        </p:nvPicPr>
        <p:blipFill>
          <a:blip r:embed="rId2"/>
          <a:stretch>
            <a:fillRect/>
          </a:stretch>
        </p:blipFill>
        <p:spPr>
          <a:xfrm>
            <a:off x="11280774" y="6556374"/>
            <a:ext cx="301625" cy="301625"/>
          </a:xfrm>
          <a:prstGeom prst="rect">
            <a:avLst/>
          </a:prstGeom>
        </p:spPr>
      </p:pic>
      <p:sp>
        <p:nvSpPr>
          <p:cNvPr id="8" name="Title 1">
            <a:extLst>
              <a:ext uri="{FF2B5EF4-FFF2-40B4-BE49-F238E27FC236}">
                <a16:creationId xmlns:a16="http://schemas.microsoft.com/office/drawing/2014/main" id="{21D9C52A-E9B3-4BD9-1271-2B302655B76B}"/>
              </a:ext>
            </a:extLst>
          </p:cNvPr>
          <p:cNvSpPr>
            <a:spLocks noGrp="1"/>
          </p:cNvSpPr>
          <p:nvPr/>
        </p:nvSpPr>
        <p:spPr>
          <a:xfrm>
            <a:off x="768875" y="182403"/>
            <a:ext cx="3041150" cy="822960"/>
          </a:xfrm>
          <a:prstGeom prst="rect">
            <a:avLst/>
          </a:prstGeom>
        </p:spPr>
        <p:txBody>
          <a:bodyPr vert="horz" lIns="0" tIns="0" rIns="0" bIns="0" anchor="t">
            <a:noAutofit/>
          </a:bodyPr>
          <a:lstStyle>
            <a:lvl1pPr algn="l" defTabSz="914400">
              <a:lnSpc>
                <a:spcPct val="100000"/>
              </a:lnSpc>
              <a:spcBef>
                <a:spcPct val="0"/>
              </a:spcBef>
              <a:buNone/>
              <a:defRPr sz="2400" b="1" i="0" kern="1200" baseline="0">
                <a:solidFill>
                  <a:schemeClr val="tx1"/>
                </a:solidFill>
                <a:latin typeface="Oracle Sans Tab"/>
                <a:ea typeface="Oracle Sans Tab"/>
                <a:cs typeface="Oracle Sans Tab"/>
              </a:defRPr>
            </a:lvl1pPr>
          </a:lstStyle>
          <a:p>
            <a:endParaRPr/>
          </a:p>
          <a:p>
            <a:r>
              <a:t>Title</a:t>
            </a:r>
          </a:p>
        </p:txBody>
      </p:sp>
      <p:sp>
        <p:nvSpPr>
          <p:cNvPr id="13" name="Content">
            <a:extLst>
              <a:ext uri="{FF2B5EF4-FFF2-40B4-BE49-F238E27FC236}">
                <a16:creationId xmlns:a16="http://schemas.microsoft.com/office/drawing/2014/main" id="{B5444B6F-7DFF-95C5-6BBF-97BE431B7225}"/>
              </a:ext>
            </a:extLst>
          </p:cNvPr>
          <p:cNvSpPr>
            <a:spLocks noGrp="1"/>
          </p:cNvSpPr>
          <p:nvPr>
            <p:ph idx="14"/>
          </p:nvPr>
        </p:nvSpPr>
        <p:spPr>
          <a:xfrm>
            <a:off x="764650" y="1536989"/>
            <a:ext cx="3043263" cy="4507992"/>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4" name="Subtitle">
            <a:extLst>
              <a:ext uri="{FF2B5EF4-FFF2-40B4-BE49-F238E27FC236}">
                <a16:creationId xmlns:a16="http://schemas.microsoft.com/office/drawing/2014/main" id="{E914AA8F-B3B7-A2FB-5EB0-227B7DAF7EEE}"/>
              </a:ext>
            </a:extLst>
          </p:cNvPr>
          <p:cNvSpPr>
            <a:spLocks noGrp="1"/>
          </p:cNvSpPr>
          <p:nvPr>
            <p:ph type="body" idx="11" hasCustomPrompt="1"/>
          </p:nvPr>
        </p:nvSpPr>
        <p:spPr>
          <a:xfrm>
            <a:off x="792480" y="1069055"/>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a:ea typeface="Oracle Sans Tab"/>
                <a:cs typeface="Oracle Sans Tab"/>
              </a:defRPr>
            </a:lvl1pPr>
          </a:lstStyle>
          <a:p>
            <a:pPr lvl="0">
              <a:buNone/>
            </a:pPr>
            <a:r>
              <a:t>Subtitle</a:t>
            </a:r>
          </a:p>
        </p:txBody>
      </p:sp>
      <p:sp>
        <p:nvSpPr>
          <p:cNvPr id="18" name="Slide Number">
            <a:extLst>
              <a:ext uri="{FF2B5EF4-FFF2-40B4-BE49-F238E27FC236}">
                <a16:creationId xmlns:a16="http://schemas.microsoft.com/office/drawing/2014/main" id="{2B31CC6E-7AC7-AF96-EA4D-D17B15DF701A}"/>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9" name="Footer">
            <a:extLst>
              <a:ext uri="{FF2B5EF4-FFF2-40B4-BE49-F238E27FC236}">
                <a16:creationId xmlns:a16="http://schemas.microsoft.com/office/drawing/2014/main" id="{D7109F6F-2895-2EE8-1097-2EAF5C7252E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0" name="Date">
            <a:extLst>
              <a:ext uri="{FF2B5EF4-FFF2-40B4-BE49-F238E27FC236}">
                <a16:creationId xmlns:a16="http://schemas.microsoft.com/office/drawing/2014/main" id="{C62CB027-2411-0320-3A0E-34DD6F98B96F}"/>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4970CFFE-A2E6-C04A-B6A1-517AAF41797E}" type="datetime1">
              <a:t>10/5/26</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96198-787A-8620-5E7B-472B02AFBB4F}"/>
              </a:ext>
            </a:extLst>
          </p:cNvPr>
          <p:cNvSpPr>
            <a:spLocks noGrp="1"/>
          </p:cNvSpPr>
          <p:nvPr>
            <p:ph type="title"/>
          </p:nvPr>
        </p:nvSpPr>
        <p:spPr/>
        <p:txBody>
          <a:bodyPr/>
          <a:lstStyle/>
          <a:p>
            <a:r>
              <a:t>Click to edit Master title style</a:t>
            </a:r>
          </a:p>
        </p:txBody>
      </p:sp>
      <p:sp>
        <p:nvSpPr>
          <p:cNvPr id="6" name="Picture Placeholder 2">
            <a:extLst>
              <a:ext uri="{FF2B5EF4-FFF2-40B4-BE49-F238E27FC236}">
                <a16:creationId xmlns:a16="http://schemas.microsoft.com/office/drawing/2014/main" id="{DA1EBB75-45A4-187C-C47B-E68C9C80CE92}"/>
              </a:ext>
            </a:extLst>
          </p:cNvPr>
          <p:cNvSpPr>
            <a:spLocks noGrp="1"/>
          </p:cNvSpPr>
          <p:nvPr>
            <p:ph type="pic" idx="26" hasCustomPrompt="1"/>
          </p:nvPr>
        </p:nvSpPr>
        <p:spPr>
          <a:xfrm>
            <a:off x="897834" y="1903921"/>
            <a:ext cx="1893870" cy="1698098"/>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7" name="Text Placeholder 21">
            <a:extLst>
              <a:ext uri="{FF2B5EF4-FFF2-40B4-BE49-F238E27FC236}">
                <a16:creationId xmlns:a16="http://schemas.microsoft.com/office/drawing/2014/main" id="{0DFB9063-3ECC-E723-AFC0-754C845DDDB0}"/>
              </a:ext>
            </a:extLst>
          </p:cNvPr>
          <p:cNvSpPr>
            <a:spLocks noGrp="1"/>
          </p:cNvSpPr>
          <p:nvPr>
            <p:ph type="body" idx="25" hasCustomPrompt="1"/>
          </p:nvPr>
        </p:nvSpPr>
        <p:spPr>
          <a:xfrm>
            <a:off x="911114" y="3983730"/>
            <a:ext cx="2276930"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8" name="Text Placeholder 21">
            <a:extLst>
              <a:ext uri="{FF2B5EF4-FFF2-40B4-BE49-F238E27FC236}">
                <a16:creationId xmlns:a16="http://schemas.microsoft.com/office/drawing/2014/main" id="{2AC873D7-E4AB-9329-B960-FD1E7237BC01}"/>
              </a:ext>
            </a:extLst>
          </p:cNvPr>
          <p:cNvSpPr>
            <a:spLocks noGrp="1"/>
          </p:cNvSpPr>
          <p:nvPr>
            <p:ph type="body" idx="24" hasCustomPrompt="1"/>
          </p:nvPr>
        </p:nvSpPr>
        <p:spPr>
          <a:xfrm>
            <a:off x="911114" y="4377376"/>
            <a:ext cx="2276930"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 sed do eiusmod tempor.</a:t>
            </a:r>
          </a:p>
        </p:txBody>
      </p:sp>
      <p:sp>
        <p:nvSpPr>
          <p:cNvPr id="9" name="Straight Connector 8">
            <a:extLst>
              <a:ext uri="{FF2B5EF4-FFF2-40B4-BE49-F238E27FC236}">
                <a16:creationId xmlns:a16="http://schemas.microsoft.com/office/drawing/2014/main" id="{44F7FB7E-0D9E-4D3F-9B07-AC150BBC0397}"/>
              </a:ext>
            </a:extLst>
          </p:cNvPr>
          <p:cNvSpPr>
            <a:spLocks noGrp="1"/>
          </p:cNvSpPr>
          <p:nvPr/>
        </p:nvSpPr>
        <p:spPr>
          <a:xfrm>
            <a:off x="4003589"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0" name="Picture Placeholder 2">
            <a:extLst>
              <a:ext uri="{FF2B5EF4-FFF2-40B4-BE49-F238E27FC236}">
                <a16:creationId xmlns:a16="http://schemas.microsoft.com/office/drawing/2014/main" id="{60FDB84C-7CC1-B564-F9DC-3F12F89C3ED8}"/>
              </a:ext>
            </a:extLst>
          </p:cNvPr>
          <p:cNvSpPr>
            <a:spLocks noGrp="1"/>
          </p:cNvSpPr>
          <p:nvPr>
            <p:ph type="pic" idx="36" hasCustomPrompt="1"/>
          </p:nvPr>
        </p:nvSpPr>
        <p:spPr>
          <a:xfrm>
            <a:off x="4757260" y="1903856"/>
            <a:ext cx="1893870" cy="1698098"/>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1" name="Text Placeholder 21">
            <a:extLst>
              <a:ext uri="{FF2B5EF4-FFF2-40B4-BE49-F238E27FC236}">
                <a16:creationId xmlns:a16="http://schemas.microsoft.com/office/drawing/2014/main" id="{E23577CC-4909-E4D5-A8C6-C3E462BE2362}"/>
              </a:ext>
            </a:extLst>
          </p:cNvPr>
          <p:cNvSpPr>
            <a:spLocks noGrp="1"/>
          </p:cNvSpPr>
          <p:nvPr>
            <p:ph type="body" idx="37" hasCustomPrompt="1"/>
          </p:nvPr>
        </p:nvSpPr>
        <p:spPr>
          <a:xfrm>
            <a:off x="4797315" y="3983730"/>
            <a:ext cx="2276930"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2" name="Text Placeholder 21">
            <a:extLst>
              <a:ext uri="{FF2B5EF4-FFF2-40B4-BE49-F238E27FC236}">
                <a16:creationId xmlns:a16="http://schemas.microsoft.com/office/drawing/2014/main" id="{281A4149-D5C6-5F3C-0683-040ED43200B7}"/>
              </a:ext>
            </a:extLst>
          </p:cNvPr>
          <p:cNvSpPr>
            <a:spLocks noGrp="1"/>
          </p:cNvSpPr>
          <p:nvPr>
            <p:ph type="body" idx="38" hasCustomPrompt="1"/>
          </p:nvPr>
        </p:nvSpPr>
        <p:spPr>
          <a:xfrm>
            <a:off x="4797315" y="4377376"/>
            <a:ext cx="2276930"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 sed do eiusmod tempor.</a:t>
            </a:r>
          </a:p>
        </p:txBody>
      </p:sp>
      <p:sp>
        <p:nvSpPr>
          <p:cNvPr id="13" name="Straight Connector 12">
            <a:extLst>
              <a:ext uri="{FF2B5EF4-FFF2-40B4-BE49-F238E27FC236}">
                <a16:creationId xmlns:a16="http://schemas.microsoft.com/office/drawing/2014/main" id="{3295C821-6B69-447C-9A73-D88DA3CB6331}"/>
              </a:ext>
            </a:extLst>
          </p:cNvPr>
          <p:cNvSpPr>
            <a:spLocks noGrp="1"/>
          </p:cNvSpPr>
          <p:nvPr/>
        </p:nvSpPr>
        <p:spPr>
          <a:xfrm>
            <a:off x="786301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4" name="Picture Placeholder 2">
            <a:extLst>
              <a:ext uri="{FF2B5EF4-FFF2-40B4-BE49-F238E27FC236}">
                <a16:creationId xmlns:a16="http://schemas.microsoft.com/office/drawing/2014/main" id="{45BE2AD9-FC61-6BEC-C504-AD1B0A39C1A9}"/>
              </a:ext>
            </a:extLst>
          </p:cNvPr>
          <p:cNvSpPr>
            <a:spLocks noGrp="1"/>
          </p:cNvSpPr>
          <p:nvPr>
            <p:ph type="pic" idx="39" hasCustomPrompt="1"/>
          </p:nvPr>
        </p:nvSpPr>
        <p:spPr>
          <a:xfrm>
            <a:off x="8616787" y="1928800"/>
            <a:ext cx="1893870" cy="1698098"/>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5" name="Text Placeholder 21">
            <a:extLst>
              <a:ext uri="{FF2B5EF4-FFF2-40B4-BE49-F238E27FC236}">
                <a16:creationId xmlns:a16="http://schemas.microsoft.com/office/drawing/2014/main" id="{E46475D8-EB4F-A616-7196-D755B6C26AD4}"/>
              </a:ext>
            </a:extLst>
          </p:cNvPr>
          <p:cNvSpPr>
            <a:spLocks noGrp="1"/>
          </p:cNvSpPr>
          <p:nvPr>
            <p:ph type="body" idx="40" hasCustomPrompt="1"/>
          </p:nvPr>
        </p:nvSpPr>
        <p:spPr>
          <a:xfrm>
            <a:off x="8648346" y="3983730"/>
            <a:ext cx="2276930"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6" name="Text Placeholder 21">
            <a:extLst>
              <a:ext uri="{FF2B5EF4-FFF2-40B4-BE49-F238E27FC236}">
                <a16:creationId xmlns:a16="http://schemas.microsoft.com/office/drawing/2014/main" id="{1F7D1A77-A662-66CF-4FA5-D5A81DD587A4}"/>
              </a:ext>
            </a:extLst>
          </p:cNvPr>
          <p:cNvSpPr>
            <a:spLocks noGrp="1"/>
          </p:cNvSpPr>
          <p:nvPr>
            <p:ph type="body" idx="41" hasCustomPrompt="1"/>
          </p:nvPr>
        </p:nvSpPr>
        <p:spPr>
          <a:xfrm>
            <a:off x="8648346" y="4377376"/>
            <a:ext cx="2276930"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 sed do eiusmod tempor in.</a:t>
            </a:r>
          </a:p>
        </p:txBody>
      </p:sp>
      <p:sp>
        <p:nvSpPr>
          <p:cNvPr id="17" name="Slide Number">
            <a:extLst>
              <a:ext uri="{FF2B5EF4-FFF2-40B4-BE49-F238E27FC236}">
                <a16:creationId xmlns:a16="http://schemas.microsoft.com/office/drawing/2014/main" id="{0BCB7E0A-E749-2633-757E-8C096EFB6CC5}"/>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8" name="Footer">
            <a:extLst>
              <a:ext uri="{FF2B5EF4-FFF2-40B4-BE49-F238E27FC236}">
                <a16:creationId xmlns:a16="http://schemas.microsoft.com/office/drawing/2014/main" id="{36718F50-25FE-5DBA-54CA-0705DBF991EF}"/>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9" name="Date">
            <a:extLst>
              <a:ext uri="{FF2B5EF4-FFF2-40B4-BE49-F238E27FC236}">
                <a16:creationId xmlns:a16="http://schemas.microsoft.com/office/drawing/2014/main" id="{D86F21E4-00E6-AD5C-43FA-968F6FA408AE}"/>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BBC91C73-9747-1A46-B1D9-41A9700CEEA5}" type="datetime1">
              <a:t>10/5/26</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8676F-3B97-F4BB-A01B-078296BC19E5}"/>
              </a:ext>
            </a:extLst>
          </p:cNvPr>
          <p:cNvSpPr>
            <a:spLocks noGrp="1"/>
          </p:cNvSpPr>
          <p:nvPr>
            <p:ph type="title"/>
          </p:nvPr>
        </p:nvSpPr>
        <p:spPr/>
        <p:txBody>
          <a:bodyPr/>
          <a:lstStyle/>
          <a:p>
            <a:r>
              <a:t>Click to edit Master title style</a:t>
            </a:r>
          </a:p>
        </p:txBody>
      </p:sp>
      <p:sp>
        <p:nvSpPr>
          <p:cNvPr id="6" name="Icon 1">
            <a:extLst>
              <a:ext uri="{FF2B5EF4-FFF2-40B4-BE49-F238E27FC236}">
                <a16:creationId xmlns:a16="http://schemas.microsoft.com/office/drawing/2014/main" id="{22DC461B-7C77-AD2B-DCE3-0471CE3F2681}"/>
              </a:ext>
            </a:extLst>
          </p:cNvPr>
          <p:cNvSpPr>
            <a:spLocks noGrp="1"/>
          </p:cNvSpPr>
          <p:nvPr>
            <p:ph type="pic" idx="26" hasCustomPrompt="1"/>
          </p:nvPr>
        </p:nvSpPr>
        <p:spPr>
          <a:xfrm>
            <a:off x="761999" y="1895271"/>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7" name="Column 1 Header">
            <a:extLst>
              <a:ext uri="{FF2B5EF4-FFF2-40B4-BE49-F238E27FC236}">
                <a16:creationId xmlns:a16="http://schemas.microsoft.com/office/drawing/2014/main" id="{C96F559B-4263-3CFB-4277-F14809B9A6D8}"/>
              </a:ext>
            </a:extLst>
          </p:cNvPr>
          <p:cNvSpPr>
            <a:spLocks noGrp="1"/>
          </p:cNvSpPr>
          <p:nvPr>
            <p:ph type="body" idx="25" hasCustomPrompt="1"/>
          </p:nvPr>
        </p:nvSpPr>
        <p:spPr>
          <a:xfrm>
            <a:off x="76199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8" name="Column 1 body">
            <a:extLst>
              <a:ext uri="{FF2B5EF4-FFF2-40B4-BE49-F238E27FC236}">
                <a16:creationId xmlns:a16="http://schemas.microsoft.com/office/drawing/2014/main" id="{B3AA1543-C754-DBE9-5A26-9250091C8D34}"/>
              </a:ext>
            </a:extLst>
          </p:cNvPr>
          <p:cNvSpPr>
            <a:spLocks noGrp="1"/>
          </p:cNvSpPr>
          <p:nvPr>
            <p:ph type="body" idx="24" hasCustomPrompt="1"/>
          </p:nvPr>
        </p:nvSpPr>
        <p:spPr>
          <a:xfrm>
            <a:off x="76199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9" name="Divider 1">
            <a:extLst>
              <a:ext uri="{FF2B5EF4-FFF2-40B4-BE49-F238E27FC236}">
                <a16:creationId xmlns:a16="http://schemas.microsoft.com/office/drawing/2014/main" id="{F2EA33F9-2BBE-4FA8-817F-CFFD450EB5DC}"/>
              </a:ext>
            </a:extLst>
          </p:cNvPr>
          <p:cNvSpPr>
            <a:spLocks noGrp="1"/>
          </p:cNvSpPr>
          <p:nvPr/>
        </p:nvSpPr>
        <p:spPr>
          <a:xfrm>
            <a:off x="3215680"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0" name="Icon 2">
            <a:extLst>
              <a:ext uri="{FF2B5EF4-FFF2-40B4-BE49-F238E27FC236}">
                <a16:creationId xmlns:a16="http://schemas.microsoft.com/office/drawing/2014/main" id="{8C9BF03D-5504-90F7-7633-3FDF917A92D9}"/>
              </a:ext>
            </a:extLst>
          </p:cNvPr>
          <p:cNvSpPr>
            <a:spLocks noGrp="1"/>
          </p:cNvSpPr>
          <p:nvPr>
            <p:ph type="pic" idx="42" hasCustomPrompt="1"/>
          </p:nvPr>
        </p:nvSpPr>
        <p:spPr>
          <a:xfrm>
            <a:off x="3558551" y="1903856"/>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1" name="Column 2 header">
            <a:extLst>
              <a:ext uri="{FF2B5EF4-FFF2-40B4-BE49-F238E27FC236}">
                <a16:creationId xmlns:a16="http://schemas.microsoft.com/office/drawing/2014/main" id="{9ED89A4F-A973-30EC-40A1-E1500F6C378A}"/>
              </a:ext>
            </a:extLst>
          </p:cNvPr>
          <p:cNvSpPr>
            <a:spLocks noGrp="1"/>
          </p:cNvSpPr>
          <p:nvPr>
            <p:ph type="body" idx="43" hasCustomPrompt="1"/>
          </p:nvPr>
        </p:nvSpPr>
        <p:spPr>
          <a:xfrm>
            <a:off x="355599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2" name="Column 2 body">
            <a:extLst>
              <a:ext uri="{FF2B5EF4-FFF2-40B4-BE49-F238E27FC236}">
                <a16:creationId xmlns:a16="http://schemas.microsoft.com/office/drawing/2014/main" id="{026B15C0-C05B-296F-5067-14E1573E2719}"/>
              </a:ext>
            </a:extLst>
          </p:cNvPr>
          <p:cNvSpPr>
            <a:spLocks noGrp="1"/>
          </p:cNvSpPr>
          <p:nvPr>
            <p:ph type="body" idx="44" hasCustomPrompt="1"/>
          </p:nvPr>
        </p:nvSpPr>
        <p:spPr>
          <a:xfrm>
            <a:off x="355599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13" name="Divider 2">
            <a:extLst>
              <a:ext uri="{FF2B5EF4-FFF2-40B4-BE49-F238E27FC236}">
                <a16:creationId xmlns:a16="http://schemas.microsoft.com/office/drawing/2014/main" id="{9232F295-E64E-4BD7-AF56-262C82863F26}"/>
              </a:ext>
            </a:extLst>
          </p:cNvPr>
          <p:cNvSpPr>
            <a:spLocks noGrp="1"/>
          </p:cNvSpPr>
          <p:nvPr/>
        </p:nvSpPr>
        <p:spPr>
          <a:xfrm>
            <a:off x="605999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4" name="Icon 3">
            <a:extLst>
              <a:ext uri="{FF2B5EF4-FFF2-40B4-BE49-F238E27FC236}">
                <a16:creationId xmlns:a16="http://schemas.microsoft.com/office/drawing/2014/main" id="{F26291DC-9D02-F6A4-66A1-D31FFD409B84}"/>
              </a:ext>
            </a:extLst>
          </p:cNvPr>
          <p:cNvSpPr>
            <a:spLocks noGrp="1"/>
          </p:cNvSpPr>
          <p:nvPr>
            <p:ph type="pic" idx="45" hasCustomPrompt="1"/>
          </p:nvPr>
        </p:nvSpPr>
        <p:spPr>
          <a:xfrm>
            <a:off x="6397301" y="1909175"/>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5" name="Column 3 header">
            <a:extLst>
              <a:ext uri="{FF2B5EF4-FFF2-40B4-BE49-F238E27FC236}">
                <a16:creationId xmlns:a16="http://schemas.microsoft.com/office/drawing/2014/main" id="{B7148158-4D56-0664-7082-B72D10743AB7}"/>
              </a:ext>
            </a:extLst>
          </p:cNvPr>
          <p:cNvSpPr>
            <a:spLocks noGrp="1"/>
          </p:cNvSpPr>
          <p:nvPr>
            <p:ph type="body" idx="46" hasCustomPrompt="1"/>
          </p:nvPr>
        </p:nvSpPr>
        <p:spPr>
          <a:xfrm>
            <a:off x="640079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6" name="Column 3 body">
            <a:extLst>
              <a:ext uri="{FF2B5EF4-FFF2-40B4-BE49-F238E27FC236}">
                <a16:creationId xmlns:a16="http://schemas.microsoft.com/office/drawing/2014/main" id="{8943E666-7BF4-F635-EFE8-075E47481116}"/>
              </a:ext>
            </a:extLst>
          </p:cNvPr>
          <p:cNvSpPr>
            <a:spLocks noGrp="1"/>
          </p:cNvSpPr>
          <p:nvPr>
            <p:ph type="body" idx="47" hasCustomPrompt="1"/>
          </p:nvPr>
        </p:nvSpPr>
        <p:spPr>
          <a:xfrm>
            <a:off x="640079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17" name="Divider 3">
            <a:extLst>
              <a:ext uri="{FF2B5EF4-FFF2-40B4-BE49-F238E27FC236}">
                <a16:creationId xmlns:a16="http://schemas.microsoft.com/office/drawing/2014/main" id="{933C1E06-0AA7-466C-B90A-E80CA5A16A39}"/>
              </a:ext>
            </a:extLst>
          </p:cNvPr>
          <p:cNvSpPr>
            <a:spLocks noGrp="1"/>
          </p:cNvSpPr>
          <p:nvPr/>
        </p:nvSpPr>
        <p:spPr>
          <a:xfrm>
            <a:off x="8904312"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8" name="Icon 4">
            <a:extLst>
              <a:ext uri="{FF2B5EF4-FFF2-40B4-BE49-F238E27FC236}">
                <a16:creationId xmlns:a16="http://schemas.microsoft.com/office/drawing/2014/main" id="{174B90A9-5935-3FF3-3C3B-612DA65B9763}"/>
              </a:ext>
            </a:extLst>
          </p:cNvPr>
          <p:cNvSpPr>
            <a:spLocks noGrp="1"/>
          </p:cNvSpPr>
          <p:nvPr>
            <p:ph type="pic" idx="48" hasCustomPrompt="1"/>
          </p:nvPr>
        </p:nvSpPr>
        <p:spPr>
          <a:xfrm>
            <a:off x="9235439" y="1895271"/>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9" name="Column 4 header">
            <a:extLst>
              <a:ext uri="{FF2B5EF4-FFF2-40B4-BE49-F238E27FC236}">
                <a16:creationId xmlns:a16="http://schemas.microsoft.com/office/drawing/2014/main" id="{12731AA4-8B59-AF5F-1FF0-6D677159E996}"/>
              </a:ext>
            </a:extLst>
          </p:cNvPr>
          <p:cNvSpPr>
            <a:spLocks noGrp="1"/>
          </p:cNvSpPr>
          <p:nvPr>
            <p:ph type="body" idx="49" hasCustomPrompt="1"/>
          </p:nvPr>
        </p:nvSpPr>
        <p:spPr>
          <a:xfrm>
            <a:off x="923543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20" name="Column 4 body">
            <a:extLst>
              <a:ext uri="{FF2B5EF4-FFF2-40B4-BE49-F238E27FC236}">
                <a16:creationId xmlns:a16="http://schemas.microsoft.com/office/drawing/2014/main" id="{C15AF4D4-DE0C-C422-66AF-ED266AE4C7C3}"/>
              </a:ext>
            </a:extLst>
          </p:cNvPr>
          <p:cNvSpPr>
            <a:spLocks noGrp="1"/>
          </p:cNvSpPr>
          <p:nvPr>
            <p:ph type="body" idx="50" hasCustomPrompt="1"/>
          </p:nvPr>
        </p:nvSpPr>
        <p:spPr>
          <a:xfrm>
            <a:off x="923543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21" name="Slide Number">
            <a:extLst>
              <a:ext uri="{FF2B5EF4-FFF2-40B4-BE49-F238E27FC236}">
                <a16:creationId xmlns:a16="http://schemas.microsoft.com/office/drawing/2014/main" id="{7F4891ED-0CEE-0E17-C734-1854850936E8}"/>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22" name="Footer">
            <a:extLst>
              <a:ext uri="{FF2B5EF4-FFF2-40B4-BE49-F238E27FC236}">
                <a16:creationId xmlns:a16="http://schemas.microsoft.com/office/drawing/2014/main" id="{B4C48CAB-D81B-FD73-175F-3D3472C68AF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3" name="Date">
            <a:extLst>
              <a:ext uri="{FF2B5EF4-FFF2-40B4-BE49-F238E27FC236}">
                <a16:creationId xmlns:a16="http://schemas.microsoft.com/office/drawing/2014/main" id="{DDED9C1A-DD6F-A905-4767-47FB2DB7A9AA}"/>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F17A2ABD-1365-AF43-B781-6CD4D4B94867}" type="datetime1">
              <a:t>10/5/26</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buNone/>
              <a:defRPr b="1" i="0">
                <a:solidFill>
                  <a:schemeClr val="tx1"/>
                </a:solidFill>
                <a:latin typeface="Oracle Sans Tab"/>
                <a:ea typeface="Oracle Sans Tab"/>
                <a:cs typeface="Oracle Sans Tab"/>
              </a:defRPr>
            </a:lvl1pPr>
          </a:lstStyle>
          <a:p>
            <a:r>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a:ea typeface="Oracle Sans Tab"/>
                <a:cs typeface="Oracle Sans Tab"/>
              </a:defRPr>
            </a:lvl1pPr>
          </a:lstStyle>
          <a:p>
            <a:pPr lvl="0">
              <a:buNone/>
            </a:pPr>
            <a:r>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idx="14"/>
          </p:nvPr>
        </p:nvSpPr>
        <p:spPr>
          <a:xfrm>
            <a:off x="766762" y="1600199"/>
            <a:ext cx="3043263" cy="4507992"/>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C7F8239D-9ACA-6A33-4B82-2450196C924C}"/>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AE45DFB0-579D-8301-33E4-8EED051620C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41009EEF-EA90-D04E-84C4-5DE3749EBB3C}" type="datetime1">
              <a:t>10/5/26</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buNone/>
              <a:defRPr b="1" i="0">
                <a:solidFill>
                  <a:schemeClr val="tx1"/>
                </a:solidFill>
                <a:latin typeface="Oracle Sans Tab"/>
                <a:ea typeface="Oracle Sans Tab"/>
                <a:cs typeface="Oracle Sans Tab"/>
              </a:defRPr>
            </a:lvl1pPr>
          </a:lstStyle>
          <a:p>
            <a:r>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a:ea typeface="Oracle Sans Tab"/>
                <a:cs typeface="Oracle Sans Tab"/>
              </a:defRPr>
            </a:lvl1pPr>
          </a:lstStyle>
          <a:p>
            <a:pPr lvl="0">
              <a:buNone/>
            </a:pPr>
            <a:r>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idx="14"/>
          </p:nvPr>
        </p:nvSpPr>
        <p:spPr>
          <a:xfrm>
            <a:off x="766762" y="1600199"/>
            <a:ext cx="3043263" cy="4507992"/>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C7F8239D-9ACA-6A33-4B82-2450196C924C}"/>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AE45DFB0-579D-8301-33E4-8EED051620C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D02EBB35-6B05-D64C-A9EA-D564E336F4EC}" type="datetime1">
              <a:t>10/5/26</a:t>
            </a:fld>
            <a:endParaRPr/>
          </a:p>
        </p:txBody>
      </p:sp>
      <p:sp>
        <p:nvSpPr>
          <p:cNvPr id="8" name="Graphic 21">
            <a:extLst>
              <a:ext uri="{FF2B5EF4-FFF2-40B4-BE49-F238E27FC236}">
                <a16:creationId xmlns:a16="http://schemas.microsoft.com/office/drawing/2014/main" id="{65450805-704A-F9BA-7B34-EB020EF39B90}"/>
              </a:ext>
            </a:extLst>
          </p:cNvPr>
          <p:cNvSpPr>
            <a:spLocks noGrp="1"/>
          </p:cNvSpPr>
          <p:nvPr/>
        </p:nvSpPr>
        <p:spPr>
          <a:xfrm rot="6277808">
            <a:off x="-3129257" y="214813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Light - Divider_Image">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DE8EE698-DD9E-FCA6-2E7D-4B8B85A548EA}"/>
              </a:ext>
            </a:extLst>
          </p:cNvPr>
          <p:cNvSpPr>
            <a:spLocks noGrp="1"/>
          </p:cNvSpPr>
          <p:nvPr>
            <p:ph type="title" hasCustomPrompt="1"/>
          </p:nvPr>
        </p:nvSpPr>
        <p:spPr>
          <a:xfrm>
            <a:off x="609600" y="2253312"/>
            <a:ext cx="4321300" cy="1280160"/>
          </a:xfrm>
          <a:prstGeom prst="rect">
            <a:avLst/>
          </a:prstGeom>
          <a:noFill/>
        </p:spPr>
        <p:txBody>
          <a:bodyPr vert="horz" wrap="square" lIns="0" tIns="0" rIns="0" bIns="0" anchor="b">
            <a:noAutofit/>
          </a:bodyPr>
          <a:lstStyle>
            <a:lvl1pPr>
              <a:lnSpc>
                <a:spcPct val="100000"/>
              </a:lnSpc>
              <a:buNone/>
              <a:defRPr sz="3600" b="0" i="0">
                <a:gradFill>
                  <a:gsLst>
                    <a:gs pos="0">
                      <a:schemeClr val="tx1"/>
                    </a:gs>
                    <a:gs pos="100000">
                      <a:schemeClr val="tx1"/>
                    </a:gs>
                  </a:gsLst>
                  <a:lin ang="2700000" scaled="1"/>
                </a:gradFill>
                <a:latin typeface="Oracle Sans Tab Semi Bold"/>
                <a:ea typeface="Oracle Sans Tab Semi Bold"/>
                <a:cs typeface="Oracle Sans Tab Semi Bold"/>
              </a:defRPr>
            </a:lvl1pPr>
          </a:lstStyle>
          <a:p>
            <a:pPr lvl="0">
              <a:lnSpc>
                <a:spcPct val="100000"/>
              </a:lnSpc>
              <a:buNone/>
            </a:pPr>
            <a:r>
              <a:t>General divider</a:t>
            </a:r>
            <a:br/>
            <a:r>
              <a:t>with image</a:t>
            </a:r>
          </a:p>
        </p:txBody>
      </p:sp>
      <p:sp>
        <p:nvSpPr>
          <p:cNvPr id="16" name="Picture Placeholder 15">
            <a:extLst>
              <a:ext uri="{FF2B5EF4-FFF2-40B4-BE49-F238E27FC236}">
                <a16:creationId xmlns:a16="http://schemas.microsoft.com/office/drawing/2014/main" id="{7A66C82B-D6A6-34D6-659C-66E009B70507}"/>
              </a:ext>
            </a:extLst>
          </p:cNvPr>
          <p:cNvSpPr>
            <a:spLocks noGrp="1"/>
          </p:cNvSpPr>
          <p:nvPr>
            <p:ph type="pic" idx="34" hasCustomPrompt="1"/>
          </p:nvPr>
        </p:nvSpPr>
        <p:spPr>
          <a:xfrm>
            <a:off x="6096000" y="0"/>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buNone/>
              <a:defRPr sz="1400" b="0" i="0">
                <a:solidFill>
                  <a:srgbClr val="2A2F2F"/>
                </a:solidFill>
                <a:latin typeface="Oracle Sans Tab"/>
                <a:ea typeface="Oracle Sans Tab"/>
                <a:cs typeface="Oracle Sans Tab"/>
              </a:defRPr>
            </a:lvl1pPr>
          </a:lstStyle>
          <a:p>
            <a:r>
              <a:t>Click to add photo or illustration</a:t>
            </a:r>
          </a:p>
        </p:txBody>
      </p:sp>
      <p:sp>
        <p:nvSpPr>
          <p:cNvPr id="9" name="Accent mark">
            <a:extLst>
              <a:ext uri="{FF2B5EF4-FFF2-40B4-BE49-F238E27FC236}">
                <a16:creationId xmlns:a16="http://schemas.microsoft.com/office/drawing/2014/main" id="{EF7E4D86-EF60-0FEC-3E94-F74C96841A9C}"/>
              </a:ext>
            </a:extLst>
          </p:cNvPr>
          <p:cNvSpPr>
            <a:spLocks noGrp="1"/>
          </p:cNvSpPr>
          <p:nvPr/>
        </p:nvSpPr>
        <p:spPr>
          <a:xfrm>
            <a:off x="609600" y="3784087"/>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Subhead">
            <a:extLst>
              <a:ext uri="{FF2B5EF4-FFF2-40B4-BE49-F238E27FC236}">
                <a16:creationId xmlns:a16="http://schemas.microsoft.com/office/drawing/2014/main" id="{A763B6F6-4DFA-26D0-D8A9-4B0B1409391D}"/>
              </a:ext>
            </a:extLst>
          </p:cNvPr>
          <p:cNvSpPr>
            <a:spLocks noGrp="1"/>
          </p:cNvSpPr>
          <p:nvPr>
            <p:ph type="body" idx="33" hasCustomPrompt="1"/>
          </p:nvPr>
        </p:nvSpPr>
        <p:spPr>
          <a:xfrm>
            <a:off x="617418" y="4051373"/>
            <a:ext cx="4389120" cy="681251"/>
          </a:xfrm>
          <a:prstGeom prst="rect">
            <a:avLst/>
          </a:prstGeom>
          <a:noFill/>
        </p:spPr>
        <p:txBody>
          <a:bodyPr>
            <a:noAutofit/>
          </a:bodyPr>
          <a:lstStyle>
            <a:lvl1pPr marL="0" marR="0" indent="0" algn="l" defTabSz="914400">
              <a:lnSpc>
                <a:spcPct val="100000"/>
              </a:lnSpc>
              <a:spcBef>
                <a:spcPts val="600"/>
              </a:spcBef>
              <a:spcAft>
                <a:spcPts val="0"/>
              </a:spcAft>
              <a:buClrTx/>
              <a:buSzTx/>
              <a:buFont typeface="Arial"/>
              <a:buNone/>
              <a:defRPr sz="2000" b="0">
                <a:gradFill>
                  <a:gsLst>
                    <a:gs pos="0">
                      <a:schemeClr val="tx1"/>
                    </a:gs>
                    <a:gs pos="100000">
                      <a:schemeClr val="tx1"/>
                    </a:gs>
                  </a:gsLst>
                  <a:lin ang="2700000" scaled="1"/>
                </a:gradFill>
              </a:defRPr>
            </a:lvl1pPr>
          </a:lstStyle>
          <a:p>
            <a:pPr marL="0" marR="0" lvl="0" indent="0" algn="l" defTabSz="914400">
              <a:lnSpc>
                <a:spcPct val="90000"/>
              </a:lnSpc>
              <a:spcBef>
                <a:spcPts val="1000"/>
              </a:spcBef>
              <a:spcAft>
                <a:spcPts val="0"/>
              </a:spcAft>
              <a:buClrTx/>
              <a:buSzTx/>
              <a:buFont typeface="Arial"/>
              <a:buNone/>
            </a:pPr>
            <a:r>
              <a:t>Subhead goes here.</a:t>
            </a:r>
          </a:p>
        </p:txBody>
      </p:sp>
      <p:pic>
        <p:nvPicPr>
          <p:cNvPr id="22" name="OTag"/>
          <p:cNvPicPr>
            <a:picLocks noChangeAspect="1"/>
          </p:cNvPicPr>
          <p:nvPr/>
        </p:nvPicPr>
        <p:blipFill>
          <a:blip r:embed="rId2"/>
          <a:stretch>
            <a:fillRect/>
          </a:stretch>
        </p:blipFill>
        <p:spPr>
          <a:xfrm>
            <a:off x="11280774" y="6556374"/>
            <a:ext cx="301625" cy="301625"/>
          </a:xfrm>
          <a:prstGeom prst="rect">
            <a:avLst/>
          </a:prstGeom>
        </p:spPr>
      </p:pic>
      <p:sp>
        <p:nvSpPr>
          <p:cNvPr id="3" name="Slide Number">
            <a:extLst>
              <a:ext uri="{FF2B5EF4-FFF2-40B4-BE49-F238E27FC236}">
                <a16:creationId xmlns:a16="http://schemas.microsoft.com/office/drawing/2014/main" id="{D92864D0-F261-D50F-565D-3BD2315F2783}"/>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5" name="Footer">
            <a:extLst>
              <a:ext uri="{FF2B5EF4-FFF2-40B4-BE49-F238E27FC236}">
                <a16:creationId xmlns:a16="http://schemas.microsoft.com/office/drawing/2014/main" id="{19CDF5A4-D562-E82E-7296-19C5FFE77704}"/>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6" name="Date">
            <a:extLst>
              <a:ext uri="{FF2B5EF4-FFF2-40B4-BE49-F238E27FC236}">
                <a16:creationId xmlns:a16="http://schemas.microsoft.com/office/drawing/2014/main" id="{7CED4240-733A-07DF-145A-266088FFF37C}"/>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25DDD470-1126-0640-A8FA-6774890C9133}" type="datetime1">
              <a:t>10/5/26</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Light - Screensho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0F3D2B-DD8D-3718-AE06-7C8DDB64D815}"/>
              </a:ext>
            </a:extLst>
          </p:cNvPr>
          <p:cNvSpPr>
            <a:spLocks noGrp="1"/>
          </p:cNvSpPr>
          <p:nvPr>
            <p:ph type="title"/>
          </p:nvPr>
        </p:nvSpPr>
        <p:spPr>
          <a:xfrm>
            <a:off x="762000" y="2471026"/>
            <a:ext cx="3762466" cy="822960"/>
          </a:xfrm>
        </p:spPr>
        <p:txBody>
          <a:bodyPr/>
          <a:lstStyle>
            <a:lvl1pPr>
              <a:buNone/>
              <a:defRPr b="1" i="0">
                <a:latin typeface="Oracle Sans Tab"/>
                <a:ea typeface="Oracle Sans Tab"/>
                <a:cs typeface="Oracle Sans Tab"/>
              </a:defRPr>
            </a:lvl1pPr>
          </a:lstStyle>
          <a:p>
            <a:r>
              <a:t>Click to edit Master title style</a:t>
            </a:r>
          </a:p>
        </p:txBody>
      </p:sp>
      <p:sp>
        <p:nvSpPr>
          <p:cNvPr id="10" name="Text Placeholder 21">
            <a:extLst>
              <a:ext uri="{FF2B5EF4-FFF2-40B4-BE49-F238E27FC236}">
                <a16:creationId xmlns:a16="http://schemas.microsoft.com/office/drawing/2014/main" id="{ADDF4B14-485E-2D9E-8017-8DBD76E5E0CC}"/>
              </a:ext>
            </a:extLst>
          </p:cNvPr>
          <p:cNvSpPr>
            <a:spLocks noGrp="1"/>
          </p:cNvSpPr>
          <p:nvPr>
            <p:ph type="body" idx="24" hasCustomPrompt="1"/>
          </p:nvPr>
        </p:nvSpPr>
        <p:spPr>
          <a:xfrm>
            <a:off x="762000" y="3564014"/>
            <a:ext cx="3762466" cy="1228119"/>
          </a:xfrm>
          <a:prstGeom prst="rect">
            <a:avLst/>
          </a:prstGeom>
          <a:noFill/>
        </p:spPr>
        <p:txBody>
          <a:bodyPr lIns="0" tIns="0" rIns="0" bIns="0"/>
          <a:lstStyle>
            <a:lvl1pPr algn="l">
              <a:lnSpc>
                <a:spcPct val="100000"/>
              </a:lnSpc>
              <a:spcBef>
                <a:spcPts val="0"/>
              </a:spcBef>
              <a:spcAft>
                <a:spcPts val="400"/>
              </a:spcAft>
              <a:buNone/>
              <a:defRPr sz="1400" b="0" i="0">
                <a:solidFill>
                  <a:schemeClr val="tx1"/>
                </a:solidFill>
                <a:latin typeface="Oracle Sans"/>
                <a:ea typeface="Oracle Sans"/>
                <a:cs typeface="Oracle Sans"/>
              </a:defRPr>
            </a:lvl1pPr>
          </a:lstStyle>
          <a:p>
            <a:pPr lvl="0">
              <a:buNone/>
            </a:pPr>
            <a:r>
              <a:t>Lorem ipsum dolor sit amet, consectetur adipiscing elit, sed do eiusmod tempor incididunt ut labore et dolore magna aliqua. </a:t>
            </a:r>
          </a:p>
        </p:txBody>
      </p:sp>
      <p:pic>
        <p:nvPicPr>
          <p:cNvPr id="17" name="Picture 10"/>
          <p:cNvPicPr>
            <a:picLocks noChangeAspect="1"/>
          </p:cNvPicPr>
          <p:nvPr/>
        </p:nvPicPr>
        <p:blipFill>
          <a:blip r:embed="rId2"/>
          <a:stretch>
            <a:fillRect/>
          </a:stretch>
        </p:blipFill>
        <p:spPr>
          <a:xfrm>
            <a:off x="5364488" y="1417342"/>
            <a:ext cx="6249629" cy="270425"/>
          </a:xfrm>
          <a:prstGeom prst="rect">
            <a:avLst/>
          </a:prstGeom>
          <a:effectLst>
            <a:innerShdw blurRad="63500" dist="50800" dir="16200000">
              <a:prstClr val="black">
                <a:alpha val="50000"/>
              </a:prstClr>
            </a:innerShdw>
          </a:effectLst>
        </p:spPr>
      </p:pic>
      <p:sp>
        <p:nvSpPr>
          <p:cNvPr id="13" name="Picture Placeholder 21">
            <a:extLst>
              <a:ext uri="{FF2B5EF4-FFF2-40B4-BE49-F238E27FC236}">
                <a16:creationId xmlns:a16="http://schemas.microsoft.com/office/drawing/2014/main" id="{A6B73051-9D1F-22B3-EB86-F2801CD8E323}"/>
              </a:ext>
            </a:extLst>
          </p:cNvPr>
          <p:cNvSpPr>
            <a:spLocks noGrp="1"/>
          </p:cNvSpPr>
          <p:nvPr>
            <p:ph type="pic" idx="38" hasCustomPrompt="1"/>
          </p:nvPr>
        </p:nvSpPr>
        <p:spPr>
          <a:xfrm>
            <a:off x="5364488" y="1687766"/>
            <a:ext cx="6249629" cy="3763219"/>
          </a:xfrm>
        </p:spPr>
        <p:txBody>
          <a:bodyPr anchor="ctr"/>
          <a:lstStyle>
            <a:lvl1pPr algn="ctr">
              <a:buNone/>
              <a:defRPr sz="1400"/>
            </a:lvl1pPr>
          </a:lstStyle>
          <a:p>
            <a:r>
              <a:t>Click icon to add screenshot</a:t>
            </a:r>
          </a:p>
          <a:p>
            <a:endParaRPr/>
          </a:p>
          <a:p>
            <a:endParaRPr/>
          </a:p>
        </p:txBody>
      </p:sp>
      <p:sp>
        <p:nvSpPr>
          <p:cNvPr id="2" name="Slide Number">
            <a:extLst>
              <a:ext uri="{FF2B5EF4-FFF2-40B4-BE49-F238E27FC236}">
                <a16:creationId xmlns:a16="http://schemas.microsoft.com/office/drawing/2014/main" id="{C7D4E3CE-4D05-77FB-28A2-49A31F8B63BB}"/>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B8F44AC4-D375-F3A1-FF7D-BB66A729376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BC350FF3-E4BE-24DC-845F-E3D0CD638CC8}"/>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15B447FC-0ACE-AF49-B1EC-4FF7D6E49701}" type="datetime1">
              <a:t>10/5/26</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ark - half color blo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368C7-84E9-0B4D-0941-3C15D6866906}"/>
              </a:ext>
            </a:extLst>
          </p:cNvPr>
          <p:cNvSpPr>
            <a:spLocks noGrp="1"/>
          </p:cNvSpPr>
          <p:nvPr/>
        </p:nvSpPr>
        <p:spPr>
          <a:xfrm>
            <a:off x="0" y="-1"/>
            <a:ext cx="5943600" cy="6858000"/>
          </a:xfrm>
          <a:prstGeom prst="rect">
            <a:avLst/>
          </a:prstGeom>
          <a:solidFill>
            <a:srgbClr val="0C3B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EBB5018F-8341-A0A7-3798-BB6D386BF6AE}"/>
              </a:ext>
            </a:extLst>
          </p:cNvPr>
          <p:cNvSpPr>
            <a:spLocks noGrp="1"/>
          </p:cNvSpPr>
          <p:nvPr>
            <p:ph type="title"/>
          </p:nvPr>
        </p:nvSpPr>
        <p:spPr>
          <a:xfrm>
            <a:off x="768875" y="3017520"/>
            <a:ext cx="4595613" cy="822960"/>
          </a:xfrm>
        </p:spPr>
        <p:txBody>
          <a:bodyPr anchor="ctr"/>
          <a:lstStyle>
            <a:lvl1pPr>
              <a:lnSpc>
                <a:spcPct val="100000"/>
              </a:lnSpc>
              <a:buNone/>
              <a:defRPr b="1" i="0">
                <a:solidFill>
                  <a:schemeClr val="tx1"/>
                </a:solidFill>
                <a:latin typeface="Oracle Sans Tab"/>
                <a:ea typeface="Oracle Sans Tab"/>
                <a:cs typeface="Oracle Sans Tab"/>
              </a:defRPr>
            </a:lvl1pPr>
          </a:lstStyle>
          <a:p>
            <a:r>
              <a:t>Click to edit Master title style</a:t>
            </a:r>
          </a:p>
        </p:txBody>
      </p:sp>
      <p:sp>
        <p:nvSpPr>
          <p:cNvPr id="4" name="Graphic 21">
            <a:extLst>
              <a:ext uri="{FF2B5EF4-FFF2-40B4-BE49-F238E27FC236}">
                <a16:creationId xmlns:a16="http://schemas.microsoft.com/office/drawing/2014/main" id="{964834BD-251A-89AF-01B7-1ACB9CCDF044}"/>
              </a:ext>
            </a:extLst>
          </p:cNvPr>
          <p:cNvSpPr>
            <a:spLocks noGrp="1"/>
          </p:cNvSpPr>
          <p:nvPr/>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
        <p:nvSpPr>
          <p:cNvPr id="8" name="Graphic 23">
            <a:extLst>
              <a:ext uri="{FF2B5EF4-FFF2-40B4-BE49-F238E27FC236}">
                <a16:creationId xmlns:a16="http://schemas.microsoft.com/office/drawing/2014/main" id="{E695BB14-2779-590B-F514-6C610597CB06}"/>
              </a:ext>
            </a:extLst>
          </p:cNvPr>
          <p:cNvSpPr>
            <a:spLocks noGrp="1"/>
          </p:cNvSpPr>
          <p:nvPr/>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rotWithShape="1">
            <a:gsLst>
              <a:gs pos="0">
                <a:srgbClr val="88B1AF">
                  <a:alpha val="50000"/>
                </a:srgbClr>
              </a:gs>
              <a:gs pos="100000">
                <a:srgbClr val="6BA0B6"/>
              </a:gs>
            </a:gsLst>
            <a:lin ang="0" scaled="1"/>
            <a:tileRect/>
          </a:gradFill>
          <a:ln w="0">
            <a:noFill/>
            <a:prstDash val="solid"/>
          </a:ln>
        </p:spPr>
        <p:txBody>
          <a:bodyPr anchor="ctr"/>
          <a:lstStyle/>
          <a:p>
            <a:pPr lvl="0">
              <a:buNone/>
            </a:pPr>
            <a:endParaRPr/>
          </a:p>
        </p:txBody>
      </p:sp>
      <p:sp>
        <p:nvSpPr>
          <p:cNvPr id="9" name="Slide Number">
            <a:extLst>
              <a:ext uri="{FF2B5EF4-FFF2-40B4-BE49-F238E27FC236}">
                <a16:creationId xmlns:a16="http://schemas.microsoft.com/office/drawing/2014/main" id="{40B5D9DB-9273-A121-9982-AE6B4B0DE208}"/>
              </a:ext>
            </a:extLst>
          </p:cNvPr>
          <p:cNvSpPr>
            <a:spLocks noGrp="1"/>
          </p:cNvSpPr>
          <p:nvPr/>
        </p:nvSpPr>
        <p:spPr>
          <a:xfrm>
            <a:off x="609600" y="6251613"/>
            <a:ext cx="365760" cy="303631"/>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fld id="{766B4A5F-AE5C-6B4D-A0D8-689C8C1B0247}" type="slidenum">
              <a:t>‹#›</a:t>
            </a:fld>
            <a:endParaRPr/>
          </a:p>
        </p:txBody>
      </p:sp>
      <p:sp>
        <p:nvSpPr>
          <p:cNvPr id="10" name="Footer">
            <a:extLst>
              <a:ext uri="{FF2B5EF4-FFF2-40B4-BE49-F238E27FC236}">
                <a16:creationId xmlns:a16="http://schemas.microsoft.com/office/drawing/2014/main" id="{909E237D-DF1F-87A5-C09B-6509273B5C40}"/>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1" name="Date">
            <a:extLst>
              <a:ext uri="{FF2B5EF4-FFF2-40B4-BE49-F238E27FC236}">
                <a16:creationId xmlns:a16="http://schemas.microsoft.com/office/drawing/2014/main" id="{FC64621F-73D3-C4B4-7990-452F17FB4FA4}"/>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B1595789-57FC-5846-950A-3BE86D32E0CE}" type="datetime1">
              <a:t>10/5/26</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Light - Thank You">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raphic 21">
            <a:extLst>
              <a:ext uri="{FF2B5EF4-FFF2-40B4-BE49-F238E27FC236}">
                <a16:creationId xmlns:a16="http://schemas.microsoft.com/office/drawing/2014/main" id="{7174ED35-6B0B-3C0A-B359-E8D4B36657EB}"/>
              </a:ext>
            </a:extLst>
          </p:cNvPr>
          <p:cNvSpPr>
            <a:spLocks noGrp="1"/>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593615" y="3055510"/>
            <a:ext cx="5022325" cy="822960"/>
          </a:xfrm>
          <a:prstGeom prst="rect">
            <a:avLst/>
          </a:prstGeom>
          <a:noFill/>
        </p:spPr>
        <p:txBody>
          <a:bodyPr vert="horz" lIns="0" tIns="0" rIns="0" bIns="0" anchor="b">
            <a:noAutofit/>
          </a:bodyPr>
          <a:lstStyle>
            <a:lvl1pPr>
              <a:lnSpc>
                <a:spcPct val="100000"/>
              </a:lnSpc>
              <a:buNone/>
              <a:defRPr sz="4000" b="0" i="0">
                <a:latin typeface="Oracle Sans Tab Semi Bold"/>
                <a:ea typeface="Oracle Sans Tab Semi Bold"/>
                <a:cs typeface="Oracle Sans Tab Semi Bold"/>
              </a:defRPr>
            </a:lvl1pPr>
          </a:lstStyle>
          <a:p>
            <a:pPr marL="0" marR="0" lvl="0" indent="0">
              <a:lnSpc>
                <a:spcPct val="100000"/>
              </a:lnSpc>
              <a:spcBef>
                <a:spcPts val="0"/>
              </a:spcBef>
              <a:spcAft>
                <a:spcPts val="0"/>
              </a:spcAft>
              <a:buClrTx/>
              <a:buSzTx/>
              <a:buFont typeface="System Font Regular"/>
              <a:buNone/>
            </a:pPr>
            <a:r>
              <a:t>Thank you</a:t>
            </a:r>
          </a:p>
        </p:txBody>
      </p:sp>
      <p:sp>
        <p:nvSpPr>
          <p:cNvPr id="11" name="Text Field">
            <a:extLst>
              <a:ext uri="{FF2B5EF4-FFF2-40B4-BE49-F238E27FC236}">
                <a16:creationId xmlns:a16="http://schemas.microsoft.com/office/drawing/2014/main" id="{F273E805-B8FF-F84B-99E6-4636F8BD3EBF}"/>
              </a:ext>
            </a:extLst>
          </p:cNvPr>
          <p:cNvSpPr>
            <a:spLocks noGrp="1"/>
          </p:cNvSpPr>
          <p:nvPr>
            <p:ph type="body" idx="37"/>
          </p:nvPr>
        </p:nvSpPr>
        <p:spPr>
          <a:xfrm>
            <a:off x="586740" y="4346865"/>
            <a:ext cx="5029200" cy="266291"/>
          </a:xfrm>
          <a:prstGeom prst="rect">
            <a:avLst/>
          </a:prstGeom>
        </p:spPr>
        <p:txBody>
          <a:bodyPr>
            <a:noAutofit/>
          </a:bodyPr>
          <a:lstStyle>
            <a:lvl1pPr>
              <a:lnSpc>
                <a:spcPct val="100000"/>
              </a:lnSpc>
              <a:buNone/>
              <a:defRPr b="1"/>
            </a:lvl1pPr>
          </a:lstStyle>
          <a:p>
            <a:pPr lvl="0">
              <a:buNone/>
            </a:pPr>
            <a:r>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idx="36"/>
          </p:nvPr>
        </p:nvSpPr>
        <p:spPr>
          <a:xfrm>
            <a:off x="586740" y="4684458"/>
            <a:ext cx="5029200" cy="895181"/>
          </a:xfrm>
          <a:prstGeom prst="rect">
            <a:avLst/>
          </a:prstGeom>
        </p:spPr>
        <p:txBody>
          <a:bodyPr>
            <a:noAutofit/>
          </a:bodyPr>
          <a:lstStyle>
            <a:lvl1pPr>
              <a:lnSpc>
                <a:spcPct val="100000"/>
              </a:lnSpc>
              <a:buNone/>
              <a:defRPr/>
            </a:lvl1pPr>
          </a:lstStyle>
          <a:p>
            <a:pPr lvl="0">
              <a:buNone/>
            </a:pPr>
            <a:r>
              <a:t>Click to edit Master text styles</a:t>
            </a:r>
          </a:p>
        </p:txBody>
      </p:sp>
      <p:sp>
        <p:nvSpPr>
          <p:cNvPr id="2" name="Accent mark">
            <a:extLst>
              <a:ext uri="{FF2B5EF4-FFF2-40B4-BE49-F238E27FC236}">
                <a16:creationId xmlns:a16="http://schemas.microsoft.com/office/drawing/2014/main" id="{B0EC2F66-9907-2F15-B317-36B39B8BBE6F}"/>
              </a:ext>
            </a:extLst>
          </p:cNvPr>
          <p:cNvSpPr>
            <a:spLocks noGrp="1"/>
          </p:cNvSpPr>
          <p:nvPr/>
        </p:nvSpPr>
        <p:spPr>
          <a:xfrm>
            <a:off x="617278" y="4076091"/>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Graphic 23">
            <a:extLst>
              <a:ext uri="{FF2B5EF4-FFF2-40B4-BE49-F238E27FC236}">
                <a16:creationId xmlns:a16="http://schemas.microsoft.com/office/drawing/2014/main" id="{2CD1337A-3F6C-52F7-A6BD-5E1109AAE047}"/>
              </a:ext>
            </a:extLst>
          </p:cNvPr>
          <p:cNvSpPr>
            <a:spLocks noGrp="1"/>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rotWithShape="1">
            <a:gsLst>
              <a:gs pos="0">
                <a:srgbClr val="88B1AF">
                  <a:alpha val="50000"/>
                </a:srgbClr>
              </a:gs>
              <a:gs pos="100000">
                <a:srgbClr val="6BA0B6"/>
              </a:gs>
            </a:gsLst>
            <a:lin ang="0" scaled="1"/>
            <a:tileRect/>
          </a:gradFill>
          <a:ln w="0">
            <a:noFill/>
            <a:prstDash val="solid"/>
          </a:ln>
        </p:spPr>
        <p:txBody>
          <a:bodyPr anchor="ctr"/>
          <a:lstStyle/>
          <a:p>
            <a:pPr lvl="0">
              <a:buNone/>
            </a:pPr>
            <a:endParaRPr/>
          </a:p>
        </p:txBody>
      </p:sp>
      <p:pic>
        <p:nvPicPr>
          <p:cNvPr id="28" name="Graphic 20"/>
          <p:cNvPicPr>
            <a:picLocks noChangeAspect="1"/>
          </p:cNvPicPr>
          <p:nvPr/>
        </p:nvPicPr>
        <p:blipFill rotWithShape="1">
          <a:blip>
            <a:extLst>
              <a:ext uri="{96DAC541-7B7A-43D3-8B79-37D633B846F1}">
                <asvg:svgBlip xmlns:asvg="http://schemas.microsoft.com/office/drawing/2016/SVG/main" r:embed="rId3"/>
              </a:ext>
            </a:extLst>
          </a:blip>
          <a:srcRect l="22717" t="9963" r="23483" b="2245"/>
          <a:stretch/>
        </p:blipFill>
        <p:spPr>
          <a:xfrm flipH="1">
            <a:off x="5990266" y="0"/>
            <a:ext cx="6201733" cy="6773726"/>
          </a:xfrm>
          <a:prstGeom prst="rect">
            <a:avLst/>
          </a:prstGeom>
        </p:spPr>
      </p:pic>
      <p:sp>
        <p:nvSpPr>
          <p:cNvPr id="5" name="Slide Number">
            <a:extLst>
              <a:ext uri="{FF2B5EF4-FFF2-40B4-BE49-F238E27FC236}">
                <a16:creationId xmlns:a16="http://schemas.microsoft.com/office/drawing/2014/main" id="{513EBB7F-F9B5-AD7B-73C0-249CDB2876B0}"/>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6" name="Footer">
            <a:extLst>
              <a:ext uri="{FF2B5EF4-FFF2-40B4-BE49-F238E27FC236}">
                <a16:creationId xmlns:a16="http://schemas.microsoft.com/office/drawing/2014/main" id="{B60DEE74-35A0-C353-D670-DE2937D26BBB}"/>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7" name="Date">
            <a:extLst>
              <a:ext uri="{FF2B5EF4-FFF2-40B4-BE49-F238E27FC236}">
                <a16:creationId xmlns:a16="http://schemas.microsoft.com/office/drawing/2014/main" id="{7A243D38-9AF4-DFA1-EC16-B9B8173235BB}"/>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3AD065DB-FF6C-B040-89EA-3533955CC442}" type="datetime1">
              <a:t>10/5/26</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ight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FA17F5-B1F8-5F24-F9F9-341BF683DDD5}"/>
              </a:ext>
            </a:extLst>
          </p:cNvPr>
          <p:cNvSpPr>
            <a:spLocks noGrp="1"/>
          </p:cNvSpPr>
          <p:nvPr>
            <p:ph type="sldNum" idx="40"/>
          </p:nvPr>
        </p:nvSpPr>
        <p:spPr>
          <a:xfrm>
            <a:off x="609600" y="6242160"/>
            <a:ext cx="365760" cy="313084"/>
          </a:xfrm>
        </p:spPr>
        <p:txBody>
          <a:bodyPr/>
          <a:lstStyle>
            <a:lvl1pPr>
              <a:buNone/>
              <a:defRPr>
                <a:gradFill>
                  <a:gsLst>
                    <a:gs pos="0">
                      <a:schemeClr val="tx1"/>
                    </a:gs>
                    <a:gs pos="100000">
                      <a:schemeClr val="tx1"/>
                    </a:gs>
                  </a:gsLst>
                  <a:lin ang="2700000" scaled="1"/>
                </a:gradFill>
              </a:defRPr>
            </a:lvl1pPr>
          </a:lstStyle>
          <a:p>
            <a:fld id="{766B4A5F-AE5C-6B4D-A0D8-689C8C1B0247}" type="slidenum">
              <a:t>‹#›</a:t>
            </a:fld>
            <a:endParaRPr/>
          </a:p>
        </p:txBody>
      </p:sp>
      <p:sp>
        <p:nvSpPr>
          <p:cNvPr id="19" name="Quote">
            <a:extLst>
              <a:ext uri="{FF2B5EF4-FFF2-40B4-BE49-F238E27FC236}">
                <a16:creationId xmlns:a16="http://schemas.microsoft.com/office/drawing/2014/main" id="{78D87FD2-6FC8-887F-D6EE-9DD365416196}"/>
              </a:ext>
            </a:extLst>
          </p:cNvPr>
          <p:cNvSpPr>
            <a:spLocks noGrp="1"/>
          </p:cNvSpPr>
          <p:nvPr>
            <p:ph type="title" hasCustomPrompt="1"/>
          </p:nvPr>
        </p:nvSpPr>
        <p:spPr>
          <a:xfrm>
            <a:off x="5220586" y="2965088"/>
            <a:ext cx="6219354" cy="1384995"/>
          </a:xfrm>
          <a:prstGeom prst="rect">
            <a:avLst/>
          </a:prstGeom>
          <a:noFill/>
        </p:spPr>
        <p:txBody>
          <a:bodyPr vert="horz" wrap="square" lIns="0" tIns="0" rIns="0" bIns="0" anchor="b">
            <a:spAutoFit/>
          </a:bodyPr>
          <a:lstStyle>
            <a:lvl1pPr marL="179388" indent="-179388">
              <a:lnSpc>
                <a:spcPct val="100000"/>
              </a:lnSpc>
              <a:buNone/>
              <a:defRPr sz="3000" b="0" i="0">
                <a:latin typeface="+mj-lt"/>
                <a:ea typeface="+mj-lt"/>
                <a:cs typeface="+mj-lt"/>
              </a:defRPr>
            </a:lvl1pPr>
          </a:lstStyle>
          <a:p>
            <a:pPr lvl="0">
              <a:buNone/>
            </a:pPr>
            <a:r>
              <a:t>“Click to type customer or</a:t>
            </a:r>
            <a:br/>
            <a:r>
              <a:t>partner quote surrounded</a:t>
            </a:r>
            <a:br/>
            <a:r>
              <a:t>by quotation marks.”</a:t>
            </a:r>
          </a:p>
        </p:txBody>
      </p:sp>
      <p:sp>
        <p:nvSpPr>
          <p:cNvPr id="20" name="Text Field">
            <a:extLst>
              <a:ext uri="{FF2B5EF4-FFF2-40B4-BE49-F238E27FC236}">
                <a16:creationId xmlns:a16="http://schemas.microsoft.com/office/drawing/2014/main" id="{85CCBF4B-774C-B65C-4D27-03559C819D12}"/>
              </a:ext>
            </a:extLst>
          </p:cNvPr>
          <p:cNvSpPr>
            <a:spLocks noGrp="1"/>
          </p:cNvSpPr>
          <p:nvPr>
            <p:ph type="body" idx="37" hasCustomPrompt="1"/>
          </p:nvPr>
        </p:nvSpPr>
        <p:spPr>
          <a:xfrm>
            <a:off x="5385816" y="5052031"/>
            <a:ext cx="6051272" cy="266291"/>
          </a:xfrm>
          <a:prstGeom prst="rect">
            <a:avLst/>
          </a:prstGeom>
        </p:spPr>
        <p:txBody>
          <a:bodyPr>
            <a:noAutofit/>
          </a:bodyPr>
          <a:lstStyle>
            <a:lvl1pPr>
              <a:lnSpc>
                <a:spcPct val="100000"/>
              </a:lnSpc>
              <a:buNone/>
              <a:defRPr b="1"/>
            </a:lvl1pPr>
          </a:lstStyle>
          <a:p>
            <a:pPr lvl="0">
              <a:buNone/>
            </a:pPr>
            <a:r>
              <a:t>Name of person quoted</a:t>
            </a:r>
          </a:p>
        </p:txBody>
      </p:sp>
      <p:sp>
        <p:nvSpPr>
          <p:cNvPr id="21" name="Text Field 2">
            <a:extLst>
              <a:ext uri="{FF2B5EF4-FFF2-40B4-BE49-F238E27FC236}">
                <a16:creationId xmlns:a16="http://schemas.microsoft.com/office/drawing/2014/main" id="{2ACD5878-6851-9403-2B56-9BC60F7E9FC0}"/>
              </a:ext>
            </a:extLst>
          </p:cNvPr>
          <p:cNvSpPr>
            <a:spLocks noGrp="1"/>
          </p:cNvSpPr>
          <p:nvPr>
            <p:ph type="body" idx="36" hasCustomPrompt="1"/>
          </p:nvPr>
        </p:nvSpPr>
        <p:spPr>
          <a:xfrm>
            <a:off x="5385816" y="5389624"/>
            <a:ext cx="6051272" cy="786385"/>
          </a:xfrm>
          <a:prstGeom prst="rect">
            <a:avLst/>
          </a:prstGeom>
        </p:spPr>
        <p:txBody>
          <a:bodyPr>
            <a:noAutofit/>
          </a:bodyPr>
          <a:lstStyle>
            <a:lvl1pPr>
              <a:lnSpc>
                <a:spcPct val="100000"/>
              </a:lnSpc>
              <a:buNone/>
              <a:defRPr sz="1600" b="0" i="0">
                <a:latin typeface="Oracle Sans Tab"/>
                <a:ea typeface="Oracle Sans Tab"/>
                <a:cs typeface="Oracle Sans Tab"/>
              </a:defRPr>
            </a:lvl1pPr>
          </a:lstStyle>
          <a:p>
            <a:pPr lvl="0">
              <a:buNone/>
            </a:pPr>
            <a:r>
              <a:t>Additional information if needed</a:t>
            </a:r>
          </a:p>
        </p:txBody>
      </p:sp>
      <p:sp>
        <p:nvSpPr>
          <p:cNvPr id="22" name="Content Placeholder 2">
            <a:extLst>
              <a:ext uri="{FF2B5EF4-FFF2-40B4-BE49-F238E27FC236}">
                <a16:creationId xmlns:a16="http://schemas.microsoft.com/office/drawing/2014/main" id="{1C3523CD-1DA6-A0FD-DD65-A3066E4BAC7A}"/>
              </a:ext>
            </a:extLst>
          </p:cNvPr>
          <p:cNvSpPr>
            <a:spLocks noGrp="1"/>
          </p:cNvSpPr>
          <p:nvPr>
            <p:ph idx="47" hasCustomPrompt="1"/>
          </p:nvPr>
        </p:nvSpPr>
        <p:spPr>
          <a:xfrm>
            <a:off x="5372844" y="1272301"/>
            <a:ext cx="2447584" cy="673743"/>
          </a:xfrm>
        </p:spPr>
        <p:txBody>
          <a:bodyPr/>
          <a:lstStyle>
            <a:lvl5pPr marL="731520" indent="0">
              <a:buNone/>
              <a:defRPr/>
            </a:lvl5pPr>
          </a:lstStyle>
          <a:p>
            <a:pPr lvl="0">
              <a:buNone/>
            </a:pPr>
            <a:r>
              <a:t>Click to add logo</a:t>
            </a:r>
          </a:p>
        </p:txBody>
      </p:sp>
      <p:sp>
        <p:nvSpPr>
          <p:cNvPr id="23" name="Picture Placeholder 4">
            <a:extLst>
              <a:ext uri="{FF2B5EF4-FFF2-40B4-BE49-F238E27FC236}">
                <a16:creationId xmlns:a16="http://schemas.microsoft.com/office/drawing/2014/main" id="{89B27D62-F3FF-911D-1EB8-6DCFCF2267E4}"/>
              </a:ext>
            </a:extLst>
          </p:cNvPr>
          <p:cNvSpPr>
            <a:spLocks noGrp="1"/>
          </p:cNvSpPr>
          <p:nvPr>
            <p:ph type="pic" idx="42" hasCustomPrompt="1"/>
          </p:nvPr>
        </p:nvSpPr>
        <p:spPr>
          <a:xfrm>
            <a:off x="0" y="0"/>
            <a:ext cx="4876800" cy="6858000"/>
          </a:xfrm>
        </p:spPr>
        <p:txBody>
          <a:bodyPr anchor="ctr"/>
          <a:lstStyle>
            <a:lvl1pPr marL="0" marR="0" indent="0" algn="l" defTabSz="914400">
              <a:lnSpc>
                <a:spcPct val="95000"/>
              </a:lnSpc>
              <a:spcBef>
                <a:spcPts val="600"/>
              </a:spcBef>
              <a:spcAft>
                <a:spcPts val="0"/>
              </a:spcAft>
              <a:buClrTx/>
              <a:buSzTx/>
              <a:buFont typeface="System Font Regular"/>
              <a:buNone/>
              <a:defRPr b="0" i="0">
                <a:latin typeface="Oracle Sans Tab"/>
                <a:ea typeface="Oracle Sans Tab"/>
                <a:cs typeface="Oracle Sans Tab"/>
              </a:defRPr>
            </a:lvl1pPr>
          </a:lstStyle>
          <a:p>
            <a:pPr marL="0" marR="0" lvl="0" indent="0" algn="l" defTabSz="914400">
              <a:lnSpc>
                <a:spcPct val="95000"/>
              </a:lnSpc>
              <a:spcBef>
                <a:spcPts val="600"/>
              </a:spcBef>
              <a:spcAft>
                <a:spcPts val="0"/>
              </a:spcAft>
              <a:buClrTx/>
              <a:buSzTx/>
              <a:buFont typeface="System Font Regular"/>
              <a:buNone/>
            </a:pPr>
            <a:r>
              <a:t>Click to add photo or illustration</a:t>
            </a:r>
          </a:p>
          <a:p>
            <a:pPr marL="0" marR="0" lvl="0" indent="0" algn="l" defTabSz="914400">
              <a:lnSpc>
                <a:spcPct val="95000"/>
              </a:lnSpc>
              <a:spcBef>
                <a:spcPts val="600"/>
              </a:spcBef>
              <a:spcAft>
                <a:spcPts val="0"/>
              </a:spcAft>
              <a:buClrTx/>
              <a:buSzTx/>
              <a:buFont typeface="System Font Regular"/>
              <a:buNone/>
            </a:pPr>
            <a:endParaRPr/>
          </a:p>
          <a:p>
            <a:pPr marL="0" marR="0" lvl="0" indent="0" algn="l" defTabSz="914400">
              <a:lnSpc>
                <a:spcPct val="95000"/>
              </a:lnSpc>
              <a:spcBef>
                <a:spcPts val="600"/>
              </a:spcBef>
              <a:spcAft>
                <a:spcPts val="0"/>
              </a:spcAft>
              <a:buClrTx/>
              <a:buSzTx/>
              <a:buFont typeface="System Font Regular"/>
              <a:buNone/>
            </a:pPr>
            <a:endParaRPr/>
          </a:p>
        </p:txBody>
      </p:sp>
      <p:sp>
        <p:nvSpPr>
          <p:cNvPr id="27" name="Accent mark">
            <a:extLst>
              <a:ext uri="{FF2B5EF4-FFF2-40B4-BE49-F238E27FC236}">
                <a16:creationId xmlns:a16="http://schemas.microsoft.com/office/drawing/2014/main" id="{CACFCF75-7C17-7517-8CAA-88AE2565F076}"/>
              </a:ext>
            </a:extLst>
          </p:cNvPr>
          <p:cNvSpPr>
            <a:spLocks noGrp="1"/>
          </p:cNvSpPr>
          <p:nvPr/>
        </p:nvSpPr>
        <p:spPr>
          <a:xfrm>
            <a:off x="5372844" y="4707483"/>
            <a:ext cx="365760" cy="36576"/>
          </a:xfrm>
          <a:prstGeom prst="rect">
            <a:avLst/>
          </a:prstGeom>
          <a:solidFill>
            <a:srgbClr val="F0CC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9" name="Footer">
            <a:extLst>
              <a:ext uri="{FF2B5EF4-FFF2-40B4-BE49-F238E27FC236}">
                <a16:creationId xmlns:a16="http://schemas.microsoft.com/office/drawing/2014/main" id="{564B2DE2-DA5A-01F1-8930-A68DF17092CF}"/>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30" name="Date">
            <a:extLst>
              <a:ext uri="{FF2B5EF4-FFF2-40B4-BE49-F238E27FC236}">
                <a16:creationId xmlns:a16="http://schemas.microsoft.com/office/drawing/2014/main" id="{853AD41F-06D5-2D0E-827B-F38BAB1207F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89F43861-6CF2-8945-856F-89B9D0B0390F}" type="datetime1">
              <a:t>10/5/26</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B68E80E-1566-8940-AB28-97B6D65F5BC3}"/>
              </a:ext>
            </a:extLst>
          </p:cNvPr>
          <p:cNvSpPr>
            <a:spLocks noGrp="1"/>
          </p:cNvSpPr>
          <p:nvPr>
            <p:ph type="title" hasCustomPrompt="1"/>
          </p:nvPr>
        </p:nvSpPr>
        <p:spPr>
          <a:xfrm>
            <a:off x="768875" y="182403"/>
            <a:ext cx="10671048" cy="822960"/>
          </a:xfrm>
        </p:spPr>
        <p:txBody>
          <a:bodyPr/>
          <a:lstStyle>
            <a:lvl1pPr>
              <a:lnSpc>
                <a:spcPct val="100000"/>
              </a:lnSpc>
              <a:buNone/>
              <a:defRPr b="1" i="0">
                <a:latin typeface="Oracle Sans Tab"/>
                <a:ea typeface="Oracle Sans Tab"/>
                <a:cs typeface="Oracle Sans Tab"/>
              </a:defRPr>
            </a:lvl1pPr>
          </a:lstStyle>
          <a:p>
            <a:br/>
            <a:r>
              <a:t>Title</a:t>
            </a:r>
          </a:p>
        </p:txBody>
      </p:sp>
      <p:sp>
        <p:nvSpPr>
          <p:cNvPr id="13" name="Subtitle">
            <a:extLst>
              <a:ext uri="{FF2B5EF4-FFF2-40B4-BE49-F238E27FC236}">
                <a16:creationId xmlns:a16="http://schemas.microsoft.com/office/drawing/2014/main" id="{7065A451-0649-F69E-D316-C7A078F4B44E}"/>
              </a:ext>
            </a:extLst>
          </p:cNvPr>
          <p:cNvSpPr>
            <a:spLocks noGrp="1"/>
          </p:cNvSpPr>
          <p:nvPr>
            <p:ph type="body" idx="13"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a:ea typeface="Oracle Sans Tab"/>
                <a:cs typeface="Oracle Sans Tab"/>
              </a:defRPr>
            </a:lvl1pPr>
          </a:lstStyle>
          <a:p>
            <a:pPr lvl="0">
              <a:buNone/>
            </a:pPr>
            <a:r>
              <a:t>Subtitle</a:t>
            </a:r>
          </a:p>
        </p:txBody>
      </p:sp>
      <p:sp>
        <p:nvSpPr>
          <p:cNvPr id="14" name="Content">
            <a:extLst>
              <a:ext uri="{FF2B5EF4-FFF2-40B4-BE49-F238E27FC236}">
                <a16:creationId xmlns:a16="http://schemas.microsoft.com/office/drawing/2014/main" id="{25063D30-FECA-C19F-7AC5-9659A001804C}"/>
              </a:ext>
            </a:extLst>
          </p:cNvPr>
          <p:cNvSpPr>
            <a:spLocks noGrp="1"/>
          </p:cNvSpPr>
          <p:nvPr>
            <p:ph idx="14"/>
          </p:nvPr>
        </p:nvSpPr>
        <p:spPr>
          <a:xfrm>
            <a:off x="766762" y="1600199"/>
            <a:ext cx="3291840"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5" name="Content">
            <a:extLst>
              <a:ext uri="{FF2B5EF4-FFF2-40B4-BE49-F238E27FC236}">
                <a16:creationId xmlns:a16="http://schemas.microsoft.com/office/drawing/2014/main" id="{880FDE36-7B0E-FD9D-82E2-A9AFF21E321D}"/>
              </a:ext>
            </a:extLst>
          </p:cNvPr>
          <p:cNvSpPr>
            <a:spLocks noGrp="1"/>
          </p:cNvSpPr>
          <p:nvPr>
            <p:ph idx="20"/>
          </p:nvPr>
        </p:nvSpPr>
        <p:spPr>
          <a:xfrm>
            <a:off x="4450080" y="1607058"/>
            <a:ext cx="3291840"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6" name="Content">
            <a:extLst>
              <a:ext uri="{FF2B5EF4-FFF2-40B4-BE49-F238E27FC236}">
                <a16:creationId xmlns:a16="http://schemas.microsoft.com/office/drawing/2014/main" id="{F940339B-34E5-07E0-9019-87EF0578743B}"/>
              </a:ext>
            </a:extLst>
          </p:cNvPr>
          <p:cNvSpPr>
            <a:spLocks noGrp="1"/>
          </p:cNvSpPr>
          <p:nvPr>
            <p:ph idx="21"/>
          </p:nvPr>
        </p:nvSpPr>
        <p:spPr>
          <a:xfrm>
            <a:off x="8133398" y="1613917"/>
            <a:ext cx="3291840"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a:lnSpc>
                <a:spcPct val="100000"/>
              </a:lnSpc>
              <a:buNone/>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a:lnSpc>
                <a:spcPct val="100000"/>
              </a:lnSpc>
              <a:buNone/>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7" name="Column Divider">
            <a:extLst>
              <a:ext uri="{FF2B5EF4-FFF2-40B4-BE49-F238E27FC236}">
                <a16:creationId xmlns:a16="http://schemas.microsoft.com/office/drawing/2014/main" id="{DD8E176F-E820-4114-B065-60A31C449DB6}"/>
              </a:ext>
            </a:extLst>
          </p:cNvPr>
          <p:cNvSpPr>
            <a:spLocks noGrp="1"/>
          </p:cNvSpPr>
          <p:nvPr/>
        </p:nvSpPr>
        <p:spPr>
          <a:xfrm>
            <a:off x="4261915" y="1609725"/>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8" name="Column Divider 2">
            <a:extLst>
              <a:ext uri="{FF2B5EF4-FFF2-40B4-BE49-F238E27FC236}">
                <a16:creationId xmlns:a16="http://schemas.microsoft.com/office/drawing/2014/main" id="{07186679-CF91-43F0-A500-B469A9E3DF4C}"/>
              </a:ext>
            </a:extLst>
          </p:cNvPr>
          <p:cNvSpPr>
            <a:spLocks noGrp="1"/>
          </p:cNvSpPr>
          <p:nvPr/>
        </p:nvSpPr>
        <p:spPr>
          <a:xfrm>
            <a:off x="7951236" y="1609725"/>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9" name="Slide Number">
            <a:extLst>
              <a:ext uri="{FF2B5EF4-FFF2-40B4-BE49-F238E27FC236}">
                <a16:creationId xmlns:a16="http://schemas.microsoft.com/office/drawing/2014/main" id="{23203B6F-42DC-6C31-54B7-D2E4FEBB3989}"/>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20" name="Footer">
            <a:extLst>
              <a:ext uri="{FF2B5EF4-FFF2-40B4-BE49-F238E27FC236}">
                <a16:creationId xmlns:a16="http://schemas.microsoft.com/office/drawing/2014/main" id="{49AD744E-80EE-B5BF-0ADD-A00D15E20ABB}"/>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1" name="Date">
            <a:extLst>
              <a:ext uri="{FF2B5EF4-FFF2-40B4-BE49-F238E27FC236}">
                <a16:creationId xmlns:a16="http://schemas.microsoft.com/office/drawing/2014/main" id="{836ACC22-9D99-CA20-E626-85A8511B9F6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AD1AE921-AA20-4048-8EE3-9F3B51A5C598}" type="datetime1">
              <a:t>10/5/26</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A68199AF-60C6-190F-702D-DF25DF7D7A57}"/>
              </a:ext>
            </a:extLst>
          </p:cNvPr>
          <p:cNvSpPr>
            <a:spLocks noGrp="1"/>
          </p:cNvSpPr>
          <p:nvPr>
            <p:ph idx="14"/>
          </p:nvPr>
        </p:nvSpPr>
        <p:spPr>
          <a:xfrm>
            <a:off x="766763" y="1609726"/>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Content 2">
            <a:extLst>
              <a:ext uri="{FF2B5EF4-FFF2-40B4-BE49-F238E27FC236}">
                <a16:creationId xmlns:a16="http://schemas.microsoft.com/office/drawing/2014/main" id="{A8588DD1-988C-F635-D498-C871C1EE6A0F}"/>
              </a:ext>
            </a:extLst>
          </p:cNvPr>
          <p:cNvSpPr>
            <a:spLocks noGrp="1"/>
          </p:cNvSpPr>
          <p:nvPr>
            <p:ph idx="15"/>
          </p:nvPr>
        </p:nvSpPr>
        <p:spPr>
          <a:xfrm>
            <a:off x="3500819" y="1609725"/>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8" name="Content 3">
            <a:extLst>
              <a:ext uri="{FF2B5EF4-FFF2-40B4-BE49-F238E27FC236}">
                <a16:creationId xmlns:a16="http://schemas.microsoft.com/office/drawing/2014/main" id="{1C2754E6-6196-3AB9-88AC-E00EAA05E017}"/>
              </a:ext>
            </a:extLst>
          </p:cNvPr>
          <p:cNvSpPr>
            <a:spLocks noGrp="1"/>
          </p:cNvSpPr>
          <p:nvPr>
            <p:ph idx="16"/>
          </p:nvPr>
        </p:nvSpPr>
        <p:spPr>
          <a:xfrm>
            <a:off x="6234875" y="1609725"/>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9" name="Title 1">
            <a:extLst>
              <a:ext uri="{FF2B5EF4-FFF2-40B4-BE49-F238E27FC236}">
                <a16:creationId xmlns:a16="http://schemas.microsoft.com/office/drawing/2014/main" id="{E85F3C6D-4496-79FA-D187-0D70032C8B0D}"/>
              </a:ext>
            </a:extLst>
          </p:cNvPr>
          <p:cNvSpPr>
            <a:spLocks noGrp="1"/>
          </p:cNvSpPr>
          <p:nvPr>
            <p:ph type="title" hasCustomPrompt="1"/>
          </p:nvPr>
        </p:nvSpPr>
        <p:spPr>
          <a:xfrm>
            <a:off x="768875" y="182403"/>
            <a:ext cx="10671048" cy="822960"/>
          </a:xfrm>
        </p:spPr>
        <p:txBody>
          <a:bodyPr/>
          <a:lstStyle>
            <a:lvl1pPr>
              <a:lnSpc>
                <a:spcPct val="100000"/>
              </a:lnSpc>
              <a:buNone/>
              <a:defRPr b="1" i="0">
                <a:latin typeface="Oracle Sans Tab"/>
                <a:ea typeface="Oracle Sans Tab"/>
                <a:cs typeface="Oracle Sans Tab"/>
              </a:defRPr>
            </a:lvl1pPr>
          </a:lstStyle>
          <a:p>
            <a:br/>
            <a:r>
              <a:t>Title</a:t>
            </a:r>
          </a:p>
        </p:txBody>
      </p:sp>
      <p:sp>
        <p:nvSpPr>
          <p:cNvPr id="10" name="Subtitle">
            <a:extLst>
              <a:ext uri="{FF2B5EF4-FFF2-40B4-BE49-F238E27FC236}">
                <a16:creationId xmlns:a16="http://schemas.microsoft.com/office/drawing/2014/main" id="{BBFF5FED-0EE5-73B4-2906-E87DA720BBB7}"/>
              </a:ext>
            </a:extLst>
          </p:cNvPr>
          <p:cNvSpPr>
            <a:spLocks noGrp="1"/>
          </p:cNvSpPr>
          <p:nvPr>
            <p:ph type="body" idx="17"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a:ea typeface="Oracle Sans Tab"/>
                <a:cs typeface="Oracle Sans Tab"/>
              </a:defRPr>
            </a:lvl1pPr>
          </a:lstStyle>
          <a:p>
            <a:pPr lvl="0">
              <a:buNone/>
            </a:pPr>
            <a:r>
              <a:t>Subtitle</a:t>
            </a:r>
          </a:p>
        </p:txBody>
      </p:sp>
      <p:sp>
        <p:nvSpPr>
          <p:cNvPr id="11" name="Content 3">
            <a:extLst>
              <a:ext uri="{FF2B5EF4-FFF2-40B4-BE49-F238E27FC236}">
                <a16:creationId xmlns:a16="http://schemas.microsoft.com/office/drawing/2014/main" id="{3530FD7B-4879-87DB-27F6-1568A178A240}"/>
              </a:ext>
            </a:extLst>
          </p:cNvPr>
          <p:cNvSpPr>
            <a:spLocks noGrp="1"/>
          </p:cNvSpPr>
          <p:nvPr>
            <p:ph idx="20"/>
          </p:nvPr>
        </p:nvSpPr>
        <p:spPr>
          <a:xfrm>
            <a:off x="8968931" y="1605827"/>
            <a:ext cx="2468880" cy="4507992"/>
          </a:xfrm>
        </p:spPr>
        <p:txBody>
          <a:bodyPr/>
          <a:lstStyle>
            <a:lvl1pPr>
              <a:lnSpc>
                <a:spcPct val="100000"/>
              </a:lnSpc>
              <a:buNone/>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2" name="Column Divider">
            <a:extLst>
              <a:ext uri="{FF2B5EF4-FFF2-40B4-BE49-F238E27FC236}">
                <a16:creationId xmlns:a16="http://schemas.microsoft.com/office/drawing/2014/main" id="{7B0DE1FD-FF61-4183-9EC3-A4A4EEDDFCD0}"/>
              </a:ext>
            </a:extLst>
          </p:cNvPr>
          <p:cNvSpPr>
            <a:spLocks noGrp="1"/>
          </p:cNvSpPr>
          <p:nvPr/>
        </p:nvSpPr>
        <p:spPr>
          <a:xfrm>
            <a:off x="3364740" y="1622606"/>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3" name="Column Divider">
            <a:extLst>
              <a:ext uri="{FF2B5EF4-FFF2-40B4-BE49-F238E27FC236}">
                <a16:creationId xmlns:a16="http://schemas.microsoft.com/office/drawing/2014/main" id="{8B20A96F-41C1-460C-BCEC-FD2D688BE870}"/>
              </a:ext>
            </a:extLst>
          </p:cNvPr>
          <p:cNvSpPr>
            <a:spLocks noGrp="1"/>
          </p:cNvSpPr>
          <p:nvPr/>
        </p:nvSpPr>
        <p:spPr>
          <a:xfrm>
            <a:off x="6104399" y="1622606"/>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4" name="Column Divider">
            <a:extLst>
              <a:ext uri="{FF2B5EF4-FFF2-40B4-BE49-F238E27FC236}">
                <a16:creationId xmlns:a16="http://schemas.microsoft.com/office/drawing/2014/main" id="{9F607EEC-19E1-4959-A886-11F46565AAF0}"/>
              </a:ext>
            </a:extLst>
          </p:cNvPr>
          <p:cNvSpPr>
            <a:spLocks noGrp="1"/>
          </p:cNvSpPr>
          <p:nvPr/>
        </p:nvSpPr>
        <p:spPr>
          <a:xfrm>
            <a:off x="8840439" y="1622606"/>
            <a:ext cx="0" cy="4507992"/>
          </a:xfrm>
          <a:prstGeom prst="line">
            <a:avLst/>
          </a:prstGeom>
          <a:ln w="12700">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5" name="Slide Number">
            <a:extLst>
              <a:ext uri="{FF2B5EF4-FFF2-40B4-BE49-F238E27FC236}">
                <a16:creationId xmlns:a16="http://schemas.microsoft.com/office/drawing/2014/main" id="{9B286CAB-4736-6361-197B-1653011164AD}"/>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6" name="Footer">
            <a:extLst>
              <a:ext uri="{FF2B5EF4-FFF2-40B4-BE49-F238E27FC236}">
                <a16:creationId xmlns:a16="http://schemas.microsoft.com/office/drawing/2014/main" id="{29760795-EDDC-16BC-98BE-F1A5C3407636}"/>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7" name="Date">
            <a:extLst>
              <a:ext uri="{FF2B5EF4-FFF2-40B4-BE49-F238E27FC236}">
                <a16:creationId xmlns:a16="http://schemas.microsoft.com/office/drawing/2014/main" id="{0B026589-A45D-2E2B-C105-C3469AA80DA0}"/>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CBE619DA-8A18-244E-9215-17CC8B8F5351}" type="datetime1">
              <a:t>10/5/26</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ight - Blank">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605C906-CB13-9F5D-AF65-A61CBA48EE3C}"/>
              </a:ext>
            </a:extLst>
          </p:cNvPr>
          <p:cNvSpPr>
            <a:spLocks noGrp="1"/>
          </p:cNvSpPr>
          <p:nvPr>
            <p:ph type="title" hasCustomPrompt="1"/>
          </p:nvPr>
        </p:nvSpPr>
        <p:spPr>
          <a:xfrm>
            <a:off x="768875" y="182403"/>
            <a:ext cx="3041150" cy="822960"/>
          </a:xfrm>
        </p:spPr>
        <p:txBody>
          <a:bodyPr/>
          <a:lstStyle>
            <a:lvl1pPr>
              <a:lnSpc>
                <a:spcPct val="100000"/>
              </a:lnSpc>
              <a:buNone/>
              <a:defRPr b="1" i="0">
                <a:solidFill>
                  <a:schemeClr val="tx1"/>
                </a:solidFill>
                <a:latin typeface="Oracle Sans Tab"/>
                <a:ea typeface="Oracle Sans Tab"/>
                <a:cs typeface="Oracle Sans Tab"/>
              </a:defRPr>
            </a:lvl1pPr>
          </a:lstStyle>
          <a:p>
            <a:br/>
            <a:r>
              <a:t>Title</a:t>
            </a:r>
          </a:p>
        </p:txBody>
      </p:sp>
      <p:sp>
        <p:nvSpPr>
          <p:cNvPr id="4" name="Subtitle">
            <a:extLst>
              <a:ext uri="{FF2B5EF4-FFF2-40B4-BE49-F238E27FC236}">
                <a16:creationId xmlns:a16="http://schemas.microsoft.com/office/drawing/2014/main" id="{12A8DF18-93F9-9266-4A7C-596A65197D50}"/>
              </a:ext>
            </a:extLst>
          </p:cNvPr>
          <p:cNvSpPr>
            <a:spLocks noGrp="1"/>
          </p:cNvSpPr>
          <p:nvPr>
            <p:ph type="body"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a:ea typeface="Oracle Sans Tab"/>
                <a:cs typeface="Oracle Sans Tab"/>
              </a:defRPr>
            </a:lvl1pPr>
          </a:lstStyle>
          <a:p>
            <a:pPr lvl="0">
              <a:buNone/>
            </a:pPr>
            <a:r>
              <a:t>Subtitle</a:t>
            </a:r>
          </a:p>
        </p:txBody>
      </p:sp>
      <p:sp>
        <p:nvSpPr>
          <p:cNvPr id="5" name="Content">
            <a:extLst>
              <a:ext uri="{FF2B5EF4-FFF2-40B4-BE49-F238E27FC236}">
                <a16:creationId xmlns:a16="http://schemas.microsoft.com/office/drawing/2014/main" id="{48615F56-E0F1-B79B-706A-D5E8CDCA771B}"/>
              </a:ext>
            </a:extLst>
          </p:cNvPr>
          <p:cNvSpPr>
            <a:spLocks noGrp="1"/>
          </p:cNvSpPr>
          <p:nvPr>
            <p:ph idx="14"/>
          </p:nvPr>
        </p:nvSpPr>
        <p:spPr>
          <a:xfrm>
            <a:off x="766762" y="1600199"/>
            <a:ext cx="3043263" cy="4507992"/>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pic>
        <p:nvPicPr>
          <p:cNvPr id="16" name="Graphic 7"/>
          <p:cNvPicPr>
            <a:picLocks noChangeAspect="1"/>
          </p:cNvPicPr>
          <p:nvPr/>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
        <p:nvSpPr>
          <p:cNvPr id="9" name="Slide Number">
            <a:extLst>
              <a:ext uri="{FF2B5EF4-FFF2-40B4-BE49-F238E27FC236}">
                <a16:creationId xmlns:a16="http://schemas.microsoft.com/office/drawing/2014/main" id="{BF9D1ED3-A925-8CCD-E77D-0F75D702948A}"/>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0" name="Footer">
            <a:extLst>
              <a:ext uri="{FF2B5EF4-FFF2-40B4-BE49-F238E27FC236}">
                <a16:creationId xmlns:a16="http://schemas.microsoft.com/office/drawing/2014/main" id="{D11AEB4D-A4D0-AAA4-735C-F33EFF72D2E6}"/>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1" name="Date">
            <a:extLst>
              <a:ext uri="{FF2B5EF4-FFF2-40B4-BE49-F238E27FC236}">
                <a16:creationId xmlns:a16="http://schemas.microsoft.com/office/drawing/2014/main" id="{BD7506F3-5DF3-8C3F-099B-241887ECD5C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A0B944FD-42BE-8C4C-B120-92403EB5A806}" type="datetime1">
              <a:t>10/5/26</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0D4ABF6E-5392-C3F7-3716-2A662B91DD5D}"/>
              </a:ext>
            </a:extLst>
          </p:cNvPr>
          <p:cNvSpPr>
            <a:spLocks noGrp="1"/>
          </p:cNvSpPr>
          <p:nvPr>
            <p:ph idx="14"/>
          </p:nvPr>
        </p:nvSpPr>
        <p:spPr>
          <a:xfrm>
            <a:off x="766762" y="1600199"/>
            <a:ext cx="6792262" cy="4507992"/>
          </a:xfrm>
        </p:spPr>
        <p:txBody>
          <a:bodyPr/>
          <a:lstStyle>
            <a:lvl1pPr>
              <a:lnSpc>
                <a:spcPct val="100000"/>
              </a:lnSpc>
              <a:buNone/>
              <a:defRPr sz="1600" b="0" i="0">
                <a:latin typeface="Oracle Sans Tab"/>
                <a:ea typeface="Oracle Sans Tab"/>
                <a:cs typeface="Oracle Sans Tab"/>
              </a:defRPr>
            </a:lvl1pPr>
            <a:lvl2pPr>
              <a:lnSpc>
                <a:spcPct val="100000"/>
              </a:lnSpc>
              <a:buNone/>
              <a:defRPr sz="1600" b="0" i="0">
                <a:latin typeface="Oracle Sans Tab"/>
                <a:ea typeface="Oracle Sans Tab"/>
                <a:cs typeface="Oracle Sans Tab"/>
              </a:defRPr>
            </a:lvl2pPr>
            <a:lvl3pPr marL="547688" indent="-182563">
              <a:lnSpc>
                <a:spcPct val="100000"/>
              </a:lnSpc>
              <a:buFont typeface="System Font Regular"/>
              <a:buChar char="-"/>
              <a:defRPr sz="1600" b="0" i="0">
                <a:latin typeface="Oracle Sans Tab"/>
                <a:ea typeface="Oracle Sans Tab"/>
                <a:cs typeface="Oracle Sans Tab"/>
              </a:defRPr>
            </a:lvl3pPr>
            <a:lvl4pPr>
              <a:lnSpc>
                <a:spcPct val="100000"/>
              </a:lnSpc>
              <a:buNone/>
              <a:defRPr sz="1600" b="0" i="0">
                <a:latin typeface="Oracle Sans Tab"/>
                <a:ea typeface="Oracle Sans Tab"/>
                <a:cs typeface="Oracle Sans Tab"/>
              </a:defRPr>
            </a:lvl4pPr>
            <a:lvl5pPr marL="914400" indent="-182880">
              <a:lnSpc>
                <a:spcPct val="100000"/>
              </a:lnSpc>
              <a:buFont typeface="System Font Regular"/>
              <a:buChar char="-"/>
              <a:defRPr sz="1600" b="0" i="0">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Title 2">
            <a:extLst>
              <a:ext uri="{FF2B5EF4-FFF2-40B4-BE49-F238E27FC236}">
                <a16:creationId xmlns:a16="http://schemas.microsoft.com/office/drawing/2014/main" id="{B78E64CC-87A5-D930-D16A-4C93F941AD6B}"/>
              </a:ext>
            </a:extLst>
          </p:cNvPr>
          <p:cNvSpPr>
            <a:spLocks noGrp="1"/>
          </p:cNvSpPr>
          <p:nvPr>
            <p:ph type="title" hasCustomPrompt="1"/>
          </p:nvPr>
        </p:nvSpPr>
        <p:spPr>
          <a:xfrm>
            <a:off x="768875" y="182403"/>
            <a:ext cx="6790149" cy="822960"/>
          </a:xfrm>
        </p:spPr>
        <p:txBody>
          <a:bodyPr/>
          <a:lstStyle>
            <a:lvl1pPr>
              <a:lnSpc>
                <a:spcPct val="100000"/>
              </a:lnSpc>
              <a:buNone/>
              <a:defRPr b="1" i="0">
                <a:latin typeface="Oracle Sans Tab"/>
                <a:ea typeface="Oracle Sans Tab"/>
                <a:cs typeface="Oracle Sans Tab"/>
              </a:defRPr>
            </a:lvl1pPr>
          </a:lstStyle>
          <a:p>
            <a:br/>
            <a:r>
              <a:t>Title</a:t>
            </a:r>
          </a:p>
        </p:txBody>
      </p:sp>
      <p:sp>
        <p:nvSpPr>
          <p:cNvPr id="8" name="Picture Placeholder 9">
            <a:extLst>
              <a:ext uri="{FF2B5EF4-FFF2-40B4-BE49-F238E27FC236}">
                <a16:creationId xmlns:a16="http://schemas.microsoft.com/office/drawing/2014/main" id="{38DE59BC-6B5E-6A4A-25FA-7BBA328B666B}"/>
              </a:ext>
            </a:extLst>
          </p:cNvPr>
          <p:cNvSpPr>
            <a:spLocks noGrp="1"/>
          </p:cNvSpPr>
          <p:nvPr>
            <p:ph type="pic" idx="18" hasCustomPrompt="1"/>
          </p:nvPr>
        </p:nvSpPr>
        <p:spPr>
          <a:xfrm>
            <a:off x="8132064" y="0"/>
            <a:ext cx="4059936" cy="6858000"/>
          </a:xfrm>
          <a:prstGeom prst="rect">
            <a:avLst/>
          </a:prstGeom>
          <a:solidFill>
            <a:srgbClr val="AEA8A2"/>
          </a:solidFill>
        </p:spPr>
        <p:txBody>
          <a:bodyPr/>
          <a:lstStyle>
            <a:lvl1pPr algn="ctr">
              <a:buNone/>
              <a:defRPr b="0" i="0">
                <a:latin typeface="Oracle Sans Tab"/>
                <a:ea typeface="Oracle Sans Tab"/>
                <a:cs typeface="Oracle Sans Tab"/>
              </a:defRPr>
            </a:lvl1pPr>
          </a:lstStyle>
          <a:p>
            <a:pPr marL="0" marR="0" lvl="0" indent="0" algn="l" defTabSz="914400">
              <a:lnSpc>
                <a:spcPct val="95000"/>
              </a:lnSpc>
              <a:spcBef>
                <a:spcPts val="600"/>
              </a:spcBef>
              <a:spcAft>
                <a:spcPts val="0"/>
              </a:spcAft>
              <a:buClrTx/>
              <a:buSzTx/>
              <a:buFont typeface="System Font Regular"/>
              <a:buNone/>
            </a:pPr>
            <a:r>
              <a:t>Click to add photo or illustration</a:t>
            </a:r>
          </a:p>
        </p:txBody>
      </p:sp>
      <p:sp>
        <p:nvSpPr>
          <p:cNvPr id="9" name="Slide Number">
            <a:extLst>
              <a:ext uri="{FF2B5EF4-FFF2-40B4-BE49-F238E27FC236}">
                <a16:creationId xmlns:a16="http://schemas.microsoft.com/office/drawing/2014/main" id="{321F471C-FFFB-E8C7-C29C-DC037EED48EC}"/>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0" name="Footer">
            <a:extLst>
              <a:ext uri="{FF2B5EF4-FFF2-40B4-BE49-F238E27FC236}">
                <a16:creationId xmlns:a16="http://schemas.microsoft.com/office/drawing/2014/main" id="{B84466F2-BEEE-8A9E-2A5A-673D883F67B1}"/>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1" name="Date">
            <a:extLst>
              <a:ext uri="{FF2B5EF4-FFF2-40B4-BE49-F238E27FC236}">
                <a16:creationId xmlns:a16="http://schemas.microsoft.com/office/drawing/2014/main" id="{7A019392-42CA-D232-EECD-263413DA7DCB}"/>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0E8E594F-677F-104C-AC62-2158764B345B}" type="datetime1">
              <a:t>10/5/26</a:t>
            </a:fld>
            <a:endParaRPr/>
          </a:p>
        </p:txBody>
      </p:sp>
      <p:pic>
        <p:nvPicPr>
          <p:cNvPr id="19" name="OTag"/>
          <p:cNvPicPr>
            <a:picLocks noChangeAspect="1"/>
          </p:cNvPicPr>
          <p:nvPr/>
        </p:nvPicPr>
        <p:blipFill>
          <a:blip r:embed="rId2"/>
          <a:stretch>
            <a:fillRect/>
          </a:stretch>
        </p:blipFill>
        <p:spPr>
          <a:xfrm>
            <a:off x="11280774" y="6556374"/>
            <a:ext cx="301625" cy="301625"/>
          </a:xfrm>
          <a:prstGeom prst="rect">
            <a:avLst/>
          </a:pr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4" name="Picture Placeholder 17">
            <a:extLst>
              <a:ext uri="{FF2B5EF4-FFF2-40B4-BE49-F238E27FC236}">
                <a16:creationId xmlns:a16="http://schemas.microsoft.com/office/drawing/2014/main" id="{403B1DE0-33AE-743F-C5EF-7C5490381111}"/>
              </a:ext>
            </a:extLst>
          </p:cNvPr>
          <p:cNvSpPr>
            <a:spLocks noGrp="1"/>
          </p:cNvSpPr>
          <p:nvPr>
            <p:ph type="pic" idx="47" hasCustomPrompt="1"/>
          </p:nvPr>
        </p:nvSpPr>
        <p:spPr>
          <a:xfrm>
            <a:off x="6096000" y="0"/>
            <a:ext cx="6096000" cy="6858000"/>
          </a:xfrm>
          <a:prstGeom prst="rect">
            <a:avLst/>
          </a:prstGeom>
          <a:solidFill>
            <a:srgbClr val="AEA8A2"/>
          </a:solidFill>
        </p:spPr>
        <p:txBody>
          <a:bodyPr lIns="72000" tIns="72000" rIns="0"/>
          <a:lstStyle>
            <a:lvl1pPr algn="ctr">
              <a:buNone/>
              <a:defRPr sz="1400" b="0" i="0">
                <a:solidFill>
                  <a:schemeClr val="tx1"/>
                </a:solidFill>
                <a:latin typeface="Oracle Sans Tab"/>
                <a:ea typeface="Oracle Sans Tab"/>
                <a:cs typeface="Oracle Sans Tab"/>
              </a:defRPr>
            </a:lvl1pPr>
          </a:lstStyle>
          <a:p>
            <a:r>
              <a:t>Click to add photo or illustration</a:t>
            </a:r>
          </a:p>
        </p:txBody>
      </p:sp>
      <p:sp>
        <p:nvSpPr>
          <p:cNvPr id="6" name="Title 1">
            <a:extLst>
              <a:ext uri="{FF2B5EF4-FFF2-40B4-BE49-F238E27FC236}">
                <a16:creationId xmlns:a16="http://schemas.microsoft.com/office/drawing/2014/main" id="{09EB147C-E9A8-2B29-518C-B5B143BCD381}"/>
              </a:ext>
            </a:extLst>
          </p:cNvPr>
          <p:cNvSpPr>
            <a:spLocks noGrp="1"/>
          </p:cNvSpPr>
          <p:nvPr>
            <p:ph type="title" hasCustomPrompt="1"/>
          </p:nvPr>
        </p:nvSpPr>
        <p:spPr>
          <a:xfrm>
            <a:off x="768875" y="182403"/>
            <a:ext cx="4754880" cy="822960"/>
          </a:xfrm>
        </p:spPr>
        <p:txBody>
          <a:bodyPr/>
          <a:lstStyle>
            <a:lvl1pPr>
              <a:lnSpc>
                <a:spcPct val="100000"/>
              </a:lnSpc>
              <a:buNone/>
              <a:defRPr b="1" i="0">
                <a:latin typeface="Oracle Sans Tab"/>
                <a:ea typeface="Oracle Sans Tab"/>
                <a:cs typeface="Oracle Sans Tab"/>
              </a:defRPr>
            </a:lvl1pPr>
          </a:lstStyle>
          <a:p>
            <a:r>
              <a:t>Title</a:t>
            </a:r>
          </a:p>
        </p:txBody>
      </p:sp>
      <p:sp>
        <p:nvSpPr>
          <p:cNvPr id="7" name="Subtitle">
            <a:extLst>
              <a:ext uri="{FF2B5EF4-FFF2-40B4-BE49-F238E27FC236}">
                <a16:creationId xmlns:a16="http://schemas.microsoft.com/office/drawing/2014/main" id="{A6781631-D00D-6706-C76A-535629D54E19}"/>
              </a:ext>
            </a:extLst>
          </p:cNvPr>
          <p:cNvSpPr>
            <a:spLocks noGrp="1"/>
          </p:cNvSpPr>
          <p:nvPr>
            <p:ph type="body" idx="43" hasCustomPrompt="1"/>
          </p:nvPr>
        </p:nvSpPr>
        <p:spPr>
          <a:xfrm>
            <a:off x="766763" y="1009904"/>
            <a:ext cx="4754880" cy="330540"/>
          </a:xfrm>
          <a:prstGeom prst="rect">
            <a:avLst/>
          </a:prstGeom>
        </p:spPr>
        <p:txBody>
          <a:bodyPr lIns="0">
            <a:noAutofit/>
          </a:bodyPr>
          <a:lstStyle>
            <a:lvl1pPr marL="0" indent="0">
              <a:lnSpc>
                <a:spcPct val="100000"/>
              </a:lnSpc>
              <a:spcAft>
                <a:spcPts val="0"/>
              </a:spcAft>
              <a:buNone/>
              <a:defRPr sz="2000" b="0" i="0">
                <a:latin typeface="Oracle Sans Tab"/>
                <a:ea typeface="Oracle Sans Tab"/>
                <a:cs typeface="Oracle Sans Tab"/>
              </a:defRPr>
            </a:lvl1pPr>
          </a:lstStyle>
          <a:p>
            <a:pPr lvl="0">
              <a:buNone/>
            </a:pPr>
            <a:r>
              <a:t>Subtitle</a:t>
            </a:r>
          </a:p>
        </p:txBody>
      </p:sp>
      <p:sp>
        <p:nvSpPr>
          <p:cNvPr id="8" name="Text Placeholder 21">
            <a:extLst>
              <a:ext uri="{FF2B5EF4-FFF2-40B4-BE49-F238E27FC236}">
                <a16:creationId xmlns:a16="http://schemas.microsoft.com/office/drawing/2014/main" id="{5890C207-ED62-66B5-F901-F51C019B0138}"/>
              </a:ext>
            </a:extLst>
          </p:cNvPr>
          <p:cNvSpPr>
            <a:spLocks noGrp="1"/>
          </p:cNvSpPr>
          <p:nvPr>
            <p:ph type="body" idx="32" hasCustomPrompt="1"/>
          </p:nvPr>
        </p:nvSpPr>
        <p:spPr>
          <a:xfrm>
            <a:off x="762191" y="1965976"/>
            <a:ext cx="4764024" cy="274320"/>
          </a:xfrm>
          <a:prstGeom prst="rect">
            <a:avLst/>
          </a:prstGeom>
        </p:spPr>
        <p:txBody>
          <a:bodyPr lIns="0" tIns="0" rIns="0" bIns="0" anchor="ctr"/>
          <a:lstStyle>
            <a:lvl1pPr marL="0" indent="0" algn="l">
              <a:lnSpc>
                <a:spcPct val="100000"/>
              </a:lnSpc>
              <a:spcAft>
                <a:spcPts val="600"/>
              </a:spcAft>
              <a:buClr>
                <a:schemeClr val="tx1"/>
              </a:buClr>
              <a:buFont typeface="Arial"/>
              <a:buNone/>
              <a:defRPr sz="1600" b="1" i="0">
                <a:solidFill>
                  <a:schemeClr val="tx1"/>
                </a:solidFill>
                <a:latin typeface="Oracle Sans Tab"/>
                <a:ea typeface="Oracle Sans Tab"/>
                <a:cs typeface="Oracle Sans Tab"/>
              </a:defRPr>
            </a:lvl1pPr>
          </a:lstStyle>
          <a:p>
            <a:pPr lvl="0">
              <a:buNone/>
            </a:pPr>
            <a:r>
              <a:t>Subhead goes here.</a:t>
            </a:r>
          </a:p>
        </p:txBody>
      </p:sp>
      <p:sp>
        <p:nvSpPr>
          <p:cNvPr id="9" name="Text Placeholder 19">
            <a:extLst>
              <a:ext uri="{FF2B5EF4-FFF2-40B4-BE49-F238E27FC236}">
                <a16:creationId xmlns:a16="http://schemas.microsoft.com/office/drawing/2014/main" id="{1002FFB6-CAAE-08E6-26A6-BC68E9868574}"/>
              </a:ext>
            </a:extLst>
          </p:cNvPr>
          <p:cNvSpPr>
            <a:spLocks noGrp="1"/>
          </p:cNvSpPr>
          <p:nvPr>
            <p:ph type="body" idx="44"/>
          </p:nvPr>
        </p:nvSpPr>
        <p:spPr>
          <a:xfrm>
            <a:off x="760698" y="2309418"/>
            <a:ext cx="4764024" cy="457200"/>
          </a:xfrm>
        </p:spPr>
        <p:txBody>
          <a:bodyPr/>
          <a:lstStyle>
            <a:lvl1pPr>
              <a:lnSpc>
                <a:spcPct val="100000"/>
              </a:lnSpc>
              <a:buNone/>
              <a:defRPr/>
            </a:lvl1pPr>
            <a:lvl2pPr>
              <a:lnSpc>
                <a:spcPct val="100000"/>
              </a:lnSpc>
              <a:buNone/>
              <a:defRPr/>
            </a:lvl2pPr>
          </a:lstStyle>
          <a:p>
            <a:pPr lvl="0">
              <a:buNone/>
            </a:pPr>
            <a:r>
              <a:t>Click to edit Master text styles</a:t>
            </a:r>
          </a:p>
          <a:p>
            <a:pPr lvl="1">
              <a:buNone/>
            </a:pPr>
            <a:r>
              <a:t>Second level</a:t>
            </a:r>
          </a:p>
        </p:txBody>
      </p:sp>
      <p:sp>
        <p:nvSpPr>
          <p:cNvPr id="10" name="Text Placeholder 21">
            <a:extLst>
              <a:ext uri="{FF2B5EF4-FFF2-40B4-BE49-F238E27FC236}">
                <a16:creationId xmlns:a16="http://schemas.microsoft.com/office/drawing/2014/main" id="{9F4AA584-0133-B145-6428-877E53169A68}"/>
              </a:ext>
            </a:extLst>
          </p:cNvPr>
          <p:cNvSpPr>
            <a:spLocks noGrp="1"/>
          </p:cNvSpPr>
          <p:nvPr>
            <p:ph type="body" idx="38" hasCustomPrompt="1"/>
          </p:nvPr>
        </p:nvSpPr>
        <p:spPr>
          <a:xfrm>
            <a:off x="762191" y="3222718"/>
            <a:ext cx="4762532" cy="274320"/>
          </a:xfrm>
          <a:prstGeom prst="rect">
            <a:avLst/>
          </a:prstGeom>
        </p:spPr>
        <p:txBody>
          <a:bodyPr lIns="0" tIns="0" rIns="0" bIns="0" anchor="ctr"/>
          <a:lstStyle>
            <a:lvl1pPr marL="0" indent="0" algn="l">
              <a:lnSpc>
                <a:spcPct val="100000"/>
              </a:lnSpc>
              <a:spcAft>
                <a:spcPts val="600"/>
              </a:spcAft>
              <a:buClr>
                <a:schemeClr val="tx1"/>
              </a:buClr>
              <a:buFont typeface="Arial"/>
              <a:buNone/>
              <a:defRPr sz="1600" b="1" i="0">
                <a:solidFill>
                  <a:schemeClr val="tx1"/>
                </a:solidFill>
                <a:latin typeface="Oracle Sans Tab"/>
                <a:ea typeface="Oracle Sans Tab"/>
                <a:cs typeface="Oracle Sans Tab"/>
              </a:defRPr>
            </a:lvl1pPr>
          </a:lstStyle>
          <a:p>
            <a:pPr lvl="0">
              <a:buNone/>
            </a:pPr>
            <a:r>
              <a:t>Subhead goes here.</a:t>
            </a:r>
          </a:p>
        </p:txBody>
      </p:sp>
      <p:sp>
        <p:nvSpPr>
          <p:cNvPr id="11" name="Text Placeholder 19">
            <a:extLst>
              <a:ext uri="{FF2B5EF4-FFF2-40B4-BE49-F238E27FC236}">
                <a16:creationId xmlns:a16="http://schemas.microsoft.com/office/drawing/2014/main" id="{5385DECE-FAC0-C547-10B9-523B8EEF5596}"/>
              </a:ext>
            </a:extLst>
          </p:cNvPr>
          <p:cNvSpPr>
            <a:spLocks noGrp="1"/>
          </p:cNvSpPr>
          <p:nvPr>
            <p:ph type="body" idx="45"/>
          </p:nvPr>
        </p:nvSpPr>
        <p:spPr>
          <a:xfrm>
            <a:off x="760698" y="3567051"/>
            <a:ext cx="4764024" cy="457200"/>
          </a:xfrm>
        </p:spPr>
        <p:txBody>
          <a:bodyPr/>
          <a:lstStyle>
            <a:lvl1pPr>
              <a:lnSpc>
                <a:spcPct val="100000"/>
              </a:lnSpc>
              <a:buNone/>
              <a:defRPr/>
            </a:lvl1pPr>
            <a:lvl2pPr>
              <a:lnSpc>
                <a:spcPct val="100000"/>
              </a:lnSpc>
              <a:buNone/>
              <a:defRPr/>
            </a:lvl2pPr>
          </a:lstStyle>
          <a:p>
            <a:pPr lvl="0">
              <a:buNone/>
            </a:pPr>
            <a:r>
              <a:t>Click to edit Master text styles</a:t>
            </a:r>
          </a:p>
          <a:p>
            <a:pPr lvl="1">
              <a:buNone/>
            </a:pPr>
            <a:r>
              <a:t>Second level</a:t>
            </a:r>
          </a:p>
        </p:txBody>
      </p:sp>
      <p:sp>
        <p:nvSpPr>
          <p:cNvPr id="12" name="Text Placeholder 21">
            <a:extLst>
              <a:ext uri="{FF2B5EF4-FFF2-40B4-BE49-F238E27FC236}">
                <a16:creationId xmlns:a16="http://schemas.microsoft.com/office/drawing/2014/main" id="{CA3441A8-CA8D-35C6-9DA9-F3D185E161EB}"/>
              </a:ext>
            </a:extLst>
          </p:cNvPr>
          <p:cNvSpPr>
            <a:spLocks noGrp="1"/>
          </p:cNvSpPr>
          <p:nvPr>
            <p:ph type="body" idx="39" hasCustomPrompt="1"/>
          </p:nvPr>
        </p:nvSpPr>
        <p:spPr>
          <a:xfrm>
            <a:off x="762191" y="4594303"/>
            <a:ext cx="4762532" cy="274320"/>
          </a:xfrm>
          <a:prstGeom prst="rect">
            <a:avLst/>
          </a:prstGeom>
        </p:spPr>
        <p:txBody>
          <a:bodyPr lIns="0" tIns="0" rIns="0" bIns="0" anchor="ctr"/>
          <a:lstStyle>
            <a:lvl1pPr marL="0" indent="0" algn="l">
              <a:lnSpc>
                <a:spcPct val="100000"/>
              </a:lnSpc>
              <a:spcAft>
                <a:spcPts val="600"/>
              </a:spcAft>
              <a:buClr>
                <a:schemeClr val="tx1"/>
              </a:buClr>
              <a:buFont typeface="Arial"/>
              <a:buNone/>
              <a:defRPr sz="1600" b="1" i="0">
                <a:solidFill>
                  <a:schemeClr val="tx1"/>
                </a:solidFill>
                <a:latin typeface="Oracle Sans Tab"/>
                <a:ea typeface="Oracle Sans Tab"/>
                <a:cs typeface="Oracle Sans Tab"/>
              </a:defRPr>
            </a:lvl1pPr>
          </a:lstStyle>
          <a:p>
            <a:pPr lvl="0">
              <a:buNone/>
            </a:pPr>
            <a:r>
              <a:t>Subhead goes here.</a:t>
            </a:r>
          </a:p>
        </p:txBody>
      </p:sp>
      <p:sp>
        <p:nvSpPr>
          <p:cNvPr id="13" name="Text Placeholder 19">
            <a:extLst>
              <a:ext uri="{FF2B5EF4-FFF2-40B4-BE49-F238E27FC236}">
                <a16:creationId xmlns:a16="http://schemas.microsoft.com/office/drawing/2014/main" id="{8B0A6BEC-BEB4-F14C-6DC2-9BD1BC7026F0}"/>
              </a:ext>
            </a:extLst>
          </p:cNvPr>
          <p:cNvSpPr>
            <a:spLocks noGrp="1"/>
          </p:cNvSpPr>
          <p:nvPr>
            <p:ph type="body" idx="46"/>
          </p:nvPr>
        </p:nvSpPr>
        <p:spPr>
          <a:xfrm>
            <a:off x="760698" y="4937745"/>
            <a:ext cx="4764024" cy="457200"/>
          </a:xfrm>
        </p:spPr>
        <p:txBody>
          <a:bodyPr/>
          <a:lstStyle>
            <a:lvl1pPr>
              <a:lnSpc>
                <a:spcPct val="100000"/>
              </a:lnSpc>
              <a:buNone/>
              <a:defRPr/>
            </a:lvl1pPr>
            <a:lvl2pPr>
              <a:lnSpc>
                <a:spcPct val="100000"/>
              </a:lnSpc>
              <a:buNone/>
              <a:defRPr/>
            </a:lvl2pPr>
          </a:lstStyle>
          <a:p>
            <a:pPr lvl="0">
              <a:buNone/>
            </a:pPr>
            <a:r>
              <a:t>Click to edit Master text styles</a:t>
            </a:r>
          </a:p>
          <a:p>
            <a:pPr lvl="1">
              <a:buNone/>
            </a:pPr>
            <a:r>
              <a:t>Second level</a:t>
            </a:r>
          </a:p>
        </p:txBody>
      </p:sp>
      <p:pic>
        <p:nvPicPr>
          <p:cNvPr id="29" name="OTag"/>
          <p:cNvPicPr>
            <a:picLocks noChangeAspect="1"/>
          </p:cNvPicPr>
          <p:nvPr/>
        </p:nvPicPr>
        <p:blipFill>
          <a:blip r:embed="rId2"/>
          <a:stretch>
            <a:fillRect/>
          </a:stretch>
        </p:blipFill>
        <p:spPr>
          <a:xfrm>
            <a:off x="11405616" y="6464808"/>
            <a:ext cx="393192" cy="393192"/>
          </a:xfrm>
          <a:prstGeom prst="rect">
            <a:avLst/>
          </a:prstGeom>
        </p:spPr>
      </p:pic>
      <p:sp>
        <p:nvSpPr>
          <p:cNvPr id="16" name="Slide Number">
            <a:extLst>
              <a:ext uri="{FF2B5EF4-FFF2-40B4-BE49-F238E27FC236}">
                <a16:creationId xmlns:a16="http://schemas.microsoft.com/office/drawing/2014/main" id="{778E3712-F1C7-DEE9-4D53-1A0579A1B449}"/>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7" name="Footer">
            <a:extLst>
              <a:ext uri="{FF2B5EF4-FFF2-40B4-BE49-F238E27FC236}">
                <a16:creationId xmlns:a16="http://schemas.microsoft.com/office/drawing/2014/main" id="{8A915A09-53E7-4FC2-ADBE-09426D0898B0}"/>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8" name="Date">
            <a:extLst>
              <a:ext uri="{FF2B5EF4-FFF2-40B4-BE49-F238E27FC236}">
                <a16:creationId xmlns:a16="http://schemas.microsoft.com/office/drawing/2014/main" id="{D9ECC4A2-872C-8130-E5B0-8B62FA3D7787}"/>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09A0B271-F07B-F04A-9B09-2D7007654B55}" type="datetime1">
              <a:t>10/5/26</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Light - Divider_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A66C82B-D6A6-34D6-659C-66E009B70507}"/>
              </a:ext>
            </a:extLst>
          </p:cNvPr>
          <p:cNvSpPr>
            <a:spLocks noGrp="1"/>
          </p:cNvSpPr>
          <p:nvPr>
            <p:ph type="pic" idx="34" hasCustomPrompt="1"/>
          </p:nvPr>
        </p:nvSpPr>
        <p:spPr>
          <a:xfrm>
            <a:off x="6096000" y="-2383"/>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buNone/>
              <a:defRPr sz="1400" b="0" i="0">
                <a:solidFill>
                  <a:srgbClr val="2A2F2F"/>
                </a:solidFill>
                <a:latin typeface="Oracle Sans Tab"/>
                <a:ea typeface="Oracle Sans Tab"/>
                <a:cs typeface="Oracle Sans Tab"/>
              </a:defRPr>
            </a:lvl1pPr>
          </a:lstStyle>
          <a:p>
            <a:r>
              <a:t>Click to add photo or illustration</a:t>
            </a:r>
          </a:p>
        </p:txBody>
      </p:sp>
      <p:pic>
        <p:nvPicPr>
          <p:cNvPr id="23" name="OTag"/>
          <p:cNvPicPr>
            <a:picLocks noChangeAspect="1"/>
          </p:cNvPicPr>
          <p:nvPr/>
        </p:nvPicPr>
        <p:blipFill>
          <a:blip r:embed="rId2"/>
          <a:stretch>
            <a:fillRect/>
          </a:stretch>
        </p:blipFill>
        <p:spPr>
          <a:xfrm>
            <a:off x="11280774" y="6556374"/>
            <a:ext cx="301625" cy="301625"/>
          </a:xfrm>
          <a:prstGeom prst="rect">
            <a:avLst/>
          </a:prstGeom>
        </p:spPr>
      </p:pic>
      <p:sp>
        <p:nvSpPr>
          <p:cNvPr id="8" name="Title 1">
            <a:extLst>
              <a:ext uri="{FF2B5EF4-FFF2-40B4-BE49-F238E27FC236}">
                <a16:creationId xmlns:a16="http://schemas.microsoft.com/office/drawing/2014/main" id="{21D9C52A-E9B3-4BD9-1271-2B302655B76B}"/>
              </a:ext>
            </a:extLst>
          </p:cNvPr>
          <p:cNvSpPr>
            <a:spLocks noGrp="1"/>
          </p:cNvSpPr>
          <p:nvPr/>
        </p:nvSpPr>
        <p:spPr>
          <a:xfrm>
            <a:off x="768875" y="182403"/>
            <a:ext cx="3041150" cy="822960"/>
          </a:xfrm>
          <a:prstGeom prst="rect">
            <a:avLst/>
          </a:prstGeom>
        </p:spPr>
        <p:txBody>
          <a:bodyPr vert="horz" lIns="0" tIns="0" rIns="0" bIns="0" anchor="t">
            <a:noAutofit/>
          </a:bodyPr>
          <a:lstStyle>
            <a:lvl1pPr algn="l" defTabSz="914400">
              <a:lnSpc>
                <a:spcPct val="100000"/>
              </a:lnSpc>
              <a:spcBef>
                <a:spcPct val="0"/>
              </a:spcBef>
              <a:buNone/>
              <a:defRPr sz="2400" b="1" i="0" kern="1200" baseline="0">
                <a:solidFill>
                  <a:schemeClr val="tx1"/>
                </a:solidFill>
                <a:latin typeface="Oracle Sans Tab"/>
                <a:ea typeface="Oracle Sans Tab"/>
                <a:cs typeface="Oracle Sans Tab"/>
              </a:defRPr>
            </a:lvl1pPr>
          </a:lstStyle>
          <a:p>
            <a:endParaRPr/>
          </a:p>
          <a:p>
            <a:r>
              <a:t>Title</a:t>
            </a:r>
          </a:p>
        </p:txBody>
      </p:sp>
      <p:sp>
        <p:nvSpPr>
          <p:cNvPr id="13" name="Content">
            <a:extLst>
              <a:ext uri="{FF2B5EF4-FFF2-40B4-BE49-F238E27FC236}">
                <a16:creationId xmlns:a16="http://schemas.microsoft.com/office/drawing/2014/main" id="{B5444B6F-7DFF-95C5-6BBF-97BE431B7225}"/>
              </a:ext>
            </a:extLst>
          </p:cNvPr>
          <p:cNvSpPr>
            <a:spLocks noGrp="1"/>
          </p:cNvSpPr>
          <p:nvPr>
            <p:ph idx="14"/>
          </p:nvPr>
        </p:nvSpPr>
        <p:spPr>
          <a:xfrm>
            <a:off x="764650" y="1536989"/>
            <a:ext cx="3043263" cy="4507992"/>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4" name="Subtitle">
            <a:extLst>
              <a:ext uri="{FF2B5EF4-FFF2-40B4-BE49-F238E27FC236}">
                <a16:creationId xmlns:a16="http://schemas.microsoft.com/office/drawing/2014/main" id="{E914AA8F-B3B7-A2FB-5EB0-227B7DAF7EEE}"/>
              </a:ext>
            </a:extLst>
          </p:cNvPr>
          <p:cNvSpPr>
            <a:spLocks noGrp="1"/>
          </p:cNvSpPr>
          <p:nvPr>
            <p:ph type="body" idx="11" hasCustomPrompt="1"/>
          </p:nvPr>
        </p:nvSpPr>
        <p:spPr>
          <a:xfrm>
            <a:off x="792480" y="1069055"/>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a:ea typeface="Oracle Sans Tab"/>
                <a:cs typeface="Oracle Sans Tab"/>
              </a:defRPr>
            </a:lvl1pPr>
          </a:lstStyle>
          <a:p>
            <a:pPr lvl="0">
              <a:buNone/>
            </a:pPr>
            <a:r>
              <a:t>Subtitle</a:t>
            </a:r>
          </a:p>
        </p:txBody>
      </p:sp>
      <p:sp>
        <p:nvSpPr>
          <p:cNvPr id="18" name="Slide Number">
            <a:extLst>
              <a:ext uri="{FF2B5EF4-FFF2-40B4-BE49-F238E27FC236}">
                <a16:creationId xmlns:a16="http://schemas.microsoft.com/office/drawing/2014/main" id="{2B31CC6E-7AC7-AF96-EA4D-D17B15DF701A}"/>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9" name="Footer">
            <a:extLst>
              <a:ext uri="{FF2B5EF4-FFF2-40B4-BE49-F238E27FC236}">
                <a16:creationId xmlns:a16="http://schemas.microsoft.com/office/drawing/2014/main" id="{D7109F6F-2895-2EE8-1097-2EAF5C7252E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0" name="Date">
            <a:extLst>
              <a:ext uri="{FF2B5EF4-FFF2-40B4-BE49-F238E27FC236}">
                <a16:creationId xmlns:a16="http://schemas.microsoft.com/office/drawing/2014/main" id="{C62CB027-2411-0320-3A0E-34DD6F98B96F}"/>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4970CFFE-A2E6-C04A-B6A1-517AAF41797E}" type="datetime1">
              <a:t>10/5/26</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96198-787A-8620-5E7B-472B02AFBB4F}"/>
              </a:ext>
            </a:extLst>
          </p:cNvPr>
          <p:cNvSpPr>
            <a:spLocks noGrp="1"/>
          </p:cNvSpPr>
          <p:nvPr>
            <p:ph type="title"/>
          </p:nvPr>
        </p:nvSpPr>
        <p:spPr/>
        <p:txBody>
          <a:bodyPr/>
          <a:lstStyle/>
          <a:p>
            <a:r>
              <a:t>Click to edit Master title style</a:t>
            </a:r>
          </a:p>
        </p:txBody>
      </p:sp>
      <p:sp>
        <p:nvSpPr>
          <p:cNvPr id="6" name="Picture Placeholder 2">
            <a:extLst>
              <a:ext uri="{FF2B5EF4-FFF2-40B4-BE49-F238E27FC236}">
                <a16:creationId xmlns:a16="http://schemas.microsoft.com/office/drawing/2014/main" id="{DA1EBB75-45A4-187C-C47B-E68C9C80CE92}"/>
              </a:ext>
            </a:extLst>
          </p:cNvPr>
          <p:cNvSpPr>
            <a:spLocks noGrp="1"/>
          </p:cNvSpPr>
          <p:nvPr>
            <p:ph type="pic" idx="26" hasCustomPrompt="1"/>
          </p:nvPr>
        </p:nvSpPr>
        <p:spPr>
          <a:xfrm>
            <a:off x="897834" y="1903921"/>
            <a:ext cx="1893870" cy="1698098"/>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7" name="Text Placeholder 21">
            <a:extLst>
              <a:ext uri="{FF2B5EF4-FFF2-40B4-BE49-F238E27FC236}">
                <a16:creationId xmlns:a16="http://schemas.microsoft.com/office/drawing/2014/main" id="{0DFB9063-3ECC-E723-AFC0-754C845DDDB0}"/>
              </a:ext>
            </a:extLst>
          </p:cNvPr>
          <p:cNvSpPr>
            <a:spLocks noGrp="1"/>
          </p:cNvSpPr>
          <p:nvPr>
            <p:ph type="body" idx="25" hasCustomPrompt="1"/>
          </p:nvPr>
        </p:nvSpPr>
        <p:spPr>
          <a:xfrm>
            <a:off x="911114" y="3983730"/>
            <a:ext cx="2276930"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8" name="Text Placeholder 21">
            <a:extLst>
              <a:ext uri="{FF2B5EF4-FFF2-40B4-BE49-F238E27FC236}">
                <a16:creationId xmlns:a16="http://schemas.microsoft.com/office/drawing/2014/main" id="{2AC873D7-E4AB-9329-B960-FD1E7237BC01}"/>
              </a:ext>
            </a:extLst>
          </p:cNvPr>
          <p:cNvSpPr>
            <a:spLocks noGrp="1"/>
          </p:cNvSpPr>
          <p:nvPr>
            <p:ph type="body" idx="24" hasCustomPrompt="1"/>
          </p:nvPr>
        </p:nvSpPr>
        <p:spPr>
          <a:xfrm>
            <a:off x="911114" y="4377376"/>
            <a:ext cx="2276930"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 sed do eiusmod tempor.</a:t>
            </a:r>
          </a:p>
        </p:txBody>
      </p:sp>
      <p:sp>
        <p:nvSpPr>
          <p:cNvPr id="9" name="Straight Connector 8">
            <a:extLst>
              <a:ext uri="{FF2B5EF4-FFF2-40B4-BE49-F238E27FC236}">
                <a16:creationId xmlns:a16="http://schemas.microsoft.com/office/drawing/2014/main" id="{44F7FB7E-0D9E-4D3F-9B07-AC150BBC0397}"/>
              </a:ext>
            </a:extLst>
          </p:cNvPr>
          <p:cNvSpPr>
            <a:spLocks noGrp="1"/>
          </p:cNvSpPr>
          <p:nvPr/>
        </p:nvSpPr>
        <p:spPr>
          <a:xfrm>
            <a:off x="4003589"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0" name="Picture Placeholder 2">
            <a:extLst>
              <a:ext uri="{FF2B5EF4-FFF2-40B4-BE49-F238E27FC236}">
                <a16:creationId xmlns:a16="http://schemas.microsoft.com/office/drawing/2014/main" id="{60FDB84C-7CC1-B564-F9DC-3F12F89C3ED8}"/>
              </a:ext>
            </a:extLst>
          </p:cNvPr>
          <p:cNvSpPr>
            <a:spLocks noGrp="1"/>
          </p:cNvSpPr>
          <p:nvPr>
            <p:ph type="pic" idx="36" hasCustomPrompt="1"/>
          </p:nvPr>
        </p:nvSpPr>
        <p:spPr>
          <a:xfrm>
            <a:off x="4757260" y="1903856"/>
            <a:ext cx="1893870" cy="1698098"/>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1" name="Text Placeholder 21">
            <a:extLst>
              <a:ext uri="{FF2B5EF4-FFF2-40B4-BE49-F238E27FC236}">
                <a16:creationId xmlns:a16="http://schemas.microsoft.com/office/drawing/2014/main" id="{E23577CC-4909-E4D5-A8C6-C3E462BE2362}"/>
              </a:ext>
            </a:extLst>
          </p:cNvPr>
          <p:cNvSpPr>
            <a:spLocks noGrp="1"/>
          </p:cNvSpPr>
          <p:nvPr>
            <p:ph type="body" idx="37" hasCustomPrompt="1"/>
          </p:nvPr>
        </p:nvSpPr>
        <p:spPr>
          <a:xfrm>
            <a:off x="4797315" y="3983730"/>
            <a:ext cx="2276930"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2" name="Text Placeholder 21">
            <a:extLst>
              <a:ext uri="{FF2B5EF4-FFF2-40B4-BE49-F238E27FC236}">
                <a16:creationId xmlns:a16="http://schemas.microsoft.com/office/drawing/2014/main" id="{281A4149-D5C6-5F3C-0683-040ED43200B7}"/>
              </a:ext>
            </a:extLst>
          </p:cNvPr>
          <p:cNvSpPr>
            <a:spLocks noGrp="1"/>
          </p:cNvSpPr>
          <p:nvPr>
            <p:ph type="body" idx="38" hasCustomPrompt="1"/>
          </p:nvPr>
        </p:nvSpPr>
        <p:spPr>
          <a:xfrm>
            <a:off x="4797315" y="4377376"/>
            <a:ext cx="2276930"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 sed do eiusmod tempor.</a:t>
            </a:r>
          </a:p>
        </p:txBody>
      </p:sp>
      <p:sp>
        <p:nvSpPr>
          <p:cNvPr id="13" name="Straight Connector 12">
            <a:extLst>
              <a:ext uri="{FF2B5EF4-FFF2-40B4-BE49-F238E27FC236}">
                <a16:creationId xmlns:a16="http://schemas.microsoft.com/office/drawing/2014/main" id="{3295C821-6B69-447C-9A73-D88DA3CB6331}"/>
              </a:ext>
            </a:extLst>
          </p:cNvPr>
          <p:cNvSpPr>
            <a:spLocks noGrp="1"/>
          </p:cNvSpPr>
          <p:nvPr/>
        </p:nvSpPr>
        <p:spPr>
          <a:xfrm>
            <a:off x="786301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4" name="Picture Placeholder 2">
            <a:extLst>
              <a:ext uri="{FF2B5EF4-FFF2-40B4-BE49-F238E27FC236}">
                <a16:creationId xmlns:a16="http://schemas.microsoft.com/office/drawing/2014/main" id="{45BE2AD9-FC61-6BEC-C504-AD1B0A39C1A9}"/>
              </a:ext>
            </a:extLst>
          </p:cNvPr>
          <p:cNvSpPr>
            <a:spLocks noGrp="1"/>
          </p:cNvSpPr>
          <p:nvPr>
            <p:ph type="pic" idx="39" hasCustomPrompt="1"/>
          </p:nvPr>
        </p:nvSpPr>
        <p:spPr>
          <a:xfrm>
            <a:off x="8616787" y="1928800"/>
            <a:ext cx="1893870" cy="1698098"/>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5" name="Text Placeholder 21">
            <a:extLst>
              <a:ext uri="{FF2B5EF4-FFF2-40B4-BE49-F238E27FC236}">
                <a16:creationId xmlns:a16="http://schemas.microsoft.com/office/drawing/2014/main" id="{E46475D8-EB4F-A616-7196-D755B6C26AD4}"/>
              </a:ext>
            </a:extLst>
          </p:cNvPr>
          <p:cNvSpPr>
            <a:spLocks noGrp="1"/>
          </p:cNvSpPr>
          <p:nvPr>
            <p:ph type="body" idx="40" hasCustomPrompt="1"/>
          </p:nvPr>
        </p:nvSpPr>
        <p:spPr>
          <a:xfrm>
            <a:off x="8648346" y="3983730"/>
            <a:ext cx="2276930"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6" name="Text Placeholder 21">
            <a:extLst>
              <a:ext uri="{FF2B5EF4-FFF2-40B4-BE49-F238E27FC236}">
                <a16:creationId xmlns:a16="http://schemas.microsoft.com/office/drawing/2014/main" id="{1F7D1A77-A662-66CF-4FA5-D5A81DD587A4}"/>
              </a:ext>
            </a:extLst>
          </p:cNvPr>
          <p:cNvSpPr>
            <a:spLocks noGrp="1"/>
          </p:cNvSpPr>
          <p:nvPr>
            <p:ph type="body" idx="41" hasCustomPrompt="1"/>
          </p:nvPr>
        </p:nvSpPr>
        <p:spPr>
          <a:xfrm>
            <a:off x="8648346" y="4377376"/>
            <a:ext cx="2276930"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 sed do eiusmod tempor in.</a:t>
            </a:r>
          </a:p>
        </p:txBody>
      </p:sp>
      <p:sp>
        <p:nvSpPr>
          <p:cNvPr id="17" name="Slide Number">
            <a:extLst>
              <a:ext uri="{FF2B5EF4-FFF2-40B4-BE49-F238E27FC236}">
                <a16:creationId xmlns:a16="http://schemas.microsoft.com/office/drawing/2014/main" id="{0BCB7E0A-E749-2633-757E-8C096EFB6CC5}"/>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8" name="Footer">
            <a:extLst>
              <a:ext uri="{FF2B5EF4-FFF2-40B4-BE49-F238E27FC236}">
                <a16:creationId xmlns:a16="http://schemas.microsoft.com/office/drawing/2014/main" id="{36718F50-25FE-5DBA-54CA-0705DBF991EF}"/>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9" name="Date">
            <a:extLst>
              <a:ext uri="{FF2B5EF4-FFF2-40B4-BE49-F238E27FC236}">
                <a16:creationId xmlns:a16="http://schemas.microsoft.com/office/drawing/2014/main" id="{D86F21E4-00E6-AD5C-43FA-968F6FA408AE}"/>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BBC91C73-9747-1A46-B1D9-41A9700CEEA5}" type="datetime1">
              <a:t>10/5/26</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8676F-3B97-F4BB-A01B-078296BC19E5}"/>
              </a:ext>
            </a:extLst>
          </p:cNvPr>
          <p:cNvSpPr>
            <a:spLocks noGrp="1"/>
          </p:cNvSpPr>
          <p:nvPr>
            <p:ph type="title"/>
          </p:nvPr>
        </p:nvSpPr>
        <p:spPr/>
        <p:txBody>
          <a:bodyPr/>
          <a:lstStyle/>
          <a:p>
            <a:r>
              <a:t>Click to edit Master title style</a:t>
            </a:r>
          </a:p>
        </p:txBody>
      </p:sp>
      <p:sp>
        <p:nvSpPr>
          <p:cNvPr id="6" name="Icon 1">
            <a:extLst>
              <a:ext uri="{FF2B5EF4-FFF2-40B4-BE49-F238E27FC236}">
                <a16:creationId xmlns:a16="http://schemas.microsoft.com/office/drawing/2014/main" id="{22DC461B-7C77-AD2B-DCE3-0471CE3F2681}"/>
              </a:ext>
            </a:extLst>
          </p:cNvPr>
          <p:cNvSpPr>
            <a:spLocks noGrp="1"/>
          </p:cNvSpPr>
          <p:nvPr>
            <p:ph type="pic" idx="26" hasCustomPrompt="1"/>
          </p:nvPr>
        </p:nvSpPr>
        <p:spPr>
          <a:xfrm>
            <a:off x="761999" y="1895271"/>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7" name="Column 1 Header">
            <a:extLst>
              <a:ext uri="{FF2B5EF4-FFF2-40B4-BE49-F238E27FC236}">
                <a16:creationId xmlns:a16="http://schemas.microsoft.com/office/drawing/2014/main" id="{C96F559B-4263-3CFB-4277-F14809B9A6D8}"/>
              </a:ext>
            </a:extLst>
          </p:cNvPr>
          <p:cNvSpPr>
            <a:spLocks noGrp="1"/>
          </p:cNvSpPr>
          <p:nvPr>
            <p:ph type="body" idx="25" hasCustomPrompt="1"/>
          </p:nvPr>
        </p:nvSpPr>
        <p:spPr>
          <a:xfrm>
            <a:off x="76199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8" name="Column 1 body">
            <a:extLst>
              <a:ext uri="{FF2B5EF4-FFF2-40B4-BE49-F238E27FC236}">
                <a16:creationId xmlns:a16="http://schemas.microsoft.com/office/drawing/2014/main" id="{B3AA1543-C754-DBE9-5A26-9250091C8D34}"/>
              </a:ext>
            </a:extLst>
          </p:cNvPr>
          <p:cNvSpPr>
            <a:spLocks noGrp="1"/>
          </p:cNvSpPr>
          <p:nvPr>
            <p:ph type="body" idx="24" hasCustomPrompt="1"/>
          </p:nvPr>
        </p:nvSpPr>
        <p:spPr>
          <a:xfrm>
            <a:off x="76199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9" name="Divider 1">
            <a:extLst>
              <a:ext uri="{FF2B5EF4-FFF2-40B4-BE49-F238E27FC236}">
                <a16:creationId xmlns:a16="http://schemas.microsoft.com/office/drawing/2014/main" id="{F2EA33F9-2BBE-4FA8-817F-CFFD450EB5DC}"/>
              </a:ext>
            </a:extLst>
          </p:cNvPr>
          <p:cNvSpPr>
            <a:spLocks noGrp="1"/>
          </p:cNvSpPr>
          <p:nvPr/>
        </p:nvSpPr>
        <p:spPr>
          <a:xfrm>
            <a:off x="3215680"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0" name="Icon 2">
            <a:extLst>
              <a:ext uri="{FF2B5EF4-FFF2-40B4-BE49-F238E27FC236}">
                <a16:creationId xmlns:a16="http://schemas.microsoft.com/office/drawing/2014/main" id="{8C9BF03D-5504-90F7-7633-3FDF917A92D9}"/>
              </a:ext>
            </a:extLst>
          </p:cNvPr>
          <p:cNvSpPr>
            <a:spLocks noGrp="1"/>
          </p:cNvSpPr>
          <p:nvPr>
            <p:ph type="pic" idx="42" hasCustomPrompt="1"/>
          </p:nvPr>
        </p:nvSpPr>
        <p:spPr>
          <a:xfrm>
            <a:off x="3558551" y="1903856"/>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1" name="Column 2 header">
            <a:extLst>
              <a:ext uri="{FF2B5EF4-FFF2-40B4-BE49-F238E27FC236}">
                <a16:creationId xmlns:a16="http://schemas.microsoft.com/office/drawing/2014/main" id="{9ED89A4F-A973-30EC-40A1-E1500F6C378A}"/>
              </a:ext>
            </a:extLst>
          </p:cNvPr>
          <p:cNvSpPr>
            <a:spLocks noGrp="1"/>
          </p:cNvSpPr>
          <p:nvPr>
            <p:ph type="body" idx="43" hasCustomPrompt="1"/>
          </p:nvPr>
        </p:nvSpPr>
        <p:spPr>
          <a:xfrm>
            <a:off x="355599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2" name="Column 2 body">
            <a:extLst>
              <a:ext uri="{FF2B5EF4-FFF2-40B4-BE49-F238E27FC236}">
                <a16:creationId xmlns:a16="http://schemas.microsoft.com/office/drawing/2014/main" id="{026B15C0-C05B-296F-5067-14E1573E2719}"/>
              </a:ext>
            </a:extLst>
          </p:cNvPr>
          <p:cNvSpPr>
            <a:spLocks noGrp="1"/>
          </p:cNvSpPr>
          <p:nvPr>
            <p:ph type="body" idx="44" hasCustomPrompt="1"/>
          </p:nvPr>
        </p:nvSpPr>
        <p:spPr>
          <a:xfrm>
            <a:off x="355599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13" name="Divider 2">
            <a:extLst>
              <a:ext uri="{FF2B5EF4-FFF2-40B4-BE49-F238E27FC236}">
                <a16:creationId xmlns:a16="http://schemas.microsoft.com/office/drawing/2014/main" id="{9232F295-E64E-4BD7-AF56-262C82863F26}"/>
              </a:ext>
            </a:extLst>
          </p:cNvPr>
          <p:cNvSpPr>
            <a:spLocks noGrp="1"/>
          </p:cNvSpPr>
          <p:nvPr/>
        </p:nvSpPr>
        <p:spPr>
          <a:xfrm>
            <a:off x="605999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4" name="Icon 3">
            <a:extLst>
              <a:ext uri="{FF2B5EF4-FFF2-40B4-BE49-F238E27FC236}">
                <a16:creationId xmlns:a16="http://schemas.microsoft.com/office/drawing/2014/main" id="{F26291DC-9D02-F6A4-66A1-D31FFD409B84}"/>
              </a:ext>
            </a:extLst>
          </p:cNvPr>
          <p:cNvSpPr>
            <a:spLocks noGrp="1"/>
          </p:cNvSpPr>
          <p:nvPr>
            <p:ph type="pic" idx="45" hasCustomPrompt="1"/>
          </p:nvPr>
        </p:nvSpPr>
        <p:spPr>
          <a:xfrm>
            <a:off x="6397301" y="1909175"/>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5" name="Column 3 header">
            <a:extLst>
              <a:ext uri="{FF2B5EF4-FFF2-40B4-BE49-F238E27FC236}">
                <a16:creationId xmlns:a16="http://schemas.microsoft.com/office/drawing/2014/main" id="{B7148158-4D56-0664-7082-B72D10743AB7}"/>
              </a:ext>
            </a:extLst>
          </p:cNvPr>
          <p:cNvSpPr>
            <a:spLocks noGrp="1"/>
          </p:cNvSpPr>
          <p:nvPr>
            <p:ph type="body" idx="46" hasCustomPrompt="1"/>
          </p:nvPr>
        </p:nvSpPr>
        <p:spPr>
          <a:xfrm>
            <a:off x="640079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16" name="Column 3 body">
            <a:extLst>
              <a:ext uri="{FF2B5EF4-FFF2-40B4-BE49-F238E27FC236}">
                <a16:creationId xmlns:a16="http://schemas.microsoft.com/office/drawing/2014/main" id="{8943E666-7BF4-F635-EFE8-075E47481116}"/>
              </a:ext>
            </a:extLst>
          </p:cNvPr>
          <p:cNvSpPr>
            <a:spLocks noGrp="1"/>
          </p:cNvSpPr>
          <p:nvPr>
            <p:ph type="body" idx="47" hasCustomPrompt="1"/>
          </p:nvPr>
        </p:nvSpPr>
        <p:spPr>
          <a:xfrm>
            <a:off x="640079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17" name="Divider 3">
            <a:extLst>
              <a:ext uri="{FF2B5EF4-FFF2-40B4-BE49-F238E27FC236}">
                <a16:creationId xmlns:a16="http://schemas.microsoft.com/office/drawing/2014/main" id="{933C1E06-0AA7-466C-B90A-E80CA5A16A39}"/>
              </a:ext>
            </a:extLst>
          </p:cNvPr>
          <p:cNvSpPr>
            <a:spLocks noGrp="1"/>
          </p:cNvSpPr>
          <p:nvPr/>
        </p:nvSpPr>
        <p:spPr>
          <a:xfrm>
            <a:off x="8904312"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8" name="Icon 4">
            <a:extLst>
              <a:ext uri="{FF2B5EF4-FFF2-40B4-BE49-F238E27FC236}">
                <a16:creationId xmlns:a16="http://schemas.microsoft.com/office/drawing/2014/main" id="{174B90A9-5935-3FF3-3C3B-612DA65B9763}"/>
              </a:ext>
            </a:extLst>
          </p:cNvPr>
          <p:cNvSpPr>
            <a:spLocks noGrp="1"/>
          </p:cNvSpPr>
          <p:nvPr>
            <p:ph type="pic" idx="48" hasCustomPrompt="1"/>
          </p:nvPr>
        </p:nvSpPr>
        <p:spPr>
          <a:xfrm>
            <a:off x="9235439" y="1895271"/>
            <a:ext cx="1621625" cy="1525144"/>
          </a:xfrm>
          <a:prstGeom prst="rect">
            <a:avLst/>
          </a:prstGeom>
          <a:noFill/>
        </p:spPr>
        <p:txBody>
          <a:bodyPr/>
          <a:lstStyle>
            <a:lvl1pPr>
              <a:buNone/>
              <a:defRPr sz="1200" b="0" i="0">
                <a:latin typeface="Oracle Sans Tab Light"/>
                <a:ea typeface="Oracle Sans Tab Light"/>
                <a:cs typeface="Oracle Sans Tab Light"/>
              </a:defRPr>
            </a:lvl1pPr>
          </a:lstStyle>
          <a:p>
            <a:r>
              <a:t>Click to insert icon</a:t>
            </a:r>
          </a:p>
        </p:txBody>
      </p:sp>
      <p:sp>
        <p:nvSpPr>
          <p:cNvPr id="19" name="Column 4 header">
            <a:extLst>
              <a:ext uri="{FF2B5EF4-FFF2-40B4-BE49-F238E27FC236}">
                <a16:creationId xmlns:a16="http://schemas.microsoft.com/office/drawing/2014/main" id="{12731AA4-8B59-AF5F-1FF0-6D677159E996}"/>
              </a:ext>
            </a:extLst>
          </p:cNvPr>
          <p:cNvSpPr>
            <a:spLocks noGrp="1"/>
          </p:cNvSpPr>
          <p:nvPr>
            <p:ph type="body" idx="49" hasCustomPrompt="1"/>
          </p:nvPr>
        </p:nvSpPr>
        <p:spPr>
          <a:xfrm>
            <a:off x="9235439" y="3983730"/>
            <a:ext cx="2146985" cy="323885"/>
          </a:xfrm>
          <a:prstGeom prst="rect">
            <a:avLst/>
          </a:prstGeom>
          <a:noFill/>
        </p:spPr>
        <p:txBody>
          <a:bodyPr lIns="0" tIns="0" rIns="0" bIns="0" anchor="ctr"/>
          <a:lstStyle>
            <a:lvl1pPr algn="l">
              <a:lnSpc>
                <a:spcPct val="100000"/>
              </a:lnSpc>
              <a:buNone/>
              <a:defRPr sz="1600" b="1" i="0">
                <a:solidFill>
                  <a:schemeClr val="tx1"/>
                </a:solidFill>
                <a:latin typeface="Oracle Sans Tab"/>
                <a:ea typeface="Oracle Sans Tab"/>
                <a:cs typeface="Oracle Sans Tab"/>
              </a:defRPr>
            </a:lvl1pPr>
          </a:lstStyle>
          <a:p>
            <a:pPr lvl="0">
              <a:buNone/>
            </a:pPr>
            <a:r>
              <a:t>Subhead goes here</a:t>
            </a:r>
          </a:p>
        </p:txBody>
      </p:sp>
      <p:sp>
        <p:nvSpPr>
          <p:cNvPr id="20" name="Column 4 body">
            <a:extLst>
              <a:ext uri="{FF2B5EF4-FFF2-40B4-BE49-F238E27FC236}">
                <a16:creationId xmlns:a16="http://schemas.microsoft.com/office/drawing/2014/main" id="{C15AF4D4-DE0C-C422-66AF-ED266AE4C7C3}"/>
              </a:ext>
            </a:extLst>
          </p:cNvPr>
          <p:cNvSpPr>
            <a:spLocks noGrp="1"/>
          </p:cNvSpPr>
          <p:nvPr>
            <p:ph type="body" idx="50" hasCustomPrompt="1"/>
          </p:nvPr>
        </p:nvSpPr>
        <p:spPr>
          <a:xfrm>
            <a:off x="9235439" y="4377376"/>
            <a:ext cx="2146985" cy="1244947"/>
          </a:xfrm>
          <a:prstGeom prst="rect">
            <a:avLst/>
          </a:prstGeom>
          <a:noFill/>
        </p:spPr>
        <p:txBody>
          <a:bodyPr lIns="0" tIns="0" rIns="0" bIns="0"/>
          <a:lstStyle>
            <a:lvl1pPr algn="l">
              <a:lnSpc>
                <a:spcPct val="100000"/>
              </a:lnSpc>
              <a:buNone/>
              <a:defRPr sz="1600" b="0" i="0">
                <a:solidFill>
                  <a:schemeClr val="tx2"/>
                </a:solidFill>
                <a:latin typeface="Oracle Sans Tab"/>
                <a:ea typeface="Oracle Sans Tab"/>
                <a:cs typeface="Oracle Sans Tab"/>
              </a:defRPr>
            </a:lvl1pPr>
          </a:lstStyle>
          <a:p>
            <a:pPr lvl="0">
              <a:buNone/>
            </a:pPr>
            <a:r>
              <a:t>Lorem ipsum dolor sit amet, consectetur adipiscing elit</a:t>
            </a:r>
          </a:p>
        </p:txBody>
      </p:sp>
      <p:sp>
        <p:nvSpPr>
          <p:cNvPr id="21" name="Slide Number">
            <a:extLst>
              <a:ext uri="{FF2B5EF4-FFF2-40B4-BE49-F238E27FC236}">
                <a16:creationId xmlns:a16="http://schemas.microsoft.com/office/drawing/2014/main" id="{7F4891ED-0CEE-0E17-C734-1854850936E8}"/>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22" name="Footer">
            <a:extLst>
              <a:ext uri="{FF2B5EF4-FFF2-40B4-BE49-F238E27FC236}">
                <a16:creationId xmlns:a16="http://schemas.microsoft.com/office/drawing/2014/main" id="{B4C48CAB-D81B-FD73-175F-3D3472C68AF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23" name="Date">
            <a:extLst>
              <a:ext uri="{FF2B5EF4-FFF2-40B4-BE49-F238E27FC236}">
                <a16:creationId xmlns:a16="http://schemas.microsoft.com/office/drawing/2014/main" id="{DDED9C1A-DD6F-A905-4767-47FB2DB7A9AA}"/>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F17A2ABD-1365-AF43-B781-6CD4D4B94867}" type="datetime1">
              <a:t>10/5/26</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ark - Split content with line">
    <p:spTree>
      <p:nvGrpSpPr>
        <p:cNvPr id="1" name=""/>
        <p:cNvGrpSpPr/>
        <p:nvPr/>
      </p:nvGrpSpPr>
      <p:grpSpPr>
        <a:xfrm>
          <a:off x="0" y="0"/>
          <a:ext cx="0" cy="0"/>
          <a:chOff x="0" y="0"/>
          <a:chExt cx="0" cy="0"/>
        </a:xfrm>
      </p:grpSpPr>
      <p:sp>
        <p:nvSpPr>
          <p:cNvPr id="3" name="Title 12">
            <a:extLst>
              <a:ext uri="{FF2B5EF4-FFF2-40B4-BE49-F238E27FC236}">
                <a16:creationId xmlns:a16="http://schemas.microsoft.com/office/drawing/2014/main" id="{6B0DF820-DA27-4A53-F431-314E40C10345}"/>
              </a:ext>
            </a:extLst>
          </p:cNvPr>
          <p:cNvSpPr>
            <a:spLocks noGrp="1"/>
          </p:cNvSpPr>
          <p:nvPr>
            <p:ph type="title" hasCustomPrompt="1"/>
          </p:nvPr>
        </p:nvSpPr>
        <p:spPr>
          <a:xfrm>
            <a:off x="768875" y="3017520"/>
            <a:ext cx="3132585" cy="822960"/>
          </a:xfrm>
        </p:spPr>
        <p:txBody>
          <a:bodyPr anchor="ctr"/>
          <a:lstStyle>
            <a:lvl1pPr>
              <a:lnSpc>
                <a:spcPct val="100000"/>
              </a:lnSpc>
              <a:buNone/>
              <a:defRPr sz="3200" b="1" i="0">
                <a:latin typeface="Oracle Sans Tab"/>
                <a:ea typeface="Oracle Sans Tab"/>
                <a:cs typeface="Oracle Sans Tab"/>
              </a:defRPr>
            </a:lvl1pPr>
          </a:lstStyle>
          <a:p>
            <a:r>
              <a:t>Title</a:t>
            </a:r>
          </a:p>
        </p:txBody>
      </p:sp>
      <p:sp>
        <p:nvSpPr>
          <p:cNvPr id="5" name="Subtitle">
            <a:extLst>
              <a:ext uri="{FF2B5EF4-FFF2-40B4-BE49-F238E27FC236}">
                <a16:creationId xmlns:a16="http://schemas.microsoft.com/office/drawing/2014/main" id="{72D292EF-93B3-0F2E-7BED-9B5FDD1F1B94}"/>
              </a:ext>
            </a:extLst>
          </p:cNvPr>
          <p:cNvSpPr>
            <a:spLocks noGrp="1"/>
          </p:cNvSpPr>
          <p:nvPr>
            <p:ph type="body" idx="11" hasCustomPrompt="1"/>
          </p:nvPr>
        </p:nvSpPr>
        <p:spPr>
          <a:xfrm>
            <a:off x="4708865" y="2630927"/>
            <a:ext cx="6728946" cy="1596145"/>
          </a:xfrm>
          <a:prstGeom prst="rect">
            <a:avLst/>
          </a:prstGeom>
        </p:spPr>
        <p:txBody>
          <a:bodyPr lIns="0" anchor="ctr">
            <a:noAutofit/>
          </a:bodyPr>
          <a:lstStyle>
            <a:lvl1pPr marL="0" indent="0">
              <a:lnSpc>
                <a:spcPct val="100000"/>
              </a:lnSpc>
              <a:spcAft>
                <a:spcPts val="0"/>
              </a:spcAft>
              <a:buNone/>
              <a:defRPr sz="2400" b="0" i="0">
                <a:latin typeface="Oracle Sans Tab"/>
                <a:ea typeface="Oracle Sans Tab"/>
                <a:cs typeface="Oracle Sans Tab"/>
              </a:defRPr>
            </a:lvl1pPr>
          </a:lstStyle>
          <a:p>
            <a:pPr lvl="0">
              <a:buNone/>
            </a:pPr>
            <a:r>
              <a:t>Subtitle</a:t>
            </a:r>
          </a:p>
        </p:txBody>
      </p:sp>
      <p:sp>
        <p:nvSpPr>
          <p:cNvPr id="9" name="Straight Connector 8">
            <a:extLst>
              <a:ext uri="{FF2B5EF4-FFF2-40B4-BE49-F238E27FC236}">
                <a16:creationId xmlns:a16="http://schemas.microsoft.com/office/drawing/2014/main" id="{67214E50-AA53-4D7E-9500-0DE917433A70}"/>
              </a:ext>
            </a:extLst>
          </p:cNvPr>
          <p:cNvSpPr>
            <a:spLocks noGrp="1"/>
          </p:cNvSpPr>
          <p:nvPr/>
        </p:nvSpPr>
        <p:spPr>
          <a:xfrm>
            <a:off x="4076567" y="1600210"/>
            <a:ext cx="0" cy="36575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1" name="Graphic 21">
            <a:extLst>
              <a:ext uri="{FF2B5EF4-FFF2-40B4-BE49-F238E27FC236}">
                <a16:creationId xmlns:a16="http://schemas.microsoft.com/office/drawing/2014/main" id="{1AD352FD-B80F-9794-8F06-C77A94D30F2C}"/>
              </a:ext>
            </a:extLst>
          </p:cNvPr>
          <p:cNvSpPr>
            <a:spLocks noGrp="1"/>
          </p:cNvSpPr>
          <p:nvPr/>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
        <p:nvSpPr>
          <p:cNvPr id="12" name="Graphic 23">
            <a:extLst>
              <a:ext uri="{FF2B5EF4-FFF2-40B4-BE49-F238E27FC236}">
                <a16:creationId xmlns:a16="http://schemas.microsoft.com/office/drawing/2014/main" id="{E3DF858A-749C-3DDC-3050-7F68618CD53A}"/>
              </a:ext>
            </a:extLst>
          </p:cNvPr>
          <p:cNvSpPr>
            <a:spLocks noGrp="1"/>
          </p:cNvSpPr>
          <p:nvPr/>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rotWithShape="1">
            <a:gsLst>
              <a:gs pos="0">
                <a:srgbClr val="88B1AF">
                  <a:alpha val="50000"/>
                </a:srgbClr>
              </a:gs>
              <a:gs pos="100000">
                <a:srgbClr val="6BA0B6"/>
              </a:gs>
            </a:gsLst>
            <a:lin ang="0" scaled="1"/>
            <a:tileRect/>
          </a:gradFill>
          <a:ln w="0">
            <a:noFill/>
            <a:prstDash val="solid"/>
          </a:ln>
        </p:spPr>
        <p:txBody>
          <a:bodyPr anchor="ctr"/>
          <a:lstStyle/>
          <a:p>
            <a:pPr lvl="0">
              <a:buNone/>
            </a:pPr>
            <a:endParaRPr/>
          </a:p>
        </p:txBody>
      </p:sp>
      <p:sp>
        <p:nvSpPr>
          <p:cNvPr id="13" name="Slide Number">
            <a:extLst>
              <a:ext uri="{FF2B5EF4-FFF2-40B4-BE49-F238E27FC236}">
                <a16:creationId xmlns:a16="http://schemas.microsoft.com/office/drawing/2014/main" id="{A5323684-FBB3-7C7E-8014-B99BC9A09D66}"/>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4" name="Footer">
            <a:extLst>
              <a:ext uri="{FF2B5EF4-FFF2-40B4-BE49-F238E27FC236}">
                <a16:creationId xmlns:a16="http://schemas.microsoft.com/office/drawing/2014/main" id="{B614A811-FBAF-7BF7-46E7-6939FD7E9B73}"/>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5" name="Date">
            <a:extLst>
              <a:ext uri="{FF2B5EF4-FFF2-40B4-BE49-F238E27FC236}">
                <a16:creationId xmlns:a16="http://schemas.microsoft.com/office/drawing/2014/main" id="{C22491EE-58AC-865F-F5E4-18C2BB7B3EC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BEE39C73-F25A-3B48-902D-99AA9CEEEC68}" type="datetime1">
              <a:t>10/5/26</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buNone/>
              <a:defRPr b="1" i="0">
                <a:solidFill>
                  <a:schemeClr val="tx1"/>
                </a:solidFill>
                <a:latin typeface="Oracle Sans Tab"/>
                <a:ea typeface="Oracle Sans Tab"/>
                <a:cs typeface="Oracle Sans Tab"/>
              </a:defRPr>
            </a:lvl1pPr>
          </a:lstStyle>
          <a:p>
            <a:r>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a:ea typeface="Oracle Sans Tab"/>
                <a:cs typeface="Oracle Sans Tab"/>
              </a:defRPr>
            </a:lvl1pPr>
          </a:lstStyle>
          <a:p>
            <a:pPr lvl="0">
              <a:buNone/>
            </a:pPr>
            <a:r>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idx="14"/>
          </p:nvPr>
        </p:nvSpPr>
        <p:spPr>
          <a:xfrm>
            <a:off x="766762" y="1600199"/>
            <a:ext cx="3043263" cy="4507992"/>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C7F8239D-9ACA-6A33-4B82-2450196C924C}"/>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AE45DFB0-579D-8301-33E4-8EED051620C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41009EEF-EA90-D04E-84C4-5DE3749EBB3C}" type="datetime1">
              <a:t>10/5/26</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buNone/>
              <a:defRPr b="1" i="0">
                <a:solidFill>
                  <a:schemeClr val="tx1"/>
                </a:solidFill>
                <a:latin typeface="Oracle Sans Tab"/>
                <a:ea typeface="Oracle Sans Tab"/>
                <a:cs typeface="Oracle Sans Tab"/>
              </a:defRPr>
            </a:lvl1pPr>
          </a:lstStyle>
          <a:p>
            <a:r>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a:ea typeface="Oracle Sans Tab"/>
                <a:cs typeface="Oracle Sans Tab"/>
              </a:defRPr>
            </a:lvl1pPr>
          </a:lstStyle>
          <a:p>
            <a:pPr lvl="0">
              <a:buNone/>
            </a:pPr>
            <a:r>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idx="14"/>
          </p:nvPr>
        </p:nvSpPr>
        <p:spPr>
          <a:xfrm>
            <a:off x="766762" y="1600199"/>
            <a:ext cx="3043263" cy="4507992"/>
          </a:xfrm>
        </p:spPr>
        <p:txBody>
          <a:bodyPr/>
          <a:lstStyle>
            <a:lvl1pPr>
              <a:lnSpc>
                <a:spcPct val="100000"/>
              </a:lnSpc>
              <a:buNone/>
              <a:defRPr sz="1600" b="0" i="0">
                <a:solidFill>
                  <a:schemeClr val="tx1"/>
                </a:solidFill>
                <a:latin typeface="Oracle Sans Tab"/>
                <a:ea typeface="Oracle Sans Tab"/>
                <a:cs typeface="Oracle Sans Tab"/>
              </a:defRPr>
            </a:lvl1pPr>
            <a:lvl2pPr>
              <a:lnSpc>
                <a:spcPct val="100000"/>
              </a:lnSpc>
              <a:buNone/>
              <a:defRPr sz="1600" b="0" i="0">
                <a:solidFill>
                  <a:schemeClr val="tx1"/>
                </a:solidFill>
                <a:latin typeface="Oracle Sans Tab"/>
                <a:ea typeface="Oracle Sans Tab"/>
                <a:cs typeface="Oracle Sans Tab"/>
              </a:defRPr>
            </a:lvl2pPr>
            <a:lvl3pPr>
              <a:lnSpc>
                <a:spcPct val="100000"/>
              </a:lnSpc>
              <a:buNone/>
              <a:defRPr sz="1600" b="0" i="0">
                <a:solidFill>
                  <a:schemeClr val="tx1"/>
                </a:solidFill>
                <a:latin typeface="Oracle Sans Tab"/>
                <a:ea typeface="Oracle Sans Tab"/>
                <a:cs typeface="Oracle Sans Tab"/>
              </a:defRPr>
            </a:lvl3pPr>
            <a:lvl4pPr>
              <a:lnSpc>
                <a:spcPct val="100000"/>
              </a:lnSpc>
              <a:buNone/>
              <a:defRPr sz="1600" b="0" i="0">
                <a:solidFill>
                  <a:schemeClr val="tx1"/>
                </a:solidFill>
                <a:latin typeface="Oracle Sans Tab"/>
                <a:ea typeface="Oracle Sans Tab"/>
                <a:cs typeface="Oracle Sans Tab"/>
              </a:defRPr>
            </a:lvl4pPr>
            <a:lvl5pPr>
              <a:lnSpc>
                <a:spcPct val="100000"/>
              </a:lnSpc>
              <a:buNone/>
              <a:defRPr sz="1600" b="0" i="0">
                <a:solidFill>
                  <a:schemeClr val="tx1"/>
                </a:solidFill>
                <a:latin typeface="Oracle Sans Tab"/>
                <a:ea typeface="Oracle Sans Tab"/>
                <a:cs typeface="Oracle Sans Tab"/>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C7F8239D-9ACA-6A33-4B82-2450196C924C}"/>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AE45DFB0-579D-8301-33E4-8EED051620C6}"/>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D02EBB35-6B05-D64C-A9EA-D564E336F4EC}" type="datetime1">
              <a:t>10/5/26</a:t>
            </a:fld>
            <a:endParaRPr/>
          </a:p>
        </p:txBody>
      </p:sp>
      <p:sp>
        <p:nvSpPr>
          <p:cNvPr id="8" name="Graphic 21">
            <a:extLst>
              <a:ext uri="{FF2B5EF4-FFF2-40B4-BE49-F238E27FC236}">
                <a16:creationId xmlns:a16="http://schemas.microsoft.com/office/drawing/2014/main" id="{65450805-704A-F9BA-7B34-EB020EF39B90}"/>
              </a:ext>
            </a:extLst>
          </p:cNvPr>
          <p:cNvSpPr>
            <a:spLocks noGrp="1"/>
          </p:cNvSpPr>
          <p:nvPr/>
        </p:nvSpPr>
        <p:spPr>
          <a:xfrm rot="6277808">
            <a:off x="-3129257" y="214813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Light - Divider_Image">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DE8EE698-DD9E-FCA6-2E7D-4B8B85A548EA}"/>
              </a:ext>
            </a:extLst>
          </p:cNvPr>
          <p:cNvSpPr>
            <a:spLocks noGrp="1"/>
          </p:cNvSpPr>
          <p:nvPr>
            <p:ph type="title" hasCustomPrompt="1"/>
          </p:nvPr>
        </p:nvSpPr>
        <p:spPr>
          <a:xfrm>
            <a:off x="609600" y="2253312"/>
            <a:ext cx="4321300" cy="1280160"/>
          </a:xfrm>
          <a:prstGeom prst="rect">
            <a:avLst/>
          </a:prstGeom>
          <a:noFill/>
        </p:spPr>
        <p:txBody>
          <a:bodyPr vert="horz" wrap="square" lIns="0" tIns="0" rIns="0" bIns="0" anchor="b">
            <a:noAutofit/>
          </a:bodyPr>
          <a:lstStyle>
            <a:lvl1pPr>
              <a:lnSpc>
                <a:spcPct val="100000"/>
              </a:lnSpc>
              <a:buNone/>
              <a:defRPr sz="3600" b="0" i="0">
                <a:gradFill>
                  <a:gsLst>
                    <a:gs pos="0">
                      <a:schemeClr val="tx1"/>
                    </a:gs>
                    <a:gs pos="100000">
                      <a:schemeClr val="tx1"/>
                    </a:gs>
                  </a:gsLst>
                  <a:lin ang="2700000" scaled="1"/>
                </a:gradFill>
                <a:latin typeface="Oracle Sans Tab Semi Bold"/>
                <a:ea typeface="Oracle Sans Tab Semi Bold"/>
                <a:cs typeface="Oracle Sans Tab Semi Bold"/>
              </a:defRPr>
            </a:lvl1pPr>
          </a:lstStyle>
          <a:p>
            <a:pPr lvl="0">
              <a:lnSpc>
                <a:spcPct val="100000"/>
              </a:lnSpc>
              <a:buNone/>
            </a:pPr>
            <a:r>
              <a:t>General divider</a:t>
            </a:r>
            <a:br/>
            <a:r>
              <a:t>with image</a:t>
            </a:r>
          </a:p>
        </p:txBody>
      </p:sp>
      <p:sp>
        <p:nvSpPr>
          <p:cNvPr id="16" name="Picture Placeholder 15">
            <a:extLst>
              <a:ext uri="{FF2B5EF4-FFF2-40B4-BE49-F238E27FC236}">
                <a16:creationId xmlns:a16="http://schemas.microsoft.com/office/drawing/2014/main" id="{7A66C82B-D6A6-34D6-659C-66E009B70507}"/>
              </a:ext>
            </a:extLst>
          </p:cNvPr>
          <p:cNvSpPr>
            <a:spLocks noGrp="1"/>
          </p:cNvSpPr>
          <p:nvPr>
            <p:ph type="pic" idx="34" hasCustomPrompt="1"/>
          </p:nvPr>
        </p:nvSpPr>
        <p:spPr>
          <a:xfrm>
            <a:off x="6096000" y="0"/>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buNone/>
              <a:defRPr sz="1400" b="0" i="0">
                <a:solidFill>
                  <a:srgbClr val="2A2F2F"/>
                </a:solidFill>
                <a:latin typeface="Oracle Sans Tab"/>
                <a:ea typeface="Oracle Sans Tab"/>
                <a:cs typeface="Oracle Sans Tab"/>
              </a:defRPr>
            </a:lvl1pPr>
          </a:lstStyle>
          <a:p>
            <a:r>
              <a:t>Click to add photo or illustration</a:t>
            </a:r>
          </a:p>
        </p:txBody>
      </p:sp>
      <p:sp>
        <p:nvSpPr>
          <p:cNvPr id="9" name="Accent mark">
            <a:extLst>
              <a:ext uri="{FF2B5EF4-FFF2-40B4-BE49-F238E27FC236}">
                <a16:creationId xmlns:a16="http://schemas.microsoft.com/office/drawing/2014/main" id="{EF7E4D86-EF60-0FEC-3E94-F74C96841A9C}"/>
              </a:ext>
            </a:extLst>
          </p:cNvPr>
          <p:cNvSpPr>
            <a:spLocks noGrp="1"/>
          </p:cNvSpPr>
          <p:nvPr/>
        </p:nvSpPr>
        <p:spPr>
          <a:xfrm>
            <a:off x="609600" y="3784087"/>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Subhead">
            <a:extLst>
              <a:ext uri="{FF2B5EF4-FFF2-40B4-BE49-F238E27FC236}">
                <a16:creationId xmlns:a16="http://schemas.microsoft.com/office/drawing/2014/main" id="{A763B6F6-4DFA-26D0-D8A9-4B0B1409391D}"/>
              </a:ext>
            </a:extLst>
          </p:cNvPr>
          <p:cNvSpPr>
            <a:spLocks noGrp="1"/>
          </p:cNvSpPr>
          <p:nvPr>
            <p:ph type="body" idx="33" hasCustomPrompt="1"/>
          </p:nvPr>
        </p:nvSpPr>
        <p:spPr>
          <a:xfrm>
            <a:off x="617418" y="4051373"/>
            <a:ext cx="4389120" cy="681251"/>
          </a:xfrm>
          <a:prstGeom prst="rect">
            <a:avLst/>
          </a:prstGeom>
          <a:noFill/>
        </p:spPr>
        <p:txBody>
          <a:bodyPr>
            <a:noAutofit/>
          </a:bodyPr>
          <a:lstStyle>
            <a:lvl1pPr marL="0" marR="0" indent="0" algn="l" defTabSz="914400">
              <a:lnSpc>
                <a:spcPct val="100000"/>
              </a:lnSpc>
              <a:spcBef>
                <a:spcPts val="600"/>
              </a:spcBef>
              <a:spcAft>
                <a:spcPts val="0"/>
              </a:spcAft>
              <a:buClrTx/>
              <a:buSzTx/>
              <a:buFont typeface="Arial"/>
              <a:buNone/>
              <a:defRPr sz="2000" b="0">
                <a:gradFill>
                  <a:gsLst>
                    <a:gs pos="0">
                      <a:schemeClr val="tx1"/>
                    </a:gs>
                    <a:gs pos="100000">
                      <a:schemeClr val="tx1"/>
                    </a:gs>
                  </a:gsLst>
                  <a:lin ang="2700000" scaled="1"/>
                </a:gradFill>
              </a:defRPr>
            </a:lvl1pPr>
          </a:lstStyle>
          <a:p>
            <a:pPr marL="0" marR="0" lvl="0" indent="0" algn="l" defTabSz="914400">
              <a:lnSpc>
                <a:spcPct val="90000"/>
              </a:lnSpc>
              <a:spcBef>
                <a:spcPts val="1000"/>
              </a:spcBef>
              <a:spcAft>
                <a:spcPts val="0"/>
              </a:spcAft>
              <a:buClrTx/>
              <a:buSzTx/>
              <a:buFont typeface="Arial"/>
              <a:buNone/>
            </a:pPr>
            <a:r>
              <a:t>Subhead goes here.</a:t>
            </a:r>
          </a:p>
        </p:txBody>
      </p:sp>
      <p:pic>
        <p:nvPicPr>
          <p:cNvPr id="22" name="OTag"/>
          <p:cNvPicPr>
            <a:picLocks noChangeAspect="1"/>
          </p:cNvPicPr>
          <p:nvPr/>
        </p:nvPicPr>
        <p:blipFill>
          <a:blip r:embed="rId2"/>
          <a:stretch>
            <a:fillRect/>
          </a:stretch>
        </p:blipFill>
        <p:spPr>
          <a:xfrm>
            <a:off x="11280774" y="6556374"/>
            <a:ext cx="301625" cy="301625"/>
          </a:xfrm>
          <a:prstGeom prst="rect">
            <a:avLst/>
          </a:prstGeom>
        </p:spPr>
      </p:pic>
      <p:sp>
        <p:nvSpPr>
          <p:cNvPr id="3" name="Slide Number">
            <a:extLst>
              <a:ext uri="{FF2B5EF4-FFF2-40B4-BE49-F238E27FC236}">
                <a16:creationId xmlns:a16="http://schemas.microsoft.com/office/drawing/2014/main" id="{D92864D0-F261-D50F-565D-3BD2315F2783}"/>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5" name="Footer">
            <a:extLst>
              <a:ext uri="{FF2B5EF4-FFF2-40B4-BE49-F238E27FC236}">
                <a16:creationId xmlns:a16="http://schemas.microsoft.com/office/drawing/2014/main" id="{19CDF5A4-D562-E82E-7296-19C5FFE77704}"/>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6" name="Date">
            <a:extLst>
              <a:ext uri="{FF2B5EF4-FFF2-40B4-BE49-F238E27FC236}">
                <a16:creationId xmlns:a16="http://schemas.microsoft.com/office/drawing/2014/main" id="{7CED4240-733A-07DF-145A-266088FFF37C}"/>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25DDD470-1126-0640-A8FA-6774890C9133}" type="datetime1">
              <a:t>10/5/26</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ight - Screensho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0F3D2B-DD8D-3718-AE06-7C8DDB64D815}"/>
              </a:ext>
            </a:extLst>
          </p:cNvPr>
          <p:cNvSpPr>
            <a:spLocks noGrp="1"/>
          </p:cNvSpPr>
          <p:nvPr>
            <p:ph type="title"/>
          </p:nvPr>
        </p:nvSpPr>
        <p:spPr>
          <a:xfrm>
            <a:off x="762000" y="2471026"/>
            <a:ext cx="3762466" cy="822960"/>
          </a:xfrm>
        </p:spPr>
        <p:txBody>
          <a:bodyPr/>
          <a:lstStyle>
            <a:lvl1pPr>
              <a:buNone/>
              <a:defRPr b="1" i="0">
                <a:latin typeface="Oracle Sans Tab"/>
                <a:ea typeface="Oracle Sans Tab"/>
                <a:cs typeface="Oracle Sans Tab"/>
              </a:defRPr>
            </a:lvl1pPr>
          </a:lstStyle>
          <a:p>
            <a:r>
              <a:t>Click to edit Master title style</a:t>
            </a:r>
          </a:p>
        </p:txBody>
      </p:sp>
      <p:sp>
        <p:nvSpPr>
          <p:cNvPr id="10" name="Text Placeholder 21">
            <a:extLst>
              <a:ext uri="{FF2B5EF4-FFF2-40B4-BE49-F238E27FC236}">
                <a16:creationId xmlns:a16="http://schemas.microsoft.com/office/drawing/2014/main" id="{ADDF4B14-485E-2D9E-8017-8DBD76E5E0CC}"/>
              </a:ext>
            </a:extLst>
          </p:cNvPr>
          <p:cNvSpPr>
            <a:spLocks noGrp="1"/>
          </p:cNvSpPr>
          <p:nvPr>
            <p:ph type="body" idx="24" hasCustomPrompt="1"/>
          </p:nvPr>
        </p:nvSpPr>
        <p:spPr>
          <a:xfrm>
            <a:off x="762000" y="3564014"/>
            <a:ext cx="3762466" cy="1228119"/>
          </a:xfrm>
          <a:prstGeom prst="rect">
            <a:avLst/>
          </a:prstGeom>
          <a:noFill/>
        </p:spPr>
        <p:txBody>
          <a:bodyPr lIns="0" tIns="0" rIns="0" bIns="0"/>
          <a:lstStyle>
            <a:lvl1pPr algn="l">
              <a:lnSpc>
                <a:spcPct val="100000"/>
              </a:lnSpc>
              <a:spcBef>
                <a:spcPts val="0"/>
              </a:spcBef>
              <a:spcAft>
                <a:spcPts val="400"/>
              </a:spcAft>
              <a:buNone/>
              <a:defRPr sz="1400" b="0" i="0">
                <a:solidFill>
                  <a:schemeClr val="tx1"/>
                </a:solidFill>
                <a:latin typeface="Oracle Sans"/>
                <a:ea typeface="Oracle Sans"/>
                <a:cs typeface="Oracle Sans"/>
              </a:defRPr>
            </a:lvl1pPr>
          </a:lstStyle>
          <a:p>
            <a:pPr lvl="0">
              <a:buNone/>
            </a:pPr>
            <a:r>
              <a:t>Lorem ipsum dolor sit amet, consectetur adipiscing elit, sed do eiusmod tempor incididunt ut labore et dolore magna aliqua. </a:t>
            </a:r>
          </a:p>
        </p:txBody>
      </p:sp>
      <p:pic>
        <p:nvPicPr>
          <p:cNvPr id="17" name="Picture 10"/>
          <p:cNvPicPr>
            <a:picLocks noChangeAspect="1"/>
          </p:cNvPicPr>
          <p:nvPr/>
        </p:nvPicPr>
        <p:blipFill>
          <a:blip r:embed="rId2"/>
          <a:stretch>
            <a:fillRect/>
          </a:stretch>
        </p:blipFill>
        <p:spPr>
          <a:xfrm>
            <a:off x="5364488" y="1417342"/>
            <a:ext cx="6249629" cy="270425"/>
          </a:xfrm>
          <a:prstGeom prst="rect">
            <a:avLst/>
          </a:prstGeom>
          <a:effectLst>
            <a:innerShdw blurRad="63500" dist="50800" dir="16200000">
              <a:prstClr val="black">
                <a:alpha val="50000"/>
              </a:prstClr>
            </a:innerShdw>
          </a:effectLst>
        </p:spPr>
      </p:pic>
      <p:sp>
        <p:nvSpPr>
          <p:cNvPr id="13" name="Picture Placeholder 21">
            <a:extLst>
              <a:ext uri="{FF2B5EF4-FFF2-40B4-BE49-F238E27FC236}">
                <a16:creationId xmlns:a16="http://schemas.microsoft.com/office/drawing/2014/main" id="{A6B73051-9D1F-22B3-EB86-F2801CD8E323}"/>
              </a:ext>
            </a:extLst>
          </p:cNvPr>
          <p:cNvSpPr>
            <a:spLocks noGrp="1"/>
          </p:cNvSpPr>
          <p:nvPr>
            <p:ph type="pic" idx="38" hasCustomPrompt="1"/>
          </p:nvPr>
        </p:nvSpPr>
        <p:spPr>
          <a:xfrm>
            <a:off x="5364488" y="1687766"/>
            <a:ext cx="6249629" cy="3763219"/>
          </a:xfrm>
        </p:spPr>
        <p:txBody>
          <a:bodyPr anchor="ctr"/>
          <a:lstStyle>
            <a:lvl1pPr algn="ctr">
              <a:buNone/>
              <a:defRPr sz="1400"/>
            </a:lvl1pPr>
          </a:lstStyle>
          <a:p>
            <a:r>
              <a:t>Click icon to add screenshot</a:t>
            </a:r>
          </a:p>
          <a:p>
            <a:endParaRPr/>
          </a:p>
          <a:p>
            <a:endParaRPr/>
          </a:p>
        </p:txBody>
      </p:sp>
      <p:sp>
        <p:nvSpPr>
          <p:cNvPr id="2" name="Slide Number">
            <a:extLst>
              <a:ext uri="{FF2B5EF4-FFF2-40B4-BE49-F238E27FC236}">
                <a16:creationId xmlns:a16="http://schemas.microsoft.com/office/drawing/2014/main" id="{C7D4E3CE-4D05-77FB-28A2-49A31F8B63BB}"/>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4" name="Footer">
            <a:extLst>
              <a:ext uri="{FF2B5EF4-FFF2-40B4-BE49-F238E27FC236}">
                <a16:creationId xmlns:a16="http://schemas.microsoft.com/office/drawing/2014/main" id="{B8F44AC4-D375-F3A1-FF7D-BB66A729376D}"/>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5" name="Date">
            <a:extLst>
              <a:ext uri="{FF2B5EF4-FFF2-40B4-BE49-F238E27FC236}">
                <a16:creationId xmlns:a16="http://schemas.microsoft.com/office/drawing/2014/main" id="{BC350FF3-E4BE-24DC-845F-E3D0CD638CC8}"/>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15B447FC-0ACE-AF49-B1EC-4FF7D6E49701}" type="datetime1">
              <a:t>10/5/26</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rk - half color blo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368C7-84E9-0B4D-0941-3C15D6866906}"/>
              </a:ext>
            </a:extLst>
          </p:cNvPr>
          <p:cNvSpPr>
            <a:spLocks noGrp="1"/>
          </p:cNvSpPr>
          <p:nvPr/>
        </p:nvSpPr>
        <p:spPr>
          <a:xfrm>
            <a:off x="0" y="-1"/>
            <a:ext cx="5943600" cy="6858000"/>
          </a:xfrm>
          <a:prstGeom prst="rect">
            <a:avLst/>
          </a:prstGeom>
          <a:solidFill>
            <a:srgbClr val="0C3B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EBB5018F-8341-A0A7-3798-BB6D386BF6AE}"/>
              </a:ext>
            </a:extLst>
          </p:cNvPr>
          <p:cNvSpPr>
            <a:spLocks noGrp="1"/>
          </p:cNvSpPr>
          <p:nvPr>
            <p:ph type="title"/>
          </p:nvPr>
        </p:nvSpPr>
        <p:spPr>
          <a:xfrm>
            <a:off x="768875" y="3017520"/>
            <a:ext cx="4595613" cy="822960"/>
          </a:xfrm>
        </p:spPr>
        <p:txBody>
          <a:bodyPr anchor="ctr"/>
          <a:lstStyle>
            <a:lvl1pPr>
              <a:lnSpc>
                <a:spcPct val="100000"/>
              </a:lnSpc>
              <a:buNone/>
              <a:defRPr b="1" i="0">
                <a:solidFill>
                  <a:schemeClr val="tx1"/>
                </a:solidFill>
                <a:latin typeface="Oracle Sans Tab"/>
                <a:ea typeface="Oracle Sans Tab"/>
                <a:cs typeface="Oracle Sans Tab"/>
              </a:defRPr>
            </a:lvl1pPr>
          </a:lstStyle>
          <a:p>
            <a:r>
              <a:t>Click to edit Master title style</a:t>
            </a:r>
          </a:p>
        </p:txBody>
      </p:sp>
      <p:sp>
        <p:nvSpPr>
          <p:cNvPr id="4" name="Graphic 21">
            <a:extLst>
              <a:ext uri="{FF2B5EF4-FFF2-40B4-BE49-F238E27FC236}">
                <a16:creationId xmlns:a16="http://schemas.microsoft.com/office/drawing/2014/main" id="{964834BD-251A-89AF-01B7-1ACB9CCDF044}"/>
              </a:ext>
            </a:extLst>
          </p:cNvPr>
          <p:cNvSpPr>
            <a:spLocks noGrp="1"/>
          </p:cNvSpPr>
          <p:nvPr/>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
        <p:nvSpPr>
          <p:cNvPr id="8" name="Graphic 23">
            <a:extLst>
              <a:ext uri="{FF2B5EF4-FFF2-40B4-BE49-F238E27FC236}">
                <a16:creationId xmlns:a16="http://schemas.microsoft.com/office/drawing/2014/main" id="{E695BB14-2779-590B-F514-6C610597CB06}"/>
              </a:ext>
            </a:extLst>
          </p:cNvPr>
          <p:cNvSpPr>
            <a:spLocks noGrp="1"/>
          </p:cNvSpPr>
          <p:nvPr/>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rotWithShape="1">
            <a:gsLst>
              <a:gs pos="0">
                <a:srgbClr val="88B1AF">
                  <a:alpha val="50000"/>
                </a:srgbClr>
              </a:gs>
              <a:gs pos="100000">
                <a:srgbClr val="6BA0B6"/>
              </a:gs>
            </a:gsLst>
            <a:lin ang="0" scaled="1"/>
            <a:tileRect/>
          </a:gradFill>
          <a:ln w="0">
            <a:noFill/>
            <a:prstDash val="solid"/>
          </a:ln>
        </p:spPr>
        <p:txBody>
          <a:bodyPr anchor="ctr"/>
          <a:lstStyle/>
          <a:p>
            <a:pPr lvl="0">
              <a:buNone/>
            </a:pPr>
            <a:endParaRPr/>
          </a:p>
        </p:txBody>
      </p:sp>
      <p:sp>
        <p:nvSpPr>
          <p:cNvPr id="9" name="Slide Number">
            <a:extLst>
              <a:ext uri="{FF2B5EF4-FFF2-40B4-BE49-F238E27FC236}">
                <a16:creationId xmlns:a16="http://schemas.microsoft.com/office/drawing/2014/main" id="{40B5D9DB-9273-A121-9982-AE6B4B0DE208}"/>
              </a:ext>
            </a:extLst>
          </p:cNvPr>
          <p:cNvSpPr>
            <a:spLocks noGrp="1"/>
          </p:cNvSpPr>
          <p:nvPr/>
        </p:nvSpPr>
        <p:spPr>
          <a:xfrm>
            <a:off x="609600" y="6251613"/>
            <a:ext cx="365760" cy="303631"/>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fld id="{766B4A5F-AE5C-6B4D-A0D8-689C8C1B0247}" type="slidenum">
              <a:t>‹#›</a:t>
            </a:fld>
            <a:endParaRPr/>
          </a:p>
        </p:txBody>
      </p:sp>
      <p:sp>
        <p:nvSpPr>
          <p:cNvPr id="10" name="Footer">
            <a:extLst>
              <a:ext uri="{FF2B5EF4-FFF2-40B4-BE49-F238E27FC236}">
                <a16:creationId xmlns:a16="http://schemas.microsoft.com/office/drawing/2014/main" id="{909E237D-DF1F-87A5-C09B-6509273B5C40}"/>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11" name="Date">
            <a:extLst>
              <a:ext uri="{FF2B5EF4-FFF2-40B4-BE49-F238E27FC236}">
                <a16:creationId xmlns:a16="http://schemas.microsoft.com/office/drawing/2014/main" id="{FC64621F-73D3-C4B4-7990-452F17FB4FA4}"/>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B1595789-57FC-5846-950A-3BE86D32E0CE}" type="datetime1">
              <a:t>10/5/26</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Light - Thank You">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raphic 21">
            <a:extLst>
              <a:ext uri="{FF2B5EF4-FFF2-40B4-BE49-F238E27FC236}">
                <a16:creationId xmlns:a16="http://schemas.microsoft.com/office/drawing/2014/main" id="{7174ED35-6B0B-3C0A-B359-E8D4B36657EB}"/>
              </a:ext>
            </a:extLst>
          </p:cNvPr>
          <p:cNvSpPr>
            <a:spLocks noGrp="1"/>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rotWithShape="1">
            <a:gsLst>
              <a:gs pos="0">
                <a:srgbClr val="467072"/>
              </a:gs>
              <a:gs pos="56000">
                <a:srgbClr val="315256"/>
              </a:gs>
            </a:gsLst>
            <a:lin ang="0" scaled="1"/>
            <a:tileRect/>
          </a:gradFill>
          <a:ln w="0">
            <a:noFill/>
            <a:prstDash val="solid"/>
          </a:ln>
        </p:spPr>
        <p:txBody>
          <a:bodyPr rot="0" spcFirstLastPara="0" vert="horz" wrap="square" lIns="91440" tIns="45720" rIns="91440" bIns="45720" anchor="ctr">
            <a:noAutofit/>
          </a:bodyPr>
          <a:lstStyle/>
          <a:p>
            <a:pPr lvl="0">
              <a:buNone/>
            </a:pPr>
            <a:endParaRPr/>
          </a:p>
        </p:txBody>
      </p:sp>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593615" y="3055510"/>
            <a:ext cx="5022325" cy="822960"/>
          </a:xfrm>
          <a:prstGeom prst="rect">
            <a:avLst/>
          </a:prstGeom>
          <a:noFill/>
        </p:spPr>
        <p:txBody>
          <a:bodyPr vert="horz" lIns="0" tIns="0" rIns="0" bIns="0" anchor="b">
            <a:noAutofit/>
          </a:bodyPr>
          <a:lstStyle>
            <a:lvl1pPr>
              <a:lnSpc>
                <a:spcPct val="100000"/>
              </a:lnSpc>
              <a:buNone/>
              <a:defRPr sz="4000" b="0" i="0">
                <a:latin typeface="Oracle Sans Tab Semi Bold"/>
                <a:ea typeface="Oracle Sans Tab Semi Bold"/>
                <a:cs typeface="Oracle Sans Tab Semi Bold"/>
              </a:defRPr>
            </a:lvl1pPr>
          </a:lstStyle>
          <a:p>
            <a:pPr marL="0" marR="0" lvl="0" indent="0">
              <a:lnSpc>
                <a:spcPct val="100000"/>
              </a:lnSpc>
              <a:spcBef>
                <a:spcPts val="0"/>
              </a:spcBef>
              <a:spcAft>
                <a:spcPts val="0"/>
              </a:spcAft>
              <a:buClrTx/>
              <a:buSzTx/>
              <a:buFont typeface="System Font Regular"/>
              <a:buNone/>
            </a:pPr>
            <a:r>
              <a:t>Thank you</a:t>
            </a:r>
          </a:p>
        </p:txBody>
      </p:sp>
      <p:sp>
        <p:nvSpPr>
          <p:cNvPr id="11" name="Text Field">
            <a:extLst>
              <a:ext uri="{FF2B5EF4-FFF2-40B4-BE49-F238E27FC236}">
                <a16:creationId xmlns:a16="http://schemas.microsoft.com/office/drawing/2014/main" id="{F273E805-B8FF-F84B-99E6-4636F8BD3EBF}"/>
              </a:ext>
            </a:extLst>
          </p:cNvPr>
          <p:cNvSpPr>
            <a:spLocks noGrp="1"/>
          </p:cNvSpPr>
          <p:nvPr>
            <p:ph type="body" idx="37"/>
          </p:nvPr>
        </p:nvSpPr>
        <p:spPr>
          <a:xfrm>
            <a:off x="586740" y="4346865"/>
            <a:ext cx="5029200" cy="266291"/>
          </a:xfrm>
          <a:prstGeom prst="rect">
            <a:avLst/>
          </a:prstGeom>
        </p:spPr>
        <p:txBody>
          <a:bodyPr>
            <a:noAutofit/>
          </a:bodyPr>
          <a:lstStyle>
            <a:lvl1pPr>
              <a:lnSpc>
                <a:spcPct val="100000"/>
              </a:lnSpc>
              <a:buNone/>
              <a:defRPr b="1"/>
            </a:lvl1pPr>
          </a:lstStyle>
          <a:p>
            <a:pPr lvl="0">
              <a:buNone/>
            </a:pPr>
            <a:r>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idx="36"/>
          </p:nvPr>
        </p:nvSpPr>
        <p:spPr>
          <a:xfrm>
            <a:off x="586740" y="4684458"/>
            <a:ext cx="5029200" cy="895181"/>
          </a:xfrm>
          <a:prstGeom prst="rect">
            <a:avLst/>
          </a:prstGeom>
        </p:spPr>
        <p:txBody>
          <a:bodyPr>
            <a:noAutofit/>
          </a:bodyPr>
          <a:lstStyle>
            <a:lvl1pPr>
              <a:lnSpc>
                <a:spcPct val="100000"/>
              </a:lnSpc>
              <a:buNone/>
              <a:defRPr/>
            </a:lvl1pPr>
          </a:lstStyle>
          <a:p>
            <a:pPr lvl="0">
              <a:buNone/>
            </a:pPr>
            <a:r>
              <a:t>Click to edit Master text styles</a:t>
            </a:r>
          </a:p>
        </p:txBody>
      </p:sp>
      <p:sp>
        <p:nvSpPr>
          <p:cNvPr id="2" name="Accent mark">
            <a:extLst>
              <a:ext uri="{FF2B5EF4-FFF2-40B4-BE49-F238E27FC236}">
                <a16:creationId xmlns:a16="http://schemas.microsoft.com/office/drawing/2014/main" id="{B0EC2F66-9907-2F15-B317-36B39B8BBE6F}"/>
              </a:ext>
            </a:extLst>
          </p:cNvPr>
          <p:cNvSpPr>
            <a:spLocks noGrp="1"/>
          </p:cNvSpPr>
          <p:nvPr/>
        </p:nvSpPr>
        <p:spPr>
          <a:xfrm>
            <a:off x="617278" y="4076091"/>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Graphic 23">
            <a:extLst>
              <a:ext uri="{FF2B5EF4-FFF2-40B4-BE49-F238E27FC236}">
                <a16:creationId xmlns:a16="http://schemas.microsoft.com/office/drawing/2014/main" id="{2CD1337A-3F6C-52F7-A6BD-5E1109AAE047}"/>
              </a:ext>
            </a:extLst>
          </p:cNvPr>
          <p:cNvSpPr>
            <a:spLocks noGrp="1"/>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rotWithShape="1">
            <a:gsLst>
              <a:gs pos="0">
                <a:srgbClr val="88B1AF">
                  <a:alpha val="50000"/>
                </a:srgbClr>
              </a:gs>
              <a:gs pos="100000">
                <a:srgbClr val="6BA0B6"/>
              </a:gs>
            </a:gsLst>
            <a:lin ang="0" scaled="1"/>
            <a:tileRect/>
          </a:gradFill>
          <a:ln w="0">
            <a:noFill/>
            <a:prstDash val="solid"/>
          </a:ln>
        </p:spPr>
        <p:txBody>
          <a:bodyPr anchor="ctr"/>
          <a:lstStyle/>
          <a:p>
            <a:pPr lvl="0">
              <a:buNone/>
            </a:pPr>
            <a:endParaRPr/>
          </a:p>
        </p:txBody>
      </p:sp>
      <p:pic>
        <p:nvPicPr>
          <p:cNvPr id="28" name="Graphic 20"/>
          <p:cNvPicPr>
            <a:picLocks noChangeAspect="1"/>
          </p:cNvPicPr>
          <p:nvPr/>
        </p:nvPicPr>
        <p:blipFill rotWithShape="1">
          <a:blip>
            <a:extLst>
              <a:ext uri="{96DAC541-7B7A-43D3-8B79-37D633B846F1}">
                <asvg:svgBlip xmlns:asvg="http://schemas.microsoft.com/office/drawing/2016/SVG/main" r:embed="rId3"/>
              </a:ext>
            </a:extLst>
          </a:blip>
          <a:srcRect l="22717" t="9963" r="23483" b="2245"/>
          <a:stretch/>
        </p:blipFill>
        <p:spPr>
          <a:xfrm flipH="1">
            <a:off x="5990266" y="0"/>
            <a:ext cx="6201733" cy="6773726"/>
          </a:xfrm>
          <a:prstGeom prst="rect">
            <a:avLst/>
          </a:prstGeom>
        </p:spPr>
      </p:pic>
      <p:sp>
        <p:nvSpPr>
          <p:cNvPr id="5" name="Slide Number">
            <a:extLst>
              <a:ext uri="{FF2B5EF4-FFF2-40B4-BE49-F238E27FC236}">
                <a16:creationId xmlns:a16="http://schemas.microsoft.com/office/drawing/2014/main" id="{513EBB7F-F9B5-AD7B-73C0-249CDB2876B0}"/>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6" name="Footer">
            <a:extLst>
              <a:ext uri="{FF2B5EF4-FFF2-40B4-BE49-F238E27FC236}">
                <a16:creationId xmlns:a16="http://schemas.microsoft.com/office/drawing/2014/main" id="{B60DEE74-35A0-C353-D670-DE2937D26BBB}"/>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sp>
        <p:nvSpPr>
          <p:cNvPr id="7" name="Date">
            <a:extLst>
              <a:ext uri="{FF2B5EF4-FFF2-40B4-BE49-F238E27FC236}">
                <a16:creationId xmlns:a16="http://schemas.microsoft.com/office/drawing/2014/main" id="{7A243D38-9AF4-DFA1-EC16-B9B8173235BB}"/>
              </a:ext>
            </a:extLst>
          </p:cNvPr>
          <p:cNvSpPr>
            <a:spLocks noGrp="1"/>
          </p:cNvSpPr>
          <p:nvPr>
            <p:ph type="dt" idx="2"/>
          </p:nvPr>
        </p:nvSpPr>
        <p:spPr>
          <a:xfrm>
            <a:off x="6099110" y="6254620"/>
            <a:ext cx="2743200" cy="301755"/>
          </a:xfrm>
          <a:prstGeom prst="rect">
            <a:avLst/>
          </a:prstGeom>
        </p:spPr>
        <p:txBody>
          <a:bodyPr vert="horz" lIns="0" tIns="0" rIns="0" bIns="0" anchor="ctr"/>
          <a:lstStyle>
            <a:lvl1pPr>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3AD065DB-FF6C-B040-89EA-3533955CC442}" type="datetime1">
              <a:t>10/5/26</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Light - Closing Slide">
    <p:spTree>
      <p:nvGrpSpPr>
        <p:cNvPr id="1" name=""/>
        <p:cNvGrpSpPr/>
        <p:nvPr/>
      </p:nvGrpSpPr>
      <p:grpSpPr>
        <a:xfrm>
          <a:off x="0" y="0"/>
          <a:ext cx="0" cy="0"/>
          <a:chOff x="0" y="0"/>
          <a:chExt cx="0" cy="0"/>
        </a:xfrm>
      </p:grpSpPr>
      <p:pic>
        <p:nvPicPr>
          <p:cNvPr id="2" name="Oracle Logo"/>
          <p:cNvPicPr>
            <a:picLocks noChangeAspect="1"/>
          </p:cNvPicPr>
          <p:nvPr/>
        </p:nvPicPr>
        <p:blipFill>
          <a:blip>
            <a:lum bright="100000"/>
            <a:extLst>
              <a:ext uri="{96DAC541-7B7A-43D3-8B79-37D633B846F1}">
                <asvg:svgBlip xmlns:asvg="http://schemas.microsoft.com/office/drawing/2016/SVG/main" r:embed="rId2"/>
              </a:ext>
            </a:extLst>
          </a:blip>
          <a:srcRect/>
          <a:stretch/>
        </p:blipFill>
        <p:spPr>
          <a:xfrm>
            <a:off x="4043835" y="2998299"/>
            <a:ext cx="4104330" cy="861403"/>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TOP">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8D479378-DEC7-2ADF-53B1-0BD27B66492B}"/>
              </a:ext>
            </a:extLst>
          </p:cNvPr>
          <p:cNvSpPr>
            <a:spLocks noGrp="1"/>
          </p:cNvSpPr>
          <p:nvPr/>
        </p:nvSpPr>
        <p:spPr>
          <a:xfrm>
            <a:off x="1697927" y="3324744"/>
            <a:ext cx="644484" cy="525669"/>
          </a:xfrm>
          <a:custGeom>
            <a:avLst/>
            <a:gdLst>
              <a:gd name="T0" fmla="*/ 88 w 1583"/>
              <a:gd name="T1" fmla="*/ 402 h 1292"/>
              <a:gd name="T2" fmla="*/ 167 w 1583"/>
              <a:gd name="T3" fmla="*/ 464 h 1292"/>
              <a:gd name="T4" fmla="*/ 215 w 1583"/>
              <a:gd name="T5" fmla="*/ 521 h 1292"/>
              <a:gd name="T6" fmla="*/ 412 w 1583"/>
              <a:gd name="T7" fmla="*/ 856 h 1292"/>
              <a:gd name="T8" fmla="*/ 1174 w 1583"/>
              <a:gd name="T9" fmla="*/ 1291 h 1292"/>
              <a:gd name="T10" fmla="*/ 1511 w 1583"/>
              <a:gd name="T11" fmla="*/ 1291 h 1292"/>
              <a:gd name="T12" fmla="*/ 1582 w 1583"/>
              <a:gd name="T13" fmla="*/ 1220 h 1292"/>
              <a:gd name="T14" fmla="*/ 1511 w 1583"/>
              <a:gd name="T15" fmla="*/ 1150 h 1292"/>
              <a:gd name="T16" fmla="*/ 1174 w 1583"/>
              <a:gd name="T17" fmla="*/ 1150 h 1292"/>
              <a:gd name="T18" fmla="*/ 534 w 1583"/>
              <a:gd name="T19" fmla="*/ 783 h 1292"/>
              <a:gd name="T20" fmla="*/ 336 w 1583"/>
              <a:gd name="T21" fmla="*/ 447 h 1292"/>
              <a:gd name="T22" fmla="*/ 252 w 1583"/>
              <a:gd name="T23" fmla="*/ 351 h 1292"/>
              <a:gd name="T24" fmla="*/ 173 w 1583"/>
              <a:gd name="T25" fmla="*/ 290 h 1292"/>
              <a:gd name="T26" fmla="*/ 167 w 1583"/>
              <a:gd name="T27" fmla="*/ 234 h 1292"/>
              <a:gd name="T28" fmla="*/ 167 w 1583"/>
              <a:gd name="T29" fmla="*/ 231 h 1292"/>
              <a:gd name="T30" fmla="*/ 421 w 1583"/>
              <a:gd name="T31" fmla="*/ 214 h 1292"/>
              <a:gd name="T32" fmla="*/ 426 w 1583"/>
              <a:gd name="T33" fmla="*/ 220 h 1292"/>
              <a:gd name="T34" fmla="*/ 785 w 1583"/>
              <a:gd name="T35" fmla="*/ 614 h 1292"/>
              <a:gd name="T36" fmla="*/ 883 w 1583"/>
              <a:gd name="T37" fmla="*/ 614 h 1292"/>
              <a:gd name="T38" fmla="*/ 889 w 1583"/>
              <a:gd name="T39" fmla="*/ 518 h 1292"/>
              <a:gd name="T40" fmla="*/ 528 w 1583"/>
              <a:gd name="T41" fmla="*/ 124 h 1292"/>
              <a:gd name="T42" fmla="*/ 525 w 1583"/>
              <a:gd name="T43" fmla="*/ 121 h 1292"/>
              <a:gd name="T44" fmla="*/ 74 w 1583"/>
              <a:gd name="T45" fmla="*/ 132 h 1292"/>
              <a:gd name="T46" fmla="*/ 65 w 1583"/>
              <a:gd name="T47" fmla="*/ 141 h 1292"/>
              <a:gd name="T48" fmla="*/ 85 w 1583"/>
              <a:gd name="T49" fmla="*/ 397 h 1292"/>
              <a:gd name="T50" fmla="*/ 88 w 1583"/>
              <a:gd name="T51" fmla="*/ 402 h 1292"/>
            </a:gdLst>
            <a:ahLst/>
            <a:cxnLst/>
            <a:rect l="0" t="0" r="r" b="b"/>
            <a:pathLst>
              <a:path w="1583" h="1292">
                <a:moveTo>
                  <a:pt x="88" y="402"/>
                </a:moveTo>
                <a:lnTo>
                  <a:pt x="167" y="464"/>
                </a:lnTo>
                <a:cubicBezTo>
                  <a:pt x="187" y="481"/>
                  <a:pt x="204" y="498"/>
                  <a:pt x="215" y="521"/>
                </a:cubicBezTo>
                <a:lnTo>
                  <a:pt x="412" y="856"/>
                </a:lnTo>
                <a:cubicBezTo>
                  <a:pt x="570" y="1127"/>
                  <a:pt x="861" y="1291"/>
                  <a:pt x="1174" y="1291"/>
                </a:cubicBezTo>
                <a:lnTo>
                  <a:pt x="1511" y="1291"/>
                </a:lnTo>
                <a:cubicBezTo>
                  <a:pt x="1551" y="1291"/>
                  <a:pt x="1582" y="1260"/>
                  <a:pt x="1582" y="1220"/>
                </a:cubicBezTo>
                <a:cubicBezTo>
                  <a:pt x="1582" y="1181"/>
                  <a:pt x="1551" y="1150"/>
                  <a:pt x="1511" y="1150"/>
                </a:cubicBezTo>
                <a:lnTo>
                  <a:pt x="1174" y="1150"/>
                </a:lnTo>
                <a:cubicBezTo>
                  <a:pt x="912" y="1150"/>
                  <a:pt x="666" y="1009"/>
                  <a:pt x="534" y="783"/>
                </a:cubicBezTo>
                <a:lnTo>
                  <a:pt x="336" y="447"/>
                </a:lnTo>
                <a:cubicBezTo>
                  <a:pt x="314" y="411"/>
                  <a:pt x="285" y="380"/>
                  <a:pt x="252" y="351"/>
                </a:cubicBezTo>
                <a:lnTo>
                  <a:pt x="173" y="290"/>
                </a:lnTo>
                <a:cubicBezTo>
                  <a:pt x="156" y="276"/>
                  <a:pt x="153" y="251"/>
                  <a:pt x="167" y="234"/>
                </a:cubicBezTo>
                <a:cubicBezTo>
                  <a:pt x="167" y="234"/>
                  <a:pt x="167" y="234"/>
                  <a:pt x="167" y="231"/>
                </a:cubicBezTo>
                <a:cubicBezTo>
                  <a:pt x="232" y="158"/>
                  <a:pt x="345" y="149"/>
                  <a:pt x="421" y="214"/>
                </a:cubicBezTo>
                <a:cubicBezTo>
                  <a:pt x="424" y="217"/>
                  <a:pt x="424" y="217"/>
                  <a:pt x="426" y="220"/>
                </a:cubicBezTo>
                <a:lnTo>
                  <a:pt x="785" y="614"/>
                </a:lnTo>
                <a:cubicBezTo>
                  <a:pt x="813" y="642"/>
                  <a:pt x="855" y="642"/>
                  <a:pt x="883" y="614"/>
                </a:cubicBezTo>
                <a:cubicBezTo>
                  <a:pt x="909" y="588"/>
                  <a:pt x="912" y="546"/>
                  <a:pt x="889" y="518"/>
                </a:cubicBezTo>
                <a:lnTo>
                  <a:pt x="528" y="124"/>
                </a:lnTo>
                <a:lnTo>
                  <a:pt x="525" y="121"/>
                </a:lnTo>
                <a:cubicBezTo>
                  <a:pt x="398" y="0"/>
                  <a:pt x="195" y="3"/>
                  <a:pt x="74" y="132"/>
                </a:cubicBezTo>
                <a:cubicBezTo>
                  <a:pt x="71" y="135"/>
                  <a:pt x="68" y="138"/>
                  <a:pt x="65" y="141"/>
                </a:cubicBezTo>
                <a:cubicBezTo>
                  <a:pt x="0" y="217"/>
                  <a:pt x="9" y="332"/>
                  <a:pt x="85" y="397"/>
                </a:cubicBezTo>
                <a:cubicBezTo>
                  <a:pt x="82" y="397"/>
                  <a:pt x="85" y="399"/>
                  <a:pt x="88" y="402"/>
                </a:cubicBezTo>
              </a:path>
            </a:pathLst>
          </a:custGeom>
          <a:solidFill>
            <a:schemeClr val="tx1"/>
          </a:solidFill>
          <a:ln>
            <a:noFill/>
          </a:ln>
        </p:spPr>
        <p:txBody>
          <a:bodyPr wrap="none" anchor="ctr"/>
          <a:lstStyle/>
          <a:p>
            <a:endParaRPr/>
          </a:p>
        </p:txBody>
      </p:sp>
      <p:sp>
        <p:nvSpPr>
          <p:cNvPr id="8" name="Freeform 6">
            <a:extLst>
              <a:ext uri="{FF2B5EF4-FFF2-40B4-BE49-F238E27FC236}">
                <a16:creationId xmlns:a16="http://schemas.microsoft.com/office/drawing/2014/main" id="{21479569-80A4-2098-1ABC-98C920F1FCDA}"/>
              </a:ext>
            </a:extLst>
          </p:cNvPr>
          <p:cNvSpPr>
            <a:spLocks noGrp="1"/>
          </p:cNvSpPr>
          <p:nvPr/>
        </p:nvSpPr>
        <p:spPr>
          <a:xfrm>
            <a:off x="1987765" y="2757669"/>
            <a:ext cx="624681" cy="649885"/>
          </a:xfrm>
          <a:custGeom>
            <a:avLst/>
            <a:gdLst>
              <a:gd name="T0" fmla="*/ 958 w 1534"/>
              <a:gd name="T1" fmla="*/ 222 h 1595"/>
              <a:gd name="T2" fmla="*/ 853 w 1534"/>
              <a:gd name="T3" fmla="*/ 245 h 1595"/>
              <a:gd name="T4" fmla="*/ 598 w 1534"/>
              <a:gd name="T5" fmla="*/ 5 h 1595"/>
              <a:gd name="T6" fmla="*/ 358 w 1534"/>
              <a:gd name="T7" fmla="*/ 231 h 1595"/>
              <a:gd name="T8" fmla="*/ 25 w 1534"/>
              <a:gd name="T9" fmla="*/ 341 h 1595"/>
              <a:gd name="T10" fmla="*/ 0 w 1534"/>
              <a:gd name="T11" fmla="*/ 454 h 1595"/>
              <a:gd name="T12" fmla="*/ 0 w 1534"/>
              <a:gd name="T13" fmla="*/ 1523 h 1595"/>
              <a:gd name="T14" fmla="*/ 70 w 1534"/>
              <a:gd name="T15" fmla="*/ 1594 h 1595"/>
              <a:gd name="T16" fmla="*/ 141 w 1534"/>
              <a:gd name="T17" fmla="*/ 1523 h 1595"/>
              <a:gd name="T18" fmla="*/ 141 w 1534"/>
              <a:gd name="T19" fmla="*/ 457 h 1595"/>
              <a:gd name="T20" fmla="*/ 248 w 1534"/>
              <a:gd name="T21" fmla="*/ 349 h 1595"/>
              <a:gd name="T22" fmla="*/ 355 w 1534"/>
              <a:gd name="T23" fmla="*/ 457 h 1595"/>
              <a:gd name="T24" fmla="*/ 355 w 1534"/>
              <a:gd name="T25" fmla="*/ 457 h 1595"/>
              <a:gd name="T26" fmla="*/ 355 w 1534"/>
              <a:gd name="T27" fmla="*/ 1227 h 1595"/>
              <a:gd name="T28" fmla="*/ 425 w 1534"/>
              <a:gd name="T29" fmla="*/ 1297 h 1595"/>
              <a:gd name="T30" fmla="*/ 496 w 1534"/>
              <a:gd name="T31" fmla="*/ 1227 h 1595"/>
              <a:gd name="T32" fmla="*/ 496 w 1534"/>
              <a:gd name="T33" fmla="*/ 259 h 1595"/>
              <a:gd name="T34" fmla="*/ 603 w 1534"/>
              <a:gd name="T35" fmla="*/ 152 h 1595"/>
              <a:gd name="T36" fmla="*/ 709 w 1534"/>
              <a:gd name="T37" fmla="*/ 259 h 1595"/>
              <a:gd name="T38" fmla="*/ 709 w 1534"/>
              <a:gd name="T39" fmla="*/ 259 h 1595"/>
              <a:gd name="T40" fmla="*/ 709 w 1534"/>
              <a:gd name="T41" fmla="*/ 1224 h 1595"/>
              <a:gd name="T42" fmla="*/ 780 w 1534"/>
              <a:gd name="T43" fmla="*/ 1295 h 1595"/>
              <a:gd name="T44" fmla="*/ 850 w 1534"/>
              <a:gd name="T45" fmla="*/ 1224 h 1595"/>
              <a:gd name="T46" fmla="*/ 850 w 1534"/>
              <a:gd name="T47" fmla="*/ 468 h 1595"/>
              <a:gd name="T48" fmla="*/ 955 w 1534"/>
              <a:gd name="T49" fmla="*/ 364 h 1595"/>
              <a:gd name="T50" fmla="*/ 1059 w 1534"/>
              <a:gd name="T51" fmla="*/ 468 h 1595"/>
              <a:gd name="T52" fmla="*/ 1059 w 1534"/>
              <a:gd name="T53" fmla="*/ 1241 h 1595"/>
              <a:gd name="T54" fmla="*/ 1130 w 1534"/>
              <a:gd name="T55" fmla="*/ 1312 h 1595"/>
              <a:gd name="T56" fmla="*/ 1200 w 1534"/>
              <a:gd name="T57" fmla="*/ 1241 h 1595"/>
              <a:gd name="T58" fmla="*/ 1200 w 1534"/>
              <a:gd name="T59" fmla="*/ 694 h 1595"/>
              <a:gd name="T60" fmla="*/ 1296 w 1534"/>
              <a:gd name="T61" fmla="*/ 598 h 1595"/>
              <a:gd name="T62" fmla="*/ 1392 w 1534"/>
              <a:gd name="T63" fmla="*/ 694 h 1595"/>
              <a:gd name="T64" fmla="*/ 1392 w 1534"/>
              <a:gd name="T65" fmla="*/ 1328 h 1595"/>
              <a:gd name="T66" fmla="*/ 1463 w 1534"/>
              <a:gd name="T67" fmla="*/ 1399 h 1595"/>
              <a:gd name="T68" fmla="*/ 1533 w 1534"/>
              <a:gd name="T69" fmla="*/ 1328 h 1595"/>
              <a:gd name="T70" fmla="*/ 1533 w 1534"/>
              <a:gd name="T71" fmla="*/ 694 h 1595"/>
              <a:gd name="T72" fmla="*/ 1296 w 1534"/>
              <a:gd name="T73" fmla="*/ 459 h 1595"/>
              <a:gd name="T74" fmla="*/ 1203 w 1534"/>
              <a:gd name="T75" fmla="*/ 479 h 1595"/>
              <a:gd name="T76" fmla="*/ 1203 w 1534"/>
              <a:gd name="T77" fmla="*/ 468 h 1595"/>
              <a:gd name="T78" fmla="*/ 958 w 1534"/>
              <a:gd name="T79" fmla="*/ 222 h 1595"/>
            </a:gdLst>
            <a:ahLst/>
            <a:cxnLst/>
            <a:rect l="0" t="0" r="r" b="b"/>
            <a:pathLst>
              <a:path w="1534" h="1595">
                <a:moveTo>
                  <a:pt x="958" y="222"/>
                </a:moveTo>
                <a:cubicBezTo>
                  <a:pt x="921" y="222"/>
                  <a:pt x="887" y="231"/>
                  <a:pt x="853" y="245"/>
                </a:cubicBezTo>
                <a:cubicBezTo>
                  <a:pt x="848" y="107"/>
                  <a:pt x="735" y="0"/>
                  <a:pt x="598" y="5"/>
                </a:cubicBezTo>
                <a:cubicBezTo>
                  <a:pt x="473" y="11"/>
                  <a:pt x="369" y="107"/>
                  <a:pt x="358" y="231"/>
                </a:cubicBezTo>
                <a:cubicBezTo>
                  <a:pt x="236" y="169"/>
                  <a:pt x="87" y="220"/>
                  <a:pt x="25" y="341"/>
                </a:cubicBezTo>
                <a:cubicBezTo>
                  <a:pt x="8" y="375"/>
                  <a:pt x="0" y="414"/>
                  <a:pt x="0" y="454"/>
                </a:cubicBezTo>
                <a:lnTo>
                  <a:pt x="0" y="1523"/>
                </a:lnTo>
                <a:cubicBezTo>
                  <a:pt x="0" y="1563"/>
                  <a:pt x="30" y="1594"/>
                  <a:pt x="70" y="1594"/>
                </a:cubicBezTo>
                <a:cubicBezTo>
                  <a:pt x="109" y="1594"/>
                  <a:pt x="141" y="1563"/>
                  <a:pt x="141" y="1523"/>
                </a:cubicBezTo>
                <a:lnTo>
                  <a:pt x="141" y="457"/>
                </a:lnTo>
                <a:cubicBezTo>
                  <a:pt x="141" y="397"/>
                  <a:pt x="189" y="349"/>
                  <a:pt x="248" y="349"/>
                </a:cubicBezTo>
                <a:cubicBezTo>
                  <a:pt x="307" y="349"/>
                  <a:pt x="355" y="397"/>
                  <a:pt x="355" y="457"/>
                </a:cubicBezTo>
                <a:lnTo>
                  <a:pt x="355" y="457"/>
                </a:lnTo>
                <a:lnTo>
                  <a:pt x="355" y="1227"/>
                </a:lnTo>
                <a:cubicBezTo>
                  <a:pt x="355" y="1266"/>
                  <a:pt x="385" y="1297"/>
                  <a:pt x="425" y="1297"/>
                </a:cubicBezTo>
                <a:cubicBezTo>
                  <a:pt x="464" y="1297"/>
                  <a:pt x="496" y="1266"/>
                  <a:pt x="496" y="1227"/>
                </a:cubicBezTo>
                <a:lnTo>
                  <a:pt x="496" y="259"/>
                </a:lnTo>
                <a:cubicBezTo>
                  <a:pt x="496" y="200"/>
                  <a:pt x="544" y="152"/>
                  <a:pt x="603" y="152"/>
                </a:cubicBezTo>
                <a:cubicBezTo>
                  <a:pt x="662" y="152"/>
                  <a:pt x="709" y="200"/>
                  <a:pt x="709" y="259"/>
                </a:cubicBezTo>
                <a:lnTo>
                  <a:pt x="709" y="259"/>
                </a:lnTo>
                <a:lnTo>
                  <a:pt x="709" y="1224"/>
                </a:lnTo>
                <a:cubicBezTo>
                  <a:pt x="709" y="1264"/>
                  <a:pt x="741" y="1295"/>
                  <a:pt x="780" y="1295"/>
                </a:cubicBezTo>
                <a:cubicBezTo>
                  <a:pt x="820" y="1295"/>
                  <a:pt x="850" y="1264"/>
                  <a:pt x="850" y="1224"/>
                </a:cubicBezTo>
                <a:lnTo>
                  <a:pt x="850" y="468"/>
                </a:lnTo>
                <a:cubicBezTo>
                  <a:pt x="850" y="411"/>
                  <a:pt x="896" y="364"/>
                  <a:pt x="955" y="364"/>
                </a:cubicBezTo>
                <a:cubicBezTo>
                  <a:pt x="1011" y="364"/>
                  <a:pt x="1059" y="409"/>
                  <a:pt x="1059" y="468"/>
                </a:cubicBezTo>
                <a:lnTo>
                  <a:pt x="1059" y="1241"/>
                </a:lnTo>
                <a:cubicBezTo>
                  <a:pt x="1059" y="1280"/>
                  <a:pt x="1091" y="1312"/>
                  <a:pt x="1130" y="1312"/>
                </a:cubicBezTo>
                <a:cubicBezTo>
                  <a:pt x="1170" y="1312"/>
                  <a:pt x="1200" y="1280"/>
                  <a:pt x="1200" y="1241"/>
                </a:cubicBezTo>
                <a:lnTo>
                  <a:pt x="1200" y="694"/>
                </a:lnTo>
                <a:cubicBezTo>
                  <a:pt x="1200" y="640"/>
                  <a:pt x="1242" y="598"/>
                  <a:pt x="1296" y="598"/>
                </a:cubicBezTo>
                <a:cubicBezTo>
                  <a:pt x="1350" y="598"/>
                  <a:pt x="1392" y="640"/>
                  <a:pt x="1392" y="694"/>
                </a:cubicBezTo>
                <a:lnTo>
                  <a:pt x="1392" y="1328"/>
                </a:lnTo>
                <a:cubicBezTo>
                  <a:pt x="1392" y="1368"/>
                  <a:pt x="1424" y="1399"/>
                  <a:pt x="1463" y="1399"/>
                </a:cubicBezTo>
                <a:cubicBezTo>
                  <a:pt x="1503" y="1399"/>
                  <a:pt x="1533" y="1368"/>
                  <a:pt x="1533" y="1328"/>
                </a:cubicBezTo>
                <a:lnTo>
                  <a:pt x="1533" y="694"/>
                </a:lnTo>
                <a:cubicBezTo>
                  <a:pt x="1533" y="564"/>
                  <a:pt x="1426" y="457"/>
                  <a:pt x="1296" y="459"/>
                </a:cubicBezTo>
                <a:cubicBezTo>
                  <a:pt x="1265" y="459"/>
                  <a:pt x="1231" y="465"/>
                  <a:pt x="1203" y="479"/>
                </a:cubicBezTo>
                <a:lnTo>
                  <a:pt x="1203" y="468"/>
                </a:lnTo>
                <a:cubicBezTo>
                  <a:pt x="1200" y="332"/>
                  <a:pt x="1093" y="225"/>
                  <a:pt x="958" y="222"/>
                </a:cubicBezTo>
              </a:path>
            </a:pathLst>
          </a:custGeom>
          <a:solidFill>
            <a:schemeClr val="tx1"/>
          </a:solidFill>
          <a:ln>
            <a:noFill/>
          </a:ln>
        </p:spPr>
        <p:txBody>
          <a:bodyPr wrap="none" anchor="ctr"/>
          <a:lstStyle/>
          <a:p>
            <a:endParaRPr/>
          </a:p>
        </p:txBody>
      </p:sp>
      <p:sp>
        <p:nvSpPr>
          <p:cNvPr id="9" name="Freeform 7">
            <a:extLst>
              <a:ext uri="{FF2B5EF4-FFF2-40B4-BE49-F238E27FC236}">
                <a16:creationId xmlns:a16="http://schemas.microsoft.com/office/drawing/2014/main" id="{FA1BF811-5A06-549B-D001-A8EB9DAFD738}"/>
              </a:ext>
            </a:extLst>
          </p:cNvPr>
          <p:cNvSpPr>
            <a:spLocks noGrp="1"/>
          </p:cNvSpPr>
          <p:nvPr/>
        </p:nvSpPr>
        <p:spPr>
          <a:xfrm>
            <a:off x="2074176" y="3418356"/>
            <a:ext cx="234030" cy="185424"/>
          </a:xfrm>
          <a:custGeom>
            <a:avLst/>
            <a:gdLst>
              <a:gd name="T0" fmla="*/ 138 w 578"/>
              <a:gd name="T1" fmla="*/ 0 h 460"/>
              <a:gd name="T2" fmla="*/ 135 w 578"/>
              <a:gd name="T3" fmla="*/ 0 h 460"/>
              <a:gd name="T4" fmla="*/ 71 w 578"/>
              <a:gd name="T5" fmla="*/ 0 h 460"/>
              <a:gd name="T6" fmla="*/ 0 w 578"/>
              <a:gd name="T7" fmla="*/ 71 h 460"/>
              <a:gd name="T8" fmla="*/ 71 w 578"/>
              <a:gd name="T9" fmla="*/ 140 h 460"/>
              <a:gd name="T10" fmla="*/ 135 w 578"/>
              <a:gd name="T11" fmla="*/ 140 h 460"/>
              <a:gd name="T12" fmla="*/ 138 w 578"/>
              <a:gd name="T13" fmla="*/ 140 h 460"/>
              <a:gd name="T14" fmla="*/ 434 w 578"/>
              <a:gd name="T15" fmla="*/ 394 h 460"/>
              <a:gd name="T16" fmla="*/ 512 w 578"/>
              <a:gd name="T17" fmla="*/ 456 h 460"/>
              <a:gd name="T18" fmla="*/ 575 w 578"/>
              <a:gd name="T19" fmla="*/ 377 h 460"/>
              <a:gd name="T20" fmla="*/ 575 w 578"/>
              <a:gd name="T21" fmla="*/ 374 h 460"/>
              <a:gd name="T22" fmla="*/ 138 w 578"/>
              <a:gd name="T23" fmla="*/ 0 h 460"/>
            </a:gdLst>
            <a:ahLst/>
            <a:cxnLst/>
            <a:rect l="0" t="0" r="r" b="b"/>
            <a:pathLst>
              <a:path w="578" h="460">
                <a:moveTo>
                  <a:pt x="138" y="0"/>
                </a:moveTo>
                <a:lnTo>
                  <a:pt x="135" y="0"/>
                </a:lnTo>
                <a:lnTo>
                  <a:pt x="71" y="0"/>
                </a:lnTo>
                <a:cubicBezTo>
                  <a:pt x="31" y="0"/>
                  <a:pt x="0" y="31"/>
                  <a:pt x="0" y="71"/>
                </a:cubicBezTo>
                <a:cubicBezTo>
                  <a:pt x="0" y="110"/>
                  <a:pt x="31" y="140"/>
                  <a:pt x="71" y="140"/>
                </a:cubicBezTo>
                <a:lnTo>
                  <a:pt x="135" y="140"/>
                </a:lnTo>
                <a:lnTo>
                  <a:pt x="138" y="140"/>
                </a:lnTo>
                <a:cubicBezTo>
                  <a:pt x="285" y="140"/>
                  <a:pt x="412" y="248"/>
                  <a:pt x="434" y="394"/>
                </a:cubicBezTo>
                <a:cubicBezTo>
                  <a:pt x="440" y="434"/>
                  <a:pt x="473" y="459"/>
                  <a:pt x="512" y="456"/>
                </a:cubicBezTo>
                <a:cubicBezTo>
                  <a:pt x="552" y="451"/>
                  <a:pt x="577" y="417"/>
                  <a:pt x="575" y="377"/>
                </a:cubicBezTo>
                <a:lnTo>
                  <a:pt x="575" y="374"/>
                </a:lnTo>
                <a:cubicBezTo>
                  <a:pt x="538" y="157"/>
                  <a:pt x="355" y="0"/>
                  <a:pt x="138" y="0"/>
                </a:cubicBezTo>
              </a:path>
            </a:pathLst>
          </a:custGeom>
          <a:solidFill>
            <a:schemeClr val="tx1"/>
          </a:solidFill>
          <a:ln>
            <a:noFill/>
          </a:ln>
        </p:spPr>
        <p:txBody>
          <a:bodyPr wrap="none" anchor="ctr"/>
          <a:lstStyle/>
          <a:p>
            <a:endParaRPr/>
          </a:p>
        </p:txBody>
      </p:sp>
      <p:sp>
        <p:nvSpPr>
          <p:cNvPr id="10" name="Freeform 8">
            <a:extLst>
              <a:ext uri="{FF2B5EF4-FFF2-40B4-BE49-F238E27FC236}">
                <a16:creationId xmlns:a16="http://schemas.microsoft.com/office/drawing/2014/main" id="{29B31A47-1DBD-1652-5D57-90F2000198A7}"/>
              </a:ext>
            </a:extLst>
          </p:cNvPr>
          <p:cNvSpPr>
            <a:spLocks noGrp="1"/>
          </p:cNvSpPr>
          <p:nvPr/>
        </p:nvSpPr>
        <p:spPr>
          <a:xfrm>
            <a:off x="2347812" y="3385952"/>
            <a:ext cx="496865" cy="496865"/>
          </a:xfrm>
          <a:custGeom>
            <a:avLst/>
            <a:gdLst>
              <a:gd name="T0" fmla="*/ 582 w 1220"/>
              <a:gd name="T1" fmla="*/ 0 h 1220"/>
              <a:gd name="T2" fmla="*/ 0 w 1220"/>
              <a:gd name="T3" fmla="*/ 580 h 1220"/>
              <a:gd name="T4" fmla="*/ 170 w 1220"/>
              <a:gd name="T5" fmla="*/ 990 h 1220"/>
              <a:gd name="T6" fmla="*/ 170 w 1220"/>
              <a:gd name="T7" fmla="*/ 990 h 1220"/>
              <a:gd name="T8" fmla="*/ 991 w 1220"/>
              <a:gd name="T9" fmla="*/ 990 h 1220"/>
              <a:gd name="T10" fmla="*/ 991 w 1220"/>
              <a:gd name="T11" fmla="*/ 170 h 1220"/>
              <a:gd name="T12" fmla="*/ 582 w 1220"/>
              <a:gd name="T13" fmla="*/ 0 h 1220"/>
              <a:gd name="T14" fmla="*/ 892 w 1220"/>
              <a:gd name="T15" fmla="*/ 891 h 1220"/>
              <a:gd name="T16" fmla="*/ 271 w 1220"/>
              <a:gd name="T17" fmla="*/ 891 h 1220"/>
              <a:gd name="T18" fmla="*/ 271 w 1220"/>
              <a:gd name="T19" fmla="*/ 891 h 1220"/>
              <a:gd name="T20" fmla="*/ 271 w 1220"/>
              <a:gd name="T21" fmla="*/ 891 h 1220"/>
              <a:gd name="T22" fmla="*/ 271 w 1220"/>
              <a:gd name="T23" fmla="*/ 267 h 1220"/>
              <a:gd name="T24" fmla="*/ 895 w 1220"/>
              <a:gd name="T25" fmla="*/ 267 h 1220"/>
              <a:gd name="T26" fmla="*/ 892 w 1220"/>
              <a:gd name="T27" fmla="*/ 891 h 1220"/>
            </a:gdLst>
            <a:ahLst/>
            <a:cxnLst/>
            <a:rect l="0" t="0" r="r" b="b"/>
            <a:pathLst>
              <a:path w="1220" h="1220">
                <a:moveTo>
                  <a:pt x="582" y="0"/>
                </a:moveTo>
                <a:cubicBezTo>
                  <a:pt x="260" y="0"/>
                  <a:pt x="0" y="259"/>
                  <a:pt x="0" y="580"/>
                </a:cubicBezTo>
                <a:cubicBezTo>
                  <a:pt x="0" y="736"/>
                  <a:pt x="62" y="882"/>
                  <a:pt x="170" y="990"/>
                </a:cubicBezTo>
                <a:lnTo>
                  <a:pt x="170" y="990"/>
                </a:lnTo>
                <a:cubicBezTo>
                  <a:pt x="395" y="1215"/>
                  <a:pt x="766" y="1219"/>
                  <a:pt x="991" y="990"/>
                </a:cubicBezTo>
                <a:cubicBezTo>
                  <a:pt x="1217" y="762"/>
                  <a:pt x="1219" y="394"/>
                  <a:pt x="991" y="170"/>
                </a:cubicBezTo>
                <a:cubicBezTo>
                  <a:pt x="883" y="59"/>
                  <a:pt x="737" y="0"/>
                  <a:pt x="582" y="0"/>
                </a:cubicBezTo>
                <a:close/>
                <a:moveTo>
                  <a:pt x="892" y="891"/>
                </a:moveTo>
                <a:cubicBezTo>
                  <a:pt x="720" y="1063"/>
                  <a:pt x="440" y="1063"/>
                  <a:pt x="271" y="891"/>
                </a:cubicBezTo>
                <a:lnTo>
                  <a:pt x="271" y="891"/>
                </a:lnTo>
                <a:lnTo>
                  <a:pt x="271" y="891"/>
                </a:lnTo>
                <a:cubicBezTo>
                  <a:pt x="99" y="719"/>
                  <a:pt x="99" y="439"/>
                  <a:pt x="271" y="267"/>
                </a:cubicBezTo>
                <a:cubicBezTo>
                  <a:pt x="443" y="96"/>
                  <a:pt x="723" y="96"/>
                  <a:pt x="895" y="267"/>
                </a:cubicBezTo>
                <a:cubicBezTo>
                  <a:pt x="1064" y="439"/>
                  <a:pt x="1064" y="719"/>
                  <a:pt x="892" y="891"/>
                </a:cubicBezTo>
                <a:close/>
              </a:path>
            </a:pathLst>
          </a:custGeom>
          <a:solidFill>
            <a:schemeClr val="tx1"/>
          </a:solidFill>
          <a:ln>
            <a:noFill/>
          </a:ln>
        </p:spPr>
        <p:txBody>
          <a:bodyPr wrap="none" anchor="ctr"/>
          <a:lstStyle/>
          <a:p>
            <a:endParaRPr/>
          </a:p>
        </p:txBody>
      </p:sp>
      <p:sp>
        <p:nvSpPr>
          <p:cNvPr id="11" name="Freeform 9">
            <a:extLst>
              <a:ext uri="{FF2B5EF4-FFF2-40B4-BE49-F238E27FC236}">
                <a16:creationId xmlns:a16="http://schemas.microsoft.com/office/drawing/2014/main" id="{98CEA400-2F99-24D8-1CAC-FD508D0F9288}"/>
              </a:ext>
            </a:extLst>
          </p:cNvPr>
          <p:cNvSpPr>
            <a:spLocks noGrp="1"/>
          </p:cNvSpPr>
          <p:nvPr/>
        </p:nvSpPr>
        <p:spPr>
          <a:xfrm>
            <a:off x="2493631" y="3528171"/>
            <a:ext cx="183624" cy="183624"/>
          </a:xfrm>
          <a:custGeom>
            <a:avLst/>
            <a:gdLst>
              <a:gd name="T0" fmla="*/ 423 w 456"/>
              <a:gd name="T1" fmla="*/ 28 h 452"/>
              <a:gd name="T2" fmla="*/ 324 w 456"/>
              <a:gd name="T3" fmla="*/ 28 h 452"/>
              <a:gd name="T4" fmla="*/ 324 w 456"/>
              <a:gd name="T5" fmla="*/ 28 h 452"/>
              <a:gd name="T6" fmla="*/ 225 w 456"/>
              <a:gd name="T7" fmla="*/ 124 h 452"/>
              <a:gd name="T8" fmla="*/ 127 w 456"/>
              <a:gd name="T9" fmla="*/ 28 h 452"/>
              <a:gd name="T10" fmla="*/ 28 w 456"/>
              <a:gd name="T11" fmla="*/ 37 h 452"/>
              <a:gd name="T12" fmla="*/ 28 w 456"/>
              <a:gd name="T13" fmla="*/ 130 h 452"/>
              <a:gd name="T14" fmla="*/ 127 w 456"/>
              <a:gd name="T15" fmla="*/ 228 h 452"/>
              <a:gd name="T16" fmla="*/ 28 w 456"/>
              <a:gd name="T17" fmla="*/ 322 h 452"/>
              <a:gd name="T18" fmla="*/ 28 w 456"/>
              <a:gd name="T19" fmla="*/ 423 h 452"/>
              <a:gd name="T20" fmla="*/ 129 w 456"/>
              <a:gd name="T21" fmla="*/ 423 h 452"/>
              <a:gd name="T22" fmla="*/ 228 w 456"/>
              <a:gd name="T23" fmla="*/ 324 h 452"/>
              <a:gd name="T24" fmla="*/ 324 w 456"/>
              <a:gd name="T25" fmla="*/ 423 h 452"/>
              <a:gd name="T26" fmla="*/ 426 w 456"/>
              <a:gd name="T27" fmla="*/ 423 h 452"/>
              <a:gd name="T28" fmla="*/ 426 w 456"/>
              <a:gd name="T29" fmla="*/ 322 h 452"/>
              <a:gd name="T30" fmla="*/ 324 w 456"/>
              <a:gd name="T31" fmla="*/ 226 h 452"/>
              <a:gd name="T32" fmla="*/ 423 w 456"/>
              <a:gd name="T33" fmla="*/ 127 h 452"/>
              <a:gd name="T34" fmla="*/ 423 w 456"/>
              <a:gd name="T35" fmla="*/ 28 h 452"/>
            </a:gdLst>
            <a:ahLst/>
            <a:cxnLst/>
            <a:rect l="0" t="0" r="r" b="b"/>
            <a:pathLst>
              <a:path w="456" h="452">
                <a:moveTo>
                  <a:pt x="423" y="28"/>
                </a:moveTo>
                <a:cubicBezTo>
                  <a:pt x="395" y="0"/>
                  <a:pt x="349" y="0"/>
                  <a:pt x="324" y="28"/>
                </a:cubicBezTo>
                <a:lnTo>
                  <a:pt x="324" y="28"/>
                </a:lnTo>
                <a:lnTo>
                  <a:pt x="225" y="124"/>
                </a:lnTo>
                <a:lnTo>
                  <a:pt x="127" y="28"/>
                </a:lnTo>
                <a:cubicBezTo>
                  <a:pt x="98" y="3"/>
                  <a:pt x="53" y="6"/>
                  <a:pt x="28" y="37"/>
                </a:cubicBezTo>
                <a:cubicBezTo>
                  <a:pt x="5" y="62"/>
                  <a:pt x="5" y="101"/>
                  <a:pt x="28" y="130"/>
                </a:cubicBezTo>
                <a:lnTo>
                  <a:pt x="127" y="228"/>
                </a:lnTo>
                <a:lnTo>
                  <a:pt x="28" y="322"/>
                </a:lnTo>
                <a:cubicBezTo>
                  <a:pt x="0" y="350"/>
                  <a:pt x="0" y="395"/>
                  <a:pt x="28" y="423"/>
                </a:cubicBezTo>
                <a:cubicBezTo>
                  <a:pt x="56" y="451"/>
                  <a:pt x="101" y="451"/>
                  <a:pt x="129" y="423"/>
                </a:cubicBezTo>
                <a:lnTo>
                  <a:pt x="228" y="324"/>
                </a:lnTo>
                <a:lnTo>
                  <a:pt x="324" y="423"/>
                </a:lnTo>
                <a:cubicBezTo>
                  <a:pt x="352" y="451"/>
                  <a:pt x="398" y="451"/>
                  <a:pt x="426" y="423"/>
                </a:cubicBezTo>
                <a:cubicBezTo>
                  <a:pt x="455" y="395"/>
                  <a:pt x="454" y="350"/>
                  <a:pt x="426" y="322"/>
                </a:cubicBezTo>
                <a:lnTo>
                  <a:pt x="324" y="226"/>
                </a:lnTo>
                <a:lnTo>
                  <a:pt x="423" y="127"/>
                </a:lnTo>
                <a:cubicBezTo>
                  <a:pt x="451" y="99"/>
                  <a:pt x="451" y="56"/>
                  <a:pt x="423" y="28"/>
                </a:cubicBezTo>
              </a:path>
            </a:pathLst>
          </a:custGeom>
          <a:solidFill>
            <a:schemeClr val="tx1"/>
          </a:solidFill>
          <a:ln>
            <a:noFill/>
          </a:ln>
        </p:spPr>
        <p:txBody>
          <a:bodyPr wrap="none" anchor="ctr"/>
          <a:lstStyle/>
          <a:p>
            <a:endParaRPr/>
          </a:p>
        </p:txBody>
      </p:sp>
      <p:sp>
        <p:nvSpPr>
          <p:cNvPr id="12" name="TextBox 11">
            <a:extLst>
              <a:ext uri="{FF2B5EF4-FFF2-40B4-BE49-F238E27FC236}">
                <a16:creationId xmlns:a16="http://schemas.microsoft.com/office/drawing/2014/main" id="{F8B44FF3-28AB-10D7-B1C4-E339265AAF9B}"/>
              </a:ext>
            </a:extLst>
          </p:cNvPr>
          <p:cNvSpPr>
            <a:spLocks noGrp="1"/>
          </p:cNvSpPr>
          <p:nvPr/>
        </p:nvSpPr>
        <p:spPr>
          <a:xfrm>
            <a:off x="3261391" y="2485152"/>
            <a:ext cx="7232682" cy="1733808"/>
          </a:xfrm>
          <a:prstGeom prst="rect">
            <a:avLst/>
          </a:prstGeom>
          <a:noFill/>
        </p:spPr>
        <p:txBody>
          <a:bodyPr wrap="square">
            <a:spAutoFit/>
          </a:bodyPr>
          <a:lstStyle/>
          <a:p>
            <a:pPr algn="l">
              <a:lnSpc>
                <a:spcPct val="100000"/>
              </a:lnSpc>
              <a:spcAft>
                <a:spcPts val="2000"/>
              </a:spcAft>
              <a:buNone/>
            </a:pPr>
            <a:r>
              <a:rPr sz="1800" b="0" i="0">
                <a:gradFill>
                  <a:gsLst>
                    <a:gs pos="0">
                      <a:schemeClr val="tx1"/>
                    </a:gs>
                    <a:gs pos="100000">
                      <a:schemeClr val="tx1"/>
                    </a:gs>
                  </a:gsLst>
                  <a:lin ang="0" scaled="1"/>
                </a:gradFill>
                <a:latin typeface="Oracle Sans Tab"/>
                <a:ea typeface="Oracle Sans Tab"/>
                <a:cs typeface="Oracle Sans Tab"/>
              </a:rPr>
              <a:t>Any master slides that appear after this end slide have been accidentally imported from other slide decks and </a:t>
            </a:r>
            <a:br/>
            <a:r>
              <a:rPr sz="1800" b="0" i="0">
                <a:gradFill>
                  <a:gsLst>
                    <a:gs pos="0">
                      <a:schemeClr val="tx1"/>
                    </a:gs>
                    <a:gs pos="100000">
                      <a:schemeClr val="tx1"/>
                    </a:gs>
                  </a:gsLst>
                  <a:lin ang="0" scaled="1"/>
                </a:gradFill>
                <a:latin typeface="Oracle Sans Tab"/>
                <a:ea typeface="Oracle Sans Tab"/>
                <a:cs typeface="Oracle Sans Tab"/>
              </a:rPr>
              <a:t>may not match the style of this template.</a:t>
            </a:r>
          </a:p>
          <a:p>
            <a:pPr algn="l">
              <a:lnSpc>
                <a:spcPct val="100000"/>
              </a:lnSpc>
              <a:spcAft>
                <a:spcPts val="2000"/>
              </a:spcAft>
              <a:buNone/>
            </a:pPr>
            <a:r>
              <a:rPr sz="1800" b="0" i="0">
                <a:gradFill>
                  <a:gsLst>
                    <a:gs pos="0">
                      <a:schemeClr val="tx1"/>
                    </a:gs>
                    <a:gs pos="100000">
                      <a:schemeClr val="tx1"/>
                    </a:gs>
                  </a:gsLst>
                  <a:lin ang="0" scaled="1"/>
                </a:gradFill>
                <a:latin typeface="Oracle Sans Tab"/>
                <a:ea typeface="Oracle Sans Tab"/>
                <a:cs typeface="Oracle Sans Tab"/>
              </a:rPr>
              <a:t>Please locate slides that are referencing these imported slide layouts and reselect/apply a layout from the master slide options above.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6039-8F86-92EB-583F-752EB120BFAC}"/>
              </a:ext>
            </a:extLst>
          </p:cNvPr>
          <p:cNvSpPr>
            <a:spLocks noGrp="1"/>
          </p:cNvSpPr>
          <p:nvPr>
            <p:ph type="ctrTitle"/>
          </p:nvPr>
        </p:nvSpPr>
        <p:spPr>
          <a:xfrm>
            <a:off x="1524000" y="1122363"/>
            <a:ext cx="91440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E18EB7DC-C7C0-E57C-1F6B-9C42408096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02917907-F7C6-2665-8361-56D962AA2707}"/>
              </a:ext>
            </a:extLst>
          </p:cNvPr>
          <p:cNvSpPr>
            <a:spLocks noGrp="1"/>
          </p:cNvSpPr>
          <p:nvPr>
            <p:ph type="dt" idx="10"/>
          </p:nvPr>
        </p:nvSpPr>
        <p:spPr>
          <a:xfrm>
            <a:off x="6099110" y="6254620"/>
            <a:ext cx="2743200" cy="301755"/>
          </a:xfrm>
          <a:prstGeom prst="rect">
            <a:avLst/>
          </a:prstGeom>
        </p:spPr>
        <p:txBody>
          <a:bodyPr/>
          <a:lstStyle/>
          <a:p>
            <a:fld id="{FC6E311B-3F89-8347-96EB-D1EE29A4A9CA}" type="datetime1">
              <a:t>10/5/26</a:t>
            </a:fld>
            <a:endParaRPr/>
          </a:p>
        </p:txBody>
      </p:sp>
      <p:sp>
        <p:nvSpPr>
          <p:cNvPr id="5" name="Footer Placeholder 4">
            <a:extLst>
              <a:ext uri="{FF2B5EF4-FFF2-40B4-BE49-F238E27FC236}">
                <a16:creationId xmlns:a16="http://schemas.microsoft.com/office/drawing/2014/main" id="{DE8A6218-834E-1342-835A-814AA6151B5A}"/>
              </a:ext>
            </a:extLst>
          </p:cNvPr>
          <p:cNvSpPr>
            <a:spLocks noGrp="1"/>
          </p:cNvSpPr>
          <p:nvPr>
            <p:ph type="ftr" idx="11"/>
          </p:nvPr>
        </p:nvSpPr>
        <p:spPr/>
        <p:txBody>
          <a:bodyPr/>
          <a:lstStyle/>
          <a:p>
            <a:r>
              <a:t>Copyright © 2026, Oracle and/or its affiliates</a:t>
            </a:r>
          </a:p>
        </p:txBody>
      </p:sp>
      <p:sp>
        <p:nvSpPr>
          <p:cNvPr id="6" name="Slide Number Placeholder 5">
            <a:extLst>
              <a:ext uri="{FF2B5EF4-FFF2-40B4-BE49-F238E27FC236}">
                <a16:creationId xmlns:a16="http://schemas.microsoft.com/office/drawing/2014/main" id="{FF3951E0-8B97-F596-0C9D-1DEDABD12950}"/>
              </a:ext>
            </a:extLst>
          </p:cNvPr>
          <p:cNvSpPr>
            <a:spLocks noGrp="1"/>
          </p:cNvSpPr>
          <p:nvPr>
            <p:ph type="sldNum" idx="12"/>
          </p:nvPr>
        </p:nvSpPr>
        <p:spPr/>
        <p:txBody>
          <a:bodyPr/>
          <a:lstStyle/>
          <a:p>
            <a:fld id="{766B4A5F-AE5C-6B4D-A0D8-689C8C1B0247}" type="slidenum">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6039-8F86-92EB-583F-752EB120BFAC}"/>
              </a:ext>
            </a:extLst>
          </p:cNvPr>
          <p:cNvSpPr>
            <a:spLocks noGrp="1"/>
          </p:cNvSpPr>
          <p:nvPr>
            <p:ph type="ctrTitle"/>
          </p:nvPr>
        </p:nvSpPr>
        <p:spPr>
          <a:xfrm>
            <a:off x="1524000" y="1122363"/>
            <a:ext cx="91440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E18EB7DC-C7C0-E57C-1F6B-9C42408096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02917907-F7C6-2665-8361-56D962AA2707}"/>
              </a:ext>
            </a:extLst>
          </p:cNvPr>
          <p:cNvSpPr>
            <a:spLocks noGrp="1"/>
          </p:cNvSpPr>
          <p:nvPr>
            <p:ph type="dt" idx="10"/>
          </p:nvPr>
        </p:nvSpPr>
        <p:spPr>
          <a:xfrm>
            <a:off x="6099110" y="6254620"/>
            <a:ext cx="2743200" cy="301755"/>
          </a:xfrm>
          <a:prstGeom prst="rect">
            <a:avLst/>
          </a:prstGeom>
        </p:spPr>
        <p:txBody>
          <a:bodyPr/>
          <a:lstStyle/>
          <a:p>
            <a:fld id="{FC6E311B-3F89-8347-96EB-D1EE29A4A9CA}" type="datetime1">
              <a:t>10/5/26</a:t>
            </a:fld>
            <a:endParaRPr/>
          </a:p>
        </p:txBody>
      </p:sp>
      <p:sp>
        <p:nvSpPr>
          <p:cNvPr id="5" name="Footer Placeholder 4">
            <a:extLst>
              <a:ext uri="{FF2B5EF4-FFF2-40B4-BE49-F238E27FC236}">
                <a16:creationId xmlns:a16="http://schemas.microsoft.com/office/drawing/2014/main" id="{DE8A6218-834E-1342-835A-814AA6151B5A}"/>
              </a:ext>
            </a:extLst>
          </p:cNvPr>
          <p:cNvSpPr>
            <a:spLocks noGrp="1"/>
          </p:cNvSpPr>
          <p:nvPr>
            <p:ph type="ftr" idx="11"/>
          </p:nvPr>
        </p:nvSpPr>
        <p:spPr/>
        <p:txBody>
          <a:bodyPr/>
          <a:lstStyle/>
          <a:p>
            <a:r>
              <a:t>Copyright © 2026, Oracle and/or its affiliates</a:t>
            </a:r>
          </a:p>
        </p:txBody>
      </p:sp>
      <p:sp>
        <p:nvSpPr>
          <p:cNvPr id="6" name="Slide Number Placeholder 5">
            <a:extLst>
              <a:ext uri="{FF2B5EF4-FFF2-40B4-BE49-F238E27FC236}">
                <a16:creationId xmlns:a16="http://schemas.microsoft.com/office/drawing/2014/main" id="{FF3951E0-8B97-F596-0C9D-1DEDABD12950}"/>
              </a:ext>
            </a:extLst>
          </p:cNvPr>
          <p:cNvSpPr>
            <a:spLocks noGrp="1"/>
          </p:cNvSpPr>
          <p:nvPr>
            <p:ph type="sldNum" idx="12"/>
          </p:nvPr>
        </p:nvSpPr>
        <p:spPr/>
        <p:txBody>
          <a:bodyPr/>
          <a:lstStyle/>
          <a:p>
            <a:fld id="{766B4A5F-AE5C-6B4D-A0D8-689C8C1B0247}"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3">
            <a:lum/>
          </a:blip>
          <a:srcRect/>
          <a:stretch>
            <a:fillRect/>
          </a:stretch>
        </a:blip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609600" y="553616"/>
            <a:ext cx="10979020" cy="395763"/>
          </a:xfrm>
          <a:prstGeom prst="rect">
            <a:avLst/>
          </a:prstGeom>
        </p:spPr>
        <p:txBody>
          <a:bodyPr vert="horz" lIns="0" tIns="0" rIns="0" bIns="0" anchor="t">
            <a:noAutofit/>
          </a:bodyPr>
          <a:lstStyle/>
          <a:p>
            <a:pPr marL="0" lvl="0" indent="0">
              <a:spcBef>
                <a:spcPts val="1000"/>
              </a:spcBef>
              <a:buFont typeface="Arial"/>
              <a:buNone/>
            </a:pPr>
            <a:r>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609600" y="1362076"/>
            <a:ext cx="10972800" cy="3657600"/>
          </a:xfrm>
          <a:prstGeom prst="rect">
            <a:avLst/>
          </a:prstGeom>
          <a:noFill/>
        </p:spPr>
        <p:txBody>
          <a:bodyPr vert="horz" lIns="0" tIns="0" rIns="0" bIns="0">
            <a:no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idx="4"/>
          </p:nvPr>
        </p:nvSpPr>
        <p:spPr>
          <a:xfrm>
            <a:off x="609600" y="6251613"/>
            <a:ext cx="365760" cy="303631"/>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fld id="{766B4A5F-AE5C-6B4D-A0D8-689C8C1B0247}" type="slidenum">
              <a:t>‹#›</a:t>
            </a:fld>
            <a:endParaRPr/>
          </a:p>
        </p:txBody>
      </p:sp>
      <p:sp>
        <p:nvSpPr>
          <p:cNvPr id="18" name="Footer">
            <a:extLst>
              <a:ext uri="{FF2B5EF4-FFF2-40B4-BE49-F238E27FC236}">
                <a16:creationId xmlns:a16="http://schemas.microsoft.com/office/drawing/2014/main" id="{8E003242-6B91-1949-A5CA-15BA57A045C9}"/>
              </a:ext>
            </a:extLst>
          </p:cNvPr>
          <p:cNvSpPr>
            <a:spLocks noGrp="1"/>
          </p:cNvSpPr>
          <p:nvPr>
            <p:ph type="ftr" idx="3"/>
          </p:nvPr>
        </p:nvSpPr>
        <p:spPr>
          <a:xfrm>
            <a:off x="975361" y="6252231"/>
            <a:ext cx="5120640" cy="303104"/>
          </a:xfrm>
          <a:prstGeom prst="rect">
            <a:avLst/>
          </a:prstGeom>
        </p:spPr>
        <p:txBody>
          <a:bodyPr vert="horz" lIns="0" tIns="0" rIns="0" bIns="0" anchor="ctr"/>
          <a:lstStyle>
            <a:lvl1pPr algn="l">
              <a:buNone/>
              <a:defRPr sz="800">
                <a:gradFill>
                  <a:gsLst>
                    <a:gs pos="0">
                      <a:schemeClr val="bg1">
                        <a:lumMod val="50000"/>
                        <a:lumOff val="50000"/>
                      </a:schemeClr>
                    </a:gs>
                    <a:gs pos="100000">
                      <a:schemeClr val="bg1">
                        <a:lumMod val="50000"/>
                        <a:lumOff val="50000"/>
                      </a:schemeClr>
                    </a:gs>
                  </a:gsLst>
                </a:gradFill>
                <a:latin typeface="+mn-lt"/>
                <a:ea typeface="+mn-lt"/>
                <a:cs typeface="+mn-lt"/>
              </a:defRPr>
            </a:lvl1pPr>
          </a:lstStyle>
          <a:p>
            <a:r>
              <a:t>Copyright © 2026, Oracle and/or its affiliates</a:t>
            </a:r>
          </a:p>
        </p:txBody>
      </p:sp>
      <p:pic>
        <p:nvPicPr>
          <p:cNvPr id="24" name="OTag"/>
          <p:cNvPicPr>
            <a:picLocks noChangeAspect="1"/>
          </p:cNvPicPr>
          <p:nvPr/>
        </p:nvPicPr>
        <p:blipFill>
          <a:blip r:embed="rId54"/>
          <a:stretch>
            <a:fillRect/>
          </a:stretch>
        </p:blipFill>
        <p:spPr>
          <a:xfrm>
            <a:off x="11280774" y="6556375"/>
            <a:ext cx="301625" cy="301625"/>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92" r:id="rId5"/>
    <p:sldLayoutId id="2147483693" r:id="rId6"/>
    <p:sldLayoutId id="2147483694" r:id="rId7"/>
    <p:sldLayoutId id="2147483695" r:id="rId8"/>
    <p:sldLayoutId id="2147483696" r:id="rId9"/>
    <p:sldLayoutId id="2147483697" r:id="rId10"/>
    <p:sldLayoutId id="2147483653" r:id="rId11"/>
    <p:sldLayoutId id="2147483654" r:id="rId12"/>
    <p:sldLayoutId id="2147483655" r:id="rId13"/>
    <p:sldLayoutId id="2147483656" r:id="rId14"/>
    <p:sldLayoutId id="2147483657" r:id="rId15"/>
    <p:sldLayoutId id="2147483658" r:id="rId16"/>
    <p:sldLayoutId id="2147483659" r:id="rId17"/>
    <p:sldLayoutId id="2147483698" r:id="rId18"/>
    <p:sldLayoutId id="2147483699" r:id="rId19"/>
    <p:sldLayoutId id="2147483700" r:id="rId20"/>
    <p:sldLayoutId id="2147483702" r:id="rId21"/>
    <p:sldLayoutId id="2147483703" r:id="rId22"/>
    <p:sldLayoutId id="2147483704" r:id="rId23"/>
    <p:sldLayoutId id="2147483705" r:id="rId24"/>
    <p:sldLayoutId id="2147483706" r:id="rId25"/>
    <p:sldLayoutId id="2147483708" r:id="rId26"/>
    <p:sldLayoutId id="2147483709" r:id="rId27"/>
    <p:sldLayoutId id="2147483710" r:id="rId28"/>
    <p:sldLayoutId id="2147483711" r:id="rId29"/>
    <p:sldLayoutId id="2147483712" r:id="rId30"/>
    <p:sldLayoutId id="2147483713" r:id="rId31"/>
    <p:sldLayoutId id="2147483660" r:id="rId32"/>
    <p:sldLayoutId id="2147483661" r:id="rId33"/>
    <p:sldLayoutId id="2147483662" r:id="rId34"/>
    <p:sldLayoutId id="2147483663" r:id="rId35"/>
    <p:sldLayoutId id="2147483664" r:id="rId36"/>
    <p:sldLayoutId id="2147483665" r:id="rId37"/>
    <p:sldLayoutId id="2147483666" r:id="rId38"/>
    <p:sldLayoutId id="2147483667" r:id="rId39"/>
    <p:sldLayoutId id="2147483668" r:id="rId40"/>
    <p:sldLayoutId id="2147483669" r:id="rId41"/>
    <p:sldLayoutId id="2147483670" r:id="rId42"/>
    <p:sldLayoutId id="2147483671" r:id="rId43"/>
    <p:sldLayoutId id="2147483672" r:id="rId44"/>
    <p:sldLayoutId id="2147483673" r:id="rId45"/>
    <p:sldLayoutId id="2147483674" r:id="rId46"/>
    <p:sldLayoutId id="2147483675" r:id="rId47"/>
    <p:sldLayoutId id="2147483676" r:id="rId48"/>
    <p:sldLayoutId id="2147483677" r:id="rId49"/>
    <p:sldLayoutId id="2147483714" r:id="rId50"/>
    <p:sldLayoutId id="2147483678" r:id="rId51"/>
  </p:sldLayoutIdLst>
  <p:hf hdr="0" dt="0"/>
  <p:txStyles>
    <p:titleStyle>
      <a:lvl1pPr algn="l" defTabSz="914400">
        <a:lnSpc>
          <a:spcPct val="95000"/>
        </a:lnSpc>
        <a:spcBef>
          <a:spcPct val="0"/>
        </a:spcBef>
        <a:buNone/>
        <a:defRPr sz="2400" b="1" i="0" kern="1200" baseline="0">
          <a:gradFill>
            <a:gsLst>
              <a:gs pos="0">
                <a:schemeClr val="tx1"/>
              </a:gs>
              <a:gs pos="100000">
                <a:schemeClr val="tx1"/>
              </a:gs>
            </a:gsLst>
            <a:lin ang="2700000" scaled="1"/>
          </a:gradFill>
          <a:latin typeface="+mn-lt"/>
          <a:ea typeface="+mn-lt"/>
          <a:cs typeface="+mn-lt"/>
        </a:defRPr>
      </a:lvl1pPr>
    </p:titleStyle>
    <p:bodyStyle>
      <a:lvl1pPr marL="0" marR="0" indent="0" algn="l" defTabSz="914400">
        <a:lnSpc>
          <a:spcPct val="95000"/>
        </a:lnSpc>
        <a:spcBef>
          <a:spcPts val="600"/>
        </a:spcBef>
        <a:spcAft>
          <a:spcPts val="0"/>
        </a:spcAft>
        <a:buClrTx/>
        <a:buSzTx/>
        <a:buFont typeface="System Font Regular"/>
        <a:buNone/>
        <a:defRPr sz="1600" b="0" i="0" kern="1200">
          <a:gradFill>
            <a:gsLst>
              <a:gs pos="0">
                <a:schemeClr val="tx1"/>
              </a:gs>
              <a:gs pos="100000">
                <a:schemeClr val="tx1"/>
              </a:gs>
            </a:gsLst>
            <a:lin ang="2700000" scaled="1"/>
          </a:gradFill>
          <a:latin typeface="Oracle Sans Tab"/>
          <a:ea typeface="Oracle Sans Tab"/>
          <a:cs typeface="Oracle Sans Tab"/>
        </a:defRPr>
      </a:lvl1pPr>
      <a:lvl2pPr marL="365760" marR="0" indent="-182880" algn="l" defTabSz="914400">
        <a:lnSpc>
          <a:spcPct val="95000"/>
        </a:lnSpc>
        <a:spcBef>
          <a:spcPts val="600"/>
        </a:spcBef>
        <a:spcAft>
          <a:spcPts val="0"/>
        </a:spcAft>
        <a:buClrTx/>
        <a:buSzPct val="100000"/>
        <a:buFont typeface="Arial"/>
        <a:buChar char="•"/>
        <a:defRPr sz="1600" b="0" i="0" kern="1200">
          <a:gradFill>
            <a:gsLst>
              <a:gs pos="0">
                <a:schemeClr val="tx1"/>
              </a:gs>
              <a:gs pos="100000">
                <a:schemeClr val="tx1"/>
              </a:gs>
            </a:gsLst>
            <a:lin ang="2700000" scaled="1"/>
          </a:gradFill>
          <a:latin typeface="Oracle Sans"/>
          <a:ea typeface="Oracle Sans"/>
          <a:cs typeface="Oracle Sans"/>
        </a:defRPr>
      </a:lvl2pPr>
      <a:lvl3pPr marL="547688" marR="0" indent="-182563" algn="l" defTabSz="914400">
        <a:lnSpc>
          <a:spcPct val="95000"/>
        </a:lnSpc>
        <a:spcBef>
          <a:spcPts val="400"/>
        </a:spcBef>
        <a:spcAft>
          <a:spcPts val="0"/>
        </a:spcAft>
        <a:buClrTx/>
        <a:buSzPct val="100000"/>
        <a:buFont typeface="System Font Regular"/>
        <a:buChar char="-"/>
        <a:defRPr sz="1600" b="0" i="0" kern="1200">
          <a:gradFill>
            <a:gsLst>
              <a:gs pos="0">
                <a:schemeClr val="tx1"/>
              </a:gs>
              <a:gs pos="100000">
                <a:schemeClr val="tx1"/>
              </a:gs>
            </a:gsLst>
            <a:lin ang="2700000" scaled="1"/>
          </a:gradFill>
          <a:latin typeface="Oracle Sans"/>
          <a:ea typeface="Oracle Sans"/>
          <a:cs typeface="Oracle Sans"/>
        </a:defRPr>
      </a:lvl3pPr>
      <a:lvl4pPr marL="730250" marR="0" indent="-182563" algn="l" defTabSz="914400">
        <a:lnSpc>
          <a:spcPct val="95000"/>
        </a:lnSpc>
        <a:spcBef>
          <a:spcPts val="400"/>
        </a:spcBef>
        <a:spcAft>
          <a:spcPts val="0"/>
        </a:spcAft>
        <a:buClrTx/>
        <a:buSzPct val="100000"/>
        <a:buFont typeface="Arial"/>
        <a:buChar char="•"/>
        <a:defRPr sz="1600" b="0" i="0" kern="1200">
          <a:gradFill>
            <a:gsLst>
              <a:gs pos="0">
                <a:schemeClr val="tx1"/>
              </a:gs>
              <a:gs pos="100000">
                <a:schemeClr val="tx1"/>
              </a:gs>
            </a:gsLst>
            <a:lin ang="2700000" scaled="1"/>
          </a:gradFill>
          <a:latin typeface="Oracle Sans"/>
          <a:ea typeface="Oracle Sans"/>
          <a:cs typeface="Oracle Sans"/>
        </a:defRPr>
      </a:lvl4pPr>
      <a:lvl5pPr marL="914400" marR="0" indent="-182880" algn="l" defTabSz="914400">
        <a:lnSpc>
          <a:spcPct val="95000"/>
        </a:lnSpc>
        <a:spcBef>
          <a:spcPts val="400"/>
        </a:spcBef>
        <a:spcAft>
          <a:spcPts val="0"/>
        </a:spcAft>
        <a:buClrTx/>
        <a:buSzTx/>
        <a:buFont typeface="System Font Regular"/>
        <a:buChar char="-"/>
        <a:defRPr sz="1600" b="0" i="0" kern="1200">
          <a:gradFill>
            <a:gsLst>
              <a:gs pos="0">
                <a:schemeClr val="tx1"/>
              </a:gs>
              <a:gs pos="100000">
                <a:schemeClr val="tx1"/>
              </a:gs>
            </a:gsLst>
            <a:lin ang="2700000" scaled="1"/>
          </a:gradFill>
          <a:latin typeface="Oracle Sans"/>
          <a:ea typeface="Oracle Sans"/>
          <a:cs typeface="Oracle Sans"/>
        </a:defRPr>
      </a:lvl5pPr>
      <a:lvl6pPr marL="1097280" indent="-182880" algn="l" defTabSz="914400">
        <a:lnSpc>
          <a:spcPct val="95000"/>
        </a:lnSpc>
        <a:spcBef>
          <a:spcPts val="400"/>
        </a:spcBef>
        <a:spcAft>
          <a:spcPts val="0"/>
        </a:spcAft>
        <a:buSzPct val="100000"/>
        <a:buFont typeface="Arial"/>
        <a:buChar char="•"/>
        <a:defRPr sz="1600" b="0" i="0" kern="1200">
          <a:solidFill>
            <a:schemeClr val="tx1"/>
          </a:solidFill>
          <a:latin typeface="Oracle Sans"/>
          <a:ea typeface="Oracle Sans"/>
          <a:cs typeface="Oracle Sans"/>
        </a:defRPr>
      </a:lvl6pPr>
      <a:lvl7pPr marL="1280160" indent="-182880" algn="l" defTabSz="914400">
        <a:lnSpc>
          <a:spcPct val="95000"/>
        </a:lnSpc>
        <a:spcBef>
          <a:spcPts val="400"/>
        </a:spcBef>
        <a:spcAft>
          <a:spcPts val="0"/>
        </a:spcAft>
        <a:buFont typeface="System Font Regular"/>
        <a:buChar char="-"/>
        <a:defRPr sz="1600" b="0" i="0" kern="1200">
          <a:solidFill>
            <a:schemeClr val="tx1"/>
          </a:solidFill>
          <a:latin typeface="Oracle Sans"/>
          <a:ea typeface="Oracle Sans"/>
          <a:cs typeface="Oracle Sans"/>
        </a:defRPr>
      </a:lvl7pPr>
      <a:lvl8pPr marL="1604963" indent="-203200" algn="l" defTabSz="914400">
        <a:lnSpc>
          <a:spcPct val="90000"/>
        </a:lnSpc>
        <a:spcBef>
          <a:spcPts val="500"/>
        </a:spcBef>
        <a:buFont typeface="Arial"/>
        <a:buChar char="•"/>
        <a:defRPr sz="1600" b="0" i="0" kern="1200">
          <a:solidFill>
            <a:schemeClr val="tx1"/>
          </a:solidFill>
          <a:latin typeface="Oracle Sans"/>
          <a:ea typeface="Oracle Sans"/>
          <a:cs typeface="Oracle Sans"/>
        </a:defRPr>
      </a:lvl8pPr>
      <a:lvl9pPr marL="1889125" indent="-203200" algn="l" defTabSz="914400">
        <a:lnSpc>
          <a:spcPct val="90000"/>
        </a:lnSpc>
        <a:spcBef>
          <a:spcPts val="500"/>
        </a:spcBef>
        <a:buFont typeface="System Font Regular"/>
        <a:buChar char="-"/>
        <a:defRPr sz="1600" b="0" i="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58">
          <p15:clr>
            <a:srgbClr val="5ACBF0"/>
          </p15:clr>
        </p15:guide>
        <p15:guide id="4" orient="horz" pos="3934">
          <p15:clr>
            <a:srgbClr val="F26B43"/>
          </p15:clr>
        </p15:guide>
        <p15:guide id="5" pos="384">
          <p15:clr>
            <a:srgbClr val="F26B43"/>
          </p15:clr>
        </p15:guide>
        <p15:guide id="6" orient="horz" pos="188">
          <p15:clr>
            <a:srgbClr val="F26B43"/>
          </p15:clr>
        </p15:guide>
        <p15:guide id="7" orient="horz" pos="384">
          <p15:clr>
            <a:srgbClr val="F26B43"/>
          </p15:clr>
        </p15:guide>
        <p15:guide id="8" pos="7296">
          <p15:clr>
            <a:srgbClr val="F26B43"/>
          </p15:clr>
        </p15:guide>
        <p15:guide id="9" pos="192">
          <p15:clr>
            <a:srgbClr val="F26B43"/>
          </p15:clr>
        </p15:guide>
        <p15:guide id="10" pos="7492">
          <p15:clr>
            <a:srgbClr val="F26B43"/>
          </p15:clr>
        </p15:guide>
        <p15:guide id="11" orient="horz" pos="413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 Id="rId9" Type="http://schemas.openxmlformats.org/officeDocument/2006/relationships/image" Target="../media/image32.sv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sv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svg"/></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svg"/><Relationship Id="rId7"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 Type="http://schemas.openxmlformats.org/officeDocument/2006/relationships/notesSlide" Target="../notesSlides/notesSlide14.xml"/><Relationship Id="rId16" Type="http://schemas.openxmlformats.org/officeDocument/2006/relationships/image" Target="../media/image63.png"/><Relationship Id="rId1" Type="http://schemas.openxmlformats.org/officeDocument/2006/relationships/slideLayout" Target="../slideLayouts/slideLayout17.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2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png"/></Relationships>
</file>

<file path=ppt/slides/_rels/slide22.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image" Target="../media/image90.svg"/><Relationship Id="rId18" Type="http://schemas.openxmlformats.org/officeDocument/2006/relationships/image" Target="../media/image95.svg"/><Relationship Id="rId3" Type="http://schemas.openxmlformats.org/officeDocument/2006/relationships/image" Target="../media/image80.svg"/><Relationship Id="rId7" Type="http://schemas.openxmlformats.org/officeDocument/2006/relationships/image" Target="../media/image84.svg"/><Relationship Id="rId12" Type="http://schemas.openxmlformats.org/officeDocument/2006/relationships/image" Target="../media/image89.svg"/><Relationship Id="rId17" Type="http://schemas.openxmlformats.org/officeDocument/2006/relationships/image" Target="../media/image94.svg"/><Relationship Id="rId2" Type="http://schemas.openxmlformats.org/officeDocument/2006/relationships/notesSlide" Target="../notesSlides/notesSlide17.xml"/><Relationship Id="rId16" Type="http://schemas.openxmlformats.org/officeDocument/2006/relationships/image" Target="../media/image93.svg"/><Relationship Id="rId1" Type="http://schemas.openxmlformats.org/officeDocument/2006/relationships/slideLayout" Target="../slideLayouts/slideLayout17.xml"/><Relationship Id="rId6" Type="http://schemas.openxmlformats.org/officeDocument/2006/relationships/image" Target="../media/image83.svg"/><Relationship Id="rId11" Type="http://schemas.openxmlformats.org/officeDocument/2006/relationships/image" Target="../media/image88.svg"/><Relationship Id="rId5" Type="http://schemas.openxmlformats.org/officeDocument/2006/relationships/image" Target="../media/image82.svg"/><Relationship Id="rId15" Type="http://schemas.openxmlformats.org/officeDocument/2006/relationships/image" Target="../media/image92.sv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86.svg"/><Relationship Id="rId14" Type="http://schemas.openxmlformats.org/officeDocument/2006/relationships/image" Target="../media/image91.svg"/></Relationships>
</file>

<file path=ppt/slides/_rels/slide23.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6.svg"/><Relationship Id="rId7" Type="http://schemas.openxmlformats.org/officeDocument/2006/relationships/image" Target="../media/image100.sv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99.svg"/><Relationship Id="rId5" Type="http://schemas.openxmlformats.org/officeDocument/2006/relationships/image" Target="../media/image98.svg"/><Relationship Id="rId10" Type="http://schemas.openxmlformats.org/officeDocument/2006/relationships/image" Target="../media/image103.svg"/><Relationship Id="rId4" Type="http://schemas.openxmlformats.org/officeDocument/2006/relationships/image" Target="../media/image97.svg"/><Relationship Id="rId9" Type="http://schemas.openxmlformats.org/officeDocument/2006/relationships/image" Target="../media/image102.svg"/></Relationships>
</file>

<file path=ppt/slides/_rels/slide2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hyperlink" Target="http://apex.oracle.com/go/ai-learn" TargetMode="External"/><Relationship Id="rId3" Type="http://schemas.openxmlformats.org/officeDocument/2006/relationships/hyperlink" Target="https://apex.oracle.com/go/professional-ai-lp" TargetMode="External"/><Relationship Id="rId7" Type="http://schemas.openxmlformats.org/officeDocument/2006/relationships/hyperlink" Target="https://apex.oracle.com/go/professional" TargetMode="Externa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112.png"/><Relationship Id="rId5" Type="http://schemas.openxmlformats.org/officeDocument/2006/relationships/image" Target="../media/image111.svg"/><Relationship Id="rId4" Type="http://schemas.openxmlformats.org/officeDocument/2006/relationships/image" Target="../media/image110.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896F07-E694-6D61-A167-F388CDB6BDCD}"/>
              </a:ext>
            </a:extLst>
          </p:cNvPr>
          <p:cNvSpPr>
            <a:spLocks noGrp="1"/>
          </p:cNvSpPr>
          <p:nvPr>
            <p:ph type="ctrTitle"/>
          </p:nvPr>
        </p:nvSpPr>
        <p:spPr>
          <a:xfrm>
            <a:off x="609600" y="3255264"/>
            <a:ext cx="8296656" cy="813816"/>
          </a:xfrm>
        </p:spPr>
        <p:txBody>
          <a:bodyPr/>
          <a:lstStyle/>
          <a:p>
            <a:r>
              <a:rPr dirty="0"/>
              <a:t>Oracle APEX 26.2 – New Features</a:t>
            </a:r>
          </a:p>
        </p:txBody>
      </p:sp>
      <p:sp>
        <p:nvSpPr>
          <p:cNvPr id="12" name="Slide Number Placeholder 11">
            <a:extLst>
              <a:ext uri="{FF2B5EF4-FFF2-40B4-BE49-F238E27FC236}">
                <a16:creationId xmlns:a16="http://schemas.microsoft.com/office/drawing/2014/main" id="{348B2C14-53C5-5624-0B7D-E16B01AAB8A2}"/>
              </a:ext>
            </a:extLst>
          </p:cNvPr>
          <p:cNvSpPr>
            <a:spLocks noGrp="1"/>
          </p:cNvSpPr>
          <p:nvPr>
            <p:ph type="sldNum" idx="12"/>
          </p:nvPr>
        </p:nvSpPr>
        <p:spPr/>
        <p:txBody>
          <a:bodyPr/>
          <a:lstStyle/>
          <a:p>
            <a:fld id="{766B4A5F-AE5C-6B4D-A0D8-689C8C1B0247}" type="slidenum">
              <a:rPr/>
              <a:t>1</a:t>
            </a:fld>
            <a:endParaRPr/>
          </a:p>
        </p:txBody>
      </p:sp>
      <p:sp>
        <p:nvSpPr>
          <p:cNvPr id="3" name="Footer Placeholder 2">
            <a:extLst>
              <a:ext uri="{FF2B5EF4-FFF2-40B4-BE49-F238E27FC236}">
                <a16:creationId xmlns:a16="http://schemas.microsoft.com/office/drawing/2014/main" id="{94CD0F08-B409-451E-00CB-B0365B1A72B8}"/>
              </a:ext>
            </a:extLst>
          </p:cNvPr>
          <p:cNvSpPr>
            <a:spLocks noGrp="1"/>
          </p:cNvSpPr>
          <p:nvPr>
            <p:ph type="ftr" idx="36"/>
          </p:nvPr>
        </p:nvSpPr>
        <p:spPr/>
        <p:txBody>
          <a:bodyPr/>
          <a:lstStyle/>
          <a:p>
            <a:r>
              <a:rPr dirty="0"/>
              <a:t>Copyright © 2026, Oracle and/or its affiliates</a:t>
            </a:r>
          </a:p>
        </p:txBody>
      </p:sp>
    </p:spTree>
    <p:extLst>
      <p:ext uri="{BB962C8B-B14F-4D97-AF65-F5344CB8AC3E}">
        <p14:creationId xmlns:p14="http://schemas.microsoft.com/office/powerpoint/2010/main" val="16154809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2AC347-935E-7C4F-7638-4E4FF1D0F54E}"/>
              </a:ext>
            </a:extLst>
          </p:cNvPr>
          <p:cNvSpPr>
            <a:spLocks noGrp="1"/>
          </p:cNvSpPr>
          <p:nvPr>
            <p:ph type="title"/>
          </p:nvPr>
        </p:nvSpPr>
        <p:spPr/>
        <p:txBody>
          <a:bodyPr/>
          <a:lstStyle/>
          <a:p>
            <a:r>
              <a:t>Safe Harbor</a:t>
            </a:r>
          </a:p>
        </p:txBody>
      </p:sp>
      <p:sp>
        <p:nvSpPr>
          <p:cNvPr id="10" name="Slide Number Placeholder 9">
            <a:extLst>
              <a:ext uri="{FF2B5EF4-FFF2-40B4-BE49-F238E27FC236}">
                <a16:creationId xmlns:a16="http://schemas.microsoft.com/office/drawing/2014/main" id="{64D402FD-F277-F33B-422B-AB9296F669FB}"/>
              </a:ext>
            </a:extLst>
          </p:cNvPr>
          <p:cNvSpPr>
            <a:spLocks noGrp="1"/>
          </p:cNvSpPr>
          <p:nvPr>
            <p:ph type="sldNum" idx="4"/>
          </p:nvPr>
        </p:nvSpPr>
        <p:spPr/>
        <p:txBody>
          <a:bodyPr/>
          <a:lstStyle/>
          <a:p>
            <a:fld id="{766B4A5F-AE5C-6B4D-A0D8-689C8C1B0247}" type="slidenum">
              <a:rPr/>
              <a:t>2</a:t>
            </a:fld>
            <a:endParaRPr/>
          </a:p>
        </p:txBody>
      </p:sp>
      <p:sp>
        <p:nvSpPr>
          <p:cNvPr id="3" name="Footer Placeholder 2">
            <a:extLst>
              <a:ext uri="{FF2B5EF4-FFF2-40B4-BE49-F238E27FC236}">
                <a16:creationId xmlns:a16="http://schemas.microsoft.com/office/drawing/2014/main" id="{4F83EAE5-3A43-0F32-D952-3CEB4A50EAB9}"/>
              </a:ext>
            </a:extLst>
          </p:cNvPr>
          <p:cNvSpPr>
            <a:spLocks noGrp="1"/>
          </p:cNvSpPr>
          <p:nvPr>
            <p:ph type="ftr" idx="3"/>
          </p:nvPr>
        </p:nvSpPr>
        <p:spPr/>
        <p:txBody>
          <a:bodyPr/>
          <a:lstStyle/>
          <a:p>
            <a:r>
              <a:t>Copyright © 2026, Oracle and/or its affiliates</a:t>
            </a:r>
          </a:p>
        </p:txBody>
      </p:sp>
    </p:spTree>
    <p:extLst>
      <p:ext uri="{BB962C8B-B14F-4D97-AF65-F5344CB8AC3E}">
        <p14:creationId xmlns:p14="http://schemas.microsoft.com/office/powerpoint/2010/main" val="2426278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80F74E-9E62-B09D-BBE0-8C4B70FF3F61}"/>
              </a:ext>
            </a:extLst>
          </p:cNvPr>
          <p:cNvSpPr>
            <a:spLocks noGrp="1"/>
          </p:cNvSpPr>
          <p:nvPr>
            <p:ph type="title"/>
          </p:nvPr>
        </p:nvSpPr>
        <p:spPr/>
        <p:txBody>
          <a:bodyPr/>
          <a:lstStyle/>
          <a:p>
            <a:r>
              <a:t>Speaker</a:t>
            </a:r>
          </a:p>
        </p:txBody>
      </p:sp>
      <p:sp>
        <p:nvSpPr>
          <p:cNvPr id="2" name="Picture Placeholder 1">
            <a:extLst>
              <a:ext uri="{FF2B5EF4-FFF2-40B4-BE49-F238E27FC236}">
                <a16:creationId xmlns:a16="http://schemas.microsoft.com/office/drawing/2014/main" id="{F83FB8B5-EC49-B9C6-F62F-68A926B71D41}"/>
              </a:ext>
            </a:extLst>
          </p:cNvPr>
          <p:cNvSpPr>
            <a:spLocks noGrp="1"/>
          </p:cNvSpPr>
          <p:nvPr>
            <p:ph type="pic" idx="10"/>
          </p:nvPr>
        </p:nvSpPr>
        <p:spPr/>
        <p:txBody>
          <a:bodyPr/>
          <a:lstStyle/>
          <a:p>
            <a:endParaRPr/>
          </a:p>
        </p:txBody>
      </p:sp>
      <p:sp>
        <p:nvSpPr>
          <p:cNvPr id="4" name="Text Placeholder 3">
            <a:extLst>
              <a:ext uri="{FF2B5EF4-FFF2-40B4-BE49-F238E27FC236}">
                <a16:creationId xmlns:a16="http://schemas.microsoft.com/office/drawing/2014/main" id="{13C6C646-9557-0809-A4D6-956CC001F6E0}"/>
              </a:ext>
            </a:extLst>
          </p:cNvPr>
          <p:cNvSpPr>
            <a:spLocks noGrp="1"/>
          </p:cNvSpPr>
          <p:nvPr>
            <p:ph type="body" idx="12"/>
          </p:nvPr>
        </p:nvSpPr>
        <p:spPr/>
        <p:txBody>
          <a:bodyPr/>
          <a:lstStyle/>
          <a:p>
            <a:endParaRPr/>
          </a:p>
        </p:txBody>
      </p:sp>
      <p:sp>
        <p:nvSpPr>
          <p:cNvPr id="5" name="Text Placeholder 4">
            <a:extLst>
              <a:ext uri="{FF2B5EF4-FFF2-40B4-BE49-F238E27FC236}">
                <a16:creationId xmlns:a16="http://schemas.microsoft.com/office/drawing/2014/main" id="{DB352CDB-592D-E39D-2F67-FEFEEC9BBFC6}"/>
              </a:ext>
            </a:extLst>
          </p:cNvPr>
          <p:cNvSpPr>
            <a:spLocks noGrp="1"/>
          </p:cNvSpPr>
          <p:nvPr>
            <p:ph type="body" idx="13"/>
          </p:nvPr>
        </p:nvSpPr>
        <p:spPr/>
        <p:txBody>
          <a:bodyPr/>
          <a:lstStyle/>
          <a:p>
            <a:endParaRPr/>
          </a:p>
        </p:txBody>
      </p:sp>
      <p:sp>
        <p:nvSpPr>
          <p:cNvPr id="14" name="Slide Number Placeholder 13">
            <a:extLst>
              <a:ext uri="{FF2B5EF4-FFF2-40B4-BE49-F238E27FC236}">
                <a16:creationId xmlns:a16="http://schemas.microsoft.com/office/drawing/2014/main" id="{ED5325AB-B53D-7FFD-9ED2-A688A8B1A58F}"/>
              </a:ext>
            </a:extLst>
          </p:cNvPr>
          <p:cNvSpPr>
            <a:spLocks noGrp="1"/>
          </p:cNvSpPr>
          <p:nvPr>
            <p:ph type="sldNum" idx="4"/>
          </p:nvPr>
        </p:nvSpPr>
        <p:spPr/>
        <p:txBody>
          <a:bodyPr/>
          <a:lstStyle/>
          <a:p>
            <a:fld id="{766B4A5F-AE5C-6B4D-A0D8-689C8C1B0247}" type="slidenum">
              <a:rPr/>
              <a:t>3</a:t>
            </a:fld>
            <a:endParaRPr/>
          </a:p>
        </p:txBody>
      </p:sp>
      <p:sp>
        <p:nvSpPr>
          <p:cNvPr id="6" name="Footer Placeholder 5">
            <a:extLst>
              <a:ext uri="{FF2B5EF4-FFF2-40B4-BE49-F238E27FC236}">
                <a16:creationId xmlns:a16="http://schemas.microsoft.com/office/drawing/2014/main" id="{E1751F40-5E65-0661-9BB2-D24ED758CCDE}"/>
              </a:ext>
            </a:extLst>
          </p:cNvPr>
          <p:cNvSpPr>
            <a:spLocks noGrp="1"/>
          </p:cNvSpPr>
          <p:nvPr>
            <p:ph type="ftr" idx="3"/>
          </p:nvPr>
        </p:nvSpPr>
        <p:spPr/>
        <p:txBody>
          <a:bodyPr/>
          <a:lstStyle/>
          <a:p>
            <a:r>
              <a:t>Copyright © 2026, Oracle and/or its affiliates</a:t>
            </a:r>
          </a:p>
        </p:txBody>
      </p:sp>
    </p:spTree>
    <p:extLst>
      <p:ext uri="{BB962C8B-B14F-4D97-AF65-F5344CB8AC3E}">
        <p14:creationId xmlns:p14="http://schemas.microsoft.com/office/powerpoint/2010/main" val="1363957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D5D27-4C3F-F0EF-503E-9AA75790DD93}"/>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E37FF385-6719-C421-66DA-57CEFC26B6EC}"/>
              </a:ext>
            </a:extLst>
          </p:cNvPr>
          <p:cNvSpPr>
            <a:spLocks noGrp="1"/>
          </p:cNvSpPr>
          <p:nvPr>
            <p:ph type="title"/>
          </p:nvPr>
        </p:nvSpPr>
        <p:spPr>
          <a:xfrm>
            <a:off x="768874" y="182403"/>
            <a:ext cx="9422048" cy="692240"/>
          </a:xfrm>
        </p:spPr>
        <p:txBody>
          <a:bodyPr/>
          <a:lstStyle/>
          <a:p>
            <a:br>
              <a:rPr lang="en-US" dirty="0">
                <a:latin typeface="Oracle Sans Tab" panose="020B0503020204020204" pitchFamily="34" charset="0"/>
                <a:cs typeface="Oracle Sans Tab" panose="020B0503020204020204" pitchFamily="34" charset="0"/>
              </a:rPr>
            </a:br>
            <a:r>
              <a:rPr lang="en-US" dirty="0">
                <a:solidFill>
                  <a:schemeClr val="accent4">
                    <a:lumMod val="75000"/>
                  </a:schemeClr>
                </a:solidFill>
                <a:latin typeface="Oracle Sans Tab" panose="020B0503020204020204" pitchFamily="34" charset="0"/>
                <a:cs typeface="Oracle Sans Tab" panose="020B0503020204020204" pitchFamily="34" charset="0"/>
              </a:rPr>
              <a:t>What’s New in Oracle APEX 26.2? </a:t>
            </a:r>
            <a:endParaRPr lang="en-US" dirty="0">
              <a:latin typeface="Oracle Sans Tab" panose="020B0503020204020204" pitchFamily="34" charset="0"/>
              <a:cs typeface="Oracle Sans Tab" panose="020B0503020204020204" pitchFamily="34" charset="0"/>
            </a:endParaRPr>
          </a:p>
        </p:txBody>
      </p:sp>
      <p:pic>
        <p:nvPicPr>
          <p:cNvPr id="12" name="Picture 11">
            <a:extLst>
              <a:ext uri="{FF2B5EF4-FFF2-40B4-BE49-F238E27FC236}">
                <a16:creationId xmlns:a16="http://schemas.microsoft.com/office/drawing/2014/main" id="{348643DC-59F3-D7A0-3CB3-CCD67C262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9389" y="874643"/>
            <a:ext cx="6161467" cy="3463982"/>
          </a:xfrm>
          <a:prstGeom prst="rect">
            <a:avLst/>
          </a:prstGeom>
        </p:spPr>
      </p:pic>
      <p:sp>
        <p:nvSpPr>
          <p:cNvPr id="14" name="Rectangle 13">
            <a:extLst>
              <a:ext uri="{FF2B5EF4-FFF2-40B4-BE49-F238E27FC236}">
                <a16:creationId xmlns:a16="http://schemas.microsoft.com/office/drawing/2014/main" id="{5B6E48C7-A034-3D72-B72D-03B7445BF343}"/>
              </a:ext>
            </a:extLst>
          </p:cNvPr>
          <p:cNvSpPr>
            <a:spLocks noGrp="1"/>
          </p:cNvSpPr>
          <p:nvPr/>
        </p:nvSpPr>
        <p:spPr>
          <a:xfrm>
            <a:off x="708400" y="1461830"/>
            <a:ext cx="4677836" cy="502895"/>
          </a:xfrm>
          <a:prstGeom prst="rect">
            <a:avLst/>
          </a:prstGeom>
          <a:noFill/>
          <a:ln w="0">
            <a:noFill/>
          </a:ln>
        </p:spPr>
        <p:txBody>
          <a:bodyPr anchor="ctr">
            <a:noAutofit/>
          </a:bodyPr>
          <a:lstStyle/>
          <a:p>
            <a:pPr marL="342900" indent="-342900" algn="l">
              <a:buFont typeface="Arial" panose="020B0604020202020204" pitchFamily="34" charset="0"/>
              <a:buChar char="•"/>
              <a:defRPr sz="2025" b="1">
                <a:solidFill>
                  <a:srgbClr val="F4F8FA"/>
                </a:solidFill>
                <a:latin typeface="Arial"/>
                <a:ea typeface="Arial"/>
                <a:cs typeface="Arial"/>
              </a:defRPr>
            </a:pPr>
            <a:r>
              <a:rPr sz="2000" b="1" dirty="0" err="1">
                <a:latin typeface="Oracle Sans Tab" panose="020B0503020204020204" pitchFamily="34" charset="0"/>
                <a:ea typeface="Arial"/>
                <a:cs typeface="Oracle Sans Tab" panose="020B0503020204020204" pitchFamily="34" charset="0"/>
              </a:rPr>
              <a:t>APEXlang</a:t>
            </a:r>
            <a:r>
              <a:rPr sz="2000" b="1" dirty="0">
                <a:latin typeface="Oracle Sans Tab" panose="020B0503020204020204" pitchFamily="34" charset="0"/>
                <a:ea typeface="Arial"/>
                <a:cs typeface="Oracle Sans Tab" panose="020B0503020204020204" pitchFamily="34" charset="0"/>
              </a:rPr>
              <a:t> Enhancements</a:t>
            </a:r>
            <a:endParaRPr lang="en-US" sz="2000" b="1" dirty="0">
              <a:latin typeface="Oracle Sans Tab" panose="020B0503020204020204" pitchFamily="34" charset="0"/>
              <a:ea typeface="Arial"/>
              <a:cs typeface="Oracle Sans Tab" panose="020B0503020204020204" pitchFamily="34" charset="0"/>
            </a:endParaRPr>
          </a:p>
          <a:p>
            <a:pPr algn="l">
              <a:defRPr sz="2025" b="1">
                <a:solidFill>
                  <a:srgbClr val="F4F8FA"/>
                </a:solidFill>
                <a:latin typeface="Arial"/>
                <a:ea typeface="Arial"/>
                <a:cs typeface="Arial"/>
              </a:defRPr>
            </a:pPr>
            <a:endParaRPr sz="2000" b="1" dirty="0">
              <a:latin typeface="Oracle Sans Tab" panose="020B0503020204020204" pitchFamily="34" charset="0"/>
              <a:ea typeface="Arial"/>
              <a:cs typeface="Oracle Sans Tab" panose="020B0503020204020204" pitchFamily="34" charset="0"/>
            </a:endParaRPr>
          </a:p>
        </p:txBody>
      </p:sp>
      <p:sp>
        <p:nvSpPr>
          <p:cNvPr id="116" name="Rectangle 115">
            <a:extLst>
              <a:ext uri="{FF2B5EF4-FFF2-40B4-BE49-F238E27FC236}">
                <a16:creationId xmlns:a16="http://schemas.microsoft.com/office/drawing/2014/main" id="{651C6932-D0B6-ABC7-1FA6-F00E54EE8965}"/>
              </a:ext>
            </a:extLst>
          </p:cNvPr>
          <p:cNvSpPr>
            <a:spLocks noGrp="1"/>
          </p:cNvSpPr>
          <p:nvPr/>
        </p:nvSpPr>
        <p:spPr>
          <a:xfrm>
            <a:off x="678163" y="2201085"/>
            <a:ext cx="5011226" cy="502895"/>
          </a:xfrm>
          <a:prstGeom prst="rect">
            <a:avLst/>
          </a:prstGeom>
          <a:noFill/>
          <a:ln w="0">
            <a:noFill/>
          </a:ln>
        </p:spPr>
        <p:txBody>
          <a:bodyPr anchor="ctr">
            <a:noAutofit/>
          </a:bodyPr>
          <a:lstStyle/>
          <a:p>
            <a:pPr marL="342900" indent="-342900" algn="l">
              <a:buFont typeface="Arial" panose="020B0604020202020204" pitchFamily="34" charset="0"/>
              <a:buChar char="•"/>
              <a:defRPr sz="2025" b="1">
                <a:solidFill>
                  <a:srgbClr val="F4F8FA"/>
                </a:solidFill>
                <a:latin typeface="Arial"/>
                <a:ea typeface="Arial"/>
                <a:cs typeface="Arial"/>
              </a:defRPr>
            </a:pPr>
            <a:r>
              <a:rPr lang="en-US" sz="2000" b="1" dirty="0">
                <a:latin typeface="Oracle Sans Tab" panose="020B0503020204020204" pitchFamily="34" charset="0"/>
                <a:ea typeface="Arial"/>
                <a:cs typeface="Oracle Sans Tab" panose="020B0503020204020204" pitchFamily="34" charset="0"/>
              </a:rPr>
              <a:t>More Capable AI, with More Control</a:t>
            </a:r>
          </a:p>
          <a:p>
            <a:pPr algn="l">
              <a:defRPr sz="2025" b="1">
                <a:solidFill>
                  <a:srgbClr val="F4F8FA"/>
                </a:solidFill>
                <a:latin typeface="Arial"/>
                <a:ea typeface="Arial"/>
                <a:cs typeface="Arial"/>
              </a:defRPr>
            </a:pPr>
            <a:endParaRPr sz="2000" b="1" dirty="0">
              <a:latin typeface="Oracle Sans Tab" panose="020B0503020204020204" pitchFamily="34" charset="0"/>
              <a:ea typeface="Arial"/>
              <a:cs typeface="Oracle Sans Tab" panose="020B0503020204020204" pitchFamily="34" charset="0"/>
            </a:endParaRPr>
          </a:p>
        </p:txBody>
      </p:sp>
      <p:sp>
        <p:nvSpPr>
          <p:cNvPr id="117" name="Rectangle 116">
            <a:extLst>
              <a:ext uri="{FF2B5EF4-FFF2-40B4-BE49-F238E27FC236}">
                <a16:creationId xmlns:a16="http://schemas.microsoft.com/office/drawing/2014/main" id="{8243052F-901E-438B-78E2-300CFD5EDF82}"/>
              </a:ext>
            </a:extLst>
          </p:cNvPr>
          <p:cNvSpPr>
            <a:spLocks noGrp="1"/>
          </p:cNvSpPr>
          <p:nvPr/>
        </p:nvSpPr>
        <p:spPr>
          <a:xfrm>
            <a:off x="723640" y="2940341"/>
            <a:ext cx="4677836" cy="564998"/>
          </a:xfrm>
          <a:prstGeom prst="rect">
            <a:avLst/>
          </a:prstGeom>
          <a:noFill/>
          <a:ln w="0">
            <a:noFill/>
          </a:ln>
        </p:spPr>
        <p:txBody>
          <a:bodyPr anchor="ctr">
            <a:noAutofit/>
          </a:bodyPr>
          <a:lstStyle/>
          <a:p>
            <a:pPr marL="342900" indent="-342900" algn="l">
              <a:buFont typeface="Arial" panose="020B0604020202020204" pitchFamily="34" charset="0"/>
              <a:buChar char="•"/>
              <a:defRPr sz="2025" b="1">
                <a:solidFill>
                  <a:srgbClr val="F4F8FA"/>
                </a:solidFill>
                <a:latin typeface="Arial"/>
                <a:ea typeface="Arial"/>
                <a:cs typeface="Arial"/>
              </a:defRPr>
            </a:pPr>
            <a:r>
              <a:rPr lang="en-US" sz="2000" b="1" dirty="0">
                <a:latin typeface="Oracle Sans Tab" panose="020B0503020204020204" pitchFamily="34" charset="0"/>
                <a:ea typeface="Arial"/>
                <a:cs typeface="Oracle Sans Tab" panose="020B0503020204020204" pitchFamily="34" charset="0"/>
              </a:rPr>
              <a:t>A Smarter, More Modern Interactive Reports Experience</a:t>
            </a:r>
          </a:p>
          <a:p>
            <a:pPr algn="l">
              <a:defRPr sz="2025" b="1">
                <a:solidFill>
                  <a:srgbClr val="F4F8FA"/>
                </a:solidFill>
                <a:latin typeface="Arial"/>
                <a:ea typeface="Arial"/>
                <a:cs typeface="Arial"/>
              </a:defRPr>
            </a:pPr>
            <a:endParaRPr sz="2000" b="1" dirty="0">
              <a:latin typeface="Oracle Sans Tab" panose="020B0503020204020204" pitchFamily="34" charset="0"/>
              <a:ea typeface="Arial"/>
              <a:cs typeface="Oracle Sans Tab" panose="020B0503020204020204" pitchFamily="34" charset="0"/>
            </a:endParaRPr>
          </a:p>
        </p:txBody>
      </p:sp>
      <p:sp>
        <p:nvSpPr>
          <p:cNvPr id="118" name="Rectangle 117">
            <a:extLst>
              <a:ext uri="{FF2B5EF4-FFF2-40B4-BE49-F238E27FC236}">
                <a16:creationId xmlns:a16="http://schemas.microsoft.com/office/drawing/2014/main" id="{F901259D-51A9-395E-B72C-8A3FB7678463}"/>
              </a:ext>
            </a:extLst>
          </p:cNvPr>
          <p:cNvSpPr>
            <a:spLocks noGrp="1"/>
          </p:cNvSpPr>
          <p:nvPr/>
        </p:nvSpPr>
        <p:spPr>
          <a:xfrm>
            <a:off x="708400" y="3694683"/>
            <a:ext cx="4677836" cy="502895"/>
          </a:xfrm>
          <a:prstGeom prst="rect">
            <a:avLst/>
          </a:prstGeom>
          <a:noFill/>
          <a:ln w="0">
            <a:noFill/>
          </a:ln>
        </p:spPr>
        <p:txBody>
          <a:bodyPr anchor="ctr">
            <a:noAutofit/>
          </a:bodyPr>
          <a:lstStyle/>
          <a:p>
            <a:pPr marL="342900" indent="-342900" algn="l">
              <a:buFont typeface="Arial" panose="020B0604020202020204" pitchFamily="34" charset="0"/>
              <a:buChar char="•"/>
              <a:defRPr sz="2025" b="1">
                <a:solidFill>
                  <a:srgbClr val="F4F8FA"/>
                </a:solidFill>
                <a:latin typeface="Arial"/>
                <a:ea typeface="Arial"/>
                <a:cs typeface="Arial"/>
              </a:defRPr>
            </a:pPr>
            <a:r>
              <a:rPr lang="en-US" sz="2000" b="1" dirty="0">
                <a:latin typeface="Oracle Sans Tab" panose="020B0503020204020204" pitchFamily="34" charset="0"/>
                <a:ea typeface="Arial"/>
                <a:cs typeface="Oracle Sans Tab" panose="020B0503020204020204" pitchFamily="34" charset="0"/>
              </a:rPr>
              <a:t>Deep Data Security Integration</a:t>
            </a:r>
          </a:p>
          <a:p>
            <a:pPr algn="l">
              <a:defRPr sz="2025" b="1">
                <a:solidFill>
                  <a:srgbClr val="F4F8FA"/>
                </a:solidFill>
                <a:latin typeface="Arial"/>
                <a:ea typeface="Arial"/>
                <a:cs typeface="Arial"/>
              </a:defRPr>
            </a:pPr>
            <a:endParaRPr sz="2000" b="1" dirty="0">
              <a:latin typeface="Oracle Sans Tab" panose="020B0503020204020204" pitchFamily="34" charset="0"/>
              <a:ea typeface="Arial"/>
              <a:cs typeface="Oracle Sans Tab" panose="020B0503020204020204" pitchFamily="34" charset="0"/>
            </a:endParaRPr>
          </a:p>
        </p:txBody>
      </p:sp>
      <p:sp>
        <p:nvSpPr>
          <p:cNvPr id="119" name="Rectangle 118">
            <a:extLst>
              <a:ext uri="{FF2B5EF4-FFF2-40B4-BE49-F238E27FC236}">
                <a16:creationId xmlns:a16="http://schemas.microsoft.com/office/drawing/2014/main" id="{D44A5C1B-1E54-5626-C9F6-7874D9BCA837}"/>
              </a:ext>
            </a:extLst>
          </p:cNvPr>
          <p:cNvSpPr>
            <a:spLocks noGrp="1"/>
          </p:cNvSpPr>
          <p:nvPr/>
        </p:nvSpPr>
        <p:spPr>
          <a:xfrm>
            <a:off x="708400" y="4338625"/>
            <a:ext cx="5235200" cy="502895"/>
          </a:xfrm>
          <a:prstGeom prst="rect">
            <a:avLst/>
          </a:prstGeom>
          <a:noFill/>
          <a:ln w="0">
            <a:noFill/>
          </a:ln>
        </p:spPr>
        <p:txBody>
          <a:bodyPr anchor="ctr">
            <a:noAutofit/>
          </a:bodyPr>
          <a:lstStyle/>
          <a:p>
            <a:pPr marL="342900" indent="-342900" algn="l">
              <a:buFont typeface="Arial" panose="020B0604020202020204" pitchFamily="34" charset="0"/>
              <a:buChar char="•"/>
              <a:defRPr sz="2025" b="1">
                <a:solidFill>
                  <a:srgbClr val="F4F8FA"/>
                </a:solidFill>
                <a:latin typeface="Arial"/>
                <a:ea typeface="Arial"/>
                <a:cs typeface="Arial"/>
              </a:defRPr>
            </a:pPr>
            <a:r>
              <a:rPr lang="en-US" sz="2000" b="1" dirty="0">
                <a:latin typeface="Oracle Sans Tab" panose="020B0503020204020204" pitchFamily="34" charset="0"/>
                <a:ea typeface="Arial"/>
                <a:cs typeface="Oracle Sans Tab" panose="020B0503020204020204" pitchFamily="34" charset="0"/>
              </a:rPr>
              <a:t>Additional Platform Enhancements</a:t>
            </a:r>
          </a:p>
          <a:p>
            <a:pPr algn="l">
              <a:defRPr sz="2025" b="1">
                <a:solidFill>
                  <a:srgbClr val="F4F8FA"/>
                </a:solidFill>
                <a:latin typeface="Arial"/>
                <a:ea typeface="Arial"/>
                <a:cs typeface="Arial"/>
              </a:defRPr>
            </a:pPr>
            <a:endParaRPr sz="2000" b="1" dirty="0">
              <a:latin typeface="Oracle Sans Tab" panose="020B0503020204020204" pitchFamily="34" charset="0"/>
              <a:ea typeface="Arial"/>
              <a:cs typeface="Oracle Sans Tab" panose="020B0503020204020204" pitchFamily="34" charset="0"/>
            </a:endParaRPr>
          </a:p>
        </p:txBody>
      </p:sp>
    </p:spTree>
    <p:extLst>
      <p:ext uri="{BB962C8B-B14F-4D97-AF65-F5344CB8AC3E}">
        <p14:creationId xmlns:p14="http://schemas.microsoft.com/office/powerpoint/2010/main" val="2359155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C40EB8E-2776-EB0E-A8E6-4E58D49B3C44}"/>
              </a:ext>
            </a:extLst>
          </p:cNvPr>
          <p:cNvSpPr>
            <a:spLocks noGrp="1"/>
          </p:cNvSpPr>
          <p:nvPr>
            <p:ph type="title"/>
          </p:nvPr>
        </p:nvSpPr>
        <p:spPr>
          <a:xfrm>
            <a:off x="609600" y="2690192"/>
            <a:ext cx="5862320" cy="1280160"/>
          </a:xfrm>
        </p:spPr>
        <p:txBody>
          <a:bodyPr/>
          <a:lstStyle/>
          <a:p>
            <a:r>
              <a:rPr lang="en-US" dirty="0"/>
              <a:t>APEXlang Enhancements and New Features</a:t>
            </a:r>
          </a:p>
        </p:txBody>
      </p:sp>
      <p:sp>
        <p:nvSpPr>
          <p:cNvPr id="6" name="Slide Number Placeholder 5">
            <a:extLst>
              <a:ext uri="{FF2B5EF4-FFF2-40B4-BE49-F238E27FC236}">
                <a16:creationId xmlns:a16="http://schemas.microsoft.com/office/drawing/2014/main" id="{D37284DD-C6AD-62F2-0F8C-C8F4C49F0ECE}"/>
              </a:ext>
            </a:extLst>
          </p:cNvPr>
          <p:cNvSpPr>
            <a:spLocks noGrp="1"/>
          </p:cNvSpPr>
          <p:nvPr>
            <p:ph type="sldNum" idx="4"/>
          </p:nvPr>
        </p:nvSpPr>
        <p:spPr/>
        <p:txBody>
          <a:bodyPr/>
          <a:lstStyle/>
          <a:p>
            <a:fld id="{766B4A5F-AE5C-6B4D-A0D8-689C8C1B0247}" type="slidenum">
              <a:rPr lang="en-US" smtClean="0"/>
              <a:t>5</a:t>
            </a:fld>
            <a:endParaRPr lang="en-US"/>
          </a:p>
        </p:txBody>
      </p:sp>
      <p:sp>
        <p:nvSpPr>
          <p:cNvPr id="7" name="Footer Placeholder 6">
            <a:extLst>
              <a:ext uri="{FF2B5EF4-FFF2-40B4-BE49-F238E27FC236}">
                <a16:creationId xmlns:a16="http://schemas.microsoft.com/office/drawing/2014/main" id="{6ECEE371-61BC-04F1-BB01-EA7293BE6088}"/>
              </a:ext>
            </a:extLst>
          </p:cNvPr>
          <p:cNvSpPr>
            <a:spLocks noGrp="1"/>
          </p:cNvSpPr>
          <p:nvPr>
            <p:ph type="ftr" idx="3"/>
          </p:nvPr>
        </p:nvSpPr>
        <p:spPr/>
        <p:txBody>
          <a:bodyPr/>
          <a:lstStyle/>
          <a:p>
            <a:r>
              <a:rPr lang="en-US"/>
              <a:t>Copyright © 2026, Oracle and/or its affiliates</a:t>
            </a:r>
          </a:p>
        </p:txBody>
      </p:sp>
    </p:spTree>
    <p:extLst>
      <p:ext uri="{BB962C8B-B14F-4D97-AF65-F5344CB8AC3E}">
        <p14:creationId xmlns:p14="http://schemas.microsoft.com/office/powerpoint/2010/main" val="479222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6A9185-868B-5F4A-F7B0-746E849C11AF}"/>
              </a:ext>
            </a:extLst>
          </p:cNvPr>
          <p:cNvSpPr>
            <a:spLocks noGrp="1"/>
          </p:cNvSpPr>
          <p:nvPr>
            <p:ph type="sldNum" idx="4"/>
          </p:nvPr>
        </p:nvSpPr>
        <p:spPr/>
        <p:txBody>
          <a:bodyPr/>
          <a:lstStyle/>
          <a:p>
            <a:fld id="{766B4A5F-AE5C-6B4D-A0D8-689C8C1B0247}" type="slidenum">
              <a:rPr lang="en-US" smtClean="0"/>
              <a:t>6</a:t>
            </a:fld>
            <a:endParaRPr lang="en-US"/>
          </a:p>
        </p:txBody>
      </p:sp>
      <p:sp>
        <p:nvSpPr>
          <p:cNvPr id="4" name="Footer Placeholder 3">
            <a:extLst>
              <a:ext uri="{FF2B5EF4-FFF2-40B4-BE49-F238E27FC236}">
                <a16:creationId xmlns:a16="http://schemas.microsoft.com/office/drawing/2014/main" id="{A8153288-1BBE-B88F-4235-9C1A620770AE}"/>
              </a:ext>
            </a:extLst>
          </p:cNvPr>
          <p:cNvSpPr>
            <a:spLocks noGrp="1"/>
          </p:cNvSpPr>
          <p:nvPr>
            <p:ph type="ftr" idx="3"/>
          </p:nvPr>
        </p:nvSpPr>
        <p:spPr/>
        <p:txBody>
          <a:bodyPr/>
          <a:lstStyle/>
          <a:p>
            <a:r>
              <a:rPr lang="en-US"/>
              <a:t>Copyright © 2026, Oracle and/or its affiliates</a:t>
            </a:r>
          </a:p>
        </p:txBody>
      </p:sp>
      <p:sp>
        <p:nvSpPr>
          <p:cNvPr id="5" name="Rectangle 4">
            <a:extLst>
              <a:ext uri="{FF2B5EF4-FFF2-40B4-BE49-F238E27FC236}">
                <a16:creationId xmlns:a16="http://schemas.microsoft.com/office/drawing/2014/main" id="{40EDD110-FDFC-CC68-5100-05EB20141050}"/>
              </a:ext>
            </a:extLst>
          </p:cNvPr>
          <p:cNvSpPr>
            <a:spLocks noGrp="1"/>
          </p:cNvSpPr>
          <p:nvPr/>
        </p:nvSpPr>
        <p:spPr>
          <a:xfrm>
            <a:off x="2593088" y="4927600"/>
            <a:ext cx="45719" cy="1264557"/>
          </a:xfrm>
          <a:prstGeom prst="rect">
            <a:avLst/>
          </a:prstGeom>
          <a:solidFill>
            <a:srgbClr val="86A7B1"/>
          </a:solidFill>
          <a:ln w="0">
            <a:noFill/>
          </a:ln>
        </p:spPr>
        <p:txBody>
          <a:bodyPr/>
          <a:lstStyle/>
          <a:p>
            <a:endParaRPr lang="en-US" sz="1440"/>
          </a:p>
        </p:txBody>
      </p:sp>
      <p:sp>
        <p:nvSpPr>
          <p:cNvPr id="6" name="Rectangle 5">
            <a:extLst>
              <a:ext uri="{FF2B5EF4-FFF2-40B4-BE49-F238E27FC236}">
                <a16:creationId xmlns:a16="http://schemas.microsoft.com/office/drawing/2014/main" id="{1D63B511-17B1-F594-5282-46319C1DBAAA}"/>
              </a:ext>
            </a:extLst>
          </p:cNvPr>
          <p:cNvSpPr>
            <a:spLocks noGrp="1"/>
          </p:cNvSpPr>
          <p:nvPr/>
        </p:nvSpPr>
        <p:spPr>
          <a:xfrm flipH="1">
            <a:off x="5092449" y="4954813"/>
            <a:ext cx="45719" cy="1270000"/>
          </a:xfrm>
          <a:prstGeom prst="rect">
            <a:avLst/>
          </a:prstGeom>
          <a:solidFill>
            <a:srgbClr val="86A7B1"/>
          </a:solidFill>
          <a:ln w="0">
            <a:noFill/>
          </a:ln>
        </p:spPr>
        <p:txBody>
          <a:bodyPr/>
          <a:lstStyle/>
          <a:p>
            <a:endParaRPr lang="en-US" sz="1440"/>
          </a:p>
        </p:txBody>
      </p:sp>
      <p:sp>
        <p:nvSpPr>
          <p:cNvPr id="7" name="Rectangle 6">
            <a:extLst>
              <a:ext uri="{FF2B5EF4-FFF2-40B4-BE49-F238E27FC236}">
                <a16:creationId xmlns:a16="http://schemas.microsoft.com/office/drawing/2014/main" id="{D45F5D51-F825-2AB7-35EB-7F066153EDC4}"/>
              </a:ext>
            </a:extLst>
          </p:cNvPr>
          <p:cNvSpPr>
            <a:spLocks noGrp="1"/>
          </p:cNvSpPr>
          <p:nvPr/>
        </p:nvSpPr>
        <p:spPr>
          <a:xfrm flipH="1">
            <a:off x="7597142" y="4940300"/>
            <a:ext cx="45719" cy="1308100"/>
          </a:xfrm>
          <a:prstGeom prst="rect">
            <a:avLst/>
          </a:prstGeom>
          <a:solidFill>
            <a:srgbClr val="86A7B1"/>
          </a:solidFill>
          <a:ln w="0">
            <a:noFill/>
          </a:ln>
        </p:spPr>
        <p:txBody>
          <a:bodyPr/>
          <a:lstStyle/>
          <a:p>
            <a:endParaRPr lang="en-US" sz="1440"/>
          </a:p>
        </p:txBody>
      </p:sp>
      <p:sp>
        <p:nvSpPr>
          <p:cNvPr id="8" name="Rectangle 7">
            <a:extLst>
              <a:ext uri="{FF2B5EF4-FFF2-40B4-BE49-F238E27FC236}">
                <a16:creationId xmlns:a16="http://schemas.microsoft.com/office/drawing/2014/main" id="{28FA63A1-7A60-0191-ADD0-E4C22E5B2C55}"/>
              </a:ext>
            </a:extLst>
          </p:cNvPr>
          <p:cNvSpPr>
            <a:spLocks noGrp="1"/>
          </p:cNvSpPr>
          <p:nvPr/>
        </p:nvSpPr>
        <p:spPr>
          <a:xfrm flipH="1">
            <a:off x="10066022" y="4902200"/>
            <a:ext cx="45719" cy="1308100"/>
          </a:xfrm>
          <a:prstGeom prst="rect">
            <a:avLst/>
          </a:prstGeom>
          <a:solidFill>
            <a:srgbClr val="86A7B1"/>
          </a:solidFill>
          <a:ln w="0">
            <a:noFill/>
          </a:ln>
        </p:spPr>
        <p:txBody>
          <a:bodyPr/>
          <a:lstStyle/>
          <a:p>
            <a:endParaRPr lang="en-US" sz="1440"/>
          </a:p>
        </p:txBody>
      </p:sp>
      <p:pic>
        <p:nvPicPr>
          <p:cNvPr id="9" name="Picture 8">
            <a:extLst>
              <a:ext uri="{FF2B5EF4-FFF2-40B4-BE49-F238E27FC236}">
                <a16:creationId xmlns:a16="http://schemas.microsoft.com/office/drawing/2014/main" id="{0320DBE3-9212-025D-D9BF-5D6C461D5289}"/>
              </a:ext>
            </a:extLst>
          </p:cNvPr>
          <p:cNvPicPr>
            <a:picLocks noChangeAspect="1"/>
          </p:cNvPicPr>
          <p:nvPr/>
        </p:nvPicPr>
        <p:blipFill>
          <a:blip r:embed="rId3"/>
          <a:srcRect/>
          <a:stretch>
            <a:fillRect/>
          </a:stretch>
        </p:blipFill>
        <p:spPr>
          <a:xfrm>
            <a:off x="1051560" y="4710372"/>
            <a:ext cx="777240" cy="762000"/>
          </a:xfrm>
          <a:prstGeom prst="rect">
            <a:avLst/>
          </a:prstGeom>
        </p:spPr>
      </p:pic>
      <p:sp>
        <p:nvSpPr>
          <p:cNvPr id="10" name="Rectangle 9">
            <a:extLst>
              <a:ext uri="{FF2B5EF4-FFF2-40B4-BE49-F238E27FC236}">
                <a16:creationId xmlns:a16="http://schemas.microsoft.com/office/drawing/2014/main" id="{41C1292C-8D2D-9D56-346C-6E9E6B0AB696}"/>
              </a:ext>
            </a:extLst>
          </p:cNvPr>
          <p:cNvSpPr>
            <a:spLocks noGrp="1"/>
          </p:cNvSpPr>
          <p:nvPr/>
        </p:nvSpPr>
        <p:spPr>
          <a:xfrm>
            <a:off x="483332" y="5476968"/>
            <a:ext cx="2051439" cy="547314"/>
          </a:xfrm>
          <a:prstGeom prst="rect">
            <a:avLst/>
          </a:prstGeom>
          <a:noFill/>
          <a:ln w="0">
            <a:noFill/>
          </a:ln>
        </p:spPr>
        <p:txBody>
          <a:bodyPr wrap="square" anchor="ctr" anchorCtr="0">
            <a:normAutofit/>
          </a:bodyPr>
          <a:lstStyle/>
          <a:p>
            <a:pPr algn="ctr">
              <a:defRPr sz="1575" b="1">
                <a:solidFill>
                  <a:srgbClr val="FFFFFF"/>
                </a:solidFill>
                <a:latin typeface="Arial"/>
                <a:ea typeface="Arial"/>
                <a:cs typeface="Arial"/>
              </a:defRPr>
            </a:pPr>
            <a:r>
              <a:rPr sz="1400" dirty="0">
                <a:solidFill>
                  <a:srgbClr val="FFFFFF"/>
                </a:solidFill>
                <a:latin typeface="Oracle Sans Tab" panose="020B0503020204020204" pitchFamily="34" charset="0"/>
                <a:ea typeface="Arial"/>
                <a:cs typeface="Oracle Sans Tab" panose="020B0503020204020204" pitchFamily="34" charset="0"/>
              </a:rPr>
              <a:t>Faster imports</a:t>
            </a:r>
            <a:r>
              <a:rPr lang="en-US" sz="1400" dirty="0">
                <a:solidFill>
                  <a:srgbClr val="FFFFFF"/>
                </a:solidFill>
                <a:latin typeface="Oracle Sans Tab" panose="020B0503020204020204" pitchFamily="34" charset="0"/>
                <a:ea typeface="Arial"/>
                <a:cs typeface="Oracle Sans Tab" panose="020B0503020204020204" pitchFamily="34" charset="0"/>
              </a:rPr>
              <a:t> </a:t>
            </a:r>
            <a:r>
              <a:rPr sz="1400" dirty="0">
                <a:solidFill>
                  <a:srgbClr val="FFFFFF"/>
                </a:solidFill>
                <a:latin typeface="Oracle Sans Tab" panose="020B0503020204020204" pitchFamily="34" charset="0"/>
                <a:ea typeface="Arial"/>
                <a:cs typeface="Oracle Sans Tab" panose="020B0503020204020204" pitchFamily="34" charset="0"/>
              </a:rPr>
              <a:t>for targeted changes</a:t>
            </a:r>
          </a:p>
        </p:txBody>
      </p:sp>
      <p:pic>
        <p:nvPicPr>
          <p:cNvPr id="11" name="Picture 10">
            <a:extLst>
              <a:ext uri="{FF2B5EF4-FFF2-40B4-BE49-F238E27FC236}">
                <a16:creationId xmlns:a16="http://schemas.microsoft.com/office/drawing/2014/main" id="{459FA7D7-4A03-E4EA-531D-77B925ACBD4C}"/>
              </a:ext>
            </a:extLst>
          </p:cNvPr>
          <p:cNvPicPr>
            <a:picLocks noChangeAspect="1"/>
          </p:cNvPicPr>
          <p:nvPr/>
        </p:nvPicPr>
        <p:blipFill>
          <a:blip r:embed="rId4"/>
          <a:srcRect/>
          <a:stretch>
            <a:fillRect/>
          </a:stretch>
        </p:blipFill>
        <p:spPr>
          <a:xfrm>
            <a:off x="3474720" y="4697120"/>
            <a:ext cx="777240" cy="762000"/>
          </a:xfrm>
          <a:prstGeom prst="rect">
            <a:avLst/>
          </a:prstGeom>
        </p:spPr>
      </p:pic>
      <p:sp>
        <p:nvSpPr>
          <p:cNvPr id="12" name="Rectangle 11">
            <a:extLst>
              <a:ext uri="{FF2B5EF4-FFF2-40B4-BE49-F238E27FC236}">
                <a16:creationId xmlns:a16="http://schemas.microsoft.com/office/drawing/2014/main" id="{4052833F-6D61-12A7-FF3E-33FD99CD1C24}"/>
              </a:ext>
            </a:extLst>
          </p:cNvPr>
          <p:cNvSpPr>
            <a:spLocks noGrp="1"/>
          </p:cNvSpPr>
          <p:nvPr/>
        </p:nvSpPr>
        <p:spPr>
          <a:xfrm>
            <a:off x="2642347" y="5460640"/>
            <a:ext cx="2447366" cy="603983"/>
          </a:xfrm>
          <a:prstGeom prst="rect">
            <a:avLst/>
          </a:prstGeom>
          <a:noFill/>
          <a:ln w="0">
            <a:noFill/>
          </a:ln>
        </p:spPr>
        <p:txBody>
          <a:bodyPr wrap="square" anchor="ctr" anchorCtr="0">
            <a:noAutofit/>
          </a:bodyPr>
          <a:lstStyle/>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A shorter</a:t>
            </a:r>
            <a:r>
              <a:rPr lang="en-US" sz="1400" b="1" dirty="0">
                <a:solidFill>
                  <a:srgbClr val="FFFFFF"/>
                </a:solidFill>
                <a:latin typeface="Oracle Sans Tab" panose="020B0503020204020204" pitchFamily="34" charset="0"/>
                <a:ea typeface="Arial"/>
                <a:cs typeface="Oracle Sans Tab" panose="020B0503020204020204" pitchFamily="34" charset="0"/>
              </a:rPr>
              <a:t> </a:t>
            </a:r>
            <a:r>
              <a:rPr sz="1400" b="1" dirty="0">
                <a:solidFill>
                  <a:srgbClr val="FFFFFF"/>
                </a:solidFill>
                <a:latin typeface="Oracle Sans Tab" panose="020B0503020204020204" pitchFamily="34" charset="0"/>
                <a:ea typeface="Arial"/>
                <a:cs typeface="Oracle Sans Tab" panose="020B0503020204020204" pitchFamily="34" charset="0"/>
              </a:rPr>
              <a:t>development and</a:t>
            </a:r>
            <a:r>
              <a:rPr lang="en-US" sz="1400" b="1" dirty="0">
                <a:solidFill>
                  <a:srgbClr val="FFFFFF"/>
                </a:solidFill>
                <a:latin typeface="Oracle Sans Tab" panose="020B0503020204020204" pitchFamily="34" charset="0"/>
                <a:ea typeface="Arial"/>
                <a:cs typeface="Oracle Sans Tab" panose="020B0503020204020204" pitchFamily="34" charset="0"/>
              </a:rPr>
              <a:t> </a:t>
            </a:r>
            <a:r>
              <a:rPr sz="1400" b="1" dirty="0">
                <a:solidFill>
                  <a:srgbClr val="FFFFFF"/>
                </a:solidFill>
                <a:latin typeface="Oracle Sans Tab" panose="020B0503020204020204" pitchFamily="34" charset="0"/>
                <a:ea typeface="Arial"/>
                <a:cs typeface="Oracle Sans Tab" panose="020B0503020204020204" pitchFamily="34" charset="0"/>
              </a:rPr>
              <a:t>testing cycle</a:t>
            </a:r>
          </a:p>
        </p:txBody>
      </p:sp>
      <p:pic>
        <p:nvPicPr>
          <p:cNvPr id="13" name="Picture 12">
            <a:extLst>
              <a:ext uri="{FF2B5EF4-FFF2-40B4-BE49-F238E27FC236}">
                <a16:creationId xmlns:a16="http://schemas.microsoft.com/office/drawing/2014/main" id="{CECE7195-910D-1577-3B70-57507797FBD0}"/>
              </a:ext>
            </a:extLst>
          </p:cNvPr>
          <p:cNvPicPr>
            <a:picLocks noChangeAspect="1"/>
          </p:cNvPicPr>
          <p:nvPr/>
        </p:nvPicPr>
        <p:blipFill>
          <a:blip r:embed="rId5"/>
          <a:srcRect l="1429" r="1429"/>
          <a:stretch>
            <a:fillRect/>
          </a:stretch>
        </p:blipFill>
        <p:spPr>
          <a:xfrm>
            <a:off x="5943600" y="4710372"/>
            <a:ext cx="777240" cy="762000"/>
          </a:xfrm>
          <a:prstGeom prst="rect">
            <a:avLst/>
          </a:prstGeom>
        </p:spPr>
      </p:pic>
      <p:sp>
        <p:nvSpPr>
          <p:cNvPr id="14" name="Rectangle 13">
            <a:extLst>
              <a:ext uri="{FF2B5EF4-FFF2-40B4-BE49-F238E27FC236}">
                <a16:creationId xmlns:a16="http://schemas.microsoft.com/office/drawing/2014/main" id="{42498583-8FB6-6759-B817-36219A02FA9A}"/>
              </a:ext>
            </a:extLst>
          </p:cNvPr>
          <p:cNvSpPr>
            <a:spLocks noGrp="1"/>
          </p:cNvSpPr>
          <p:nvPr/>
        </p:nvSpPr>
        <p:spPr>
          <a:xfrm>
            <a:off x="5143500" y="5499847"/>
            <a:ext cx="2455824" cy="611841"/>
          </a:xfrm>
          <a:prstGeom prst="rect">
            <a:avLst/>
          </a:prstGeom>
          <a:noFill/>
          <a:ln w="0">
            <a:noFill/>
          </a:ln>
        </p:spPr>
        <p:txBody>
          <a:bodyPr wrap="square" anchor="ctr" anchorCtr="0">
            <a:noAutofit/>
          </a:bodyPr>
          <a:lstStyle/>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Less risk of affecting</a:t>
            </a:r>
          </a:p>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unrelated application</a:t>
            </a:r>
          </a:p>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components</a:t>
            </a:r>
          </a:p>
        </p:txBody>
      </p:sp>
      <p:pic>
        <p:nvPicPr>
          <p:cNvPr id="15" name="Picture 14">
            <a:extLst>
              <a:ext uri="{FF2B5EF4-FFF2-40B4-BE49-F238E27FC236}">
                <a16:creationId xmlns:a16="http://schemas.microsoft.com/office/drawing/2014/main" id="{49F6F00B-F4CF-794F-1130-8BC108DE3936}"/>
              </a:ext>
            </a:extLst>
          </p:cNvPr>
          <p:cNvPicPr>
            <a:picLocks noChangeAspect="1"/>
          </p:cNvPicPr>
          <p:nvPr/>
        </p:nvPicPr>
        <p:blipFill>
          <a:blip r:embed="rId6"/>
          <a:srcRect l="1429" r="1429"/>
          <a:stretch>
            <a:fillRect/>
          </a:stretch>
        </p:blipFill>
        <p:spPr>
          <a:xfrm>
            <a:off x="8427720" y="4710372"/>
            <a:ext cx="777240" cy="762000"/>
          </a:xfrm>
          <a:prstGeom prst="rect">
            <a:avLst/>
          </a:prstGeom>
        </p:spPr>
      </p:pic>
      <p:sp>
        <p:nvSpPr>
          <p:cNvPr id="16" name="Rectangle 15">
            <a:extLst>
              <a:ext uri="{FF2B5EF4-FFF2-40B4-BE49-F238E27FC236}">
                <a16:creationId xmlns:a16="http://schemas.microsoft.com/office/drawing/2014/main" id="{C9149D99-F77C-4AA8-0B2E-93D1D855E51B}"/>
              </a:ext>
            </a:extLst>
          </p:cNvPr>
          <p:cNvSpPr>
            <a:spLocks noGrp="1"/>
          </p:cNvSpPr>
          <p:nvPr/>
        </p:nvSpPr>
        <p:spPr>
          <a:xfrm>
            <a:off x="7616143" y="5509549"/>
            <a:ext cx="2442258" cy="509882"/>
          </a:xfrm>
          <a:prstGeom prst="rect">
            <a:avLst/>
          </a:prstGeom>
          <a:noFill/>
          <a:ln w="0">
            <a:noFill/>
          </a:ln>
        </p:spPr>
        <p:txBody>
          <a:bodyPr wrap="square" anchor="ctr" anchorCtr="0">
            <a:normAutofit lnSpcReduction="10000"/>
          </a:bodyPr>
          <a:lstStyle/>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Better support for</a:t>
            </a:r>
          </a:p>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parallel development</a:t>
            </a:r>
          </a:p>
        </p:txBody>
      </p:sp>
      <p:pic>
        <p:nvPicPr>
          <p:cNvPr id="17" name="Picture 16">
            <a:extLst>
              <a:ext uri="{FF2B5EF4-FFF2-40B4-BE49-F238E27FC236}">
                <a16:creationId xmlns:a16="http://schemas.microsoft.com/office/drawing/2014/main" id="{574E454D-2E2F-BF95-144B-45F3B3B014F5}"/>
              </a:ext>
            </a:extLst>
          </p:cNvPr>
          <p:cNvPicPr>
            <a:picLocks noChangeAspect="1"/>
          </p:cNvPicPr>
          <p:nvPr/>
        </p:nvPicPr>
        <p:blipFill>
          <a:blip r:embed="rId7"/>
          <a:srcRect/>
          <a:stretch>
            <a:fillRect/>
          </a:stretch>
        </p:blipFill>
        <p:spPr>
          <a:xfrm>
            <a:off x="10806246" y="4743030"/>
            <a:ext cx="777240" cy="762000"/>
          </a:xfrm>
          <a:prstGeom prst="rect">
            <a:avLst/>
          </a:prstGeom>
        </p:spPr>
      </p:pic>
      <p:sp>
        <p:nvSpPr>
          <p:cNvPr id="18" name="Rectangle 17">
            <a:extLst>
              <a:ext uri="{FF2B5EF4-FFF2-40B4-BE49-F238E27FC236}">
                <a16:creationId xmlns:a16="http://schemas.microsoft.com/office/drawing/2014/main" id="{FD48BC7D-6DDA-DFA2-D4AB-CA945CE49CBB}"/>
              </a:ext>
            </a:extLst>
          </p:cNvPr>
          <p:cNvSpPr>
            <a:spLocks noGrp="1"/>
          </p:cNvSpPr>
          <p:nvPr/>
        </p:nvSpPr>
        <p:spPr>
          <a:xfrm>
            <a:off x="10118912" y="5505997"/>
            <a:ext cx="2073088" cy="881355"/>
          </a:xfrm>
          <a:prstGeom prst="rect">
            <a:avLst/>
          </a:prstGeom>
          <a:noFill/>
          <a:ln w="0">
            <a:noFill/>
          </a:ln>
        </p:spPr>
        <p:txBody>
          <a:bodyPr wrap="square" anchor="ctr" anchorCtr="0">
            <a:noAutofit/>
          </a:bodyPr>
          <a:lstStyle/>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Easier</a:t>
            </a:r>
            <a:r>
              <a:rPr lang="en-US" sz="1400" b="1" dirty="0">
                <a:solidFill>
                  <a:srgbClr val="FFFFFF"/>
                </a:solidFill>
                <a:latin typeface="Oracle Sans Tab" panose="020B0503020204020204" pitchFamily="34" charset="0"/>
                <a:ea typeface="Arial"/>
                <a:cs typeface="Oracle Sans Tab" panose="020B0503020204020204" pitchFamily="34" charset="0"/>
              </a:rPr>
              <a:t> </a:t>
            </a:r>
            <a:r>
              <a:rPr sz="1400" b="1" dirty="0">
                <a:solidFill>
                  <a:srgbClr val="FFFFFF"/>
                </a:solidFill>
                <a:latin typeface="Oracle Sans Tab" panose="020B0503020204020204" pitchFamily="34" charset="0"/>
                <a:ea typeface="Arial"/>
                <a:cs typeface="Oracle Sans Tab" panose="020B0503020204020204" pitchFamily="34" charset="0"/>
              </a:rPr>
              <a:t>troubleshooting</a:t>
            </a:r>
            <a:r>
              <a:rPr lang="en-US" sz="1400" b="1" dirty="0">
                <a:solidFill>
                  <a:srgbClr val="FFFFFF"/>
                </a:solidFill>
                <a:latin typeface="Oracle Sans Tab" panose="020B0503020204020204" pitchFamily="34" charset="0"/>
                <a:ea typeface="Arial"/>
                <a:cs typeface="Oracle Sans Tab" panose="020B0503020204020204" pitchFamily="34" charset="0"/>
              </a:rPr>
              <a:t> </a:t>
            </a:r>
            <a:r>
              <a:rPr sz="1400" b="1" dirty="0">
                <a:solidFill>
                  <a:srgbClr val="FFFFFF"/>
                </a:solidFill>
                <a:latin typeface="Oracle Sans Tab" panose="020B0503020204020204" pitchFamily="34" charset="0"/>
                <a:ea typeface="Arial"/>
                <a:cs typeface="Oracle Sans Tab" panose="020B0503020204020204" pitchFamily="34" charset="0"/>
              </a:rPr>
              <a:t>through a smaller</a:t>
            </a:r>
          </a:p>
          <a:p>
            <a:pPr algn="ctr">
              <a:defRPr sz="1575" b="1">
                <a:solidFill>
                  <a:srgbClr val="FFFFFF"/>
                </a:solidFill>
                <a:latin typeface="Arial"/>
                <a:ea typeface="Arial"/>
                <a:cs typeface="Arial"/>
              </a:defRPr>
            </a:pPr>
            <a:r>
              <a:rPr sz="1400" b="1" dirty="0">
                <a:solidFill>
                  <a:srgbClr val="FFFFFF"/>
                </a:solidFill>
                <a:latin typeface="Oracle Sans Tab" panose="020B0503020204020204" pitchFamily="34" charset="0"/>
                <a:ea typeface="Arial"/>
                <a:cs typeface="Oracle Sans Tab" panose="020B0503020204020204" pitchFamily="34" charset="0"/>
              </a:rPr>
              <a:t>change scope</a:t>
            </a:r>
          </a:p>
        </p:txBody>
      </p:sp>
      <p:pic>
        <p:nvPicPr>
          <p:cNvPr id="21" name="Picture 20">
            <a:extLst>
              <a:ext uri="{FF2B5EF4-FFF2-40B4-BE49-F238E27FC236}">
                <a16:creationId xmlns:a16="http://schemas.microsoft.com/office/drawing/2014/main" id="{E79A0EE4-0081-AEAB-0599-E8C2D680124C}"/>
              </a:ext>
            </a:extLst>
          </p:cNvPr>
          <p:cNvPicPr>
            <a:picLocks noChangeAspect="1"/>
          </p:cNvPicPr>
          <p:nvPr/>
        </p:nvPicPr>
        <p:blipFill>
          <a:blip r:embed="rId8"/>
          <a:stretch>
            <a:fillRect/>
          </a:stretch>
        </p:blipFill>
        <p:spPr>
          <a:xfrm>
            <a:off x="647053" y="3083625"/>
            <a:ext cx="1864929" cy="1592617"/>
          </a:xfrm>
          <a:prstGeom prst="rect">
            <a:avLst/>
          </a:prstGeom>
        </p:spPr>
      </p:pic>
      <p:pic>
        <p:nvPicPr>
          <p:cNvPr id="22" name="Picture 21">
            <a:extLst>
              <a:ext uri="{FF2B5EF4-FFF2-40B4-BE49-F238E27FC236}">
                <a16:creationId xmlns:a16="http://schemas.microsoft.com/office/drawing/2014/main" id="{512FCAE0-848D-31CE-B7B0-94A13E238EFA}"/>
              </a:ext>
            </a:extLst>
          </p:cNvPr>
          <p:cNvPicPr>
            <a:picLocks noChangeAspect="1"/>
          </p:cNvPicPr>
          <p:nvPr/>
        </p:nvPicPr>
        <p:blipFill>
          <a:blip r:embed="rId9"/>
          <a:stretch>
            <a:fillRect/>
          </a:stretch>
        </p:blipFill>
        <p:spPr>
          <a:xfrm>
            <a:off x="9361883" y="1899453"/>
            <a:ext cx="2298804" cy="2085693"/>
          </a:xfrm>
          <a:prstGeom prst="rect">
            <a:avLst/>
          </a:prstGeom>
        </p:spPr>
      </p:pic>
      <p:pic>
        <p:nvPicPr>
          <p:cNvPr id="24" name="Picture 23">
            <a:extLst>
              <a:ext uri="{FF2B5EF4-FFF2-40B4-BE49-F238E27FC236}">
                <a16:creationId xmlns:a16="http://schemas.microsoft.com/office/drawing/2014/main" id="{FBC7EE15-C695-6A39-EF6C-2BC7F0362B4D}"/>
              </a:ext>
            </a:extLst>
          </p:cNvPr>
          <p:cNvPicPr>
            <a:picLocks noChangeAspect="1"/>
          </p:cNvPicPr>
          <p:nvPr/>
        </p:nvPicPr>
        <p:blipFill>
          <a:blip r:embed="rId10"/>
          <a:srcRect/>
          <a:stretch>
            <a:fillRect/>
          </a:stretch>
        </p:blipFill>
        <p:spPr>
          <a:xfrm>
            <a:off x="5370131" y="1788339"/>
            <a:ext cx="1108140" cy="1315469"/>
          </a:xfrm>
          <a:prstGeom prst="rect">
            <a:avLst/>
          </a:prstGeom>
        </p:spPr>
      </p:pic>
      <p:sp>
        <p:nvSpPr>
          <p:cNvPr id="26" name="Rounded Rectangle 25">
            <a:extLst>
              <a:ext uri="{FF2B5EF4-FFF2-40B4-BE49-F238E27FC236}">
                <a16:creationId xmlns:a16="http://schemas.microsoft.com/office/drawing/2014/main" id="{77C8B56E-7566-F99E-5F85-CA024EA5A509}"/>
              </a:ext>
            </a:extLst>
          </p:cNvPr>
          <p:cNvSpPr>
            <a:spLocks noGrp="1"/>
          </p:cNvSpPr>
          <p:nvPr/>
        </p:nvSpPr>
        <p:spPr>
          <a:xfrm>
            <a:off x="1752187" y="3373903"/>
            <a:ext cx="1402080" cy="419100"/>
          </a:xfrm>
          <a:prstGeom prst="roundRect">
            <a:avLst>
              <a:gd name="adj" fmla="val 50000"/>
            </a:avLst>
          </a:prstGeom>
          <a:solidFill>
            <a:srgbClr val="075647"/>
          </a:solidFill>
          <a:ln w="0">
            <a:noFill/>
          </a:ln>
        </p:spPr>
        <p:txBody>
          <a:bodyPr/>
          <a:lstStyle/>
          <a:p>
            <a:endParaRPr lang="en-US" sz="1440"/>
          </a:p>
        </p:txBody>
      </p:sp>
      <p:sp>
        <p:nvSpPr>
          <p:cNvPr id="27" name="Rectangle 26">
            <a:extLst>
              <a:ext uri="{FF2B5EF4-FFF2-40B4-BE49-F238E27FC236}">
                <a16:creationId xmlns:a16="http://schemas.microsoft.com/office/drawing/2014/main" id="{65A6CB7D-3A14-3E99-D5BC-47C2BED64E66}"/>
              </a:ext>
            </a:extLst>
          </p:cNvPr>
          <p:cNvSpPr>
            <a:spLocks noGrp="1"/>
          </p:cNvSpPr>
          <p:nvPr/>
        </p:nvSpPr>
        <p:spPr>
          <a:xfrm>
            <a:off x="1808305" y="3453981"/>
            <a:ext cx="1303157" cy="268297"/>
          </a:xfrm>
          <a:prstGeom prst="rect">
            <a:avLst/>
          </a:prstGeom>
          <a:noFill/>
          <a:ln w="0">
            <a:noFill/>
          </a:ln>
        </p:spPr>
        <p:txBody>
          <a:bodyPr>
            <a:normAutofit lnSpcReduction="10000"/>
          </a:bodyPr>
          <a:lstStyle/>
          <a:p>
            <a:pPr algn="ctr">
              <a:defRPr sz="1500" b="1">
                <a:solidFill>
                  <a:srgbClr val="FFFFFF"/>
                </a:solidFill>
                <a:latin typeface="Arial"/>
                <a:ea typeface="Arial"/>
                <a:cs typeface="Arial"/>
              </a:defRPr>
            </a:pPr>
            <a:r>
              <a:rPr lang="en-US" sz="1200" b="1" dirty="0">
                <a:solidFill>
                  <a:srgbClr val="FFFFFF"/>
                </a:solidFill>
                <a:latin typeface="Oracle Sans Tab" panose="020B0503020204020204" pitchFamily="34" charset="0"/>
                <a:ea typeface="Arial"/>
                <a:cs typeface="Oracle Sans Tab" panose="020B0503020204020204" pitchFamily="34" charset="0"/>
              </a:rPr>
              <a:t>   </a:t>
            </a:r>
            <a:r>
              <a:rPr sz="1200" b="1" dirty="0">
                <a:solidFill>
                  <a:srgbClr val="FFFFFF"/>
                </a:solidFill>
                <a:latin typeface="Oracle Sans Tab" panose="020B0503020204020204" pitchFamily="34" charset="0"/>
                <a:ea typeface="Arial"/>
                <a:cs typeface="Oracle Sans Tab" panose="020B0503020204020204" pitchFamily="34" charset="0"/>
              </a:rPr>
              <a:t>Developer </a:t>
            </a:r>
            <a:r>
              <a:rPr lang="en-US" sz="1200" b="1" dirty="0">
                <a:solidFill>
                  <a:srgbClr val="FFFFFF"/>
                </a:solidFill>
                <a:latin typeface="Oracle Sans Tab" panose="020B0503020204020204" pitchFamily="34" charset="0"/>
                <a:ea typeface="Arial"/>
                <a:cs typeface="Oracle Sans Tab" panose="020B0503020204020204" pitchFamily="34" charset="0"/>
              </a:rPr>
              <a:t>1</a:t>
            </a:r>
            <a:endParaRPr sz="1200" b="1" dirty="0">
              <a:solidFill>
                <a:srgbClr val="FFFFFF"/>
              </a:solidFill>
              <a:latin typeface="Oracle Sans Tab" panose="020B0503020204020204" pitchFamily="34" charset="0"/>
              <a:ea typeface="Arial"/>
              <a:cs typeface="Oracle Sans Tab" panose="020B0503020204020204" pitchFamily="34" charset="0"/>
            </a:endParaRPr>
          </a:p>
        </p:txBody>
      </p:sp>
      <p:sp>
        <p:nvSpPr>
          <p:cNvPr id="28" name="APEX_APPS to upload curved arrow">
            <a:extLst>
              <a:ext uri="{FF2B5EF4-FFF2-40B4-BE49-F238E27FC236}">
                <a16:creationId xmlns:a16="http://schemas.microsoft.com/office/drawing/2014/main" id="{04911D89-2F7B-05F6-636F-A1D4D4EC483D}"/>
              </a:ext>
            </a:extLst>
          </p:cNvPr>
          <p:cNvSpPr/>
          <p:nvPr/>
        </p:nvSpPr>
        <p:spPr>
          <a:xfrm>
            <a:off x="4929414" y="1426028"/>
            <a:ext cx="990600" cy="863600"/>
          </a:xfrm>
          <a:prstGeom prst="arc">
            <a:avLst>
              <a:gd name="adj1" fmla="val 13867978"/>
              <a:gd name="adj2" fmla="val 0"/>
            </a:avLst>
          </a:prstGeom>
          <a:solidFill>
            <a:srgbClr val="FFFFFF">
              <a:alpha val="0"/>
            </a:srgbClr>
          </a:solidFill>
          <a:ln w="20320">
            <a:solidFill>
              <a:srgbClr val="FFFFFF"/>
            </a:solidFill>
            <a:prstDash val="solid"/>
          </a:ln>
        </p:spPr>
        <p:style>
          <a:lnRef idx="1">
            <a:schemeClr val="accent1"/>
          </a:lnRef>
          <a:fillRef idx="0">
            <a:schemeClr val="accent1"/>
          </a:fillRef>
          <a:effectRef idx="0">
            <a:schemeClr val="accent1"/>
          </a:effectRef>
          <a:fontRef idx="minor">
            <a:schemeClr val="tx1"/>
          </a:fontRef>
        </p:style>
        <p:txBody>
          <a:bodyPr vertOverflow="clip" horzOverflow="clip" rtlCol="0" anchor="t"/>
          <a:lstStyle/>
          <a:p>
            <a:pPr algn="l"/>
            <a:endParaRPr lang="en-US"/>
          </a:p>
        </p:txBody>
      </p:sp>
      <p:sp>
        <p:nvSpPr>
          <p:cNvPr id="30" name="Rounded Rectangle 29">
            <a:extLst>
              <a:ext uri="{FF2B5EF4-FFF2-40B4-BE49-F238E27FC236}">
                <a16:creationId xmlns:a16="http://schemas.microsoft.com/office/drawing/2014/main" id="{860C84C9-7CE7-5371-C876-0229A6079C28}"/>
              </a:ext>
            </a:extLst>
          </p:cNvPr>
          <p:cNvSpPr>
            <a:spLocks noGrp="1"/>
          </p:cNvSpPr>
          <p:nvPr/>
        </p:nvSpPr>
        <p:spPr>
          <a:xfrm>
            <a:off x="9105408" y="2533934"/>
            <a:ext cx="1391699" cy="477078"/>
          </a:xfrm>
          <a:prstGeom prst="roundRect">
            <a:avLst>
              <a:gd name="adj" fmla="val 50000"/>
            </a:avLst>
          </a:prstGeom>
          <a:solidFill>
            <a:srgbClr val="541646"/>
          </a:solidFill>
          <a:ln w="0">
            <a:noFill/>
          </a:ln>
        </p:spPr>
        <p:txBody>
          <a:bodyPr/>
          <a:lstStyle/>
          <a:p>
            <a:endParaRPr lang="en-US" sz="1440"/>
          </a:p>
        </p:txBody>
      </p:sp>
      <p:sp>
        <p:nvSpPr>
          <p:cNvPr id="31" name="Rectangle 30">
            <a:extLst>
              <a:ext uri="{FF2B5EF4-FFF2-40B4-BE49-F238E27FC236}">
                <a16:creationId xmlns:a16="http://schemas.microsoft.com/office/drawing/2014/main" id="{FB1DF931-3581-0116-4828-973D41BC905F}"/>
              </a:ext>
            </a:extLst>
          </p:cNvPr>
          <p:cNvSpPr>
            <a:spLocks noGrp="1"/>
          </p:cNvSpPr>
          <p:nvPr/>
        </p:nvSpPr>
        <p:spPr>
          <a:xfrm>
            <a:off x="9161223" y="2627561"/>
            <a:ext cx="1222426" cy="326671"/>
          </a:xfrm>
          <a:prstGeom prst="rect">
            <a:avLst/>
          </a:prstGeom>
          <a:noFill/>
          <a:ln w="0">
            <a:noFill/>
          </a:ln>
        </p:spPr>
        <p:txBody>
          <a:bodyPr>
            <a:normAutofit/>
          </a:bodyPr>
          <a:lstStyle/>
          <a:p>
            <a:pPr algn="ctr">
              <a:defRPr sz="1500" b="1">
                <a:solidFill>
                  <a:srgbClr val="FFFFFF"/>
                </a:solidFill>
                <a:latin typeface="Arial"/>
                <a:ea typeface="Arial"/>
                <a:cs typeface="Arial"/>
              </a:defRPr>
            </a:pPr>
            <a:r>
              <a:rPr sz="1200" b="1" dirty="0">
                <a:solidFill>
                  <a:srgbClr val="FFFFFF"/>
                </a:solidFill>
                <a:latin typeface="Oracle Sans Tab" panose="020B0503020204020204" pitchFamily="34" charset="0"/>
                <a:ea typeface="Arial"/>
                <a:cs typeface="Oracle Sans Tab" panose="020B0503020204020204" pitchFamily="34" charset="0"/>
              </a:rPr>
              <a:t>Developer 2</a:t>
            </a:r>
          </a:p>
        </p:txBody>
      </p:sp>
      <p:cxnSp>
        <p:nvCxnSpPr>
          <p:cNvPr id="33" name="Curved Connector 32">
            <a:extLst>
              <a:ext uri="{FF2B5EF4-FFF2-40B4-BE49-F238E27FC236}">
                <a16:creationId xmlns:a16="http://schemas.microsoft.com/office/drawing/2014/main" id="{B63A2229-3045-7C32-EC3B-5D6BD1B58481}"/>
              </a:ext>
            </a:extLst>
          </p:cNvPr>
          <p:cNvCxnSpPr>
            <a:cxnSpLocks/>
          </p:cNvCxnSpPr>
          <p:nvPr/>
        </p:nvCxnSpPr>
        <p:spPr>
          <a:xfrm rot="5400000" flipH="1" flipV="1">
            <a:off x="8280628" y="2598360"/>
            <a:ext cx="950543" cy="667019"/>
          </a:xfrm>
          <a:prstGeom prst="curvedConnector3">
            <a:avLst>
              <a:gd name="adj1" fmla="val 50000"/>
            </a:avLst>
          </a:prstGeom>
          <a:ln w="19050" cap="flat">
            <a:solidFill>
              <a:srgbClr val="FFFFFF"/>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3B4C770-B4B4-3B0F-9BC7-4187AB4CA282}"/>
              </a:ext>
            </a:extLst>
          </p:cNvPr>
          <p:cNvSpPr txBox="1"/>
          <p:nvPr/>
        </p:nvSpPr>
        <p:spPr>
          <a:xfrm>
            <a:off x="523875" y="510054"/>
            <a:ext cx="9712325" cy="461665"/>
          </a:xfrm>
          <a:prstGeom prst="rect">
            <a:avLst/>
          </a:prstGeom>
          <a:noFill/>
        </p:spPr>
        <p:txBody>
          <a:bodyPr wrap="square">
            <a:spAutoFit/>
          </a:bodyPr>
          <a:lstStyle/>
          <a:p>
            <a:r>
              <a:rPr lang="en-US" sz="2400" b="1" dirty="0"/>
              <a:t>APEXlang File level Import</a:t>
            </a:r>
            <a:endParaRPr lang="en-US" sz="2400" dirty="0"/>
          </a:p>
        </p:txBody>
      </p:sp>
      <p:sp>
        <p:nvSpPr>
          <p:cNvPr id="19" name="Rounded Rectangle 18">
            <a:extLst>
              <a:ext uri="{FF2B5EF4-FFF2-40B4-BE49-F238E27FC236}">
                <a16:creationId xmlns:a16="http://schemas.microsoft.com/office/drawing/2014/main" id="{238CF34D-0605-CA51-8170-E4007082A2D7}"/>
              </a:ext>
            </a:extLst>
          </p:cNvPr>
          <p:cNvSpPr>
            <a:spLocks noGrp="1"/>
          </p:cNvSpPr>
          <p:nvPr/>
        </p:nvSpPr>
        <p:spPr>
          <a:xfrm>
            <a:off x="5935334" y="1248680"/>
            <a:ext cx="1132116" cy="575480"/>
          </a:xfrm>
          <a:prstGeom prst="roundRect">
            <a:avLst>
              <a:gd name="adj" fmla="val 50000"/>
            </a:avLst>
          </a:prstGeom>
          <a:solidFill>
            <a:schemeClr val="accent5">
              <a:lumMod val="50000"/>
              <a:alpha val="98824"/>
            </a:schemeClr>
          </a:solidFill>
          <a:ln w="0">
            <a:noFill/>
          </a:ln>
        </p:spPr>
        <p:txBody>
          <a:bodyPr/>
          <a:lstStyle/>
          <a:p>
            <a:endParaRPr lang="en-US" sz="1440" dirty="0"/>
          </a:p>
        </p:txBody>
      </p:sp>
      <p:sp>
        <p:nvSpPr>
          <p:cNvPr id="20" name="TextBox 19">
            <a:extLst>
              <a:ext uri="{FF2B5EF4-FFF2-40B4-BE49-F238E27FC236}">
                <a16:creationId xmlns:a16="http://schemas.microsoft.com/office/drawing/2014/main" id="{01D66953-CB53-75F7-3A20-A791ABCBD5B0}"/>
              </a:ext>
            </a:extLst>
          </p:cNvPr>
          <p:cNvSpPr txBox="1"/>
          <p:nvPr/>
        </p:nvSpPr>
        <p:spPr>
          <a:xfrm>
            <a:off x="6016625" y="1358652"/>
            <a:ext cx="984251" cy="338554"/>
          </a:xfrm>
          <a:prstGeom prst="rect">
            <a:avLst/>
          </a:prstGeom>
          <a:noFill/>
        </p:spPr>
        <p:txBody>
          <a:bodyPr wrap="square" rtlCol="0">
            <a:spAutoFit/>
          </a:bodyPr>
          <a:lstStyle/>
          <a:p>
            <a:pPr algn="ctr"/>
            <a:r>
              <a:rPr lang="en-US" sz="800" b="1" dirty="0">
                <a:latin typeface="Oracle Sans Tab" panose="020B0503020204020204" pitchFamily="34" charset="0"/>
                <a:cs typeface="Oracle Sans Tab" panose="020B0503020204020204" pitchFamily="34" charset="0"/>
              </a:rPr>
              <a:t> Import single .apx file</a:t>
            </a:r>
          </a:p>
        </p:txBody>
      </p:sp>
      <p:pic>
        <p:nvPicPr>
          <p:cNvPr id="37" name="Picture 36">
            <a:extLst>
              <a:ext uri="{FF2B5EF4-FFF2-40B4-BE49-F238E27FC236}">
                <a16:creationId xmlns:a16="http://schemas.microsoft.com/office/drawing/2014/main" id="{F5FEC3B5-BC46-3A50-1F9A-86C29F0498CD}"/>
              </a:ext>
            </a:extLst>
          </p:cNvPr>
          <p:cNvPicPr>
            <a:picLocks noChangeAspect="1"/>
          </p:cNvPicPr>
          <p:nvPr/>
        </p:nvPicPr>
        <p:blipFill>
          <a:blip r:embed="rId11"/>
          <a:stretch>
            <a:fillRect/>
          </a:stretch>
        </p:blipFill>
        <p:spPr>
          <a:xfrm>
            <a:off x="631065" y="1081754"/>
            <a:ext cx="4449170" cy="2060284"/>
          </a:xfrm>
          <a:prstGeom prst="rect">
            <a:avLst/>
          </a:prstGeom>
        </p:spPr>
      </p:pic>
      <p:pic>
        <p:nvPicPr>
          <p:cNvPr id="38" name="Picture 37">
            <a:extLst>
              <a:ext uri="{FF2B5EF4-FFF2-40B4-BE49-F238E27FC236}">
                <a16:creationId xmlns:a16="http://schemas.microsoft.com/office/drawing/2014/main" id="{6312F0DF-C077-C765-7025-D54DAA9CE6CF}"/>
              </a:ext>
            </a:extLst>
          </p:cNvPr>
          <p:cNvPicPr>
            <a:picLocks noChangeAspect="1"/>
          </p:cNvPicPr>
          <p:nvPr/>
        </p:nvPicPr>
        <p:blipFill>
          <a:blip r:embed="rId12"/>
          <a:stretch>
            <a:fillRect/>
          </a:stretch>
        </p:blipFill>
        <p:spPr>
          <a:xfrm>
            <a:off x="7122018" y="289490"/>
            <a:ext cx="4520290" cy="2179903"/>
          </a:xfrm>
          <a:prstGeom prst="rect">
            <a:avLst/>
          </a:prstGeom>
        </p:spPr>
      </p:pic>
      <p:pic>
        <p:nvPicPr>
          <p:cNvPr id="40" name="Picture 39">
            <a:extLst>
              <a:ext uri="{FF2B5EF4-FFF2-40B4-BE49-F238E27FC236}">
                <a16:creationId xmlns:a16="http://schemas.microsoft.com/office/drawing/2014/main" id="{CEC46617-BABC-20BF-EF50-B1B91D9D9158}"/>
              </a:ext>
            </a:extLst>
          </p:cNvPr>
          <p:cNvPicPr>
            <a:picLocks noChangeAspect="1"/>
          </p:cNvPicPr>
          <p:nvPr/>
        </p:nvPicPr>
        <p:blipFill>
          <a:blip r:embed="rId13"/>
          <a:stretch>
            <a:fillRect/>
          </a:stretch>
        </p:blipFill>
        <p:spPr>
          <a:xfrm>
            <a:off x="5283991" y="3084889"/>
            <a:ext cx="3138792" cy="1589317"/>
          </a:xfrm>
          <a:prstGeom prst="rect">
            <a:avLst/>
          </a:prstGeom>
        </p:spPr>
      </p:pic>
    </p:spTree>
    <p:extLst>
      <p:ext uri="{BB962C8B-B14F-4D97-AF65-F5344CB8AC3E}">
        <p14:creationId xmlns:p14="http://schemas.microsoft.com/office/powerpoint/2010/main" val="3244119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7B475-4C2F-FFCA-28FF-71E2B293857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88C5216-8ADF-62AA-6C08-A23BC4C7CCE7}"/>
              </a:ext>
            </a:extLst>
          </p:cNvPr>
          <p:cNvSpPr>
            <a:spLocks noGrp="1"/>
          </p:cNvSpPr>
          <p:nvPr>
            <p:ph type="sldNum" idx="4"/>
          </p:nvPr>
        </p:nvSpPr>
        <p:spPr/>
        <p:txBody>
          <a:bodyPr/>
          <a:lstStyle/>
          <a:p>
            <a:fld id="{766B4A5F-AE5C-6B4D-A0D8-689C8C1B0247}" type="slidenum">
              <a:rPr/>
              <a:t>7</a:t>
            </a:fld>
            <a:endParaRPr/>
          </a:p>
        </p:txBody>
      </p:sp>
      <p:sp>
        <p:nvSpPr>
          <p:cNvPr id="4" name="Footer Placeholder 3">
            <a:extLst>
              <a:ext uri="{FF2B5EF4-FFF2-40B4-BE49-F238E27FC236}">
                <a16:creationId xmlns:a16="http://schemas.microsoft.com/office/drawing/2014/main" id="{D8B1BEDE-8F66-B8C5-57F0-C583EA96F7D5}"/>
              </a:ext>
            </a:extLst>
          </p:cNvPr>
          <p:cNvSpPr>
            <a:spLocks noGrp="1"/>
          </p:cNvSpPr>
          <p:nvPr>
            <p:ph type="ftr" idx="3"/>
          </p:nvPr>
        </p:nvSpPr>
        <p:spPr/>
        <p:txBody>
          <a:bodyPr/>
          <a:lstStyle/>
          <a:p>
            <a:r>
              <a:t>Copyright © 2026, Oracle and/or its affiliates</a:t>
            </a:r>
          </a:p>
        </p:txBody>
      </p:sp>
      <p:sp>
        <p:nvSpPr>
          <p:cNvPr id="5" name="Slide Number Placeholder 2">
            <a:extLst>
              <a:ext uri="{FF2B5EF4-FFF2-40B4-BE49-F238E27FC236}">
                <a16:creationId xmlns:a16="http://schemas.microsoft.com/office/drawing/2014/main" id="{989059C9-C392-C7F8-08FC-DF00BCC0F88B}"/>
              </a:ext>
            </a:extLst>
          </p:cNvPr>
          <p:cNvSpPr>
            <a:spLocks noGrp="1"/>
          </p:cNvSpPr>
          <p:nvPr/>
        </p:nvSpPr>
        <p:spPr>
          <a:xfrm>
            <a:off x="609600" y="6251613"/>
            <a:ext cx="365760" cy="303631"/>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fld id="{766B4A5F-AE5C-6B4D-A0D8-689C8C1B0247}" type="slidenum">
              <a:rPr/>
              <a:t>7</a:t>
            </a:fld>
            <a:endParaRPr dirty="0"/>
          </a:p>
        </p:txBody>
      </p:sp>
      <p:sp>
        <p:nvSpPr>
          <p:cNvPr id="6" name="Footer Placeholder 3">
            <a:extLst>
              <a:ext uri="{FF2B5EF4-FFF2-40B4-BE49-F238E27FC236}">
                <a16:creationId xmlns:a16="http://schemas.microsoft.com/office/drawing/2014/main" id="{E3654615-AB12-5B4A-9B16-4FA2E405E8C1}"/>
              </a:ext>
            </a:extLst>
          </p:cNvPr>
          <p:cNvSpPr>
            <a:spLocks noGrp="1"/>
          </p:cNvSpPr>
          <p:nvPr/>
        </p:nvSpPr>
        <p:spPr>
          <a:xfrm>
            <a:off x="975361" y="6252231"/>
            <a:ext cx="5120640" cy="303104"/>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r>
              <a:rPr dirty="0"/>
              <a:t>Copyright © 2026, Oracle and/or its affiliates</a:t>
            </a:r>
          </a:p>
        </p:txBody>
      </p:sp>
      <p:sp>
        <p:nvSpPr>
          <p:cNvPr id="8" name="Rectangle 7">
            <a:extLst>
              <a:ext uri="{FF2B5EF4-FFF2-40B4-BE49-F238E27FC236}">
                <a16:creationId xmlns:a16="http://schemas.microsoft.com/office/drawing/2014/main" id="{FDBBED06-D937-54CA-F330-C4E228FC5020}"/>
              </a:ext>
            </a:extLst>
          </p:cNvPr>
          <p:cNvSpPr>
            <a:spLocks noGrp="1"/>
          </p:cNvSpPr>
          <p:nvPr/>
        </p:nvSpPr>
        <p:spPr>
          <a:xfrm>
            <a:off x="632460" y="514351"/>
            <a:ext cx="10099040" cy="453058"/>
          </a:xfrm>
          <a:prstGeom prst="rect">
            <a:avLst/>
          </a:prstGeom>
          <a:noFill/>
          <a:ln w="0">
            <a:noFill/>
          </a:ln>
        </p:spPr>
        <p:txBody>
          <a:bodyPr wrap="square" lIns="0" tIns="0" rIns="0" bIns="0" anchor="t">
            <a:normAutofit fontScale="99005"/>
          </a:bodyPr>
          <a:lstStyle/>
          <a:p>
            <a:pPr>
              <a:lnSpc>
                <a:spcPct val="93000"/>
              </a:lnSpc>
              <a:defRPr sz="3960" b="1">
                <a:solidFill>
                  <a:srgbClr val="F8FBFC"/>
                </a:solidFill>
                <a:latin typeface="Oracle Sans Tab"/>
                <a:ea typeface="Oracle Sans Tab"/>
                <a:cs typeface="Oracle Sans Tab"/>
              </a:defRPr>
            </a:pPr>
            <a:r>
              <a:rPr lang="en-US" sz="2400" b="1" dirty="0">
                <a:solidFill>
                  <a:schemeClr val="tx2"/>
                </a:solidFill>
                <a:latin typeface="Oracle Sans Tab"/>
                <a:ea typeface="Oracle Sans Tab"/>
                <a:cs typeface="Oracle Sans Tab"/>
              </a:rPr>
              <a:t>APEXlang Enhancements: </a:t>
            </a:r>
            <a:r>
              <a:rPr sz="2400" b="1" dirty="0">
                <a:solidFill>
                  <a:schemeClr val="tx2"/>
                </a:solidFill>
                <a:latin typeface="Oracle Sans Tab"/>
                <a:ea typeface="Oracle Sans Tab"/>
                <a:cs typeface="Oracle Sans Tab"/>
              </a:rPr>
              <a:t>Application Translations</a:t>
            </a:r>
          </a:p>
        </p:txBody>
      </p:sp>
      <p:sp>
        <p:nvSpPr>
          <p:cNvPr id="15" name="Rounded Rectangle 14">
            <a:extLst>
              <a:ext uri="{FF2B5EF4-FFF2-40B4-BE49-F238E27FC236}">
                <a16:creationId xmlns:a16="http://schemas.microsoft.com/office/drawing/2014/main" id="{A3F45DE5-D551-3E22-644F-475895D877EA}"/>
              </a:ext>
            </a:extLst>
          </p:cNvPr>
          <p:cNvSpPr>
            <a:spLocks noGrp="1" noRot="1" noMove="1" noResize="1" noEditPoints="1" noAdjustHandles="1" noChangeArrowheads="1" noChangeShapeType="1"/>
          </p:cNvSpPr>
          <p:nvPr/>
        </p:nvSpPr>
        <p:spPr>
          <a:xfrm>
            <a:off x="632460" y="2661030"/>
            <a:ext cx="708660" cy="950119"/>
          </a:xfrm>
          <a:prstGeom prst="roundRect">
            <a:avLst>
              <a:gd name="adj" fmla="val 6452"/>
            </a:avLst>
          </a:prstGeom>
          <a:solidFill>
            <a:srgbClr val="F4F6F7"/>
          </a:solidFill>
          <a:ln w="7620">
            <a:solidFill>
              <a:srgbClr val="D6DEE1"/>
            </a:solidFill>
            <a:prstDash val="solid"/>
          </a:ln>
        </p:spPr>
        <p:style>
          <a:lnRef idx="0">
            <a:scrgbClr r="0" g="0" b="0"/>
          </a:lnRef>
          <a:fillRef idx="0">
            <a:scrgbClr r="0" g="0" b="0"/>
          </a:fillRef>
          <a:effectRef idx="4">
            <a:scrgbClr r="0" g="0" b="0"/>
          </a:effectRef>
          <a:fontRef idx="major"/>
        </p:style>
        <p:txBody>
          <a:bodyPr/>
          <a:lstStyle/>
          <a:p>
            <a:endParaRPr/>
          </a:p>
        </p:txBody>
      </p:sp>
      <p:sp>
        <p:nvSpPr>
          <p:cNvPr id="16" name="Triangle 15">
            <a:extLst>
              <a:ext uri="{FF2B5EF4-FFF2-40B4-BE49-F238E27FC236}">
                <a16:creationId xmlns:a16="http://schemas.microsoft.com/office/drawing/2014/main" id="{7A4BFF3A-19E4-072A-D22F-BC15A0B08B3C}"/>
              </a:ext>
            </a:extLst>
          </p:cNvPr>
          <p:cNvSpPr>
            <a:spLocks noGrp="1" noRot="1" noMove="1" noResize="1" noEditPoints="1" noAdjustHandles="1" noChangeArrowheads="1" noChangeShapeType="1"/>
          </p:cNvSpPr>
          <p:nvPr/>
        </p:nvSpPr>
        <p:spPr>
          <a:xfrm rot="10800000">
            <a:off x="1112520" y="2661030"/>
            <a:ext cx="228600" cy="214313"/>
          </a:xfrm>
          <a:prstGeom prst="triangle">
            <a:avLst/>
          </a:prstGeom>
          <a:solidFill>
            <a:srgbClr val="D6DEE1"/>
          </a:solidFill>
          <a:ln w="0">
            <a:noFill/>
          </a:ln>
        </p:spPr>
        <p:txBody>
          <a:bodyPr/>
          <a:lstStyle/>
          <a:p>
            <a:endParaRPr/>
          </a:p>
        </p:txBody>
      </p:sp>
      <p:sp>
        <p:nvSpPr>
          <p:cNvPr id="17" name="Rounded Rectangle 16">
            <a:extLst>
              <a:ext uri="{FF2B5EF4-FFF2-40B4-BE49-F238E27FC236}">
                <a16:creationId xmlns:a16="http://schemas.microsoft.com/office/drawing/2014/main" id="{810796D2-A150-7A2D-96A0-C882CC0DD080}"/>
              </a:ext>
            </a:extLst>
          </p:cNvPr>
          <p:cNvSpPr>
            <a:spLocks noGrp="1" noRot="1" noMove="1" noResize="1" noEditPoints="1" noAdjustHandles="1" noChangeArrowheads="1" noChangeShapeType="1"/>
          </p:cNvSpPr>
          <p:nvPr/>
        </p:nvSpPr>
        <p:spPr>
          <a:xfrm>
            <a:off x="830580" y="2853911"/>
            <a:ext cx="304800" cy="350044"/>
          </a:xfrm>
          <a:prstGeom prst="roundRect">
            <a:avLst>
              <a:gd name="adj" fmla="val 5000"/>
            </a:avLst>
          </a:prstGeom>
          <a:noFill/>
          <a:ln w="22860">
            <a:solidFill>
              <a:srgbClr val="6EA6A8"/>
            </a:solidFill>
            <a:prstDash val="solid"/>
          </a:ln>
        </p:spPr>
        <p:txBody>
          <a:bodyPr/>
          <a:lstStyle/>
          <a:p>
            <a:endParaRPr/>
          </a:p>
        </p:txBody>
      </p:sp>
      <p:sp>
        <p:nvSpPr>
          <p:cNvPr id="18" name="Rectangle 17">
            <a:extLst>
              <a:ext uri="{FF2B5EF4-FFF2-40B4-BE49-F238E27FC236}">
                <a16:creationId xmlns:a16="http://schemas.microsoft.com/office/drawing/2014/main" id="{F8B8C574-F6F9-3F58-F835-0B8A6BA67D52}"/>
              </a:ext>
            </a:extLst>
          </p:cNvPr>
          <p:cNvSpPr>
            <a:spLocks noGrp="1" noRot="1" noMove="1" noResize="1" noEditPoints="1" noAdjustHandles="1" noChangeArrowheads="1" noChangeShapeType="1"/>
          </p:cNvSpPr>
          <p:nvPr/>
        </p:nvSpPr>
        <p:spPr>
          <a:xfrm>
            <a:off x="815340" y="2946780"/>
            <a:ext cx="335280" cy="178594"/>
          </a:xfrm>
          <a:prstGeom prst="rect">
            <a:avLst/>
          </a:prstGeom>
          <a:noFill/>
          <a:ln w="0">
            <a:noFill/>
          </a:ln>
        </p:spPr>
        <p:txBody>
          <a:bodyPr wrap="square" lIns="0" tIns="0" rIns="0" bIns="0" anchor="ctr">
            <a:normAutofit/>
          </a:bodyPr>
          <a:lstStyle/>
          <a:p>
            <a:pPr algn="ctr">
              <a:buNone/>
              <a:defRPr sz="960" b="1">
                <a:solidFill>
                  <a:srgbClr val="3F8C91"/>
                </a:solidFill>
                <a:latin typeface="Oracle Sans Tab"/>
                <a:ea typeface="Oracle Sans Tab"/>
                <a:cs typeface="Oracle Sans Tab"/>
              </a:defRPr>
            </a:pPr>
            <a:r>
              <a:rPr sz="960" b="1" dirty="0">
                <a:solidFill>
                  <a:srgbClr val="3F8C91"/>
                </a:solidFill>
                <a:latin typeface="Oracle Sans Tab"/>
                <a:ea typeface="Oracle Sans Tab"/>
                <a:cs typeface="Oracle Sans Tab"/>
              </a:rPr>
              <a:t>&lt;/&gt;</a:t>
            </a:r>
          </a:p>
        </p:txBody>
      </p:sp>
      <p:sp>
        <p:nvSpPr>
          <p:cNvPr id="19" name="Rounded Rectangle 18">
            <a:extLst>
              <a:ext uri="{FF2B5EF4-FFF2-40B4-BE49-F238E27FC236}">
                <a16:creationId xmlns:a16="http://schemas.microsoft.com/office/drawing/2014/main" id="{A5BF6E89-D196-3413-4505-50DB50E54B9D}"/>
              </a:ext>
            </a:extLst>
          </p:cNvPr>
          <p:cNvSpPr>
            <a:spLocks noGrp="1" noRot="1" noMove="1" noResize="1" noEditPoints="1" noAdjustHandles="1" noChangeArrowheads="1" noChangeShapeType="1"/>
          </p:cNvSpPr>
          <p:nvPr/>
        </p:nvSpPr>
        <p:spPr>
          <a:xfrm>
            <a:off x="670560" y="3232530"/>
            <a:ext cx="640080" cy="328613"/>
          </a:xfrm>
          <a:prstGeom prst="roundRect">
            <a:avLst>
              <a:gd name="adj" fmla="val 9275"/>
            </a:avLst>
          </a:prstGeom>
          <a:solidFill>
            <a:srgbClr val="F4F6F7"/>
          </a:solidFill>
          <a:ln w="0">
            <a:noFill/>
          </a:ln>
        </p:spPr>
        <p:txBody>
          <a:bodyPr wrap="square" lIns="7620" tIns="14288" rIns="7620" bIns="14288" anchor="ctr">
            <a:normAutofit/>
          </a:bodyPr>
          <a:lstStyle/>
          <a:p>
            <a:pPr algn="ctr">
              <a:buNone/>
              <a:defRPr sz="840" b="1">
                <a:solidFill>
                  <a:srgbClr val="082936"/>
                </a:solidFill>
                <a:latin typeface="Oracle Sans Tab"/>
                <a:ea typeface="Oracle Sans Tab"/>
                <a:cs typeface="Oracle Sans Tab"/>
              </a:defRPr>
            </a:pPr>
            <a:r>
              <a:rPr sz="840" b="1" dirty="0">
                <a:solidFill>
                  <a:srgbClr val="082936"/>
                </a:solidFill>
                <a:latin typeface="Oracle Sans Tab"/>
                <a:ea typeface="Oracle Sans Tab"/>
                <a:cs typeface="Oracle Sans Tab"/>
              </a:rPr>
              <a:t>APEX</a:t>
            </a:r>
            <a:r>
              <a:rPr lang="en-US" sz="840" b="1" dirty="0">
                <a:solidFill>
                  <a:srgbClr val="082936"/>
                </a:solidFill>
                <a:latin typeface="Oracle Sans Tab"/>
                <a:ea typeface="Oracle Sans Tab"/>
                <a:cs typeface="Oracle Sans Tab"/>
              </a:rPr>
              <a:t>l</a:t>
            </a:r>
            <a:r>
              <a:rPr sz="840" b="1" dirty="0">
                <a:solidFill>
                  <a:srgbClr val="082936"/>
                </a:solidFill>
                <a:latin typeface="Oracle Sans Tab"/>
                <a:ea typeface="Oracle Sans Tab"/>
                <a:cs typeface="Oracle Sans Tab"/>
              </a:rPr>
              <a:t>ang</a:t>
            </a:r>
          </a:p>
          <a:p>
            <a:pPr algn="ctr">
              <a:buNone/>
              <a:defRPr sz="840" b="1">
                <a:solidFill>
                  <a:srgbClr val="082936"/>
                </a:solidFill>
                <a:latin typeface="Oracle Sans Tab"/>
                <a:ea typeface="Oracle Sans Tab"/>
                <a:cs typeface="Oracle Sans Tab"/>
              </a:defRPr>
            </a:pPr>
            <a:r>
              <a:rPr sz="840" b="1" dirty="0">
                <a:solidFill>
                  <a:srgbClr val="082936"/>
                </a:solidFill>
                <a:latin typeface="Oracle Sans Tab"/>
                <a:ea typeface="Oracle Sans Tab"/>
                <a:cs typeface="Oracle Sans Tab"/>
              </a:rPr>
              <a:t>Export</a:t>
            </a:r>
          </a:p>
        </p:txBody>
      </p:sp>
      <p:sp>
        <p:nvSpPr>
          <p:cNvPr id="20" name="Rounded Rectangle 19">
            <a:extLst>
              <a:ext uri="{FF2B5EF4-FFF2-40B4-BE49-F238E27FC236}">
                <a16:creationId xmlns:a16="http://schemas.microsoft.com/office/drawing/2014/main" id="{260583B5-692F-D333-AFA3-CAD3CD421511}"/>
              </a:ext>
            </a:extLst>
          </p:cNvPr>
          <p:cNvSpPr>
            <a:spLocks noGrp="1" noRot="1" noMove="1" noResize="1" noEditPoints="1" noAdjustHandles="1" noChangeArrowheads="1" noChangeShapeType="1"/>
          </p:cNvSpPr>
          <p:nvPr/>
        </p:nvSpPr>
        <p:spPr>
          <a:xfrm>
            <a:off x="2049780" y="2318130"/>
            <a:ext cx="731520" cy="1035844"/>
          </a:xfrm>
          <a:prstGeom prst="roundRect">
            <a:avLst>
              <a:gd name="adj" fmla="val 8333"/>
            </a:avLst>
          </a:prstGeom>
          <a:solidFill>
            <a:srgbClr val="BFECDD"/>
          </a:solidFill>
          <a:ln w="7620">
            <a:solidFill>
              <a:srgbClr val="AFD9CF"/>
            </a:solidFill>
            <a:prstDash val="solid"/>
          </a:ln>
        </p:spPr>
        <p:style>
          <a:lnRef idx="0">
            <a:scrgbClr r="0" g="0" b="0"/>
          </a:lnRef>
          <a:fillRef idx="0">
            <a:scrgbClr r="0" g="0" b="0"/>
          </a:fillRef>
          <a:effectRef idx="4">
            <a:scrgbClr r="0" g="0" b="0"/>
          </a:effectRef>
          <a:fontRef idx="major"/>
        </p:style>
        <p:txBody>
          <a:bodyPr/>
          <a:lstStyle/>
          <a:p>
            <a:endParaRPr/>
          </a:p>
        </p:txBody>
      </p:sp>
      <p:sp>
        <p:nvSpPr>
          <p:cNvPr id="21" name="Rounded Rectangle 20">
            <a:extLst>
              <a:ext uri="{FF2B5EF4-FFF2-40B4-BE49-F238E27FC236}">
                <a16:creationId xmlns:a16="http://schemas.microsoft.com/office/drawing/2014/main" id="{D5E7E6B3-4F1E-77B1-365E-9A687C068DA5}"/>
              </a:ext>
            </a:extLst>
          </p:cNvPr>
          <p:cNvSpPr>
            <a:spLocks noGrp="1" noRot="1" noMove="1" noResize="1" noEditPoints="1" noAdjustHandles="1" noChangeArrowheads="1" noChangeShapeType="1"/>
          </p:cNvSpPr>
          <p:nvPr/>
        </p:nvSpPr>
        <p:spPr>
          <a:xfrm>
            <a:off x="2133600" y="2375280"/>
            <a:ext cx="762000" cy="1071563"/>
          </a:xfrm>
          <a:prstGeom prst="roundRect">
            <a:avLst>
              <a:gd name="adj" fmla="val 8000"/>
            </a:avLst>
          </a:prstGeom>
          <a:solidFill>
            <a:srgbClr val="DCEFEB"/>
          </a:solidFill>
          <a:ln w="7620">
            <a:solidFill>
              <a:srgbClr val="B7D5D2"/>
            </a:solidFill>
            <a:prstDash val="solid"/>
          </a:ln>
        </p:spPr>
        <p:style>
          <a:lnRef idx="0">
            <a:scrgbClr r="0" g="0" b="0"/>
          </a:lnRef>
          <a:fillRef idx="0">
            <a:scrgbClr r="0" g="0" b="0"/>
          </a:fillRef>
          <a:effectRef idx="4">
            <a:scrgbClr r="0" g="0" b="0"/>
          </a:effectRef>
          <a:fontRef idx="major"/>
        </p:style>
        <p:txBody>
          <a:bodyPr/>
          <a:lstStyle/>
          <a:p>
            <a:endParaRPr/>
          </a:p>
        </p:txBody>
      </p:sp>
      <p:sp>
        <p:nvSpPr>
          <p:cNvPr id="22" name="Rounded Rectangle 21">
            <a:extLst>
              <a:ext uri="{FF2B5EF4-FFF2-40B4-BE49-F238E27FC236}">
                <a16:creationId xmlns:a16="http://schemas.microsoft.com/office/drawing/2014/main" id="{6DB2B153-22BA-CE49-EAFA-3BEE3A04AF9D}"/>
              </a:ext>
            </a:extLst>
          </p:cNvPr>
          <p:cNvSpPr>
            <a:spLocks noGrp="1" noRot="1" noMove="1" noResize="1" noEditPoints="1" noAdjustHandles="1" noChangeArrowheads="1" noChangeShapeType="1"/>
          </p:cNvSpPr>
          <p:nvPr/>
        </p:nvSpPr>
        <p:spPr>
          <a:xfrm>
            <a:off x="2240280" y="2425286"/>
            <a:ext cx="853440" cy="1100138"/>
          </a:xfrm>
          <a:prstGeom prst="roundRect">
            <a:avLst>
              <a:gd name="adj" fmla="val 7143"/>
            </a:avLst>
          </a:prstGeom>
          <a:solidFill>
            <a:srgbClr val="FFF9EE"/>
          </a:solidFill>
          <a:ln w="7620">
            <a:solidFill>
              <a:srgbClr val="E3D8C3"/>
            </a:solidFill>
            <a:prstDash val="solid"/>
          </a:ln>
        </p:spPr>
        <p:style>
          <a:lnRef idx="0">
            <a:scrgbClr r="0" g="0" b="0"/>
          </a:lnRef>
          <a:fillRef idx="0">
            <a:scrgbClr r="0" g="0" b="0"/>
          </a:fillRef>
          <a:effectRef idx="4">
            <a:scrgbClr r="0" g="0" b="0"/>
          </a:effectRef>
          <a:fontRef idx="major"/>
        </p:style>
        <p:txBody>
          <a:bodyPr/>
          <a:lstStyle/>
          <a:p>
            <a:endParaRPr/>
          </a:p>
        </p:txBody>
      </p:sp>
      <p:sp>
        <p:nvSpPr>
          <p:cNvPr id="23" name="Oval 22">
            <a:extLst>
              <a:ext uri="{FF2B5EF4-FFF2-40B4-BE49-F238E27FC236}">
                <a16:creationId xmlns:a16="http://schemas.microsoft.com/office/drawing/2014/main" id="{08134489-624A-BE52-8CE1-9C2F81AA8445}"/>
              </a:ext>
            </a:extLst>
          </p:cNvPr>
          <p:cNvSpPr>
            <a:spLocks noGrp="1" noRot="1" noMove="1" noResize="1" noEditPoints="1" noAdjustHandles="1" noChangeArrowheads="1" noChangeShapeType="1"/>
          </p:cNvSpPr>
          <p:nvPr/>
        </p:nvSpPr>
        <p:spPr>
          <a:xfrm>
            <a:off x="2506980" y="2646742"/>
            <a:ext cx="342900" cy="321469"/>
          </a:xfrm>
          <a:prstGeom prst="ellipse">
            <a:avLst/>
          </a:prstGeom>
          <a:noFill/>
          <a:ln w="22860">
            <a:solidFill>
              <a:srgbClr val="DA9133"/>
            </a:solidFill>
            <a:prstDash val="solid"/>
          </a:ln>
        </p:spPr>
        <p:txBody>
          <a:bodyPr/>
          <a:lstStyle/>
          <a:p>
            <a:endParaRPr/>
          </a:p>
        </p:txBody>
      </p:sp>
      <p:sp>
        <p:nvSpPr>
          <p:cNvPr id="24" name="Straight Connector 23">
            <a:extLst>
              <a:ext uri="{FF2B5EF4-FFF2-40B4-BE49-F238E27FC236}">
                <a16:creationId xmlns:a16="http://schemas.microsoft.com/office/drawing/2014/main" id="{B32315D1-B338-13C6-0FCE-A1637B30A4C5}"/>
              </a:ext>
            </a:extLst>
          </p:cNvPr>
          <p:cNvSpPr>
            <a:spLocks noGrp="1" noRot="1" noMove="1" noResize="1" noEditPoints="1" noAdjustHandles="1" noChangeArrowheads="1" noChangeShapeType="1"/>
          </p:cNvSpPr>
          <p:nvPr/>
        </p:nvSpPr>
        <p:spPr>
          <a:xfrm>
            <a:off x="2674620" y="2668173"/>
            <a:ext cx="0" cy="264319"/>
          </a:xfrm>
          <a:prstGeom prst="line">
            <a:avLst/>
          </a:prstGeom>
          <a:noFill/>
          <a:ln w="15240">
            <a:solidFill>
              <a:srgbClr val="DA9133"/>
            </a:solidFill>
            <a:prstDash val="solid"/>
          </a:ln>
        </p:spPr>
        <p:txBody>
          <a:bodyPr/>
          <a:lstStyle/>
          <a:p>
            <a:endParaRPr/>
          </a:p>
        </p:txBody>
      </p:sp>
      <p:sp>
        <p:nvSpPr>
          <p:cNvPr id="25" name="Straight Connector 24">
            <a:extLst>
              <a:ext uri="{FF2B5EF4-FFF2-40B4-BE49-F238E27FC236}">
                <a16:creationId xmlns:a16="http://schemas.microsoft.com/office/drawing/2014/main" id="{5F8C9769-7FDD-8D75-CFCD-B9D9C38A1254}"/>
              </a:ext>
            </a:extLst>
          </p:cNvPr>
          <p:cNvSpPr>
            <a:spLocks noGrp="1" noRot="1" noMove="1" noResize="1" noEditPoints="1" noAdjustHandles="1" noChangeArrowheads="1" noChangeShapeType="1"/>
          </p:cNvSpPr>
          <p:nvPr/>
        </p:nvSpPr>
        <p:spPr>
          <a:xfrm>
            <a:off x="2514600" y="2796761"/>
            <a:ext cx="320040" cy="0"/>
          </a:xfrm>
          <a:prstGeom prst="line">
            <a:avLst/>
          </a:prstGeom>
          <a:noFill/>
          <a:ln w="15240">
            <a:solidFill>
              <a:srgbClr val="DA9133"/>
            </a:solidFill>
            <a:prstDash val="solid"/>
          </a:ln>
        </p:spPr>
        <p:txBody>
          <a:bodyPr/>
          <a:lstStyle/>
          <a:p>
            <a:endParaRPr/>
          </a:p>
        </p:txBody>
      </p:sp>
      <p:sp>
        <p:nvSpPr>
          <p:cNvPr id="26" name="Rounded Rectangle 25">
            <a:extLst>
              <a:ext uri="{FF2B5EF4-FFF2-40B4-BE49-F238E27FC236}">
                <a16:creationId xmlns:a16="http://schemas.microsoft.com/office/drawing/2014/main" id="{36B40932-A0EE-154F-501C-73DE93E003B6}"/>
              </a:ext>
            </a:extLst>
          </p:cNvPr>
          <p:cNvSpPr>
            <a:spLocks noGrp="1" noRot="1" noMove="1" noResize="1" noEditPoints="1" noAdjustHandles="1" noChangeArrowheads="1" noChangeShapeType="1"/>
          </p:cNvSpPr>
          <p:nvPr/>
        </p:nvSpPr>
        <p:spPr>
          <a:xfrm>
            <a:off x="2293620" y="3061080"/>
            <a:ext cx="746760" cy="385763"/>
          </a:xfrm>
          <a:prstGeom prst="roundRect">
            <a:avLst>
              <a:gd name="adj" fmla="val 7901"/>
            </a:avLst>
          </a:prstGeom>
          <a:solidFill>
            <a:srgbClr val="FFF9EE"/>
          </a:solidFill>
          <a:ln w="0">
            <a:noFill/>
          </a:ln>
        </p:spPr>
        <p:txBody>
          <a:bodyPr wrap="square" lIns="7620" tIns="14288" rIns="7620" bIns="14288" anchor="ctr">
            <a:normAutofit/>
          </a:bodyPr>
          <a:lstStyle/>
          <a:p>
            <a:pPr algn="ctr">
              <a:buNone/>
              <a:defRPr sz="840" b="1">
                <a:solidFill>
                  <a:srgbClr val="082936"/>
                </a:solidFill>
                <a:latin typeface="Oracle Sans Tab"/>
                <a:ea typeface="Oracle Sans Tab"/>
                <a:cs typeface="Oracle Sans Tab"/>
              </a:defRPr>
            </a:pPr>
            <a:r>
              <a:rPr sz="840" b="1">
                <a:solidFill>
                  <a:srgbClr val="082936"/>
                </a:solidFill>
                <a:latin typeface="Oracle Sans Tab"/>
                <a:ea typeface="Oracle Sans Tab"/>
                <a:cs typeface="Oracle Sans Tab"/>
              </a:rPr>
              <a:t>Translation</a:t>
            </a:r>
          </a:p>
          <a:p>
            <a:pPr algn="ctr">
              <a:buNone/>
              <a:defRPr sz="840" b="1">
                <a:solidFill>
                  <a:srgbClr val="082936"/>
                </a:solidFill>
                <a:latin typeface="Oracle Sans Tab"/>
                <a:ea typeface="Oracle Sans Tab"/>
                <a:cs typeface="Oracle Sans Tab"/>
              </a:defRPr>
            </a:pPr>
            <a:r>
              <a:rPr sz="840" b="1">
                <a:solidFill>
                  <a:srgbClr val="082936"/>
                </a:solidFill>
                <a:latin typeface="Oracle Sans Tab"/>
                <a:ea typeface="Oracle Sans Tab"/>
                <a:cs typeface="Oracle Sans Tab"/>
              </a:rPr>
              <a:t>Repository</a:t>
            </a:r>
          </a:p>
        </p:txBody>
      </p:sp>
      <p:sp>
        <p:nvSpPr>
          <p:cNvPr id="27" name="Right Arrow 26">
            <a:extLst>
              <a:ext uri="{FF2B5EF4-FFF2-40B4-BE49-F238E27FC236}">
                <a16:creationId xmlns:a16="http://schemas.microsoft.com/office/drawing/2014/main" id="{CF2D358D-BCC8-254B-D7B2-9D53881559A8}"/>
              </a:ext>
            </a:extLst>
          </p:cNvPr>
          <p:cNvSpPr>
            <a:spLocks noGrp="1" noRot="1" noMove="1" noResize="1" noEditPoints="1" noAdjustHandles="1" noChangeArrowheads="1" noChangeShapeType="1"/>
          </p:cNvSpPr>
          <p:nvPr/>
        </p:nvSpPr>
        <p:spPr>
          <a:xfrm>
            <a:off x="1584960" y="2976942"/>
            <a:ext cx="152400" cy="157163"/>
          </a:xfrm>
          <a:prstGeom prst="rightArrow">
            <a:avLst/>
          </a:prstGeom>
          <a:solidFill>
            <a:srgbClr val="BFECDD"/>
          </a:solidFill>
          <a:ln w="0">
            <a:noFill/>
          </a:ln>
        </p:spPr>
        <p:txBody>
          <a:bodyPr/>
          <a:lstStyle/>
          <a:p>
            <a:endParaRPr/>
          </a:p>
        </p:txBody>
      </p:sp>
      <p:sp>
        <p:nvSpPr>
          <p:cNvPr id="28" name="Right Arrow 27">
            <a:extLst>
              <a:ext uri="{FF2B5EF4-FFF2-40B4-BE49-F238E27FC236}">
                <a16:creationId xmlns:a16="http://schemas.microsoft.com/office/drawing/2014/main" id="{C766C45C-C7DA-2A73-99F5-9702FF18DB42}"/>
              </a:ext>
            </a:extLst>
          </p:cNvPr>
          <p:cNvSpPr>
            <a:spLocks noGrp="1" noRot="1" noMove="1" noResize="1" noEditPoints="1" noAdjustHandles="1" noChangeArrowheads="1" noChangeShapeType="1"/>
          </p:cNvSpPr>
          <p:nvPr/>
        </p:nvSpPr>
        <p:spPr>
          <a:xfrm>
            <a:off x="3230880" y="3032505"/>
            <a:ext cx="190500" cy="157163"/>
          </a:xfrm>
          <a:prstGeom prst="rightArrow">
            <a:avLst/>
          </a:prstGeom>
          <a:solidFill>
            <a:srgbClr val="BFECDD"/>
          </a:solidFill>
          <a:ln w="0">
            <a:noFill/>
          </a:ln>
        </p:spPr>
        <p:txBody>
          <a:bodyPr/>
          <a:lstStyle/>
          <a:p>
            <a:endParaRPr/>
          </a:p>
        </p:txBody>
      </p:sp>
      <p:sp>
        <p:nvSpPr>
          <p:cNvPr id="29" name="Straight Connector 28">
            <a:extLst>
              <a:ext uri="{FF2B5EF4-FFF2-40B4-BE49-F238E27FC236}">
                <a16:creationId xmlns:a16="http://schemas.microsoft.com/office/drawing/2014/main" id="{1BA9C357-74C8-FB5F-3A3F-4B042AD2145A}"/>
              </a:ext>
            </a:extLst>
          </p:cNvPr>
          <p:cNvSpPr>
            <a:spLocks noGrp="1" noRot="1" noMove="1" noResize="1" noEditPoints="1" noAdjustHandles="1" noChangeArrowheads="1" noChangeShapeType="1"/>
          </p:cNvSpPr>
          <p:nvPr/>
        </p:nvSpPr>
        <p:spPr>
          <a:xfrm>
            <a:off x="2644140" y="3514502"/>
            <a:ext cx="0" cy="185738"/>
          </a:xfrm>
          <a:prstGeom prst="line">
            <a:avLst/>
          </a:prstGeom>
          <a:noFill/>
          <a:ln w="15240">
            <a:solidFill>
              <a:srgbClr val="247C79"/>
            </a:solidFill>
            <a:prstDash val="dash"/>
          </a:ln>
        </p:spPr>
        <p:txBody>
          <a:bodyPr/>
          <a:lstStyle/>
          <a:p>
            <a:endParaRPr/>
          </a:p>
        </p:txBody>
      </p:sp>
      <p:sp>
        <p:nvSpPr>
          <p:cNvPr id="30" name="Straight Connector 29">
            <a:extLst>
              <a:ext uri="{FF2B5EF4-FFF2-40B4-BE49-F238E27FC236}">
                <a16:creationId xmlns:a16="http://schemas.microsoft.com/office/drawing/2014/main" id="{71F32080-589D-3A6F-CB61-199278C160E9}"/>
              </a:ext>
            </a:extLst>
          </p:cNvPr>
          <p:cNvSpPr>
            <a:spLocks noGrp="1" noRot="1" noMove="1" noResize="1" noEditPoints="1" noAdjustHandles="1" noChangeArrowheads="1" noChangeShapeType="1"/>
          </p:cNvSpPr>
          <p:nvPr/>
        </p:nvSpPr>
        <p:spPr>
          <a:xfrm>
            <a:off x="1783080" y="3668298"/>
            <a:ext cx="1264920" cy="0"/>
          </a:xfrm>
          <a:prstGeom prst="line">
            <a:avLst/>
          </a:prstGeom>
          <a:noFill/>
          <a:ln w="15240">
            <a:solidFill>
              <a:srgbClr val="247C79"/>
            </a:solidFill>
            <a:prstDash val="dash"/>
          </a:ln>
        </p:spPr>
        <p:txBody>
          <a:bodyPr/>
          <a:lstStyle/>
          <a:p>
            <a:endParaRPr/>
          </a:p>
        </p:txBody>
      </p:sp>
      <p:sp>
        <p:nvSpPr>
          <p:cNvPr id="31" name="Rounded Rectangle 30">
            <a:extLst>
              <a:ext uri="{FF2B5EF4-FFF2-40B4-BE49-F238E27FC236}">
                <a16:creationId xmlns:a16="http://schemas.microsoft.com/office/drawing/2014/main" id="{B71AA5D1-309E-25B7-5B9A-0666BF6365A7}"/>
              </a:ext>
            </a:extLst>
          </p:cNvPr>
          <p:cNvSpPr>
            <a:spLocks noGrp="1" noRot="1" noMove="1" noResize="1" noEditPoints="1" noAdjustHandles="1" noChangeArrowheads="1" noChangeShapeType="1"/>
          </p:cNvSpPr>
          <p:nvPr/>
        </p:nvSpPr>
        <p:spPr>
          <a:xfrm>
            <a:off x="1549400" y="3818317"/>
            <a:ext cx="487680" cy="600075"/>
          </a:xfrm>
          <a:prstGeom prst="roundRect">
            <a:avLst>
              <a:gd name="adj" fmla="val 7813"/>
            </a:avLst>
          </a:prstGeom>
          <a:solidFill>
            <a:srgbClr val="DDF3EB"/>
          </a:solidFill>
          <a:ln w="7620">
            <a:solidFill>
              <a:srgbClr val="BCD0D2"/>
            </a:solidFill>
            <a:prstDash val="solid"/>
          </a:ln>
        </p:spPr>
        <p:style>
          <a:lnRef idx="0">
            <a:scrgbClr r="0" g="0" b="0"/>
          </a:lnRef>
          <a:fillRef idx="0">
            <a:scrgbClr r="0" g="0" b="0"/>
          </a:fillRef>
          <a:effectRef idx="4">
            <a:scrgbClr r="0" g="0" b="0"/>
          </a:effectRef>
          <a:fontRef idx="major"/>
        </p:style>
        <p:txBody>
          <a:bodyPr/>
          <a:lstStyle/>
          <a:p>
            <a:endParaRPr/>
          </a:p>
        </p:txBody>
      </p:sp>
      <p:sp>
        <p:nvSpPr>
          <p:cNvPr id="32" name="Oval 31">
            <a:extLst>
              <a:ext uri="{FF2B5EF4-FFF2-40B4-BE49-F238E27FC236}">
                <a16:creationId xmlns:a16="http://schemas.microsoft.com/office/drawing/2014/main" id="{F5151CE3-4FAD-AAAB-B569-3D0A5F960AFC}"/>
              </a:ext>
            </a:extLst>
          </p:cNvPr>
          <p:cNvSpPr>
            <a:spLocks noGrp="1" noRot="1" noMove="1" noResize="1" noEditPoints="1" noAdjustHandles="1" noChangeArrowheads="1" noChangeShapeType="1"/>
          </p:cNvSpPr>
          <p:nvPr/>
        </p:nvSpPr>
        <p:spPr>
          <a:xfrm>
            <a:off x="1701800" y="3954048"/>
            <a:ext cx="190500" cy="178594"/>
          </a:xfrm>
          <a:prstGeom prst="ellipse">
            <a:avLst/>
          </a:prstGeom>
          <a:noFill/>
          <a:ln w="15240">
            <a:solidFill>
              <a:srgbClr val="3A917B"/>
            </a:solidFill>
            <a:prstDash val="solid"/>
          </a:ln>
        </p:spPr>
        <p:txBody>
          <a:bodyPr/>
          <a:lstStyle/>
          <a:p>
            <a:endParaRPr/>
          </a:p>
        </p:txBody>
      </p:sp>
      <p:sp>
        <p:nvSpPr>
          <p:cNvPr id="33" name="Straight Connector 32">
            <a:extLst>
              <a:ext uri="{FF2B5EF4-FFF2-40B4-BE49-F238E27FC236}">
                <a16:creationId xmlns:a16="http://schemas.microsoft.com/office/drawing/2014/main" id="{0F050B31-5A52-61B6-5DF1-3BAABF31ED05}"/>
              </a:ext>
            </a:extLst>
          </p:cNvPr>
          <p:cNvSpPr>
            <a:spLocks noGrp="1" noRot="1" noMove="1" noResize="1" noEditPoints="1" noAdjustHandles="1" noChangeArrowheads="1" noChangeShapeType="1"/>
          </p:cNvSpPr>
          <p:nvPr/>
        </p:nvSpPr>
        <p:spPr>
          <a:xfrm>
            <a:off x="1793240" y="3961192"/>
            <a:ext cx="0" cy="157163"/>
          </a:xfrm>
          <a:prstGeom prst="line">
            <a:avLst/>
          </a:prstGeom>
          <a:noFill/>
          <a:ln w="11430">
            <a:solidFill>
              <a:srgbClr val="3A917B"/>
            </a:solidFill>
            <a:prstDash val="solid"/>
          </a:ln>
        </p:spPr>
        <p:txBody>
          <a:bodyPr/>
          <a:lstStyle/>
          <a:p>
            <a:endParaRPr/>
          </a:p>
        </p:txBody>
      </p:sp>
      <p:sp>
        <p:nvSpPr>
          <p:cNvPr id="34" name="Straight Connector 33">
            <a:extLst>
              <a:ext uri="{FF2B5EF4-FFF2-40B4-BE49-F238E27FC236}">
                <a16:creationId xmlns:a16="http://schemas.microsoft.com/office/drawing/2014/main" id="{058CA92E-3E31-32D7-EB08-AA0A083DD50D}"/>
              </a:ext>
            </a:extLst>
          </p:cNvPr>
          <p:cNvSpPr>
            <a:spLocks noGrp="1" noRot="1" noMove="1" noResize="1" noEditPoints="1" noAdjustHandles="1" noChangeArrowheads="1" noChangeShapeType="1"/>
          </p:cNvSpPr>
          <p:nvPr/>
        </p:nvSpPr>
        <p:spPr>
          <a:xfrm>
            <a:off x="1701800" y="4032630"/>
            <a:ext cx="182880" cy="0"/>
          </a:xfrm>
          <a:prstGeom prst="line">
            <a:avLst/>
          </a:prstGeom>
          <a:noFill/>
          <a:ln w="11430">
            <a:solidFill>
              <a:srgbClr val="3A917B"/>
            </a:solidFill>
            <a:prstDash val="solid"/>
          </a:ln>
        </p:spPr>
        <p:txBody>
          <a:bodyPr/>
          <a:lstStyle/>
          <a:p>
            <a:endParaRPr/>
          </a:p>
        </p:txBody>
      </p:sp>
      <p:sp>
        <p:nvSpPr>
          <p:cNvPr id="35" name="Rectangle 34">
            <a:extLst>
              <a:ext uri="{FF2B5EF4-FFF2-40B4-BE49-F238E27FC236}">
                <a16:creationId xmlns:a16="http://schemas.microsoft.com/office/drawing/2014/main" id="{D878150B-A8A3-6626-DA9C-E33F0130C848}"/>
              </a:ext>
            </a:extLst>
          </p:cNvPr>
          <p:cNvSpPr>
            <a:spLocks noGrp="1" noRot="1" noMove="1" noResize="1" noEditPoints="1" noAdjustHandles="1" noChangeArrowheads="1" noChangeShapeType="1"/>
          </p:cNvSpPr>
          <p:nvPr/>
        </p:nvSpPr>
        <p:spPr>
          <a:xfrm>
            <a:off x="1602740" y="4204080"/>
            <a:ext cx="381000" cy="128588"/>
          </a:xfrm>
          <a:prstGeom prst="rect">
            <a:avLst/>
          </a:prstGeom>
          <a:noFill/>
          <a:ln w="0">
            <a:noFill/>
          </a:ln>
        </p:spPr>
        <p:txBody>
          <a:bodyPr wrap="square" lIns="0" tIns="0" rIns="0" bIns="0" anchor="t">
            <a:normAutofit/>
          </a:bodyPr>
          <a:lstStyle/>
          <a:p>
            <a:pPr algn="ctr">
              <a:buNone/>
              <a:defRPr sz="780" b="1">
                <a:solidFill>
                  <a:srgbClr val="52646B"/>
                </a:solidFill>
                <a:latin typeface="Oracle Sans Tab"/>
                <a:ea typeface="Oracle Sans Tab"/>
                <a:cs typeface="Oracle Sans Tab"/>
              </a:defRPr>
            </a:pPr>
            <a:r>
              <a:rPr sz="780" b="1">
                <a:solidFill>
                  <a:srgbClr val="52646B"/>
                </a:solidFill>
                <a:latin typeface="Oracle Sans Tab"/>
                <a:ea typeface="Oracle Sans Tab"/>
                <a:cs typeface="Oracle Sans Tab"/>
              </a:rPr>
              <a:t>XLIFF</a:t>
            </a:r>
          </a:p>
        </p:txBody>
      </p:sp>
      <p:sp>
        <p:nvSpPr>
          <p:cNvPr id="36" name="Rounded Rectangle 35">
            <a:extLst>
              <a:ext uri="{FF2B5EF4-FFF2-40B4-BE49-F238E27FC236}">
                <a16:creationId xmlns:a16="http://schemas.microsoft.com/office/drawing/2014/main" id="{E7E6F497-6708-E9EB-0D1D-AC660B493997}"/>
              </a:ext>
            </a:extLst>
          </p:cNvPr>
          <p:cNvSpPr>
            <a:spLocks noGrp="1" noRot="1" noMove="1" noResize="1" noEditPoints="1" noAdjustHandles="1" noChangeArrowheads="1" noChangeShapeType="1"/>
          </p:cNvSpPr>
          <p:nvPr/>
        </p:nvSpPr>
        <p:spPr>
          <a:xfrm>
            <a:off x="2148840" y="3818317"/>
            <a:ext cx="487680" cy="600075"/>
          </a:xfrm>
          <a:prstGeom prst="roundRect">
            <a:avLst>
              <a:gd name="adj" fmla="val 7813"/>
            </a:avLst>
          </a:prstGeom>
          <a:solidFill>
            <a:srgbClr val="FFF2D8"/>
          </a:solidFill>
          <a:ln w="7620">
            <a:solidFill>
              <a:srgbClr val="BCD0D2"/>
            </a:solidFill>
            <a:prstDash val="solid"/>
          </a:ln>
        </p:spPr>
        <p:style>
          <a:lnRef idx="0">
            <a:scrgbClr r="0" g="0" b="0"/>
          </a:lnRef>
          <a:fillRef idx="0">
            <a:scrgbClr r="0" g="0" b="0"/>
          </a:fillRef>
          <a:effectRef idx="4">
            <a:scrgbClr r="0" g="0" b="0"/>
          </a:effectRef>
          <a:fontRef idx="major"/>
        </p:style>
        <p:txBody>
          <a:bodyPr/>
          <a:lstStyle/>
          <a:p>
            <a:endParaRPr/>
          </a:p>
        </p:txBody>
      </p:sp>
      <p:sp>
        <p:nvSpPr>
          <p:cNvPr id="37" name="Oval 36">
            <a:extLst>
              <a:ext uri="{FF2B5EF4-FFF2-40B4-BE49-F238E27FC236}">
                <a16:creationId xmlns:a16="http://schemas.microsoft.com/office/drawing/2014/main" id="{70386E69-9F11-A4CE-63C9-21012B1A8A9F}"/>
              </a:ext>
            </a:extLst>
          </p:cNvPr>
          <p:cNvSpPr>
            <a:spLocks noGrp="1" noRot="1" noMove="1" noResize="1" noEditPoints="1" noAdjustHandles="1" noChangeArrowheads="1" noChangeShapeType="1"/>
          </p:cNvSpPr>
          <p:nvPr/>
        </p:nvSpPr>
        <p:spPr>
          <a:xfrm>
            <a:off x="2288540" y="3954048"/>
            <a:ext cx="190500" cy="178594"/>
          </a:xfrm>
          <a:prstGeom prst="ellipse">
            <a:avLst/>
          </a:prstGeom>
          <a:noFill/>
          <a:ln w="15240">
            <a:solidFill>
              <a:srgbClr val="E2972F"/>
            </a:solidFill>
            <a:prstDash val="solid"/>
          </a:ln>
        </p:spPr>
        <p:txBody>
          <a:bodyPr/>
          <a:lstStyle/>
          <a:p>
            <a:endParaRPr/>
          </a:p>
        </p:txBody>
      </p:sp>
      <p:sp>
        <p:nvSpPr>
          <p:cNvPr id="38" name="Straight Connector 37">
            <a:extLst>
              <a:ext uri="{FF2B5EF4-FFF2-40B4-BE49-F238E27FC236}">
                <a16:creationId xmlns:a16="http://schemas.microsoft.com/office/drawing/2014/main" id="{B73659B2-24EA-AEF5-C0C5-7EDAB69C8A9A}"/>
              </a:ext>
            </a:extLst>
          </p:cNvPr>
          <p:cNvSpPr>
            <a:spLocks noGrp="1" noRot="1" noMove="1" noResize="1" noEditPoints="1" noAdjustHandles="1" noChangeArrowheads="1" noChangeShapeType="1"/>
          </p:cNvSpPr>
          <p:nvPr/>
        </p:nvSpPr>
        <p:spPr>
          <a:xfrm>
            <a:off x="2379980" y="3961192"/>
            <a:ext cx="0" cy="157163"/>
          </a:xfrm>
          <a:prstGeom prst="line">
            <a:avLst/>
          </a:prstGeom>
          <a:noFill/>
          <a:ln w="11430">
            <a:solidFill>
              <a:srgbClr val="E2972F"/>
            </a:solidFill>
            <a:prstDash val="solid"/>
          </a:ln>
        </p:spPr>
        <p:txBody>
          <a:bodyPr/>
          <a:lstStyle/>
          <a:p>
            <a:endParaRPr/>
          </a:p>
        </p:txBody>
      </p:sp>
      <p:sp>
        <p:nvSpPr>
          <p:cNvPr id="39" name="Straight Connector 38">
            <a:extLst>
              <a:ext uri="{FF2B5EF4-FFF2-40B4-BE49-F238E27FC236}">
                <a16:creationId xmlns:a16="http://schemas.microsoft.com/office/drawing/2014/main" id="{E7D4578C-0B01-C976-B7AC-824AA81F174F}"/>
              </a:ext>
            </a:extLst>
          </p:cNvPr>
          <p:cNvSpPr>
            <a:spLocks noGrp="1" noRot="1" noMove="1" noResize="1" noEditPoints="1" noAdjustHandles="1" noChangeArrowheads="1" noChangeShapeType="1"/>
          </p:cNvSpPr>
          <p:nvPr/>
        </p:nvSpPr>
        <p:spPr>
          <a:xfrm>
            <a:off x="2288540" y="4032630"/>
            <a:ext cx="182880" cy="0"/>
          </a:xfrm>
          <a:prstGeom prst="line">
            <a:avLst/>
          </a:prstGeom>
          <a:noFill/>
          <a:ln w="11430">
            <a:solidFill>
              <a:srgbClr val="E2972F"/>
            </a:solidFill>
            <a:prstDash val="solid"/>
          </a:ln>
        </p:spPr>
        <p:txBody>
          <a:bodyPr/>
          <a:lstStyle/>
          <a:p>
            <a:endParaRPr/>
          </a:p>
        </p:txBody>
      </p:sp>
      <p:sp>
        <p:nvSpPr>
          <p:cNvPr id="40" name="Rectangle 39">
            <a:extLst>
              <a:ext uri="{FF2B5EF4-FFF2-40B4-BE49-F238E27FC236}">
                <a16:creationId xmlns:a16="http://schemas.microsoft.com/office/drawing/2014/main" id="{327B820C-686D-755B-AAFE-96724898D931}"/>
              </a:ext>
            </a:extLst>
          </p:cNvPr>
          <p:cNvSpPr>
            <a:spLocks noGrp="1" noRot="1" noMove="1" noResize="1" noEditPoints="1" noAdjustHandles="1" noChangeArrowheads="1" noChangeShapeType="1"/>
          </p:cNvSpPr>
          <p:nvPr/>
        </p:nvSpPr>
        <p:spPr>
          <a:xfrm>
            <a:off x="2189480" y="4204080"/>
            <a:ext cx="381000" cy="128588"/>
          </a:xfrm>
          <a:prstGeom prst="rect">
            <a:avLst/>
          </a:prstGeom>
          <a:noFill/>
          <a:ln w="0">
            <a:noFill/>
          </a:ln>
        </p:spPr>
        <p:txBody>
          <a:bodyPr wrap="square" lIns="0" tIns="0" rIns="0" bIns="0" anchor="t">
            <a:normAutofit/>
          </a:bodyPr>
          <a:lstStyle/>
          <a:p>
            <a:pPr algn="ctr">
              <a:buNone/>
              <a:defRPr sz="780" b="1">
                <a:solidFill>
                  <a:srgbClr val="52646B"/>
                </a:solidFill>
                <a:latin typeface="Oracle Sans Tab"/>
                <a:ea typeface="Oracle Sans Tab"/>
                <a:cs typeface="Oracle Sans Tab"/>
              </a:defRPr>
            </a:pPr>
            <a:r>
              <a:rPr sz="780" b="1">
                <a:solidFill>
                  <a:srgbClr val="52646B"/>
                </a:solidFill>
                <a:latin typeface="Oracle Sans Tab"/>
                <a:ea typeface="Oracle Sans Tab"/>
                <a:cs typeface="Oracle Sans Tab"/>
              </a:rPr>
              <a:t>XLIFF</a:t>
            </a:r>
          </a:p>
        </p:txBody>
      </p:sp>
      <p:sp>
        <p:nvSpPr>
          <p:cNvPr id="41" name="Rounded Rectangle 40">
            <a:extLst>
              <a:ext uri="{FF2B5EF4-FFF2-40B4-BE49-F238E27FC236}">
                <a16:creationId xmlns:a16="http://schemas.microsoft.com/office/drawing/2014/main" id="{376B6F29-D8CD-84FF-EE3E-94A321BFFEC3}"/>
              </a:ext>
            </a:extLst>
          </p:cNvPr>
          <p:cNvSpPr>
            <a:spLocks noGrp="1" noRot="1" noMove="1" noResize="1" noEditPoints="1" noAdjustHandles="1" noChangeArrowheads="1" noChangeShapeType="1"/>
          </p:cNvSpPr>
          <p:nvPr/>
        </p:nvSpPr>
        <p:spPr>
          <a:xfrm>
            <a:off x="2768600" y="3818317"/>
            <a:ext cx="487680" cy="600075"/>
          </a:xfrm>
          <a:prstGeom prst="roundRect">
            <a:avLst>
              <a:gd name="adj" fmla="val 7813"/>
            </a:avLst>
          </a:prstGeom>
          <a:solidFill>
            <a:srgbClr val="DCEFFC"/>
          </a:solidFill>
          <a:ln w="7620">
            <a:solidFill>
              <a:srgbClr val="BCD0D2"/>
            </a:solidFill>
            <a:prstDash val="solid"/>
          </a:ln>
        </p:spPr>
        <p:style>
          <a:lnRef idx="0">
            <a:scrgbClr r="0" g="0" b="0"/>
          </a:lnRef>
          <a:fillRef idx="0">
            <a:scrgbClr r="0" g="0" b="0"/>
          </a:fillRef>
          <a:effectRef idx="4">
            <a:scrgbClr r="0" g="0" b="0"/>
          </a:effectRef>
          <a:fontRef idx="major"/>
        </p:style>
        <p:txBody>
          <a:bodyPr/>
          <a:lstStyle/>
          <a:p>
            <a:endParaRPr/>
          </a:p>
        </p:txBody>
      </p:sp>
      <p:sp>
        <p:nvSpPr>
          <p:cNvPr id="42" name="Oval 41">
            <a:extLst>
              <a:ext uri="{FF2B5EF4-FFF2-40B4-BE49-F238E27FC236}">
                <a16:creationId xmlns:a16="http://schemas.microsoft.com/office/drawing/2014/main" id="{BA38DFB6-67EC-7726-A80D-CAF57F5058D6}"/>
              </a:ext>
            </a:extLst>
          </p:cNvPr>
          <p:cNvSpPr>
            <a:spLocks noGrp="1" noRot="1" noMove="1" noResize="1" noEditPoints="1" noAdjustHandles="1" noChangeArrowheads="1" noChangeShapeType="1"/>
          </p:cNvSpPr>
          <p:nvPr/>
        </p:nvSpPr>
        <p:spPr>
          <a:xfrm>
            <a:off x="2921000" y="3954048"/>
            <a:ext cx="190500" cy="178594"/>
          </a:xfrm>
          <a:prstGeom prst="ellipse">
            <a:avLst/>
          </a:prstGeom>
          <a:noFill/>
          <a:ln w="15240">
            <a:solidFill>
              <a:srgbClr val="1F7195"/>
            </a:solidFill>
            <a:prstDash val="solid"/>
          </a:ln>
        </p:spPr>
        <p:txBody>
          <a:bodyPr/>
          <a:lstStyle/>
          <a:p>
            <a:endParaRPr/>
          </a:p>
        </p:txBody>
      </p:sp>
      <p:sp>
        <p:nvSpPr>
          <p:cNvPr id="43" name="Straight Connector 42">
            <a:extLst>
              <a:ext uri="{FF2B5EF4-FFF2-40B4-BE49-F238E27FC236}">
                <a16:creationId xmlns:a16="http://schemas.microsoft.com/office/drawing/2014/main" id="{F7589723-D63A-6B75-5BB7-6CC71087DC00}"/>
              </a:ext>
            </a:extLst>
          </p:cNvPr>
          <p:cNvSpPr>
            <a:spLocks noGrp="1" noRot="1" noMove="1" noResize="1" noEditPoints="1" noAdjustHandles="1" noChangeArrowheads="1" noChangeShapeType="1"/>
          </p:cNvSpPr>
          <p:nvPr/>
        </p:nvSpPr>
        <p:spPr>
          <a:xfrm>
            <a:off x="3012440" y="3961192"/>
            <a:ext cx="0" cy="157163"/>
          </a:xfrm>
          <a:prstGeom prst="line">
            <a:avLst/>
          </a:prstGeom>
          <a:noFill/>
          <a:ln w="11430">
            <a:solidFill>
              <a:srgbClr val="1F7195"/>
            </a:solidFill>
            <a:prstDash val="solid"/>
          </a:ln>
        </p:spPr>
        <p:txBody>
          <a:bodyPr/>
          <a:lstStyle/>
          <a:p>
            <a:endParaRPr/>
          </a:p>
        </p:txBody>
      </p:sp>
      <p:sp>
        <p:nvSpPr>
          <p:cNvPr id="44" name="Straight Connector 43">
            <a:extLst>
              <a:ext uri="{FF2B5EF4-FFF2-40B4-BE49-F238E27FC236}">
                <a16:creationId xmlns:a16="http://schemas.microsoft.com/office/drawing/2014/main" id="{395B2ADE-6DD5-4FAD-CD8C-381350713809}"/>
              </a:ext>
            </a:extLst>
          </p:cNvPr>
          <p:cNvSpPr>
            <a:spLocks noGrp="1" noRot="1" noMove="1" noResize="1" noEditPoints="1" noAdjustHandles="1" noChangeArrowheads="1" noChangeShapeType="1"/>
          </p:cNvSpPr>
          <p:nvPr/>
        </p:nvSpPr>
        <p:spPr>
          <a:xfrm>
            <a:off x="2921000" y="4032630"/>
            <a:ext cx="182880" cy="0"/>
          </a:xfrm>
          <a:prstGeom prst="line">
            <a:avLst/>
          </a:prstGeom>
          <a:noFill/>
          <a:ln w="11430">
            <a:solidFill>
              <a:srgbClr val="1F7195"/>
            </a:solidFill>
            <a:prstDash val="solid"/>
          </a:ln>
        </p:spPr>
        <p:txBody>
          <a:bodyPr/>
          <a:lstStyle/>
          <a:p>
            <a:endParaRPr/>
          </a:p>
        </p:txBody>
      </p:sp>
      <p:sp>
        <p:nvSpPr>
          <p:cNvPr id="45" name="Rectangle 44">
            <a:extLst>
              <a:ext uri="{FF2B5EF4-FFF2-40B4-BE49-F238E27FC236}">
                <a16:creationId xmlns:a16="http://schemas.microsoft.com/office/drawing/2014/main" id="{B1703A64-9F09-7D7A-F768-06CBD85AE51D}"/>
              </a:ext>
            </a:extLst>
          </p:cNvPr>
          <p:cNvSpPr>
            <a:spLocks noGrp="1" noRot="1" noMove="1" noResize="1" noEditPoints="1" noAdjustHandles="1" noChangeArrowheads="1" noChangeShapeType="1"/>
          </p:cNvSpPr>
          <p:nvPr/>
        </p:nvSpPr>
        <p:spPr>
          <a:xfrm>
            <a:off x="2821940" y="4204080"/>
            <a:ext cx="381000" cy="128588"/>
          </a:xfrm>
          <a:prstGeom prst="rect">
            <a:avLst/>
          </a:prstGeom>
          <a:noFill/>
          <a:ln w="0">
            <a:noFill/>
          </a:ln>
        </p:spPr>
        <p:txBody>
          <a:bodyPr wrap="square" lIns="0" tIns="0" rIns="0" bIns="0" anchor="t">
            <a:normAutofit/>
          </a:bodyPr>
          <a:lstStyle/>
          <a:p>
            <a:pPr algn="ctr">
              <a:buNone/>
              <a:defRPr sz="780" b="1">
                <a:solidFill>
                  <a:srgbClr val="52646B"/>
                </a:solidFill>
                <a:latin typeface="Oracle Sans Tab"/>
                <a:ea typeface="Oracle Sans Tab"/>
                <a:cs typeface="Oracle Sans Tab"/>
              </a:defRPr>
            </a:pPr>
            <a:r>
              <a:rPr sz="780" b="1">
                <a:solidFill>
                  <a:srgbClr val="52646B"/>
                </a:solidFill>
                <a:latin typeface="Oracle Sans Tab"/>
                <a:ea typeface="Oracle Sans Tab"/>
                <a:cs typeface="Oracle Sans Tab"/>
              </a:rPr>
              <a:t>XLIFF</a:t>
            </a:r>
          </a:p>
        </p:txBody>
      </p:sp>
      <p:sp>
        <p:nvSpPr>
          <p:cNvPr id="46" name="Rounded Rectangle 45">
            <a:extLst>
              <a:ext uri="{FF2B5EF4-FFF2-40B4-BE49-F238E27FC236}">
                <a16:creationId xmlns:a16="http://schemas.microsoft.com/office/drawing/2014/main" id="{E43FF98C-B1E4-77D2-C3B2-3D37CF99F39D}"/>
              </a:ext>
            </a:extLst>
          </p:cNvPr>
          <p:cNvSpPr>
            <a:spLocks noGrp="1" noRot="1" noMove="1" noResize="1" noEditPoints="1" noAdjustHandles="1" noChangeArrowheads="1" noChangeShapeType="1"/>
          </p:cNvSpPr>
          <p:nvPr/>
        </p:nvSpPr>
        <p:spPr>
          <a:xfrm>
            <a:off x="3619500" y="1990311"/>
            <a:ext cx="3086100" cy="1771650"/>
          </a:xfrm>
          <a:prstGeom prst="roundRect">
            <a:avLst>
              <a:gd name="adj" fmla="val 4301"/>
            </a:avLst>
          </a:prstGeom>
          <a:solidFill>
            <a:srgbClr val="F7F8F9"/>
          </a:solidFill>
          <a:ln w="11430">
            <a:solidFill>
              <a:srgbClr val="53636A"/>
            </a:solidFill>
            <a:prstDash val="solid"/>
          </a:ln>
        </p:spPr>
        <p:style>
          <a:lnRef idx="0">
            <a:scrgbClr r="0" g="0" b="0"/>
          </a:lnRef>
          <a:fillRef idx="0">
            <a:scrgbClr r="0" g="0" b="0"/>
          </a:fillRef>
          <a:effectRef idx="6">
            <a:scrgbClr r="0" g="0" b="0"/>
          </a:effectRef>
          <a:fontRef idx="major"/>
        </p:style>
        <p:txBody>
          <a:bodyPr/>
          <a:lstStyle/>
          <a:p>
            <a:endParaRPr/>
          </a:p>
        </p:txBody>
      </p:sp>
      <p:sp>
        <p:nvSpPr>
          <p:cNvPr id="47" name="Rounded Rectangle 46">
            <a:extLst>
              <a:ext uri="{FF2B5EF4-FFF2-40B4-BE49-F238E27FC236}">
                <a16:creationId xmlns:a16="http://schemas.microsoft.com/office/drawing/2014/main" id="{4086C904-2C20-95BC-95AF-3F7288200BB4}"/>
              </a:ext>
            </a:extLst>
          </p:cNvPr>
          <p:cNvSpPr>
            <a:spLocks noGrp="1" noRot="1" noMove="1" noResize="1" noEditPoints="1" noAdjustHandles="1" noChangeArrowheads="1" noChangeShapeType="1"/>
          </p:cNvSpPr>
          <p:nvPr/>
        </p:nvSpPr>
        <p:spPr>
          <a:xfrm>
            <a:off x="3619500" y="1990311"/>
            <a:ext cx="3086100" cy="271463"/>
          </a:xfrm>
          <a:prstGeom prst="roundRect">
            <a:avLst>
              <a:gd name="adj" fmla="val 28070"/>
            </a:avLst>
          </a:prstGeom>
          <a:solidFill>
            <a:srgbClr val="1E3037"/>
          </a:solidFill>
          <a:ln w="7620">
            <a:solidFill>
              <a:srgbClr val="53636A"/>
            </a:solidFill>
            <a:prstDash val="solid"/>
          </a:ln>
        </p:spPr>
        <p:txBody>
          <a:bodyPr/>
          <a:lstStyle/>
          <a:p>
            <a:endParaRPr/>
          </a:p>
        </p:txBody>
      </p:sp>
      <p:sp>
        <p:nvSpPr>
          <p:cNvPr id="48" name="Rounded Rectangle 47">
            <a:extLst>
              <a:ext uri="{FF2B5EF4-FFF2-40B4-BE49-F238E27FC236}">
                <a16:creationId xmlns:a16="http://schemas.microsoft.com/office/drawing/2014/main" id="{A694BF44-5699-3E8B-ECD6-DED6390C927E}"/>
              </a:ext>
            </a:extLst>
          </p:cNvPr>
          <p:cNvSpPr>
            <a:spLocks noGrp="1" noRot="1" noMove="1" noResize="1" noEditPoints="1" noAdjustHandles="1" noChangeArrowheads="1" noChangeShapeType="1"/>
          </p:cNvSpPr>
          <p:nvPr/>
        </p:nvSpPr>
        <p:spPr>
          <a:xfrm>
            <a:off x="3726180" y="2068892"/>
            <a:ext cx="205740" cy="107156"/>
          </a:xfrm>
          <a:prstGeom prst="roundRect">
            <a:avLst>
              <a:gd name="adj" fmla="val 50000"/>
            </a:avLst>
          </a:prstGeom>
          <a:noFill/>
          <a:ln w="22860">
            <a:solidFill>
              <a:srgbClr val="FF553C"/>
            </a:solidFill>
            <a:prstDash val="solid"/>
          </a:ln>
        </p:spPr>
        <p:txBody>
          <a:bodyPr/>
          <a:lstStyle/>
          <a:p>
            <a:endParaRPr/>
          </a:p>
        </p:txBody>
      </p:sp>
      <p:sp>
        <p:nvSpPr>
          <p:cNvPr id="49" name="Rectangle 48">
            <a:extLst>
              <a:ext uri="{FF2B5EF4-FFF2-40B4-BE49-F238E27FC236}">
                <a16:creationId xmlns:a16="http://schemas.microsoft.com/office/drawing/2014/main" id="{A605D3DB-A675-741E-6CFF-DD03496DD823}"/>
              </a:ext>
            </a:extLst>
          </p:cNvPr>
          <p:cNvSpPr>
            <a:spLocks noGrp="1" noRot="1" noMove="1" noResize="1" noEditPoints="1" noAdjustHandles="1" noChangeArrowheads="1" noChangeShapeType="1"/>
          </p:cNvSpPr>
          <p:nvPr/>
        </p:nvSpPr>
        <p:spPr>
          <a:xfrm>
            <a:off x="4015740" y="2033173"/>
            <a:ext cx="1828800" cy="164306"/>
          </a:xfrm>
          <a:prstGeom prst="rect">
            <a:avLst/>
          </a:prstGeom>
          <a:noFill/>
          <a:ln w="0">
            <a:noFill/>
          </a:ln>
        </p:spPr>
        <p:txBody>
          <a:bodyPr wrap="square" lIns="0" tIns="0" rIns="0" bIns="0" anchor="ctr">
            <a:normAutofit/>
          </a:bodyPr>
          <a:lstStyle/>
          <a:p>
            <a:pPr algn="l">
              <a:buNone/>
              <a:defRPr sz="960" b="1">
                <a:solidFill>
                  <a:srgbClr val="F8FBFC"/>
                </a:solidFill>
                <a:latin typeface="Oracle Sans Tab"/>
                <a:ea typeface="Oracle Sans Tab"/>
                <a:cs typeface="Oracle Sans Tab"/>
              </a:defRPr>
            </a:pPr>
            <a:r>
              <a:rPr sz="960" b="1">
                <a:solidFill>
                  <a:srgbClr val="F8FBFC"/>
                </a:solidFill>
                <a:latin typeface="Oracle Sans Tab"/>
                <a:ea typeface="Oracle Sans Tab"/>
                <a:cs typeface="Oracle Sans Tab"/>
              </a:rPr>
              <a:t>Oracle APEX Application</a:t>
            </a:r>
          </a:p>
        </p:txBody>
      </p:sp>
      <p:sp>
        <p:nvSpPr>
          <p:cNvPr id="50" name="Rectangle 49">
            <a:extLst>
              <a:ext uri="{FF2B5EF4-FFF2-40B4-BE49-F238E27FC236}">
                <a16:creationId xmlns:a16="http://schemas.microsoft.com/office/drawing/2014/main" id="{14FA2928-DED8-B6BC-F698-E820F57FC880}"/>
              </a:ext>
            </a:extLst>
          </p:cNvPr>
          <p:cNvSpPr>
            <a:spLocks noGrp="1" noRot="1" noMove="1" noResize="1" noEditPoints="1" noAdjustHandles="1" noChangeArrowheads="1" noChangeShapeType="1"/>
          </p:cNvSpPr>
          <p:nvPr/>
        </p:nvSpPr>
        <p:spPr>
          <a:xfrm>
            <a:off x="3619500" y="2261773"/>
            <a:ext cx="746760" cy="1500188"/>
          </a:xfrm>
          <a:prstGeom prst="rect">
            <a:avLst/>
          </a:prstGeom>
          <a:solidFill>
            <a:srgbClr val="27383F"/>
          </a:solidFill>
          <a:ln w="0">
            <a:noFill/>
          </a:ln>
        </p:spPr>
        <p:txBody>
          <a:bodyPr/>
          <a:lstStyle/>
          <a:p>
            <a:endParaRPr/>
          </a:p>
        </p:txBody>
      </p:sp>
      <p:sp>
        <p:nvSpPr>
          <p:cNvPr id="51" name="Rectangle 50">
            <a:extLst>
              <a:ext uri="{FF2B5EF4-FFF2-40B4-BE49-F238E27FC236}">
                <a16:creationId xmlns:a16="http://schemas.microsoft.com/office/drawing/2014/main" id="{B0F9AAA3-3F62-6379-7CD8-6E027FDD2A14}"/>
              </a:ext>
            </a:extLst>
          </p:cNvPr>
          <p:cNvSpPr>
            <a:spLocks noGrp="1" noRot="1" noMove="1" noResize="1" noEditPoints="1" noAdjustHandles="1" noChangeArrowheads="1" noChangeShapeType="1"/>
          </p:cNvSpPr>
          <p:nvPr/>
        </p:nvSpPr>
        <p:spPr>
          <a:xfrm>
            <a:off x="3741420" y="2326067"/>
            <a:ext cx="213360" cy="200025"/>
          </a:xfrm>
          <a:prstGeom prst="rect">
            <a:avLst/>
          </a:prstGeom>
          <a:noFill/>
          <a:ln w="0">
            <a:noFill/>
          </a:ln>
        </p:spPr>
        <p:txBody>
          <a:bodyPr wrap="square" lIns="0" tIns="0" rIns="0" bIns="0" anchor="t">
            <a:normAutofit fontScale="99432"/>
          </a:bodyPr>
          <a:lstStyle/>
          <a:p>
            <a:pPr algn="ctr">
              <a:buNone/>
              <a:defRPr sz="1320" b="1">
                <a:solidFill>
                  <a:srgbClr val="F8FBFC"/>
                </a:solidFill>
                <a:latin typeface="Oracle Sans Tab"/>
                <a:ea typeface="Oracle Sans Tab"/>
                <a:cs typeface="Oracle Sans Tab"/>
              </a:defRPr>
            </a:pPr>
            <a:r>
              <a:rPr sz="1320" b="1">
                <a:solidFill>
                  <a:srgbClr val="F8FBFC"/>
                </a:solidFill>
                <a:latin typeface="Oracle Sans Tab"/>
                <a:ea typeface="Oracle Sans Tab"/>
                <a:cs typeface="Oracle Sans Tab"/>
              </a:rPr>
              <a:t>⌂</a:t>
            </a:r>
          </a:p>
        </p:txBody>
      </p:sp>
      <p:sp>
        <p:nvSpPr>
          <p:cNvPr id="52" name="Rounded Rectangle 51">
            <a:extLst>
              <a:ext uri="{FF2B5EF4-FFF2-40B4-BE49-F238E27FC236}">
                <a16:creationId xmlns:a16="http://schemas.microsoft.com/office/drawing/2014/main" id="{71A5F4EC-9EB4-2205-A83A-2BF60D6BDE94}"/>
              </a:ext>
            </a:extLst>
          </p:cNvPr>
          <p:cNvSpPr>
            <a:spLocks noGrp="1" noRot="1" noMove="1" noResize="1" noEditPoints="1" noAdjustHandles="1" noChangeArrowheads="1" noChangeShapeType="1"/>
          </p:cNvSpPr>
          <p:nvPr/>
        </p:nvSpPr>
        <p:spPr>
          <a:xfrm>
            <a:off x="3764280" y="2604673"/>
            <a:ext cx="91440" cy="85725"/>
          </a:xfrm>
          <a:prstGeom prst="roundRect">
            <a:avLst>
              <a:gd name="adj" fmla="val 26667"/>
            </a:avLst>
          </a:prstGeom>
          <a:solidFill>
            <a:srgbClr val="BFECDD"/>
          </a:solidFill>
          <a:ln w="0">
            <a:noFill/>
            <a:prstDash val="solid"/>
          </a:ln>
        </p:spPr>
        <p:txBody>
          <a:bodyPr/>
          <a:lstStyle/>
          <a:p>
            <a:endParaRPr/>
          </a:p>
        </p:txBody>
      </p:sp>
      <p:sp>
        <p:nvSpPr>
          <p:cNvPr id="53" name="Rounded Rectangle 52">
            <a:extLst>
              <a:ext uri="{FF2B5EF4-FFF2-40B4-BE49-F238E27FC236}">
                <a16:creationId xmlns:a16="http://schemas.microsoft.com/office/drawing/2014/main" id="{6B2109CB-715D-AB51-2866-BC6B82D4BF53}"/>
              </a:ext>
            </a:extLst>
          </p:cNvPr>
          <p:cNvSpPr>
            <a:spLocks noGrp="1" noRot="1" noMove="1" noResize="1" noEditPoints="1" noAdjustHandles="1" noChangeArrowheads="1" noChangeShapeType="1"/>
          </p:cNvSpPr>
          <p:nvPr/>
        </p:nvSpPr>
        <p:spPr>
          <a:xfrm>
            <a:off x="3931920" y="2611817"/>
            <a:ext cx="320040" cy="50006"/>
          </a:xfrm>
          <a:prstGeom prst="roundRect">
            <a:avLst>
              <a:gd name="adj" fmla="val 45714"/>
            </a:avLst>
          </a:prstGeom>
          <a:solidFill>
            <a:srgbClr val="65767D"/>
          </a:solidFill>
          <a:ln w="0">
            <a:noFill/>
            <a:prstDash val="solid"/>
          </a:ln>
        </p:spPr>
        <p:txBody>
          <a:bodyPr/>
          <a:lstStyle/>
          <a:p>
            <a:endParaRPr/>
          </a:p>
        </p:txBody>
      </p:sp>
      <p:sp>
        <p:nvSpPr>
          <p:cNvPr id="54" name="Rounded Rectangle 53">
            <a:extLst>
              <a:ext uri="{FF2B5EF4-FFF2-40B4-BE49-F238E27FC236}">
                <a16:creationId xmlns:a16="http://schemas.microsoft.com/office/drawing/2014/main" id="{259F690F-FA20-C403-C746-9F6354E84285}"/>
              </a:ext>
            </a:extLst>
          </p:cNvPr>
          <p:cNvSpPr>
            <a:spLocks noGrp="1" noRot="1" noMove="1" noResize="1" noEditPoints="1" noAdjustHandles="1" noChangeArrowheads="1" noChangeShapeType="1"/>
          </p:cNvSpPr>
          <p:nvPr/>
        </p:nvSpPr>
        <p:spPr>
          <a:xfrm>
            <a:off x="3764280" y="2804698"/>
            <a:ext cx="91440" cy="85725"/>
          </a:xfrm>
          <a:prstGeom prst="roundRect">
            <a:avLst>
              <a:gd name="adj" fmla="val 26667"/>
            </a:avLst>
          </a:prstGeom>
          <a:solidFill>
            <a:srgbClr val="62737A"/>
          </a:solidFill>
          <a:ln w="0">
            <a:noFill/>
            <a:prstDash val="solid"/>
          </a:ln>
        </p:spPr>
        <p:txBody>
          <a:bodyPr/>
          <a:lstStyle/>
          <a:p>
            <a:endParaRPr/>
          </a:p>
        </p:txBody>
      </p:sp>
      <p:sp>
        <p:nvSpPr>
          <p:cNvPr id="55" name="Rounded Rectangle 54">
            <a:extLst>
              <a:ext uri="{FF2B5EF4-FFF2-40B4-BE49-F238E27FC236}">
                <a16:creationId xmlns:a16="http://schemas.microsoft.com/office/drawing/2014/main" id="{DFBFEF0E-CA5F-30C6-7846-A558C99AB217}"/>
              </a:ext>
            </a:extLst>
          </p:cNvPr>
          <p:cNvSpPr>
            <a:spLocks noGrp="1" noRot="1" noMove="1" noResize="1" noEditPoints="1" noAdjustHandles="1" noChangeArrowheads="1" noChangeShapeType="1"/>
          </p:cNvSpPr>
          <p:nvPr/>
        </p:nvSpPr>
        <p:spPr>
          <a:xfrm>
            <a:off x="3890976" y="2811842"/>
            <a:ext cx="457200" cy="50006"/>
          </a:xfrm>
          <a:prstGeom prst="roundRect">
            <a:avLst>
              <a:gd name="adj" fmla="val 45714"/>
            </a:avLst>
          </a:prstGeom>
          <a:solidFill>
            <a:srgbClr val="65767D"/>
          </a:solidFill>
          <a:ln w="0">
            <a:noFill/>
            <a:prstDash val="solid"/>
          </a:ln>
        </p:spPr>
        <p:txBody>
          <a:bodyPr/>
          <a:lstStyle/>
          <a:p>
            <a:endParaRPr/>
          </a:p>
        </p:txBody>
      </p:sp>
      <p:sp>
        <p:nvSpPr>
          <p:cNvPr id="56" name="Rounded Rectangle 55">
            <a:extLst>
              <a:ext uri="{FF2B5EF4-FFF2-40B4-BE49-F238E27FC236}">
                <a16:creationId xmlns:a16="http://schemas.microsoft.com/office/drawing/2014/main" id="{AC9DD2AD-578F-8903-753C-BA22E8B59BC5}"/>
              </a:ext>
            </a:extLst>
          </p:cNvPr>
          <p:cNvSpPr>
            <a:spLocks noGrp="1" noRot="1" noMove="1" noResize="1" noEditPoints="1" noAdjustHandles="1" noChangeArrowheads="1" noChangeShapeType="1"/>
          </p:cNvSpPr>
          <p:nvPr/>
        </p:nvSpPr>
        <p:spPr>
          <a:xfrm>
            <a:off x="3764280" y="3004723"/>
            <a:ext cx="91440" cy="85725"/>
          </a:xfrm>
          <a:prstGeom prst="roundRect">
            <a:avLst>
              <a:gd name="adj" fmla="val 26667"/>
            </a:avLst>
          </a:prstGeom>
          <a:solidFill>
            <a:srgbClr val="62737A"/>
          </a:solidFill>
          <a:ln w="0">
            <a:noFill/>
            <a:prstDash val="solid"/>
          </a:ln>
        </p:spPr>
        <p:txBody>
          <a:bodyPr/>
          <a:lstStyle/>
          <a:p>
            <a:endParaRPr/>
          </a:p>
        </p:txBody>
      </p:sp>
      <p:sp>
        <p:nvSpPr>
          <p:cNvPr id="57" name="Rounded Rectangle 56">
            <a:extLst>
              <a:ext uri="{FF2B5EF4-FFF2-40B4-BE49-F238E27FC236}">
                <a16:creationId xmlns:a16="http://schemas.microsoft.com/office/drawing/2014/main" id="{8651BD79-C724-A6FC-4835-0140EE0F0AE4}"/>
              </a:ext>
            </a:extLst>
          </p:cNvPr>
          <p:cNvSpPr>
            <a:spLocks noGrp="1" noRot="1" noMove="1" noResize="1" noEditPoints="1" noAdjustHandles="1" noChangeArrowheads="1" noChangeShapeType="1"/>
          </p:cNvSpPr>
          <p:nvPr/>
        </p:nvSpPr>
        <p:spPr>
          <a:xfrm>
            <a:off x="3931920" y="3011867"/>
            <a:ext cx="320040" cy="50006"/>
          </a:xfrm>
          <a:prstGeom prst="roundRect">
            <a:avLst>
              <a:gd name="adj" fmla="val 45714"/>
            </a:avLst>
          </a:prstGeom>
          <a:solidFill>
            <a:srgbClr val="65767D"/>
          </a:solidFill>
          <a:ln w="0">
            <a:noFill/>
            <a:prstDash val="solid"/>
          </a:ln>
        </p:spPr>
        <p:txBody>
          <a:bodyPr/>
          <a:lstStyle/>
          <a:p>
            <a:endParaRPr/>
          </a:p>
        </p:txBody>
      </p:sp>
      <p:sp>
        <p:nvSpPr>
          <p:cNvPr id="58" name="Rounded Rectangle 57">
            <a:extLst>
              <a:ext uri="{FF2B5EF4-FFF2-40B4-BE49-F238E27FC236}">
                <a16:creationId xmlns:a16="http://schemas.microsoft.com/office/drawing/2014/main" id="{296C04E3-6D2E-04DB-C40C-40DC13A0C0F8}"/>
              </a:ext>
            </a:extLst>
          </p:cNvPr>
          <p:cNvSpPr>
            <a:spLocks noGrp="1" noRot="1" noMove="1" noResize="1" noEditPoints="1" noAdjustHandles="1" noChangeArrowheads="1" noChangeShapeType="1"/>
          </p:cNvSpPr>
          <p:nvPr/>
        </p:nvSpPr>
        <p:spPr>
          <a:xfrm>
            <a:off x="3764280" y="3204748"/>
            <a:ext cx="91440" cy="85725"/>
          </a:xfrm>
          <a:prstGeom prst="roundRect">
            <a:avLst>
              <a:gd name="adj" fmla="val 26667"/>
            </a:avLst>
          </a:prstGeom>
          <a:solidFill>
            <a:srgbClr val="62737A"/>
          </a:solidFill>
          <a:ln w="0">
            <a:noFill/>
            <a:prstDash val="solid"/>
          </a:ln>
        </p:spPr>
        <p:txBody>
          <a:bodyPr/>
          <a:lstStyle/>
          <a:p>
            <a:endParaRPr/>
          </a:p>
        </p:txBody>
      </p:sp>
      <p:sp>
        <p:nvSpPr>
          <p:cNvPr id="59" name="Rounded Rectangle 58">
            <a:extLst>
              <a:ext uri="{FF2B5EF4-FFF2-40B4-BE49-F238E27FC236}">
                <a16:creationId xmlns:a16="http://schemas.microsoft.com/office/drawing/2014/main" id="{1B3F11F6-9DE4-04C3-717D-791676911E1D}"/>
              </a:ext>
            </a:extLst>
          </p:cNvPr>
          <p:cNvSpPr>
            <a:spLocks noGrp="1" noRot="1" noMove="1" noResize="1" noEditPoints="1" noAdjustHandles="1" noChangeArrowheads="1" noChangeShapeType="1"/>
          </p:cNvSpPr>
          <p:nvPr/>
        </p:nvSpPr>
        <p:spPr>
          <a:xfrm>
            <a:off x="3931920" y="3211892"/>
            <a:ext cx="457200" cy="50006"/>
          </a:xfrm>
          <a:prstGeom prst="roundRect">
            <a:avLst>
              <a:gd name="adj" fmla="val 45714"/>
            </a:avLst>
          </a:prstGeom>
          <a:solidFill>
            <a:srgbClr val="65767D"/>
          </a:solidFill>
          <a:ln w="0">
            <a:noFill/>
            <a:prstDash val="solid"/>
          </a:ln>
        </p:spPr>
        <p:txBody>
          <a:bodyPr/>
          <a:lstStyle/>
          <a:p>
            <a:endParaRPr/>
          </a:p>
        </p:txBody>
      </p:sp>
      <p:sp>
        <p:nvSpPr>
          <p:cNvPr id="60" name="Rounded Rectangle 59">
            <a:extLst>
              <a:ext uri="{FF2B5EF4-FFF2-40B4-BE49-F238E27FC236}">
                <a16:creationId xmlns:a16="http://schemas.microsoft.com/office/drawing/2014/main" id="{D0FCA138-8253-4F5A-620F-0C1004C162E5}"/>
              </a:ext>
            </a:extLst>
          </p:cNvPr>
          <p:cNvSpPr>
            <a:spLocks noGrp="1" noRot="1" noMove="1" noResize="1" noEditPoints="1" noAdjustHandles="1" noChangeArrowheads="1" noChangeShapeType="1"/>
          </p:cNvSpPr>
          <p:nvPr/>
        </p:nvSpPr>
        <p:spPr>
          <a:xfrm>
            <a:off x="3764280" y="3404773"/>
            <a:ext cx="91440" cy="85725"/>
          </a:xfrm>
          <a:prstGeom prst="roundRect">
            <a:avLst>
              <a:gd name="adj" fmla="val 26667"/>
            </a:avLst>
          </a:prstGeom>
          <a:solidFill>
            <a:srgbClr val="62737A"/>
          </a:solidFill>
          <a:ln w="0">
            <a:noFill/>
            <a:prstDash val="solid"/>
          </a:ln>
        </p:spPr>
        <p:txBody>
          <a:bodyPr/>
          <a:lstStyle/>
          <a:p>
            <a:endParaRPr/>
          </a:p>
        </p:txBody>
      </p:sp>
      <p:sp>
        <p:nvSpPr>
          <p:cNvPr id="61" name="Rounded Rectangle 60">
            <a:extLst>
              <a:ext uri="{FF2B5EF4-FFF2-40B4-BE49-F238E27FC236}">
                <a16:creationId xmlns:a16="http://schemas.microsoft.com/office/drawing/2014/main" id="{24CD77E6-D36C-4CF6-DD7C-453167F9DE79}"/>
              </a:ext>
            </a:extLst>
          </p:cNvPr>
          <p:cNvSpPr>
            <a:spLocks noGrp="1" noRot="1" noMove="1" noResize="1" noEditPoints="1" noAdjustHandles="1" noChangeArrowheads="1" noChangeShapeType="1"/>
          </p:cNvSpPr>
          <p:nvPr/>
        </p:nvSpPr>
        <p:spPr>
          <a:xfrm>
            <a:off x="3931920" y="3411917"/>
            <a:ext cx="320040" cy="50006"/>
          </a:xfrm>
          <a:prstGeom prst="roundRect">
            <a:avLst>
              <a:gd name="adj" fmla="val 45714"/>
            </a:avLst>
          </a:prstGeom>
          <a:solidFill>
            <a:srgbClr val="65767D"/>
          </a:solidFill>
          <a:ln w="0">
            <a:noFill/>
            <a:prstDash val="solid"/>
          </a:ln>
        </p:spPr>
        <p:txBody>
          <a:bodyPr/>
          <a:lstStyle/>
          <a:p>
            <a:endParaRPr/>
          </a:p>
        </p:txBody>
      </p:sp>
      <p:sp>
        <p:nvSpPr>
          <p:cNvPr id="62" name="Rounded Rectangle 61">
            <a:extLst>
              <a:ext uri="{FF2B5EF4-FFF2-40B4-BE49-F238E27FC236}">
                <a16:creationId xmlns:a16="http://schemas.microsoft.com/office/drawing/2014/main" id="{EDC87632-7474-C6D9-554D-D958EB5E6B5A}"/>
              </a:ext>
            </a:extLst>
          </p:cNvPr>
          <p:cNvSpPr>
            <a:spLocks noGrp="1" noRot="1" noMove="1" noResize="1" noEditPoints="1" noAdjustHandles="1" noChangeArrowheads="1" noChangeShapeType="1"/>
          </p:cNvSpPr>
          <p:nvPr/>
        </p:nvSpPr>
        <p:spPr>
          <a:xfrm>
            <a:off x="4396740" y="2247486"/>
            <a:ext cx="1402080" cy="914400"/>
          </a:xfrm>
          <a:prstGeom prst="roundRect">
            <a:avLst>
              <a:gd name="adj" fmla="val 4167"/>
            </a:avLst>
          </a:prstGeom>
          <a:solidFill>
            <a:srgbClr val="FFFFFF"/>
          </a:solidFill>
          <a:ln w="7620">
            <a:solidFill>
              <a:srgbClr val="E0E4E6"/>
            </a:solidFill>
            <a:prstDash val="solid"/>
          </a:ln>
        </p:spPr>
        <p:style>
          <a:lnRef idx="0">
            <a:scrgbClr r="0" g="0" b="0"/>
          </a:lnRef>
          <a:fillRef idx="0">
            <a:scrgbClr r="0" g="0" b="0"/>
          </a:fillRef>
          <a:effectRef idx="4">
            <a:scrgbClr r="0" g="0" b="0"/>
          </a:effectRef>
          <a:fontRef idx="major"/>
        </p:style>
        <p:txBody>
          <a:bodyPr/>
          <a:lstStyle/>
          <a:p>
            <a:endParaRPr/>
          </a:p>
        </p:txBody>
      </p:sp>
      <p:sp>
        <p:nvSpPr>
          <p:cNvPr id="63" name="Rounded Rectangle 62">
            <a:extLst>
              <a:ext uri="{FF2B5EF4-FFF2-40B4-BE49-F238E27FC236}">
                <a16:creationId xmlns:a16="http://schemas.microsoft.com/office/drawing/2014/main" id="{48214789-D754-4DB4-151C-7912463F57CC}"/>
              </a:ext>
            </a:extLst>
          </p:cNvPr>
          <p:cNvSpPr>
            <a:spLocks noGrp="1" noRot="1" noMove="1" noResize="1" noEditPoints="1" noAdjustHandles="1" noChangeArrowheads="1" noChangeShapeType="1"/>
          </p:cNvSpPr>
          <p:nvPr/>
        </p:nvSpPr>
        <p:spPr>
          <a:xfrm>
            <a:off x="5905500" y="2361786"/>
            <a:ext cx="670560" cy="714375"/>
          </a:xfrm>
          <a:prstGeom prst="roundRect">
            <a:avLst>
              <a:gd name="adj" fmla="val 5682"/>
            </a:avLst>
          </a:prstGeom>
          <a:solidFill>
            <a:srgbClr val="FAFAFA"/>
          </a:solidFill>
          <a:ln w="7620">
            <a:solidFill>
              <a:srgbClr val="E0E4E6"/>
            </a:solidFill>
            <a:prstDash val="solid"/>
          </a:ln>
        </p:spPr>
        <p:txBody>
          <a:bodyPr/>
          <a:lstStyle/>
          <a:p>
            <a:endParaRPr/>
          </a:p>
        </p:txBody>
      </p:sp>
      <p:sp>
        <p:nvSpPr>
          <p:cNvPr id="64" name="Rounded Rectangle 63">
            <a:extLst>
              <a:ext uri="{FF2B5EF4-FFF2-40B4-BE49-F238E27FC236}">
                <a16:creationId xmlns:a16="http://schemas.microsoft.com/office/drawing/2014/main" id="{56239179-1C42-9EC7-FE45-972C3FB99EFC}"/>
              </a:ext>
            </a:extLst>
          </p:cNvPr>
          <p:cNvSpPr>
            <a:spLocks noGrp="1" noRot="1" noMove="1" noResize="1" noEditPoints="1" noAdjustHandles="1" noChangeArrowheads="1" noChangeShapeType="1"/>
          </p:cNvSpPr>
          <p:nvPr/>
        </p:nvSpPr>
        <p:spPr>
          <a:xfrm>
            <a:off x="4632960" y="2447511"/>
            <a:ext cx="396240" cy="292894"/>
          </a:xfrm>
          <a:prstGeom prst="roundRect">
            <a:avLst>
              <a:gd name="adj" fmla="val 7805"/>
            </a:avLst>
          </a:prstGeom>
          <a:solidFill>
            <a:srgbClr val="85C1AC"/>
          </a:solidFill>
          <a:ln w="0">
            <a:noFill/>
            <a:prstDash val="solid"/>
          </a:ln>
        </p:spPr>
        <p:txBody>
          <a:bodyPr/>
          <a:lstStyle/>
          <a:p>
            <a:endParaRPr/>
          </a:p>
        </p:txBody>
      </p:sp>
      <p:sp>
        <p:nvSpPr>
          <p:cNvPr id="65" name="Triangle 64">
            <a:extLst>
              <a:ext uri="{FF2B5EF4-FFF2-40B4-BE49-F238E27FC236}">
                <a16:creationId xmlns:a16="http://schemas.microsoft.com/office/drawing/2014/main" id="{D0BD30D1-F047-94B5-E7C9-1659CB99E764}"/>
              </a:ext>
            </a:extLst>
          </p:cNvPr>
          <p:cNvSpPr>
            <a:spLocks noGrp="1" noRot="1" noMove="1" noResize="1" noEditPoints="1" noAdjustHandles="1" noChangeArrowheads="1" noChangeShapeType="1"/>
          </p:cNvSpPr>
          <p:nvPr/>
        </p:nvSpPr>
        <p:spPr>
          <a:xfrm>
            <a:off x="4686300" y="2583242"/>
            <a:ext cx="152400" cy="128588"/>
          </a:xfrm>
          <a:prstGeom prst="triangle">
            <a:avLst/>
          </a:prstGeom>
          <a:solidFill>
            <a:srgbClr val="D7EEE7"/>
          </a:solidFill>
          <a:ln w="0">
            <a:noFill/>
          </a:ln>
        </p:spPr>
        <p:txBody>
          <a:bodyPr/>
          <a:lstStyle/>
          <a:p>
            <a:endParaRPr/>
          </a:p>
        </p:txBody>
      </p:sp>
      <p:sp>
        <p:nvSpPr>
          <p:cNvPr id="66" name="Triangle 65">
            <a:extLst>
              <a:ext uri="{FF2B5EF4-FFF2-40B4-BE49-F238E27FC236}">
                <a16:creationId xmlns:a16="http://schemas.microsoft.com/office/drawing/2014/main" id="{59C498B7-54C7-E38A-B50D-0CB6C19001EE}"/>
              </a:ext>
            </a:extLst>
          </p:cNvPr>
          <p:cNvSpPr>
            <a:spLocks noGrp="1" noRot="1" noMove="1" noResize="1" noEditPoints="1" noAdjustHandles="1" noChangeArrowheads="1" noChangeShapeType="1"/>
          </p:cNvSpPr>
          <p:nvPr/>
        </p:nvSpPr>
        <p:spPr>
          <a:xfrm>
            <a:off x="4785360" y="2526092"/>
            <a:ext cx="228600" cy="200025"/>
          </a:xfrm>
          <a:prstGeom prst="triangle">
            <a:avLst/>
          </a:prstGeom>
          <a:solidFill>
            <a:srgbClr val="EFF9F5"/>
          </a:solidFill>
          <a:ln w="0">
            <a:noFill/>
          </a:ln>
        </p:spPr>
        <p:txBody>
          <a:bodyPr/>
          <a:lstStyle/>
          <a:p>
            <a:endParaRPr/>
          </a:p>
        </p:txBody>
      </p:sp>
      <p:sp>
        <p:nvSpPr>
          <p:cNvPr id="67" name="Oval 66">
            <a:extLst>
              <a:ext uri="{FF2B5EF4-FFF2-40B4-BE49-F238E27FC236}">
                <a16:creationId xmlns:a16="http://schemas.microsoft.com/office/drawing/2014/main" id="{DF6AE4B8-8DDA-D238-7972-C64858B9BEB8}"/>
              </a:ext>
            </a:extLst>
          </p:cNvPr>
          <p:cNvSpPr>
            <a:spLocks noGrp="1" noRot="1" noMove="1" noResize="1" noEditPoints="1" noAdjustHandles="1" noChangeArrowheads="1" noChangeShapeType="1"/>
          </p:cNvSpPr>
          <p:nvPr/>
        </p:nvSpPr>
        <p:spPr>
          <a:xfrm>
            <a:off x="4785360" y="2504661"/>
            <a:ext cx="53340" cy="50006"/>
          </a:xfrm>
          <a:prstGeom prst="ellipse">
            <a:avLst/>
          </a:prstGeom>
          <a:solidFill>
            <a:srgbClr val="D9F6EB"/>
          </a:solidFill>
          <a:ln w="0">
            <a:noFill/>
            <a:prstDash val="solid"/>
          </a:ln>
        </p:spPr>
        <p:txBody>
          <a:bodyPr/>
          <a:lstStyle/>
          <a:p>
            <a:endParaRPr/>
          </a:p>
        </p:txBody>
      </p:sp>
      <p:sp>
        <p:nvSpPr>
          <p:cNvPr id="68" name="Rounded Rectangle 67">
            <a:extLst>
              <a:ext uri="{FF2B5EF4-FFF2-40B4-BE49-F238E27FC236}">
                <a16:creationId xmlns:a16="http://schemas.microsoft.com/office/drawing/2014/main" id="{6B826D54-6953-FFF6-6305-A7B87166539E}"/>
              </a:ext>
            </a:extLst>
          </p:cNvPr>
          <p:cNvSpPr>
            <a:spLocks noGrp="1" noRot="1" noMove="1" noResize="1" noEditPoints="1" noAdjustHandles="1" noChangeArrowheads="1" noChangeShapeType="1"/>
          </p:cNvSpPr>
          <p:nvPr/>
        </p:nvSpPr>
        <p:spPr>
          <a:xfrm>
            <a:off x="5143500" y="2468942"/>
            <a:ext cx="548640" cy="50006"/>
          </a:xfrm>
          <a:prstGeom prst="roundRect">
            <a:avLst>
              <a:gd name="adj" fmla="val 45714"/>
            </a:avLst>
          </a:prstGeom>
          <a:solidFill>
            <a:srgbClr val="D5D9DB"/>
          </a:solidFill>
          <a:ln w="0">
            <a:noFill/>
            <a:prstDash val="solid"/>
          </a:ln>
        </p:spPr>
        <p:txBody>
          <a:bodyPr/>
          <a:lstStyle/>
          <a:p>
            <a:endParaRPr/>
          </a:p>
        </p:txBody>
      </p:sp>
      <p:sp>
        <p:nvSpPr>
          <p:cNvPr id="69" name="Rounded Rectangle 68">
            <a:extLst>
              <a:ext uri="{FF2B5EF4-FFF2-40B4-BE49-F238E27FC236}">
                <a16:creationId xmlns:a16="http://schemas.microsoft.com/office/drawing/2014/main" id="{D72746A1-DCE9-D8E9-6ED6-00FB59D53AE5}"/>
              </a:ext>
            </a:extLst>
          </p:cNvPr>
          <p:cNvSpPr>
            <a:spLocks noGrp="1" noRot="1" noMove="1" noResize="1" noEditPoints="1" noAdjustHandles="1" noChangeArrowheads="1" noChangeShapeType="1"/>
          </p:cNvSpPr>
          <p:nvPr/>
        </p:nvSpPr>
        <p:spPr>
          <a:xfrm>
            <a:off x="5143500" y="2590386"/>
            <a:ext cx="495300" cy="50006"/>
          </a:xfrm>
          <a:prstGeom prst="roundRect">
            <a:avLst>
              <a:gd name="adj" fmla="val 45714"/>
            </a:avLst>
          </a:prstGeom>
          <a:solidFill>
            <a:srgbClr val="D5D9DB"/>
          </a:solidFill>
          <a:ln w="0">
            <a:noFill/>
            <a:prstDash val="solid"/>
          </a:ln>
        </p:spPr>
        <p:txBody>
          <a:bodyPr/>
          <a:lstStyle/>
          <a:p>
            <a:endParaRPr/>
          </a:p>
        </p:txBody>
      </p:sp>
      <p:sp>
        <p:nvSpPr>
          <p:cNvPr id="70" name="Rounded Rectangle 69">
            <a:extLst>
              <a:ext uri="{FF2B5EF4-FFF2-40B4-BE49-F238E27FC236}">
                <a16:creationId xmlns:a16="http://schemas.microsoft.com/office/drawing/2014/main" id="{B4A9ABB2-169A-AF08-5B17-58293F7A62D7}"/>
              </a:ext>
            </a:extLst>
          </p:cNvPr>
          <p:cNvSpPr>
            <a:spLocks noGrp="1" noRot="1" noMove="1" noResize="1" noEditPoints="1" noAdjustHandles="1" noChangeArrowheads="1" noChangeShapeType="1"/>
          </p:cNvSpPr>
          <p:nvPr/>
        </p:nvSpPr>
        <p:spPr>
          <a:xfrm>
            <a:off x="5143500" y="2711830"/>
            <a:ext cx="441960" cy="50006"/>
          </a:xfrm>
          <a:prstGeom prst="roundRect">
            <a:avLst>
              <a:gd name="adj" fmla="val 45714"/>
            </a:avLst>
          </a:prstGeom>
          <a:solidFill>
            <a:srgbClr val="D5D9DB"/>
          </a:solidFill>
          <a:ln w="0">
            <a:noFill/>
            <a:prstDash val="solid"/>
          </a:ln>
        </p:spPr>
        <p:txBody>
          <a:bodyPr/>
          <a:lstStyle/>
          <a:p>
            <a:endParaRPr/>
          </a:p>
        </p:txBody>
      </p:sp>
      <p:sp>
        <p:nvSpPr>
          <p:cNvPr id="71" name="Rounded Rectangle 70">
            <a:extLst>
              <a:ext uri="{FF2B5EF4-FFF2-40B4-BE49-F238E27FC236}">
                <a16:creationId xmlns:a16="http://schemas.microsoft.com/office/drawing/2014/main" id="{1C61AD35-92F4-1AE4-625D-369903E662EA}"/>
              </a:ext>
            </a:extLst>
          </p:cNvPr>
          <p:cNvSpPr>
            <a:spLocks noGrp="1" noRot="1" noMove="1" noResize="1" noEditPoints="1" noAdjustHandles="1" noChangeArrowheads="1" noChangeShapeType="1"/>
          </p:cNvSpPr>
          <p:nvPr/>
        </p:nvSpPr>
        <p:spPr>
          <a:xfrm>
            <a:off x="5143500" y="2833273"/>
            <a:ext cx="388620" cy="50006"/>
          </a:xfrm>
          <a:prstGeom prst="roundRect">
            <a:avLst>
              <a:gd name="adj" fmla="val 45714"/>
            </a:avLst>
          </a:prstGeom>
          <a:solidFill>
            <a:srgbClr val="D5D9DB"/>
          </a:solidFill>
          <a:ln w="0">
            <a:noFill/>
            <a:prstDash val="solid"/>
          </a:ln>
        </p:spPr>
        <p:txBody>
          <a:bodyPr/>
          <a:lstStyle/>
          <a:p>
            <a:endParaRPr/>
          </a:p>
        </p:txBody>
      </p:sp>
      <p:sp>
        <p:nvSpPr>
          <p:cNvPr id="72" name="Rounded Rectangle 71">
            <a:extLst>
              <a:ext uri="{FF2B5EF4-FFF2-40B4-BE49-F238E27FC236}">
                <a16:creationId xmlns:a16="http://schemas.microsoft.com/office/drawing/2014/main" id="{C94A0CD9-2928-CEA5-CA2B-5E3EBED9683D}"/>
              </a:ext>
            </a:extLst>
          </p:cNvPr>
          <p:cNvSpPr>
            <a:spLocks noGrp="1" noRot="1" noMove="1" noResize="1" noEditPoints="1" noAdjustHandles="1" noChangeArrowheads="1" noChangeShapeType="1"/>
          </p:cNvSpPr>
          <p:nvPr/>
        </p:nvSpPr>
        <p:spPr>
          <a:xfrm>
            <a:off x="6149340" y="2483230"/>
            <a:ext cx="190500" cy="235744"/>
          </a:xfrm>
          <a:prstGeom prst="roundRect">
            <a:avLst>
              <a:gd name="adj" fmla="val 16000"/>
            </a:avLst>
          </a:prstGeom>
          <a:solidFill>
            <a:srgbClr val="1A7D79"/>
          </a:solidFill>
          <a:ln w="0">
            <a:noFill/>
            <a:prstDash val="solid"/>
          </a:ln>
        </p:spPr>
        <p:txBody>
          <a:bodyPr/>
          <a:lstStyle/>
          <a:p>
            <a:endParaRPr/>
          </a:p>
        </p:txBody>
      </p:sp>
      <p:sp>
        <p:nvSpPr>
          <p:cNvPr id="73" name="Oval 72">
            <a:extLst>
              <a:ext uri="{FF2B5EF4-FFF2-40B4-BE49-F238E27FC236}">
                <a16:creationId xmlns:a16="http://schemas.microsoft.com/office/drawing/2014/main" id="{59E87CF7-00DC-B721-B641-FCBBB82032BC}"/>
              </a:ext>
            </a:extLst>
          </p:cNvPr>
          <p:cNvSpPr>
            <a:spLocks noGrp="1" noRot="1" noMove="1" noResize="1" noEditPoints="1" noAdjustHandles="1" noChangeArrowheads="1" noChangeShapeType="1"/>
          </p:cNvSpPr>
          <p:nvPr/>
        </p:nvSpPr>
        <p:spPr>
          <a:xfrm>
            <a:off x="6210300" y="2447511"/>
            <a:ext cx="68580" cy="64294"/>
          </a:xfrm>
          <a:prstGeom prst="ellipse">
            <a:avLst/>
          </a:prstGeom>
          <a:solidFill>
            <a:srgbClr val="1A7D79"/>
          </a:solidFill>
          <a:ln w="0">
            <a:noFill/>
            <a:prstDash val="solid"/>
          </a:ln>
        </p:spPr>
        <p:txBody>
          <a:bodyPr/>
          <a:lstStyle/>
          <a:p>
            <a:endParaRPr/>
          </a:p>
        </p:txBody>
      </p:sp>
      <p:sp>
        <p:nvSpPr>
          <p:cNvPr id="74" name="Oval 73">
            <a:extLst>
              <a:ext uri="{FF2B5EF4-FFF2-40B4-BE49-F238E27FC236}">
                <a16:creationId xmlns:a16="http://schemas.microsoft.com/office/drawing/2014/main" id="{711464E2-B0CE-9ACD-EA6D-B9957E6A1CD5}"/>
              </a:ext>
            </a:extLst>
          </p:cNvPr>
          <p:cNvSpPr>
            <a:spLocks noGrp="1" noRot="1" noMove="1" noResize="1" noEditPoints="1" noAdjustHandles="1" noChangeArrowheads="1" noChangeShapeType="1"/>
          </p:cNvSpPr>
          <p:nvPr/>
        </p:nvSpPr>
        <p:spPr>
          <a:xfrm>
            <a:off x="6286500" y="2568955"/>
            <a:ext cx="68580" cy="64294"/>
          </a:xfrm>
          <a:prstGeom prst="ellipse">
            <a:avLst/>
          </a:prstGeom>
          <a:solidFill>
            <a:srgbClr val="FAFAFA"/>
          </a:solidFill>
          <a:ln w="0">
            <a:noFill/>
            <a:prstDash val="solid"/>
          </a:ln>
        </p:spPr>
        <p:txBody>
          <a:bodyPr/>
          <a:lstStyle/>
          <a:p>
            <a:endParaRPr/>
          </a:p>
        </p:txBody>
      </p:sp>
      <p:sp>
        <p:nvSpPr>
          <p:cNvPr id="75" name="Oval 74">
            <a:extLst>
              <a:ext uri="{FF2B5EF4-FFF2-40B4-BE49-F238E27FC236}">
                <a16:creationId xmlns:a16="http://schemas.microsoft.com/office/drawing/2014/main" id="{DE0714D5-5AE7-57AB-FAF9-3E3BEF45FE89}"/>
              </a:ext>
            </a:extLst>
          </p:cNvPr>
          <p:cNvSpPr>
            <a:spLocks noGrp="1" noRot="1" noMove="1" noResize="1" noEditPoints="1" noAdjustHandles="1" noChangeArrowheads="1" noChangeShapeType="1"/>
          </p:cNvSpPr>
          <p:nvPr/>
        </p:nvSpPr>
        <p:spPr>
          <a:xfrm>
            <a:off x="6027420" y="2797555"/>
            <a:ext cx="53340" cy="50006"/>
          </a:xfrm>
          <a:prstGeom prst="ellipse">
            <a:avLst/>
          </a:prstGeom>
          <a:solidFill>
            <a:srgbClr val="BFECDD"/>
          </a:solidFill>
          <a:ln w="0">
            <a:noFill/>
            <a:prstDash val="solid"/>
          </a:ln>
        </p:spPr>
        <p:txBody>
          <a:bodyPr/>
          <a:lstStyle/>
          <a:p>
            <a:endParaRPr/>
          </a:p>
        </p:txBody>
      </p:sp>
      <p:sp>
        <p:nvSpPr>
          <p:cNvPr id="76" name="Rounded Rectangle 75">
            <a:extLst>
              <a:ext uri="{FF2B5EF4-FFF2-40B4-BE49-F238E27FC236}">
                <a16:creationId xmlns:a16="http://schemas.microsoft.com/office/drawing/2014/main" id="{1BE2646F-2A4C-B7D7-9B87-4651F9CB8E06}"/>
              </a:ext>
            </a:extLst>
          </p:cNvPr>
          <p:cNvSpPr>
            <a:spLocks noGrp="1" noRot="1" noMove="1" noResize="1" noEditPoints="1" noAdjustHandles="1" noChangeArrowheads="1" noChangeShapeType="1"/>
          </p:cNvSpPr>
          <p:nvPr/>
        </p:nvSpPr>
        <p:spPr>
          <a:xfrm>
            <a:off x="6126480" y="2804698"/>
            <a:ext cx="297180" cy="42863"/>
          </a:xfrm>
          <a:prstGeom prst="roundRect">
            <a:avLst>
              <a:gd name="adj" fmla="val 50000"/>
            </a:avLst>
          </a:prstGeom>
          <a:solidFill>
            <a:srgbClr val="CBD3D6"/>
          </a:solidFill>
          <a:ln w="0">
            <a:noFill/>
            <a:prstDash val="solid"/>
          </a:ln>
        </p:spPr>
        <p:txBody>
          <a:bodyPr/>
          <a:lstStyle/>
          <a:p>
            <a:endParaRPr/>
          </a:p>
        </p:txBody>
      </p:sp>
      <p:sp>
        <p:nvSpPr>
          <p:cNvPr id="77" name="Oval 76">
            <a:extLst>
              <a:ext uri="{FF2B5EF4-FFF2-40B4-BE49-F238E27FC236}">
                <a16:creationId xmlns:a16="http://schemas.microsoft.com/office/drawing/2014/main" id="{E748D2E2-17A0-B588-BD04-5ACB2AEAA2E8}"/>
              </a:ext>
            </a:extLst>
          </p:cNvPr>
          <p:cNvSpPr>
            <a:spLocks noGrp="1" noRot="1" noMove="1" noResize="1" noEditPoints="1" noAdjustHandles="1" noChangeArrowheads="1" noChangeShapeType="1"/>
          </p:cNvSpPr>
          <p:nvPr/>
        </p:nvSpPr>
        <p:spPr>
          <a:xfrm>
            <a:off x="6027420" y="2890423"/>
            <a:ext cx="53340" cy="50006"/>
          </a:xfrm>
          <a:prstGeom prst="ellipse">
            <a:avLst/>
          </a:prstGeom>
          <a:solidFill>
            <a:srgbClr val="CBD3D6"/>
          </a:solidFill>
          <a:ln w="0">
            <a:noFill/>
            <a:prstDash val="solid"/>
          </a:ln>
        </p:spPr>
        <p:txBody>
          <a:bodyPr/>
          <a:lstStyle/>
          <a:p>
            <a:endParaRPr/>
          </a:p>
        </p:txBody>
      </p:sp>
      <p:sp>
        <p:nvSpPr>
          <p:cNvPr id="78" name="Rounded Rectangle 77">
            <a:extLst>
              <a:ext uri="{FF2B5EF4-FFF2-40B4-BE49-F238E27FC236}">
                <a16:creationId xmlns:a16="http://schemas.microsoft.com/office/drawing/2014/main" id="{78FFECF8-EF28-6B95-D745-DBF90443A8BB}"/>
              </a:ext>
            </a:extLst>
          </p:cNvPr>
          <p:cNvSpPr>
            <a:spLocks noGrp="1" noRot="1" noMove="1" noResize="1" noEditPoints="1" noAdjustHandles="1" noChangeArrowheads="1" noChangeShapeType="1"/>
          </p:cNvSpPr>
          <p:nvPr/>
        </p:nvSpPr>
        <p:spPr>
          <a:xfrm>
            <a:off x="6126480" y="2897567"/>
            <a:ext cx="259080" cy="42863"/>
          </a:xfrm>
          <a:prstGeom prst="roundRect">
            <a:avLst>
              <a:gd name="adj" fmla="val 50000"/>
            </a:avLst>
          </a:prstGeom>
          <a:solidFill>
            <a:srgbClr val="CBD3D6"/>
          </a:solidFill>
          <a:ln w="0">
            <a:noFill/>
            <a:prstDash val="solid"/>
          </a:ln>
        </p:spPr>
        <p:txBody>
          <a:bodyPr/>
          <a:lstStyle/>
          <a:p>
            <a:endParaRPr/>
          </a:p>
        </p:txBody>
      </p:sp>
      <p:sp>
        <p:nvSpPr>
          <p:cNvPr id="79" name="Oval 78">
            <a:extLst>
              <a:ext uri="{FF2B5EF4-FFF2-40B4-BE49-F238E27FC236}">
                <a16:creationId xmlns:a16="http://schemas.microsoft.com/office/drawing/2014/main" id="{3F8272CC-50B4-9BE8-9AE4-D917601712C8}"/>
              </a:ext>
            </a:extLst>
          </p:cNvPr>
          <p:cNvSpPr>
            <a:spLocks noGrp="1" noRot="1" noMove="1" noResize="1" noEditPoints="1" noAdjustHandles="1" noChangeArrowheads="1" noChangeShapeType="1"/>
          </p:cNvSpPr>
          <p:nvPr/>
        </p:nvSpPr>
        <p:spPr>
          <a:xfrm>
            <a:off x="6027420" y="2983292"/>
            <a:ext cx="53340" cy="50006"/>
          </a:xfrm>
          <a:prstGeom prst="ellipse">
            <a:avLst/>
          </a:prstGeom>
          <a:solidFill>
            <a:srgbClr val="CBD3D6"/>
          </a:solidFill>
          <a:ln w="0">
            <a:noFill/>
            <a:prstDash val="solid"/>
          </a:ln>
        </p:spPr>
        <p:txBody>
          <a:bodyPr/>
          <a:lstStyle/>
          <a:p>
            <a:endParaRPr/>
          </a:p>
        </p:txBody>
      </p:sp>
      <p:sp>
        <p:nvSpPr>
          <p:cNvPr id="80" name="Rounded Rectangle 79">
            <a:extLst>
              <a:ext uri="{FF2B5EF4-FFF2-40B4-BE49-F238E27FC236}">
                <a16:creationId xmlns:a16="http://schemas.microsoft.com/office/drawing/2014/main" id="{0E81C5EC-1FC3-B405-313A-1954BA440702}"/>
              </a:ext>
            </a:extLst>
          </p:cNvPr>
          <p:cNvSpPr>
            <a:spLocks noGrp="1" noRot="1" noMove="1" noResize="1" noEditPoints="1" noAdjustHandles="1" noChangeArrowheads="1" noChangeShapeType="1"/>
          </p:cNvSpPr>
          <p:nvPr/>
        </p:nvSpPr>
        <p:spPr>
          <a:xfrm>
            <a:off x="6126480" y="2990436"/>
            <a:ext cx="220980" cy="42863"/>
          </a:xfrm>
          <a:prstGeom prst="roundRect">
            <a:avLst>
              <a:gd name="adj" fmla="val 50000"/>
            </a:avLst>
          </a:prstGeom>
          <a:solidFill>
            <a:srgbClr val="CBD3D6"/>
          </a:solidFill>
          <a:ln w="0">
            <a:noFill/>
            <a:prstDash val="solid"/>
          </a:ln>
        </p:spPr>
        <p:txBody>
          <a:bodyPr/>
          <a:lstStyle/>
          <a:p>
            <a:endParaRPr/>
          </a:p>
        </p:txBody>
      </p:sp>
      <p:sp>
        <p:nvSpPr>
          <p:cNvPr id="81" name="Rounded Rectangle 80">
            <a:extLst>
              <a:ext uri="{FF2B5EF4-FFF2-40B4-BE49-F238E27FC236}">
                <a16:creationId xmlns:a16="http://schemas.microsoft.com/office/drawing/2014/main" id="{DBBE9746-129A-CF4A-D931-5EE69ABC0475}"/>
              </a:ext>
            </a:extLst>
          </p:cNvPr>
          <p:cNvSpPr>
            <a:spLocks noGrp="1" noRot="1" noMove="1" noResize="1" noEditPoints="1" noAdjustHandles="1" noChangeArrowheads="1" noChangeShapeType="1"/>
          </p:cNvSpPr>
          <p:nvPr/>
        </p:nvSpPr>
        <p:spPr>
          <a:xfrm>
            <a:off x="3860450" y="3084537"/>
            <a:ext cx="2887980" cy="1535906"/>
          </a:xfrm>
          <a:prstGeom prst="roundRect">
            <a:avLst>
              <a:gd name="adj" fmla="val 3969"/>
            </a:avLst>
          </a:prstGeom>
          <a:solidFill>
            <a:srgbClr val="FBFCFC"/>
          </a:solidFill>
          <a:ln w="7620">
            <a:solidFill>
              <a:srgbClr val="E1E6E8"/>
            </a:solidFill>
            <a:prstDash val="solid"/>
          </a:ln>
        </p:spPr>
        <p:style>
          <a:lnRef idx="0">
            <a:scrgbClr r="0" g="0" b="0"/>
          </a:lnRef>
          <a:fillRef idx="0">
            <a:scrgbClr r="0" g="0" b="0"/>
          </a:fillRef>
          <a:effectRef idx="6">
            <a:scrgbClr r="0" g="0" b="0"/>
          </a:effectRef>
          <a:fontRef idx="major"/>
        </p:style>
        <p:txBody>
          <a:bodyPr/>
          <a:lstStyle/>
          <a:p>
            <a:endParaRPr/>
          </a:p>
        </p:txBody>
      </p:sp>
      <p:sp>
        <p:nvSpPr>
          <p:cNvPr id="82" name="Rectangle 81">
            <a:extLst>
              <a:ext uri="{FF2B5EF4-FFF2-40B4-BE49-F238E27FC236}">
                <a16:creationId xmlns:a16="http://schemas.microsoft.com/office/drawing/2014/main" id="{B56372D6-8AF3-BA22-F7A6-385A5C65FBB9}"/>
              </a:ext>
            </a:extLst>
          </p:cNvPr>
          <p:cNvSpPr>
            <a:spLocks noGrp="1" noRot="1" noMove="1" noResize="1" noEditPoints="1" noAdjustHandles="1" noChangeArrowheads="1" noChangeShapeType="1"/>
          </p:cNvSpPr>
          <p:nvPr/>
        </p:nvSpPr>
        <p:spPr>
          <a:xfrm>
            <a:off x="4030980" y="3269042"/>
            <a:ext cx="1981200" cy="214313"/>
          </a:xfrm>
          <a:prstGeom prst="rect">
            <a:avLst/>
          </a:prstGeom>
          <a:noFill/>
          <a:ln w="0">
            <a:noFill/>
          </a:ln>
        </p:spPr>
        <p:txBody>
          <a:bodyPr wrap="square" lIns="0" tIns="0" rIns="0" bIns="0" anchor="t">
            <a:normAutofit/>
          </a:bodyPr>
          <a:lstStyle/>
          <a:p>
            <a:pPr algn="l">
              <a:buNone/>
              <a:defRPr sz="1140" b="1">
                <a:solidFill>
                  <a:srgbClr val="082936"/>
                </a:solidFill>
                <a:latin typeface="Oracle Sans Tab"/>
                <a:ea typeface="Oracle Sans Tab"/>
                <a:cs typeface="Oracle Sans Tab"/>
              </a:defRPr>
            </a:pPr>
            <a:r>
              <a:rPr sz="1140" b="1">
                <a:solidFill>
                  <a:srgbClr val="082936"/>
                </a:solidFill>
                <a:latin typeface="Oracle Sans Tab"/>
                <a:ea typeface="Oracle Sans Tab"/>
                <a:cs typeface="Oracle Sans Tab"/>
              </a:rPr>
              <a:t>Application Translations</a:t>
            </a:r>
          </a:p>
        </p:txBody>
      </p:sp>
      <p:sp>
        <p:nvSpPr>
          <p:cNvPr id="83" name="Straight Connector 82">
            <a:extLst>
              <a:ext uri="{FF2B5EF4-FFF2-40B4-BE49-F238E27FC236}">
                <a16:creationId xmlns:a16="http://schemas.microsoft.com/office/drawing/2014/main" id="{4C2BAA10-A466-D1CB-752C-5E56F4859BD7}"/>
              </a:ext>
            </a:extLst>
          </p:cNvPr>
          <p:cNvSpPr>
            <a:spLocks noGrp="1" noRot="1" noMove="1" noResize="1" noEditPoints="1" noAdjustHandles="1" noChangeArrowheads="1" noChangeShapeType="1"/>
          </p:cNvSpPr>
          <p:nvPr/>
        </p:nvSpPr>
        <p:spPr>
          <a:xfrm>
            <a:off x="4015740" y="3511930"/>
            <a:ext cx="2575560" cy="0"/>
          </a:xfrm>
          <a:prstGeom prst="line">
            <a:avLst/>
          </a:prstGeom>
          <a:noFill/>
          <a:ln w="7620">
            <a:solidFill>
              <a:srgbClr val="E6EAEB"/>
            </a:solidFill>
            <a:prstDash val="solid"/>
          </a:ln>
        </p:spPr>
        <p:txBody>
          <a:bodyPr/>
          <a:lstStyle/>
          <a:p>
            <a:endParaRPr dirty="0"/>
          </a:p>
        </p:txBody>
      </p:sp>
      <p:sp>
        <p:nvSpPr>
          <p:cNvPr id="84" name="Oval 83">
            <a:extLst>
              <a:ext uri="{FF2B5EF4-FFF2-40B4-BE49-F238E27FC236}">
                <a16:creationId xmlns:a16="http://schemas.microsoft.com/office/drawing/2014/main" id="{DE861CBC-5122-13B7-A36B-561A7C55C1EE}"/>
              </a:ext>
            </a:extLst>
          </p:cNvPr>
          <p:cNvSpPr>
            <a:spLocks noGrp="1" noRot="1" noMove="1" noResize="1" noEditPoints="1" noAdjustHandles="1" noChangeArrowheads="1" noChangeShapeType="1"/>
          </p:cNvSpPr>
          <p:nvPr/>
        </p:nvSpPr>
        <p:spPr>
          <a:xfrm>
            <a:off x="4084320" y="3626230"/>
            <a:ext cx="114300" cy="107156"/>
          </a:xfrm>
          <a:prstGeom prst="ellipse">
            <a:avLst/>
          </a:prstGeom>
          <a:noFill/>
          <a:ln w="15240">
            <a:solidFill>
              <a:srgbClr val="176A72"/>
            </a:solidFill>
            <a:prstDash val="solid"/>
          </a:ln>
        </p:spPr>
        <p:txBody>
          <a:bodyPr/>
          <a:lstStyle/>
          <a:p>
            <a:endParaRPr/>
          </a:p>
        </p:txBody>
      </p:sp>
      <p:sp>
        <p:nvSpPr>
          <p:cNvPr id="85" name="Straight Connector 84">
            <a:extLst>
              <a:ext uri="{FF2B5EF4-FFF2-40B4-BE49-F238E27FC236}">
                <a16:creationId xmlns:a16="http://schemas.microsoft.com/office/drawing/2014/main" id="{AA9C8CE0-AC9F-1FBA-BCCD-7FC53D2077A7}"/>
              </a:ext>
            </a:extLst>
          </p:cNvPr>
          <p:cNvSpPr>
            <a:spLocks noGrp="1" noRot="1" noMove="1" noResize="1" noEditPoints="1" noAdjustHandles="1" noChangeArrowheads="1" noChangeShapeType="1"/>
          </p:cNvSpPr>
          <p:nvPr/>
        </p:nvSpPr>
        <p:spPr>
          <a:xfrm>
            <a:off x="4137660" y="3633373"/>
            <a:ext cx="0" cy="92869"/>
          </a:xfrm>
          <a:prstGeom prst="line">
            <a:avLst/>
          </a:prstGeom>
          <a:noFill/>
          <a:ln w="7620">
            <a:solidFill>
              <a:srgbClr val="176A72"/>
            </a:solidFill>
            <a:prstDash val="solid"/>
          </a:ln>
        </p:spPr>
        <p:txBody>
          <a:bodyPr/>
          <a:lstStyle/>
          <a:p>
            <a:endParaRPr/>
          </a:p>
        </p:txBody>
      </p:sp>
      <p:sp>
        <p:nvSpPr>
          <p:cNvPr id="86" name="Straight Connector 85">
            <a:extLst>
              <a:ext uri="{FF2B5EF4-FFF2-40B4-BE49-F238E27FC236}">
                <a16:creationId xmlns:a16="http://schemas.microsoft.com/office/drawing/2014/main" id="{E54C3D94-BAB5-61E8-D757-E33147E96A02}"/>
              </a:ext>
            </a:extLst>
          </p:cNvPr>
          <p:cNvSpPr>
            <a:spLocks noGrp="1" noRot="1" noMove="1" noResize="1" noEditPoints="1" noAdjustHandles="1" noChangeArrowheads="1" noChangeShapeType="1"/>
          </p:cNvSpPr>
          <p:nvPr/>
        </p:nvSpPr>
        <p:spPr>
          <a:xfrm>
            <a:off x="4091940" y="3676236"/>
            <a:ext cx="99060" cy="0"/>
          </a:xfrm>
          <a:prstGeom prst="line">
            <a:avLst/>
          </a:prstGeom>
          <a:noFill/>
          <a:ln w="7620">
            <a:solidFill>
              <a:srgbClr val="176A72"/>
            </a:solidFill>
            <a:prstDash val="solid"/>
          </a:ln>
        </p:spPr>
        <p:txBody>
          <a:bodyPr/>
          <a:lstStyle/>
          <a:p>
            <a:endParaRPr/>
          </a:p>
        </p:txBody>
      </p:sp>
      <p:sp>
        <p:nvSpPr>
          <p:cNvPr id="87" name="Rectangle 86">
            <a:extLst>
              <a:ext uri="{FF2B5EF4-FFF2-40B4-BE49-F238E27FC236}">
                <a16:creationId xmlns:a16="http://schemas.microsoft.com/office/drawing/2014/main" id="{E0EDE0D6-2C32-D849-9154-4D819EDBDF47}"/>
              </a:ext>
            </a:extLst>
          </p:cNvPr>
          <p:cNvSpPr>
            <a:spLocks noGrp="1" noRot="1" noMove="1" noResize="1" noEditPoints="1" noAdjustHandles="1" noChangeArrowheads="1" noChangeShapeType="1"/>
          </p:cNvSpPr>
          <p:nvPr/>
        </p:nvSpPr>
        <p:spPr>
          <a:xfrm>
            <a:off x="4312920" y="3611942"/>
            <a:ext cx="609600" cy="142875"/>
          </a:xfrm>
          <a:prstGeom prst="rect">
            <a:avLst/>
          </a:prstGeom>
          <a:noFill/>
          <a:ln w="0">
            <a:noFill/>
          </a:ln>
        </p:spPr>
        <p:txBody>
          <a:bodyPr wrap="square" lIns="0" tIns="0" rIns="0" bIns="0" anchor="ctr">
            <a:normAutofit/>
          </a:bodyPr>
          <a:lstStyle/>
          <a:p>
            <a:pPr algn="l">
              <a:buNone/>
              <a:defRPr sz="840" b="0">
                <a:solidFill>
                  <a:srgbClr val="082936"/>
                </a:solidFill>
                <a:latin typeface="Oracle Sans Tab"/>
                <a:ea typeface="Oracle Sans Tab"/>
                <a:cs typeface="Oracle Sans Tab"/>
              </a:defRPr>
            </a:pPr>
            <a:r>
              <a:rPr sz="840" b="0">
                <a:solidFill>
                  <a:srgbClr val="082936"/>
                </a:solidFill>
                <a:latin typeface="Oracle Sans Tab"/>
                <a:ea typeface="Oracle Sans Tab"/>
                <a:cs typeface="Oracle Sans Tab"/>
              </a:rPr>
              <a:t>English</a:t>
            </a:r>
          </a:p>
        </p:txBody>
      </p:sp>
      <p:sp>
        <p:nvSpPr>
          <p:cNvPr id="88" name="Rounded Rectangle 87">
            <a:extLst>
              <a:ext uri="{FF2B5EF4-FFF2-40B4-BE49-F238E27FC236}">
                <a16:creationId xmlns:a16="http://schemas.microsoft.com/office/drawing/2014/main" id="{00B045D1-F2D9-4722-7460-D761DA1664F3}"/>
              </a:ext>
            </a:extLst>
          </p:cNvPr>
          <p:cNvSpPr>
            <a:spLocks noGrp="1" noRot="1" noMove="1" noResize="1" noEditPoints="1" noAdjustHandles="1" noChangeArrowheads="1" noChangeShapeType="1"/>
          </p:cNvSpPr>
          <p:nvPr/>
        </p:nvSpPr>
        <p:spPr>
          <a:xfrm>
            <a:off x="4861560" y="3640517"/>
            <a:ext cx="723900" cy="50006"/>
          </a:xfrm>
          <a:prstGeom prst="roundRect">
            <a:avLst>
              <a:gd name="adj" fmla="val 45714"/>
            </a:avLst>
          </a:prstGeom>
          <a:solidFill>
            <a:srgbClr val="D8DCDE"/>
          </a:solidFill>
          <a:ln w="0">
            <a:noFill/>
            <a:prstDash val="solid"/>
          </a:ln>
        </p:spPr>
        <p:txBody>
          <a:bodyPr/>
          <a:lstStyle/>
          <a:p>
            <a:endParaRPr/>
          </a:p>
        </p:txBody>
      </p:sp>
      <p:sp>
        <p:nvSpPr>
          <p:cNvPr id="89" name="Rounded Rectangle 88">
            <a:extLst>
              <a:ext uri="{FF2B5EF4-FFF2-40B4-BE49-F238E27FC236}">
                <a16:creationId xmlns:a16="http://schemas.microsoft.com/office/drawing/2014/main" id="{CEAF4023-156C-149B-A706-56C1A5C2BE46}"/>
              </a:ext>
            </a:extLst>
          </p:cNvPr>
          <p:cNvSpPr>
            <a:spLocks noGrp="1" noRot="1" noMove="1" noResize="1" noEditPoints="1" noAdjustHandles="1" noChangeArrowheads="1" noChangeShapeType="1"/>
          </p:cNvSpPr>
          <p:nvPr/>
        </p:nvSpPr>
        <p:spPr>
          <a:xfrm>
            <a:off x="5775960" y="3640517"/>
            <a:ext cx="480060" cy="50006"/>
          </a:xfrm>
          <a:prstGeom prst="roundRect">
            <a:avLst>
              <a:gd name="adj" fmla="val 45714"/>
            </a:avLst>
          </a:prstGeom>
          <a:solidFill>
            <a:srgbClr val="D8DCDE"/>
          </a:solidFill>
          <a:ln w="0">
            <a:noFill/>
            <a:prstDash val="solid"/>
          </a:ln>
        </p:spPr>
        <p:txBody>
          <a:bodyPr/>
          <a:lstStyle/>
          <a:p>
            <a:endParaRPr/>
          </a:p>
        </p:txBody>
      </p:sp>
      <p:sp>
        <p:nvSpPr>
          <p:cNvPr id="90" name="Straight Connector 89">
            <a:extLst>
              <a:ext uri="{FF2B5EF4-FFF2-40B4-BE49-F238E27FC236}">
                <a16:creationId xmlns:a16="http://schemas.microsoft.com/office/drawing/2014/main" id="{3F2ABC64-0B46-F5B8-43B2-944FEBA50CB5}"/>
              </a:ext>
            </a:extLst>
          </p:cNvPr>
          <p:cNvSpPr>
            <a:spLocks noGrp="1" noRot="1" noMove="1" noResize="1" noEditPoints="1" noAdjustHandles="1" noChangeArrowheads="1" noChangeShapeType="1"/>
          </p:cNvSpPr>
          <p:nvPr/>
        </p:nvSpPr>
        <p:spPr>
          <a:xfrm>
            <a:off x="4023360" y="3819111"/>
            <a:ext cx="2583180" cy="0"/>
          </a:xfrm>
          <a:prstGeom prst="line">
            <a:avLst/>
          </a:prstGeom>
          <a:noFill/>
          <a:ln w="7620">
            <a:solidFill>
              <a:srgbClr val="EEF0F1"/>
            </a:solidFill>
            <a:prstDash val="solid"/>
          </a:ln>
        </p:spPr>
        <p:txBody>
          <a:bodyPr/>
          <a:lstStyle/>
          <a:p>
            <a:endParaRPr/>
          </a:p>
        </p:txBody>
      </p:sp>
      <p:sp>
        <p:nvSpPr>
          <p:cNvPr id="91" name="Oval 90">
            <a:extLst>
              <a:ext uri="{FF2B5EF4-FFF2-40B4-BE49-F238E27FC236}">
                <a16:creationId xmlns:a16="http://schemas.microsoft.com/office/drawing/2014/main" id="{109438B4-EFBE-0646-AF95-1A57C1A84C6E}"/>
              </a:ext>
            </a:extLst>
          </p:cNvPr>
          <p:cNvSpPr>
            <a:spLocks noGrp="1" noRot="1" noMove="1" noResize="1" noEditPoints="1" noAdjustHandles="1" noChangeArrowheads="1" noChangeShapeType="1"/>
          </p:cNvSpPr>
          <p:nvPr/>
        </p:nvSpPr>
        <p:spPr>
          <a:xfrm>
            <a:off x="4084320" y="3897692"/>
            <a:ext cx="114300" cy="107156"/>
          </a:xfrm>
          <a:prstGeom prst="ellipse">
            <a:avLst/>
          </a:prstGeom>
          <a:noFill/>
          <a:ln w="15240">
            <a:solidFill>
              <a:srgbClr val="176A72"/>
            </a:solidFill>
            <a:prstDash val="solid"/>
          </a:ln>
        </p:spPr>
        <p:txBody>
          <a:bodyPr/>
          <a:lstStyle/>
          <a:p>
            <a:endParaRPr/>
          </a:p>
        </p:txBody>
      </p:sp>
      <p:sp>
        <p:nvSpPr>
          <p:cNvPr id="92" name="Straight Connector 91">
            <a:extLst>
              <a:ext uri="{FF2B5EF4-FFF2-40B4-BE49-F238E27FC236}">
                <a16:creationId xmlns:a16="http://schemas.microsoft.com/office/drawing/2014/main" id="{3F976C10-2D00-2164-9CA4-370CA9571A14}"/>
              </a:ext>
            </a:extLst>
          </p:cNvPr>
          <p:cNvSpPr>
            <a:spLocks noGrp="1" noRot="1" noMove="1" noResize="1" noEditPoints="1" noAdjustHandles="1" noChangeArrowheads="1" noChangeShapeType="1"/>
          </p:cNvSpPr>
          <p:nvPr/>
        </p:nvSpPr>
        <p:spPr>
          <a:xfrm>
            <a:off x="4137660" y="3904836"/>
            <a:ext cx="0" cy="92869"/>
          </a:xfrm>
          <a:prstGeom prst="line">
            <a:avLst/>
          </a:prstGeom>
          <a:noFill/>
          <a:ln w="7620">
            <a:solidFill>
              <a:srgbClr val="176A72"/>
            </a:solidFill>
            <a:prstDash val="solid"/>
          </a:ln>
        </p:spPr>
        <p:txBody>
          <a:bodyPr/>
          <a:lstStyle/>
          <a:p>
            <a:endParaRPr/>
          </a:p>
        </p:txBody>
      </p:sp>
      <p:sp>
        <p:nvSpPr>
          <p:cNvPr id="93" name="Straight Connector 92">
            <a:extLst>
              <a:ext uri="{FF2B5EF4-FFF2-40B4-BE49-F238E27FC236}">
                <a16:creationId xmlns:a16="http://schemas.microsoft.com/office/drawing/2014/main" id="{1CCA64B0-65B0-F4A6-754B-79A04F21A273}"/>
              </a:ext>
            </a:extLst>
          </p:cNvPr>
          <p:cNvSpPr>
            <a:spLocks noGrp="1" noRot="1" noMove="1" noResize="1" noEditPoints="1" noAdjustHandles="1" noChangeArrowheads="1" noChangeShapeType="1"/>
          </p:cNvSpPr>
          <p:nvPr/>
        </p:nvSpPr>
        <p:spPr>
          <a:xfrm>
            <a:off x="4091940" y="3947698"/>
            <a:ext cx="99060" cy="0"/>
          </a:xfrm>
          <a:prstGeom prst="line">
            <a:avLst/>
          </a:prstGeom>
          <a:noFill/>
          <a:ln w="7620">
            <a:solidFill>
              <a:srgbClr val="176A72"/>
            </a:solidFill>
            <a:prstDash val="solid"/>
          </a:ln>
        </p:spPr>
        <p:txBody>
          <a:bodyPr/>
          <a:lstStyle/>
          <a:p>
            <a:endParaRPr/>
          </a:p>
        </p:txBody>
      </p:sp>
      <p:sp>
        <p:nvSpPr>
          <p:cNvPr id="94" name="Rectangle 93">
            <a:extLst>
              <a:ext uri="{FF2B5EF4-FFF2-40B4-BE49-F238E27FC236}">
                <a16:creationId xmlns:a16="http://schemas.microsoft.com/office/drawing/2014/main" id="{6A752F48-F607-BD09-1622-4E1DDB60B442}"/>
              </a:ext>
            </a:extLst>
          </p:cNvPr>
          <p:cNvSpPr>
            <a:spLocks noGrp="1" noRot="1" noMove="1" noResize="1" noEditPoints="1" noAdjustHandles="1" noChangeArrowheads="1" noChangeShapeType="1"/>
          </p:cNvSpPr>
          <p:nvPr/>
        </p:nvSpPr>
        <p:spPr>
          <a:xfrm>
            <a:off x="4312920" y="3883405"/>
            <a:ext cx="609600" cy="142875"/>
          </a:xfrm>
          <a:prstGeom prst="rect">
            <a:avLst/>
          </a:prstGeom>
          <a:noFill/>
          <a:ln w="0">
            <a:noFill/>
          </a:ln>
        </p:spPr>
        <p:txBody>
          <a:bodyPr wrap="square" lIns="0" tIns="0" rIns="0" bIns="0" anchor="ctr">
            <a:normAutofit/>
          </a:bodyPr>
          <a:lstStyle/>
          <a:p>
            <a:pPr algn="l">
              <a:buNone/>
              <a:defRPr sz="840" b="0">
                <a:solidFill>
                  <a:srgbClr val="082936"/>
                </a:solidFill>
                <a:latin typeface="Oracle Sans Tab"/>
                <a:ea typeface="Oracle Sans Tab"/>
                <a:cs typeface="Oracle Sans Tab"/>
              </a:defRPr>
            </a:pPr>
            <a:r>
              <a:rPr sz="840" b="0">
                <a:solidFill>
                  <a:srgbClr val="082936"/>
                </a:solidFill>
                <a:latin typeface="Oracle Sans Tab"/>
                <a:ea typeface="Oracle Sans Tab"/>
                <a:cs typeface="Oracle Sans Tab"/>
              </a:rPr>
              <a:t>French</a:t>
            </a:r>
          </a:p>
        </p:txBody>
      </p:sp>
      <p:sp>
        <p:nvSpPr>
          <p:cNvPr id="95" name="Rounded Rectangle 94">
            <a:extLst>
              <a:ext uri="{FF2B5EF4-FFF2-40B4-BE49-F238E27FC236}">
                <a16:creationId xmlns:a16="http://schemas.microsoft.com/office/drawing/2014/main" id="{133BAED3-55C6-604C-A66F-12B91E1CEECC}"/>
              </a:ext>
            </a:extLst>
          </p:cNvPr>
          <p:cNvSpPr>
            <a:spLocks noGrp="1" noRot="1" noMove="1" noResize="1" noEditPoints="1" noAdjustHandles="1" noChangeArrowheads="1" noChangeShapeType="1"/>
          </p:cNvSpPr>
          <p:nvPr/>
        </p:nvSpPr>
        <p:spPr>
          <a:xfrm>
            <a:off x="4861560" y="3911980"/>
            <a:ext cx="662940" cy="50006"/>
          </a:xfrm>
          <a:prstGeom prst="roundRect">
            <a:avLst>
              <a:gd name="adj" fmla="val 45714"/>
            </a:avLst>
          </a:prstGeom>
          <a:solidFill>
            <a:srgbClr val="D8DCDE"/>
          </a:solidFill>
          <a:ln w="0">
            <a:noFill/>
            <a:prstDash val="solid"/>
          </a:ln>
        </p:spPr>
        <p:txBody>
          <a:bodyPr/>
          <a:lstStyle/>
          <a:p>
            <a:endParaRPr/>
          </a:p>
        </p:txBody>
      </p:sp>
      <p:sp>
        <p:nvSpPr>
          <p:cNvPr id="96" name="Rounded Rectangle 95">
            <a:extLst>
              <a:ext uri="{FF2B5EF4-FFF2-40B4-BE49-F238E27FC236}">
                <a16:creationId xmlns:a16="http://schemas.microsoft.com/office/drawing/2014/main" id="{4B77B1DC-9522-D1CB-D5FE-9C16177A9A96}"/>
              </a:ext>
            </a:extLst>
          </p:cNvPr>
          <p:cNvSpPr>
            <a:spLocks noGrp="1" noRot="1" noMove="1" noResize="1" noEditPoints="1" noAdjustHandles="1" noChangeArrowheads="1" noChangeShapeType="1"/>
          </p:cNvSpPr>
          <p:nvPr/>
        </p:nvSpPr>
        <p:spPr>
          <a:xfrm>
            <a:off x="5775960" y="3911980"/>
            <a:ext cx="480060" cy="50006"/>
          </a:xfrm>
          <a:prstGeom prst="roundRect">
            <a:avLst>
              <a:gd name="adj" fmla="val 45714"/>
            </a:avLst>
          </a:prstGeom>
          <a:solidFill>
            <a:srgbClr val="D8DCDE"/>
          </a:solidFill>
          <a:ln w="0">
            <a:noFill/>
            <a:prstDash val="solid"/>
          </a:ln>
        </p:spPr>
        <p:txBody>
          <a:bodyPr/>
          <a:lstStyle/>
          <a:p>
            <a:endParaRPr/>
          </a:p>
        </p:txBody>
      </p:sp>
      <p:sp>
        <p:nvSpPr>
          <p:cNvPr id="97" name="Straight Connector 96">
            <a:extLst>
              <a:ext uri="{FF2B5EF4-FFF2-40B4-BE49-F238E27FC236}">
                <a16:creationId xmlns:a16="http://schemas.microsoft.com/office/drawing/2014/main" id="{0EE88754-8146-D0E3-4A66-829D5F12CC50}"/>
              </a:ext>
            </a:extLst>
          </p:cNvPr>
          <p:cNvSpPr>
            <a:spLocks noGrp="1" noRot="1" noMove="1" noResize="1" noEditPoints="1" noAdjustHandles="1" noChangeArrowheads="1" noChangeShapeType="1"/>
          </p:cNvSpPr>
          <p:nvPr/>
        </p:nvSpPr>
        <p:spPr>
          <a:xfrm>
            <a:off x="4023360" y="4090573"/>
            <a:ext cx="2583180" cy="0"/>
          </a:xfrm>
          <a:prstGeom prst="line">
            <a:avLst/>
          </a:prstGeom>
          <a:noFill/>
          <a:ln w="7620">
            <a:solidFill>
              <a:srgbClr val="EEF0F1"/>
            </a:solidFill>
            <a:prstDash val="solid"/>
          </a:ln>
        </p:spPr>
        <p:txBody>
          <a:bodyPr/>
          <a:lstStyle/>
          <a:p>
            <a:endParaRPr/>
          </a:p>
        </p:txBody>
      </p:sp>
      <p:sp>
        <p:nvSpPr>
          <p:cNvPr id="98" name="Oval 97">
            <a:extLst>
              <a:ext uri="{FF2B5EF4-FFF2-40B4-BE49-F238E27FC236}">
                <a16:creationId xmlns:a16="http://schemas.microsoft.com/office/drawing/2014/main" id="{BFF19CAE-6E0F-329E-A0F6-68712CBD2675}"/>
              </a:ext>
            </a:extLst>
          </p:cNvPr>
          <p:cNvSpPr>
            <a:spLocks noGrp="1" noRot="1" noMove="1" noResize="1" noEditPoints="1" noAdjustHandles="1" noChangeArrowheads="1" noChangeShapeType="1"/>
          </p:cNvSpPr>
          <p:nvPr/>
        </p:nvSpPr>
        <p:spPr>
          <a:xfrm>
            <a:off x="4084320" y="4169155"/>
            <a:ext cx="114300" cy="107156"/>
          </a:xfrm>
          <a:prstGeom prst="ellipse">
            <a:avLst/>
          </a:prstGeom>
          <a:noFill/>
          <a:ln w="15240">
            <a:solidFill>
              <a:srgbClr val="176A72"/>
            </a:solidFill>
            <a:prstDash val="solid"/>
          </a:ln>
        </p:spPr>
        <p:txBody>
          <a:bodyPr/>
          <a:lstStyle/>
          <a:p>
            <a:endParaRPr/>
          </a:p>
        </p:txBody>
      </p:sp>
      <p:sp>
        <p:nvSpPr>
          <p:cNvPr id="99" name="Straight Connector 98">
            <a:extLst>
              <a:ext uri="{FF2B5EF4-FFF2-40B4-BE49-F238E27FC236}">
                <a16:creationId xmlns:a16="http://schemas.microsoft.com/office/drawing/2014/main" id="{F64E3615-6FBA-690D-8B99-1A3FAF82BBC4}"/>
              </a:ext>
            </a:extLst>
          </p:cNvPr>
          <p:cNvSpPr>
            <a:spLocks noGrp="1" noRot="1" noMove="1" noResize="1" noEditPoints="1" noAdjustHandles="1" noChangeArrowheads="1" noChangeShapeType="1"/>
          </p:cNvSpPr>
          <p:nvPr/>
        </p:nvSpPr>
        <p:spPr>
          <a:xfrm>
            <a:off x="4137660" y="4176298"/>
            <a:ext cx="0" cy="92869"/>
          </a:xfrm>
          <a:prstGeom prst="line">
            <a:avLst/>
          </a:prstGeom>
          <a:noFill/>
          <a:ln w="7620">
            <a:solidFill>
              <a:srgbClr val="176A72"/>
            </a:solidFill>
            <a:prstDash val="solid"/>
          </a:ln>
        </p:spPr>
        <p:txBody>
          <a:bodyPr/>
          <a:lstStyle/>
          <a:p>
            <a:endParaRPr/>
          </a:p>
        </p:txBody>
      </p:sp>
      <p:sp>
        <p:nvSpPr>
          <p:cNvPr id="100" name="Straight Connector 99">
            <a:extLst>
              <a:ext uri="{FF2B5EF4-FFF2-40B4-BE49-F238E27FC236}">
                <a16:creationId xmlns:a16="http://schemas.microsoft.com/office/drawing/2014/main" id="{4D8B52B4-71D5-D628-FBF7-0105D5A48B05}"/>
              </a:ext>
            </a:extLst>
          </p:cNvPr>
          <p:cNvSpPr>
            <a:spLocks noGrp="1" noRot="1" noMove="1" noResize="1" noEditPoints="1" noAdjustHandles="1" noChangeArrowheads="1" noChangeShapeType="1"/>
          </p:cNvSpPr>
          <p:nvPr/>
        </p:nvSpPr>
        <p:spPr>
          <a:xfrm>
            <a:off x="4091940" y="4219161"/>
            <a:ext cx="99060" cy="0"/>
          </a:xfrm>
          <a:prstGeom prst="line">
            <a:avLst/>
          </a:prstGeom>
          <a:noFill/>
          <a:ln w="7620">
            <a:solidFill>
              <a:srgbClr val="176A72"/>
            </a:solidFill>
            <a:prstDash val="solid"/>
          </a:ln>
        </p:spPr>
        <p:txBody>
          <a:bodyPr/>
          <a:lstStyle/>
          <a:p>
            <a:endParaRPr/>
          </a:p>
        </p:txBody>
      </p:sp>
      <p:sp>
        <p:nvSpPr>
          <p:cNvPr id="101" name="Rectangle 100">
            <a:extLst>
              <a:ext uri="{FF2B5EF4-FFF2-40B4-BE49-F238E27FC236}">
                <a16:creationId xmlns:a16="http://schemas.microsoft.com/office/drawing/2014/main" id="{5E68EA0C-9FE7-37E9-A9F7-5E125F00786B}"/>
              </a:ext>
            </a:extLst>
          </p:cNvPr>
          <p:cNvSpPr>
            <a:spLocks noGrp="1" noRot="1" noMove="1" noResize="1" noEditPoints="1" noAdjustHandles="1" noChangeArrowheads="1" noChangeShapeType="1"/>
          </p:cNvSpPr>
          <p:nvPr/>
        </p:nvSpPr>
        <p:spPr>
          <a:xfrm>
            <a:off x="4312920" y="4154867"/>
            <a:ext cx="609600" cy="142875"/>
          </a:xfrm>
          <a:prstGeom prst="rect">
            <a:avLst/>
          </a:prstGeom>
          <a:noFill/>
          <a:ln w="0">
            <a:noFill/>
          </a:ln>
        </p:spPr>
        <p:txBody>
          <a:bodyPr wrap="square" lIns="0" tIns="0" rIns="0" bIns="0" anchor="ctr">
            <a:normAutofit/>
          </a:bodyPr>
          <a:lstStyle/>
          <a:p>
            <a:pPr algn="l">
              <a:buNone/>
              <a:defRPr sz="840" b="0">
                <a:solidFill>
                  <a:srgbClr val="082936"/>
                </a:solidFill>
                <a:latin typeface="Oracle Sans Tab"/>
                <a:ea typeface="Oracle Sans Tab"/>
                <a:cs typeface="Oracle Sans Tab"/>
              </a:defRPr>
            </a:pPr>
            <a:r>
              <a:rPr sz="840" b="0">
                <a:solidFill>
                  <a:srgbClr val="082936"/>
                </a:solidFill>
                <a:latin typeface="Oracle Sans Tab"/>
                <a:ea typeface="Oracle Sans Tab"/>
                <a:cs typeface="Oracle Sans Tab"/>
              </a:rPr>
              <a:t>German</a:t>
            </a:r>
          </a:p>
        </p:txBody>
      </p:sp>
      <p:sp>
        <p:nvSpPr>
          <p:cNvPr id="102" name="Rounded Rectangle 101">
            <a:extLst>
              <a:ext uri="{FF2B5EF4-FFF2-40B4-BE49-F238E27FC236}">
                <a16:creationId xmlns:a16="http://schemas.microsoft.com/office/drawing/2014/main" id="{F6A04612-34F0-5143-1C84-A812DC3A7809}"/>
              </a:ext>
            </a:extLst>
          </p:cNvPr>
          <p:cNvSpPr>
            <a:spLocks noGrp="1" noRot="1" noMove="1" noResize="1" noEditPoints="1" noAdjustHandles="1" noChangeArrowheads="1" noChangeShapeType="1"/>
          </p:cNvSpPr>
          <p:nvPr/>
        </p:nvSpPr>
        <p:spPr>
          <a:xfrm>
            <a:off x="4861560" y="4183442"/>
            <a:ext cx="601980" cy="50006"/>
          </a:xfrm>
          <a:prstGeom prst="roundRect">
            <a:avLst>
              <a:gd name="adj" fmla="val 45714"/>
            </a:avLst>
          </a:prstGeom>
          <a:solidFill>
            <a:srgbClr val="D8DCDE"/>
          </a:solidFill>
          <a:ln w="0">
            <a:noFill/>
            <a:prstDash val="solid"/>
          </a:ln>
        </p:spPr>
        <p:txBody>
          <a:bodyPr/>
          <a:lstStyle/>
          <a:p>
            <a:endParaRPr/>
          </a:p>
        </p:txBody>
      </p:sp>
      <p:sp>
        <p:nvSpPr>
          <p:cNvPr id="103" name="Rounded Rectangle 102">
            <a:extLst>
              <a:ext uri="{FF2B5EF4-FFF2-40B4-BE49-F238E27FC236}">
                <a16:creationId xmlns:a16="http://schemas.microsoft.com/office/drawing/2014/main" id="{87C54784-FE3F-3E3E-C141-CB3C9D1F2CDA}"/>
              </a:ext>
            </a:extLst>
          </p:cNvPr>
          <p:cNvSpPr>
            <a:spLocks noGrp="1" noRot="1" noMove="1" noResize="1" noEditPoints="1" noAdjustHandles="1" noChangeArrowheads="1" noChangeShapeType="1"/>
          </p:cNvSpPr>
          <p:nvPr/>
        </p:nvSpPr>
        <p:spPr>
          <a:xfrm>
            <a:off x="5775960" y="4183442"/>
            <a:ext cx="480060" cy="50006"/>
          </a:xfrm>
          <a:prstGeom prst="roundRect">
            <a:avLst>
              <a:gd name="adj" fmla="val 45714"/>
            </a:avLst>
          </a:prstGeom>
          <a:solidFill>
            <a:srgbClr val="D8DCDE"/>
          </a:solidFill>
          <a:ln w="0">
            <a:noFill/>
            <a:prstDash val="solid"/>
          </a:ln>
        </p:spPr>
        <p:txBody>
          <a:bodyPr/>
          <a:lstStyle/>
          <a:p>
            <a:endParaRPr/>
          </a:p>
        </p:txBody>
      </p:sp>
      <p:sp>
        <p:nvSpPr>
          <p:cNvPr id="104" name="Straight Connector 103">
            <a:extLst>
              <a:ext uri="{FF2B5EF4-FFF2-40B4-BE49-F238E27FC236}">
                <a16:creationId xmlns:a16="http://schemas.microsoft.com/office/drawing/2014/main" id="{163CB326-6B0E-8CF7-D6EE-DE984AD85C1B}"/>
              </a:ext>
            </a:extLst>
          </p:cNvPr>
          <p:cNvSpPr>
            <a:spLocks noGrp="1" noRot="1" noMove="1" noResize="1" noEditPoints="1" noAdjustHandles="1" noChangeArrowheads="1" noChangeShapeType="1"/>
          </p:cNvSpPr>
          <p:nvPr/>
        </p:nvSpPr>
        <p:spPr>
          <a:xfrm>
            <a:off x="4023360" y="4362036"/>
            <a:ext cx="2583180" cy="0"/>
          </a:xfrm>
          <a:prstGeom prst="line">
            <a:avLst/>
          </a:prstGeom>
          <a:noFill/>
          <a:ln w="7620">
            <a:solidFill>
              <a:srgbClr val="EEF0F1"/>
            </a:solidFill>
            <a:prstDash val="solid"/>
          </a:ln>
        </p:spPr>
        <p:txBody>
          <a:bodyPr/>
          <a:lstStyle/>
          <a:p>
            <a:endParaRPr/>
          </a:p>
        </p:txBody>
      </p:sp>
      <p:sp>
        <p:nvSpPr>
          <p:cNvPr id="105" name="Oval 104">
            <a:extLst>
              <a:ext uri="{FF2B5EF4-FFF2-40B4-BE49-F238E27FC236}">
                <a16:creationId xmlns:a16="http://schemas.microsoft.com/office/drawing/2014/main" id="{4DBD9006-CC20-1D3C-8BA3-90D5CD0E47A6}"/>
              </a:ext>
            </a:extLst>
          </p:cNvPr>
          <p:cNvSpPr>
            <a:spLocks noGrp="1" noRot="1" noMove="1" noResize="1" noEditPoints="1" noAdjustHandles="1" noChangeArrowheads="1" noChangeShapeType="1"/>
          </p:cNvSpPr>
          <p:nvPr/>
        </p:nvSpPr>
        <p:spPr>
          <a:xfrm>
            <a:off x="4084320" y="4440617"/>
            <a:ext cx="114300" cy="107156"/>
          </a:xfrm>
          <a:prstGeom prst="ellipse">
            <a:avLst/>
          </a:prstGeom>
          <a:noFill/>
          <a:ln w="15240">
            <a:solidFill>
              <a:srgbClr val="176A72"/>
            </a:solidFill>
            <a:prstDash val="solid"/>
          </a:ln>
        </p:spPr>
        <p:txBody>
          <a:bodyPr/>
          <a:lstStyle/>
          <a:p>
            <a:endParaRPr/>
          </a:p>
        </p:txBody>
      </p:sp>
      <p:sp>
        <p:nvSpPr>
          <p:cNvPr id="106" name="Straight Connector 105">
            <a:extLst>
              <a:ext uri="{FF2B5EF4-FFF2-40B4-BE49-F238E27FC236}">
                <a16:creationId xmlns:a16="http://schemas.microsoft.com/office/drawing/2014/main" id="{D04ADBFA-F3A6-44AC-7A3B-86B103802B7F}"/>
              </a:ext>
            </a:extLst>
          </p:cNvPr>
          <p:cNvSpPr>
            <a:spLocks noGrp="1" noRot="1" noMove="1" noResize="1" noEditPoints="1" noAdjustHandles="1" noChangeArrowheads="1" noChangeShapeType="1"/>
          </p:cNvSpPr>
          <p:nvPr/>
        </p:nvSpPr>
        <p:spPr>
          <a:xfrm>
            <a:off x="4137660" y="4447761"/>
            <a:ext cx="0" cy="92869"/>
          </a:xfrm>
          <a:prstGeom prst="line">
            <a:avLst/>
          </a:prstGeom>
          <a:noFill/>
          <a:ln w="7620">
            <a:solidFill>
              <a:srgbClr val="176A72"/>
            </a:solidFill>
            <a:prstDash val="solid"/>
          </a:ln>
        </p:spPr>
        <p:txBody>
          <a:bodyPr/>
          <a:lstStyle/>
          <a:p>
            <a:endParaRPr/>
          </a:p>
        </p:txBody>
      </p:sp>
      <p:sp>
        <p:nvSpPr>
          <p:cNvPr id="107" name="Straight Connector 106">
            <a:extLst>
              <a:ext uri="{FF2B5EF4-FFF2-40B4-BE49-F238E27FC236}">
                <a16:creationId xmlns:a16="http://schemas.microsoft.com/office/drawing/2014/main" id="{D62DDE83-C839-A01B-7797-8B940060F63A}"/>
              </a:ext>
            </a:extLst>
          </p:cNvPr>
          <p:cNvSpPr>
            <a:spLocks noGrp="1" noRot="1" noMove="1" noResize="1" noEditPoints="1" noAdjustHandles="1" noChangeArrowheads="1" noChangeShapeType="1"/>
          </p:cNvSpPr>
          <p:nvPr/>
        </p:nvSpPr>
        <p:spPr>
          <a:xfrm>
            <a:off x="4091940" y="4490623"/>
            <a:ext cx="99060" cy="0"/>
          </a:xfrm>
          <a:prstGeom prst="line">
            <a:avLst/>
          </a:prstGeom>
          <a:noFill/>
          <a:ln w="7620">
            <a:solidFill>
              <a:srgbClr val="176A72"/>
            </a:solidFill>
            <a:prstDash val="solid"/>
          </a:ln>
        </p:spPr>
        <p:txBody>
          <a:bodyPr/>
          <a:lstStyle/>
          <a:p>
            <a:endParaRPr/>
          </a:p>
        </p:txBody>
      </p:sp>
      <p:sp>
        <p:nvSpPr>
          <p:cNvPr id="108" name="Rectangle 107">
            <a:extLst>
              <a:ext uri="{FF2B5EF4-FFF2-40B4-BE49-F238E27FC236}">
                <a16:creationId xmlns:a16="http://schemas.microsoft.com/office/drawing/2014/main" id="{33A77F12-BBF2-EFC0-97E3-8AE80F2E6A48}"/>
              </a:ext>
            </a:extLst>
          </p:cNvPr>
          <p:cNvSpPr>
            <a:spLocks noGrp="1" noRot="1" noMove="1" noResize="1" noEditPoints="1" noAdjustHandles="1" noChangeArrowheads="1" noChangeShapeType="1"/>
          </p:cNvSpPr>
          <p:nvPr/>
        </p:nvSpPr>
        <p:spPr>
          <a:xfrm>
            <a:off x="4312920" y="4426330"/>
            <a:ext cx="609600" cy="142875"/>
          </a:xfrm>
          <a:prstGeom prst="rect">
            <a:avLst/>
          </a:prstGeom>
          <a:noFill/>
          <a:ln w="0">
            <a:noFill/>
          </a:ln>
        </p:spPr>
        <p:txBody>
          <a:bodyPr wrap="square" lIns="0" tIns="0" rIns="0" bIns="0" anchor="ctr">
            <a:normAutofit/>
          </a:bodyPr>
          <a:lstStyle/>
          <a:p>
            <a:pPr algn="l">
              <a:buNone/>
              <a:defRPr sz="840" b="0">
                <a:solidFill>
                  <a:srgbClr val="082936"/>
                </a:solidFill>
                <a:latin typeface="Oracle Sans Tab"/>
                <a:ea typeface="Oracle Sans Tab"/>
                <a:cs typeface="Oracle Sans Tab"/>
              </a:defRPr>
            </a:pPr>
            <a:r>
              <a:rPr sz="840" b="0">
                <a:solidFill>
                  <a:srgbClr val="082936"/>
                </a:solidFill>
                <a:latin typeface="Oracle Sans Tab"/>
                <a:ea typeface="Oracle Sans Tab"/>
                <a:cs typeface="Oracle Sans Tab"/>
              </a:rPr>
              <a:t>Japanese</a:t>
            </a:r>
          </a:p>
        </p:txBody>
      </p:sp>
      <p:sp>
        <p:nvSpPr>
          <p:cNvPr id="109" name="Rounded Rectangle 108">
            <a:extLst>
              <a:ext uri="{FF2B5EF4-FFF2-40B4-BE49-F238E27FC236}">
                <a16:creationId xmlns:a16="http://schemas.microsoft.com/office/drawing/2014/main" id="{5744BB95-5950-351C-8AFE-8A23B291B86E}"/>
              </a:ext>
            </a:extLst>
          </p:cNvPr>
          <p:cNvSpPr>
            <a:spLocks noGrp="1" noRot="1" noMove="1" noResize="1" noEditPoints="1" noAdjustHandles="1" noChangeArrowheads="1" noChangeShapeType="1"/>
          </p:cNvSpPr>
          <p:nvPr/>
        </p:nvSpPr>
        <p:spPr>
          <a:xfrm>
            <a:off x="4861560" y="4454905"/>
            <a:ext cx="541020" cy="50006"/>
          </a:xfrm>
          <a:prstGeom prst="roundRect">
            <a:avLst>
              <a:gd name="adj" fmla="val 45714"/>
            </a:avLst>
          </a:prstGeom>
          <a:solidFill>
            <a:srgbClr val="D8DCDE"/>
          </a:solidFill>
          <a:ln w="0">
            <a:noFill/>
            <a:prstDash val="solid"/>
          </a:ln>
        </p:spPr>
        <p:txBody>
          <a:bodyPr/>
          <a:lstStyle/>
          <a:p>
            <a:endParaRPr/>
          </a:p>
        </p:txBody>
      </p:sp>
      <p:sp>
        <p:nvSpPr>
          <p:cNvPr id="110" name="Rounded Rectangle 109">
            <a:extLst>
              <a:ext uri="{FF2B5EF4-FFF2-40B4-BE49-F238E27FC236}">
                <a16:creationId xmlns:a16="http://schemas.microsoft.com/office/drawing/2014/main" id="{8071A0F4-936B-AF65-31C6-13C60D625056}"/>
              </a:ext>
            </a:extLst>
          </p:cNvPr>
          <p:cNvSpPr>
            <a:spLocks noGrp="1" noRot="1" noMove="1" noResize="1" noEditPoints="1" noAdjustHandles="1" noChangeArrowheads="1" noChangeShapeType="1"/>
          </p:cNvSpPr>
          <p:nvPr/>
        </p:nvSpPr>
        <p:spPr>
          <a:xfrm>
            <a:off x="5775960" y="4454905"/>
            <a:ext cx="480060" cy="50006"/>
          </a:xfrm>
          <a:prstGeom prst="roundRect">
            <a:avLst>
              <a:gd name="adj" fmla="val 45714"/>
            </a:avLst>
          </a:prstGeom>
          <a:solidFill>
            <a:srgbClr val="D8DCDE"/>
          </a:solidFill>
          <a:ln w="0">
            <a:noFill/>
            <a:prstDash val="solid"/>
          </a:ln>
        </p:spPr>
        <p:txBody>
          <a:bodyPr/>
          <a:lstStyle/>
          <a:p>
            <a:endParaRPr/>
          </a:p>
        </p:txBody>
      </p:sp>
      <p:sp>
        <p:nvSpPr>
          <p:cNvPr id="111" name="Oval 110">
            <a:extLst>
              <a:ext uri="{FF2B5EF4-FFF2-40B4-BE49-F238E27FC236}">
                <a16:creationId xmlns:a16="http://schemas.microsoft.com/office/drawing/2014/main" id="{39E89347-908F-8277-B6ED-433C3F43864C}"/>
              </a:ext>
            </a:extLst>
          </p:cNvPr>
          <p:cNvSpPr>
            <a:spLocks noGrp="1"/>
          </p:cNvSpPr>
          <p:nvPr/>
        </p:nvSpPr>
        <p:spPr>
          <a:xfrm>
            <a:off x="713679" y="5118958"/>
            <a:ext cx="327660" cy="307181"/>
          </a:xfrm>
          <a:prstGeom prst="ellipse">
            <a:avLst/>
          </a:prstGeom>
          <a:solidFill>
            <a:srgbClr val="D9F6EB"/>
          </a:solidFill>
          <a:ln w="0">
            <a:noFill/>
            <a:prstDash val="solid"/>
          </a:ln>
        </p:spPr>
        <p:txBody>
          <a:bodyPr/>
          <a:lstStyle/>
          <a:p>
            <a:endParaRPr/>
          </a:p>
        </p:txBody>
      </p:sp>
      <p:sp>
        <p:nvSpPr>
          <p:cNvPr id="112" name="Straight Connector 111">
            <a:extLst>
              <a:ext uri="{FF2B5EF4-FFF2-40B4-BE49-F238E27FC236}">
                <a16:creationId xmlns:a16="http://schemas.microsoft.com/office/drawing/2014/main" id="{D7EE2AF0-51DF-0570-A311-A48CE1C113E8}"/>
              </a:ext>
            </a:extLst>
          </p:cNvPr>
          <p:cNvSpPr>
            <a:spLocks noGrp="1"/>
          </p:cNvSpPr>
          <p:nvPr/>
        </p:nvSpPr>
        <p:spPr>
          <a:xfrm>
            <a:off x="751071" y="5260078"/>
            <a:ext cx="83820" cy="78581"/>
          </a:xfrm>
          <a:prstGeom prst="line">
            <a:avLst/>
          </a:prstGeom>
          <a:noFill/>
          <a:ln w="22860">
            <a:solidFill>
              <a:srgbClr val="082936"/>
            </a:solidFill>
            <a:prstDash val="solid"/>
          </a:ln>
        </p:spPr>
        <p:txBody>
          <a:bodyPr/>
          <a:lstStyle/>
          <a:p>
            <a:endParaRPr/>
          </a:p>
        </p:txBody>
      </p:sp>
      <p:sp>
        <p:nvSpPr>
          <p:cNvPr id="113" name="Straight Connector 112">
            <a:extLst>
              <a:ext uri="{FF2B5EF4-FFF2-40B4-BE49-F238E27FC236}">
                <a16:creationId xmlns:a16="http://schemas.microsoft.com/office/drawing/2014/main" id="{FB7F1B8D-E72C-D1E9-8B2B-7F42EC4EA0DE}"/>
              </a:ext>
            </a:extLst>
          </p:cNvPr>
          <p:cNvSpPr>
            <a:spLocks noGrp="1"/>
          </p:cNvSpPr>
          <p:nvPr/>
        </p:nvSpPr>
        <p:spPr>
          <a:xfrm flipV="1">
            <a:off x="829575" y="5199273"/>
            <a:ext cx="144780" cy="150019"/>
          </a:xfrm>
          <a:prstGeom prst="line">
            <a:avLst/>
          </a:prstGeom>
          <a:noFill/>
          <a:ln w="22860">
            <a:solidFill>
              <a:srgbClr val="082936"/>
            </a:solidFill>
            <a:prstDash val="solid"/>
          </a:ln>
        </p:spPr>
        <p:txBody>
          <a:bodyPr/>
          <a:lstStyle/>
          <a:p>
            <a:endParaRPr/>
          </a:p>
        </p:txBody>
      </p:sp>
      <p:sp>
        <p:nvSpPr>
          <p:cNvPr id="114" name="Rectangle 113">
            <a:extLst>
              <a:ext uri="{FF2B5EF4-FFF2-40B4-BE49-F238E27FC236}">
                <a16:creationId xmlns:a16="http://schemas.microsoft.com/office/drawing/2014/main" id="{FBEF821F-1093-BF64-B4EB-9D7A333425D4}"/>
              </a:ext>
            </a:extLst>
          </p:cNvPr>
          <p:cNvSpPr>
            <a:spLocks noGrp="1"/>
          </p:cNvSpPr>
          <p:nvPr/>
        </p:nvSpPr>
        <p:spPr>
          <a:xfrm>
            <a:off x="1196279" y="5197092"/>
            <a:ext cx="5776082" cy="322177"/>
          </a:xfrm>
          <a:prstGeom prst="rect">
            <a:avLst/>
          </a:prstGeom>
          <a:noFill/>
          <a:ln w="0">
            <a:noFill/>
          </a:ln>
        </p:spPr>
        <p:txBody>
          <a:bodyPr wrap="square" lIns="0" tIns="0" rIns="0" bIns="0" anchor="t" anchorCtr="0">
            <a:noAutofit/>
          </a:bodyPr>
          <a:lstStyle/>
          <a:p>
            <a:pPr algn="l">
              <a:buNone/>
              <a:defRPr sz="1380" b="0">
                <a:solidFill>
                  <a:srgbClr val="F8FBFC"/>
                </a:solidFill>
                <a:latin typeface="Oracle Sans Tab"/>
                <a:ea typeface="Oracle Sans Tab"/>
                <a:cs typeface="Oracle Sans Tab"/>
              </a:defRPr>
            </a:pPr>
            <a:r>
              <a:rPr sz="1400" b="0" dirty="0">
                <a:solidFill>
                  <a:srgbClr val="F8FBFC"/>
                </a:solidFill>
                <a:latin typeface="Oracle Sans Tab"/>
                <a:ea typeface="Oracle Sans Tab"/>
                <a:cs typeface="Oracle Sans Tab"/>
              </a:rPr>
              <a:t>Existing XLIFF workflows remain</a:t>
            </a:r>
            <a:r>
              <a:rPr lang="en-US" sz="1400" b="0" dirty="0">
                <a:solidFill>
                  <a:srgbClr val="F8FBFC"/>
                </a:solidFill>
                <a:latin typeface="Oracle Sans Tab"/>
                <a:ea typeface="Oracle Sans Tab"/>
                <a:cs typeface="Oracle Sans Tab"/>
              </a:rPr>
              <a:t> </a:t>
            </a:r>
            <a:r>
              <a:rPr sz="1400" b="0" dirty="0">
                <a:solidFill>
                  <a:srgbClr val="F8FBFC"/>
                </a:solidFill>
                <a:latin typeface="Oracle Sans Tab"/>
                <a:ea typeface="Oracle Sans Tab"/>
                <a:cs typeface="Oracle Sans Tab"/>
              </a:rPr>
              <a:t>connected to application components</a:t>
            </a:r>
          </a:p>
        </p:txBody>
      </p:sp>
      <p:sp>
        <p:nvSpPr>
          <p:cNvPr id="194" name="TextBox 193">
            <a:extLst>
              <a:ext uri="{FF2B5EF4-FFF2-40B4-BE49-F238E27FC236}">
                <a16:creationId xmlns:a16="http://schemas.microsoft.com/office/drawing/2014/main" id="{D2FF3595-D530-73AF-8A7E-C259E895A0F1}"/>
              </a:ext>
            </a:extLst>
          </p:cNvPr>
          <p:cNvSpPr txBox="1"/>
          <p:nvPr/>
        </p:nvSpPr>
        <p:spPr>
          <a:xfrm>
            <a:off x="562791" y="893844"/>
            <a:ext cx="7990899" cy="338554"/>
          </a:xfrm>
          <a:prstGeom prst="rect">
            <a:avLst/>
          </a:prstGeom>
          <a:noFill/>
        </p:spPr>
        <p:txBody>
          <a:bodyPr wrap="square">
            <a:spAutoFit/>
          </a:bodyPr>
          <a:lstStyle/>
          <a:p>
            <a:pPr algn="l">
              <a:buNone/>
              <a:defRPr sz="1620" b="0">
                <a:solidFill>
                  <a:srgbClr val="F8FBFC"/>
                </a:solidFill>
                <a:latin typeface="Oracle Sans Tab"/>
                <a:ea typeface="Oracle Sans Tab"/>
                <a:cs typeface="Oracle Sans Tab"/>
              </a:defRPr>
            </a:pPr>
            <a:r>
              <a:rPr lang="en-US" sz="1600" dirty="0">
                <a:solidFill>
                  <a:schemeClr val="accent4">
                    <a:lumMod val="75000"/>
                  </a:schemeClr>
                </a:solidFill>
                <a:latin typeface="Oracle Sans Tab"/>
                <a:ea typeface="Oracle Sans Tab"/>
                <a:cs typeface="Oracle Sans Tab"/>
              </a:rPr>
              <a:t>Translation repository preserves application-based translations</a:t>
            </a:r>
          </a:p>
        </p:txBody>
      </p:sp>
      <p:sp>
        <p:nvSpPr>
          <p:cNvPr id="195" name="Translation enhancement bullets"/>
          <p:cNvSpPr txBox="1"/>
          <p:nvPr/>
        </p:nvSpPr>
        <p:spPr>
          <a:xfrm>
            <a:off x="7240249" y="1753849"/>
            <a:ext cx="4407108" cy="4347147"/>
          </a:xfrm>
          <a:prstGeom prst="rect">
            <a:avLst/>
          </a:prstGeom>
          <a:noFill/>
          <a:ln>
            <a:noFill/>
          </a:ln>
        </p:spPr>
        <p:txBody>
          <a:bodyPr wrap="square" lIns="0" tIns="0" rIns="0" bIns="0" anchor="t"/>
          <a:lstStyle/>
          <a:p>
            <a:pPr marL="254000" indent="-190500" algn="l">
              <a:lnSpc>
                <a:spcPct val="105000"/>
              </a:lnSpc>
              <a:spcAft>
                <a:spcPts val="650"/>
              </a:spcAft>
              <a:buClr>
                <a:srgbClr val="A7DCD5"/>
              </a:buClr>
              <a:buFont typeface="Oracle Sans Tab"/>
              <a:buChar char="•"/>
              <a:defRPr sz="1250" b="0">
                <a:solidFill>
                  <a:srgbClr val="F8FBFC"/>
                </a:solidFill>
                <a:latin typeface="Oracle Sans Tab"/>
                <a:ea typeface="Oracle Sans Tab"/>
                <a:cs typeface="Oracle Sans Tab"/>
              </a:defRPr>
            </a:pPr>
            <a:r>
              <a:rPr lang="en-US" sz="1600" dirty="0">
                <a:solidFill>
                  <a:srgbClr val="F8FBFC"/>
                </a:solidFill>
                <a:latin typeface="Oracle Sans Tab"/>
                <a:ea typeface="Oracle Sans Tab"/>
                <a:cs typeface="Oracle Sans Tab"/>
              </a:rPr>
              <a:t>Translation data now included with the application through APEXlang exports in Oracle APEX 26.2.</a:t>
            </a:r>
            <a:endParaRPr lang="en-US" sz="1600" dirty="0"/>
          </a:p>
          <a:p>
            <a:pPr marL="254000" indent="-190500" algn="l">
              <a:lnSpc>
                <a:spcPct val="105000"/>
              </a:lnSpc>
              <a:spcAft>
                <a:spcPts val="650"/>
              </a:spcAft>
              <a:buClr>
                <a:srgbClr val="A7DCD5"/>
              </a:buClr>
              <a:buFont typeface="Oracle Sans Tab"/>
              <a:buChar char="•"/>
              <a:defRPr sz="1250" b="0">
                <a:solidFill>
                  <a:srgbClr val="F8FBFC"/>
                </a:solidFill>
                <a:latin typeface="Oracle Sans Tab"/>
                <a:ea typeface="Oracle Sans Tab"/>
                <a:cs typeface="Oracle Sans Tab"/>
              </a:defRPr>
            </a:pPr>
            <a:r>
              <a:rPr lang="en-US" sz="1600" dirty="0">
                <a:solidFill>
                  <a:srgbClr val="F8FBFC"/>
                </a:solidFill>
                <a:latin typeface="Oracle Sans Tab"/>
                <a:ea typeface="Oracle Sans Tab"/>
                <a:cs typeface="Oracle Sans Tab"/>
              </a:rPr>
              <a:t>Translation repository data is included as SQL artifacts, preserving links between translated text and application components.</a:t>
            </a:r>
            <a:endParaRPr lang="en-US" sz="1600" dirty="0"/>
          </a:p>
          <a:p>
            <a:pPr marL="254000" indent="-190500" algn="l">
              <a:lnSpc>
                <a:spcPct val="105000"/>
              </a:lnSpc>
              <a:spcAft>
                <a:spcPts val="650"/>
              </a:spcAft>
              <a:buClr>
                <a:srgbClr val="A7DCD5"/>
              </a:buClr>
              <a:buFont typeface="Oracle Sans Tab"/>
              <a:buChar char="•"/>
              <a:defRPr sz="1250" b="0">
                <a:solidFill>
                  <a:srgbClr val="F8FBFC"/>
                </a:solidFill>
                <a:latin typeface="Oracle Sans Tab"/>
                <a:ea typeface="Oracle Sans Tab"/>
                <a:cs typeface="Oracle Sans Tab"/>
              </a:defRPr>
            </a:pPr>
            <a:r>
              <a:rPr lang="en-US" sz="1600" dirty="0">
                <a:solidFill>
                  <a:srgbClr val="F8FBFC"/>
                </a:solidFill>
                <a:latin typeface="Oracle Sans Tab"/>
                <a:ea typeface="Oracle Sans Tab"/>
                <a:cs typeface="Oracle Sans Tab"/>
              </a:rPr>
              <a:t>Works for new installations and application replacements, keeping translations connected to regions, items, buttons, and shared components.</a:t>
            </a:r>
            <a:endParaRPr lang="en-US" sz="1600" dirty="0"/>
          </a:p>
          <a:p>
            <a:pPr marL="254000" indent="-190500" algn="l">
              <a:lnSpc>
                <a:spcPct val="105000"/>
              </a:lnSpc>
              <a:spcAft>
                <a:spcPts val="650"/>
              </a:spcAft>
              <a:buClr>
                <a:srgbClr val="A7DCD5"/>
              </a:buClr>
              <a:buFont typeface="Oracle Sans Tab"/>
              <a:buChar char="•"/>
              <a:defRPr sz="1250" b="0">
                <a:solidFill>
                  <a:srgbClr val="F8FBFC"/>
                </a:solidFill>
                <a:latin typeface="Oracle Sans Tab"/>
                <a:ea typeface="Oracle Sans Tab"/>
                <a:cs typeface="Oracle Sans Tab"/>
              </a:defRPr>
            </a:pPr>
            <a:r>
              <a:rPr lang="en-US" sz="1600" dirty="0">
                <a:solidFill>
                  <a:srgbClr val="F8FBFC"/>
                </a:solidFill>
                <a:latin typeface="Oracle Sans Tab"/>
                <a:ea typeface="Oracle Sans Tab"/>
                <a:cs typeface="Oracle Sans Tab"/>
              </a:rPr>
              <a:t>Simplifies multilingual CI/CD workflows by preserving existing XLIFF translation work across environments.</a:t>
            </a:r>
            <a:endParaRPr lang="en-US" sz="1600" dirty="0"/>
          </a:p>
        </p:txBody>
      </p:sp>
      <p:sp>
        <p:nvSpPr>
          <p:cNvPr id="2" name="Oval 1">
            <a:extLst>
              <a:ext uri="{FF2B5EF4-FFF2-40B4-BE49-F238E27FC236}">
                <a16:creationId xmlns:a16="http://schemas.microsoft.com/office/drawing/2014/main" id="{95635FFB-D3A2-41FC-66CC-D0A195B37C15}"/>
              </a:ext>
            </a:extLst>
          </p:cNvPr>
          <p:cNvSpPr>
            <a:spLocks noGrp="1"/>
          </p:cNvSpPr>
          <p:nvPr/>
        </p:nvSpPr>
        <p:spPr>
          <a:xfrm>
            <a:off x="7224644" y="1830312"/>
            <a:ext cx="203156" cy="195885"/>
          </a:xfrm>
          <a:prstGeom prst="ellipse">
            <a:avLst/>
          </a:prstGeom>
          <a:solidFill>
            <a:srgbClr val="F26C4D"/>
          </a:solidFill>
          <a:ln w="0">
            <a:noFill/>
            <a:prstDash val="solid"/>
          </a:ln>
        </p:spPr>
        <p:txBody>
          <a:bodyPr/>
          <a:lstStyle/>
          <a:p>
            <a:endParaRPr lang="en-US"/>
          </a:p>
        </p:txBody>
      </p:sp>
      <p:sp>
        <p:nvSpPr>
          <p:cNvPr id="7" name="Oval 6">
            <a:extLst>
              <a:ext uri="{FF2B5EF4-FFF2-40B4-BE49-F238E27FC236}">
                <a16:creationId xmlns:a16="http://schemas.microsoft.com/office/drawing/2014/main" id="{73123B79-26B6-555B-2A7A-442F16E4F481}"/>
              </a:ext>
            </a:extLst>
          </p:cNvPr>
          <p:cNvSpPr>
            <a:spLocks noGrp="1"/>
          </p:cNvSpPr>
          <p:nvPr/>
        </p:nvSpPr>
        <p:spPr>
          <a:xfrm>
            <a:off x="7224644" y="2626543"/>
            <a:ext cx="203156" cy="195885"/>
          </a:xfrm>
          <a:prstGeom prst="ellipse">
            <a:avLst/>
          </a:prstGeom>
          <a:solidFill>
            <a:srgbClr val="78B5AA"/>
          </a:solidFill>
          <a:ln w="0">
            <a:noFill/>
            <a:prstDash val="solid"/>
          </a:ln>
        </p:spPr>
        <p:txBody>
          <a:bodyPr/>
          <a:lstStyle/>
          <a:p>
            <a:endParaRPr lang="en-US"/>
          </a:p>
        </p:txBody>
      </p:sp>
      <p:sp>
        <p:nvSpPr>
          <p:cNvPr id="9" name="Oval 8">
            <a:extLst>
              <a:ext uri="{FF2B5EF4-FFF2-40B4-BE49-F238E27FC236}">
                <a16:creationId xmlns:a16="http://schemas.microsoft.com/office/drawing/2014/main" id="{264E5FB1-229E-B446-B7CD-42308782F51C}"/>
              </a:ext>
            </a:extLst>
          </p:cNvPr>
          <p:cNvSpPr>
            <a:spLocks noGrp="1"/>
          </p:cNvSpPr>
          <p:nvPr/>
        </p:nvSpPr>
        <p:spPr>
          <a:xfrm>
            <a:off x="7239634" y="3509561"/>
            <a:ext cx="203156" cy="195885"/>
          </a:xfrm>
          <a:prstGeom prst="ellipse">
            <a:avLst/>
          </a:prstGeom>
          <a:solidFill>
            <a:srgbClr val="D5C976"/>
          </a:solidFill>
          <a:ln w="0">
            <a:noFill/>
            <a:prstDash val="solid"/>
          </a:ln>
        </p:spPr>
        <p:txBody>
          <a:bodyPr/>
          <a:lstStyle/>
          <a:p>
            <a:endParaRPr lang="en-US" dirty="0"/>
          </a:p>
        </p:txBody>
      </p:sp>
      <p:sp>
        <p:nvSpPr>
          <p:cNvPr id="10" name="Oval 9">
            <a:extLst>
              <a:ext uri="{FF2B5EF4-FFF2-40B4-BE49-F238E27FC236}">
                <a16:creationId xmlns:a16="http://schemas.microsoft.com/office/drawing/2014/main" id="{F3A3C739-2880-8D04-23AD-A4DA025A7BF2}"/>
              </a:ext>
            </a:extLst>
          </p:cNvPr>
          <p:cNvSpPr>
            <a:spLocks noGrp="1"/>
          </p:cNvSpPr>
          <p:nvPr/>
        </p:nvSpPr>
        <p:spPr>
          <a:xfrm>
            <a:off x="7239635" y="4612073"/>
            <a:ext cx="203156" cy="195885"/>
          </a:xfrm>
          <a:prstGeom prst="ellipse">
            <a:avLst/>
          </a:prstGeom>
          <a:solidFill>
            <a:srgbClr val="9DD8F4"/>
          </a:solidFill>
          <a:ln w="0">
            <a:noFill/>
            <a:prstDash val="solid"/>
          </a:ln>
        </p:spPr>
        <p:txBody>
          <a:bodyPr/>
          <a:lstStyle/>
          <a:p>
            <a:endParaRPr lang="en-US"/>
          </a:p>
        </p:txBody>
      </p:sp>
    </p:spTree>
    <p:extLst>
      <p:ext uri="{BB962C8B-B14F-4D97-AF65-F5344CB8AC3E}">
        <p14:creationId xmlns:p14="http://schemas.microsoft.com/office/powerpoint/2010/main" val="3231830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94D7C5-1023-2A57-44A8-446D5B62DECC}"/>
              </a:ext>
            </a:extLst>
          </p:cNvPr>
          <p:cNvSpPr>
            <a:spLocks noGrp="1"/>
          </p:cNvSpPr>
          <p:nvPr>
            <p:ph type="sldNum" idx="4"/>
          </p:nvPr>
        </p:nvSpPr>
        <p:spPr/>
        <p:txBody>
          <a:bodyPr/>
          <a:lstStyle/>
          <a:p>
            <a:fld id="{766B4A5F-AE5C-6B4D-A0D8-689C8C1B0247}" type="slidenum">
              <a:rPr/>
              <a:t>8</a:t>
            </a:fld>
            <a:endParaRPr/>
          </a:p>
        </p:txBody>
      </p:sp>
      <p:sp>
        <p:nvSpPr>
          <p:cNvPr id="4" name="Footer Placeholder 3">
            <a:extLst>
              <a:ext uri="{FF2B5EF4-FFF2-40B4-BE49-F238E27FC236}">
                <a16:creationId xmlns:a16="http://schemas.microsoft.com/office/drawing/2014/main" id="{947C2E97-70CD-D499-F7B9-07D34F1D269D}"/>
              </a:ext>
            </a:extLst>
          </p:cNvPr>
          <p:cNvSpPr>
            <a:spLocks noGrp="1"/>
          </p:cNvSpPr>
          <p:nvPr>
            <p:ph type="ftr" idx="3"/>
          </p:nvPr>
        </p:nvSpPr>
        <p:spPr/>
        <p:txBody>
          <a:bodyPr/>
          <a:lstStyle/>
          <a:p>
            <a:r>
              <a:rPr dirty="0"/>
              <a:t>Copyright © 2026, Oracle and/or its affiliates</a:t>
            </a:r>
          </a:p>
        </p:txBody>
      </p:sp>
      <p:sp>
        <p:nvSpPr>
          <p:cNvPr id="5" name="Slide Number Placeholder 2">
            <a:extLst>
              <a:ext uri="{FF2B5EF4-FFF2-40B4-BE49-F238E27FC236}">
                <a16:creationId xmlns:a16="http://schemas.microsoft.com/office/drawing/2014/main" id="{52E84861-AEEE-93D0-3CFF-CCEB48AF7A71}"/>
              </a:ext>
            </a:extLst>
          </p:cNvPr>
          <p:cNvSpPr>
            <a:spLocks noGrp="1"/>
          </p:cNvSpPr>
          <p:nvPr/>
        </p:nvSpPr>
        <p:spPr>
          <a:xfrm>
            <a:off x="609600" y="6251613"/>
            <a:ext cx="365760" cy="303631"/>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fld id="{766B4A5F-AE5C-6B4D-A0D8-689C8C1B0247}" type="slidenum">
              <a:rPr/>
              <a:t>8</a:t>
            </a:fld>
            <a:endParaRPr dirty="0"/>
          </a:p>
        </p:txBody>
      </p:sp>
      <p:sp>
        <p:nvSpPr>
          <p:cNvPr id="6" name="Footer Placeholder 3">
            <a:extLst>
              <a:ext uri="{FF2B5EF4-FFF2-40B4-BE49-F238E27FC236}">
                <a16:creationId xmlns:a16="http://schemas.microsoft.com/office/drawing/2014/main" id="{7AA915FE-81B5-477F-0236-721BE4EEC791}"/>
              </a:ext>
            </a:extLst>
          </p:cNvPr>
          <p:cNvSpPr>
            <a:spLocks noGrp="1"/>
          </p:cNvSpPr>
          <p:nvPr/>
        </p:nvSpPr>
        <p:spPr>
          <a:xfrm>
            <a:off x="975361" y="6252231"/>
            <a:ext cx="5120640" cy="303104"/>
          </a:xfrm>
          <a:prstGeom prst="rect">
            <a:avLst/>
          </a:prstGeom>
        </p:spPr>
        <p:txBody>
          <a:bodyPr vert="horz" lIns="0" tIns="0" rIns="0" bIns="0" anchor="ctr"/>
          <a:lstStyle>
            <a:lvl1pPr marL="0" algn="l" defTabSz="914400">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r>
              <a:rPr dirty="0"/>
              <a:t>Copyright © 2026, Oracle and/or its affiliates</a:t>
            </a:r>
          </a:p>
        </p:txBody>
      </p:sp>
      <p:sp>
        <p:nvSpPr>
          <p:cNvPr id="8" name="Rectangle 7">
            <a:extLst>
              <a:ext uri="{FF2B5EF4-FFF2-40B4-BE49-F238E27FC236}">
                <a16:creationId xmlns:a16="http://schemas.microsoft.com/office/drawing/2014/main" id="{E56B06EC-F1F2-251C-C3CF-E86FC6EA0B52}"/>
              </a:ext>
            </a:extLst>
          </p:cNvPr>
          <p:cNvSpPr>
            <a:spLocks noGrp="1"/>
          </p:cNvSpPr>
          <p:nvPr/>
        </p:nvSpPr>
        <p:spPr>
          <a:xfrm>
            <a:off x="632460" y="514351"/>
            <a:ext cx="10099040" cy="453058"/>
          </a:xfrm>
          <a:prstGeom prst="rect">
            <a:avLst/>
          </a:prstGeom>
          <a:noFill/>
          <a:ln w="0">
            <a:noFill/>
          </a:ln>
        </p:spPr>
        <p:txBody>
          <a:bodyPr wrap="square" lIns="0" tIns="0" rIns="0" bIns="0" anchor="t">
            <a:normAutofit fontScale="99005"/>
          </a:bodyPr>
          <a:lstStyle/>
          <a:p>
            <a:pPr algn="l">
              <a:lnSpc>
                <a:spcPct val="93000"/>
              </a:lnSpc>
              <a:buNone/>
              <a:defRPr sz="3960" b="1">
                <a:solidFill>
                  <a:srgbClr val="F8FBFC"/>
                </a:solidFill>
                <a:latin typeface="Oracle Sans Tab"/>
                <a:ea typeface="Oracle Sans Tab"/>
                <a:cs typeface="Oracle Sans Tab"/>
              </a:defRPr>
            </a:pPr>
            <a:r>
              <a:rPr lang="en-US" sz="2400" b="1" dirty="0">
                <a:solidFill>
                  <a:schemeClr val="tx2"/>
                </a:solidFill>
                <a:latin typeface="Oracle Sans Tab"/>
                <a:ea typeface="Oracle Sans Tab"/>
                <a:cs typeface="Oracle Sans Tab"/>
              </a:rPr>
              <a:t>APEXlang Enhancements: </a:t>
            </a:r>
            <a:r>
              <a:rPr sz="2400" b="1" dirty="0">
                <a:solidFill>
                  <a:schemeClr val="tx2"/>
                </a:solidFill>
                <a:latin typeface="Oracle Sans Tab"/>
                <a:ea typeface="Oracle Sans Tab"/>
                <a:cs typeface="Oracle Sans Tab"/>
              </a:rPr>
              <a:t>Subscription Mapping</a:t>
            </a:r>
          </a:p>
        </p:txBody>
      </p:sp>
      <p:sp>
        <p:nvSpPr>
          <p:cNvPr id="116" name="Oval 115">
            <a:extLst>
              <a:ext uri="{FF2B5EF4-FFF2-40B4-BE49-F238E27FC236}">
                <a16:creationId xmlns:a16="http://schemas.microsoft.com/office/drawing/2014/main" id="{BB77A103-98D7-0CEE-B672-BAF7C9A55983}"/>
              </a:ext>
            </a:extLst>
          </p:cNvPr>
          <p:cNvSpPr>
            <a:spLocks noGrp="1"/>
          </p:cNvSpPr>
          <p:nvPr/>
        </p:nvSpPr>
        <p:spPr>
          <a:xfrm>
            <a:off x="698500" y="1447800"/>
            <a:ext cx="736600" cy="685800"/>
          </a:xfrm>
          <a:prstGeom prst="ellipse">
            <a:avLst/>
          </a:prstGeom>
          <a:solidFill>
            <a:srgbClr val="FFCF73"/>
          </a:solidFill>
          <a:ln w="0">
            <a:noFill/>
            <a:prstDash val="solid"/>
          </a:ln>
        </p:spPr>
        <p:txBody>
          <a:bodyPr/>
          <a:lstStyle/>
          <a:p>
            <a:endParaRPr/>
          </a:p>
        </p:txBody>
      </p:sp>
      <p:sp>
        <p:nvSpPr>
          <p:cNvPr id="117" name="Rounded Rectangle 116">
            <a:extLst>
              <a:ext uri="{FF2B5EF4-FFF2-40B4-BE49-F238E27FC236}">
                <a16:creationId xmlns:a16="http://schemas.microsoft.com/office/drawing/2014/main" id="{25AE5717-E62F-5C58-0B89-766A3C730E1B}"/>
              </a:ext>
            </a:extLst>
          </p:cNvPr>
          <p:cNvSpPr>
            <a:spLocks noGrp="1"/>
          </p:cNvSpPr>
          <p:nvPr/>
        </p:nvSpPr>
        <p:spPr>
          <a:xfrm>
            <a:off x="823500" y="1579591"/>
            <a:ext cx="281940" cy="242888"/>
          </a:xfrm>
          <a:prstGeom prst="roundRect">
            <a:avLst>
              <a:gd name="adj" fmla="val 12549"/>
            </a:avLst>
          </a:prstGeom>
          <a:noFill/>
          <a:ln w="22860">
            <a:solidFill>
              <a:srgbClr val="082936"/>
            </a:solidFill>
            <a:prstDash val="solid"/>
          </a:ln>
        </p:spPr>
        <p:txBody>
          <a:bodyPr/>
          <a:lstStyle/>
          <a:p>
            <a:endParaRPr/>
          </a:p>
        </p:txBody>
      </p:sp>
      <p:sp>
        <p:nvSpPr>
          <p:cNvPr id="118" name="Rounded Rectangle 117">
            <a:extLst>
              <a:ext uri="{FF2B5EF4-FFF2-40B4-BE49-F238E27FC236}">
                <a16:creationId xmlns:a16="http://schemas.microsoft.com/office/drawing/2014/main" id="{A1486F95-428B-3CC8-4CD6-8607AAFF4498}"/>
              </a:ext>
            </a:extLst>
          </p:cNvPr>
          <p:cNvSpPr>
            <a:spLocks noGrp="1"/>
          </p:cNvSpPr>
          <p:nvPr/>
        </p:nvSpPr>
        <p:spPr>
          <a:xfrm>
            <a:off x="1006380" y="1736753"/>
            <a:ext cx="281940" cy="242888"/>
          </a:xfrm>
          <a:prstGeom prst="roundRect">
            <a:avLst>
              <a:gd name="adj" fmla="val 12549"/>
            </a:avLst>
          </a:prstGeom>
          <a:noFill/>
          <a:ln w="22860">
            <a:solidFill>
              <a:srgbClr val="082936"/>
            </a:solidFill>
            <a:prstDash val="solid"/>
          </a:ln>
        </p:spPr>
        <p:txBody>
          <a:bodyPr/>
          <a:lstStyle/>
          <a:p>
            <a:endParaRPr/>
          </a:p>
        </p:txBody>
      </p:sp>
      <p:sp>
        <p:nvSpPr>
          <p:cNvPr id="119" name="Straight Connector 118">
            <a:extLst>
              <a:ext uri="{FF2B5EF4-FFF2-40B4-BE49-F238E27FC236}">
                <a16:creationId xmlns:a16="http://schemas.microsoft.com/office/drawing/2014/main" id="{56DF0DC7-0E08-15FF-B656-FFB80BFF34A1}"/>
              </a:ext>
            </a:extLst>
          </p:cNvPr>
          <p:cNvSpPr>
            <a:spLocks noGrp="1"/>
          </p:cNvSpPr>
          <p:nvPr/>
        </p:nvSpPr>
        <p:spPr>
          <a:xfrm>
            <a:off x="1074960" y="1693891"/>
            <a:ext cx="91440" cy="0"/>
          </a:xfrm>
          <a:prstGeom prst="line">
            <a:avLst/>
          </a:prstGeom>
          <a:noFill/>
          <a:ln w="22860">
            <a:solidFill>
              <a:srgbClr val="082936"/>
            </a:solidFill>
            <a:prstDash val="solid"/>
          </a:ln>
        </p:spPr>
        <p:txBody>
          <a:bodyPr/>
          <a:lstStyle/>
          <a:p>
            <a:endParaRPr/>
          </a:p>
        </p:txBody>
      </p:sp>
      <p:sp>
        <p:nvSpPr>
          <p:cNvPr id="120" name="Straight Connector 119">
            <a:extLst>
              <a:ext uri="{FF2B5EF4-FFF2-40B4-BE49-F238E27FC236}">
                <a16:creationId xmlns:a16="http://schemas.microsoft.com/office/drawing/2014/main" id="{70EB6A86-1855-9E06-1DD7-6F8C87D2A923}"/>
              </a:ext>
            </a:extLst>
          </p:cNvPr>
          <p:cNvSpPr>
            <a:spLocks noGrp="1"/>
          </p:cNvSpPr>
          <p:nvPr/>
        </p:nvSpPr>
        <p:spPr>
          <a:xfrm>
            <a:off x="953040" y="1858197"/>
            <a:ext cx="91440" cy="0"/>
          </a:xfrm>
          <a:prstGeom prst="line">
            <a:avLst/>
          </a:prstGeom>
          <a:noFill/>
          <a:ln w="22860">
            <a:solidFill>
              <a:srgbClr val="082936"/>
            </a:solidFill>
            <a:prstDash val="solid"/>
          </a:ln>
        </p:spPr>
        <p:txBody>
          <a:bodyPr/>
          <a:lstStyle/>
          <a:p>
            <a:endParaRPr/>
          </a:p>
        </p:txBody>
      </p:sp>
      <p:sp>
        <p:nvSpPr>
          <p:cNvPr id="121" name="Rectangle 120">
            <a:extLst>
              <a:ext uri="{FF2B5EF4-FFF2-40B4-BE49-F238E27FC236}">
                <a16:creationId xmlns:a16="http://schemas.microsoft.com/office/drawing/2014/main" id="{AB55CA7C-5B7C-DDD6-8598-775B6A1A4BC0}"/>
              </a:ext>
            </a:extLst>
          </p:cNvPr>
          <p:cNvSpPr>
            <a:spLocks noGrp="1"/>
          </p:cNvSpPr>
          <p:nvPr/>
        </p:nvSpPr>
        <p:spPr>
          <a:xfrm>
            <a:off x="8064499" y="1305719"/>
            <a:ext cx="3953329" cy="572067"/>
          </a:xfrm>
          <a:prstGeom prst="rect">
            <a:avLst/>
          </a:prstGeom>
          <a:noFill/>
          <a:ln w="0">
            <a:noFill/>
          </a:ln>
        </p:spPr>
        <p:txBody>
          <a:bodyPr wrap="square" lIns="0" tIns="0" rIns="0" bIns="0" anchor="t">
            <a:normAutofit fontScale="93412"/>
          </a:bodyPr>
          <a:lstStyle/>
          <a:p>
            <a:pPr algn="l">
              <a:buNone/>
              <a:defRPr sz="1620" b="0">
                <a:solidFill>
                  <a:srgbClr val="F8FBFC"/>
                </a:solidFill>
                <a:latin typeface="Oracle Sans Tab"/>
                <a:ea typeface="Oracle Sans Tab"/>
                <a:cs typeface="Oracle Sans Tab"/>
              </a:defRPr>
            </a:pPr>
            <a:endParaRPr sz="1400" dirty="0">
              <a:solidFill>
                <a:srgbClr val="F8FBFC"/>
              </a:solidFill>
              <a:latin typeface="Oracle Sans Tab"/>
              <a:ea typeface="Oracle Sans Tab"/>
              <a:cs typeface="Oracle Sans Tab"/>
            </a:endParaRPr>
          </a:p>
        </p:txBody>
      </p:sp>
      <p:sp>
        <p:nvSpPr>
          <p:cNvPr id="122" name="Rounded Rectangle 121">
            <a:extLst>
              <a:ext uri="{FF2B5EF4-FFF2-40B4-BE49-F238E27FC236}">
                <a16:creationId xmlns:a16="http://schemas.microsoft.com/office/drawing/2014/main" id="{6927A3FC-C87E-F279-8588-7AAD0E88048C}"/>
              </a:ext>
            </a:extLst>
          </p:cNvPr>
          <p:cNvSpPr>
            <a:spLocks noGrp="1" noRot="1" noMove="1" noResize="1" noEditPoints="1" noAdjustHandles="1" noChangeArrowheads="1" noChangeShapeType="1"/>
          </p:cNvSpPr>
          <p:nvPr/>
        </p:nvSpPr>
        <p:spPr>
          <a:xfrm>
            <a:off x="632460" y="2234407"/>
            <a:ext cx="1767840" cy="1771650"/>
          </a:xfrm>
          <a:prstGeom prst="roundRect">
            <a:avLst>
              <a:gd name="adj" fmla="val 3879"/>
            </a:avLst>
          </a:prstGeom>
          <a:solidFill>
            <a:srgbClr val="F8F9FA"/>
          </a:solidFill>
          <a:ln w="7620">
            <a:solidFill>
              <a:srgbClr val="64757B"/>
            </a:solidFill>
            <a:prstDash val="solid"/>
          </a:ln>
        </p:spPr>
        <p:style>
          <a:lnRef idx="0">
            <a:scrgbClr r="0" g="0" b="0"/>
          </a:lnRef>
          <a:fillRef idx="0">
            <a:scrgbClr r="0" g="0" b="0"/>
          </a:fillRef>
          <a:effectRef idx="6">
            <a:scrgbClr r="0" g="0" b="0"/>
          </a:effectRef>
          <a:fontRef idx="major"/>
        </p:style>
        <p:txBody>
          <a:bodyPr/>
          <a:lstStyle/>
          <a:p>
            <a:endParaRPr/>
          </a:p>
        </p:txBody>
      </p:sp>
      <p:sp>
        <p:nvSpPr>
          <p:cNvPr id="123" name="Rounded Rectangle 122">
            <a:extLst>
              <a:ext uri="{FF2B5EF4-FFF2-40B4-BE49-F238E27FC236}">
                <a16:creationId xmlns:a16="http://schemas.microsoft.com/office/drawing/2014/main" id="{7CFA370C-6D26-C2E4-DD27-4E77BD8772CB}"/>
              </a:ext>
            </a:extLst>
          </p:cNvPr>
          <p:cNvSpPr>
            <a:spLocks noGrp="1" noRot="1" noMove="1" noResize="1" noEditPoints="1" noAdjustHandles="1" noChangeArrowheads="1" noChangeShapeType="1"/>
          </p:cNvSpPr>
          <p:nvPr/>
        </p:nvSpPr>
        <p:spPr>
          <a:xfrm>
            <a:off x="632460" y="2234407"/>
            <a:ext cx="1767840" cy="271463"/>
          </a:xfrm>
          <a:prstGeom prst="roundRect">
            <a:avLst>
              <a:gd name="adj" fmla="val 25263"/>
            </a:avLst>
          </a:prstGeom>
          <a:solidFill>
            <a:srgbClr val="1E3037"/>
          </a:solidFill>
          <a:ln w="7620">
            <a:solidFill>
              <a:srgbClr val="64757B"/>
            </a:solidFill>
            <a:prstDash val="solid"/>
          </a:ln>
        </p:spPr>
        <p:txBody>
          <a:bodyPr/>
          <a:lstStyle/>
          <a:p>
            <a:endParaRPr/>
          </a:p>
        </p:txBody>
      </p:sp>
      <p:sp>
        <p:nvSpPr>
          <p:cNvPr id="124" name="Rounded Rectangle 123">
            <a:extLst>
              <a:ext uri="{FF2B5EF4-FFF2-40B4-BE49-F238E27FC236}">
                <a16:creationId xmlns:a16="http://schemas.microsoft.com/office/drawing/2014/main" id="{3F6934A7-8EF8-FAEF-24DD-85BBDB67EE38}"/>
              </a:ext>
            </a:extLst>
          </p:cNvPr>
          <p:cNvSpPr>
            <a:spLocks noGrp="1" noRot="1" noMove="1" noResize="1" noEditPoints="1" noAdjustHandles="1" noChangeArrowheads="1" noChangeShapeType="1"/>
          </p:cNvSpPr>
          <p:nvPr/>
        </p:nvSpPr>
        <p:spPr>
          <a:xfrm>
            <a:off x="754380" y="2312988"/>
            <a:ext cx="205740" cy="107156"/>
          </a:xfrm>
          <a:prstGeom prst="roundRect">
            <a:avLst>
              <a:gd name="adj" fmla="val 50000"/>
            </a:avLst>
          </a:prstGeom>
          <a:noFill/>
          <a:ln w="22860">
            <a:solidFill>
              <a:srgbClr val="FF553C"/>
            </a:solidFill>
            <a:prstDash val="solid"/>
          </a:ln>
        </p:spPr>
        <p:txBody>
          <a:bodyPr/>
          <a:lstStyle/>
          <a:p>
            <a:endParaRPr/>
          </a:p>
        </p:txBody>
      </p:sp>
      <p:sp>
        <p:nvSpPr>
          <p:cNvPr id="125" name="Rectangle 124">
            <a:extLst>
              <a:ext uri="{FF2B5EF4-FFF2-40B4-BE49-F238E27FC236}">
                <a16:creationId xmlns:a16="http://schemas.microsoft.com/office/drawing/2014/main" id="{47803AA0-818A-2059-4BF4-BBA90E604CA9}"/>
              </a:ext>
            </a:extLst>
          </p:cNvPr>
          <p:cNvSpPr>
            <a:spLocks noGrp="1" noRot="1" noMove="1" noResize="1" noEditPoints="1" noAdjustHandles="1" noChangeArrowheads="1" noChangeShapeType="1"/>
          </p:cNvSpPr>
          <p:nvPr/>
        </p:nvSpPr>
        <p:spPr>
          <a:xfrm>
            <a:off x="1036320" y="2277269"/>
            <a:ext cx="1219200" cy="157163"/>
          </a:xfrm>
          <a:prstGeom prst="rect">
            <a:avLst/>
          </a:prstGeom>
          <a:noFill/>
          <a:ln w="0">
            <a:noFill/>
          </a:ln>
        </p:spPr>
        <p:txBody>
          <a:bodyPr wrap="square" lIns="0" tIns="0" rIns="0" bIns="0" anchor="ctr">
            <a:normAutofit/>
          </a:bodyPr>
          <a:lstStyle/>
          <a:p>
            <a:pPr algn="l">
              <a:buNone/>
              <a:defRPr sz="900" b="1">
                <a:solidFill>
                  <a:srgbClr val="F8FBFC"/>
                </a:solidFill>
                <a:latin typeface="Oracle Sans Tab"/>
                <a:ea typeface="Oracle Sans Tab"/>
                <a:cs typeface="Oracle Sans Tab"/>
              </a:defRPr>
            </a:pPr>
            <a:r>
              <a:rPr sz="900" b="1">
                <a:solidFill>
                  <a:srgbClr val="F8FBFC"/>
                </a:solidFill>
                <a:latin typeface="Oracle Sans Tab"/>
                <a:ea typeface="Oracle Sans Tab"/>
                <a:cs typeface="Oracle Sans Tab"/>
              </a:rPr>
              <a:t>Source Workspace</a:t>
            </a:r>
          </a:p>
        </p:txBody>
      </p:sp>
      <p:sp>
        <p:nvSpPr>
          <p:cNvPr id="126" name="Rounded Rectangle 125">
            <a:extLst>
              <a:ext uri="{FF2B5EF4-FFF2-40B4-BE49-F238E27FC236}">
                <a16:creationId xmlns:a16="http://schemas.microsoft.com/office/drawing/2014/main" id="{A08E2697-B75C-E63B-FCA8-9A4B6F4D9193}"/>
              </a:ext>
            </a:extLst>
          </p:cNvPr>
          <p:cNvSpPr>
            <a:spLocks noGrp="1" noRot="1" noMove="1" noResize="1" noEditPoints="1" noAdjustHandles="1" noChangeArrowheads="1" noChangeShapeType="1"/>
          </p:cNvSpPr>
          <p:nvPr/>
        </p:nvSpPr>
        <p:spPr>
          <a:xfrm>
            <a:off x="1013460" y="2641601"/>
            <a:ext cx="411480" cy="385763"/>
          </a:xfrm>
          <a:prstGeom prst="roundRect">
            <a:avLst>
              <a:gd name="adj" fmla="val 15802"/>
            </a:avLst>
          </a:prstGeom>
          <a:solidFill>
            <a:srgbClr val="BDE3D8"/>
          </a:solidFill>
          <a:ln w="0">
            <a:noFill/>
            <a:prstDash val="solid"/>
          </a:ln>
        </p:spPr>
        <p:txBody>
          <a:bodyPr/>
          <a:lstStyle/>
          <a:p>
            <a:endParaRPr/>
          </a:p>
        </p:txBody>
      </p:sp>
      <p:sp>
        <p:nvSpPr>
          <p:cNvPr id="127" name="Rounded Rectangle 126">
            <a:extLst>
              <a:ext uri="{FF2B5EF4-FFF2-40B4-BE49-F238E27FC236}">
                <a16:creationId xmlns:a16="http://schemas.microsoft.com/office/drawing/2014/main" id="{A57F8A0E-2DF5-F753-208D-E4147F599274}"/>
              </a:ext>
            </a:extLst>
          </p:cNvPr>
          <p:cNvSpPr>
            <a:spLocks noGrp="1" noRot="1" noMove="1" noResize="1" noEditPoints="1" noAdjustHandles="1" noChangeArrowheads="1" noChangeShapeType="1"/>
          </p:cNvSpPr>
          <p:nvPr/>
        </p:nvSpPr>
        <p:spPr>
          <a:xfrm>
            <a:off x="1143000" y="2748757"/>
            <a:ext cx="114300" cy="107156"/>
          </a:xfrm>
          <a:prstGeom prst="roundRect">
            <a:avLst>
              <a:gd name="adj" fmla="val 14222"/>
            </a:avLst>
          </a:prstGeom>
          <a:noFill/>
          <a:ln w="15240">
            <a:solidFill>
              <a:srgbClr val="082936"/>
            </a:solidFill>
            <a:prstDash val="solid"/>
          </a:ln>
        </p:spPr>
        <p:txBody>
          <a:bodyPr/>
          <a:lstStyle/>
          <a:p>
            <a:endParaRPr/>
          </a:p>
        </p:txBody>
      </p:sp>
      <p:sp>
        <p:nvSpPr>
          <p:cNvPr id="128" name="Rounded Rectangle 127">
            <a:extLst>
              <a:ext uri="{FF2B5EF4-FFF2-40B4-BE49-F238E27FC236}">
                <a16:creationId xmlns:a16="http://schemas.microsoft.com/office/drawing/2014/main" id="{3EFF1ABF-01A0-4DF7-0475-5FBE300A7923}"/>
              </a:ext>
            </a:extLst>
          </p:cNvPr>
          <p:cNvSpPr>
            <a:spLocks noGrp="1" noRot="1" noMove="1" noResize="1" noEditPoints="1" noAdjustHandles="1" noChangeArrowheads="1" noChangeShapeType="1"/>
          </p:cNvSpPr>
          <p:nvPr/>
        </p:nvSpPr>
        <p:spPr>
          <a:xfrm>
            <a:off x="1234440" y="2834482"/>
            <a:ext cx="114300" cy="107156"/>
          </a:xfrm>
          <a:prstGeom prst="roundRect">
            <a:avLst>
              <a:gd name="adj" fmla="val 14222"/>
            </a:avLst>
          </a:prstGeom>
          <a:noFill/>
          <a:ln w="15240">
            <a:solidFill>
              <a:srgbClr val="082936"/>
            </a:solidFill>
            <a:prstDash val="solid"/>
          </a:ln>
        </p:spPr>
        <p:txBody>
          <a:bodyPr/>
          <a:lstStyle/>
          <a:p>
            <a:endParaRPr/>
          </a:p>
        </p:txBody>
      </p:sp>
      <p:sp>
        <p:nvSpPr>
          <p:cNvPr id="129" name="Rectangle 128">
            <a:extLst>
              <a:ext uri="{FF2B5EF4-FFF2-40B4-BE49-F238E27FC236}">
                <a16:creationId xmlns:a16="http://schemas.microsoft.com/office/drawing/2014/main" id="{8A6BEFA5-6D0F-F612-5B66-232AB6D33B62}"/>
              </a:ext>
            </a:extLst>
          </p:cNvPr>
          <p:cNvSpPr>
            <a:spLocks noGrp="1" noRot="1" noMove="1" noResize="1" noEditPoints="1" noAdjustHandles="1" noChangeArrowheads="1" noChangeShapeType="1"/>
          </p:cNvSpPr>
          <p:nvPr/>
        </p:nvSpPr>
        <p:spPr>
          <a:xfrm>
            <a:off x="1501140" y="2691607"/>
            <a:ext cx="762000" cy="328613"/>
          </a:xfrm>
          <a:prstGeom prst="rect">
            <a:avLst/>
          </a:prstGeom>
          <a:noFill/>
          <a:ln w="0">
            <a:noFill/>
          </a:ln>
        </p:spPr>
        <p:txBody>
          <a:bodyPr wrap="square" lIns="0" tIns="0" rIns="0" bIns="0" anchor="ctr">
            <a:normAutofit/>
          </a:bodyPr>
          <a:lstStyle/>
          <a:p>
            <a:pPr algn="l">
              <a:buNone/>
              <a:defRPr sz="900" b="1">
                <a:solidFill>
                  <a:srgbClr val="082936"/>
                </a:solidFill>
                <a:latin typeface="Oracle Sans Tab"/>
                <a:ea typeface="Oracle Sans Tab"/>
                <a:cs typeface="Oracle Sans Tab"/>
              </a:defRPr>
            </a:pPr>
            <a:r>
              <a:rPr sz="900" b="1">
                <a:solidFill>
                  <a:srgbClr val="082936"/>
                </a:solidFill>
                <a:latin typeface="Oracle Sans Tab"/>
                <a:ea typeface="Oracle Sans Tab"/>
                <a:cs typeface="Oracle Sans Tab"/>
              </a:rPr>
              <a:t>Parent App</a:t>
            </a:r>
          </a:p>
          <a:p>
            <a:pPr algn="l">
              <a:buNone/>
              <a:defRPr sz="900" b="1">
                <a:solidFill>
                  <a:srgbClr val="082936"/>
                </a:solidFill>
                <a:latin typeface="Oracle Sans Tab"/>
                <a:ea typeface="Oracle Sans Tab"/>
                <a:cs typeface="Oracle Sans Tab"/>
              </a:defRPr>
            </a:pPr>
            <a:r>
              <a:rPr sz="900" b="1">
                <a:solidFill>
                  <a:srgbClr val="082936"/>
                </a:solidFill>
                <a:latin typeface="Oracle Sans Tab"/>
                <a:ea typeface="Oracle Sans Tab"/>
                <a:cs typeface="Oracle Sans Tab"/>
              </a:rPr>
              <a:t>(ID 100)</a:t>
            </a:r>
          </a:p>
        </p:txBody>
      </p:sp>
      <p:sp>
        <p:nvSpPr>
          <p:cNvPr id="130" name="Straight Connector 129">
            <a:extLst>
              <a:ext uri="{FF2B5EF4-FFF2-40B4-BE49-F238E27FC236}">
                <a16:creationId xmlns:a16="http://schemas.microsoft.com/office/drawing/2014/main" id="{D5DF9BB7-3460-D0AD-A781-C842F017D2CF}"/>
              </a:ext>
            </a:extLst>
          </p:cNvPr>
          <p:cNvSpPr>
            <a:spLocks noGrp="1" noRot="1" noMove="1" noResize="1" noEditPoints="1" noAdjustHandles="1" noChangeArrowheads="1" noChangeShapeType="1"/>
          </p:cNvSpPr>
          <p:nvPr/>
        </p:nvSpPr>
        <p:spPr>
          <a:xfrm>
            <a:off x="1219200" y="3141663"/>
            <a:ext cx="0" cy="128588"/>
          </a:xfrm>
          <a:prstGeom prst="line">
            <a:avLst/>
          </a:prstGeom>
          <a:noFill/>
          <a:ln w="11430">
            <a:solidFill>
              <a:srgbClr val="CBD1D4"/>
            </a:solidFill>
            <a:prstDash val="solid"/>
          </a:ln>
        </p:spPr>
        <p:txBody>
          <a:bodyPr/>
          <a:lstStyle/>
          <a:p>
            <a:endParaRPr/>
          </a:p>
        </p:txBody>
      </p:sp>
      <p:sp>
        <p:nvSpPr>
          <p:cNvPr id="131" name="Straight Connector 130">
            <a:extLst>
              <a:ext uri="{FF2B5EF4-FFF2-40B4-BE49-F238E27FC236}">
                <a16:creationId xmlns:a16="http://schemas.microsoft.com/office/drawing/2014/main" id="{FB75C9AA-4712-8D9D-E373-24D540B1F8E8}"/>
              </a:ext>
            </a:extLst>
          </p:cNvPr>
          <p:cNvSpPr>
            <a:spLocks noGrp="1" noRot="1" noMove="1" noResize="1" noEditPoints="1" noAdjustHandles="1" noChangeArrowheads="1" noChangeShapeType="1"/>
          </p:cNvSpPr>
          <p:nvPr/>
        </p:nvSpPr>
        <p:spPr>
          <a:xfrm>
            <a:off x="1219200" y="3141663"/>
            <a:ext cx="670560" cy="0"/>
          </a:xfrm>
          <a:prstGeom prst="line">
            <a:avLst/>
          </a:prstGeom>
          <a:noFill/>
          <a:ln w="11430">
            <a:solidFill>
              <a:srgbClr val="CBD1D4"/>
            </a:solidFill>
            <a:prstDash val="solid"/>
          </a:ln>
        </p:spPr>
        <p:txBody>
          <a:bodyPr/>
          <a:lstStyle/>
          <a:p>
            <a:endParaRPr/>
          </a:p>
        </p:txBody>
      </p:sp>
      <p:sp>
        <p:nvSpPr>
          <p:cNvPr id="132" name="Straight Connector 131">
            <a:extLst>
              <a:ext uri="{FF2B5EF4-FFF2-40B4-BE49-F238E27FC236}">
                <a16:creationId xmlns:a16="http://schemas.microsoft.com/office/drawing/2014/main" id="{C9AEC762-1CF1-DDF8-A46B-E8EC3174BE6A}"/>
              </a:ext>
            </a:extLst>
          </p:cNvPr>
          <p:cNvSpPr>
            <a:spLocks noGrp="1" noRot="1" noMove="1" noResize="1" noEditPoints="1" noAdjustHandles="1" noChangeArrowheads="1" noChangeShapeType="1"/>
          </p:cNvSpPr>
          <p:nvPr/>
        </p:nvSpPr>
        <p:spPr>
          <a:xfrm>
            <a:off x="1889760" y="3141663"/>
            <a:ext cx="0" cy="128588"/>
          </a:xfrm>
          <a:prstGeom prst="line">
            <a:avLst/>
          </a:prstGeom>
          <a:noFill/>
          <a:ln w="11430">
            <a:solidFill>
              <a:srgbClr val="CBD1D4"/>
            </a:solidFill>
            <a:prstDash val="solid"/>
          </a:ln>
        </p:spPr>
        <p:txBody>
          <a:bodyPr/>
          <a:lstStyle/>
          <a:p>
            <a:endParaRPr/>
          </a:p>
        </p:txBody>
      </p:sp>
      <p:sp>
        <p:nvSpPr>
          <p:cNvPr id="133" name="Rounded Rectangle 132">
            <a:extLst>
              <a:ext uri="{FF2B5EF4-FFF2-40B4-BE49-F238E27FC236}">
                <a16:creationId xmlns:a16="http://schemas.microsoft.com/office/drawing/2014/main" id="{2CBD9209-E110-A3DF-EAD7-D5B805F82098}"/>
              </a:ext>
            </a:extLst>
          </p:cNvPr>
          <p:cNvSpPr>
            <a:spLocks noGrp="1" noRot="1" noMove="1" noResize="1" noEditPoints="1" noAdjustHandles="1" noChangeArrowheads="1" noChangeShapeType="1"/>
          </p:cNvSpPr>
          <p:nvPr/>
        </p:nvSpPr>
        <p:spPr>
          <a:xfrm>
            <a:off x="960120" y="3334544"/>
            <a:ext cx="213360" cy="264319"/>
          </a:xfrm>
          <a:prstGeom prst="roundRect">
            <a:avLst>
              <a:gd name="adj" fmla="val 7143"/>
            </a:avLst>
          </a:prstGeom>
          <a:noFill/>
          <a:ln w="15240">
            <a:solidFill>
              <a:srgbClr val="082936"/>
            </a:solidFill>
            <a:prstDash val="solid"/>
          </a:ln>
        </p:spPr>
        <p:txBody>
          <a:bodyPr/>
          <a:lstStyle/>
          <a:p>
            <a:endParaRPr/>
          </a:p>
        </p:txBody>
      </p:sp>
      <p:sp>
        <p:nvSpPr>
          <p:cNvPr id="134" name="Straight Connector 133">
            <a:extLst>
              <a:ext uri="{FF2B5EF4-FFF2-40B4-BE49-F238E27FC236}">
                <a16:creationId xmlns:a16="http://schemas.microsoft.com/office/drawing/2014/main" id="{11EDDC91-A6C0-CA81-3772-2AA366995AB5}"/>
              </a:ext>
            </a:extLst>
          </p:cNvPr>
          <p:cNvSpPr>
            <a:spLocks noGrp="1" noRot="1" noMove="1" noResize="1" noEditPoints="1" noAdjustHandles="1" noChangeArrowheads="1" noChangeShapeType="1"/>
          </p:cNvSpPr>
          <p:nvPr/>
        </p:nvSpPr>
        <p:spPr>
          <a:xfrm>
            <a:off x="1005840" y="3434557"/>
            <a:ext cx="114300" cy="0"/>
          </a:xfrm>
          <a:prstGeom prst="line">
            <a:avLst/>
          </a:prstGeom>
          <a:noFill/>
          <a:ln w="11430">
            <a:solidFill>
              <a:srgbClr val="082936"/>
            </a:solidFill>
            <a:prstDash val="solid"/>
          </a:ln>
        </p:spPr>
        <p:txBody>
          <a:bodyPr/>
          <a:lstStyle/>
          <a:p>
            <a:endParaRPr/>
          </a:p>
        </p:txBody>
      </p:sp>
      <p:sp>
        <p:nvSpPr>
          <p:cNvPr id="135" name="Straight Connector 134">
            <a:extLst>
              <a:ext uri="{FF2B5EF4-FFF2-40B4-BE49-F238E27FC236}">
                <a16:creationId xmlns:a16="http://schemas.microsoft.com/office/drawing/2014/main" id="{6D324A8D-321F-5EF5-168D-40DA66D1623E}"/>
              </a:ext>
            </a:extLst>
          </p:cNvPr>
          <p:cNvSpPr>
            <a:spLocks noGrp="1" noRot="1" noMove="1" noResize="1" noEditPoints="1" noAdjustHandles="1" noChangeArrowheads="1" noChangeShapeType="1"/>
          </p:cNvSpPr>
          <p:nvPr/>
        </p:nvSpPr>
        <p:spPr>
          <a:xfrm>
            <a:off x="1005840" y="3491707"/>
            <a:ext cx="114300" cy="0"/>
          </a:xfrm>
          <a:prstGeom prst="line">
            <a:avLst/>
          </a:prstGeom>
          <a:noFill/>
          <a:ln w="11430">
            <a:solidFill>
              <a:srgbClr val="082936"/>
            </a:solidFill>
            <a:prstDash val="solid"/>
          </a:ln>
        </p:spPr>
        <p:txBody>
          <a:bodyPr/>
          <a:lstStyle/>
          <a:p>
            <a:endParaRPr/>
          </a:p>
        </p:txBody>
      </p:sp>
      <p:sp>
        <p:nvSpPr>
          <p:cNvPr id="136" name="Rectangle 135">
            <a:extLst>
              <a:ext uri="{FF2B5EF4-FFF2-40B4-BE49-F238E27FC236}">
                <a16:creationId xmlns:a16="http://schemas.microsoft.com/office/drawing/2014/main" id="{F06DD04C-1B8C-75E9-693B-B53A93A53496}"/>
              </a:ext>
            </a:extLst>
          </p:cNvPr>
          <p:cNvSpPr>
            <a:spLocks noGrp="1" noRot="1" noMove="1" noResize="1" noEditPoints="1" noAdjustHandles="1" noChangeArrowheads="1" noChangeShapeType="1"/>
          </p:cNvSpPr>
          <p:nvPr/>
        </p:nvSpPr>
        <p:spPr>
          <a:xfrm>
            <a:off x="868680" y="3634582"/>
            <a:ext cx="419100" cy="128588"/>
          </a:xfrm>
          <a:prstGeom prst="rect">
            <a:avLst/>
          </a:prstGeom>
          <a:noFill/>
          <a:ln w="0">
            <a:noFill/>
          </a:ln>
        </p:spPr>
        <p:txBody>
          <a:bodyPr wrap="square" lIns="0" tIns="0" rIns="0" bIns="0" anchor="t">
            <a:normAutofit/>
          </a:bodyPr>
          <a:lstStyle/>
          <a:p>
            <a:pPr algn="ctr">
              <a:buNone/>
              <a:defRPr sz="780" b="0">
                <a:solidFill>
                  <a:srgbClr val="52646B"/>
                </a:solidFill>
                <a:latin typeface="Oracle Sans Tab"/>
                <a:ea typeface="Oracle Sans Tab"/>
                <a:cs typeface="Oracle Sans Tab"/>
              </a:defRPr>
            </a:pPr>
            <a:r>
              <a:rPr sz="780" b="0">
                <a:solidFill>
                  <a:srgbClr val="52646B"/>
                </a:solidFill>
                <a:latin typeface="Oracle Sans Tab"/>
                <a:ea typeface="Oracle Sans Tab"/>
                <a:cs typeface="Oracle Sans Tab"/>
              </a:rPr>
              <a:t>Page</a:t>
            </a:r>
          </a:p>
        </p:txBody>
      </p:sp>
      <p:sp>
        <p:nvSpPr>
          <p:cNvPr id="137" name="Rounded Rectangle 136">
            <a:extLst>
              <a:ext uri="{FF2B5EF4-FFF2-40B4-BE49-F238E27FC236}">
                <a16:creationId xmlns:a16="http://schemas.microsoft.com/office/drawing/2014/main" id="{0141D3B6-4785-AAE5-E98A-FBD7601DBFDF}"/>
              </a:ext>
            </a:extLst>
          </p:cNvPr>
          <p:cNvSpPr>
            <a:spLocks noGrp="1" noRot="1" noMove="1" noResize="1" noEditPoints="1" noAdjustHandles="1" noChangeArrowheads="1" noChangeShapeType="1"/>
          </p:cNvSpPr>
          <p:nvPr/>
        </p:nvSpPr>
        <p:spPr>
          <a:xfrm>
            <a:off x="1767840" y="3370263"/>
            <a:ext cx="182880" cy="207169"/>
          </a:xfrm>
          <a:prstGeom prst="roundRect">
            <a:avLst>
              <a:gd name="adj" fmla="val 12500"/>
            </a:avLst>
          </a:prstGeom>
          <a:solidFill>
            <a:srgbClr val="1A7D79"/>
          </a:solidFill>
          <a:ln w="0">
            <a:noFill/>
            <a:prstDash val="solid"/>
          </a:ln>
        </p:spPr>
        <p:txBody>
          <a:bodyPr/>
          <a:lstStyle/>
          <a:p>
            <a:endParaRPr/>
          </a:p>
        </p:txBody>
      </p:sp>
      <p:sp>
        <p:nvSpPr>
          <p:cNvPr id="138" name="Oval 137">
            <a:extLst>
              <a:ext uri="{FF2B5EF4-FFF2-40B4-BE49-F238E27FC236}">
                <a16:creationId xmlns:a16="http://schemas.microsoft.com/office/drawing/2014/main" id="{E4BE104F-14C3-E5E1-D932-0BAF1CC3583A}"/>
              </a:ext>
            </a:extLst>
          </p:cNvPr>
          <p:cNvSpPr>
            <a:spLocks noGrp="1" noRot="1" noMove="1" noResize="1" noEditPoints="1" noAdjustHandles="1" noChangeArrowheads="1" noChangeShapeType="1"/>
          </p:cNvSpPr>
          <p:nvPr/>
        </p:nvSpPr>
        <p:spPr>
          <a:xfrm>
            <a:off x="1828800" y="3327401"/>
            <a:ext cx="68580" cy="64294"/>
          </a:xfrm>
          <a:prstGeom prst="ellipse">
            <a:avLst/>
          </a:prstGeom>
          <a:solidFill>
            <a:srgbClr val="1A7D79"/>
          </a:solidFill>
          <a:ln w="0">
            <a:noFill/>
            <a:prstDash val="solid"/>
          </a:ln>
        </p:spPr>
        <p:txBody>
          <a:bodyPr/>
          <a:lstStyle/>
          <a:p>
            <a:endParaRPr/>
          </a:p>
        </p:txBody>
      </p:sp>
      <p:sp>
        <p:nvSpPr>
          <p:cNvPr id="139" name="Oval 138">
            <a:extLst>
              <a:ext uri="{FF2B5EF4-FFF2-40B4-BE49-F238E27FC236}">
                <a16:creationId xmlns:a16="http://schemas.microsoft.com/office/drawing/2014/main" id="{67DF6034-43D2-1969-6709-09F9633D7E2D}"/>
              </a:ext>
            </a:extLst>
          </p:cNvPr>
          <p:cNvSpPr>
            <a:spLocks noGrp="1" noRot="1" noMove="1" noResize="1" noEditPoints="1" noAdjustHandles="1" noChangeArrowheads="1" noChangeShapeType="1"/>
          </p:cNvSpPr>
          <p:nvPr/>
        </p:nvSpPr>
        <p:spPr>
          <a:xfrm>
            <a:off x="1912620" y="3463132"/>
            <a:ext cx="60960" cy="57150"/>
          </a:xfrm>
          <a:prstGeom prst="ellipse">
            <a:avLst/>
          </a:prstGeom>
          <a:solidFill>
            <a:srgbClr val="F8F9FA"/>
          </a:solidFill>
          <a:ln w="0">
            <a:noFill/>
            <a:prstDash val="solid"/>
          </a:ln>
        </p:spPr>
        <p:txBody>
          <a:bodyPr/>
          <a:lstStyle/>
          <a:p>
            <a:endParaRPr/>
          </a:p>
        </p:txBody>
      </p:sp>
      <p:sp>
        <p:nvSpPr>
          <p:cNvPr id="140" name="Rectangle 139">
            <a:extLst>
              <a:ext uri="{FF2B5EF4-FFF2-40B4-BE49-F238E27FC236}">
                <a16:creationId xmlns:a16="http://schemas.microsoft.com/office/drawing/2014/main" id="{5216C968-2C7E-3D4B-4A2D-EA7175557F76}"/>
              </a:ext>
            </a:extLst>
          </p:cNvPr>
          <p:cNvSpPr>
            <a:spLocks noGrp="1" noRot="1" noMove="1" noResize="1" noEditPoints="1" noAdjustHandles="1" noChangeArrowheads="1" noChangeShapeType="1"/>
          </p:cNvSpPr>
          <p:nvPr/>
        </p:nvSpPr>
        <p:spPr>
          <a:xfrm>
            <a:off x="1584960" y="3627438"/>
            <a:ext cx="594360" cy="242888"/>
          </a:xfrm>
          <a:prstGeom prst="rect">
            <a:avLst/>
          </a:prstGeom>
          <a:noFill/>
          <a:ln w="0">
            <a:noFill/>
          </a:ln>
        </p:spPr>
        <p:txBody>
          <a:bodyPr wrap="square" lIns="0" tIns="0" rIns="0" bIns="0" anchor="t">
            <a:normAutofit/>
          </a:bodyPr>
          <a:lstStyle/>
          <a:p>
            <a:pPr algn="ctr">
              <a:buNone/>
              <a:defRPr sz="780" b="0">
                <a:solidFill>
                  <a:srgbClr val="52646B"/>
                </a:solidFill>
                <a:latin typeface="Oracle Sans Tab"/>
                <a:ea typeface="Oracle Sans Tab"/>
                <a:cs typeface="Oracle Sans Tab"/>
              </a:defRPr>
            </a:pPr>
            <a:r>
              <a:rPr sz="780" b="0">
                <a:solidFill>
                  <a:srgbClr val="52646B"/>
                </a:solidFill>
                <a:latin typeface="Oracle Sans Tab"/>
                <a:ea typeface="Oracle Sans Tab"/>
                <a:cs typeface="Oracle Sans Tab"/>
              </a:rPr>
              <a:t>Shared</a:t>
            </a:r>
          </a:p>
          <a:p>
            <a:pPr algn="ctr">
              <a:buNone/>
              <a:defRPr sz="780" b="0">
                <a:solidFill>
                  <a:srgbClr val="52646B"/>
                </a:solidFill>
                <a:latin typeface="Oracle Sans Tab"/>
                <a:ea typeface="Oracle Sans Tab"/>
                <a:cs typeface="Oracle Sans Tab"/>
              </a:defRPr>
            </a:pPr>
            <a:r>
              <a:rPr sz="780" b="0">
                <a:solidFill>
                  <a:srgbClr val="52646B"/>
                </a:solidFill>
                <a:latin typeface="Oracle Sans Tab"/>
                <a:ea typeface="Oracle Sans Tab"/>
                <a:cs typeface="Oracle Sans Tab"/>
              </a:rPr>
              <a:t>Component</a:t>
            </a:r>
          </a:p>
        </p:txBody>
      </p:sp>
      <p:sp>
        <p:nvSpPr>
          <p:cNvPr id="141" name="Rounded Rectangle 140">
            <a:extLst>
              <a:ext uri="{FF2B5EF4-FFF2-40B4-BE49-F238E27FC236}">
                <a16:creationId xmlns:a16="http://schemas.microsoft.com/office/drawing/2014/main" id="{FA4F2D0E-F310-BCB2-96D0-F6C39FBBD365}"/>
              </a:ext>
            </a:extLst>
          </p:cNvPr>
          <p:cNvSpPr>
            <a:spLocks noGrp="1" noRot="1" noMove="1" noResize="1" noEditPoints="1" noAdjustHandles="1" noChangeArrowheads="1" noChangeShapeType="1"/>
          </p:cNvSpPr>
          <p:nvPr/>
        </p:nvSpPr>
        <p:spPr>
          <a:xfrm>
            <a:off x="3726180" y="2234407"/>
            <a:ext cx="1767840" cy="1771650"/>
          </a:xfrm>
          <a:prstGeom prst="roundRect">
            <a:avLst>
              <a:gd name="adj" fmla="val 3879"/>
            </a:avLst>
          </a:prstGeom>
          <a:solidFill>
            <a:srgbClr val="F8F9FA"/>
          </a:solidFill>
          <a:ln w="7620">
            <a:solidFill>
              <a:srgbClr val="64757B"/>
            </a:solidFill>
            <a:prstDash val="solid"/>
          </a:ln>
        </p:spPr>
        <p:style>
          <a:lnRef idx="0">
            <a:scrgbClr r="0" g="0" b="0"/>
          </a:lnRef>
          <a:fillRef idx="0">
            <a:scrgbClr r="0" g="0" b="0"/>
          </a:fillRef>
          <a:effectRef idx="6">
            <a:scrgbClr r="0" g="0" b="0"/>
          </a:effectRef>
          <a:fontRef idx="major"/>
        </p:style>
        <p:txBody>
          <a:bodyPr/>
          <a:lstStyle/>
          <a:p>
            <a:endParaRPr dirty="0"/>
          </a:p>
        </p:txBody>
      </p:sp>
      <p:sp>
        <p:nvSpPr>
          <p:cNvPr id="142" name="Rounded Rectangle 141">
            <a:extLst>
              <a:ext uri="{FF2B5EF4-FFF2-40B4-BE49-F238E27FC236}">
                <a16:creationId xmlns:a16="http://schemas.microsoft.com/office/drawing/2014/main" id="{DFF005B6-F467-E930-43B2-C6D5A1BC3446}"/>
              </a:ext>
            </a:extLst>
          </p:cNvPr>
          <p:cNvSpPr>
            <a:spLocks noGrp="1" noRot="1" noMove="1" noResize="1" noEditPoints="1" noAdjustHandles="1" noChangeArrowheads="1" noChangeShapeType="1"/>
          </p:cNvSpPr>
          <p:nvPr/>
        </p:nvSpPr>
        <p:spPr>
          <a:xfrm>
            <a:off x="3726180" y="2234407"/>
            <a:ext cx="1767840" cy="271463"/>
          </a:xfrm>
          <a:prstGeom prst="roundRect">
            <a:avLst>
              <a:gd name="adj" fmla="val 25263"/>
            </a:avLst>
          </a:prstGeom>
          <a:solidFill>
            <a:srgbClr val="1E3037"/>
          </a:solidFill>
          <a:ln w="7620">
            <a:solidFill>
              <a:srgbClr val="64757B"/>
            </a:solidFill>
            <a:prstDash val="solid"/>
          </a:ln>
        </p:spPr>
        <p:txBody>
          <a:bodyPr/>
          <a:lstStyle/>
          <a:p>
            <a:endParaRPr/>
          </a:p>
        </p:txBody>
      </p:sp>
      <p:sp>
        <p:nvSpPr>
          <p:cNvPr id="143" name="Rounded Rectangle 142">
            <a:extLst>
              <a:ext uri="{FF2B5EF4-FFF2-40B4-BE49-F238E27FC236}">
                <a16:creationId xmlns:a16="http://schemas.microsoft.com/office/drawing/2014/main" id="{A0AA929A-6121-F434-AB05-EDEFCE47638C}"/>
              </a:ext>
            </a:extLst>
          </p:cNvPr>
          <p:cNvSpPr>
            <a:spLocks noGrp="1" noRot="1" noMove="1" noResize="1" noEditPoints="1" noAdjustHandles="1" noChangeArrowheads="1" noChangeShapeType="1"/>
          </p:cNvSpPr>
          <p:nvPr/>
        </p:nvSpPr>
        <p:spPr>
          <a:xfrm>
            <a:off x="3848100" y="2312988"/>
            <a:ext cx="205740" cy="107156"/>
          </a:xfrm>
          <a:prstGeom prst="roundRect">
            <a:avLst>
              <a:gd name="adj" fmla="val 50000"/>
            </a:avLst>
          </a:prstGeom>
          <a:noFill/>
          <a:ln w="22860">
            <a:solidFill>
              <a:srgbClr val="FF553C"/>
            </a:solidFill>
            <a:prstDash val="solid"/>
          </a:ln>
        </p:spPr>
        <p:txBody>
          <a:bodyPr/>
          <a:lstStyle/>
          <a:p>
            <a:endParaRPr/>
          </a:p>
        </p:txBody>
      </p:sp>
      <p:sp>
        <p:nvSpPr>
          <p:cNvPr id="144" name="Rectangle 143">
            <a:extLst>
              <a:ext uri="{FF2B5EF4-FFF2-40B4-BE49-F238E27FC236}">
                <a16:creationId xmlns:a16="http://schemas.microsoft.com/office/drawing/2014/main" id="{5E0F805B-ECDE-F1FC-426C-ADF02346959E}"/>
              </a:ext>
            </a:extLst>
          </p:cNvPr>
          <p:cNvSpPr>
            <a:spLocks noGrp="1" noRot="1" noMove="1" noResize="1" noEditPoints="1" noAdjustHandles="1" noChangeArrowheads="1" noChangeShapeType="1"/>
          </p:cNvSpPr>
          <p:nvPr/>
        </p:nvSpPr>
        <p:spPr>
          <a:xfrm>
            <a:off x="4130040" y="2277269"/>
            <a:ext cx="1219200" cy="157163"/>
          </a:xfrm>
          <a:prstGeom prst="rect">
            <a:avLst/>
          </a:prstGeom>
          <a:noFill/>
          <a:ln w="0">
            <a:noFill/>
          </a:ln>
        </p:spPr>
        <p:txBody>
          <a:bodyPr wrap="square" lIns="0" tIns="0" rIns="0" bIns="0" anchor="ctr">
            <a:normAutofit/>
          </a:bodyPr>
          <a:lstStyle/>
          <a:p>
            <a:pPr algn="l">
              <a:buNone/>
              <a:defRPr sz="900" b="1">
                <a:solidFill>
                  <a:srgbClr val="F8FBFC"/>
                </a:solidFill>
                <a:latin typeface="Oracle Sans Tab"/>
                <a:ea typeface="Oracle Sans Tab"/>
                <a:cs typeface="Oracle Sans Tab"/>
              </a:defRPr>
            </a:pPr>
            <a:r>
              <a:rPr sz="900" b="1">
                <a:solidFill>
                  <a:srgbClr val="F8FBFC"/>
                </a:solidFill>
                <a:latin typeface="Oracle Sans Tab"/>
                <a:ea typeface="Oracle Sans Tab"/>
                <a:cs typeface="Oracle Sans Tab"/>
              </a:rPr>
              <a:t>Target Workspace</a:t>
            </a:r>
          </a:p>
        </p:txBody>
      </p:sp>
      <p:sp>
        <p:nvSpPr>
          <p:cNvPr id="145" name="Rounded Rectangle 144">
            <a:extLst>
              <a:ext uri="{FF2B5EF4-FFF2-40B4-BE49-F238E27FC236}">
                <a16:creationId xmlns:a16="http://schemas.microsoft.com/office/drawing/2014/main" id="{6EC8C8C4-D375-CE5C-6AF6-FF9370D750DF}"/>
              </a:ext>
            </a:extLst>
          </p:cNvPr>
          <p:cNvSpPr>
            <a:spLocks noGrp="1" noRot="1" noMove="1" noResize="1" noEditPoints="1" noAdjustHandles="1" noChangeArrowheads="1" noChangeShapeType="1"/>
          </p:cNvSpPr>
          <p:nvPr/>
        </p:nvSpPr>
        <p:spPr>
          <a:xfrm>
            <a:off x="4107180" y="2641601"/>
            <a:ext cx="411480" cy="385763"/>
          </a:xfrm>
          <a:prstGeom prst="roundRect">
            <a:avLst>
              <a:gd name="adj" fmla="val 15802"/>
            </a:avLst>
          </a:prstGeom>
          <a:solidFill>
            <a:srgbClr val="DADAF8"/>
          </a:solidFill>
          <a:ln w="0">
            <a:noFill/>
            <a:prstDash val="solid"/>
          </a:ln>
        </p:spPr>
        <p:txBody>
          <a:bodyPr/>
          <a:lstStyle/>
          <a:p>
            <a:endParaRPr/>
          </a:p>
        </p:txBody>
      </p:sp>
      <p:sp>
        <p:nvSpPr>
          <p:cNvPr id="146" name="Rounded Rectangle 145">
            <a:extLst>
              <a:ext uri="{FF2B5EF4-FFF2-40B4-BE49-F238E27FC236}">
                <a16:creationId xmlns:a16="http://schemas.microsoft.com/office/drawing/2014/main" id="{D7DCC3C5-8967-D42A-76C0-766909542269}"/>
              </a:ext>
            </a:extLst>
          </p:cNvPr>
          <p:cNvSpPr>
            <a:spLocks noGrp="1" noRot="1" noMove="1" noResize="1" noEditPoints="1" noAdjustHandles="1" noChangeArrowheads="1" noChangeShapeType="1"/>
          </p:cNvSpPr>
          <p:nvPr/>
        </p:nvSpPr>
        <p:spPr>
          <a:xfrm>
            <a:off x="4236720" y="2748757"/>
            <a:ext cx="114300" cy="107156"/>
          </a:xfrm>
          <a:prstGeom prst="roundRect">
            <a:avLst>
              <a:gd name="adj" fmla="val 14222"/>
            </a:avLst>
          </a:prstGeom>
          <a:noFill/>
          <a:ln w="15240">
            <a:solidFill>
              <a:srgbClr val="082936"/>
            </a:solidFill>
            <a:prstDash val="solid"/>
          </a:ln>
        </p:spPr>
        <p:txBody>
          <a:bodyPr/>
          <a:lstStyle/>
          <a:p>
            <a:endParaRPr/>
          </a:p>
        </p:txBody>
      </p:sp>
      <p:sp>
        <p:nvSpPr>
          <p:cNvPr id="147" name="Rounded Rectangle 146">
            <a:extLst>
              <a:ext uri="{FF2B5EF4-FFF2-40B4-BE49-F238E27FC236}">
                <a16:creationId xmlns:a16="http://schemas.microsoft.com/office/drawing/2014/main" id="{E4CDE856-EF2A-B69F-07D2-F91B8C8680AE}"/>
              </a:ext>
            </a:extLst>
          </p:cNvPr>
          <p:cNvSpPr>
            <a:spLocks noGrp="1" noRot="1" noMove="1" noResize="1" noEditPoints="1" noAdjustHandles="1" noChangeArrowheads="1" noChangeShapeType="1"/>
          </p:cNvSpPr>
          <p:nvPr/>
        </p:nvSpPr>
        <p:spPr>
          <a:xfrm>
            <a:off x="4328160" y="2834482"/>
            <a:ext cx="114300" cy="107156"/>
          </a:xfrm>
          <a:prstGeom prst="roundRect">
            <a:avLst>
              <a:gd name="adj" fmla="val 14222"/>
            </a:avLst>
          </a:prstGeom>
          <a:noFill/>
          <a:ln w="15240">
            <a:solidFill>
              <a:srgbClr val="082936"/>
            </a:solidFill>
            <a:prstDash val="solid"/>
          </a:ln>
        </p:spPr>
        <p:txBody>
          <a:bodyPr/>
          <a:lstStyle/>
          <a:p>
            <a:endParaRPr/>
          </a:p>
        </p:txBody>
      </p:sp>
      <p:sp>
        <p:nvSpPr>
          <p:cNvPr id="148" name="Rectangle 147">
            <a:extLst>
              <a:ext uri="{FF2B5EF4-FFF2-40B4-BE49-F238E27FC236}">
                <a16:creationId xmlns:a16="http://schemas.microsoft.com/office/drawing/2014/main" id="{35A6198E-8ED4-00AD-C380-55C0F6E90B44}"/>
              </a:ext>
            </a:extLst>
          </p:cNvPr>
          <p:cNvSpPr>
            <a:spLocks noGrp="1" noRot="1" noMove="1" noResize="1" noEditPoints="1" noAdjustHandles="1" noChangeArrowheads="1" noChangeShapeType="1"/>
          </p:cNvSpPr>
          <p:nvPr/>
        </p:nvSpPr>
        <p:spPr>
          <a:xfrm>
            <a:off x="4594860" y="2691607"/>
            <a:ext cx="762000" cy="328613"/>
          </a:xfrm>
          <a:prstGeom prst="rect">
            <a:avLst/>
          </a:prstGeom>
          <a:noFill/>
          <a:ln w="0">
            <a:noFill/>
          </a:ln>
        </p:spPr>
        <p:txBody>
          <a:bodyPr wrap="square" lIns="0" tIns="0" rIns="0" bIns="0" anchor="ctr">
            <a:normAutofit/>
          </a:bodyPr>
          <a:lstStyle/>
          <a:p>
            <a:pPr algn="l">
              <a:buNone/>
              <a:defRPr sz="900" b="1">
                <a:solidFill>
                  <a:srgbClr val="082936"/>
                </a:solidFill>
                <a:latin typeface="Oracle Sans Tab"/>
                <a:ea typeface="Oracle Sans Tab"/>
                <a:cs typeface="Oracle Sans Tab"/>
              </a:defRPr>
            </a:pPr>
            <a:r>
              <a:rPr sz="900" b="1">
                <a:solidFill>
                  <a:srgbClr val="082936"/>
                </a:solidFill>
                <a:latin typeface="Oracle Sans Tab"/>
                <a:ea typeface="Oracle Sans Tab"/>
                <a:cs typeface="Oracle Sans Tab"/>
              </a:rPr>
              <a:t>App (ID 200)</a:t>
            </a:r>
          </a:p>
        </p:txBody>
      </p:sp>
      <p:sp>
        <p:nvSpPr>
          <p:cNvPr id="149" name="Straight Connector 148">
            <a:extLst>
              <a:ext uri="{FF2B5EF4-FFF2-40B4-BE49-F238E27FC236}">
                <a16:creationId xmlns:a16="http://schemas.microsoft.com/office/drawing/2014/main" id="{919D3DB0-8A68-B8E9-E31B-E149646EB865}"/>
              </a:ext>
            </a:extLst>
          </p:cNvPr>
          <p:cNvSpPr>
            <a:spLocks noGrp="1" noRot="1" noMove="1" noResize="1" noEditPoints="1" noAdjustHandles="1" noChangeArrowheads="1" noChangeShapeType="1"/>
          </p:cNvSpPr>
          <p:nvPr/>
        </p:nvSpPr>
        <p:spPr>
          <a:xfrm>
            <a:off x="4312920" y="3141663"/>
            <a:ext cx="0" cy="128588"/>
          </a:xfrm>
          <a:prstGeom prst="line">
            <a:avLst/>
          </a:prstGeom>
          <a:noFill/>
          <a:ln w="11430">
            <a:solidFill>
              <a:srgbClr val="CBD1D4"/>
            </a:solidFill>
            <a:prstDash val="solid"/>
          </a:ln>
        </p:spPr>
        <p:txBody>
          <a:bodyPr/>
          <a:lstStyle/>
          <a:p>
            <a:endParaRPr/>
          </a:p>
        </p:txBody>
      </p:sp>
      <p:sp>
        <p:nvSpPr>
          <p:cNvPr id="150" name="Straight Connector 149">
            <a:extLst>
              <a:ext uri="{FF2B5EF4-FFF2-40B4-BE49-F238E27FC236}">
                <a16:creationId xmlns:a16="http://schemas.microsoft.com/office/drawing/2014/main" id="{E2A8894D-5F3C-DF3B-6815-FCD0E5DAF771}"/>
              </a:ext>
            </a:extLst>
          </p:cNvPr>
          <p:cNvSpPr>
            <a:spLocks noGrp="1" noRot="1" noMove="1" noResize="1" noEditPoints="1" noAdjustHandles="1" noChangeArrowheads="1" noChangeShapeType="1"/>
          </p:cNvSpPr>
          <p:nvPr/>
        </p:nvSpPr>
        <p:spPr>
          <a:xfrm>
            <a:off x="4312920" y="3141663"/>
            <a:ext cx="670560" cy="0"/>
          </a:xfrm>
          <a:prstGeom prst="line">
            <a:avLst/>
          </a:prstGeom>
          <a:noFill/>
          <a:ln w="11430">
            <a:solidFill>
              <a:srgbClr val="CBD1D4"/>
            </a:solidFill>
            <a:prstDash val="solid"/>
          </a:ln>
        </p:spPr>
        <p:txBody>
          <a:bodyPr/>
          <a:lstStyle/>
          <a:p>
            <a:endParaRPr/>
          </a:p>
        </p:txBody>
      </p:sp>
      <p:sp>
        <p:nvSpPr>
          <p:cNvPr id="151" name="Straight Connector 150">
            <a:extLst>
              <a:ext uri="{FF2B5EF4-FFF2-40B4-BE49-F238E27FC236}">
                <a16:creationId xmlns:a16="http://schemas.microsoft.com/office/drawing/2014/main" id="{3C013E88-C3ED-5758-B214-66A81E321461}"/>
              </a:ext>
            </a:extLst>
          </p:cNvPr>
          <p:cNvSpPr>
            <a:spLocks noGrp="1" noRot="1" noMove="1" noResize="1" noEditPoints="1" noAdjustHandles="1" noChangeArrowheads="1" noChangeShapeType="1"/>
          </p:cNvSpPr>
          <p:nvPr/>
        </p:nvSpPr>
        <p:spPr>
          <a:xfrm>
            <a:off x="4983480" y="3141663"/>
            <a:ext cx="0" cy="128588"/>
          </a:xfrm>
          <a:prstGeom prst="line">
            <a:avLst/>
          </a:prstGeom>
          <a:noFill/>
          <a:ln w="11430">
            <a:solidFill>
              <a:srgbClr val="CBD1D4"/>
            </a:solidFill>
            <a:prstDash val="solid"/>
          </a:ln>
        </p:spPr>
        <p:txBody>
          <a:bodyPr/>
          <a:lstStyle/>
          <a:p>
            <a:endParaRPr/>
          </a:p>
        </p:txBody>
      </p:sp>
      <p:sp>
        <p:nvSpPr>
          <p:cNvPr id="152" name="Rounded Rectangle 151">
            <a:extLst>
              <a:ext uri="{FF2B5EF4-FFF2-40B4-BE49-F238E27FC236}">
                <a16:creationId xmlns:a16="http://schemas.microsoft.com/office/drawing/2014/main" id="{9EE4F709-D3D5-5D03-01B2-4FDA0AB84526}"/>
              </a:ext>
            </a:extLst>
          </p:cNvPr>
          <p:cNvSpPr>
            <a:spLocks noGrp="1" noRot="1" noMove="1" noResize="1" noEditPoints="1" noAdjustHandles="1" noChangeArrowheads="1" noChangeShapeType="1"/>
          </p:cNvSpPr>
          <p:nvPr/>
        </p:nvSpPr>
        <p:spPr>
          <a:xfrm>
            <a:off x="4053840" y="3334544"/>
            <a:ext cx="213360" cy="264319"/>
          </a:xfrm>
          <a:prstGeom prst="roundRect">
            <a:avLst>
              <a:gd name="adj" fmla="val 7143"/>
            </a:avLst>
          </a:prstGeom>
          <a:noFill/>
          <a:ln w="15240">
            <a:solidFill>
              <a:srgbClr val="082936"/>
            </a:solidFill>
            <a:prstDash val="solid"/>
          </a:ln>
        </p:spPr>
        <p:txBody>
          <a:bodyPr/>
          <a:lstStyle/>
          <a:p>
            <a:endParaRPr/>
          </a:p>
        </p:txBody>
      </p:sp>
      <p:sp>
        <p:nvSpPr>
          <p:cNvPr id="153" name="Straight Connector 152">
            <a:extLst>
              <a:ext uri="{FF2B5EF4-FFF2-40B4-BE49-F238E27FC236}">
                <a16:creationId xmlns:a16="http://schemas.microsoft.com/office/drawing/2014/main" id="{E9466CB8-5494-27ED-A35D-41DD2F26095D}"/>
              </a:ext>
            </a:extLst>
          </p:cNvPr>
          <p:cNvSpPr>
            <a:spLocks noGrp="1" noRot="1" noMove="1" noResize="1" noEditPoints="1" noAdjustHandles="1" noChangeArrowheads="1" noChangeShapeType="1"/>
          </p:cNvSpPr>
          <p:nvPr/>
        </p:nvSpPr>
        <p:spPr>
          <a:xfrm>
            <a:off x="4099560" y="3434557"/>
            <a:ext cx="114300" cy="0"/>
          </a:xfrm>
          <a:prstGeom prst="line">
            <a:avLst/>
          </a:prstGeom>
          <a:noFill/>
          <a:ln w="11430">
            <a:solidFill>
              <a:srgbClr val="082936"/>
            </a:solidFill>
            <a:prstDash val="solid"/>
          </a:ln>
        </p:spPr>
        <p:txBody>
          <a:bodyPr/>
          <a:lstStyle/>
          <a:p>
            <a:endParaRPr/>
          </a:p>
        </p:txBody>
      </p:sp>
      <p:sp>
        <p:nvSpPr>
          <p:cNvPr id="154" name="Straight Connector 153">
            <a:extLst>
              <a:ext uri="{FF2B5EF4-FFF2-40B4-BE49-F238E27FC236}">
                <a16:creationId xmlns:a16="http://schemas.microsoft.com/office/drawing/2014/main" id="{7C42DB39-CE1A-5C87-34D9-E98A956620E5}"/>
              </a:ext>
            </a:extLst>
          </p:cNvPr>
          <p:cNvSpPr>
            <a:spLocks noGrp="1" noRot="1" noMove="1" noResize="1" noEditPoints="1" noAdjustHandles="1" noChangeArrowheads="1" noChangeShapeType="1"/>
          </p:cNvSpPr>
          <p:nvPr/>
        </p:nvSpPr>
        <p:spPr>
          <a:xfrm>
            <a:off x="4099560" y="3491707"/>
            <a:ext cx="114300" cy="0"/>
          </a:xfrm>
          <a:prstGeom prst="line">
            <a:avLst/>
          </a:prstGeom>
          <a:noFill/>
          <a:ln w="11430">
            <a:solidFill>
              <a:srgbClr val="082936"/>
            </a:solidFill>
            <a:prstDash val="solid"/>
          </a:ln>
        </p:spPr>
        <p:txBody>
          <a:bodyPr/>
          <a:lstStyle/>
          <a:p>
            <a:endParaRPr/>
          </a:p>
        </p:txBody>
      </p:sp>
      <p:sp>
        <p:nvSpPr>
          <p:cNvPr id="155" name="Rectangle 154">
            <a:extLst>
              <a:ext uri="{FF2B5EF4-FFF2-40B4-BE49-F238E27FC236}">
                <a16:creationId xmlns:a16="http://schemas.microsoft.com/office/drawing/2014/main" id="{5F6508D1-C799-A3CE-4F36-995529AF4D17}"/>
              </a:ext>
            </a:extLst>
          </p:cNvPr>
          <p:cNvSpPr>
            <a:spLocks noGrp="1" noRot="1" noMove="1" noResize="1" noEditPoints="1" noAdjustHandles="1" noChangeArrowheads="1" noChangeShapeType="1"/>
          </p:cNvSpPr>
          <p:nvPr/>
        </p:nvSpPr>
        <p:spPr>
          <a:xfrm>
            <a:off x="3962400" y="3634582"/>
            <a:ext cx="419100" cy="128588"/>
          </a:xfrm>
          <a:prstGeom prst="rect">
            <a:avLst/>
          </a:prstGeom>
          <a:noFill/>
          <a:ln w="0">
            <a:noFill/>
          </a:ln>
        </p:spPr>
        <p:txBody>
          <a:bodyPr wrap="square" lIns="0" tIns="0" rIns="0" bIns="0" anchor="t">
            <a:normAutofit/>
          </a:bodyPr>
          <a:lstStyle/>
          <a:p>
            <a:pPr algn="ctr">
              <a:buNone/>
              <a:defRPr sz="780" b="0">
                <a:solidFill>
                  <a:srgbClr val="52646B"/>
                </a:solidFill>
                <a:latin typeface="Oracle Sans Tab"/>
                <a:ea typeface="Oracle Sans Tab"/>
                <a:cs typeface="Oracle Sans Tab"/>
              </a:defRPr>
            </a:pPr>
            <a:r>
              <a:rPr sz="780" b="0">
                <a:solidFill>
                  <a:srgbClr val="52646B"/>
                </a:solidFill>
                <a:latin typeface="Oracle Sans Tab"/>
                <a:ea typeface="Oracle Sans Tab"/>
                <a:cs typeface="Oracle Sans Tab"/>
              </a:rPr>
              <a:t>Page</a:t>
            </a:r>
          </a:p>
        </p:txBody>
      </p:sp>
      <p:sp>
        <p:nvSpPr>
          <p:cNvPr id="156" name="Rounded Rectangle 155">
            <a:extLst>
              <a:ext uri="{FF2B5EF4-FFF2-40B4-BE49-F238E27FC236}">
                <a16:creationId xmlns:a16="http://schemas.microsoft.com/office/drawing/2014/main" id="{D3F412B7-E6ED-E8AA-21D6-21132E9DAA37}"/>
              </a:ext>
            </a:extLst>
          </p:cNvPr>
          <p:cNvSpPr>
            <a:spLocks noGrp="1" noRot="1" noMove="1" noResize="1" noEditPoints="1" noAdjustHandles="1" noChangeArrowheads="1" noChangeShapeType="1"/>
          </p:cNvSpPr>
          <p:nvPr/>
        </p:nvSpPr>
        <p:spPr>
          <a:xfrm>
            <a:off x="4861560" y="3370263"/>
            <a:ext cx="182880" cy="207169"/>
          </a:xfrm>
          <a:prstGeom prst="roundRect">
            <a:avLst>
              <a:gd name="adj" fmla="val 12500"/>
            </a:avLst>
          </a:prstGeom>
          <a:solidFill>
            <a:srgbClr val="1A7D79"/>
          </a:solidFill>
          <a:ln w="0">
            <a:noFill/>
            <a:prstDash val="solid"/>
          </a:ln>
        </p:spPr>
        <p:txBody>
          <a:bodyPr/>
          <a:lstStyle/>
          <a:p>
            <a:endParaRPr/>
          </a:p>
        </p:txBody>
      </p:sp>
      <p:sp>
        <p:nvSpPr>
          <p:cNvPr id="157" name="Oval 156">
            <a:extLst>
              <a:ext uri="{FF2B5EF4-FFF2-40B4-BE49-F238E27FC236}">
                <a16:creationId xmlns:a16="http://schemas.microsoft.com/office/drawing/2014/main" id="{7BD6A2CF-AA6F-EAC2-6F53-3F497D8CEAC3}"/>
              </a:ext>
            </a:extLst>
          </p:cNvPr>
          <p:cNvSpPr>
            <a:spLocks noGrp="1" noRot="1" noMove="1" noResize="1" noEditPoints="1" noAdjustHandles="1" noChangeArrowheads="1" noChangeShapeType="1"/>
          </p:cNvSpPr>
          <p:nvPr/>
        </p:nvSpPr>
        <p:spPr>
          <a:xfrm>
            <a:off x="4922520" y="3327401"/>
            <a:ext cx="68580" cy="64294"/>
          </a:xfrm>
          <a:prstGeom prst="ellipse">
            <a:avLst/>
          </a:prstGeom>
          <a:solidFill>
            <a:srgbClr val="1A7D79"/>
          </a:solidFill>
          <a:ln w="0">
            <a:noFill/>
            <a:prstDash val="solid"/>
          </a:ln>
        </p:spPr>
        <p:txBody>
          <a:bodyPr/>
          <a:lstStyle/>
          <a:p>
            <a:endParaRPr/>
          </a:p>
        </p:txBody>
      </p:sp>
      <p:sp>
        <p:nvSpPr>
          <p:cNvPr id="158" name="Oval 157">
            <a:extLst>
              <a:ext uri="{FF2B5EF4-FFF2-40B4-BE49-F238E27FC236}">
                <a16:creationId xmlns:a16="http://schemas.microsoft.com/office/drawing/2014/main" id="{647A7863-2A61-F0FC-5DE4-80182A1382C3}"/>
              </a:ext>
            </a:extLst>
          </p:cNvPr>
          <p:cNvSpPr>
            <a:spLocks noGrp="1" noRot="1" noMove="1" noResize="1" noEditPoints="1" noAdjustHandles="1" noChangeArrowheads="1" noChangeShapeType="1"/>
          </p:cNvSpPr>
          <p:nvPr/>
        </p:nvSpPr>
        <p:spPr>
          <a:xfrm>
            <a:off x="5006340" y="3463132"/>
            <a:ext cx="60960" cy="57150"/>
          </a:xfrm>
          <a:prstGeom prst="ellipse">
            <a:avLst/>
          </a:prstGeom>
          <a:solidFill>
            <a:srgbClr val="F8F9FA"/>
          </a:solidFill>
          <a:ln w="0">
            <a:noFill/>
            <a:prstDash val="solid"/>
          </a:ln>
        </p:spPr>
        <p:txBody>
          <a:bodyPr/>
          <a:lstStyle/>
          <a:p>
            <a:endParaRPr/>
          </a:p>
        </p:txBody>
      </p:sp>
      <p:sp>
        <p:nvSpPr>
          <p:cNvPr id="159" name="Rectangle 158">
            <a:extLst>
              <a:ext uri="{FF2B5EF4-FFF2-40B4-BE49-F238E27FC236}">
                <a16:creationId xmlns:a16="http://schemas.microsoft.com/office/drawing/2014/main" id="{8776E234-B782-B05F-1F93-6ED20AD6C395}"/>
              </a:ext>
            </a:extLst>
          </p:cNvPr>
          <p:cNvSpPr>
            <a:spLocks noGrp="1" noRot="1" noMove="1" noResize="1" noEditPoints="1" noAdjustHandles="1" noChangeArrowheads="1" noChangeShapeType="1"/>
          </p:cNvSpPr>
          <p:nvPr/>
        </p:nvSpPr>
        <p:spPr>
          <a:xfrm>
            <a:off x="4678680" y="3627438"/>
            <a:ext cx="594360" cy="242888"/>
          </a:xfrm>
          <a:prstGeom prst="rect">
            <a:avLst/>
          </a:prstGeom>
          <a:noFill/>
          <a:ln w="0">
            <a:noFill/>
          </a:ln>
        </p:spPr>
        <p:txBody>
          <a:bodyPr wrap="square" lIns="0" tIns="0" rIns="0" bIns="0" anchor="t">
            <a:normAutofit/>
          </a:bodyPr>
          <a:lstStyle/>
          <a:p>
            <a:pPr algn="ctr">
              <a:buNone/>
              <a:defRPr sz="780" b="0">
                <a:solidFill>
                  <a:srgbClr val="52646B"/>
                </a:solidFill>
                <a:latin typeface="Oracle Sans Tab"/>
                <a:ea typeface="Oracle Sans Tab"/>
                <a:cs typeface="Oracle Sans Tab"/>
              </a:defRPr>
            </a:pPr>
            <a:r>
              <a:rPr sz="780" b="0">
                <a:solidFill>
                  <a:srgbClr val="52646B"/>
                </a:solidFill>
                <a:latin typeface="Oracle Sans Tab"/>
                <a:ea typeface="Oracle Sans Tab"/>
                <a:cs typeface="Oracle Sans Tab"/>
              </a:rPr>
              <a:t>Shared</a:t>
            </a:r>
          </a:p>
          <a:p>
            <a:pPr algn="ctr">
              <a:buNone/>
              <a:defRPr sz="780" b="0">
                <a:solidFill>
                  <a:srgbClr val="52646B"/>
                </a:solidFill>
                <a:latin typeface="Oracle Sans Tab"/>
                <a:ea typeface="Oracle Sans Tab"/>
                <a:cs typeface="Oracle Sans Tab"/>
              </a:defRPr>
            </a:pPr>
            <a:r>
              <a:rPr sz="780" b="0">
                <a:solidFill>
                  <a:srgbClr val="52646B"/>
                </a:solidFill>
                <a:latin typeface="Oracle Sans Tab"/>
                <a:ea typeface="Oracle Sans Tab"/>
                <a:cs typeface="Oracle Sans Tab"/>
              </a:rPr>
              <a:t>Component</a:t>
            </a:r>
          </a:p>
        </p:txBody>
      </p:sp>
      <p:sp>
        <p:nvSpPr>
          <p:cNvPr id="160" name="Rounded Rectangle 159">
            <a:extLst>
              <a:ext uri="{FF2B5EF4-FFF2-40B4-BE49-F238E27FC236}">
                <a16:creationId xmlns:a16="http://schemas.microsoft.com/office/drawing/2014/main" id="{F2C97A49-468E-8A80-257A-91CB5F7EC0BF}"/>
              </a:ext>
            </a:extLst>
          </p:cNvPr>
          <p:cNvSpPr>
            <a:spLocks noGrp="1"/>
          </p:cNvSpPr>
          <p:nvPr/>
        </p:nvSpPr>
        <p:spPr>
          <a:xfrm>
            <a:off x="2484120" y="2720182"/>
            <a:ext cx="1143000" cy="435769"/>
          </a:xfrm>
          <a:prstGeom prst="roundRect">
            <a:avLst>
              <a:gd name="adj" fmla="val 15738"/>
            </a:avLst>
          </a:prstGeom>
          <a:solidFill>
            <a:srgbClr val="FFCF73"/>
          </a:solidFill>
          <a:ln w="7620">
            <a:solidFill>
              <a:srgbClr val="F3A62A"/>
            </a:solidFill>
            <a:prstDash val="solid"/>
          </a:ln>
        </p:spPr>
        <p:style>
          <a:lnRef idx="0">
            <a:scrgbClr r="0" g="0" b="0"/>
          </a:lnRef>
          <a:fillRef idx="0">
            <a:scrgbClr r="0" g="0" b="0"/>
          </a:fillRef>
          <a:effectRef idx="4">
            <a:scrgbClr r="0" g="0" b="0"/>
          </a:effectRef>
          <a:fontRef idx="major"/>
        </p:style>
        <p:txBody>
          <a:bodyPr/>
          <a:lstStyle/>
          <a:p>
            <a:endParaRPr/>
          </a:p>
        </p:txBody>
      </p:sp>
      <p:sp>
        <p:nvSpPr>
          <p:cNvPr id="161" name="Rectangle 160">
            <a:extLst>
              <a:ext uri="{FF2B5EF4-FFF2-40B4-BE49-F238E27FC236}">
                <a16:creationId xmlns:a16="http://schemas.microsoft.com/office/drawing/2014/main" id="{FF3BDA75-485E-677F-051B-9BB3A2A4B9DB}"/>
              </a:ext>
            </a:extLst>
          </p:cNvPr>
          <p:cNvSpPr>
            <a:spLocks noGrp="1"/>
          </p:cNvSpPr>
          <p:nvPr/>
        </p:nvSpPr>
        <p:spPr>
          <a:xfrm>
            <a:off x="2552700" y="2777332"/>
            <a:ext cx="1005840" cy="321469"/>
          </a:xfrm>
          <a:prstGeom prst="rect">
            <a:avLst/>
          </a:prstGeom>
          <a:noFill/>
          <a:ln w="0">
            <a:noFill/>
          </a:ln>
        </p:spPr>
        <p:txBody>
          <a:bodyPr wrap="square" lIns="0" tIns="0" rIns="0" bIns="0" anchor="ctr">
            <a:normAutofit fontScale="86512"/>
          </a:bodyPr>
          <a:lstStyle/>
          <a:p>
            <a:pPr algn="ctr">
              <a:buNone/>
              <a:defRPr sz="960" b="1">
                <a:solidFill>
                  <a:srgbClr val="082936"/>
                </a:solidFill>
                <a:latin typeface="Oracle Sans Tab"/>
                <a:ea typeface="Oracle Sans Tab"/>
                <a:cs typeface="Oracle Sans Tab"/>
              </a:defRPr>
            </a:pPr>
            <a:r>
              <a:rPr sz="960" b="1">
                <a:solidFill>
                  <a:srgbClr val="082936"/>
                </a:solidFill>
                <a:latin typeface="Oracle Sans Tab"/>
                <a:ea typeface="Oracle Sans Tab"/>
                <a:cs typeface="Oracle Sans Tab"/>
              </a:rPr>
              <a:t>Map to</a:t>
            </a:r>
          </a:p>
          <a:p>
            <a:pPr algn="ctr">
              <a:buNone/>
              <a:defRPr sz="960" b="1">
                <a:solidFill>
                  <a:srgbClr val="082936"/>
                </a:solidFill>
                <a:latin typeface="Oracle Sans Tab"/>
                <a:ea typeface="Oracle Sans Tab"/>
                <a:cs typeface="Oracle Sans Tab"/>
              </a:defRPr>
            </a:pPr>
            <a:r>
              <a:rPr sz="960" b="1">
                <a:solidFill>
                  <a:srgbClr val="082936"/>
                </a:solidFill>
                <a:latin typeface="Oracle Sans Tab"/>
                <a:ea typeface="Oracle Sans Tab"/>
                <a:cs typeface="Oracle Sans Tab"/>
              </a:rPr>
              <a:t>Parent Application</a:t>
            </a:r>
          </a:p>
        </p:txBody>
      </p:sp>
      <p:sp>
        <p:nvSpPr>
          <p:cNvPr id="162" name="Straight Connector 161">
            <a:extLst>
              <a:ext uri="{FF2B5EF4-FFF2-40B4-BE49-F238E27FC236}">
                <a16:creationId xmlns:a16="http://schemas.microsoft.com/office/drawing/2014/main" id="{C2E750FA-06BE-554A-51AE-92E24E3D595C}"/>
              </a:ext>
            </a:extLst>
          </p:cNvPr>
          <p:cNvSpPr>
            <a:spLocks noGrp="1"/>
          </p:cNvSpPr>
          <p:nvPr/>
        </p:nvSpPr>
        <p:spPr>
          <a:xfrm>
            <a:off x="2484120" y="3427413"/>
            <a:ext cx="1150620" cy="0"/>
          </a:xfrm>
          <a:prstGeom prst="line">
            <a:avLst/>
          </a:prstGeom>
          <a:noFill/>
          <a:ln w="19050">
            <a:solidFill>
              <a:srgbClr val="FFB642"/>
            </a:solidFill>
            <a:prstDash val="dash"/>
          </a:ln>
        </p:spPr>
        <p:txBody>
          <a:bodyPr/>
          <a:lstStyle/>
          <a:p>
            <a:endParaRPr/>
          </a:p>
        </p:txBody>
      </p:sp>
      <p:sp>
        <p:nvSpPr>
          <p:cNvPr id="163" name="Right Arrow 162">
            <a:extLst>
              <a:ext uri="{FF2B5EF4-FFF2-40B4-BE49-F238E27FC236}">
                <a16:creationId xmlns:a16="http://schemas.microsoft.com/office/drawing/2014/main" id="{3D65DFFB-9189-98DB-F1AE-EA46B2AF0C7A}"/>
              </a:ext>
            </a:extLst>
          </p:cNvPr>
          <p:cNvSpPr>
            <a:spLocks noGrp="1"/>
          </p:cNvSpPr>
          <p:nvPr/>
        </p:nvSpPr>
        <p:spPr>
          <a:xfrm>
            <a:off x="3512820" y="3355976"/>
            <a:ext cx="175260" cy="142875"/>
          </a:xfrm>
          <a:prstGeom prst="rightArrow">
            <a:avLst/>
          </a:prstGeom>
          <a:solidFill>
            <a:srgbClr val="FFB642"/>
          </a:solidFill>
          <a:ln w="0">
            <a:noFill/>
          </a:ln>
        </p:spPr>
        <p:txBody>
          <a:bodyPr/>
          <a:lstStyle/>
          <a:p>
            <a:endParaRPr/>
          </a:p>
        </p:txBody>
      </p:sp>
      <p:sp>
        <p:nvSpPr>
          <p:cNvPr id="164" name="Straight Connector 163">
            <a:extLst>
              <a:ext uri="{FF2B5EF4-FFF2-40B4-BE49-F238E27FC236}">
                <a16:creationId xmlns:a16="http://schemas.microsoft.com/office/drawing/2014/main" id="{34898E5F-34E0-0394-D9A2-50FCDC9089B1}"/>
              </a:ext>
            </a:extLst>
          </p:cNvPr>
          <p:cNvSpPr>
            <a:spLocks noGrp="1"/>
          </p:cNvSpPr>
          <p:nvPr/>
        </p:nvSpPr>
        <p:spPr>
          <a:xfrm>
            <a:off x="3055620" y="3170238"/>
            <a:ext cx="0" cy="257175"/>
          </a:xfrm>
          <a:prstGeom prst="line">
            <a:avLst/>
          </a:prstGeom>
          <a:noFill/>
          <a:ln w="11430">
            <a:solidFill>
              <a:srgbClr val="3F7881"/>
            </a:solidFill>
            <a:prstDash val="dash"/>
          </a:ln>
        </p:spPr>
        <p:txBody>
          <a:bodyPr/>
          <a:lstStyle/>
          <a:p>
            <a:endParaRPr/>
          </a:p>
        </p:txBody>
      </p:sp>
      <p:sp>
        <p:nvSpPr>
          <p:cNvPr id="165" name="Rounded Rectangle 164">
            <a:extLst>
              <a:ext uri="{FF2B5EF4-FFF2-40B4-BE49-F238E27FC236}">
                <a16:creationId xmlns:a16="http://schemas.microsoft.com/office/drawing/2014/main" id="{41B41EB5-01D4-A284-D730-B4D3FC208E73}"/>
              </a:ext>
            </a:extLst>
          </p:cNvPr>
          <p:cNvSpPr>
            <a:spLocks noGrp="1"/>
          </p:cNvSpPr>
          <p:nvPr/>
        </p:nvSpPr>
        <p:spPr>
          <a:xfrm>
            <a:off x="1524000" y="4072732"/>
            <a:ext cx="3162300" cy="1393031"/>
          </a:xfrm>
          <a:prstGeom prst="roundRect">
            <a:avLst>
              <a:gd name="adj" fmla="val 4923"/>
            </a:avLst>
          </a:prstGeom>
          <a:solidFill>
            <a:srgbClr val="FFFFFF"/>
          </a:solidFill>
          <a:ln w="7620">
            <a:solidFill>
              <a:srgbClr val="E4E7E9"/>
            </a:solidFill>
            <a:prstDash val="solid"/>
          </a:ln>
        </p:spPr>
        <p:style>
          <a:lnRef idx="0">
            <a:scrgbClr r="0" g="0" b="0"/>
          </a:lnRef>
          <a:fillRef idx="0">
            <a:scrgbClr r="0" g="0" b="0"/>
          </a:fillRef>
          <a:effectRef idx="6">
            <a:scrgbClr r="0" g="0" b="0"/>
          </a:effectRef>
          <a:fontRef idx="major"/>
        </p:style>
        <p:txBody>
          <a:bodyPr/>
          <a:lstStyle/>
          <a:p>
            <a:endParaRPr/>
          </a:p>
        </p:txBody>
      </p:sp>
      <p:sp>
        <p:nvSpPr>
          <p:cNvPr id="166" name="Rectangle 165">
            <a:extLst>
              <a:ext uri="{FF2B5EF4-FFF2-40B4-BE49-F238E27FC236}">
                <a16:creationId xmlns:a16="http://schemas.microsoft.com/office/drawing/2014/main" id="{ABD64983-95CB-C252-995A-7EEE8A9F9932}"/>
              </a:ext>
            </a:extLst>
          </p:cNvPr>
          <p:cNvSpPr>
            <a:spLocks noGrp="1"/>
          </p:cNvSpPr>
          <p:nvPr/>
        </p:nvSpPr>
        <p:spPr>
          <a:xfrm>
            <a:off x="1661160" y="4110832"/>
            <a:ext cx="2095500" cy="185738"/>
          </a:xfrm>
          <a:prstGeom prst="rect">
            <a:avLst/>
          </a:prstGeom>
          <a:noFill/>
          <a:ln w="0">
            <a:noFill/>
          </a:ln>
        </p:spPr>
        <p:txBody>
          <a:bodyPr wrap="square" lIns="0" tIns="0" rIns="0" bIns="0" anchor="t">
            <a:normAutofit/>
          </a:bodyPr>
          <a:lstStyle/>
          <a:p>
            <a:pPr algn="l">
              <a:buNone/>
              <a:defRPr sz="1080" b="1">
                <a:solidFill>
                  <a:srgbClr val="082936"/>
                </a:solidFill>
                <a:latin typeface="Oracle Sans Tab"/>
                <a:ea typeface="Oracle Sans Tab"/>
                <a:cs typeface="Oracle Sans Tab"/>
              </a:defRPr>
            </a:pPr>
            <a:r>
              <a:rPr sz="1080" b="1">
                <a:solidFill>
                  <a:srgbClr val="082936"/>
                </a:solidFill>
                <a:latin typeface="Oracle Sans Tab"/>
                <a:ea typeface="Oracle Sans Tab"/>
                <a:cs typeface="Oracle Sans Tab"/>
              </a:rPr>
              <a:t>Map to Existing Application</a:t>
            </a:r>
          </a:p>
        </p:txBody>
      </p:sp>
      <p:sp>
        <p:nvSpPr>
          <p:cNvPr id="167" name="Rectangle 166">
            <a:extLst>
              <a:ext uri="{FF2B5EF4-FFF2-40B4-BE49-F238E27FC236}">
                <a16:creationId xmlns:a16="http://schemas.microsoft.com/office/drawing/2014/main" id="{641BC0C5-2C7C-D1A5-7C36-64F4821B8D65}"/>
              </a:ext>
            </a:extLst>
          </p:cNvPr>
          <p:cNvSpPr>
            <a:spLocks noGrp="1"/>
          </p:cNvSpPr>
          <p:nvPr/>
        </p:nvSpPr>
        <p:spPr>
          <a:xfrm>
            <a:off x="1684020" y="4339432"/>
            <a:ext cx="1104900" cy="135731"/>
          </a:xfrm>
          <a:prstGeom prst="rect">
            <a:avLst/>
          </a:prstGeom>
          <a:noFill/>
          <a:ln w="0">
            <a:noFill/>
          </a:ln>
        </p:spPr>
        <p:txBody>
          <a:bodyPr wrap="square" lIns="0" tIns="0" rIns="0" bIns="0" anchor="t">
            <a:normAutofit/>
          </a:bodyPr>
          <a:lstStyle/>
          <a:p>
            <a:pPr algn="l">
              <a:buNone/>
              <a:defRPr sz="780" b="0">
                <a:solidFill>
                  <a:srgbClr val="082936"/>
                </a:solidFill>
                <a:latin typeface="Oracle Sans Tab"/>
                <a:ea typeface="Oracle Sans Tab"/>
                <a:cs typeface="Oracle Sans Tab"/>
              </a:defRPr>
            </a:pPr>
            <a:r>
              <a:rPr sz="780" b="0">
                <a:solidFill>
                  <a:srgbClr val="082936"/>
                </a:solidFill>
                <a:latin typeface="Oracle Sans Tab"/>
                <a:ea typeface="Oracle Sans Tab"/>
                <a:cs typeface="Oracle Sans Tab"/>
              </a:rPr>
              <a:t>Source Application</a:t>
            </a:r>
          </a:p>
        </p:txBody>
      </p:sp>
      <p:sp>
        <p:nvSpPr>
          <p:cNvPr id="168" name="Rectangle 167">
            <a:extLst>
              <a:ext uri="{FF2B5EF4-FFF2-40B4-BE49-F238E27FC236}">
                <a16:creationId xmlns:a16="http://schemas.microsoft.com/office/drawing/2014/main" id="{4826B6F9-997A-BBEC-6917-0458828E75F2}"/>
              </a:ext>
            </a:extLst>
          </p:cNvPr>
          <p:cNvSpPr>
            <a:spLocks noGrp="1"/>
          </p:cNvSpPr>
          <p:nvPr/>
        </p:nvSpPr>
        <p:spPr>
          <a:xfrm>
            <a:off x="3314700" y="4339432"/>
            <a:ext cx="1104900" cy="135731"/>
          </a:xfrm>
          <a:prstGeom prst="rect">
            <a:avLst/>
          </a:prstGeom>
          <a:noFill/>
          <a:ln w="0">
            <a:noFill/>
          </a:ln>
        </p:spPr>
        <p:txBody>
          <a:bodyPr wrap="square" lIns="0" tIns="0" rIns="0" bIns="0" anchor="t">
            <a:normAutofit/>
          </a:bodyPr>
          <a:lstStyle/>
          <a:p>
            <a:pPr algn="l">
              <a:buNone/>
              <a:defRPr sz="780" b="0">
                <a:solidFill>
                  <a:srgbClr val="082936"/>
                </a:solidFill>
                <a:latin typeface="Oracle Sans Tab"/>
                <a:ea typeface="Oracle Sans Tab"/>
                <a:cs typeface="Oracle Sans Tab"/>
              </a:defRPr>
            </a:pPr>
            <a:r>
              <a:rPr sz="780" b="0">
                <a:solidFill>
                  <a:srgbClr val="082936"/>
                </a:solidFill>
                <a:latin typeface="Oracle Sans Tab"/>
                <a:ea typeface="Oracle Sans Tab"/>
                <a:cs typeface="Oracle Sans Tab"/>
              </a:rPr>
              <a:t>Target Application</a:t>
            </a:r>
          </a:p>
        </p:txBody>
      </p:sp>
      <p:sp>
        <p:nvSpPr>
          <p:cNvPr id="169" name="Rounded Rectangle 168">
            <a:extLst>
              <a:ext uri="{FF2B5EF4-FFF2-40B4-BE49-F238E27FC236}">
                <a16:creationId xmlns:a16="http://schemas.microsoft.com/office/drawing/2014/main" id="{892A96DD-1418-CA3D-A5F4-9038647F4122}"/>
              </a:ext>
            </a:extLst>
          </p:cNvPr>
          <p:cNvSpPr>
            <a:spLocks noGrp="1"/>
          </p:cNvSpPr>
          <p:nvPr/>
        </p:nvSpPr>
        <p:spPr>
          <a:xfrm>
            <a:off x="1661160" y="4510882"/>
            <a:ext cx="1242060" cy="214313"/>
          </a:xfrm>
          <a:prstGeom prst="roundRect">
            <a:avLst>
              <a:gd name="adj" fmla="val 21333"/>
            </a:avLst>
          </a:prstGeom>
          <a:solidFill>
            <a:srgbClr val="E8EAEB"/>
          </a:solidFill>
          <a:ln w="0">
            <a:noFill/>
            <a:prstDash val="solid"/>
          </a:ln>
        </p:spPr>
        <p:txBody>
          <a:bodyPr/>
          <a:lstStyle/>
          <a:p>
            <a:endParaRPr/>
          </a:p>
        </p:txBody>
      </p:sp>
      <p:sp>
        <p:nvSpPr>
          <p:cNvPr id="170" name="Rectangle 169">
            <a:extLst>
              <a:ext uri="{FF2B5EF4-FFF2-40B4-BE49-F238E27FC236}">
                <a16:creationId xmlns:a16="http://schemas.microsoft.com/office/drawing/2014/main" id="{0F9480C6-B854-6CDF-0161-BE1786AFBED8}"/>
              </a:ext>
            </a:extLst>
          </p:cNvPr>
          <p:cNvSpPr>
            <a:spLocks noGrp="1"/>
          </p:cNvSpPr>
          <p:nvPr/>
        </p:nvSpPr>
        <p:spPr>
          <a:xfrm>
            <a:off x="1744980" y="4546601"/>
            <a:ext cx="990600" cy="128588"/>
          </a:xfrm>
          <a:prstGeom prst="rect">
            <a:avLst/>
          </a:prstGeom>
          <a:noFill/>
          <a:ln w="0">
            <a:noFill/>
          </a:ln>
        </p:spPr>
        <p:txBody>
          <a:bodyPr wrap="square" lIns="0" tIns="0" rIns="0" bIns="0" anchor="t">
            <a:normAutofit fontScale="93750"/>
          </a:bodyPr>
          <a:lstStyle/>
          <a:p>
            <a:pPr algn="l">
              <a:buNone/>
              <a:defRPr sz="900" b="0">
                <a:solidFill>
                  <a:srgbClr val="52646B"/>
                </a:solidFill>
                <a:latin typeface="Oracle Sans Tab"/>
                <a:ea typeface="Oracle Sans Tab"/>
                <a:cs typeface="Oracle Sans Tab"/>
              </a:defRPr>
            </a:pPr>
            <a:r>
              <a:rPr sz="900" b="0">
                <a:solidFill>
                  <a:srgbClr val="52646B"/>
                </a:solidFill>
                <a:latin typeface="Oracle Sans Tab"/>
                <a:ea typeface="Oracle Sans Tab"/>
                <a:cs typeface="Oracle Sans Tab"/>
              </a:rPr>
              <a:t>100</a:t>
            </a:r>
          </a:p>
        </p:txBody>
      </p:sp>
      <p:sp>
        <p:nvSpPr>
          <p:cNvPr id="171" name="Rounded Rectangle 170">
            <a:extLst>
              <a:ext uri="{FF2B5EF4-FFF2-40B4-BE49-F238E27FC236}">
                <a16:creationId xmlns:a16="http://schemas.microsoft.com/office/drawing/2014/main" id="{79E27C37-9B7E-A85D-A24B-93AEE3AED795}"/>
              </a:ext>
            </a:extLst>
          </p:cNvPr>
          <p:cNvSpPr>
            <a:spLocks noGrp="1"/>
          </p:cNvSpPr>
          <p:nvPr/>
        </p:nvSpPr>
        <p:spPr>
          <a:xfrm>
            <a:off x="3329940" y="4510882"/>
            <a:ext cx="1234440" cy="214313"/>
          </a:xfrm>
          <a:prstGeom prst="roundRect">
            <a:avLst>
              <a:gd name="adj" fmla="val 21333"/>
            </a:avLst>
          </a:prstGeom>
          <a:solidFill>
            <a:srgbClr val="E8EAEB"/>
          </a:solidFill>
          <a:ln w="0">
            <a:noFill/>
            <a:prstDash val="solid"/>
          </a:ln>
        </p:spPr>
        <p:txBody>
          <a:bodyPr/>
          <a:lstStyle/>
          <a:p>
            <a:endParaRPr/>
          </a:p>
        </p:txBody>
      </p:sp>
      <p:sp>
        <p:nvSpPr>
          <p:cNvPr id="172" name="Rectangle 171">
            <a:extLst>
              <a:ext uri="{FF2B5EF4-FFF2-40B4-BE49-F238E27FC236}">
                <a16:creationId xmlns:a16="http://schemas.microsoft.com/office/drawing/2014/main" id="{D2539DFF-91B1-BC10-3A21-F386ADDCA0BA}"/>
              </a:ext>
            </a:extLst>
          </p:cNvPr>
          <p:cNvSpPr>
            <a:spLocks noGrp="1"/>
          </p:cNvSpPr>
          <p:nvPr/>
        </p:nvSpPr>
        <p:spPr>
          <a:xfrm>
            <a:off x="3413760" y="4546601"/>
            <a:ext cx="990600" cy="128588"/>
          </a:xfrm>
          <a:prstGeom prst="rect">
            <a:avLst/>
          </a:prstGeom>
          <a:noFill/>
          <a:ln w="0">
            <a:noFill/>
          </a:ln>
        </p:spPr>
        <p:txBody>
          <a:bodyPr wrap="square" lIns="0" tIns="0" rIns="0" bIns="0" anchor="t">
            <a:normAutofit fontScale="93750"/>
          </a:bodyPr>
          <a:lstStyle/>
          <a:p>
            <a:pPr algn="l">
              <a:buNone/>
              <a:defRPr sz="900" b="1">
                <a:solidFill>
                  <a:srgbClr val="082936"/>
                </a:solidFill>
                <a:latin typeface="Oracle Sans Tab"/>
                <a:ea typeface="Oracle Sans Tab"/>
                <a:cs typeface="Oracle Sans Tab"/>
              </a:defRPr>
            </a:pPr>
            <a:r>
              <a:rPr sz="900" b="1">
                <a:solidFill>
                  <a:srgbClr val="082936"/>
                </a:solidFill>
                <a:latin typeface="Oracle Sans Tab"/>
                <a:ea typeface="Oracle Sans Tab"/>
                <a:cs typeface="Oracle Sans Tab"/>
              </a:rPr>
              <a:t>200</a:t>
            </a:r>
          </a:p>
        </p:txBody>
      </p:sp>
      <p:sp>
        <p:nvSpPr>
          <p:cNvPr id="173" name="Rectangle 172">
            <a:extLst>
              <a:ext uri="{FF2B5EF4-FFF2-40B4-BE49-F238E27FC236}">
                <a16:creationId xmlns:a16="http://schemas.microsoft.com/office/drawing/2014/main" id="{6A4B2148-B260-8DC1-AD91-11322355A970}"/>
              </a:ext>
            </a:extLst>
          </p:cNvPr>
          <p:cNvSpPr>
            <a:spLocks noGrp="1"/>
          </p:cNvSpPr>
          <p:nvPr/>
        </p:nvSpPr>
        <p:spPr>
          <a:xfrm>
            <a:off x="2948940" y="4510882"/>
            <a:ext cx="274320" cy="200025"/>
          </a:xfrm>
          <a:prstGeom prst="rect">
            <a:avLst/>
          </a:prstGeom>
          <a:noFill/>
          <a:ln w="0">
            <a:noFill/>
          </a:ln>
        </p:spPr>
        <p:txBody>
          <a:bodyPr wrap="square" lIns="0" tIns="0" rIns="0" bIns="0" anchor="ctr">
            <a:normAutofit fontScale="95109"/>
          </a:bodyPr>
          <a:lstStyle/>
          <a:p>
            <a:pPr algn="ctr">
              <a:buNone/>
              <a:defRPr sz="1380" b="0">
                <a:solidFill>
                  <a:srgbClr val="082936"/>
                </a:solidFill>
                <a:latin typeface="Oracle Sans Tab"/>
                <a:ea typeface="Oracle Sans Tab"/>
                <a:cs typeface="Oracle Sans Tab"/>
              </a:defRPr>
            </a:pPr>
            <a:r>
              <a:rPr sz="1380" b="0">
                <a:solidFill>
                  <a:srgbClr val="082936"/>
                </a:solidFill>
                <a:latin typeface="Oracle Sans Tab"/>
                <a:ea typeface="Oracle Sans Tab"/>
                <a:cs typeface="Oracle Sans Tab"/>
              </a:rPr>
              <a:t>→</a:t>
            </a:r>
          </a:p>
        </p:txBody>
      </p:sp>
      <p:sp>
        <p:nvSpPr>
          <p:cNvPr id="174" name="Straight Connector 173">
            <a:extLst>
              <a:ext uri="{FF2B5EF4-FFF2-40B4-BE49-F238E27FC236}">
                <a16:creationId xmlns:a16="http://schemas.microsoft.com/office/drawing/2014/main" id="{6DC95838-8118-87FC-F2BB-DF7E583F44C5}"/>
              </a:ext>
            </a:extLst>
          </p:cNvPr>
          <p:cNvSpPr>
            <a:spLocks noGrp="1"/>
          </p:cNvSpPr>
          <p:nvPr/>
        </p:nvSpPr>
        <p:spPr>
          <a:xfrm>
            <a:off x="1684020" y="4818063"/>
            <a:ext cx="2887980" cy="0"/>
          </a:xfrm>
          <a:prstGeom prst="line">
            <a:avLst/>
          </a:prstGeom>
          <a:noFill/>
          <a:ln w="7620">
            <a:solidFill>
              <a:srgbClr val="E5E8E9"/>
            </a:solidFill>
            <a:prstDash val="solid"/>
          </a:ln>
        </p:spPr>
        <p:txBody>
          <a:bodyPr/>
          <a:lstStyle/>
          <a:p>
            <a:endParaRPr/>
          </a:p>
        </p:txBody>
      </p:sp>
      <p:sp>
        <p:nvSpPr>
          <p:cNvPr id="175" name="Rounded Rectangle 174">
            <a:extLst>
              <a:ext uri="{FF2B5EF4-FFF2-40B4-BE49-F238E27FC236}">
                <a16:creationId xmlns:a16="http://schemas.microsoft.com/office/drawing/2014/main" id="{11A09DE9-14F7-141B-9999-4ED333634B1C}"/>
              </a:ext>
            </a:extLst>
          </p:cNvPr>
          <p:cNvSpPr>
            <a:spLocks noGrp="1"/>
          </p:cNvSpPr>
          <p:nvPr/>
        </p:nvSpPr>
        <p:spPr>
          <a:xfrm>
            <a:off x="1714500" y="4925219"/>
            <a:ext cx="129540" cy="164306"/>
          </a:xfrm>
          <a:prstGeom prst="roundRect">
            <a:avLst>
              <a:gd name="adj" fmla="val 5882"/>
            </a:avLst>
          </a:prstGeom>
          <a:noFill/>
          <a:ln w="11430">
            <a:solidFill>
              <a:srgbClr val="082936"/>
            </a:solidFill>
            <a:prstDash val="solid"/>
          </a:ln>
        </p:spPr>
        <p:txBody>
          <a:bodyPr/>
          <a:lstStyle/>
          <a:p>
            <a:endParaRPr/>
          </a:p>
        </p:txBody>
      </p:sp>
      <p:sp>
        <p:nvSpPr>
          <p:cNvPr id="176" name="Straight Connector 175">
            <a:extLst>
              <a:ext uri="{FF2B5EF4-FFF2-40B4-BE49-F238E27FC236}">
                <a16:creationId xmlns:a16="http://schemas.microsoft.com/office/drawing/2014/main" id="{6EEA8C58-7CE2-F49E-00E7-74A52DED2A69}"/>
              </a:ext>
            </a:extLst>
          </p:cNvPr>
          <p:cNvSpPr>
            <a:spLocks noGrp="1"/>
          </p:cNvSpPr>
          <p:nvPr/>
        </p:nvSpPr>
        <p:spPr>
          <a:xfrm>
            <a:off x="1744980" y="4982369"/>
            <a:ext cx="76200" cy="0"/>
          </a:xfrm>
          <a:prstGeom prst="line">
            <a:avLst/>
          </a:prstGeom>
          <a:noFill/>
          <a:ln w="7620">
            <a:solidFill>
              <a:srgbClr val="082936"/>
            </a:solidFill>
            <a:prstDash val="solid"/>
          </a:ln>
        </p:spPr>
        <p:txBody>
          <a:bodyPr/>
          <a:lstStyle/>
          <a:p>
            <a:endParaRPr/>
          </a:p>
        </p:txBody>
      </p:sp>
      <p:sp>
        <p:nvSpPr>
          <p:cNvPr id="177" name="Rectangle 176">
            <a:extLst>
              <a:ext uri="{FF2B5EF4-FFF2-40B4-BE49-F238E27FC236}">
                <a16:creationId xmlns:a16="http://schemas.microsoft.com/office/drawing/2014/main" id="{0B9B141C-1550-1439-618C-4D5B6D55C30C}"/>
              </a:ext>
            </a:extLst>
          </p:cNvPr>
          <p:cNvSpPr>
            <a:spLocks noGrp="1"/>
          </p:cNvSpPr>
          <p:nvPr/>
        </p:nvSpPr>
        <p:spPr>
          <a:xfrm>
            <a:off x="1927860" y="4925219"/>
            <a:ext cx="1104900" cy="157163"/>
          </a:xfrm>
          <a:prstGeom prst="rect">
            <a:avLst/>
          </a:prstGeom>
          <a:noFill/>
          <a:ln w="0">
            <a:noFill/>
          </a:ln>
        </p:spPr>
        <p:txBody>
          <a:bodyPr wrap="square" lIns="0" tIns="0" rIns="0" bIns="0" anchor="ctr">
            <a:normAutofit/>
          </a:bodyPr>
          <a:lstStyle/>
          <a:p>
            <a:pPr algn="l">
              <a:buNone/>
              <a:defRPr sz="840" b="0">
                <a:solidFill>
                  <a:srgbClr val="082936"/>
                </a:solidFill>
                <a:latin typeface="Oracle Sans Tab"/>
                <a:ea typeface="Oracle Sans Tab"/>
                <a:cs typeface="Oracle Sans Tab"/>
              </a:defRPr>
            </a:pPr>
            <a:r>
              <a:rPr sz="840" b="0">
                <a:solidFill>
                  <a:srgbClr val="082936"/>
                </a:solidFill>
                <a:latin typeface="Oracle Sans Tab"/>
                <a:ea typeface="Oracle Sans Tab"/>
                <a:cs typeface="Oracle Sans Tab"/>
              </a:rPr>
              <a:t>Page</a:t>
            </a:r>
          </a:p>
        </p:txBody>
      </p:sp>
      <p:sp>
        <p:nvSpPr>
          <p:cNvPr id="178" name="Rectangle 177">
            <a:extLst>
              <a:ext uri="{FF2B5EF4-FFF2-40B4-BE49-F238E27FC236}">
                <a16:creationId xmlns:a16="http://schemas.microsoft.com/office/drawing/2014/main" id="{4026D270-6EC5-0910-A9BE-B7B17B64C4A0}"/>
              </a:ext>
            </a:extLst>
          </p:cNvPr>
          <p:cNvSpPr>
            <a:spLocks noGrp="1"/>
          </p:cNvSpPr>
          <p:nvPr/>
        </p:nvSpPr>
        <p:spPr>
          <a:xfrm>
            <a:off x="2964180" y="4910932"/>
            <a:ext cx="236220" cy="171450"/>
          </a:xfrm>
          <a:prstGeom prst="rect">
            <a:avLst/>
          </a:prstGeom>
          <a:noFill/>
          <a:ln w="0">
            <a:noFill/>
          </a:ln>
        </p:spPr>
        <p:txBody>
          <a:bodyPr wrap="square" lIns="0" tIns="0" rIns="0" bIns="0" anchor="t">
            <a:normAutofit fontScale="93750"/>
          </a:bodyPr>
          <a:lstStyle/>
          <a:p>
            <a:pPr algn="ctr">
              <a:buNone/>
              <a:defRPr sz="1200" b="0">
                <a:solidFill>
                  <a:srgbClr val="52646B"/>
                </a:solidFill>
                <a:latin typeface="Oracle Sans Tab"/>
                <a:ea typeface="Oracle Sans Tab"/>
                <a:cs typeface="Oracle Sans Tab"/>
              </a:defRPr>
            </a:pPr>
            <a:r>
              <a:rPr sz="1200" b="0">
                <a:solidFill>
                  <a:srgbClr val="52646B"/>
                </a:solidFill>
                <a:latin typeface="Oracle Sans Tab"/>
                <a:ea typeface="Oracle Sans Tab"/>
                <a:cs typeface="Oracle Sans Tab"/>
              </a:rPr>
              <a:t>→</a:t>
            </a:r>
          </a:p>
        </p:txBody>
      </p:sp>
      <p:sp>
        <p:nvSpPr>
          <p:cNvPr id="179" name="Rounded Rectangle 178">
            <a:extLst>
              <a:ext uri="{FF2B5EF4-FFF2-40B4-BE49-F238E27FC236}">
                <a16:creationId xmlns:a16="http://schemas.microsoft.com/office/drawing/2014/main" id="{05B883A1-AD83-E6B9-0DAF-7205C7CB7D3B}"/>
              </a:ext>
            </a:extLst>
          </p:cNvPr>
          <p:cNvSpPr>
            <a:spLocks noGrp="1"/>
          </p:cNvSpPr>
          <p:nvPr/>
        </p:nvSpPr>
        <p:spPr>
          <a:xfrm>
            <a:off x="3329940" y="4903788"/>
            <a:ext cx="1234440" cy="221456"/>
          </a:xfrm>
          <a:prstGeom prst="roundRect">
            <a:avLst>
              <a:gd name="adj" fmla="val 20645"/>
            </a:avLst>
          </a:prstGeom>
          <a:solidFill>
            <a:srgbClr val="EFF0F1"/>
          </a:solidFill>
          <a:ln w="0">
            <a:noFill/>
            <a:prstDash val="solid"/>
          </a:ln>
        </p:spPr>
        <p:txBody>
          <a:bodyPr/>
          <a:lstStyle/>
          <a:p>
            <a:endParaRPr/>
          </a:p>
        </p:txBody>
      </p:sp>
      <p:sp>
        <p:nvSpPr>
          <p:cNvPr id="180" name="Rounded Rectangle 179">
            <a:extLst>
              <a:ext uri="{FF2B5EF4-FFF2-40B4-BE49-F238E27FC236}">
                <a16:creationId xmlns:a16="http://schemas.microsoft.com/office/drawing/2014/main" id="{56F4C045-FF55-F8BF-BDC6-4E29C72953EB}"/>
              </a:ext>
            </a:extLst>
          </p:cNvPr>
          <p:cNvSpPr>
            <a:spLocks noGrp="1"/>
          </p:cNvSpPr>
          <p:nvPr/>
        </p:nvSpPr>
        <p:spPr>
          <a:xfrm>
            <a:off x="3451860" y="4989513"/>
            <a:ext cx="640080" cy="50006"/>
          </a:xfrm>
          <a:prstGeom prst="roundRect">
            <a:avLst>
              <a:gd name="adj" fmla="val 45714"/>
            </a:avLst>
          </a:prstGeom>
          <a:solidFill>
            <a:srgbClr val="CDD2D4"/>
          </a:solidFill>
          <a:ln w="0">
            <a:noFill/>
            <a:prstDash val="solid"/>
          </a:ln>
        </p:spPr>
        <p:txBody>
          <a:bodyPr/>
          <a:lstStyle/>
          <a:p>
            <a:endParaRPr/>
          </a:p>
        </p:txBody>
      </p:sp>
      <p:sp>
        <p:nvSpPr>
          <p:cNvPr id="181" name="Rectangle 180">
            <a:extLst>
              <a:ext uri="{FF2B5EF4-FFF2-40B4-BE49-F238E27FC236}">
                <a16:creationId xmlns:a16="http://schemas.microsoft.com/office/drawing/2014/main" id="{DB8A53D2-6EE9-02B2-14ED-4EB34741BD96}"/>
              </a:ext>
            </a:extLst>
          </p:cNvPr>
          <p:cNvSpPr>
            <a:spLocks noGrp="1"/>
          </p:cNvSpPr>
          <p:nvPr/>
        </p:nvSpPr>
        <p:spPr>
          <a:xfrm>
            <a:off x="4343400" y="4918076"/>
            <a:ext cx="175260" cy="178594"/>
          </a:xfrm>
          <a:prstGeom prst="rect">
            <a:avLst/>
          </a:prstGeom>
          <a:noFill/>
          <a:ln w="0">
            <a:noFill/>
          </a:ln>
        </p:spPr>
        <p:txBody>
          <a:bodyPr wrap="square" lIns="0" tIns="0" rIns="0" bIns="0" anchor="t">
            <a:normAutofit/>
          </a:bodyPr>
          <a:lstStyle/>
          <a:p>
            <a:pPr algn="ctr">
              <a:buNone/>
              <a:defRPr sz="1020" b="0">
                <a:solidFill>
                  <a:srgbClr val="BFC7CB"/>
                </a:solidFill>
                <a:latin typeface="Oracle Sans Tab"/>
                <a:ea typeface="Oracle Sans Tab"/>
                <a:cs typeface="Oracle Sans Tab"/>
              </a:defRPr>
            </a:pPr>
            <a:r>
              <a:rPr sz="1020" b="0">
                <a:solidFill>
                  <a:srgbClr val="BFC7CB"/>
                </a:solidFill>
                <a:latin typeface="Oracle Sans Tab"/>
                <a:ea typeface="Oracle Sans Tab"/>
                <a:cs typeface="Oracle Sans Tab"/>
              </a:rPr>
              <a:t>⌄</a:t>
            </a:r>
          </a:p>
        </p:txBody>
      </p:sp>
      <p:sp>
        <p:nvSpPr>
          <p:cNvPr id="182" name="Rounded Rectangle 181">
            <a:extLst>
              <a:ext uri="{FF2B5EF4-FFF2-40B4-BE49-F238E27FC236}">
                <a16:creationId xmlns:a16="http://schemas.microsoft.com/office/drawing/2014/main" id="{910DD60E-271C-AEDA-A716-A22CD3860854}"/>
              </a:ext>
            </a:extLst>
          </p:cNvPr>
          <p:cNvSpPr>
            <a:spLocks noGrp="1"/>
          </p:cNvSpPr>
          <p:nvPr/>
        </p:nvSpPr>
        <p:spPr>
          <a:xfrm>
            <a:off x="1714500" y="5203826"/>
            <a:ext cx="129540" cy="142875"/>
          </a:xfrm>
          <a:prstGeom prst="roundRect">
            <a:avLst>
              <a:gd name="adj" fmla="val 11765"/>
            </a:avLst>
          </a:prstGeom>
          <a:solidFill>
            <a:srgbClr val="082936"/>
          </a:solidFill>
          <a:ln w="0">
            <a:noFill/>
            <a:prstDash val="solid"/>
          </a:ln>
        </p:spPr>
        <p:txBody>
          <a:bodyPr/>
          <a:lstStyle/>
          <a:p>
            <a:endParaRPr/>
          </a:p>
        </p:txBody>
      </p:sp>
      <p:sp>
        <p:nvSpPr>
          <p:cNvPr id="183" name="Oval 182">
            <a:extLst>
              <a:ext uri="{FF2B5EF4-FFF2-40B4-BE49-F238E27FC236}">
                <a16:creationId xmlns:a16="http://schemas.microsoft.com/office/drawing/2014/main" id="{BC09353A-858F-EA1E-8312-39D743FA30F7}"/>
              </a:ext>
            </a:extLst>
          </p:cNvPr>
          <p:cNvSpPr>
            <a:spLocks noGrp="1"/>
          </p:cNvSpPr>
          <p:nvPr/>
        </p:nvSpPr>
        <p:spPr>
          <a:xfrm>
            <a:off x="1752600" y="5175251"/>
            <a:ext cx="53340" cy="50006"/>
          </a:xfrm>
          <a:prstGeom prst="ellipse">
            <a:avLst/>
          </a:prstGeom>
          <a:solidFill>
            <a:srgbClr val="082936"/>
          </a:solidFill>
          <a:ln w="0">
            <a:noFill/>
            <a:prstDash val="solid"/>
          </a:ln>
        </p:spPr>
        <p:txBody>
          <a:bodyPr/>
          <a:lstStyle/>
          <a:p>
            <a:endParaRPr/>
          </a:p>
        </p:txBody>
      </p:sp>
      <p:sp>
        <p:nvSpPr>
          <p:cNvPr id="184" name="Rectangle 183">
            <a:extLst>
              <a:ext uri="{FF2B5EF4-FFF2-40B4-BE49-F238E27FC236}">
                <a16:creationId xmlns:a16="http://schemas.microsoft.com/office/drawing/2014/main" id="{D7AEF2FE-67BC-A591-8887-36D3790D685F}"/>
              </a:ext>
            </a:extLst>
          </p:cNvPr>
          <p:cNvSpPr>
            <a:spLocks noGrp="1"/>
          </p:cNvSpPr>
          <p:nvPr/>
        </p:nvSpPr>
        <p:spPr>
          <a:xfrm>
            <a:off x="1927860" y="5189538"/>
            <a:ext cx="1104900" cy="157163"/>
          </a:xfrm>
          <a:prstGeom prst="rect">
            <a:avLst/>
          </a:prstGeom>
          <a:noFill/>
          <a:ln w="0">
            <a:noFill/>
          </a:ln>
        </p:spPr>
        <p:txBody>
          <a:bodyPr wrap="square" lIns="0" tIns="0" rIns="0" bIns="0" anchor="ctr">
            <a:normAutofit/>
          </a:bodyPr>
          <a:lstStyle/>
          <a:p>
            <a:pPr algn="l">
              <a:buNone/>
              <a:defRPr sz="840" b="0">
                <a:solidFill>
                  <a:srgbClr val="082936"/>
                </a:solidFill>
                <a:latin typeface="Oracle Sans Tab"/>
                <a:ea typeface="Oracle Sans Tab"/>
                <a:cs typeface="Oracle Sans Tab"/>
              </a:defRPr>
            </a:pPr>
            <a:r>
              <a:rPr sz="840" b="0">
                <a:solidFill>
                  <a:srgbClr val="082936"/>
                </a:solidFill>
                <a:latin typeface="Oracle Sans Tab"/>
                <a:ea typeface="Oracle Sans Tab"/>
                <a:cs typeface="Oracle Sans Tab"/>
              </a:rPr>
              <a:t>Shared Component</a:t>
            </a:r>
          </a:p>
        </p:txBody>
      </p:sp>
      <p:sp>
        <p:nvSpPr>
          <p:cNvPr id="185" name="Rectangle 184">
            <a:extLst>
              <a:ext uri="{FF2B5EF4-FFF2-40B4-BE49-F238E27FC236}">
                <a16:creationId xmlns:a16="http://schemas.microsoft.com/office/drawing/2014/main" id="{7B0D0C9B-0C33-5B27-1BBD-1A13E1989EC8}"/>
              </a:ext>
            </a:extLst>
          </p:cNvPr>
          <p:cNvSpPr>
            <a:spLocks noGrp="1"/>
          </p:cNvSpPr>
          <p:nvPr/>
        </p:nvSpPr>
        <p:spPr>
          <a:xfrm>
            <a:off x="2964180" y="5175251"/>
            <a:ext cx="236220" cy="171450"/>
          </a:xfrm>
          <a:prstGeom prst="rect">
            <a:avLst/>
          </a:prstGeom>
          <a:noFill/>
          <a:ln w="0">
            <a:noFill/>
          </a:ln>
        </p:spPr>
        <p:txBody>
          <a:bodyPr wrap="square" lIns="0" tIns="0" rIns="0" bIns="0" anchor="t">
            <a:normAutofit fontScale="93750"/>
          </a:bodyPr>
          <a:lstStyle/>
          <a:p>
            <a:pPr algn="ctr">
              <a:buNone/>
              <a:defRPr sz="1200" b="0">
                <a:solidFill>
                  <a:srgbClr val="52646B"/>
                </a:solidFill>
                <a:latin typeface="Oracle Sans Tab"/>
                <a:ea typeface="Oracle Sans Tab"/>
                <a:cs typeface="Oracle Sans Tab"/>
              </a:defRPr>
            </a:pPr>
            <a:r>
              <a:rPr sz="1200" b="0">
                <a:solidFill>
                  <a:srgbClr val="52646B"/>
                </a:solidFill>
                <a:latin typeface="Oracle Sans Tab"/>
                <a:ea typeface="Oracle Sans Tab"/>
                <a:cs typeface="Oracle Sans Tab"/>
              </a:rPr>
              <a:t>→</a:t>
            </a:r>
          </a:p>
        </p:txBody>
      </p:sp>
      <p:sp>
        <p:nvSpPr>
          <p:cNvPr id="186" name="Rounded Rectangle 185">
            <a:extLst>
              <a:ext uri="{FF2B5EF4-FFF2-40B4-BE49-F238E27FC236}">
                <a16:creationId xmlns:a16="http://schemas.microsoft.com/office/drawing/2014/main" id="{BEA7DE39-5BA9-E35A-2735-004EC933689A}"/>
              </a:ext>
            </a:extLst>
          </p:cNvPr>
          <p:cNvSpPr>
            <a:spLocks noGrp="1"/>
          </p:cNvSpPr>
          <p:nvPr/>
        </p:nvSpPr>
        <p:spPr>
          <a:xfrm>
            <a:off x="3329940" y="5168107"/>
            <a:ext cx="1234440" cy="221456"/>
          </a:xfrm>
          <a:prstGeom prst="roundRect">
            <a:avLst>
              <a:gd name="adj" fmla="val 20645"/>
            </a:avLst>
          </a:prstGeom>
          <a:solidFill>
            <a:srgbClr val="EFF0F1"/>
          </a:solidFill>
          <a:ln w="0">
            <a:noFill/>
            <a:prstDash val="solid"/>
          </a:ln>
        </p:spPr>
        <p:txBody>
          <a:bodyPr/>
          <a:lstStyle/>
          <a:p>
            <a:endParaRPr/>
          </a:p>
        </p:txBody>
      </p:sp>
      <p:sp>
        <p:nvSpPr>
          <p:cNvPr id="187" name="Rounded Rectangle 186">
            <a:extLst>
              <a:ext uri="{FF2B5EF4-FFF2-40B4-BE49-F238E27FC236}">
                <a16:creationId xmlns:a16="http://schemas.microsoft.com/office/drawing/2014/main" id="{6C2B1DA7-B967-D360-BCEB-0855AA734EA3}"/>
              </a:ext>
            </a:extLst>
          </p:cNvPr>
          <p:cNvSpPr>
            <a:spLocks noGrp="1"/>
          </p:cNvSpPr>
          <p:nvPr/>
        </p:nvSpPr>
        <p:spPr>
          <a:xfrm>
            <a:off x="3451860" y="5253832"/>
            <a:ext cx="640080" cy="50006"/>
          </a:xfrm>
          <a:prstGeom prst="roundRect">
            <a:avLst>
              <a:gd name="adj" fmla="val 45714"/>
            </a:avLst>
          </a:prstGeom>
          <a:solidFill>
            <a:srgbClr val="CDD2D4"/>
          </a:solidFill>
          <a:ln w="0">
            <a:noFill/>
            <a:prstDash val="solid"/>
          </a:ln>
        </p:spPr>
        <p:txBody>
          <a:bodyPr/>
          <a:lstStyle/>
          <a:p>
            <a:endParaRPr/>
          </a:p>
        </p:txBody>
      </p:sp>
      <p:sp>
        <p:nvSpPr>
          <p:cNvPr id="188" name="Rectangle 187">
            <a:extLst>
              <a:ext uri="{FF2B5EF4-FFF2-40B4-BE49-F238E27FC236}">
                <a16:creationId xmlns:a16="http://schemas.microsoft.com/office/drawing/2014/main" id="{5DD3A603-5156-962F-F8CC-60F53FBE797D}"/>
              </a:ext>
            </a:extLst>
          </p:cNvPr>
          <p:cNvSpPr>
            <a:spLocks noGrp="1"/>
          </p:cNvSpPr>
          <p:nvPr/>
        </p:nvSpPr>
        <p:spPr>
          <a:xfrm>
            <a:off x="4343400" y="5182394"/>
            <a:ext cx="175260" cy="178594"/>
          </a:xfrm>
          <a:prstGeom prst="rect">
            <a:avLst/>
          </a:prstGeom>
          <a:noFill/>
          <a:ln w="0">
            <a:noFill/>
          </a:ln>
        </p:spPr>
        <p:txBody>
          <a:bodyPr wrap="square" lIns="0" tIns="0" rIns="0" bIns="0" anchor="t">
            <a:normAutofit/>
          </a:bodyPr>
          <a:lstStyle/>
          <a:p>
            <a:pPr algn="ctr">
              <a:buNone/>
              <a:defRPr sz="1020" b="0">
                <a:solidFill>
                  <a:srgbClr val="BFC7CB"/>
                </a:solidFill>
                <a:latin typeface="Oracle Sans Tab"/>
                <a:ea typeface="Oracle Sans Tab"/>
                <a:cs typeface="Oracle Sans Tab"/>
              </a:defRPr>
            </a:pPr>
            <a:r>
              <a:rPr sz="1020" b="0">
                <a:solidFill>
                  <a:srgbClr val="BFC7CB"/>
                </a:solidFill>
                <a:latin typeface="Oracle Sans Tab"/>
                <a:ea typeface="Oracle Sans Tab"/>
                <a:cs typeface="Oracle Sans Tab"/>
              </a:rPr>
              <a:t>⌄</a:t>
            </a:r>
          </a:p>
        </p:txBody>
      </p:sp>
      <p:sp>
        <p:nvSpPr>
          <p:cNvPr id="189" name="Oval 188">
            <a:extLst>
              <a:ext uri="{FF2B5EF4-FFF2-40B4-BE49-F238E27FC236}">
                <a16:creationId xmlns:a16="http://schemas.microsoft.com/office/drawing/2014/main" id="{1735F710-4C17-D882-8AAF-DA4F3F054FA2}"/>
              </a:ext>
            </a:extLst>
          </p:cNvPr>
          <p:cNvSpPr>
            <a:spLocks noGrp="1"/>
          </p:cNvSpPr>
          <p:nvPr/>
        </p:nvSpPr>
        <p:spPr>
          <a:xfrm>
            <a:off x="659237" y="5633244"/>
            <a:ext cx="327660" cy="307181"/>
          </a:xfrm>
          <a:prstGeom prst="ellipse">
            <a:avLst/>
          </a:prstGeom>
          <a:solidFill>
            <a:srgbClr val="FFCF73"/>
          </a:solidFill>
          <a:ln w="0">
            <a:noFill/>
            <a:prstDash val="solid"/>
          </a:ln>
        </p:spPr>
        <p:txBody>
          <a:bodyPr/>
          <a:lstStyle/>
          <a:p>
            <a:endParaRPr/>
          </a:p>
        </p:txBody>
      </p:sp>
      <p:sp>
        <p:nvSpPr>
          <p:cNvPr id="190" name="Straight Connector 189">
            <a:extLst>
              <a:ext uri="{FF2B5EF4-FFF2-40B4-BE49-F238E27FC236}">
                <a16:creationId xmlns:a16="http://schemas.microsoft.com/office/drawing/2014/main" id="{A3818398-8FBD-F10B-0A5B-AD4C67A0B7CD}"/>
              </a:ext>
            </a:extLst>
          </p:cNvPr>
          <p:cNvSpPr>
            <a:spLocks noGrp="1"/>
          </p:cNvSpPr>
          <p:nvPr/>
        </p:nvSpPr>
        <p:spPr>
          <a:xfrm>
            <a:off x="702807" y="5784361"/>
            <a:ext cx="83820" cy="78581"/>
          </a:xfrm>
          <a:prstGeom prst="line">
            <a:avLst/>
          </a:prstGeom>
          <a:noFill/>
          <a:ln w="22860">
            <a:solidFill>
              <a:srgbClr val="082936"/>
            </a:solidFill>
            <a:prstDash val="solid"/>
          </a:ln>
        </p:spPr>
        <p:txBody>
          <a:bodyPr/>
          <a:lstStyle/>
          <a:p>
            <a:endParaRPr/>
          </a:p>
        </p:txBody>
      </p:sp>
      <p:sp>
        <p:nvSpPr>
          <p:cNvPr id="191" name="Straight Connector 190">
            <a:extLst>
              <a:ext uri="{FF2B5EF4-FFF2-40B4-BE49-F238E27FC236}">
                <a16:creationId xmlns:a16="http://schemas.microsoft.com/office/drawing/2014/main" id="{7CB1F651-0560-3F5E-4C03-B705FF4ED39E}"/>
              </a:ext>
            </a:extLst>
          </p:cNvPr>
          <p:cNvSpPr>
            <a:spLocks noGrp="1"/>
          </p:cNvSpPr>
          <p:nvPr/>
        </p:nvSpPr>
        <p:spPr>
          <a:xfrm flipV="1">
            <a:off x="786627" y="5712923"/>
            <a:ext cx="144780" cy="150019"/>
          </a:xfrm>
          <a:prstGeom prst="line">
            <a:avLst/>
          </a:prstGeom>
          <a:noFill/>
          <a:ln w="22860">
            <a:solidFill>
              <a:srgbClr val="082936"/>
            </a:solidFill>
            <a:prstDash val="solid"/>
          </a:ln>
        </p:spPr>
        <p:txBody>
          <a:bodyPr/>
          <a:lstStyle/>
          <a:p>
            <a:endParaRPr/>
          </a:p>
        </p:txBody>
      </p:sp>
      <p:sp>
        <p:nvSpPr>
          <p:cNvPr id="192" name="Rectangle 191">
            <a:extLst>
              <a:ext uri="{FF2B5EF4-FFF2-40B4-BE49-F238E27FC236}">
                <a16:creationId xmlns:a16="http://schemas.microsoft.com/office/drawing/2014/main" id="{5AD693ED-B4D0-8992-809C-7E915BC767AE}"/>
              </a:ext>
            </a:extLst>
          </p:cNvPr>
          <p:cNvSpPr>
            <a:spLocks noGrp="1"/>
          </p:cNvSpPr>
          <p:nvPr/>
        </p:nvSpPr>
        <p:spPr>
          <a:xfrm>
            <a:off x="1090787" y="5682856"/>
            <a:ext cx="8023235" cy="430887"/>
          </a:xfrm>
          <a:prstGeom prst="rect">
            <a:avLst/>
          </a:prstGeom>
          <a:noFill/>
          <a:ln w="0">
            <a:noFill/>
          </a:ln>
        </p:spPr>
        <p:txBody>
          <a:bodyPr wrap="square" lIns="0" tIns="0" rIns="0" bIns="0" anchor="t" anchorCtr="0">
            <a:noAutofit/>
          </a:bodyPr>
          <a:lstStyle/>
          <a:p>
            <a:pPr algn="l">
              <a:buNone/>
              <a:defRPr sz="1380" b="0">
                <a:solidFill>
                  <a:srgbClr val="F8FBFC"/>
                </a:solidFill>
                <a:latin typeface="Oracle Sans Tab"/>
                <a:ea typeface="Oracle Sans Tab"/>
                <a:cs typeface="Oracle Sans Tab"/>
              </a:defRPr>
            </a:pPr>
            <a:r>
              <a:rPr sz="1400" b="0" dirty="0">
                <a:solidFill>
                  <a:srgbClr val="F8FBFC"/>
                </a:solidFill>
                <a:latin typeface="Oracle Sans Tab"/>
                <a:ea typeface="Oracle Sans Tab"/>
                <a:cs typeface="Oracle Sans Tab"/>
              </a:rPr>
              <a:t>App Builder brings APEX</a:t>
            </a:r>
            <a:r>
              <a:rPr lang="en-US" sz="1400" b="0" dirty="0">
                <a:solidFill>
                  <a:srgbClr val="F8FBFC"/>
                </a:solidFill>
                <a:latin typeface="Oracle Sans Tab"/>
                <a:ea typeface="Oracle Sans Tab"/>
                <a:cs typeface="Oracle Sans Tab"/>
              </a:rPr>
              <a:t>l</a:t>
            </a:r>
            <a:r>
              <a:rPr sz="1400" b="0" dirty="0">
                <a:solidFill>
                  <a:srgbClr val="F8FBFC"/>
                </a:solidFill>
                <a:latin typeface="Oracle Sans Tab"/>
                <a:ea typeface="Oracle Sans Tab"/>
                <a:cs typeface="Oracle Sans Tab"/>
              </a:rPr>
              <a:t>ang imports</a:t>
            </a:r>
            <a:r>
              <a:rPr lang="en-US" sz="1400" b="0" dirty="0">
                <a:solidFill>
                  <a:srgbClr val="F8FBFC"/>
                </a:solidFill>
                <a:latin typeface="Oracle Sans Tab"/>
                <a:ea typeface="Oracle Sans Tab"/>
                <a:cs typeface="Oracle Sans Tab"/>
              </a:rPr>
              <a:t> </a:t>
            </a:r>
            <a:r>
              <a:rPr sz="1400" b="0" dirty="0">
                <a:solidFill>
                  <a:srgbClr val="F8FBFC"/>
                </a:solidFill>
                <a:latin typeface="Oracle Sans Tab"/>
                <a:ea typeface="Oracle Sans Tab"/>
                <a:cs typeface="Oracle Sans Tab"/>
              </a:rPr>
              <a:t>into the established mapping workflow</a:t>
            </a:r>
          </a:p>
        </p:txBody>
      </p:sp>
      <p:sp>
        <p:nvSpPr>
          <p:cNvPr id="7" name="TextBox 6">
            <a:extLst>
              <a:ext uri="{FF2B5EF4-FFF2-40B4-BE49-F238E27FC236}">
                <a16:creationId xmlns:a16="http://schemas.microsoft.com/office/drawing/2014/main" id="{F22A406B-817C-5C66-0C23-5777214A02D3}"/>
              </a:ext>
            </a:extLst>
          </p:cNvPr>
          <p:cNvSpPr txBox="1"/>
          <p:nvPr/>
        </p:nvSpPr>
        <p:spPr>
          <a:xfrm>
            <a:off x="1438001" y="1549044"/>
            <a:ext cx="3946799" cy="523220"/>
          </a:xfrm>
          <a:prstGeom prst="rect">
            <a:avLst/>
          </a:prstGeom>
          <a:noFill/>
        </p:spPr>
        <p:txBody>
          <a:bodyPr wrap="square">
            <a:spAutoFit/>
          </a:bodyPr>
          <a:lstStyle/>
          <a:p>
            <a:pPr algn="l">
              <a:buNone/>
              <a:defRPr sz="1620" b="0">
                <a:solidFill>
                  <a:srgbClr val="F8FBFC"/>
                </a:solidFill>
                <a:latin typeface="Oracle Sans Tab"/>
                <a:ea typeface="Oracle Sans Tab"/>
                <a:cs typeface="Oracle Sans Tab"/>
              </a:defRPr>
            </a:pPr>
            <a:r>
              <a:rPr lang="en-US" sz="1400" b="1" dirty="0">
                <a:solidFill>
                  <a:srgbClr val="F8FBFC"/>
                </a:solidFill>
                <a:latin typeface="Oracle Sans Tab"/>
                <a:ea typeface="Oracle Sans Tab"/>
                <a:cs typeface="Oracle Sans Tab"/>
              </a:rPr>
              <a:t>Subscription </a:t>
            </a:r>
            <a:r>
              <a:rPr lang="en-US" sz="1400" dirty="0">
                <a:solidFill>
                  <a:srgbClr val="F8FBFC"/>
                </a:solidFill>
                <a:latin typeface="Oracle Sans Tab"/>
                <a:ea typeface="Oracle Sans Tab"/>
                <a:cs typeface="Oracle Sans Tab"/>
              </a:rPr>
              <a:t>maps to parent application IDs across workspaces</a:t>
            </a:r>
          </a:p>
        </p:txBody>
      </p:sp>
      <p:sp>
        <p:nvSpPr>
          <p:cNvPr id="2" name="TextBox 1">
            <a:extLst>
              <a:ext uri="{FF2B5EF4-FFF2-40B4-BE49-F238E27FC236}">
                <a16:creationId xmlns:a16="http://schemas.microsoft.com/office/drawing/2014/main" id="{74B71398-627A-BA5D-076B-41F24D03B893}"/>
              </a:ext>
            </a:extLst>
          </p:cNvPr>
          <p:cNvSpPr txBox="1"/>
          <p:nvPr/>
        </p:nvSpPr>
        <p:spPr>
          <a:xfrm>
            <a:off x="6299200" y="1412588"/>
            <a:ext cx="5532121" cy="3046988"/>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en-US" sz="1600" dirty="0"/>
              <a:t>Supports subscription mapping for APEXlang imports </a:t>
            </a:r>
          </a:p>
          <a:p>
            <a:pPr marL="285750" lvl="0" indent="-285750">
              <a:lnSpc>
                <a:spcPct val="150000"/>
              </a:lnSpc>
              <a:buFont typeface="Arial" panose="020B0604020202020204" pitchFamily="34" charset="0"/>
              <a:buChar char="•"/>
            </a:pPr>
            <a:r>
              <a:rPr lang="en-US" sz="1600" dirty="0"/>
              <a:t>Detects different master application IDs across workspaces </a:t>
            </a:r>
          </a:p>
          <a:p>
            <a:pPr marL="285750" lvl="0" indent="-285750">
              <a:lnSpc>
                <a:spcPct val="150000"/>
              </a:lnSpc>
              <a:buFont typeface="Arial" panose="020B0604020202020204" pitchFamily="34" charset="0"/>
              <a:buChar char="•"/>
            </a:pPr>
            <a:r>
              <a:rPr lang="en-US" sz="1600" dirty="0"/>
              <a:t>Reuses the existing subscription-mapping step in App Builder </a:t>
            </a:r>
          </a:p>
          <a:p>
            <a:pPr marL="285750" lvl="0" indent="-285750">
              <a:lnSpc>
                <a:spcPct val="150000"/>
              </a:lnSpc>
              <a:buFont typeface="Arial" panose="020B0604020202020204" pitchFamily="34" charset="0"/>
              <a:buChar char="•"/>
            </a:pPr>
            <a:r>
              <a:rPr lang="en-US" sz="1600" dirty="0"/>
              <a:t>Prevents unresolved subscriptions during application deployment</a:t>
            </a:r>
          </a:p>
          <a:p>
            <a:pPr marL="285750" indent="-285750">
              <a:buFont typeface="Arial" panose="020B0604020202020204" pitchFamily="34" charset="0"/>
              <a:buChar char="•"/>
            </a:pPr>
            <a:endParaRPr lang="en-US" dirty="0"/>
          </a:p>
        </p:txBody>
      </p:sp>
      <p:sp>
        <p:nvSpPr>
          <p:cNvPr id="9" name="Oval 8">
            <a:extLst>
              <a:ext uri="{FF2B5EF4-FFF2-40B4-BE49-F238E27FC236}">
                <a16:creationId xmlns:a16="http://schemas.microsoft.com/office/drawing/2014/main" id="{6FBAA1F9-CD19-78A9-3D89-A761D92BB690}"/>
              </a:ext>
            </a:extLst>
          </p:cNvPr>
          <p:cNvSpPr>
            <a:spLocks noGrp="1"/>
          </p:cNvSpPr>
          <p:nvPr/>
        </p:nvSpPr>
        <p:spPr>
          <a:xfrm>
            <a:off x="6317501" y="1575949"/>
            <a:ext cx="203156" cy="195885"/>
          </a:xfrm>
          <a:prstGeom prst="ellipse">
            <a:avLst/>
          </a:prstGeom>
          <a:solidFill>
            <a:srgbClr val="F26C4D"/>
          </a:solidFill>
          <a:ln w="0">
            <a:noFill/>
            <a:prstDash val="solid"/>
          </a:ln>
        </p:spPr>
        <p:txBody>
          <a:bodyPr/>
          <a:lstStyle/>
          <a:p>
            <a:endParaRPr lang="en-US"/>
          </a:p>
        </p:txBody>
      </p:sp>
      <p:sp>
        <p:nvSpPr>
          <p:cNvPr id="10" name="Oval 9">
            <a:extLst>
              <a:ext uri="{FF2B5EF4-FFF2-40B4-BE49-F238E27FC236}">
                <a16:creationId xmlns:a16="http://schemas.microsoft.com/office/drawing/2014/main" id="{7AED419D-D1D6-3E2F-DF40-C76ACE4B5B00}"/>
              </a:ext>
            </a:extLst>
          </p:cNvPr>
          <p:cNvSpPr>
            <a:spLocks noGrp="1"/>
          </p:cNvSpPr>
          <p:nvPr/>
        </p:nvSpPr>
        <p:spPr>
          <a:xfrm>
            <a:off x="6323009" y="1937014"/>
            <a:ext cx="203156" cy="195885"/>
          </a:xfrm>
          <a:prstGeom prst="ellipse">
            <a:avLst/>
          </a:prstGeom>
          <a:solidFill>
            <a:srgbClr val="78B5AA"/>
          </a:solidFill>
          <a:ln w="0">
            <a:noFill/>
            <a:prstDash val="solid"/>
          </a:ln>
        </p:spPr>
        <p:txBody>
          <a:bodyPr/>
          <a:lstStyle/>
          <a:p>
            <a:endParaRPr lang="en-US"/>
          </a:p>
        </p:txBody>
      </p:sp>
      <p:sp>
        <p:nvSpPr>
          <p:cNvPr id="11" name="Oval 10">
            <a:extLst>
              <a:ext uri="{FF2B5EF4-FFF2-40B4-BE49-F238E27FC236}">
                <a16:creationId xmlns:a16="http://schemas.microsoft.com/office/drawing/2014/main" id="{AE7DBFF9-BAA0-E40A-5628-F6B2BE122F2B}"/>
              </a:ext>
            </a:extLst>
          </p:cNvPr>
          <p:cNvSpPr>
            <a:spLocks noGrp="1"/>
          </p:cNvSpPr>
          <p:nvPr/>
        </p:nvSpPr>
        <p:spPr>
          <a:xfrm>
            <a:off x="6321474" y="2665796"/>
            <a:ext cx="203156" cy="195885"/>
          </a:xfrm>
          <a:prstGeom prst="ellipse">
            <a:avLst/>
          </a:prstGeom>
          <a:solidFill>
            <a:srgbClr val="D5C976"/>
          </a:solidFill>
          <a:ln w="0">
            <a:noFill/>
            <a:prstDash val="solid"/>
          </a:ln>
        </p:spPr>
        <p:txBody>
          <a:bodyPr/>
          <a:lstStyle/>
          <a:p>
            <a:endParaRPr lang="en-US" dirty="0"/>
          </a:p>
        </p:txBody>
      </p:sp>
      <p:sp>
        <p:nvSpPr>
          <p:cNvPr id="12" name="Oval 11">
            <a:extLst>
              <a:ext uri="{FF2B5EF4-FFF2-40B4-BE49-F238E27FC236}">
                <a16:creationId xmlns:a16="http://schemas.microsoft.com/office/drawing/2014/main" id="{E75007CC-72BF-FE4C-D15C-AB4EEE0D180C}"/>
              </a:ext>
            </a:extLst>
          </p:cNvPr>
          <p:cNvSpPr>
            <a:spLocks noGrp="1"/>
          </p:cNvSpPr>
          <p:nvPr/>
        </p:nvSpPr>
        <p:spPr>
          <a:xfrm>
            <a:off x="6360034" y="3388226"/>
            <a:ext cx="203156" cy="195885"/>
          </a:xfrm>
          <a:prstGeom prst="ellipse">
            <a:avLst/>
          </a:prstGeom>
          <a:solidFill>
            <a:srgbClr val="9DD8F4"/>
          </a:solidFill>
          <a:ln w="0">
            <a:noFill/>
            <a:prstDash val="solid"/>
          </a:ln>
        </p:spPr>
        <p:txBody>
          <a:bodyPr/>
          <a:lstStyle/>
          <a:p>
            <a:endParaRPr lang="en-US"/>
          </a:p>
        </p:txBody>
      </p:sp>
    </p:spTree>
    <p:extLst>
      <p:ext uri="{BB962C8B-B14F-4D97-AF65-F5344CB8AC3E}">
        <p14:creationId xmlns:p14="http://schemas.microsoft.com/office/powerpoint/2010/main" val="48924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CB538-1D44-367C-0CE7-A2C14F2F0CF5}"/>
              </a:ext>
            </a:extLst>
          </p:cNvPr>
          <p:cNvSpPr>
            <a:spLocks noGrp="1"/>
          </p:cNvSpPr>
          <p:nvPr>
            <p:ph type="title"/>
          </p:nvPr>
        </p:nvSpPr>
        <p:spPr/>
        <p:txBody>
          <a:bodyPr/>
          <a:lstStyle/>
          <a:p>
            <a:r>
              <a:rPr lang="en-US" dirty="0">
                <a:solidFill>
                  <a:srgbClr val="FFFFFF"/>
                </a:solidFill>
                <a:latin typeface="Oracle Sans Tab" panose="020B0503020204020204" pitchFamily="34" charset="0"/>
                <a:ea typeface="Helvetica Neue"/>
                <a:cs typeface="Oracle Sans Tab" panose="020B0503020204020204" pitchFamily="34" charset="0"/>
              </a:rPr>
              <a:t>APEXlang static analysis</a:t>
            </a:r>
            <a:br>
              <a:rPr lang="en-US" dirty="0">
                <a:solidFill>
                  <a:srgbClr val="FFFFFF"/>
                </a:solidFill>
                <a:latin typeface="Oracle Sans Tab" panose="020B0503020204020204" pitchFamily="34" charset="0"/>
                <a:ea typeface="Helvetica Neue"/>
                <a:cs typeface="Oracle Sans Tab" panose="020B0503020204020204" pitchFamily="34" charset="0"/>
              </a:rPr>
            </a:br>
            <a:endParaRPr lang="en-US" dirty="0">
              <a:latin typeface="Oracle Sans Tab" panose="020B0503020204020204" pitchFamily="34" charset="0"/>
              <a:cs typeface="Oracle Sans Tab" panose="020B0503020204020204" pitchFamily="34" charset="0"/>
            </a:endParaRPr>
          </a:p>
        </p:txBody>
      </p:sp>
      <p:sp>
        <p:nvSpPr>
          <p:cNvPr id="3" name="Slide Number Placeholder 2">
            <a:extLst>
              <a:ext uri="{FF2B5EF4-FFF2-40B4-BE49-F238E27FC236}">
                <a16:creationId xmlns:a16="http://schemas.microsoft.com/office/drawing/2014/main" id="{A8D17B18-FF22-6EB0-5C3F-A1FEFA82B181}"/>
              </a:ext>
            </a:extLst>
          </p:cNvPr>
          <p:cNvSpPr>
            <a:spLocks noGrp="1"/>
          </p:cNvSpPr>
          <p:nvPr>
            <p:ph type="sldNum" idx="4"/>
          </p:nvPr>
        </p:nvSpPr>
        <p:spPr/>
        <p:txBody>
          <a:bodyPr/>
          <a:lstStyle/>
          <a:p>
            <a:fld id="{766B4A5F-AE5C-6B4D-A0D8-689C8C1B0247}" type="slidenum">
              <a:rPr lang="en-US" smtClean="0"/>
              <a:t>9</a:t>
            </a:fld>
            <a:endParaRPr lang="en-US"/>
          </a:p>
        </p:txBody>
      </p:sp>
      <p:sp>
        <p:nvSpPr>
          <p:cNvPr id="4" name="Footer Placeholder 3">
            <a:extLst>
              <a:ext uri="{FF2B5EF4-FFF2-40B4-BE49-F238E27FC236}">
                <a16:creationId xmlns:a16="http://schemas.microsoft.com/office/drawing/2014/main" id="{7254D2C6-2D06-FB5C-D0DE-21143216360A}"/>
              </a:ext>
            </a:extLst>
          </p:cNvPr>
          <p:cNvSpPr>
            <a:spLocks noGrp="1"/>
          </p:cNvSpPr>
          <p:nvPr>
            <p:ph type="ftr" idx="3"/>
          </p:nvPr>
        </p:nvSpPr>
        <p:spPr/>
        <p:txBody>
          <a:bodyPr/>
          <a:lstStyle/>
          <a:p>
            <a:r>
              <a:rPr lang="en-US"/>
              <a:t>Copyright © 2026, Oracle and/or its affiliates</a:t>
            </a:r>
          </a:p>
        </p:txBody>
      </p:sp>
      <p:sp>
        <p:nvSpPr>
          <p:cNvPr id="6" name="Description line 2">
            <a:extLst>
              <a:ext uri="{FF2B5EF4-FFF2-40B4-BE49-F238E27FC236}">
                <a16:creationId xmlns:a16="http://schemas.microsoft.com/office/drawing/2014/main" id="{6D1F5965-C140-0D8B-0D8D-F09E890407C9}"/>
              </a:ext>
            </a:extLst>
          </p:cNvPr>
          <p:cNvSpPr>
            <a:spLocks noGrp="1"/>
          </p:cNvSpPr>
          <p:nvPr/>
        </p:nvSpPr>
        <p:spPr>
          <a:xfrm>
            <a:off x="620118" y="1397787"/>
            <a:ext cx="10820400" cy="373380"/>
          </a:xfrm>
          <a:prstGeom prst="rect">
            <a:avLst/>
          </a:prstGeom>
          <a:noFill/>
          <a:ln w="0">
            <a:noFill/>
          </a:ln>
        </p:spPr>
        <p:txBody>
          <a:bodyPr wrap="none" lIns="0" tIns="0" rIns="0" bIns="0" anchor="t">
            <a:noAutofit/>
          </a:bodyPr>
          <a:lstStyle/>
          <a:p>
            <a:pPr>
              <a:defRPr sz="2625" b="0">
                <a:solidFill>
                  <a:srgbClr val="E2ECEE"/>
                </a:solidFill>
                <a:latin typeface="Helvetica Neue"/>
                <a:ea typeface="Helvetica Neue"/>
                <a:cs typeface="Helvetica Neue"/>
              </a:defRPr>
            </a:pPr>
            <a:endParaRPr sz="2100" dirty="0">
              <a:solidFill>
                <a:srgbClr val="E2ECEE"/>
              </a:solidFill>
              <a:latin typeface="Helvetica Neue"/>
              <a:ea typeface="Helvetica Neue"/>
              <a:cs typeface="Helvetica Neue"/>
            </a:endParaRPr>
          </a:p>
        </p:txBody>
      </p:sp>
      <p:pic>
        <p:nvPicPr>
          <p:cNvPr id="7" name="Picture 6">
            <a:extLst>
              <a:ext uri="{FF2B5EF4-FFF2-40B4-BE49-F238E27FC236}">
                <a16:creationId xmlns:a16="http://schemas.microsoft.com/office/drawing/2014/main" id="{471B5BC4-1BF9-4D12-BCD1-958D507DD159}"/>
              </a:ext>
            </a:extLst>
          </p:cNvPr>
          <p:cNvPicPr>
            <a:picLocks noChangeAspect="1"/>
          </p:cNvPicPr>
          <p:nvPr/>
        </p:nvPicPr>
        <p:blipFill>
          <a:blip r:embed="rId3"/>
          <a:stretch/>
        </p:blipFill>
        <p:spPr>
          <a:xfrm>
            <a:off x="581482" y="2519860"/>
            <a:ext cx="853440" cy="853440"/>
          </a:xfrm>
          <a:prstGeom prst="ellipse">
            <a:avLst/>
          </a:prstGeom>
        </p:spPr>
      </p:pic>
      <p:sp>
        <p:nvSpPr>
          <p:cNvPr id="8" name="Editable file extension">
            <a:extLst>
              <a:ext uri="{FF2B5EF4-FFF2-40B4-BE49-F238E27FC236}">
                <a16:creationId xmlns:a16="http://schemas.microsoft.com/office/drawing/2014/main" id="{CE30294C-9FAA-8875-697D-F448CCEA64CC}"/>
              </a:ext>
            </a:extLst>
          </p:cNvPr>
          <p:cNvSpPr>
            <a:spLocks noGrp="1"/>
          </p:cNvSpPr>
          <p:nvPr/>
        </p:nvSpPr>
        <p:spPr>
          <a:xfrm>
            <a:off x="843459" y="2868770"/>
            <a:ext cx="419100" cy="205740"/>
          </a:xfrm>
          <a:prstGeom prst="rect">
            <a:avLst/>
          </a:prstGeom>
          <a:noFill/>
          <a:ln w="0">
            <a:noFill/>
          </a:ln>
        </p:spPr>
        <p:txBody>
          <a:bodyPr wrap="none" lIns="0" tIns="0" rIns="0" bIns="0" anchor="t">
            <a:noAutofit/>
          </a:bodyPr>
          <a:lstStyle/>
          <a:p>
            <a:pPr>
              <a:defRPr sz="1575" b="1">
                <a:solidFill>
                  <a:srgbClr val="A94328"/>
                </a:solidFill>
                <a:latin typeface="Helvetica Neue"/>
                <a:ea typeface="Helvetica Neue"/>
                <a:cs typeface="Helvetica Neue"/>
              </a:defRPr>
            </a:pPr>
            <a:r>
              <a:rPr sz="1260" b="1" dirty="0">
                <a:solidFill>
                  <a:srgbClr val="A94328"/>
                </a:solidFill>
                <a:latin typeface="Helvetica Neue"/>
                <a:ea typeface="Helvetica Neue"/>
                <a:cs typeface="Helvetica Neue"/>
              </a:rPr>
              <a:t>.</a:t>
            </a:r>
            <a:r>
              <a:rPr sz="1260" b="1" dirty="0" err="1">
                <a:solidFill>
                  <a:srgbClr val="A94328"/>
                </a:solidFill>
                <a:latin typeface="Helvetica Neue"/>
                <a:ea typeface="Helvetica Neue"/>
                <a:cs typeface="Helvetica Neue"/>
              </a:rPr>
              <a:t>apx</a:t>
            </a:r>
            <a:endParaRPr sz="1260" b="1" dirty="0">
              <a:solidFill>
                <a:srgbClr val="A94328"/>
              </a:solidFill>
              <a:latin typeface="Helvetica Neue"/>
              <a:ea typeface="Helvetica Neue"/>
              <a:cs typeface="Helvetica Neue"/>
            </a:endParaRPr>
          </a:p>
        </p:txBody>
      </p:sp>
      <p:pic>
        <p:nvPicPr>
          <p:cNvPr id="9" name="Picture 8">
            <a:extLst>
              <a:ext uri="{FF2B5EF4-FFF2-40B4-BE49-F238E27FC236}">
                <a16:creationId xmlns:a16="http://schemas.microsoft.com/office/drawing/2014/main" id="{2E9D0973-0D8C-716A-F904-498AC3F95C30}"/>
              </a:ext>
            </a:extLst>
          </p:cNvPr>
          <p:cNvPicPr>
            <a:picLocks noChangeAspect="1"/>
          </p:cNvPicPr>
          <p:nvPr/>
        </p:nvPicPr>
        <p:blipFill>
          <a:blip r:embed="rId4"/>
          <a:stretch/>
        </p:blipFill>
        <p:spPr>
          <a:xfrm>
            <a:off x="594360" y="3872033"/>
            <a:ext cx="853440" cy="853440"/>
          </a:xfrm>
          <a:prstGeom prst="ellipse">
            <a:avLst/>
          </a:prstGeom>
        </p:spPr>
      </p:pic>
      <p:sp>
        <p:nvSpPr>
          <p:cNvPr id="11" name="Scan heading">
            <a:extLst>
              <a:ext uri="{FF2B5EF4-FFF2-40B4-BE49-F238E27FC236}">
                <a16:creationId xmlns:a16="http://schemas.microsoft.com/office/drawing/2014/main" id="{035705BB-D385-AFDD-3DF3-C48C3A545A36}"/>
              </a:ext>
            </a:extLst>
          </p:cNvPr>
          <p:cNvSpPr>
            <a:spLocks noGrp="1"/>
          </p:cNvSpPr>
          <p:nvPr/>
        </p:nvSpPr>
        <p:spPr>
          <a:xfrm>
            <a:off x="1619625" y="2581893"/>
            <a:ext cx="3962400" cy="365760"/>
          </a:xfrm>
          <a:prstGeom prst="rect">
            <a:avLst/>
          </a:prstGeom>
          <a:noFill/>
          <a:ln w="0">
            <a:noFill/>
          </a:ln>
        </p:spPr>
        <p:txBody>
          <a:bodyPr wrap="none" lIns="0" tIns="0" rIns="0" bIns="0" anchor="t">
            <a:noAutofit/>
          </a:bodyPr>
          <a:lstStyle/>
          <a:p>
            <a:pPr>
              <a:defRPr sz="2475" b="1">
                <a:solidFill>
                  <a:srgbClr val="FF8A62"/>
                </a:solidFill>
                <a:latin typeface="Helvetica Neue"/>
                <a:ea typeface="Helvetica Neue"/>
                <a:cs typeface="Helvetica Neue"/>
              </a:defRPr>
            </a:pPr>
            <a:endParaRPr sz="1600" b="1" dirty="0">
              <a:latin typeface="Oracle Sans Tab" panose="020B0503020204020204" pitchFamily="34" charset="0"/>
              <a:ea typeface="Helvetica Neue"/>
              <a:cs typeface="Oracle Sans Tab" panose="020B0503020204020204" pitchFamily="34" charset="0"/>
            </a:endParaRPr>
          </a:p>
        </p:txBody>
      </p:sp>
      <p:sp>
        <p:nvSpPr>
          <p:cNvPr id="12" name="Command background">
            <a:extLst>
              <a:ext uri="{FF2B5EF4-FFF2-40B4-BE49-F238E27FC236}">
                <a16:creationId xmlns:a16="http://schemas.microsoft.com/office/drawing/2014/main" id="{25914FD1-B0DE-F103-EC99-FF0494325263}"/>
              </a:ext>
            </a:extLst>
          </p:cNvPr>
          <p:cNvSpPr>
            <a:spLocks noGrp="1"/>
          </p:cNvSpPr>
          <p:nvPr/>
        </p:nvSpPr>
        <p:spPr>
          <a:xfrm>
            <a:off x="1653004" y="2872204"/>
            <a:ext cx="3099300" cy="386152"/>
          </a:xfrm>
          <a:prstGeom prst="roundRect">
            <a:avLst>
              <a:gd name="adj" fmla="val 13793"/>
            </a:avLst>
          </a:prstGeom>
          <a:solidFill>
            <a:srgbClr val="164C58"/>
          </a:solidFill>
          <a:ln w="0">
            <a:noFill/>
          </a:ln>
        </p:spPr>
        <p:txBody>
          <a:bodyPr/>
          <a:lstStyle/>
          <a:p>
            <a:endParaRPr lang="en-US" sz="1400">
              <a:latin typeface="Oracle Sans Tab" panose="020B0503020204020204" pitchFamily="34" charset="0"/>
              <a:cs typeface="Oracle Sans Tab" panose="020B0503020204020204" pitchFamily="34" charset="0"/>
            </a:endParaRPr>
          </a:p>
        </p:txBody>
      </p:sp>
      <p:sp>
        <p:nvSpPr>
          <p:cNvPr id="13" name="Editable scan command">
            <a:extLst>
              <a:ext uri="{FF2B5EF4-FFF2-40B4-BE49-F238E27FC236}">
                <a16:creationId xmlns:a16="http://schemas.microsoft.com/office/drawing/2014/main" id="{5C0D88E6-D789-4A28-BECC-3C83F37E3800}"/>
              </a:ext>
            </a:extLst>
          </p:cNvPr>
          <p:cNvSpPr>
            <a:spLocks noGrp="1"/>
          </p:cNvSpPr>
          <p:nvPr/>
        </p:nvSpPr>
        <p:spPr>
          <a:xfrm>
            <a:off x="1759683" y="2960747"/>
            <a:ext cx="3657600" cy="243840"/>
          </a:xfrm>
          <a:prstGeom prst="rect">
            <a:avLst/>
          </a:prstGeom>
          <a:noFill/>
          <a:ln w="0">
            <a:noFill/>
          </a:ln>
        </p:spPr>
        <p:txBody>
          <a:bodyPr wrap="none" lIns="0" tIns="0" rIns="0" bIns="0" anchor="t">
            <a:noAutofit/>
          </a:bodyPr>
          <a:lstStyle/>
          <a:p>
            <a:pPr>
              <a:defRPr sz="1725" b="0">
                <a:solidFill>
                  <a:srgbClr val="FFFFFF"/>
                </a:solidFill>
                <a:latin typeface="Menlo"/>
                <a:ea typeface="Menlo"/>
                <a:cs typeface="Menlo"/>
              </a:defRPr>
            </a:pPr>
            <a:r>
              <a:rPr sz="1400" dirty="0">
                <a:solidFill>
                  <a:srgbClr val="FFFFFF"/>
                </a:solidFill>
                <a:latin typeface="Oracle Sans Tab" panose="020B0503020204020204" pitchFamily="34" charset="0"/>
                <a:ea typeface="Menlo"/>
                <a:cs typeface="Oracle Sans Tab" panose="020B0503020204020204" pitchFamily="34" charset="0"/>
              </a:rPr>
              <a:t>SQL&gt; </a:t>
            </a:r>
            <a:r>
              <a:rPr sz="1400" dirty="0" err="1">
                <a:solidFill>
                  <a:srgbClr val="FFFFFF"/>
                </a:solidFill>
                <a:latin typeface="Oracle Sans Tab" panose="020B0503020204020204" pitchFamily="34" charset="0"/>
                <a:ea typeface="Menlo"/>
                <a:cs typeface="Oracle Sans Tab" panose="020B0503020204020204" pitchFamily="34" charset="0"/>
              </a:rPr>
              <a:t>codescan</a:t>
            </a:r>
            <a:r>
              <a:rPr sz="1400" dirty="0">
                <a:solidFill>
                  <a:srgbClr val="FFFFFF"/>
                </a:solidFill>
                <a:latin typeface="Oracle Sans Tab" panose="020B0503020204020204" pitchFamily="34" charset="0"/>
                <a:ea typeface="Menlo"/>
                <a:cs typeface="Oracle Sans Tab" panose="020B0503020204020204" pitchFamily="34" charset="0"/>
              </a:rPr>
              <a:t> -</a:t>
            </a:r>
            <a:r>
              <a:rPr sz="1400" dirty="0" err="1">
                <a:solidFill>
                  <a:srgbClr val="FFFFFF"/>
                </a:solidFill>
                <a:latin typeface="Oracle Sans Tab" panose="020B0503020204020204" pitchFamily="34" charset="0"/>
                <a:ea typeface="Menlo"/>
                <a:cs typeface="Oracle Sans Tab" panose="020B0503020204020204" pitchFamily="34" charset="0"/>
              </a:rPr>
              <a:t>ext</a:t>
            </a:r>
            <a:r>
              <a:rPr sz="1400" dirty="0">
                <a:solidFill>
                  <a:srgbClr val="FFFFFF"/>
                </a:solidFill>
                <a:latin typeface="Oracle Sans Tab" panose="020B0503020204020204" pitchFamily="34" charset="0"/>
                <a:ea typeface="Menlo"/>
                <a:cs typeface="Oracle Sans Tab" panose="020B0503020204020204" pitchFamily="34" charset="0"/>
              </a:rPr>
              <a:t> .</a:t>
            </a:r>
            <a:r>
              <a:rPr sz="1400" dirty="0" err="1">
                <a:solidFill>
                  <a:srgbClr val="FFFFFF"/>
                </a:solidFill>
                <a:latin typeface="Oracle Sans Tab" panose="020B0503020204020204" pitchFamily="34" charset="0"/>
                <a:ea typeface="Menlo"/>
                <a:cs typeface="Oracle Sans Tab" panose="020B0503020204020204" pitchFamily="34" charset="0"/>
              </a:rPr>
              <a:t>apx</a:t>
            </a:r>
            <a:r>
              <a:rPr sz="1400" dirty="0">
                <a:solidFill>
                  <a:srgbClr val="FFFFFF"/>
                </a:solidFill>
                <a:latin typeface="Oracle Sans Tab" panose="020B0503020204020204" pitchFamily="34" charset="0"/>
                <a:ea typeface="Menlo"/>
                <a:cs typeface="Oracle Sans Tab" panose="020B0503020204020204" pitchFamily="34" charset="0"/>
              </a:rPr>
              <a:t> export-</a:t>
            </a:r>
            <a:r>
              <a:rPr sz="1400" dirty="0" err="1">
                <a:solidFill>
                  <a:srgbClr val="FFFFFF"/>
                </a:solidFill>
                <a:latin typeface="Oracle Sans Tab" panose="020B0503020204020204" pitchFamily="34" charset="0"/>
                <a:ea typeface="Menlo"/>
                <a:cs typeface="Oracle Sans Tab" panose="020B0503020204020204" pitchFamily="34" charset="0"/>
              </a:rPr>
              <a:t>dir</a:t>
            </a:r>
            <a:endParaRPr sz="1400" dirty="0">
              <a:solidFill>
                <a:srgbClr val="FFFFFF"/>
              </a:solidFill>
              <a:latin typeface="Oracle Sans Tab" panose="020B0503020204020204" pitchFamily="34" charset="0"/>
              <a:ea typeface="Menlo"/>
              <a:cs typeface="Oracle Sans Tab" panose="020B0503020204020204" pitchFamily="34" charset="0"/>
            </a:endParaRPr>
          </a:p>
        </p:txBody>
      </p:sp>
      <p:sp>
        <p:nvSpPr>
          <p:cNvPr id="15" name="Authorization">
            <a:extLst>
              <a:ext uri="{FF2B5EF4-FFF2-40B4-BE49-F238E27FC236}">
                <a16:creationId xmlns:a16="http://schemas.microsoft.com/office/drawing/2014/main" id="{69D62830-13BA-DC4A-5263-C040F2C57E66}"/>
              </a:ext>
            </a:extLst>
          </p:cNvPr>
          <p:cNvSpPr>
            <a:spLocks noGrp="1"/>
          </p:cNvSpPr>
          <p:nvPr/>
        </p:nvSpPr>
        <p:spPr>
          <a:xfrm>
            <a:off x="1647207" y="4059852"/>
            <a:ext cx="3810000" cy="297180"/>
          </a:xfrm>
          <a:prstGeom prst="rect">
            <a:avLst/>
          </a:prstGeom>
          <a:noFill/>
          <a:ln w="0">
            <a:noFill/>
          </a:ln>
        </p:spPr>
        <p:txBody>
          <a:bodyPr wrap="none" lIns="0" tIns="0" rIns="0" bIns="0" anchor="t">
            <a:noAutofit/>
          </a:bodyPr>
          <a:lstStyle/>
          <a:p>
            <a:pPr>
              <a:defRPr sz="2100" b="0">
                <a:solidFill>
                  <a:srgbClr val="E2ECEE"/>
                </a:solidFill>
                <a:latin typeface="Helvetica Neue"/>
                <a:ea typeface="Helvetica Neue"/>
                <a:cs typeface="Helvetica Neue"/>
              </a:defRPr>
            </a:pPr>
            <a:r>
              <a:rPr sz="1400" dirty="0">
                <a:solidFill>
                  <a:srgbClr val="E2ECEE"/>
                </a:solidFill>
                <a:latin typeface="Oracle Sans Tab" panose="020B0503020204020204" pitchFamily="34" charset="0"/>
                <a:ea typeface="Helvetica Neue"/>
                <a:cs typeface="Oracle Sans Tab" panose="020B0503020204020204" pitchFamily="34" charset="0"/>
              </a:rPr>
              <a:t>Authorization requirements</a:t>
            </a:r>
          </a:p>
        </p:txBody>
      </p:sp>
      <p:sp>
        <p:nvSpPr>
          <p:cNvPr id="16" name="Protection">
            <a:extLst>
              <a:ext uri="{FF2B5EF4-FFF2-40B4-BE49-F238E27FC236}">
                <a16:creationId xmlns:a16="http://schemas.microsoft.com/office/drawing/2014/main" id="{1FEAEF97-DDAF-0E7B-8B91-65B75D77A263}"/>
              </a:ext>
            </a:extLst>
          </p:cNvPr>
          <p:cNvSpPr>
            <a:spLocks noGrp="1"/>
          </p:cNvSpPr>
          <p:nvPr/>
        </p:nvSpPr>
        <p:spPr>
          <a:xfrm>
            <a:off x="1647207" y="4387512"/>
            <a:ext cx="3810000" cy="297180"/>
          </a:xfrm>
          <a:prstGeom prst="rect">
            <a:avLst/>
          </a:prstGeom>
          <a:noFill/>
          <a:ln w="0">
            <a:noFill/>
          </a:ln>
        </p:spPr>
        <p:txBody>
          <a:bodyPr wrap="none" lIns="0" tIns="0" rIns="0" bIns="0" anchor="t">
            <a:noAutofit/>
          </a:bodyPr>
          <a:lstStyle/>
          <a:p>
            <a:pPr>
              <a:defRPr sz="2100" b="0">
                <a:solidFill>
                  <a:srgbClr val="E2ECEE"/>
                </a:solidFill>
                <a:latin typeface="Helvetica Neue"/>
                <a:ea typeface="Helvetica Neue"/>
                <a:cs typeface="Helvetica Neue"/>
              </a:defRPr>
            </a:pPr>
            <a:r>
              <a:rPr sz="1400" dirty="0">
                <a:solidFill>
                  <a:srgbClr val="E2ECEE"/>
                </a:solidFill>
                <a:latin typeface="Oracle Sans Tab" panose="020B0503020204020204" pitchFamily="34" charset="0"/>
                <a:ea typeface="Helvetica Neue"/>
                <a:cs typeface="Oracle Sans Tab" panose="020B0503020204020204" pitchFamily="34" charset="0"/>
              </a:rPr>
              <a:t>Hidden-item value protection</a:t>
            </a:r>
          </a:p>
        </p:txBody>
      </p:sp>
      <p:sp>
        <p:nvSpPr>
          <p:cNvPr id="17" name="Session limits">
            <a:extLst>
              <a:ext uri="{FF2B5EF4-FFF2-40B4-BE49-F238E27FC236}">
                <a16:creationId xmlns:a16="http://schemas.microsoft.com/office/drawing/2014/main" id="{3631EB80-C364-3CD1-D64A-B65D118F9B03}"/>
              </a:ext>
            </a:extLst>
          </p:cNvPr>
          <p:cNvSpPr>
            <a:spLocks noGrp="1"/>
          </p:cNvSpPr>
          <p:nvPr/>
        </p:nvSpPr>
        <p:spPr>
          <a:xfrm>
            <a:off x="1647207" y="4715172"/>
            <a:ext cx="3962400" cy="297180"/>
          </a:xfrm>
          <a:prstGeom prst="rect">
            <a:avLst/>
          </a:prstGeom>
          <a:noFill/>
          <a:ln w="0">
            <a:noFill/>
          </a:ln>
        </p:spPr>
        <p:txBody>
          <a:bodyPr wrap="none" lIns="0" tIns="0" rIns="0" bIns="0" anchor="t">
            <a:noAutofit/>
          </a:bodyPr>
          <a:lstStyle/>
          <a:p>
            <a:pPr>
              <a:defRPr sz="2100" b="0">
                <a:solidFill>
                  <a:srgbClr val="E2ECEE"/>
                </a:solidFill>
                <a:latin typeface="Helvetica Neue"/>
                <a:ea typeface="Helvetica Neue"/>
                <a:cs typeface="Helvetica Neue"/>
              </a:defRPr>
            </a:pPr>
            <a:r>
              <a:rPr sz="1400" dirty="0">
                <a:solidFill>
                  <a:srgbClr val="E2ECEE"/>
                </a:solidFill>
                <a:latin typeface="Oracle Sans Tab" panose="020B0503020204020204" pitchFamily="34" charset="0"/>
                <a:ea typeface="Helvetica Neue"/>
                <a:cs typeface="Oracle Sans Tab" panose="020B0503020204020204" pitchFamily="34" charset="0"/>
              </a:rPr>
              <a:t>Session limits and security defaults</a:t>
            </a:r>
          </a:p>
        </p:txBody>
      </p:sp>
      <p:sp>
        <p:nvSpPr>
          <p:cNvPr id="21" name="TextBox 20">
            <a:extLst>
              <a:ext uri="{FF2B5EF4-FFF2-40B4-BE49-F238E27FC236}">
                <a16:creationId xmlns:a16="http://schemas.microsoft.com/office/drawing/2014/main" id="{AFBE722A-200E-BC34-B905-701CBF3D01D3}"/>
              </a:ext>
            </a:extLst>
          </p:cNvPr>
          <p:cNvSpPr txBox="1"/>
          <p:nvPr/>
        </p:nvSpPr>
        <p:spPr>
          <a:xfrm>
            <a:off x="524813" y="948571"/>
            <a:ext cx="9456313" cy="584775"/>
          </a:xfrm>
          <a:prstGeom prst="rect">
            <a:avLst/>
          </a:prstGeom>
          <a:noFill/>
        </p:spPr>
        <p:txBody>
          <a:bodyPr wrap="square">
            <a:spAutoFit/>
          </a:bodyPr>
          <a:lstStyle/>
          <a:p>
            <a:pPr>
              <a:buNone/>
            </a:pPr>
            <a:r>
              <a:rPr lang="en-US" sz="1600" dirty="0">
                <a:solidFill>
                  <a:schemeClr val="accent4">
                    <a:lumMod val="75000"/>
                  </a:schemeClr>
                </a:solidFill>
              </a:rPr>
              <a:t>Scan exported .</a:t>
            </a:r>
            <a:r>
              <a:rPr lang="en-US" sz="1600" dirty="0" err="1">
                <a:solidFill>
                  <a:schemeClr val="accent4">
                    <a:lumMod val="75000"/>
                  </a:schemeClr>
                </a:solidFill>
              </a:rPr>
              <a:t>apx</a:t>
            </a:r>
            <a:r>
              <a:rPr lang="en-US" sz="1600" dirty="0">
                <a:solidFill>
                  <a:schemeClr val="accent4">
                    <a:lumMod val="75000"/>
                  </a:schemeClr>
                </a:solidFill>
              </a:rPr>
              <a:t> files with SQLcl CodeScan to identify supported security-configuration findings before deployment</a:t>
            </a:r>
          </a:p>
        </p:txBody>
      </p:sp>
      <p:pic>
        <p:nvPicPr>
          <p:cNvPr id="22" name="Picture 21">
            <a:extLst>
              <a:ext uri="{FF2B5EF4-FFF2-40B4-BE49-F238E27FC236}">
                <a16:creationId xmlns:a16="http://schemas.microsoft.com/office/drawing/2014/main" id="{F5466665-5780-B011-A2E7-56FB824517B3}"/>
              </a:ext>
            </a:extLst>
          </p:cNvPr>
          <p:cNvPicPr>
            <a:picLocks noChangeAspect="1"/>
          </p:cNvPicPr>
          <p:nvPr/>
        </p:nvPicPr>
        <p:blipFill>
          <a:blip r:embed="rId5"/>
          <a:stretch>
            <a:fillRect/>
          </a:stretch>
        </p:blipFill>
        <p:spPr>
          <a:xfrm>
            <a:off x="5094668" y="1269582"/>
            <a:ext cx="6724458" cy="4538789"/>
          </a:xfrm>
          <a:prstGeom prst="rect">
            <a:avLst/>
          </a:prstGeom>
        </p:spPr>
      </p:pic>
      <p:sp>
        <p:nvSpPr>
          <p:cNvPr id="26" name="TextBox 25">
            <a:extLst>
              <a:ext uri="{FF2B5EF4-FFF2-40B4-BE49-F238E27FC236}">
                <a16:creationId xmlns:a16="http://schemas.microsoft.com/office/drawing/2014/main" id="{FE4CEFD3-02CA-6837-DBF2-069B5E3A85B0}"/>
              </a:ext>
            </a:extLst>
          </p:cNvPr>
          <p:cNvSpPr txBox="1"/>
          <p:nvPr/>
        </p:nvSpPr>
        <p:spPr>
          <a:xfrm>
            <a:off x="1568002" y="2461942"/>
            <a:ext cx="6098146" cy="338554"/>
          </a:xfrm>
          <a:prstGeom prst="rect">
            <a:avLst/>
          </a:prstGeom>
          <a:noFill/>
        </p:spPr>
        <p:txBody>
          <a:bodyPr wrap="square">
            <a:spAutoFit/>
          </a:bodyPr>
          <a:lstStyle/>
          <a:p>
            <a:pPr>
              <a:buNone/>
            </a:pPr>
            <a:r>
              <a:rPr lang="en-US" sz="1600" b="1" dirty="0"/>
              <a:t>Scan the application export</a:t>
            </a:r>
            <a:endParaRPr lang="en-US" sz="1600" dirty="0"/>
          </a:p>
        </p:txBody>
      </p:sp>
      <p:sp>
        <p:nvSpPr>
          <p:cNvPr id="28" name="TextBox 27">
            <a:extLst>
              <a:ext uri="{FF2B5EF4-FFF2-40B4-BE49-F238E27FC236}">
                <a16:creationId xmlns:a16="http://schemas.microsoft.com/office/drawing/2014/main" id="{E5A41B0A-9515-CE33-F7B8-0919ADEA720B}"/>
              </a:ext>
            </a:extLst>
          </p:cNvPr>
          <p:cNvSpPr txBox="1"/>
          <p:nvPr/>
        </p:nvSpPr>
        <p:spPr>
          <a:xfrm>
            <a:off x="1529365" y="3621040"/>
            <a:ext cx="6098146" cy="338554"/>
          </a:xfrm>
          <a:prstGeom prst="rect">
            <a:avLst/>
          </a:prstGeom>
          <a:noFill/>
        </p:spPr>
        <p:txBody>
          <a:bodyPr wrap="square">
            <a:spAutoFit/>
          </a:bodyPr>
          <a:lstStyle/>
          <a:p>
            <a:pPr>
              <a:buNone/>
            </a:pPr>
            <a:r>
              <a:rPr lang="en-US" sz="1600" b="1" dirty="0"/>
              <a:t>Supported checks include</a:t>
            </a:r>
            <a:endParaRPr lang="en-US" sz="1600" dirty="0"/>
          </a:p>
        </p:txBody>
      </p:sp>
    </p:spTree>
    <p:extLst>
      <p:ext uri="{BB962C8B-B14F-4D97-AF65-F5344CB8AC3E}">
        <p14:creationId xmlns:p14="http://schemas.microsoft.com/office/powerpoint/2010/main" val="3329776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EF5FB-1322-22B1-DF32-4A6D199CDA4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BFF9B5C-511A-CA2B-174D-DBFAB1FA189F}"/>
              </a:ext>
            </a:extLst>
          </p:cNvPr>
          <p:cNvSpPr>
            <a:spLocks noGrp="1"/>
          </p:cNvSpPr>
          <p:nvPr>
            <p:ph type="title"/>
          </p:nvPr>
        </p:nvSpPr>
        <p:spPr>
          <a:xfrm>
            <a:off x="609599" y="2862248"/>
            <a:ext cx="8003059" cy="566752"/>
          </a:xfrm>
        </p:spPr>
        <p:txBody>
          <a:bodyPr/>
          <a:lstStyle/>
          <a:p>
            <a:r>
              <a:rPr lang="en-US" sz="3200" dirty="0"/>
              <a:t>AI Services and AI Agents: </a:t>
            </a:r>
            <a:br>
              <a:rPr lang="en-US" sz="3200" dirty="0"/>
            </a:br>
            <a:r>
              <a:rPr lang="en-US" sz="3200" dirty="0"/>
              <a:t>More Capable, More Controllable</a:t>
            </a:r>
          </a:p>
        </p:txBody>
      </p:sp>
      <p:sp>
        <p:nvSpPr>
          <p:cNvPr id="6" name="Slide Number Placeholder 5">
            <a:extLst>
              <a:ext uri="{FF2B5EF4-FFF2-40B4-BE49-F238E27FC236}">
                <a16:creationId xmlns:a16="http://schemas.microsoft.com/office/drawing/2014/main" id="{8CB1F4BD-0187-F365-D85D-41BF9B454C2E}"/>
              </a:ext>
            </a:extLst>
          </p:cNvPr>
          <p:cNvSpPr>
            <a:spLocks noGrp="1"/>
          </p:cNvSpPr>
          <p:nvPr>
            <p:ph type="sldNum" idx="4"/>
          </p:nvPr>
        </p:nvSpPr>
        <p:spPr/>
        <p:txBody>
          <a:bodyPr/>
          <a:lstStyle/>
          <a:p>
            <a:fld id="{766B4A5F-AE5C-6B4D-A0D8-689C8C1B0247}" type="slidenum">
              <a:rPr lang="en-US" smtClean="0"/>
              <a:t>10</a:t>
            </a:fld>
            <a:endParaRPr lang="en-US"/>
          </a:p>
        </p:txBody>
      </p:sp>
      <p:sp>
        <p:nvSpPr>
          <p:cNvPr id="7" name="Footer Placeholder 6">
            <a:extLst>
              <a:ext uri="{FF2B5EF4-FFF2-40B4-BE49-F238E27FC236}">
                <a16:creationId xmlns:a16="http://schemas.microsoft.com/office/drawing/2014/main" id="{5F2A698E-B37C-9A86-0E33-DC749BCB7EEB}"/>
              </a:ext>
            </a:extLst>
          </p:cNvPr>
          <p:cNvSpPr>
            <a:spLocks noGrp="1"/>
          </p:cNvSpPr>
          <p:nvPr>
            <p:ph type="ftr" idx="3"/>
          </p:nvPr>
        </p:nvSpPr>
        <p:spPr/>
        <p:txBody>
          <a:bodyPr/>
          <a:lstStyle/>
          <a:p>
            <a:r>
              <a:rPr lang="en-US"/>
              <a:t>Copyright © 2026, Oracle and/or its affiliates</a:t>
            </a:r>
          </a:p>
        </p:txBody>
      </p:sp>
    </p:spTree>
    <p:extLst>
      <p:ext uri="{BB962C8B-B14F-4D97-AF65-F5344CB8AC3E}">
        <p14:creationId xmlns:p14="http://schemas.microsoft.com/office/powerpoint/2010/main" val="1397051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5E5098-97B0-AF86-23D2-CCFA794FC6E8}"/>
              </a:ext>
            </a:extLst>
          </p:cNvPr>
          <p:cNvSpPr>
            <a:spLocks noGrp="1"/>
          </p:cNvSpPr>
          <p:nvPr>
            <p:ph type="sldNum" idx="4"/>
          </p:nvPr>
        </p:nvSpPr>
        <p:spPr/>
        <p:txBody>
          <a:bodyPr/>
          <a:lstStyle/>
          <a:p>
            <a:fld id="{766B4A5F-AE5C-6B4D-A0D8-689C8C1B0247}" type="slidenum">
              <a:rPr lang="en-US" smtClean="0"/>
              <a:t>11</a:t>
            </a:fld>
            <a:endParaRPr lang="en-US"/>
          </a:p>
        </p:txBody>
      </p:sp>
      <p:sp>
        <p:nvSpPr>
          <p:cNvPr id="4" name="Footer Placeholder 3">
            <a:extLst>
              <a:ext uri="{FF2B5EF4-FFF2-40B4-BE49-F238E27FC236}">
                <a16:creationId xmlns:a16="http://schemas.microsoft.com/office/drawing/2014/main" id="{18F49182-9EAB-A96C-451B-DA3B8B3023D8}"/>
              </a:ext>
            </a:extLst>
          </p:cNvPr>
          <p:cNvSpPr>
            <a:spLocks noGrp="1"/>
          </p:cNvSpPr>
          <p:nvPr>
            <p:ph type="ftr" idx="3"/>
          </p:nvPr>
        </p:nvSpPr>
        <p:spPr/>
        <p:txBody>
          <a:bodyPr/>
          <a:lstStyle/>
          <a:p>
            <a:r>
              <a:rPr lang="en-US"/>
              <a:t>Copyright © 2026, Oracle and/or its affiliates</a:t>
            </a:r>
          </a:p>
        </p:txBody>
      </p:sp>
      <p:sp>
        <p:nvSpPr>
          <p:cNvPr id="5" name="Rectangle 4">
            <a:extLst>
              <a:ext uri="{FF2B5EF4-FFF2-40B4-BE49-F238E27FC236}">
                <a16:creationId xmlns:a16="http://schemas.microsoft.com/office/drawing/2014/main" id="{271969D5-0A42-DCA6-E387-7C42B97A004D}"/>
              </a:ext>
            </a:extLst>
          </p:cNvPr>
          <p:cNvSpPr>
            <a:spLocks noGrp="1"/>
          </p:cNvSpPr>
          <p:nvPr/>
        </p:nvSpPr>
        <p:spPr>
          <a:xfrm>
            <a:off x="577853" y="535334"/>
            <a:ext cx="5505450" cy="590550"/>
          </a:xfrm>
          <a:prstGeom prst="rect">
            <a:avLst/>
          </a:prstGeom>
          <a:noFill/>
          <a:ln w="0">
            <a:noFill/>
            <a:prstDash val="solid"/>
          </a:ln>
        </p:spPr>
        <p:txBody>
          <a:bodyPr lIns="0" tIns="0" rIns="0" bIns="0" anchor="ctr">
            <a:noAutofit/>
          </a:bodyPr>
          <a:lstStyle/>
          <a:p>
            <a:pPr>
              <a:defRPr sz="2850" b="1">
                <a:solidFill>
                  <a:srgbClr val="FFC869"/>
                </a:solidFill>
                <a:latin typeface="Aptos"/>
                <a:ea typeface="Aptos"/>
                <a:cs typeface="Aptos"/>
              </a:defRPr>
            </a:pPr>
            <a:r>
              <a:rPr lang="en-US" sz="2400" b="1" dirty="0">
                <a:solidFill>
                  <a:schemeClr val="tx2"/>
                </a:solidFill>
                <a:latin typeface="Oracle Sans Tab" panose="020B0503020204020204" pitchFamily="34" charset="0"/>
                <a:ea typeface="Aptos"/>
                <a:cs typeface="Oracle Sans Tab" panose="020B0503020204020204" pitchFamily="34" charset="0"/>
              </a:rPr>
              <a:t>AI Agents </a:t>
            </a:r>
            <a:r>
              <a:rPr sz="2400" b="1" dirty="0">
                <a:solidFill>
                  <a:schemeClr val="tx2"/>
                </a:solidFill>
                <a:latin typeface="Oracle Sans Tab" panose="020B0503020204020204" pitchFamily="34" charset="0"/>
                <a:ea typeface="Aptos"/>
                <a:cs typeface="Oracle Sans Tab" panose="020B0503020204020204" pitchFamily="34" charset="0"/>
              </a:rPr>
              <a:t>Reasoning</a:t>
            </a:r>
            <a:r>
              <a:rPr lang="en-US" sz="2400" b="1" dirty="0">
                <a:solidFill>
                  <a:schemeClr val="tx2"/>
                </a:solidFill>
                <a:latin typeface="Oracle Sans Tab" panose="020B0503020204020204" pitchFamily="34" charset="0"/>
                <a:ea typeface="Aptos"/>
                <a:cs typeface="Oracle Sans Tab" panose="020B0503020204020204" pitchFamily="34" charset="0"/>
              </a:rPr>
              <a:t> effort</a:t>
            </a:r>
            <a:endParaRPr lang="en-US" sz="2400" b="1" dirty="0">
              <a:solidFill>
                <a:srgbClr val="F6FAFA"/>
              </a:solidFill>
              <a:latin typeface="Oracle Sans Tab" panose="020B0503020204020204" pitchFamily="34" charset="0"/>
              <a:cs typeface="Oracle Sans Tab" panose="020B0503020204020204" pitchFamily="34" charset="0"/>
            </a:endParaRPr>
          </a:p>
        </p:txBody>
      </p:sp>
      <p:pic>
        <p:nvPicPr>
          <p:cNvPr id="8" name="Picture 7">
            <a:extLst>
              <a:ext uri="{FF2B5EF4-FFF2-40B4-BE49-F238E27FC236}">
                <a16:creationId xmlns:a16="http://schemas.microsoft.com/office/drawing/2014/main" id="{C464E62E-E927-9D5F-7666-CBD7D2BBD747}"/>
              </a:ext>
            </a:extLst>
          </p:cNvPr>
          <p:cNvPicPr>
            <a:picLocks noChangeAspect="1"/>
          </p:cNvPicPr>
          <p:nvPr/>
        </p:nvPicPr>
        <p:blipFill>
          <a:blip r:embed="rId3"/>
          <a:srcRect l="12000" r="12000"/>
          <a:stretch>
            <a:fillRect/>
          </a:stretch>
        </p:blipFill>
        <p:spPr>
          <a:xfrm>
            <a:off x="7989485" y="1425388"/>
            <a:ext cx="2285997" cy="914399"/>
          </a:xfrm>
          <a:prstGeom prst="ellipse">
            <a:avLst/>
          </a:prstGeom>
        </p:spPr>
      </p:pic>
      <p:sp>
        <p:nvSpPr>
          <p:cNvPr id="9" name="Straight Connector 8">
            <a:extLst>
              <a:ext uri="{FF2B5EF4-FFF2-40B4-BE49-F238E27FC236}">
                <a16:creationId xmlns:a16="http://schemas.microsoft.com/office/drawing/2014/main" id="{F54C2708-DBB9-0700-CA81-E211A36FFE33}"/>
              </a:ext>
            </a:extLst>
          </p:cNvPr>
          <p:cNvSpPr>
            <a:spLocks noGrp="1"/>
          </p:cNvSpPr>
          <p:nvPr/>
        </p:nvSpPr>
        <p:spPr>
          <a:xfrm>
            <a:off x="7485376" y="2881179"/>
            <a:ext cx="1575356" cy="0"/>
          </a:xfrm>
          <a:prstGeom prst="line">
            <a:avLst/>
          </a:prstGeom>
          <a:noFill/>
          <a:ln w="104775">
            <a:solidFill>
              <a:srgbClr val="83C3D4"/>
            </a:solidFill>
            <a:prstDash val="solid"/>
          </a:ln>
        </p:spPr>
        <p:txBody>
          <a:bodyPr/>
          <a:lstStyle/>
          <a:p>
            <a:endParaRPr lang="en-US"/>
          </a:p>
        </p:txBody>
      </p:sp>
      <p:sp>
        <p:nvSpPr>
          <p:cNvPr id="10" name="Straight Connector 9">
            <a:extLst>
              <a:ext uri="{FF2B5EF4-FFF2-40B4-BE49-F238E27FC236}">
                <a16:creationId xmlns:a16="http://schemas.microsoft.com/office/drawing/2014/main" id="{E3EF5D02-91D0-11C1-DF1F-F9A2BE48CD47}"/>
              </a:ext>
            </a:extLst>
          </p:cNvPr>
          <p:cNvSpPr>
            <a:spLocks noGrp="1"/>
          </p:cNvSpPr>
          <p:nvPr/>
        </p:nvSpPr>
        <p:spPr>
          <a:xfrm>
            <a:off x="9161776" y="2881179"/>
            <a:ext cx="1521651" cy="0"/>
          </a:xfrm>
          <a:prstGeom prst="line">
            <a:avLst/>
          </a:prstGeom>
          <a:noFill/>
          <a:ln w="104775">
            <a:solidFill>
              <a:srgbClr val="F9C467"/>
            </a:solidFill>
            <a:prstDash val="solid"/>
          </a:ln>
        </p:spPr>
        <p:txBody>
          <a:bodyPr/>
          <a:lstStyle/>
          <a:p>
            <a:endParaRPr lang="en-US"/>
          </a:p>
        </p:txBody>
      </p:sp>
      <p:sp>
        <p:nvSpPr>
          <p:cNvPr id="11" name="Straight Connector 10">
            <a:extLst>
              <a:ext uri="{FF2B5EF4-FFF2-40B4-BE49-F238E27FC236}">
                <a16:creationId xmlns:a16="http://schemas.microsoft.com/office/drawing/2014/main" id="{0E6F0333-C7B7-69E9-D3CE-7BFCCA14A86F}"/>
              </a:ext>
            </a:extLst>
          </p:cNvPr>
          <p:cNvSpPr>
            <a:spLocks noGrp="1"/>
          </p:cNvSpPr>
          <p:nvPr/>
        </p:nvSpPr>
        <p:spPr>
          <a:xfrm>
            <a:off x="10675691" y="2894626"/>
            <a:ext cx="375937" cy="0"/>
          </a:xfrm>
          <a:prstGeom prst="line">
            <a:avLst/>
          </a:prstGeom>
          <a:noFill/>
          <a:ln w="104775">
            <a:solidFill>
              <a:srgbClr val="F26748"/>
            </a:solidFill>
            <a:prstDash val="solid"/>
          </a:ln>
        </p:spPr>
        <p:txBody>
          <a:bodyPr/>
          <a:lstStyle/>
          <a:p>
            <a:endParaRPr lang="en-US"/>
          </a:p>
        </p:txBody>
      </p:sp>
      <p:sp>
        <p:nvSpPr>
          <p:cNvPr id="12" name="Straight Connector 11">
            <a:extLst>
              <a:ext uri="{FF2B5EF4-FFF2-40B4-BE49-F238E27FC236}">
                <a16:creationId xmlns:a16="http://schemas.microsoft.com/office/drawing/2014/main" id="{7ADA4941-2F96-2CC6-F484-5361D78ED69F}"/>
              </a:ext>
            </a:extLst>
          </p:cNvPr>
          <p:cNvSpPr>
            <a:spLocks noGrp="1"/>
          </p:cNvSpPr>
          <p:nvPr/>
        </p:nvSpPr>
        <p:spPr>
          <a:xfrm>
            <a:off x="7485376" y="2881179"/>
            <a:ext cx="3472944" cy="0"/>
          </a:xfrm>
          <a:prstGeom prst="line">
            <a:avLst/>
          </a:prstGeom>
          <a:noFill/>
          <a:ln w="14288">
            <a:solidFill>
              <a:srgbClr val="DCEEDC"/>
            </a:solidFill>
            <a:prstDash val="solid"/>
          </a:ln>
        </p:spPr>
        <p:txBody>
          <a:bodyPr/>
          <a:lstStyle/>
          <a:p>
            <a:endParaRPr lang="en-US"/>
          </a:p>
        </p:txBody>
      </p:sp>
      <p:sp>
        <p:nvSpPr>
          <p:cNvPr id="19" name="Oval 18">
            <a:extLst>
              <a:ext uri="{FF2B5EF4-FFF2-40B4-BE49-F238E27FC236}">
                <a16:creationId xmlns:a16="http://schemas.microsoft.com/office/drawing/2014/main" id="{61E1547E-8178-5BFE-D4F8-7609CDCD1ED5}"/>
              </a:ext>
            </a:extLst>
          </p:cNvPr>
          <p:cNvSpPr>
            <a:spLocks noGrp="1"/>
          </p:cNvSpPr>
          <p:nvPr/>
        </p:nvSpPr>
        <p:spPr>
          <a:xfrm>
            <a:off x="7323451" y="2709729"/>
            <a:ext cx="304330" cy="291210"/>
          </a:xfrm>
          <a:prstGeom prst="ellipse">
            <a:avLst/>
          </a:prstGeom>
          <a:solidFill>
            <a:srgbClr val="81C2D5"/>
          </a:solidFill>
          <a:ln w="19050">
            <a:solidFill>
              <a:srgbClr val="FFFFFF"/>
            </a:solidFill>
            <a:prstDash val="solid"/>
          </a:ln>
        </p:spPr>
        <p:txBody>
          <a:bodyPr/>
          <a:lstStyle/>
          <a:p>
            <a:endParaRPr lang="en-US"/>
          </a:p>
        </p:txBody>
      </p:sp>
      <p:sp>
        <p:nvSpPr>
          <p:cNvPr id="20" name="Oval 19">
            <a:extLst>
              <a:ext uri="{FF2B5EF4-FFF2-40B4-BE49-F238E27FC236}">
                <a16:creationId xmlns:a16="http://schemas.microsoft.com/office/drawing/2014/main" id="{96B85BD5-FECF-0235-9ACD-631B0006438F}"/>
              </a:ext>
            </a:extLst>
          </p:cNvPr>
          <p:cNvSpPr>
            <a:spLocks noGrp="1"/>
          </p:cNvSpPr>
          <p:nvPr/>
        </p:nvSpPr>
        <p:spPr>
          <a:xfrm>
            <a:off x="9085576" y="2709729"/>
            <a:ext cx="304330" cy="291210"/>
          </a:xfrm>
          <a:prstGeom prst="ellipse">
            <a:avLst/>
          </a:prstGeom>
          <a:solidFill>
            <a:srgbClr val="F6BD56"/>
          </a:solidFill>
          <a:ln w="19050">
            <a:solidFill>
              <a:srgbClr val="FFFFFF"/>
            </a:solidFill>
            <a:prstDash val="solid"/>
          </a:ln>
        </p:spPr>
        <p:txBody>
          <a:bodyPr/>
          <a:lstStyle/>
          <a:p>
            <a:endParaRPr lang="en-US"/>
          </a:p>
        </p:txBody>
      </p:sp>
      <p:sp>
        <p:nvSpPr>
          <p:cNvPr id="21" name="Oval 20">
            <a:extLst>
              <a:ext uri="{FF2B5EF4-FFF2-40B4-BE49-F238E27FC236}">
                <a16:creationId xmlns:a16="http://schemas.microsoft.com/office/drawing/2014/main" id="{0D7B88DB-1A03-FF64-04C5-F54589A906B3}"/>
              </a:ext>
            </a:extLst>
          </p:cNvPr>
          <p:cNvSpPr>
            <a:spLocks noGrp="1"/>
          </p:cNvSpPr>
          <p:nvPr/>
        </p:nvSpPr>
        <p:spPr>
          <a:xfrm>
            <a:off x="10839832" y="2709729"/>
            <a:ext cx="304330" cy="291210"/>
          </a:xfrm>
          <a:prstGeom prst="ellipse">
            <a:avLst/>
          </a:prstGeom>
          <a:solidFill>
            <a:srgbClr val="F0523D"/>
          </a:solidFill>
          <a:ln w="19050">
            <a:solidFill>
              <a:srgbClr val="FFFFFF"/>
            </a:solidFill>
            <a:prstDash val="solid"/>
          </a:ln>
        </p:spPr>
        <p:txBody>
          <a:bodyPr/>
          <a:lstStyle/>
          <a:p>
            <a:endParaRPr lang="en-US"/>
          </a:p>
        </p:txBody>
      </p:sp>
      <p:sp>
        <p:nvSpPr>
          <p:cNvPr id="22" name="Rectangle 21">
            <a:extLst>
              <a:ext uri="{FF2B5EF4-FFF2-40B4-BE49-F238E27FC236}">
                <a16:creationId xmlns:a16="http://schemas.microsoft.com/office/drawing/2014/main" id="{4B96B960-FA28-E447-EA0B-D03DCAA0A3FA}"/>
              </a:ext>
            </a:extLst>
          </p:cNvPr>
          <p:cNvSpPr>
            <a:spLocks noGrp="1"/>
          </p:cNvSpPr>
          <p:nvPr/>
        </p:nvSpPr>
        <p:spPr>
          <a:xfrm>
            <a:off x="7131270" y="3184293"/>
            <a:ext cx="716071" cy="231255"/>
          </a:xfrm>
          <a:prstGeom prst="rect">
            <a:avLst/>
          </a:prstGeom>
          <a:noFill/>
          <a:ln w="0">
            <a:noFill/>
            <a:prstDash val="solid"/>
          </a:ln>
        </p:spPr>
        <p:txBody>
          <a:bodyPr lIns="0" tIns="0" rIns="0" bIns="0" anchor="ctr">
            <a:normAutofit/>
          </a:bodyPr>
          <a:lstStyle/>
          <a:p>
            <a:pPr algn="ctr">
              <a:defRPr sz="1425" b="1">
                <a:solidFill>
                  <a:srgbClr val="F6FAFA"/>
                </a:solidFill>
                <a:latin typeface="Aptos"/>
                <a:ea typeface="Aptos"/>
                <a:cs typeface="Aptos"/>
              </a:defRPr>
            </a:pPr>
            <a:r>
              <a:rPr sz="1400" b="1" dirty="0">
                <a:solidFill>
                  <a:srgbClr val="F6FAFA"/>
                </a:solidFill>
                <a:latin typeface="Oracle Sans Tab" panose="020B0503020204020204" pitchFamily="34" charset="0"/>
                <a:ea typeface="Aptos"/>
                <a:cs typeface="Oracle Sans Tab" panose="020B0503020204020204" pitchFamily="34" charset="0"/>
              </a:rPr>
              <a:t>Low</a:t>
            </a:r>
          </a:p>
        </p:txBody>
      </p:sp>
      <p:sp>
        <p:nvSpPr>
          <p:cNvPr id="23" name="Rectangle 22">
            <a:extLst>
              <a:ext uri="{FF2B5EF4-FFF2-40B4-BE49-F238E27FC236}">
                <a16:creationId xmlns:a16="http://schemas.microsoft.com/office/drawing/2014/main" id="{37996084-A38D-A6F7-5170-C69E7C97F548}"/>
              </a:ext>
            </a:extLst>
          </p:cNvPr>
          <p:cNvSpPr>
            <a:spLocks noGrp="1"/>
          </p:cNvSpPr>
          <p:nvPr/>
        </p:nvSpPr>
        <p:spPr>
          <a:xfrm>
            <a:off x="8714102" y="3157404"/>
            <a:ext cx="993548" cy="231255"/>
          </a:xfrm>
          <a:prstGeom prst="rect">
            <a:avLst/>
          </a:prstGeom>
          <a:noFill/>
          <a:ln w="0">
            <a:noFill/>
            <a:prstDash val="solid"/>
          </a:ln>
        </p:spPr>
        <p:txBody>
          <a:bodyPr lIns="0" tIns="0" rIns="0" bIns="0" anchor="ctr">
            <a:normAutofit/>
          </a:bodyPr>
          <a:lstStyle/>
          <a:p>
            <a:pPr algn="ctr">
              <a:defRPr sz="1425" b="1">
                <a:solidFill>
                  <a:srgbClr val="F6FAFA"/>
                </a:solidFill>
                <a:latin typeface="Aptos"/>
                <a:ea typeface="Aptos"/>
                <a:cs typeface="Aptos"/>
              </a:defRPr>
            </a:pPr>
            <a:r>
              <a:rPr sz="1400" b="1" dirty="0">
                <a:solidFill>
                  <a:srgbClr val="F6FAFA"/>
                </a:solidFill>
                <a:latin typeface="Oracle Sans Tab" panose="020B0503020204020204" pitchFamily="34" charset="0"/>
                <a:ea typeface="Aptos"/>
                <a:cs typeface="Oracle Sans Tab" panose="020B0503020204020204" pitchFamily="34" charset="0"/>
              </a:rPr>
              <a:t>Medium</a:t>
            </a:r>
          </a:p>
        </p:txBody>
      </p:sp>
      <p:sp>
        <p:nvSpPr>
          <p:cNvPr id="24" name="Rectangle 23">
            <a:extLst>
              <a:ext uri="{FF2B5EF4-FFF2-40B4-BE49-F238E27FC236}">
                <a16:creationId xmlns:a16="http://schemas.microsoft.com/office/drawing/2014/main" id="{3648CDC3-A0B4-FE69-DFFD-07DC3BD12BA4}"/>
              </a:ext>
            </a:extLst>
          </p:cNvPr>
          <p:cNvSpPr>
            <a:spLocks noGrp="1"/>
          </p:cNvSpPr>
          <p:nvPr/>
        </p:nvSpPr>
        <p:spPr>
          <a:xfrm>
            <a:off x="10628626" y="3157404"/>
            <a:ext cx="626562" cy="231255"/>
          </a:xfrm>
          <a:prstGeom prst="rect">
            <a:avLst/>
          </a:prstGeom>
          <a:noFill/>
          <a:ln w="0">
            <a:noFill/>
            <a:prstDash val="solid"/>
          </a:ln>
        </p:spPr>
        <p:txBody>
          <a:bodyPr lIns="0" tIns="0" rIns="0" bIns="0" anchor="ctr">
            <a:normAutofit/>
          </a:bodyPr>
          <a:lstStyle/>
          <a:p>
            <a:pPr algn="ctr">
              <a:defRPr sz="1425" b="1">
                <a:solidFill>
                  <a:srgbClr val="F6FAFA"/>
                </a:solidFill>
                <a:latin typeface="Aptos"/>
                <a:ea typeface="Aptos"/>
                <a:cs typeface="Aptos"/>
              </a:defRPr>
            </a:pPr>
            <a:r>
              <a:rPr sz="1400" b="1" dirty="0">
                <a:solidFill>
                  <a:srgbClr val="F6FAFA"/>
                </a:solidFill>
                <a:latin typeface="Oracle Sans" panose="020B0503020204020204" pitchFamily="34" charset="0"/>
                <a:ea typeface="Aptos"/>
                <a:cs typeface="Oracle Sans" panose="020B0503020204020204" pitchFamily="34" charset="0"/>
              </a:rPr>
              <a:t>High</a:t>
            </a:r>
          </a:p>
        </p:txBody>
      </p:sp>
      <p:sp>
        <p:nvSpPr>
          <p:cNvPr id="2" name="Oval 1">
            <a:extLst>
              <a:ext uri="{FF2B5EF4-FFF2-40B4-BE49-F238E27FC236}">
                <a16:creationId xmlns:a16="http://schemas.microsoft.com/office/drawing/2014/main" id="{7ECA3A7E-F8D0-502F-AEE9-AB819C30F398}"/>
              </a:ext>
            </a:extLst>
          </p:cNvPr>
          <p:cNvSpPr>
            <a:spLocks noGrp="1"/>
          </p:cNvSpPr>
          <p:nvPr/>
        </p:nvSpPr>
        <p:spPr>
          <a:xfrm>
            <a:off x="6344617" y="3686803"/>
            <a:ext cx="288000" cy="288000"/>
          </a:xfrm>
          <a:prstGeom prst="ellipse">
            <a:avLst/>
          </a:prstGeom>
          <a:solidFill>
            <a:srgbClr val="F26C4D"/>
          </a:solidFill>
          <a:ln w="0">
            <a:noFill/>
            <a:prstDash val="solid"/>
          </a:ln>
        </p:spPr>
        <p:txBody>
          <a:bodyPr/>
          <a:lstStyle/>
          <a:p>
            <a:endParaRPr lang="en-US" sz="1600"/>
          </a:p>
        </p:txBody>
      </p:sp>
      <p:sp>
        <p:nvSpPr>
          <p:cNvPr id="64" name="Rectangle 63">
            <a:extLst>
              <a:ext uri="{FF2B5EF4-FFF2-40B4-BE49-F238E27FC236}">
                <a16:creationId xmlns:a16="http://schemas.microsoft.com/office/drawing/2014/main" id="{891698D8-D154-0B58-C7E4-1A86317BAE3E}"/>
              </a:ext>
            </a:extLst>
          </p:cNvPr>
          <p:cNvSpPr>
            <a:spLocks noGrp="1"/>
          </p:cNvSpPr>
          <p:nvPr/>
        </p:nvSpPr>
        <p:spPr>
          <a:xfrm>
            <a:off x="6830392" y="3658228"/>
            <a:ext cx="4762500" cy="266700"/>
          </a:xfrm>
          <a:prstGeom prst="rect">
            <a:avLst/>
          </a:prstGeom>
          <a:noFill/>
          <a:ln w="0">
            <a:noFill/>
            <a:prstDash val="solid"/>
          </a:ln>
        </p:spPr>
        <p:txBody>
          <a:bodyPr lIns="0" tIns="0" rIns="0" bIns="0" anchor="ctr">
            <a:normAutofit/>
          </a:bodyPr>
          <a:lstStyle/>
          <a:p>
            <a:pPr>
              <a:defRPr sz="1313">
                <a:solidFill>
                  <a:srgbClr val="E9F3F5"/>
                </a:solidFill>
                <a:latin typeface="Aptos"/>
                <a:ea typeface="Aptos"/>
                <a:cs typeface="Aptos"/>
              </a:defRPr>
            </a:pPr>
            <a:r>
              <a:rPr sz="1600" dirty="0">
                <a:solidFill>
                  <a:srgbClr val="E9F3F5"/>
                </a:solidFill>
                <a:latin typeface="Oracle Sans Tab" panose="020B0503020204020204" pitchFamily="34" charset="0"/>
                <a:ea typeface="Aptos"/>
                <a:cs typeface="Oracle Sans Tab" panose="020B0503020204020204" pitchFamily="34" charset="0"/>
              </a:rPr>
              <a:t>Configure reasoning effort for each AI Agent</a:t>
            </a:r>
          </a:p>
        </p:txBody>
      </p:sp>
      <p:sp>
        <p:nvSpPr>
          <p:cNvPr id="65" name="Oval 64">
            <a:extLst>
              <a:ext uri="{FF2B5EF4-FFF2-40B4-BE49-F238E27FC236}">
                <a16:creationId xmlns:a16="http://schemas.microsoft.com/office/drawing/2014/main" id="{FAC80E08-782A-7006-1258-869CFD79C0B6}"/>
              </a:ext>
            </a:extLst>
          </p:cNvPr>
          <p:cNvSpPr>
            <a:spLocks noGrp="1"/>
          </p:cNvSpPr>
          <p:nvPr/>
        </p:nvSpPr>
        <p:spPr>
          <a:xfrm>
            <a:off x="6334500" y="4228072"/>
            <a:ext cx="288000" cy="288000"/>
          </a:xfrm>
          <a:prstGeom prst="ellipse">
            <a:avLst/>
          </a:prstGeom>
          <a:solidFill>
            <a:srgbClr val="78B5AA"/>
          </a:solidFill>
          <a:ln w="0">
            <a:noFill/>
            <a:prstDash val="solid"/>
          </a:ln>
        </p:spPr>
        <p:txBody>
          <a:bodyPr/>
          <a:lstStyle/>
          <a:p>
            <a:endParaRPr lang="en-US" sz="1600"/>
          </a:p>
        </p:txBody>
      </p:sp>
      <p:sp>
        <p:nvSpPr>
          <p:cNvPr id="66" name="Oval 65">
            <a:extLst>
              <a:ext uri="{FF2B5EF4-FFF2-40B4-BE49-F238E27FC236}">
                <a16:creationId xmlns:a16="http://schemas.microsoft.com/office/drawing/2014/main" id="{E1EAFE30-2D3F-91F0-D314-BD2111C835F3}"/>
              </a:ext>
            </a:extLst>
          </p:cNvPr>
          <p:cNvSpPr>
            <a:spLocks noGrp="1"/>
          </p:cNvSpPr>
          <p:nvPr/>
        </p:nvSpPr>
        <p:spPr>
          <a:xfrm>
            <a:off x="6334500" y="4831087"/>
            <a:ext cx="288000" cy="288000"/>
          </a:xfrm>
          <a:prstGeom prst="ellipse">
            <a:avLst/>
          </a:prstGeom>
          <a:solidFill>
            <a:srgbClr val="D5C976"/>
          </a:solidFill>
          <a:ln w="0">
            <a:noFill/>
            <a:prstDash val="solid"/>
          </a:ln>
        </p:spPr>
        <p:txBody>
          <a:bodyPr/>
          <a:lstStyle/>
          <a:p>
            <a:endParaRPr lang="en-US" sz="1600"/>
          </a:p>
        </p:txBody>
      </p:sp>
      <p:sp>
        <p:nvSpPr>
          <p:cNvPr id="67" name="Rectangle 66">
            <a:extLst>
              <a:ext uri="{FF2B5EF4-FFF2-40B4-BE49-F238E27FC236}">
                <a16:creationId xmlns:a16="http://schemas.microsoft.com/office/drawing/2014/main" id="{0151BCFA-A2E1-82BB-35FD-292A9C9923D4}"/>
              </a:ext>
            </a:extLst>
          </p:cNvPr>
          <p:cNvSpPr>
            <a:spLocks noGrp="1"/>
          </p:cNvSpPr>
          <p:nvPr/>
        </p:nvSpPr>
        <p:spPr>
          <a:xfrm>
            <a:off x="6820275" y="4786183"/>
            <a:ext cx="4762500" cy="266700"/>
          </a:xfrm>
          <a:prstGeom prst="rect">
            <a:avLst/>
          </a:prstGeom>
          <a:noFill/>
          <a:ln w="0">
            <a:noFill/>
            <a:prstDash val="solid"/>
          </a:ln>
        </p:spPr>
        <p:txBody>
          <a:bodyPr lIns="0" tIns="0" rIns="0" bIns="0" anchor="ctr">
            <a:normAutofit/>
          </a:bodyPr>
          <a:lstStyle/>
          <a:p>
            <a:pPr>
              <a:defRPr sz="1313">
                <a:solidFill>
                  <a:srgbClr val="E9F3F5"/>
                </a:solidFill>
                <a:latin typeface="Aptos"/>
                <a:ea typeface="Aptos"/>
                <a:cs typeface="Aptos"/>
              </a:defRPr>
            </a:pPr>
            <a:r>
              <a:rPr sz="1600" dirty="0">
                <a:solidFill>
                  <a:srgbClr val="E9F3F5"/>
                </a:solidFill>
                <a:latin typeface="Oracle Sans Tab" panose="020B0503020204020204" pitchFamily="34" charset="0"/>
                <a:ea typeface="Aptos"/>
                <a:cs typeface="Oracle Sans Tab" panose="020B0503020204020204" pitchFamily="34" charset="0"/>
              </a:rPr>
              <a:t>Balance response quality with latency and token use</a:t>
            </a:r>
          </a:p>
        </p:txBody>
      </p:sp>
      <p:sp>
        <p:nvSpPr>
          <p:cNvPr id="68" name="Oval 67">
            <a:extLst>
              <a:ext uri="{FF2B5EF4-FFF2-40B4-BE49-F238E27FC236}">
                <a16:creationId xmlns:a16="http://schemas.microsoft.com/office/drawing/2014/main" id="{6FE41FD1-1FFC-1A21-CDB6-F371F0423BA0}"/>
              </a:ext>
            </a:extLst>
          </p:cNvPr>
          <p:cNvSpPr>
            <a:spLocks noGrp="1"/>
          </p:cNvSpPr>
          <p:nvPr/>
        </p:nvSpPr>
        <p:spPr>
          <a:xfrm>
            <a:off x="6334500" y="5458650"/>
            <a:ext cx="288000" cy="288000"/>
          </a:xfrm>
          <a:prstGeom prst="ellipse">
            <a:avLst/>
          </a:prstGeom>
          <a:solidFill>
            <a:srgbClr val="9DD8F4"/>
          </a:solidFill>
          <a:ln w="0">
            <a:noFill/>
            <a:prstDash val="solid"/>
          </a:ln>
        </p:spPr>
        <p:txBody>
          <a:bodyPr/>
          <a:lstStyle/>
          <a:p>
            <a:endParaRPr lang="en-US" sz="1600"/>
          </a:p>
        </p:txBody>
      </p:sp>
      <p:sp>
        <p:nvSpPr>
          <p:cNvPr id="69" name="Rectangle 68">
            <a:extLst>
              <a:ext uri="{FF2B5EF4-FFF2-40B4-BE49-F238E27FC236}">
                <a16:creationId xmlns:a16="http://schemas.microsoft.com/office/drawing/2014/main" id="{88FA1B44-7DC8-E2C0-7E07-4ED3A8731ED7}"/>
              </a:ext>
            </a:extLst>
          </p:cNvPr>
          <p:cNvSpPr>
            <a:spLocks noGrp="1"/>
          </p:cNvSpPr>
          <p:nvPr/>
        </p:nvSpPr>
        <p:spPr>
          <a:xfrm>
            <a:off x="6820275" y="5479062"/>
            <a:ext cx="4762500" cy="266700"/>
          </a:xfrm>
          <a:prstGeom prst="rect">
            <a:avLst/>
          </a:prstGeom>
          <a:noFill/>
          <a:ln w="0">
            <a:noFill/>
            <a:prstDash val="solid"/>
          </a:ln>
        </p:spPr>
        <p:txBody>
          <a:bodyPr lIns="0" tIns="0" rIns="0" bIns="0" anchor="ctr">
            <a:noAutofit/>
          </a:bodyPr>
          <a:lstStyle/>
          <a:p>
            <a:pPr>
              <a:defRPr sz="1313">
                <a:solidFill>
                  <a:srgbClr val="E9F3F5"/>
                </a:solidFill>
                <a:latin typeface="Aptos"/>
                <a:ea typeface="Aptos"/>
                <a:cs typeface="Aptos"/>
              </a:defRPr>
            </a:pPr>
            <a:r>
              <a:rPr sz="1600" dirty="0">
                <a:solidFill>
                  <a:srgbClr val="E9F3F5"/>
                </a:solidFill>
                <a:latin typeface="Oracle Sans Tab" panose="020B0503020204020204" pitchFamily="34" charset="0"/>
                <a:ea typeface="Aptos"/>
                <a:cs typeface="Oracle Sans Tab" panose="020B0503020204020204" pitchFamily="34" charset="0"/>
              </a:rPr>
              <a:t>Supported effort levels depend on the provider, API, and model</a:t>
            </a:r>
          </a:p>
        </p:txBody>
      </p:sp>
      <p:sp>
        <p:nvSpPr>
          <p:cNvPr id="70" name="TextBox 69">
            <a:extLst>
              <a:ext uri="{FF2B5EF4-FFF2-40B4-BE49-F238E27FC236}">
                <a16:creationId xmlns:a16="http://schemas.microsoft.com/office/drawing/2014/main" id="{0E0B257E-3529-F038-CCD4-DAF12A7F059B}"/>
              </a:ext>
            </a:extLst>
          </p:cNvPr>
          <p:cNvSpPr txBox="1"/>
          <p:nvPr/>
        </p:nvSpPr>
        <p:spPr>
          <a:xfrm>
            <a:off x="6820274" y="4179371"/>
            <a:ext cx="5351491" cy="338554"/>
          </a:xfrm>
          <a:prstGeom prst="rect">
            <a:avLst/>
          </a:prstGeom>
          <a:noFill/>
        </p:spPr>
        <p:txBody>
          <a:bodyPr wrap="square" lIns="0" rtlCol="0">
            <a:spAutoFit/>
          </a:bodyPr>
          <a:lstStyle/>
          <a:p>
            <a:r>
              <a:rPr lang="en-US" sz="1600" dirty="0">
                <a:solidFill>
                  <a:srgbClr val="E9F3F5"/>
                </a:solidFill>
                <a:latin typeface="Oracle Sans Tab" panose="020B0503020204020204" pitchFamily="34" charset="0"/>
                <a:ea typeface="Aptos"/>
                <a:cs typeface="Oracle Sans Tab" panose="020B0503020204020204" pitchFamily="34" charset="0"/>
              </a:rPr>
              <a:t>Adjust effort programmatically or for individual requests</a:t>
            </a:r>
          </a:p>
        </p:txBody>
      </p:sp>
      <p:pic>
        <p:nvPicPr>
          <p:cNvPr id="7" name="Picture 6">
            <a:extLst>
              <a:ext uri="{FF2B5EF4-FFF2-40B4-BE49-F238E27FC236}">
                <a16:creationId xmlns:a16="http://schemas.microsoft.com/office/drawing/2014/main" id="{18A6FE42-865C-0668-254B-C6E53FD43674}"/>
              </a:ext>
            </a:extLst>
          </p:cNvPr>
          <p:cNvPicPr>
            <a:picLocks noChangeAspect="1"/>
          </p:cNvPicPr>
          <p:nvPr/>
        </p:nvPicPr>
        <p:blipFill>
          <a:blip r:embed="rId4"/>
          <a:stretch>
            <a:fillRect/>
          </a:stretch>
        </p:blipFill>
        <p:spPr>
          <a:xfrm>
            <a:off x="268941" y="1416758"/>
            <a:ext cx="5950227" cy="4419266"/>
          </a:xfrm>
          <a:prstGeom prst="rect">
            <a:avLst/>
          </a:prstGeom>
        </p:spPr>
      </p:pic>
    </p:spTree>
    <p:extLst>
      <p:ext uri="{BB962C8B-B14F-4D97-AF65-F5344CB8AC3E}">
        <p14:creationId xmlns:p14="http://schemas.microsoft.com/office/powerpoint/2010/main" val="3898975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A6B17-6615-D1D0-49C5-7B2A843BA30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B8381B-6E58-653D-40FB-3AE90101ABEC}"/>
              </a:ext>
            </a:extLst>
          </p:cNvPr>
          <p:cNvSpPr>
            <a:spLocks noGrp="1"/>
          </p:cNvSpPr>
          <p:nvPr>
            <p:ph type="sldNum" idx="4"/>
          </p:nvPr>
        </p:nvSpPr>
        <p:spPr/>
        <p:txBody>
          <a:bodyPr/>
          <a:lstStyle/>
          <a:p>
            <a:fld id="{766B4A5F-AE5C-6B4D-A0D8-689C8C1B0247}" type="slidenum">
              <a:rPr lang="en-US" smtClean="0"/>
              <a:t>12</a:t>
            </a:fld>
            <a:endParaRPr lang="en-US"/>
          </a:p>
        </p:txBody>
      </p:sp>
      <p:sp>
        <p:nvSpPr>
          <p:cNvPr id="4" name="Footer Placeholder 3">
            <a:extLst>
              <a:ext uri="{FF2B5EF4-FFF2-40B4-BE49-F238E27FC236}">
                <a16:creationId xmlns:a16="http://schemas.microsoft.com/office/drawing/2014/main" id="{A47A3A73-771B-070A-D04F-019DC71C761A}"/>
              </a:ext>
            </a:extLst>
          </p:cNvPr>
          <p:cNvSpPr>
            <a:spLocks noGrp="1"/>
          </p:cNvSpPr>
          <p:nvPr>
            <p:ph type="ftr" idx="3"/>
          </p:nvPr>
        </p:nvSpPr>
        <p:spPr/>
        <p:txBody>
          <a:bodyPr/>
          <a:lstStyle/>
          <a:p>
            <a:r>
              <a:rPr lang="en-US"/>
              <a:t>Copyright © 2026, Oracle and/or its affiliates</a:t>
            </a:r>
          </a:p>
        </p:txBody>
      </p:sp>
      <p:sp>
        <p:nvSpPr>
          <p:cNvPr id="7" name="Rectangle 6">
            <a:extLst>
              <a:ext uri="{FF2B5EF4-FFF2-40B4-BE49-F238E27FC236}">
                <a16:creationId xmlns:a16="http://schemas.microsoft.com/office/drawing/2014/main" id="{3ABF40FF-C6A0-382A-0A12-C0E5AF59F4DA}"/>
              </a:ext>
            </a:extLst>
          </p:cNvPr>
          <p:cNvSpPr>
            <a:spLocks noGrp="1"/>
          </p:cNvSpPr>
          <p:nvPr/>
        </p:nvSpPr>
        <p:spPr>
          <a:xfrm>
            <a:off x="692154" y="357457"/>
            <a:ext cx="5372099" cy="825500"/>
          </a:xfrm>
          <a:prstGeom prst="rect">
            <a:avLst/>
          </a:prstGeom>
          <a:noFill/>
          <a:ln w="0">
            <a:noFill/>
            <a:prstDash val="solid"/>
          </a:ln>
        </p:spPr>
        <p:txBody>
          <a:bodyPr lIns="0" tIns="0" rIns="0" bIns="0" anchor="ctr">
            <a:normAutofit/>
          </a:bodyPr>
          <a:lstStyle/>
          <a:p>
            <a:pPr>
              <a:defRPr sz="2850" b="1">
                <a:solidFill>
                  <a:srgbClr val="F6FAFA"/>
                </a:solidFill>
                <a:latin typeface="Aptos"/>
                <a:ea typeface="Aptos"/>
                <a:cs typeface="Aptos"/>
              </a:defRPr>
            </a:pPr>
            <a:r>
              <a:rPr lang="en-US" sz="2400" b="1" dirty="0">
                <a:solidFill>
                  <a:srgbClr val="F6FAFA"/>
                </a:solidFill>
                <a:latin typeface="Oracle Sans Tab" panose="020B0503020204020204" pitchFamily="34" charset="0"/>
                <a:cs typeface="Oracle Sans Tab" panose="020B0503020204020204" pitchFamily="34" charset="0"/>
              </a:rPr>
              <a:t>Expanded</a:t>
            </a:r>
            <a:r>
              <a:rPr lang="en-US" sz="2400" b="1" dirty="0">
                <a:solidFill>
                  <a:srgbClr val="FFC869"/>
                </a:solidFill>
                <a:latin typeface="Oracle Sans Tab" panose="020B0503020204020204" pitchFamily="34" charset="0"/>
                <a:ea typeface="Aptos"/>
                <a:cs typeface="Oracle Sans Tab" panose="020B0503020204020204" pitchFamily="34" charset="0"/>
              </a:rPr>
              <a:t> </a:t>
            </a:r>
            <a:r>
              <a:rPr lang="en-US" sz="2400" b="1" dirty="0">
                <a:solidFill>
                  <a:srgbClr val="F6FAFA"/>
                </a:solidFill>
                <a:latin typeface="Oracle Sans Tab" panose="020B0503020204020204" pitchFamily="34" charset="0"/>
                <a:ea typeface="Aptos"/>
                <a:cs typeface="Oracle Sans Tab" panose="020B0503020204020204" pitchFamily="34" charset="0"/>
              </a:rPr>
              <a:t>AI provider API support</a:t>
            </a:r>
          </a:p>
        </p:txBody>
      </p:sp>
      <p:sp>
        <p:nvSpPr>
          <p:cNvPr id="32" name="Rounded Rectangle 31">
            <a:extLst>
              <a:ext uri="{FF2B5EF4-FFF2-40B4-BE49-F238E27FC236}">
                <a16:creationId xmlns:a16="http://schemas.microsoft.com/office/drawing/2014/main" id="{281ACAAD-0F01-2217-2764-47F2197AD431}"/>
              </a:ext>
            </a:extLst>
          </p:cNvPr>
          <p:cNvSpPr>
            <a:spLocks noGrp="1"/>
          </p:cNvSpPr>
          <p:nvPr/>
        </p:nvSpPr>
        <p:spPr>
          <a:xfrm>
            <a:off x="577853" y="2443989"/>
            <a:ext cx="1828800" cy="635000"/>
          </a:xfrm>
          <a:prstGeom prst="roundRect">
            <a:avLst>
              <a:gd name="adj" fmla="val 42424"/>
            </a:avLst>
          </a:prstGeom>
          <a:solidFill>
            <a:srgbClr val="DDEDE6"/>
          </a:solidFill>
          <a:ln w="0">
            <a:no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33" name="Rounded Rectangle 32">
            <a:extLst>
              <a:ext uri="{FF2B5EF4-FFF2-40B4-BE49-F238E27FC236}">
                <a16:creationId xmlns:a16="http://schemas.microsoft.com/office/drawing/2014/main" id="{181A14E4-5BDA-CBBA-6F90-98F77D33B279}"/>
              </a:ext>
            </a:extLst>
          </p:cNvPr>
          <p:cNvSpPr>
            <a:spLocks noGrp="1"/>
          </p:cNvSpPr>
          <p:nvPr/>
        </p:nvSpPr>
        <p:spPr>
          <a:xfrm>
            <a:off x="577853" y="3459989"/>
            <a:ext cx="1828800" cy="635000"/>
          </a:xfrm>
          <a:prstGeom prst="roundRect">
            <a:avLst>
              <a:gd name="adj" fmla="val 42424"/>
            </a:avLst>
          </a:prstGeom>
          <a:solidFill>
            <a:srgbClr val="F4EFDE"/>
          </a:solidFill>
          <a:ln w="0">
            <a:no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34" name="Rounded Rectangle 33">
            <a:extLst>
              <a:ext uri="{FF2B5EF4-FFF2-40B4-BE49-F238E27FC236}">
                <a16:creationId xmlns:a16="http://schemas.microsoft.com/office/drawing/2014/main" id="{97660DC5-345C-58F0-1C12-BC5CB158408D}"/>
              </a:ext>
            </a:extLst>
          </p:cNvPr>
          <p:cNvSpPr>
            <a:spLocks noGrp="1"/>
          </p:cNvSpPr>
          <p:nvPr/>
        </p:nvSpPr>
        <p:spPr>
          <a:xfrm>
            <a:off x="2813053" y="2634489"/>
            <a:ext cx="1371600" cy="1143000"/>
          </a:xfrm>
          <a:prstGeom prst="roundRect">
            <a:avLst>
              <a:gd name="adj" fmla="val 16949"/>
            </a:avLst>
          </a:prstGeom>
          <a:solidFill>
            <a:srgbClr val="F8F2E6"/>
          </a:solidFill>
          <a:ln w="9525">
            <a:solidFill>
              <a:srgbClr val="EEE2CE"/>
            </a:solid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35" name="Rounded Rectangle 34">
            <a:extLst>
              <a:ext uri="{FF2B5EF4-FFF2-40B4-BE49-F238E27FC236}">
                <a16:creationId xmlns:a16="http://schemas.microsoft.com/office/drawing/2014/main" id="{1F383C44-303D-5FF2-5E84-CE673AA1DDC2}"/>
              </a:ext>
            </a:extLst>
          </p:cNvPr>
          <p:cNvSpPr>
            <a:spLocks noGrp="1"/>
          </p:cNvSpPr>
          <p:nvPr/>
        </p:nvSpPr>
        <p:spPr>
          <a:xfrm>
            <a:off x="2749553" y="1478789"/>
            <a:ext cx="1473200" cy="584200"/>
          </a:xfrm>
          <a:prstGeom prst="roundRect">
            <a:avLst>
              <a:gd name="adj" fmla="val 45161"/>
            </a:avLst>
          </a:prstGeom>
          <a:solidFill>
            <a:srgbClr val="F9D3BE"/>
          </a:solidFill>
          <a:ln w="0">
            <a:no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36" name="Rounded Rectangle 35">
            <a:extLst>
              <a:ext uri="{FF2B5EF4-FFF2-40B4-BE49-F238E27FC236}">
                <a16:creationId xmlns:a16="http://schemas.microsoft.com/office/drawing/2014/main" id="{A02A9BA8-EA2A-8178-22F9-463297FCB2BF}"/>
              </a:ext>
            </a:extLst>
          </p:cNvPr>
          <p:cNvSpPr>
            <a:spLocks noGrp="1"/>
          </p:cNvSpPr>
          <p:nvPr/>
        </p:nvSpPr>
        <p:spPr>
          <a:xfrm>
            <a:off x="4692653" y="2431289"/>
            <a:ext cx="1498600" cy="635000"/>
          </a:xfrm>
          <a:prstGeom prst="roundRect">
            <a:avLst>
              <a:gd name="adj" fmla="val 45161"/>
            </a:avLst>
          </a:prstGeom>
          <a:solidFill>
            <a:srgbClr val="E6F4F9"/>
          </a:solidFill>
          <a:ln w="0">
            <a:no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37" name="Rounded Rectangle 36">
            <a:extLst>
              <a:ext uri="{FF2B5EF4-FFF2-40B4-BE49-F238E27FC236}">
                <a16:creationId xmlns:a16="http://schemas.microsoft.com/office/drawing/2014/main" id="{2EA79E6A-3A59-E0C0-70FD-699575F07715}"/>
              </a:ext>
            </a:extLst>
          </p:cNvPr>
          <p:cNvSpPr>
            <a:spLocks noGrp="1"/>
          </p:cNvSpPr>
          <p:nvPr/>
        </p:nvSpPr>
        <p:spPr>
          <a:xfrm>
            <a:off x="4705353" y="3434589"/>
            <a:ext cx="1498600" cy="635000"/>
          </a:xfrm>
          <a:prstGeom prst="roundRect">
            <a:avLst>
              <a:gd name="adj" fmla="val 45161"/>
            </a:avLst>
          </a:prstGeom>
          <a:solidFill>
            <a:srgbClr val="F8F5E8"/>
          </a:solidFill>
          <a:ln w="0">
            <a:no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38" name="Straight Connector 37">
            <a:extLst>
              <a:ext uri="{FF2B5EF4-FFF2-40B4-BE49-F238E27FC236}">
                <a16:creationId xmlns:a16="http://schemas.microsoft.com/office/drawing/2014/main" id="{C7E383FC-5A7F-6C7C-EF95-4E45A23FB995}"/>
              </a:ext>
            </a:extLst>
          </p:cNvPr>
          <p:cNvSpPr>
            <a:spLocks noGrp="1"/>
          </p:cNvSpPr>
          <p:nvPr/>
        </p:nvSpPr>
        <p:spPr>
          <a:xfrm>
            <a:off x="2406653" y="2748789"/>
            <a:ext cx="393700" cy="393700"/>
          </a:xfrm>
          <a:prstGeom prst="line">
            <a:avLst/>
          </a:prstGeom>
          <a:noFill/>
          <a:ln w="28575">
            <a:solidFill>
              <a:srgbClr val="E0C86E"/>
            </a:solidFill>
            <a:prstDash val="dash"/>
          </a:ln>
        </p:spPr>
        <p:txBody>
          <a:bodyPr/>
          <a:lstStyle/>
          <a:p>
            <a:endParaRPr lang="en-US">
              <a:latin typeface="Oracle Sans" panose="020B0503020204020204" pitchFamily="34" charset="0"/>
              <a:cs typeface="Oracle Sans" panose="020B0503020204020204" pitchFamily="34" charset="0"/>
            </a:endParaRPr>
          </a:p>
        </p:txBody>
      </p:sp>
      <p:sp>
        <p:nvSpPr>
          <p:cNvPr id="39" name="Straight Connector 38">
            <a:extLst>
              <a:ext uri="{FF2B5EF4-FFF2-40B4-BE49-F238E27FC236}">
                <a16:creationId xmlns:a16="http://schemas.microsoft.com/office/drawing/2014/main" id="{312C8A5C-D420-FD88-36B1-B931F1BC9F87}"/>
              </a:ext>
            </a:extLst>
          </p:cNvPr>
          <p:cNvSpPr>
            <a:spLocks noGrp="1"/>
          </p:cNvSpPr>
          <p:nvPr/>
        </p:nvSpPr>
        <p:spPr>
          <a:xfrm flipV="1">
            <a:off x="2406653" y="3282189"/>
            <a:ext cx="393700" cy="393700"/>
          </a:xfrm>
          <a:prstGeom prst="line">
            <a:avLst/>
          </a:prstGeom>
          <a:noFill/>
          <a:ln w="28575">
            <a:solidFill>
              <a:srgbClr val="E0C86E"/>
            </a:solidFill>
            <a:prstDash val="dash"/>
          </a:ln>
        </p:spPr>
        <p:txBody>
          <a:bodyPr/>
          <a:lstStyle/>
          <a:p>
            <a:endParaRPr lang="en-US">
              <a:latin typeface="Oracle Sans" panose="020B0503020204020204" pitchFamily="34" charset="0"/>
              <a:cs typeface="Oracle Sans" panose="020B0503020204020204" pitchFamily="34" charset="0"/>
            </a:endParaRPr>
          </a:p>
        </p:txBody>
      </p:sp>
      <p:sp>
        <p:nvSpPr>
          <p:cNvPr id="40" name="Straight Connector 39">
            <a:extLst>
              <a:ext uri="{FF2B5EF4-FFF2-40B4-BE49-F238E27FC236}">
                <a16:creationId xmlns:a16="http://schemas.microsoft.com/office/drawing/2014/main" id="{80628174-6D22-1D60-9224-68BD3662B4B1}"/>
              </a:ext>
            </a:extLst>
          </p:cNvPr>
          <p:cNvSpPr>
            <a:spLocks noGrp="1"/>
          </p:cNvSpPr>
          <p:nvPr/>
        </p:nvSpPr>
        <p:spPr>
          <a:xfrm flipH="1" flipV="1">
            <a:off x="3486153" y="2062989"/>
            <a:ext cx="0" cy="508000"/>
          </a:xfrm>
          <a:prstGeom prst="line">
            <a:avLst/>
          </a:prstGeom>
          <a:noFill/>
          <a:ln w="28575">
            <a:solidFill>
              <a:srgbClr val="F7B55C"/>
            </a:solidFill>
            <a:prstDash val="dash"/>
          </a:ln>
        </p:spPr>
        <p:txBody>
          <a:bodyPr/>
          <a:lstStyle/>
          <a:p>
            <a:endParaRPr lang="en-US">
              <a:latin typeface="Oracle Sans" panose="020B0503020204020204" pitchFamily="34" charset="0"/>
              <a:cs typeface="Oracle Sans" panose="020B0503020204020204" pitchFamily="34" charset="0"/>
            </a:endParaRPr>
          </a:p>
        </p:txBody>
      </p:sp>
      <p:sp>
        <p:nvSpPr>
          <p:cNvPr id="41" name="Straight Connector 40">
            <a:extLst>
              <a:ext uri="{FF2B5EF4-FFF2-40B4-BE49-F238E27FC236}">
                <a16:creationId xmlns:a16="http://schemas.microsoft.com/office/drawing/2014/main" id="{80B418ED-1BE4-B938-7347-08CCD781CA7E}"/>
              </a:ext>
            </a:extLst>
          </p:cNvPr>
          <p:cNvSpPr>
            <a:spLocks noGrp="1"/>
          </p:cNvSpPr>
          <p:nvPr/>
        </p:nvSpPr>
        <p:spPr>
          <a:xfrm flipV="1">
            <a:off x="4171953" y="2761489"/>
            <a:ext cx="508000" cy="381000"/>
          </a:xfrm>
          <a:prstGeom prst="line">
            <a:avLst/>
          </a:prstGeom>
          <a:noFill/>
          <a:ln w="28575">
            <a:solidFill>
              <a:srgbClr val="70BFE6"/>
            </a:solidFill>
            <a:prstDash val="dash"/>
          </a:ln>
        </p:spPr>
        <p:txBody>
          <a:bodyPr/>
          <a:lstStyle/>
          <a:p>
            <a:endParaRPr lang="en-US">
              <a:latin typeface="Oracle Sans" panose="020B0503020204020204" pitchFamily="34" charset="0"/>
              <a:cs typeface="Oracle Sans" panose="020B0503020204020204" pitchFamily="34" charset="0"/>
            </a:endParaRPr>
          </a:p>
        </p:txBody>
      </p:sp>
      <p:sp>
        <p:nvSpPr>
          <p:cNvPr id="42" name="Straight Connector 41">
            <a:extLst>
              <a:ext uri="{FF2B5EF4-FFF2-40B4-BE49-F238E27FC236}">
                <a16:creationId xmlns:a16="http://schemas.microsoft.com/office/drawing/2014/main" id="{BB0CEE5B-09BF-F3EC-C4E9-0F40EB416FFD}"/>
              </a:ext>
            </a:extLst>
          </p:cNvPr>
          <p:cNvSpPr>
            <a:spLocks noGrp="1"/>
          </p:cNvSpPr>
          <p:nvPr/>
        </p:nvSpPr>
        <p:spPr>
          <a:xfrm>
            <a:off x="4210053" y="3244089"/>
            <a:ext cx="482600" cy="419100"/>
          </a:xfrm>
          <a:prstGeom prst="line">
            <a:avLst/>
          </a:prstGeom>
          <a:noFill/>
          <a:ln w="28575">
            <a:solidFill>
              <a:srgbClr val="F06249"/>
            </a:solidFill>
            <a:prstDash val="dash"/>
          </a:ln>
        </p:spPr>
        <p:txBody>
          <a:bodyPr/>
          <a:lstStyle/>
          <a:p>
            <a:endParaRPr lang="en-US">
              <a:latin typeface="Oracle Sans" panose="020B0503020204020204" pitchFamily="34" charset="0"/>
              <a:cs typeface="Oracle Sans" panose="020B0503020204020204" pitchFamily="34" charset="0"/>
            </a:endParaRPr>
          </a:p>
        </p:txBody>
      </p:sp>
      <p:pic>
        <p:nvPicPr>
          <p:cNvPr id="43" name="Picture 42">
            <a:extLst>
              <a:ext uri="{FF2B5EF4-FFF2-40B4-BE49-F238E27FC236}">
                <a16:creationId xmlns:a16="http://schemas.microsoft.com/office/drawing/2014/main" id="{63142CDD-6350-07B9-83C6-62BD1B901862}"/>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857253" y="2610193"/>
            <a:ext cx="342900" cy="322580"/>
          </a:xfrm>
          <a:prstGeom prst="rect">
            <a:avLst/>
          </a:prstGeom>
        </p:spPr>
      </p:pic>
      <p:pic>
        <p:nvPicPr>
          <p:cNvPr id="44" name="Picture 43">
            <a:extLst>
              <a:ext uri="{FF2B5EF4-FFF2-40B4-BE49-F238E27FC236}">
                <a16:creationId xmlns:a16="http://schemas.microsoft.com/office/drawing/2014/main" id="{776FB38C-F629-960E-CE47-7C6F4EB218BB}"/>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792480" y="3613003"/>
            <a:ext cx="342900" cy="322580"/>
          </a:xfrm>
          <a:prstGeom prst="rect">
            <a:avLst/>
          </a:prstGeom>
        </p:spPr>
      </p:pic>
      <p:pic>
        <p:nvPicPr>
          <p:cNvPr id="45" name="Picture 44">
            <a:extLst>
              <a:ext uri="{FF2B5EF4-FFF2-40B4-BE49-F238E27FC236}">
                <a16:creationId xmlns:a16="http://schemas.microsoft.com/office/drawing/2014/main" id="{133979FD-9C0A-EB59-CEEE-71C143A9901D}"/>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2927353" y="1618489"/>
            <a:ext cx="400050" cy="276860"/>
          </a:xfrm>
          <a:prstGeom prst="rect">
            <a:avLst/>
          </a:prstGeom>
        </p:spPr>
      </p:pic>
      <p:pic>
        <p:nvPicPr>
          <p:cNvPr id="46" name="Picture 45">
            <a:extLst>
              <a:ext uri="{FF2B5EF4-FFF2-40B4-BE49-F238E27FC236}">
                <a16:creationId xmlns:a16="http://schemas.microsoft.com/office/drawing/2014/main" id="{CF2EE36C-3440-2235-380F-8F9503FFDA06}"/>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4845053" y="2623997"/>
            <a:ext cx="419100" cy="304800"/>
          </a:xfrm>
          <a:prstGeom prst="rect">
            <a:avLst/>
          </a:prstGeom>
        </p:spPr>
      </p:pic>
      <p:pic>
        <p:nvPicPr>
          <p:cNvPr id="47" name="Picture 46">
            <a:extLst>
              <a:ext uri="{FF2B5EF4-FFF2-40B4-BE49-F238E27FC236}">
                <a16:creationId xmlns:a16="http://schemas.microsoft.com/office/drawing/2014/main" id="{A75BC8EC-7BDE-1D1E-5325-1FD30849F8DA}"/>
              </a:ext>
            </a:extLst>
          </p:cNvPr>
          <p:cNvPicPr>
            <a:picLocks/>
          </p:cNvPicPr>
          <p:nvPr/>
        </p:nvPicPr>
        <p:blipFill>
          <a:blip>
            <a:extLst>
              <a:ext uri="{96DAC541-7B7A-43D3-8B79-37D633B846F1}">
                <asvg:svgBlip xmlns:asvg="http://schemas.microsoft.com/office/drawing/2016/SVG/main" r:embed="rId7"/>
              </a:ext>
            </a:extLst>
          </a:blip>
          <a:stretch/>
        </p:blipFill>
        <p:spPr>
          <a:xfrm>
            <a:off x="4845053" y="3572089"/>
            <a:ext cx="360000" cy="360000"/>
          </a:xfrm>
          <a:prstGeom prst="rect">
            <a:avLst/>
          </a:prstGeom>
        </p:spPr>
      </p:pic>
      <p:sp>
        <p:nvSpPr>
          <p:cNvPr id="48" name="Rectangle 47">
            <a:extLst>
              <a:ext uri="{FF2B5EF4-FFF2-40B4-BE49-F238E27FC236}">
                <a16:creationId xmlns:a16="http://schemas.microsoft.com/office/drawing/2014/main" id="{9464E948-6C41-2CCB-88C4-FFAC12EDA131}"/>
              </a:ext>
            </a:extLst>
          </p:cNvPr>
          <p:cNvSpPr>
            <a:spLocks noGrp="1"/>
          </p:cNvSpPr>
          <p:nvPr/>
        </p:nvSpPr>
        <p:spPr>
          <a:xfrm>
            <a:off x="1276353" y="2598597"/>
            <a:ext cx="965200" cy="342900"/>
          </a:xfrm>
          <a:prstGeom prst="rect">
            <a:avLst/>
          </a:prstGeom>
          <a:noFill/>
          <a:ln w="0">
            <a:noFill/>
            <a:prstDash val="solid"/>
          </a:ln>
        </p:spPr>
        <p:txBody>
          <a:bodyPr lIns="0" tIns="0" rIns="0" bIns="0" anchor="ctr">
            <a:normAutofit/>
          </a:bodyPr>
          <a:lstStyle/>
          <a:p>
            <a:pPr>
              <a:defRPr sz="1275" b="1">
                <a:solidFill>
                  <a:srgbClr val="063B51"/>
                </a:solidFill>
                <a:latin typeface="Aptos"/>
                <a:ea typeface="Aptos"/>
                <a:cs typeface="Aptos"/>
              </a:defRPr>
            </a:pPr>
            <a:r>
              <a:rPr sz="1275" b="1" dirty="0">
                <a:solidFill>
                  <a:srgbClr val="063B51"/>
                </a:solidFill>
                <a:latin typeface="Oracle Sans" panose="020B0503020204020204" pitchFamily="34" charset="0"/>
                <a:ea typeface="Aptos"/>
                <a:cs typeface="Oracle Sans" panose="020B0503020204020204" pitchFamily="34" charset="0"/>
              </a:rPr>
              <a:t>OpenAI</a:t>
            </a:r>
          </a:p>
        </p:txBody>
      </p:sp>
      <p:sp>
        <p:nvSpPr>
          <p:cNvPr id="49" name="Rectangle 48">
            <a:extLst>
              <a:ext uri="{FF2B5EF4-FFF2-40B4-BE49-F238E27FC236}">
                <a16:creationId xmlns:a16="http://schemas.microsoft.com/office/drawing/2014/main" id="{A8F4E0BB-E10C-350A-1B74-8219F0B1A9C7}"/>
              </a:ext>
            </a:extLst>
          </p:cNvPr>
          <p:cNvSpPr>
            <a:spLocks noGrp="1"/>
          </p:cNvSpPr>
          <p:nvPr/>
        </p:nvSpPr>
        <p:spPr>
          <a:xfrm>
            <a:off x="1187453" y="3614045"/>
            <a:ext cx="1130300" cy="333375"/>
          </a:xfrm>
          <a:prstGeom prst="rect">
            <a:avLst/>
          </a:prstGeom>
          <a:noFill/>
          <a:ln w="0">
            <a:noFill/>
            <a:prstDash val="solid"/>
          </a:ln>
        </p:spPr>
        <p:txBody>
          <a:bodyPr wrap="none" lIns="0" tIns="0" rIns="0" bIns="0" anchor="ctr">
            <a:normAutofit/>
          </a:bodyPr>
          <a:lstStyle/>
          <a:p>
            <a:pPr>
              <a:defRPr sz="1200" b="1">
                <a:solidFill>
                  <a:srgbClr val="063B51"/>
                </a:solidFill>
                <a:latin typeface="Aptos"/>
                <a:ea typeface="Aptos"/>
                <a:cs typeface="Aptos"/>
              </a:defRPr>
            </a:pPr>
            <a:r>
              <a:rPr sz="1200" b="1" dirty="0">
                <a:solidFill>
                  <a:srgbClr val="063B51"/>
                </a:solidFill>
                <a:latin typeface="Oracle Sans" panose="020B0503020204020204" pitchFamily="34" charset="0"/>
                <a:ea typeface="Aptos"/>
                <a:cs typeface="Oracle Sans" panose="020B0503020204020204" pitchFamily="34" charset="0"/>
              </a:rPr>
              <a:t>Google Gemini</a:t>
            </a:r>
          </a:p>
        </p:txBody>
      </p:sp>
      <p:sp>
        <p:nvSpPr>
          <p:cNvPr id="50" name="Rectangle 49">
            <a:extLst>
              <a:ext uri="{FF2B5EF4-FFF2-40B4-BE49-F238E27FC236}">
                <a16:creationId xmlns:a16="http://schemas.microsoft.com/office/drawing/2014/main" id="{B9E31399-2EE3-75E6-AA01-EE99BEDF2ECC}"/>
              </a:ext>
            </a:extLst>
          </p:cNvPr>
          <p:cNvSpPr>
            <a:spLocks noGrp="1"/>
          </p:cNvSpPr>
          <p:nvPr/>
        </p:nvSpPr>
        <p:spPr>
          <a:xfrm>
            <a:off x="3333753" y="1605789"/>
            <a:ext cx="762000" cy="333375"/>
          </a:xfrm>
          <a:prstGeom prst="rect">
            <a:avLst/>
          </a:prstGeom>
          <a:noFill/>
          <a:ln w="0">
            <a:noFill/>
            <a:prstDash val="solid"/>
          </a:ln>
        </p:spPr>
        <p:txBody>
          <a:bodyPr lIns="0" tIns="0" rIns="0" bIns="0" anchor="ctr">
            <a:normAutofit/>
          </a:bodyPr>
          <a:lstStyle/>
          <a:p>
            <a:pPr>
              <a:defRPr sz="1163" b="1">
                <a:solidFill>
                  <a:srgbClr val="063B51"/>
                </a:solidFill>
                <a:latin typeface="Aptos"/>
                <a:ea typeface="Aptos"/>
                <a:cs typeface="Aptos"/>
              </a:defRPr>
            </a:pPr>
            <a:r>
              <a:rPr sz="1163" b="1" dirty="0">
                <a:solidFill>
                  <a:srgbClr val="063B51"/>
                </a:solidFill>
                <a:latin typeface="Oracle Sans" panose="020B0503020204020204" pitchFamily="34" charset="0"/>
                <a:ea typeface="Aptos"/>
                <a:cs typeface="Oracle Sans" panose="020B0503020204020204" pitchFamily="34" charset="0"/>
              </a:rPr>
              <a:t>Anthropic</a:t>
            </a:r>
          </a:p>
        </p:txBody>
      </p:sp>
      <p:sp>
        <p:nvSpPr>
          <p:cNvPr id="51" name="Rectangle 50">
            <a:extLst>
              <a:ext uri="{FF2B5EF4-FFF2-40B4-BE49-F238E27FC236}">
                <a16:creationId xmlns:a16="http://schemas.microsoft.com/office/drawing/2014/main" id="{61F47546-1B3D-98E7-AA6E-F0EA6B87D155}"/>
              </a:ext>
            </a:extLst>
          </p:cNvPr>
          <p:cNvSpPr>
            <a:spLocks noGrp="1"/>
          </p:cNvSpPr>
          <p:nvPr/>
        </p:nvSpPr>
        <p:spPr>
          <a:xfrm>
            <a:off x="5327653" y="2585897"/>
            <a:ext cx="762000" cy="333375"/>
          </a:xfrm>
          <a:prstGeom prst="rect">
            <a:avLst/>
          </a:prstGeom>
          <a:noFill/>
          <a:ln w="0">
            <a:noFill/>
            <a:prstDash val="solid"/>
          </a:ln>
        </p:spPr>
        <p:txBody>
          <a:bodyPr lIns="0" tIns="0" rIns="0" bIns="0" anchor="ctr">
            <a:normAutofit fontScale="94045" lnSpcReduction="10000"/>
          </a:bodyPr>
          <a:lstStyle/>
          <a:p>
            <a:pPr>
              <a:defRPr sz="1163" b="1">
                <a:solidFill>
                  <a:srgbClr val="063B51"/>
                </a:solidFill>
                <a:latin typeface="Aptos"/>
                <a:ea typeface="Aptos"/>
                <a:cs typeface="Aptos"/>
              </a:defRPr>
            </a:pPr>
            <a:r>
              <a:rPr sz="1163" b="1" dirty="0">
                <a:solidFill>
                  <a:srgbClr val="063B51"/>
                </a:solidFill>
                <a:latin typeface="Oracle Sans" panose="020B0503020204020204" pitchFamily="34" charset="0"/>
                <a:ea typeface="Aptos"/>
                <a:cs typeface="Oracle Sans" panose="020B0503020204020204" pitchFamily="34" charset="0"/>
              </a:rPr>
              <a:t>Meta Llama</a:t>
            </a:r>
          </a:p>
        </p:txBody>
      </p:sp>
      <p:sp>
        <p:nvSpPr>
          <p:cNvPr id="52" name="Rectangle 51">
            <a:extLst>
              <a:ext uri="{FF2B5EF4-FFF2-40B4-BE49-F238E27FC236}">
                <a16:creationId xmlns:a16="http://schemas.microsoft.com/office/drawing/2014/main" id="{E3C7E76A-EA61-2AB5-AF01-FB4FFC401E95}"/>
              </a:ext>
            </a:extLst>
          </p:cNvPr>
          <p:cNvSpPr>
            <a:spLocks noGrp="1"/>
          </p:cNvSpPr>
          <p:nvPr/>
        </p:nvSpPr>
        <p:spPr>
          <a:xfrm>
            <a:off x="5302253" y="3586989"/>
            <a:ext cx="762000" cy="333375"/>
          </a:xfrm>
          <a:prstGeom prst="rect">
            <a:avLst/>
          </a:prstGeom>
          <a:noFill/>
          <a:ln w="0">
            <a:noFill/>
            <a:prstDash val="solid"/>
          </a:ln>
        </p:spPr>
        <p:txBody>
          <a:bodyPr lIns="0" tIns="0" rIns="0" bIns="0" anchor="ctr">
            <a:normAutofit fontScale="94045"/>
          </a:bodyPr>
          <a:lstStyle/>
          <a:p>
            <a:pPr>
              <a:defRPr sz="1163" b="1">
                <a:solidFill>
                  <a:srgbClr val="063B51"/>
                </a:solidFill>
                <a:latin typeface="Aptos"/>
                <a:ea typeface="Aptos"/>
                <a:cs typeface="Aptos"/>
              </a:defRPr>
            </a:pPr>
            <a:r>
              <a:rPr sz="1163" b="1" dirty="0">
                <a:solidFill>
                  <a:srgbClr val="063B51"/>
                </a:solidFill>
                <a:latin typeface="Oracle Sans" panose="020B0503020204020204" pitchFamily="34" charset="0"/>
                <a:ea typeface="Aptos"/>
                <a:cs typeface="Oracle Sans" panose="020B0503020204020204" pitchFamily="34" charset="0"/>
              </a:rPr>
              <a:t>OCI models</a:t>
            </a:r>
          </a:p>
        </p:txBody>
      </p:sp>
      <p:sp>
        <p:nvSpPr>
          <p:cNvPr id="53" name="Rectangle 52">
            <a:extLst>
              <a:ext uri="{FF2B5EF4-FFF2-40B4-BE49-F238E27FC236}">
                <a16:creationId xmlns:a16="http://schemas.microsoft.com/office/drawing/2014/main" id="{57592212-A6F5-0BEB-F372-43F6AE7C0670}"/>
              </a:ext>
            </a:extLst>
          </p:cNvPr>
          <p:cNvSpPr>
            <a:spLocks noGrp="1"/>
          </p:cNvSpPr>
          <p:nvPr/>
        </p:nvSpPr>
        <p:spPr>
          <a:xfrm>
            <a:off x="2901953" y="3244089"/>
            <a:ext cx="1168400" cy="479441"/>
          </a:xfrm>
          <a:prstGeom prst="rect">
            <a:avLst/>
          </a:prstGeom>
          <a:noFill/>
          <a:ln w="0">
            <a:noFill/>
            <a:prstDash val="solid"/>
          </a:ln>
        </p:spPr>
        <p:txBody>
          <a:bodyPr lIns="0" tIns="0" rIns="0" bIns="0" anchor="ctr">
            <a:normAutofit/>
          </a:bodyPr>
          <a:lstStyle/>
          <a:p>
            <a:pPr algn="ctr">
              <a:defRPr sz="1425" b="1">
                <a:solidFill>
                  <a:srgbClr val="D8392B"/>
                </a:solidFill>
                <a:latin typeface="Aptos"/>
                <a:ea typeface="Aptos"/>
                <a:cs typeface="Aptos"/>
              </a:defRPr>
            </a:pPr>
            <a:r>
              <a:rPr sz="1425" b="1" dirty="0">
                <a:solidFill>
                  <a:srgbClr val="D8392B"/>
                </a:solidFill>
                <a:latin typeface="Oracle Sans" panose="020B0503020204020204" pitchFamily="34" charset="0"/>
                <a:ea typeface="Aptos"/>
                <a:cs typeface="Oracle Sans" panose="020B0503020204020204" pitchFamily="34" charset="0"/>
              </a:rPr>
              <a:t>ORACLE</a:t>
            </a:r>
            <a:br>
              <a:rPr lang="en-US" sz="1425" b="1" dirty="0">
                <a:solidFill>
                  <a:srgbClr val="D8392B"/>
                </a:solidFill>
                <a:latin typeface="Oracle Sans" panose="020B0503020204020204" pitchFamily="34" charset="0"/>
                <a:ea typeface="Aptos"/>
                <a:cs typeface="Oracle Sans" panose="020B0503020204020204" pitchFamily="34" charset="0"/>
              </a:rPr>
            </a:br>
            <a:r>
              <a:rPr lang="en-US" sz="1600" b="1" dirty="0">
                <a:solidFill>
                  <a:srgbClr val="063B51"/>
                </a:solidFill>
                <a:latin typeface="Oracle Sans" panose="020B0503020204020204" pitchFamily="34" charset="0"/>
                <a:ea typeface="Aptos"/>
                <a:cs typeface="Oracle Sans" panose="020B0503020204020204" pitchFamily="34" charset="0"/>
              </a:rPr>
              <a:t>APEX</a:t>
            </a:r>
            <a:endParaRPr sz="1425" b="1" dirty="0">
              <a:solidFill>
                <a:srgbClr val="D8392B"/>
              </a:solidFill>
              <a:latin typeface="Oracle Sans" panose="020B0503020204020204" pitchFamily="34" charset="0"/>
              <a:ea typeface="Aptos"/>
              <a:cs typeface="Oracle Sans" panose="020B0503020204020204" pitchFamily="34" charset="0"/>
            </a:endParaRPr>
          </a:p>
        </p:txBody>
      </p:sp>
      <p:sp>
        <p:nvSpPr>
          <p:cNvPr id="55" name="Oval 54">
            <a:extLst>
              <a:ext uri="{FF2B5EF4-FFF2-40B4-BE49-F238E27FC236}">
                <a16:creationId xmlns:a16="http://schemas.microsoft.com/office/drawing/2014/main" id="{8689D6AC-C0BE-F459-35DB-70025D3E7FF2}"/>
              </a:ext>
            </a:extLst>
          </p:cNvPr>
          <p:cNvSpPr>
            <a:spLocks noGrp="1"/>
          </p:cNvSpPr>
          <p:nvPr/>
        </p:nvSpPr>
        <p:spPr>
          <a:xfrm>
            <a:off x="6724653" y="1694503"/>
            <a:ext cx="288000" cy="288000"/>
          </a:xfrm>
          <a:prstGeom prst="ellipse">
            <a:avLst/>
          </a:prstGeom>
          <a:solidFill>
            <a:srgbClr val="F26C4D"/>
          </a:solidFill>
          <a:ln w="0">
            <a:noFill/>
            <a:prstDash val="solid"/>
          </a:ln>
        </p:spPr>
        <p:txBody>
          <a:bodyPr/>
          <a:lstStyle/>
          <a:p>
            <a:endParaRPr lang="en-US"/>
          </a:p>
        </p:txBody>
      </p:sp>
      <p:sp>
        <p:nvSpPr>
          <p:cNvPr id="56" name="Oval 55">
            <a:extLst>
              <a:ext uri="{FF2B5EF4-FFF2-40B4-BE49-F238E27FC236}">
                <a16:creationId xmlns:a16="http://schemas.microsoft.com/office/drawing/2014/main" id="{852E1896-734B-3E19-A399-C9FB3C7FF777}"/>
              </a:ext>
            </a:extLst>
          </p:cNvPr>
          <p:cNvSpPr>
            <a:spLocks noGrp="1"/>
          </p:cNvSpPr>
          <p:nvPr/>
        </p:nvSpPr>
        <p:spPr>
          <a:xfrm>
            <a:off x="6724653" y="2310852"/>
            <a:ext cx="288000" cy="288000"/>
          </a:xfrm>
          <a:prstGeom prst="ellipse">
            <a:avLst/>
          </a:prstGeom>
          <a:solidFill>
            <a:srgbClr val="78B5AA"/>
          </a:solidFill>
          <a:ln w="0">
            <a:noFill/>
            <a:prstDash val="solid"/>
          </a:ln>
        </p:spPr>
        <p:txBody>
          <a:bodyPr/>
          <a:lstStyle/>
          <a:p>
            <a:endParaRPr lang="en-US"/>
          </a:p>
        </p:txBody>
      </p:sp>
      <p:sp>
        <p:nvSpPr>
          <p:cNvPr id="57" name="Rectangle 56">
            <a:extLst>
              <a:ext uri="{FF2B5EF4-FFF2-40B4-BE49-F238E27FC236}">
                <a16:creationId xmlns:a16="http://schemas.microsoft.com/office/drawing/2014/main" id="{16AD37DA-BC8D-C1DF-88E1-B512A5B3F75A}"/>
              </a:ext>
            </a:extLst>
          </p:cNvPr>
          <p:cNvSpPr>
            <a:spLocks noGrp="1"/>
          </p:cNvSpPr>
          <p:nvPr/>
        </p:nvSpPr>
        <p:spPr>
          <a:xfrm>
            <a:off x="7233205" y="2263227"/>
            <a:ext cx="4762500" cy="533400"/>
          </a:xfrm>
          <a:prstGeom prst="rect">
            <a:avLst/>
          </a:prstGeom>
          <a:noFill/>
          <a:ln w="0">
            <a:noFill/>
            <a:prstDash val="solid"/>
          </a:ln>
        </p:spPr>
        <p:txBody>
          <a:bodyPr lIns="0" tIns="0" rIns="0" bIns="0" anchor="t">
            <a:noAutofit/>
          </a:bodyPr>
          <a:lstStyle/>
          <a:p>
            <a:pPr>
              <a:defRPr sz="1313">
                <a:solidFill>
                  <a:srgbClr val="E9F3F5"/>
                </a:solidFill>
                <a:latin typeface="Aptos"/>
                <a:ea typeface="Aptos"/>
                <a:cs typeface="Aptos"/>
              </a:defRPr>
            </a:pPr>
            <a:r>
              <a:rPr sz="1600" dirty="0">
                <a:solidFill>
                  <a:srgbClr val="E9F3F5"/>
                </a:solidFill>
                <a:latin typeface="Oracle Sans Tab" panose="020B0503020204020204" pitchFamily="34" charset="0"/>
                <a:ea typeface="Aptos"/>
                <a:cs typeface="Oracle Sans Tab" panose="020B0503020204020204" pitchFamily="34" charset="0"/>
              </a:rPr>
              <a:t>Responses support for OpenAI and compatible providers</a:t>
            </a:r>
            <a:r>
              <a:rPr lang="en-US" sz="1600" dirty="0">
                <a:solidFill>
                  <a:srgbClr val="E9F3F5"/>
                </a:solidFill>
                <a:latin typeface="Oracle Sans Tab" panose="020B0503020204020204" pitchFamily="34" charset="0"/>
                <a:ea typeface="Aptos"/>
                <a:cs typeface="Oracle Sans Tab" panose="020B0503020204020204" pitchFamily="34" charset="0"/>
              </a:rPr>
              <a:t>, </a:t>
            </a:r>
            <a:r>
              <a:rPr sz="1600" dirty="0">
                <a:solidFill>
                  <a:srgbClr val="E9F3F5"/>
                </a:solidFill>
                <a:latin typeface="Oracle Sans Tab" panose="020B0503020204020204" pitchFamily="34" charset="0"/>
                <a:ea typeface="Aptos"/>
                <a:cs typeface="Oracle Sans Tab" panose="020B0503020204020204" pitchFamily="34" charset="0"/>
              </a:rPr>
              <a:t>including supported OCI models</a:t>
            </a:r>
          </a:p>
        </p:txBody>
      </p:sp>
      <p:sp>
        <p:nvSpPr>
          <p:cNvPr id="58" name="Oval 57">
            <a:extLst>
              <a:ext uri="{FF2B5EF4-FFF2-40B4-BE49-F238E27FC236}">
                <a16:creationId xmlns:a16="http://schemas.microsoft.com/office/drawing/2014/main" id="{9CF43EFA-6BA6-2E1C-C1BF-F5A02F5F2C37}"/>
              </a:ext>
            </a:extLst>
          </p:cNvPr>
          <p:cNvSpPr>
            <a:spLocks noGrp="1"/>
          </p:cNvSpPr>
          <p:nvPr/>
        </p:nvSpPr>
        <p:spPr>
          <a:xfrm>
            <a:off x="6724653" y="2984007"/>
            <a:ext cx="288000" cy="288000"/>
          </a:xfrm>
          <a:prstGeom prst="ellipse">
            <a:avLst/>
          </a:prstGeom>
          <a:solidFill>
            <a:srgbClr val="D5C976"/>
          </a:solidFill>
          <a:ln w="0">
            <a:noFill/>
            <a:prstDash val="solid"/>
          </a:ln>
        </p:spPr>
        <p:txBody>
          <a:bodyPr/>
          <a:lstStyle/>
          <a:p>
            <a:endParaRPr lang="en-US"/>
          </a:p>
        </p:txBody>
      </p:sp>
      <p:sp>
        <p:nvSpPr>
          <p:cNvPr id="59" name="Rectangle 58">
            <a:extLst>
              <a:ext uri="{FF2B5EF4-FFF2-40B4-BE49-F238E27FC236}">
                <a16:creationId xmlns:a16="http://schemas.microsoft.com/office/drawing/2014/main" id="{7371E7AE-27D2-C8C6-8631-A9B1010A42F6}"/>
              </a:ext>
            </a:extLst>
          </p:cNvPr>
          <p:cNvSpPr>
            <a:spLocks noGrp="1"/>
          </p:cNvSpPr>
          <p:nvPr/>
        </p:nvSpPr>
        <p:spPr>
          <a:xfrm>
            <a:off x="7219953" y="3044786"/>
            <a:ext cx="4762500" cy="419100"/>
          </a:xfrm>
          <a:prstGeom prst="rect">
            <a:avLst/>
          </a:prstGeom>
          <a:noFill/>
          <a:ln w="0">
            <a:noFill/>
            <a:prstDash val="solid"/>
          </a:ln>
        </p:spPr>
        <p:txBody>
          <a:bodyPr lIns="0" tIns="0" rIns="0" bIns="0" anchor="t">
            <a:normAutofit/>
          </a:bodyPr>
          <a:lstStyle/>
          <a:p>
            <a:pPr>
              <a:defRPr sz="1313">
                <a:solidFill>
                  <a:srgbClr val="E9F3F5"/>
                </a:solidFill>
                <a:latin typeface="Aptos"/>
                <a:ea typeface="Aptos"/>
                <a:cs typeface="Aptos"/>
              </a:defRPr>
            </a:pPr>
            <a:r>
              <a:rPr sz="1600" dirty="0">
                <a:solidFill>
                  <a:srgbClr val="E9F3F5"/>
                </a:solidFill>
                <a:latin typeface="Oracle Sans Tab" panose="020B0503020204020204" pitchFamily="34" charset="0"/>
                <a:ea typeface="Aptos"/>
                <a:cs typeface="Oracle Sans Tab" panose="020B0503020204020204" pitchFamily="34" charset="0"/>
              </a:rPr>
              <a:t>Interactions support for Google Gemini</a:t>
            </a:r>
          </a:p>
        </p:txBody>
      </p:sp>
      <p:sp>
        <p:nvSpPr>
          <p:cNvPr id="60" name="Oval 59">
            <a:extLst>
              <a:ext uri="{FF2B5EF4-FFF2-40B4-BE49-F238E27FC236}">
                <a16:creationId xmlns:a16="http://schemas.microsoft.com/office/drawing/2014/main" id="{15215BFA-EF5E-668E-10ED-D19E5804DCBB}"/>
              </a:ext>
            </a:extLst>
          </p:cNvPr>
          <p:cNvSpPr>
            <a:spLocks noGrp="1"/>
          </p:cNvSpPr>
          <p:nvPr/>
        </p:nvSpPr>
        <p:spPr>
          <a:xfrm>
            <a:off x="6724653" y="3681785"/>
            <a:ext cx="288000" cy="288000"/>
          </a:xfrm>
          <a:prstGeom prst="ellipse">
            <a:avLst/>
          </a:prstGeom>
          <a:solidFill>
            <a:srgbClr val="9DD8F4"/>
          </a:solidFill>
          <a:ln w="0">
            <a:noFill/>
            <a:prstDash val="solid"/>
          </a:ln>
        </p:spPr>
        <p:txBody>
          <a:bodyPr/>
          <a:lstStyle/>
          <a:p>
            <a:endParaRPr lang="en-US"/>
          </a:p>
        </p:txBody>
      </p:sp>
      <p:sp>
        <p:nvSpPr>
          <p:cNvPr id="61" name="Rectangle 60">
            <a:extLst>
              <a:ext uri="{FF2B5EF4-FFF2-40B4-BE49-F238E27FC236}">
                <a16:creationId xmlns:a16="http://schemas.microsoft.com/office/drawing/2014/main" id="{0F0B9351-B135-15D6-76F6-238C163204F6}"/>
              </a:ext>
            </a:extLst>
          </p:cNvPr>
          <p:cNvSpPr>
            <a:spLocks noGrp="1"/>
          </p:cNvSpPr>
          <p:nvPr/>
        </p:nvSpPr>
        <p:spPr>
          <a:xfrm>
            <a:off x="7187296" y="3650489"/>
            <a:ext cx="4762500" cy="419100"/>
          </a:xfrm>
          <a:prstGeom prst="rect">
            <a:avLst/>
          </a:prstGeom>
          <a:noFill/>
          <a:ln w="0">
            <a:noFill/>
            <a:prstDash val="solid"/>
          </a:ln>
        </p:spPr>
        <p:txBody>
          <a:bodyPr lIns="0" tIns="0" rIns="0" bIns="0" anchor="t">
            <a:noAutofit/>
          </a:bodyPr>
          <a:lstStyle/>
          <a:p>
            <a:pPr>
              <a:defRPr sz="1313">
                <a:solidFill>
                  <a:srgbClr val="E9F3F5"/>
                </a:solidFill>
                <a:latin typeface="Aptos"/>
                <a:ea typeface="Aptos"/>
                <a:cs typeface="Aptos"/>
              </a:defRPr>
            </a:pPr>
            <a:r>
              <a:rPr sz="1600" dirty="0">
                <a:solidFill>
                  <a:srgbClr val="E9F3F5"/>
                </a:solidFill>
                <a:latin typeface="Oracle Sans Tab" panose="020B0503020204020204" pitchFamily="34" charset="0"/>
                <a:ea typeface="Aptos"/>
                <a:cs typeface="Oracle Sans Tab" panose="020B0503020204020204" pitchFamily="34" charset="0"/>
              </a:rPr>
              <a:t>Dedicated OCI configuration fields simplify service setup</a:t>
            </a:r>
          </a:p>
        </p:txBody>
      </p:sp>
      <p:sp>
        <p:nvSpPr>
          <p:cNvPr id="62" name="TextBox 61">
            <a:extLst>
              <a:ext uri="{FF2B5EF4-FFF2-40B4-BE49-F238E27FC236}">
                <a16:creationId xmlns:a16="http://schemas.microsoft.com/office/drawing/2014/main" id="{73376D2B-8C67-5C23-861A-F6BE4B528F86}"/>
              </a:ext>
            </a:extLst>
          </p:cNvPr>
          <p:cNvSpPr txBox="1"/>
          <p:nvPr/>
        </p:nvSpPr>
        <p:spPr>
          <a:xfrm>
            <a:off x="7219953" y="1642820"/>
            <a:ext cx="4651466" cy="338554"/>
          </a:xfrm>
          <a:prstGeom prst="rect">
            <a:avLst/>
          </a:prstGeom>
          <a:noFill/>
        </p:spPr>
        <p:txBody>
          <a:bodyPr wrap="none" lIns="0" rIns="0" rtlCol="0">
            <a:spAutoFit/>
          </a:bodyPr>
          <a:lstStyle>
            <a:defPPr>
              <a:defRPr lang="en-US"/>
            </a:defPPr>
            <a:lvl1pPr>
              <a:defRPr sz="1400">
                <a:solidFill>
                  <a:srgbClr val="E9F3F5"/>
                </a:solidFill>
                <a:ea typeface="Aptos"/>
                <a:cs typeface="Oracle Sans Tab" panose="020B0503020204020204" pitchFamily="34" charset="0"/>
              </a:defRPr>
            </a:lvl1pPr>
          </a:lstStyle>
          <a:p>
            <a:r>
              <a:rPr lang="en-US" sz="1600" dirty="0">
                <a:latin typeface="Oracle Sans Tab" panose="020B0503020204020204" pitchFamily="34" charset="0"/>
              </a:rPr>
              <a:t>Select the Provider API on a Generative AI Service</a:t>
            </a:r>
          </a:p>
        </p:txBody>
      </p:sp>
      <p:sp>
        <p:nvSpPr>
          <p:cNvPr id="2" name="Rounded Rectangle 1">
            <a:extLst>
              <a:ext uri="{FF2B5EF4-FFF2-40B4-BE49-F238E27FC236}">
                <a16:creationId xmlns:a16="http://schemas.microsoft.com/office/drawing/2014/main" id="{0D745253-5259-BDC9-47D7-2527B1C6A0EB}"/>
              </a:ext>
            </a:extLst>
          </p:cNvPr>
          <p:cNvSpPr>
            <a:spLocks noGrp="1"/>
          </p:cNvSpPr>
          <p:nvPr/>
        </p:nvSpPr>
        <p:spPr>
          <a:xfrm>
            <a:off x="2762253" y="4362199"/>
            <a:ext cx="1473200" cy="584200"/>
          </a:xfrm>
          <a:prstGeom prst="roundRect">
            <a:avLst>
              <a:gd name="adj" fmla="val 45161"/>
            </a:avLst>
          </a:prstGeom>
          <a:solidFill>
            <a:srgbClr val="F9D3BE"/>
          </a:solidFill>
          <a:ln w="0">
            <a:no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6" name="Straight Connector 5">
            <a:extLst>
              <a:ext uri="{FF2B5EF4-FFF2-40B4-BE49-F238E27FC236}">
                <a16:creationId xmlns:a16="http://schemas.microsoft.com/office/drawing/2014/main" id="{B917D13F-D6F8-5702-D7F8-081786C541E1}"/>
              </a:ext>
            </a:extLst>
          </p:cNvPr>
          <p:cNvSpPr>
            <a:spLocks noGrp="1"/>
          </p:cNvSpPr>
          <p:nvPr/>
        </p:nvSpPr>
        <p:spPr>
          <a:xfrm flipH="1" flipV="1">
            <a:off x="3486153" y="3815589"/>
            <a:ext cx="0" cy="508000"/>
          </a:xfrm>
          <a:prstGeom prst="line">
            <a:avLst/>
          </a:prstGeom>
          <a:noFill/>
          <a:ln w="28575">
            <a:solidFill>
              <a:srgbClr val="F7B55C"/>
            </a:solidFill>
            <a:prstDash val="dash"/>
          </a:ln>
        </p:spPr>
        <p:txBody>
          <a:bodyPr/>
          <a:lstStyle/>
          <a:p>
            <a:endParaRPr lang="en-US">
              <a:latin typeface="Oracle Sans" panose="020B0503020204020204" pitchFamily="34" charset="0"/>
              <a:cs typeface="Oracle Sans" panose="020B0503020204020204" pitchFamily="34" charset="0"/>
            </a:endParaRPr>
          </a:p>
        </p:txBody>
      </p:sp>
      <p:pic>
        <p:nvPicPr>
          <p:cNvPr id="63" name="Mistral AI Logo">
            <a:extLst>
              <a:ext uri="{FF2B5EF4-FFF2-40B4-BE49-F238E27FC236}">
                <a16:creationId xmlns:a16="http://schemas.microsoft.com/office/drawing/2014/main" id="{133979FD-9C0A-EB59-CEEE-71C143A9901D}"/>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2940053" y="4501899"/>
            <a:ext cx="400050" cy="276860"/>
          </a:xfrm>
          <a:prstGeom prst="rect">
            <a:avLst/>
          </a:prstGeom>
        </p:spPr>
      </p:pic>
      <p:sp>
        <p:nvSpPr>
          <p:cNvPr id="64" name="Mistral AI Label">
            <a:extLst>
              <a:ext uri="{FF2B5EF4-FFF2-40B4-BE49-F238E27FC236}">
                <a16:creationId xmlns:a16="http://schemas.microsoft.com/office/drawing/2014/main" id="{B9E31399-2EE3-75E6-AA01-EE99BEDF2ECC}"/>
              </a:ext>
            </a:extLst>
          </p:cNvPr>
          <p:cNvSpPr>
            <a:spLocks noGrp="1"/>
          </p:cNvSpPr>
          <p:nvPr/>
        </p:nvSpPr>
        <p:spPr>
          <a:xfrm>
            <a:off x="3346453" y="4489199"/>
            <a:ext cx="762000" cy="333375"/>
          </a:xfrm>
          <a:prstGeom prst="rect">
            <a:avLst/>
          </a:prstGeom>
          <a:noFill/>
          <a:ln w="0">
            <a:noFill/>
            <a:prstDash val="solid"/>
          </a:ln>
        </p:spPr>
        <p:txBody>
          <a:bodyPr lIns="0" tIns="0" rIns="0" bIns="0" anchor="ctr">
            <a:normAutofit/>
          </a:bodyPr>
          <a:lstStyle/>
          <a:p>
            <a:pPr>
              <a:defRPr sz="1163" b="1">
                <a:solidFill>
                  <a:srgbClr val="063B51"/>
                </a:solidFill>
                <a:latin typeface="Aptos"/>
                <a:ea typeface="Aptos"/>
                <a:cs typeface="Aptos"/>
              </a:defRPr>
            </a:pPr>
            <a:r>
              <a:rPr sz="1163" b="1" dirty="0">
                <a:solidFill>
                  <a:srgbClr val="063B51"/>
                </a:solidFill>
                <a:latin typeface="Oracle Sans" panose="020B0503020204020204" pitchFamily="34" charset="0"/>
                <a:ea typeface="Aptos"/>
                <a:cs typeface="Oracle Sans" panose="020B0503020204020204" pitchFamily="34" charset="0"/>
              </a:rPr>
              <a:t>Mistral AI</a:t>
            </a:r>
          </a:p>
        </p:txBody>
      </p:sp>
      <p:pic>
        <p:nvPicPr>
          <p:cNvPr id="9" name="Graphic 8">
            <a:extLst>
              <a:ext uri="{FF2B5EF4-FFF2-40B4-BE49-F238E27FC236}">
                <a16:creationId xmlns:a16="http://schemas.microsoft.com/office/drawing/2014/main" id="{062FDC5F-B7B2-7234-7975-4B0F17ACC99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242009" y="2771750"/>
            <a:ext cx="504000" cy="504000"/>
          </a:xfrm>
          <a:prstGeom prst="rect">
            <a:avLst/>
          </a:prstGeom>
        </p:spPr>
      </p:pic>
    </p:spTree>
    <p:extLst>
      <p:ext uri="{BB962C8B-B14F-4D97-AF65-F5344CB8AC3E}">
        <p14:creationId xmlns:p14="http://schemas.microsoft.com/office/powerpoint/2010/main" val="205769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BADE-A0E5-0A72-300C-3391130E2526}"/>
              </a:ext>
            </a:extLst>
          </p:cNvPr>
          <p:cNvSpPr>
            <a:spLocks noGrp="1"/>
          </p:cNvSpPr>
          <p:nvPr>
            <p:ph type="title"/>
          </p:nvPr>
        </p:nvSpPr>
        <p:spPr/>
        <p:txBody>
          <a:bodyPr/>
          <a:lstStyle/>
          <a:p>
            <a:r>
              <a:rPr lang="en-US" dirty="0"/>
              <a:t>Navigation in AI Agents</a:t>
            </a:r>
          </a:p>
        </p:txBody>
      </p:sp>
      <p:sp>
        <p:nvSpPr>
          <p:cNvPr id="3" name="Slide Number Placeholder 2">
            <a:extLst>
              <a:ext uri="{FF2B5EF4-FFF2-40B4-BE49-F238E27FC236}">
                <a16:creationId xmlns:a16="http://schemas.microsoft.com/office/drawing/2014/main" id="{D92A8036-D1FE-FFF9-32EE-85064CF51036}"/>
              </a:ext>
            </a:extLst>
          </p:cNvPr>
          <p:cNvSpPr>
            <a:spLocks noGrp="1"/>
          </p:cNvSpPr>
          <p:nvPr>
            <p:ph type="sldNum" idx="4"/>
          </p:nvPr>
        </p:nvSpPr>
        <p:spPr/>
        <p:txBody>
          <a:bodyPr/>
          <a:lstStyle/>
          <a:p>
            <a:fld id="{766B4A5F-AE5C-6B4D-A0D8-689C8C1B0247}" type="slidenum">
              <a:rPr lang="en-US" smtClean="0"/>
              <a:t>13</a:t>
            </a:fld>
            <a:endParaRPr lang="en-US"/>
          </a:p>
        </p:txBody>
      </p:sp>
      <p:sp>
        <p:nvSpPr>
          <p:cNvPr id="4" name="Footer Placeholder 3">
            <a:extLst>
              <a:ext uri="{FF2B5EF4-FFF2-40B4-BE49-F238E27FC236}">
                <a16:creationId xmlns:a16="http://schemas.microsoft.com/office/drawing/2014/main" id="{8BE85089-E8F7-CB43-9A36-036589F8C74D}"/>
              </a:ext>
            </a:extLst>
          </p:cNvPr>
          <p:cNvSpPr>
            <a:spLocks noGrp="1"/>
          </p:cNvSpPr>
          <p:nvPr>
            <p:ph type="ftr" idx="3"/>
          </p:nvPr>
        </p:nvSpPr>
        <p:spPr/>
        <p:txBody>
          <a:bodyPr/>
          <a:lstStyle/>
          <a:p>
            <a:r>
              <a:rPr lang="en-US"/>
              <a:t>Copyright © 2026, Oracle and/or its affiliates</a:t>
            </a:r>
          </a:p>
        </p:txBody>
      </p:sp>
      <p:pic>
        <p:nvPicPr>
          <p:cNvPr id="10" name="Picture 9">
            <a:extLst>
              <a:ext uri="{FF2B5EF4-FFF2-40B4-BE49-F238E27FC236}">
                <a16:creationId xmlns:a16="http://schemas.microsoft.com/office/drawing/2014/main" id="{56807A03-D882-9264-782D-DD03864455F5}"/>
              </a:ext>
            </a:extLst>
          </p:cNvPr>
          <p:cNvPicPr>
            <a:picLocks noChangeAspect="1"/>
          </p:cNvPicPr>
          <p:nvPr/>
        </p:nvPicPr>
        <p:blipFill>
          <a:blip r:embed="rId3"/>
          <a:stretch/>
        </p:blipFill>
        <p:spPr>
          <a:xfrm>
            <a:off x="543071" y="1535674"/>
            <a:ext cx="721511" cy="765239"/>
          </a:xfrm>
          <a:prstGeom prst="rect">
            <a:avLst/>
          </a:prstGeom>
        </p:spPr>
      </p:pic>
      <p:pic>
        <p:nvPicPr>
          <p:cNvPr id="11" name="Picture 10">
            <a:extLst>
              <a:ext uri="{FF2B5EF4-FFF2-40B4-BE49-F238E27FC236}">
                <a16:creationId xmlns:a16="http://schemas.microsoft.com/office/drawing/2014/main" id="{645EB2C9-588F-BC62-E1A3-CEE72960C949}"/>
              </a:ext>
            </a:extLst>
          </p:cNvPr>
          <p:cNvPicPr>
            <a:picLocks noChangeAspect="1"/>
          </p:cNvPicPr>
          <p:nvPr/>
        </p:nvPicPr>
        <p:blipFill>
          <a:blip r:embed="rId4"/>
          <a:stretch/>
        </p:blipFill>
        <p:spPr>
          <a:xfrm>
            <a:off x="543071" y="2628873"/>
            <a:ext cx="721511" cy="743375"/>
          </a:xfrm>
          <a:prstGeom prst="rect">
            <a:avLst/>
          </a:prstGeom>
        </p:spPr>
      </p:pic>
      <p:pic>
        <p:nvPicPr>
          <p:cNvPr id="12" name="Picture 11">
            <a:extLst>
              <a:ext uri="{FF2B5EF4-FFF2-40B4-BE49-F238E27FC236}">
                <a16:creationId xmlns:a16="http://schemas.microsoft.com/office/drawing/2014/main" id="{84CE4F3C-AAD3-F60F-DEE1-D8CBF41EC059}"/>
              </a:ext>
            </a:extLst>
          </p:cNvPr>
          <p:cNvPicPr>
            <a:picLocks noChangeAspect="1"/>
          </p:cNvPicPr>
          <p:nvPr/>
        </p:nvPicPr>
        <p:blipFill>
          <a:blip r:embed="rId5"/>
          <a:stretch/>
        </p:blipFill>
        <p:spPr>
          <a:xfrm>
            <a:off x="543071" y="3765800"/>
            <a:ext cx="721511" cy="721511"/>
          </a:xfrm>
          <a:prstGeom prst="rect">
            <a:avLst/>
          </a:prstGeom>
        </p:spPr>
      </p:pic>
      <p:pic>
        <p:nvPicPr>
          <p:cNvPr id="13" name="Picture 12">
            <a:extLst>
              <a:ext uri="{FF2B5EF4-FFF2-40B4-BE49-F238E27FC236}">
                <a16:creationId xmlns:a16="http://schemas.microsoft.com/office/drawing/2014/main" id="{EB84863E-6158-6CEB-0677-3FD5A74E371B}"/>
              </a:ext>
            </a:extLst>
          </p:cNvPr>
          <p:cNvPicPr>
            <a:picLocks noChangeAspect="1"/>
          </p:cNvPicPr>
          <p:nvPr/>
        </p:nvPicPr>
        <p:blipFill>
          <a:blip r:embed="rId6"/>
          <a:stretch/>
        </p:blipFill>
        <p:spPr>
          <a:xfrm>
            <a:off x="535783" y="4778830"/>
            <a:ext cx="736087" cy="757951"/>
          </a:xfrm>
          <a:prstGeom prst="rect">
            <a:avLst/>
          </a:prstGeom>
        </p:spPr>
      </p:pic>
      <p:sp>
        <p:nvSpPr>
          <p:cNvPr id="14" name="Navigation explanation">
            <a:extLst>
              <a:ext uri="{FF2B5EF4-FFF2-40B4-BE49-F238E27FC236}">
                <a16:creationId xmlns:a16="http://schemas.microsoft.com/office/drawing/2014/main" id="{40506939-9EC7-E02B-D2EB-77AB53F10DAF}"/>
              </a:ext>
            </a:extLst>
          </p:cNvPr>
          <p:cNvSpPr>
            <a:spLocks noGrp="1"/>
          </p:cNvSpPr>
          <p:nvPr/>
        </p:nvSpPr>
        <p:spPr>
          <a:xfrm>
            <a:off x="1483530" y="1557538"/>
            <a:ext cx="3708402" cy="798204"/>
          </a:xfrm>
          <a:prstGeom prst="rect">
            <a:avLst/>
          </a:prstGeom>
          <a:noFill/>
          <a:ln w="0">
            <a:noFill/>
          </a:ln>
        </p:spPr>
        <p:txBody>
          <a:bodyPr wrap="square" lIns="0" tIns="0" rIns="0" bIns="0" anchor="t">
            <a:noAutofit/>
          </a:bodyPr>
          <a:lstStyle/>
          <a:p>
            <a:pPr algn="l">
              <a:lnSpc>
                <a:spcPct val="108000"/>
              </a:lnSpc>
              <a:buNone/>
              <a:defRPr sz="1598" b="0">
                <a:solidFill>
                  <a:srgbClr val="F7F7F5"/>
                </a:solidFill>
                <a:latin typeface="Oracle Sans"/>
                <a:ea typeface="Oracle Sans"/>
                <a:cs typeface="Oracle Sans"/>
              </a:defRPr>
            </a:pPr>
            <a:r>
              <a:rPr lang="en-US" sz="1400" b="1" dirty="0">
                <a:solidFill>
                  <a:srgbClr val="F7F7F5"/>
                </a:solidFill>
                <a:latin typeface="Oracle Sans"/>
                <a:ea typeface="Oracle Sans"/>
                <a:cs typeface="Oracle Sans"/>
              </a:rPr>
              <a:t>D</a:t>
            </a:r>
            <a:r>
              <a:rPr sz="1400" b="1" dirty="0">
                <a:solidFill>
                  <a:srgbClr val="F7F7F5"/>
                </a:solidFill>
                <a:latin typeface="Oracle Sans"/>
                <a:ea typeface="Oracle Sans"/>
                <a:cs typeface="Oracle Sans"/>
              </a:rPr>
              <a:t>efin</a:t>
            </a:r>
            <a:r>
              <a:rPr lang="en-US" sz="1400" b="1" dirty="0">
                <a:solidFill>
                  <a:srgbClr val="F7F7F5"/>
                </a:solidFill>
                <a:latin typeface="Oracle Sans"/>
                <a:ea typeface="Oracle Sans"/>
                <a:cs typeface="Oracle Sans"/>
              </a:rPr>
              <a:t>e </a:t>
            </a:r>
            <a:r>
              <a:rPr sz="1400" b="1" dirty="0">
                <a:solidFill>
                  <a:srgbClr val="F7F7F5"/>
                </a:solidFill>
                <a:latin typeface="Oracle Sans"/>
                <a:ea typeface="Oracle Sans"/>
                <a:cs typeface="Oracle Sans"/>
              </a:rPr>
              <a:t>available navigation</a:t>
            </a:r>
            <a:r>
              <a:rPr lang="en-US" sz="1400" b="1" dirty="0">
                <a:solidFill>
                  <a:srgbClr val="F7F7F5"/>
                </a:solidFill>
                <a:latin typeface="Oracle Sans"/>
                <a:ea typeface="Oracle Sans"/>
                <a:cs typeface="Oracle Sans"/>
              </a:rPr>
              <a:t> </a:t>
            </a:r>
            <a:r>
              <a:rPr sz="1400" b="1" dirty="0">
                <a:solidFill>
                  <a:srgbClr val="F7F7F5"/>
                </a:solidFill>
                <a:latin typeface="Oracle Sans"/>
                <a:ea typeface="Oracle Sans"/>
                <a:cs typeface="Oracle Sans"/>
              </a:rPr>
              <a:t>targets and parameters</a:t>
            </a:r>
          </a:p>
        </p:txBody>
      </p:sp>
      <p:sp>
        <p:nvSpPr>
          <p:cNvPr id="15" name="AI response explanation">
            <a:extLst>
              <a:ext uri="{FF2B5EF4-FFF2-40B4-BE49-F238E27FC236}">
                <a16:creationId xmlns:a16="http://schemas.microsoft.com/office/drawing/2014/main" id="{2104A22D-41F2-2ACA-90AC-64D49CBD16F7}"/>
              </a:ext>
            </a:extLst>
          </p:cNvPr>
          <p:cNvSpPr>
            <a:spLocks noGrp="1"/>
          </p:cNvSpPr>
          <p:nvPr/>
        </p:nvSpPr>
        <p:spPr>
          <a:xfrm>
            <a:off x="1476238" y="2709041"/>
            <a:ext cx="4227138" cy="654091"/>
          </a:xfrm>
          <a:prstGeom prst="rect">
            <a:avLst/>
          </a:prstGeom>
          <a:noFill/>
          <a:ln w="0">
            <a:noFill/>
          </a:ln>
        </p:spPr>
        <p:txBody>
          <a:bodyPr wrap="square" lIns="0" tIns="0" rIns="0" bIns="0" anchor="t">
            <a:noAutofit/>
          </a:bodyPr>
          <a:lstStyle/>
          <a:p>
            <a:pPr algn="l">
              <a:lnSpc>
                <a:spcPct val="108000"/>
              </a:lnSpc>
              <a:buNone/>
              <a:defRPr sz="1598" b="0">
                <a:solidFill>
                  <a:srgbClr val="F7F7F5"/>
                </a:solidFill>
                <a:latin typeface="Oracle Sans"/>
                <a:ea typeface="Oracle Sans"/>
                <a:cs typeface="Oracle Sans"/>
              </a:defRPr>
            </a:pPr>
            <a:r>
              <a:rPr sz="1400" b="1" dirty="0">
                <a:solidFill>
                  <a:srgbClr val="F7F7F5"/>
                </a:solidFill>
                <a:latin typeface="Oracle Sans"/>
                <a:ea typeface="Oracle Sans"/>
                <a:cs typeface="Oracle Sans"/>
              </a:rPr>
              <a:t>AI responses can</a:t>
            </a:r>
            <a:r>
              <a:rPr lang="en-US" sz="1400" b="1" dirty="0">
                <a:solidFill>
                  <a:srgbClr val="F7F7F5"/>
                </a:solidFill>
                <a:latin typeface="Oracle Sans"/>
                <a:ea typeface="Oracle Sans"/>
                <a:cs typeface="Oracle Sans"/>
              </a:rPr>
              <a:t> </a:t>
            </a:r>
            <a:r>
              <a:rPr sz="1400" b="1" dirty="0">
                <a:solidFill>
                  <a:srgbClr val="F7F7F5"/>
                </a:solidFill>
                <a:latin typeface="Oracle Sans"/>
                <a:ea typeface="Oracle Sans"/>
                <a:cs typeface="Oracle Sans"/>
              </a:rPr>
              <a:t>include links to relevant</a:t>
            </a:r>
          </a:p>
          <a:p>
            <a:pPr algn="l">
              <a:lnSpc>
                <a:spcPct val="108000"/>
              </a:lnSpc>
              <a:buNone/>
              <a:defRPr sz="1598" b="0">
                <a:solidFill>
                  <a:srgbClr val="F7F7F5"/>
                </a:solidFill>
                <a:latin typeface="Oracle Sans"/>
                <a:ea typeface="Oracle Sans"/>
                <a:cs typeface="Oracle Sans"/>
              </a:defRPr>
            </a:pPr>
            <a:r>
              <a:rPr sz="1400" b="1" dirty="0">
                <a:solidFill>
                  <a:srgbClr val="F7F7F5"/>
                </a:solidFill>
                <a:latin typeface="Oracle Sans"/>
                <a:ea typeface="Oracle Sans"/>
                <a:cs typeface="Oracle Sans"/>
              </a:rPr>
              <a:t>application pages</a:t>
            </a:r>
          </a:p>
        </p:txBody>
      </p:sp>
      <p:sp>
        <p:nvSpPr>
          <p:cNvPr id="16" name="URL construction explanation">
            <a:extLst>
              <a:ext uri="{FF2B5EF4-FFF2-40B4-BE49-F238E27FC236}">
                <a16:creationId xmlns:a16="http://schemas.microsoft.com/office/drawing/2014/main" id="{C8D75D87-4DB6-42E1-C6CE-F42AC31D8730}"/>
              </a:ext>
            </a:extLst>
          </p:cNvPr>
          <p:cNvSpPr>
            <a:spLocks noGrp="1"/>
          </p:cNvSpPr>
          <p:nvPr/>
        </p:nvSpPr>
        <p:spPr>
          <a:xfrm>
            <a:off x="1476238" y="3896984"/>
            <a:ext cx="4397620" cy="427043"/>
          </a:xfrm>
          <a:prstGeom prst="rect">
            <a:avLst/>
          </a:prstGeom>
          <a:noFill/>
          <a:ln w="0">
            <a:noFill/>
          </a:ln>
        </p:spPr>
        <p:txBody>
          <a:bodyPr wrap="square" lIns="0" tIns="0" rIns="0" bIns="0" anchor="t">
            <a:noAutofit/>
          </a:bodyPr>
          <a:lstStyle/>
          <a:p>
            <a:pPr algn="l">
              <a:lnSpc>
                <a:spcPct val="108000"/>
              </a:lnSpc>
              <a:buNone/>
              <a:defRPr sz="1598" b="0">
                <a:solidFill>
                  <a:srgbClr val="F7F7F5"/>
                </a:solidFill>
                <a:latin typeface="Oracle Sans"/>
                <a:ea typeface="Oracle Sans"/>
                <a:cs typeface="Oracle Sans"/>
              </a:defRPr>
            </a:pPr>
            <a:r>
              <a:rPr sz="1400" b="1" dirty="0">
                <a:solidFill>
                  <a:srgbClr val="F7F7F5"/>
                </a:solidFill>
                <a:latin typeface="Oracle Sans"/>
                <a:ea typeface="Oracle Sans"/>
                <a:cs typeface="Oracle Sans"/>
              </a:rPr>
              <a:t>Application code</a:t>
            </a:r>
            <a:r>
              <a:rPr lang="en-US" sz="1400" b="1" dirty="0">
                <a:solidFill>
                  <a:srgbClr val="F7F7F5"/>
                </a:solidFill>
                <a:latin typeface="Oracle Sans"/>
                <a:ea typeface="Oracle Sans"/>
                <a:cs typeface="Oracle Sans"/>
              </a:rPr>
              <a:t> </a:t>
            </a:r>
            <a:r>
              <a:rPr sz="1400" b="1" dirty="0">
                <a:solidFill>
                  <a:srgbClr val="F7F7F5"/>
                </a:solidFill>
                <a:latin typeface="Oracle Sans"/>
                <a:ea typeface="Oracle Sans"/>
                <a:cs typeface="Oracle Sans"/>
              </a:rPr>
              <a:t>constructs the final URL</a:t>
            </a:r>
          </a:p>
        </p:txBody>
      </p:sp>
      <p:sp>
        <p:nvSpPr>
          <p:cNvPr id="17" name="Session safety explanation">
            <a:extLst>
              <a:ext uri="{FF2B5EF4-FFF2-40B4-BE49-F238E27FC236}">
                <a16:creationId xmlns:a16="http://schemas.microsoft.com/office/drawing/2014/main" id="{9FDDFC9D-3AA2-2FF9-2D8B-1BE099ACF2F7}"/>
              </a:ext>
            </a:extLst>
          </p:cNvPr>
          <p:cNvSpPr>
            <a:spLocks noGrp="1"/>
          </p:cNvSpPr>
          <p:nvPr/>
        </p:nvSpPr>
        <p:spPr>
          <a:xfrm>
            <a:off x="1460740" y="4866286"/>
            <a:ext cx="4072155" cy="736087"/>
          </a:xfrm>
          <a:prstGeom prst="rect">
            <a:avLst/>
          </a:prstGeom>
          <a:noFill/>
          <a:ln w="0">
            <a:noFill/>
          </a:ln>
        </p:spPr>
        <p:txBody>
          <a:bodyPr wrap="square" lIns="0" tIns="0" rIns="0" bIns="0" anchor="t">
            <a:noAutofit/>
          </a:bodyPr>
          <a:lstStyle/>
          <a:p>
            <a:pPr algn="l">
              <a:lnSpc>
                <a:spcPct val="108000"/>
              </a:lnSpc>
              <a:buNone/>
              <a:defRPr sz="1598" b="0">
                <a:solidFill>
                  <a:srgbClr val="F7F7F5"/>
                </a:solidFill>
                <a:latin typeface="Oracle Sans"/>
                <a:ea typeface="Oracle Sans"/>
                <a:cs typeface="Oracle Sans"/>
              </a:defRPr>
            </a:pPr>
            <a:r>
              <a:rPr sz="1400" b="1" dirty="0">
                <a:solidFill>
                  <a:srgbClr val="F7F7F5"/>
                </a:solidFill>
                <a:latin typeface="Oracle Sans"/>
                <a:ea typeface="Oracle Sans"/>
                <a:cs typeface="Oracle Sans"/>
              </a:rPr>
              <a:t>Final URLs and session</a:t>
            </a:r>
            <a:r>
              <a:rPr lang="en-US" sz="1400" b="1" dirty="0">
                <a:solidFill>
                  <a:srgbClr val="F7F7F5"/>
                </a:solidFill>
                <a:latin typeface="Oracle Sans"/>
                <a:ea typeface="Oracle Sans"/>
                <a:cs typeface="Oracle Sans"/>
              </a:rPr>
              <a:t> </a:t>
            </a:r>
            <a:r>
              <a:rPr sz="1400" b="1" dirty="0">
                <a:solidFill>
                  <a:srgbClr val="F7F7F5"/>
                </a:solidFill>
                <a:latin typeface="Oracle Sans"/>
                <a:ea typeface="Oracle Sans"/>
                <a:cs typeface="Oracle Sans"/>
              </a:rPr>
              <a:t>information stay out</a:t>
            </a:r>
          </a:p>
          <a:p>
            <a:pPr algn="l">
              <a:lnSpc>
                <a:spcPct val="108000"/>
              </a:lnSpc>
              <a:buNone/>
              <a:defRPr sz="1598" b="0">
                <a:solidFill>
                  <a:srgbClr val="F7F7F5"/>
                </a:solidFill>
                <a:latin typeface="Oracle Sans"/>
                <a:ea typeface="Oracle Sans"/>
                <a:cs typeface="Oracle Sans"/>
              </a:defRPr>
            </a:pPr>
            <a:r>
              <a:rPr sz="1400" b="1" dirty="0">
                <a:solidFill>
                  <a:srgbClr val="F7F7F5"/>
                </a:solidFill>
                <a:latin typeface="Oracle Sans"/>
                <a:ea typeface="Oracle Sans"/>
                <a:cs typeface="Oracle Sans"/>
              </a:rPr>
              <a:t>of model messages</a:t>
            </a:r>
          </a:p>
        </p:txBody>
      </p:sp>
      <p:pic>
        <p:nvPicPr>
          <p:cNvPr id="24" name="Picture 23">
            <a:extLst>
              <a:ext uri="{FF2B5EF4-FFF2-40B4-BE49-F238E27FC236}">
                <a16:creationId xmlns:a16="http://schemas.microsoft.com/office/drawing/2014/main" id="{A456B006-C9A7-CC5B-E27F-7263C237B904}"/>
              </a:ext>
            </a:extLst>
          </p:cNvPr>
          <p:cNvPicPr>
            <a:picLocks noChangeAspect="1"/>
          </p:cNvPicPr>
          <p:nvPr/>
        </p:nvPicPr>
        <p:blipFill>
          <a:blip r:embed="rId7"/>
          <a:stretch>
            <a:fillRect/>
          </a:stretch>
        </p:blipFill>
        <p:spPr>
          <a:xfrm>
            <a:off x="6053040" y="418452"/>
            <a:ext cx="5400208" cy="5703378"/>
          </a:xfrm>
          <a:prstGeom prst="rect">
            <a:avLst/>
          </a:prstGeom>
        </p:spPr>
      </p:pic>
    </p:spTree>
    <p:extLst>
      <p:ext uri="{BB962C8B-B14F-4D97-AF65-F5344CB8AC3E}">
        <p14:creationId xmlns:p14="http://schemas.microsoft.com/office/powerpoint/2010/main" val="1242729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C61DD-9EB3-531B-6649-FF8D85D67A4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97CB99A-90CA-1228-2082-7A821DE13DF1}"/>
              </a:ext>
            </a:extLst>
          </p:cNvPr>
          <p:cNvSpPr>
            <a:spLocks noGrp="1"/>
          </p:cNvSpPr>
          <p:nvPr>
            <p:ph type="title"/>
          </p:nvPr>
        </p:nvSpPr>
        <p:spPr>
          <a:xfrm>
            <a:off x="609600" y="2862248"/>
            <a:ext cx="8483600" cy="566752"/>
          </a:xfrm>
        </p:spPr>
        <p:txBody>
          <a:bodyPr/>
          <a:lstStyle/>
          <a:p>
            <a:r>
              <a:rPr lang="en-US" sz="3200" dirty="0"/>
              <a:t>A Smarter, More Modern Interactive Reports Experience</a:t>
            </a:r>
          </a:p>
        </p:txBody>
      </p:sp>
      <p:sp>
        <p:nvSpPr>
          <p:cNvPr id="6" name="Slide Number Placeholder 5">
            <a:extLst>
              <a:ext uri="{FF2B5EF4-FFF2-40B4-BE49-F238E27FC236}">
                <a16:creationId xmlns:a16="http://schemas.microsoft.com/office/drawing/2014/main" id="{047792B1-7723-E341-107D-F099BAFCD0DE}"/>
              </a:ext>
            </a:extLst>
          </p:cNvPr>
          <p:cNvSpPr>
            <a:spLocks noGrp="1"/>
          </p:cNvSpPr>
          <p:nvPr>
            <p:ph type="sldNum" idx="4"/>
          </p:nvPr>
        </p:nvSpPr>
        <p:spPr/>
        <p:txBody>
          <a:bodyPr/>
          <a:lstStyle/>
          <a:p>
            <a:fld id="{766B4A5F-AE5C-6B4D-A0D8-689C8C1B0247}" type="slidenum">
              <a:rPr lang="en-US" smtClean="0"/>
              <a:t>14</a:t>
            </a:fld>
            <a:endParaRPr lang="en-US"/>
          </a:p>
        </p:txBody>
      </p:sp>
      <p:sp>
        <p:nvSpPr>
          <p:cNvPr id="7" name="Footer Placeholder 6">
            <a:extLst>
              <a:ext uri="{FF2B5EF4-FFF2-40B4-BE49-F238E27FC236}">
                <a16:creationId xmlns:a16="http://schemas.microsoft.com/office/drawing/2014/main" id="{A5E65FCB-5206-3EEA-1C74-AF6A4550955F}"/>
              </a:ext>
            </a:extLst>
          </p:cNvPr>
          <p:cNvSpPr>
            <a:spLocks noGrp="1"/>
          </p:cNvSpPr>
          <p:nvPr>
            <p:ph type="ftr" idx="3"/>
          </p:nvPr>
        </p:nvSpPr>
        <p:spPr/>
        <p:txBody>
          <a:bodyPr/>
          <a:lstStyle/>
          <a:p>
            <a:r>
              <a:rPr lang="en-US"/>
              <a:t>Copyright © 2026, Oracle and/or its affiliates</a:t>
            </a:r>
          </a:p>
        </p:txBody>
      </p:sp>
    </p:spTree>
    <p:extLst>
      <p:ext uri="{BB962C8B-B14F-4D97-AF65-F5344CB8AC3E}">
        <p14:creationId xmlns:p14="http://schemas.microsoft.com/office/powerpoint/2010/main" val="613196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91D5656-82D2-5154-0BB8-42D9F9717B93}"/>
              </a:ext>
            </a:extLst>
          </p:cNvPr>
          <p:cNvSpPr>
            <a:spLocks noGrp="1"/>
          </p:cNvSpPr>
          <p:nvPr>
            <p:ph type="ftr" idx="3"/>
          </p:nvPr>
        </p:nvSpPr>
        <p:spPr>
          <a:xfrm>
            <a:off x="720718" y="7328677"/>
            <a:ext cx="5120640" cy="303104"/>
          </a:xfrm>
        </p:spPr>
        <p:txBody>
          <a:bodyPr/>
          <a:lstStyle/>
          <a:p>
            <a:r>
              <a:rPr lang="en-US">
                <a:latin typeface="Oracle Sans Tab" panose="020B0503020204020204" pitchFamily="34" charset="0"/>
                <a:cs typeface="Oracle Sans Tab" panose="020B0503020204020204" pitchFamily="34" charset="0"/>
              </a:rPr>
              <a:t>Copyright © 2026, Oracle and/or its affiliates</a:t>
            </a:r>
          </a:p>
        </p:txBody>
      </p:sp>
      <p:sp>
        <p:nvSpPr>
          <p:cNvPr id="5" name="Slide Number Placeholder 2">
            <a:extLst>
              <a:ext uri="{FF2B5EF4-FFF2-40B4-BE49-F238E27FC236}">
                <a16:creationId xmlns:a16="http://schemas.microsoft.com/office/drawing/2014/main" id="{5C5F2731-8508-512E-6BEA-CF27529EE103}"/>
              </a:ext>
            </a:extLst>
          </p:cNvPr>
          <p:cNvSpPr txBox="1">
            <a:spLocks/>
          </p:cNvSpPr>
          <p:nvPr/>
        </p:nvSpPr>
        <p:spPr>
          <a:xfrm>
            <a:off x="630545" y="5741159"/>
            <a:ext cx="365760" cy="303631"/>
          </a:xfrm>
          <a:prstGeom prst="rect">
            <a:avLst/>
          </a:prstGeom>
        </p:spPr>
        <p:txBody>
          <a:bodyPr vert="horz" lIns="0" tIns="0" rIns="0" bIns="0" anchor="ctr"/>
          <a:lstStyle>
            <a:defPPr>
              <a:defRPr lang="en-US"/>
            </a:defPPr>
            <a:lvl1pPr marL="0" algn="l" defTabSz="914400" rtl="0" eaLnBrk="1" latinLnBrk="0" hangingPunct="1">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latin typeface="Oracle Sans Tab" panose="020B0503020204020204" pitchFamily="34" charset="0"/>
                <a:cs typeface="Oracle Sans Tab" panose="020B0503020204020204" pitchFamily="34" charset="0"/>
              </a:rPr>
              <a:pPr/>
              <a:t>15</a:t>
            </a:fld>
            <a:endParaRPr lang="en-US" dirty="0">
              <a:latin typeface="Oracle Sans Tab" panose="020B0503020204020204" pitchFamily="34" charset="0"/>
              <a:cs typeface="Oracle Sans Tab" panose="020B0503020204020204" pitchFamily="34" charset="0"/>
            </a:endParaRPr>
          </a:p>
        </p:txBody>
      </p:sp>
      <p:sp>
        <p:nvSpPr>
          <p:cNvPr id="7" name="Rectangle 6">
            <a:extLst>
              <a:ext uri="{FF2B5EF4-FFF2-40B4-BE49-F238E27FC236}">
                <a16:creationId xmlns:a16="http://schemas.microsoft.com/office/drawing/2014/main" id="{6E5074BC-A8E9-0C3D-64CF-D2688AD4CB07}"/>
              </a:ext>
            </a:extLst>
          </p:cNvPr>
          <p:cNvSpPr>
            <a:spLocks noGrp="1"/>
          </p:cNvSpPr>
          <p:nvPr/>
        </p:nvSpPr>
        <p:spPr>
          <a:xfrm>
            <a:off x="492760" y="563880"/>
            <a:ext cx="8382000" cy="487680"/>
          </a:xfrm>
          <a:prstGeom prst="rect">
            <a:avLst/>
          </a:prstGeom>
          <a:noFill/>
          <a:ln w="0">
            <a:noFill/>
          </a:ln>
        </p:spPr>
        <p:txBody>
          <a:bodyPr wrap="square" lIns="0" tIns="0" rIns="0" bIns="0" anchor="t">
            <a:normAutofit/>
          </a:bodyPr>
          <a:lstStyle/>
          <a:p>
            <a:pPr algn="l">
              <a:lnSpc>
                <a:spcPct val="100000"/>
              </a:lnSpc>
              <a:buNone/>
              <a:defRPr sz="3750" b="1">
                <a:solidFill>
                  <a:srgbClr val="F8FBFA"/>
                </a:solidFill>
                <a:latin typeface="Helvetica Neue"/>
                <a:ea typeface="Helvetica Neue"/>
                <a:cs typeface="Helvetica Neue"/>
              </a:defRPr>
            </a:pPr>
            <a:r>
              <a:rPr sz="2400" b="1" dirty="0">
                <a:solidFill>
                  <a:srgbClr val="F8FBFA"/>
                </a:solidFill>
                <a:latin typeface="Oracle Sans Tab" panose="020B0503020204020204" pitchFamily="34" charset="0"/>
                <a:ea typeface="Helvetica Neue"/>
                <a:cs typeface="Oracle Sans Tab" panose="020B0503020204020204" pitchFamily="34" charset="0"/>
              </a:rPr>
              <a:t>Interactive Reports Enhancements</a:t>
            </a:r>
          </a:p>
        </p:txBody>
      </p:sp>
      <p:sp>
        <p:nvSpPr>
          <p:cNvPr id="55" name="Oval 54">
            <a:extLst>
              <a:ext uri="{FF2B5EF4-FFF2-40B4-BE49-F238E27FC236}">
                <a16:creationId xmlns:a16="http://schemas.microsoft.com/office/drawing/2014/main" id="{7DE6C5DD-8CA1-E31F-D0F6-09AFD1C2B5DA}"/>
              </a:ext>
            </a:extLst>
          </p:cNvPr>
          <p:cNvSpPr>
            <a:spLocks noGrp="1"/>
          </p:cNvSpPr>
          <p:nvPr/>
        </p:nvSpPr>
        <p:spPr>
          <a:xfrm>
            <a:off x="493993" y="5086362"/>
            <a:ext cx="493350" cy="476339"/>
          </a:xfrm>
          <a:prstGeom prst="ellipse">
            <a:avLst/>
          </a:prstGeom>
          <a:solidFill>
            <a:srgbClr val="F3D4C8"/>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56" name="Graphic 55">
            <a:extLst>
              <a:ext uri="{FF2B5EF4-FFF2-40B4-BE49-F238E27FC236}">
                <a16:creationId xmlns:a16="http://schemas.microsoft.com/office/drawing/2014/main" id="{8A4CFB13-5594-50C2-BCB3-CCF2F5B70F5C}"/>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638581" y="5247744"/>
            <a:ext cx="182880" cy="155378"/>
          </a:xfrm>
          <a:prstGeom prst="rect">
            <a:avLst/>
          </a:prstGeom>
        </p:spPr>
      </p:pic>
      <p:sp>
        <p:nvSpPr>
          <p:cNvPr id="57" name="Rectangle 56">
            <a:extLst>
              <a:ext uri="{FF2B5EF4-FFF2-40B4-BE49-F238E27FC236}">
                <a16:creationId xmlns:a16="http://schemas.microsoft.com/office/drawing/2014/main" id="{DEBEBFB7-D6E3-BDDA-6A9F-FD59EC8FF704}"/>
              </a:ext>
            </a:extLst>
          </p:cNvPr>
          <p:cNvSpPr>
            <a:spLocks noGrp="1"/>
          </p:cNvSpPr>
          <p:nvPr/>
        </p:nvSpPr>
        <p:spPr>
          <a:xfrm>
            <a:off x="1071327" y="5105289"/>
            <a:ext cx="4346834" cy="390915"/>
          </a:xfrm>
          <a:prstGeom prst="rect">
            <a:avLst/>
          </a:prstGeom>
          <a:noFill/>
          <a:ln w="0">
            <a:noFill/>
          </a:ln>
        </p:spPr>
        <p:txBody>
          <a:bodyPr wrap="square" lIns="0" tIns="0" rIns="0" bIns="0" anchor="ctr">
            <a:noAutofit/>
          </a:bodyPr>
          <a:lstStyle/>
          <a:p>
            <a:pPr>
              <a:defRPr sz="1500" b="0">
                <a:solidFill>
                  <a:srgbClr val="F8FBFA"/>
                </a:solidFill>
                <a:latin typeface="Helvetica Neue"/>
                <a:ea typeface="Helvetica Neue"/>
                <a:cs typeface="Helvetica Neue"/>
              </a:defRPr>
            </a:pPr>
            <a:r>
              <a:rPr lang="en-US" sz="1400" dirty="0">
                <a:solidFill>
                  <a:srgbClr val="F8FBFA"/>
                </a:solidFill>
                <a:latin typeface="Oracle Sans Tab" panose="020B0503020204020204" pitchFamily="34" charset="0"/>
                <a:cs typeface="Oracle Sans Tab" panose="020B0503020204020204" pitchFamily="34" charset="0"/>
              </a:rPr>
              <a:t>Refreshed search controls and quick actions</a:t>
            </a:r>
            <a:endParaRPr sz="1400" dirty="0">
              <a:solidFill>
                <a:srgbClr val="F8FBFA"/>
              </a:solidFill>
              <a:latin typeface="Oracle Sans Tab" panose="020B0503020204020204" pitchFamily="34" charset="0"/>
              <a:ea typeface="Helvetica Neue"/>
              <a:cs typeface="Oracle Sans Tab" panose="020B0503020204020204" pitchFamily="34" charset="0"/>
            </a:endParaRPr>
          </a:p>
        </p:txBody>
      </p:sp>
      <p:sp>
        <p:nvSpPr>
          <p:cNvPr id="58" name="Oval 57">
            <a:extLst>
              <a:ext uri="{FF2B5EF4-FFF2-40B4-BE49-F238E27FC236}">
                <a16:creationId xmlns:a16="http://schemas.microsoft.com/office/drawing/2014/main" id="{B0D7B4C0-0C34-2D52-2F58-2A4E61B00140}"/>
              </a:ext>
            </a:extLst>
          </p:cNvPr>
          <p:cNvSpPr>
            <a:spLocks noGrp="1"/>
          </p:cNvSpPr>
          <p:nvPr/>
        </p:nvSpPr>
        <p:spPr>
          <a:xfrm>
            <a:off x="7240959" y="5054826"/>
            <a:ext cx="497604" cy="472086"/>
          </a:xfrm>
          <a:prstGeom prst="ellipse">
            <a:avLst/>
          </a:prstGeom>
          <a:solidFill>
            <a:srgbClr val="DDE7E2"/>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59" name="Graphic 58">
            <a:extLst>
              <a:ext uri="{FF2B5EF4-FFF2-40B4-BE49-F238E27FC236}">
                <a16:creationId xmlns:a16="http://schemas.microsoft.com/office/drawing/2014/main" id="{1A719E77-1530-CF20-3ACF-D8A35A40BBC4}"/>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7367661" y="5179560"/>
            <a:ext cx="241026" cy="241026"/>
          </a:xfrm>
          <a:prstGeom prst="rect">
            <a:avLst/>
          </a:prstGeom>
        </p:spPr>
      </p:pic>
      <p:sp>
        <p:nvSpPr>
          <p:cNvPr id="60" name="Rectangle 59">
            <a:extLst>
              <a:ext uri="{FF2B5EF4-FFF2-40B4-BE49-F238E27FC236}">
                <a16:creationId xmlns:a16="http://schemas.microsoft.com/office/drawing/2014/main" id="{6C164E69-4E64-9A6C-512B-9E274E018896}"/>
              </a:ext>
            </a:extLst>
          </p:cNvPr>
          <p:cNvSpPr>
            <a:spLocks noGrp="1"/>
          </p:cNvSpPr>
          <p:nvPr/>
        </p:nvSpPr>
        <p:spPr>
          <a:xfrm>
            <a:off x="7877678" y="5108255"/>
            <a:ext cx="3880569" cy="328778"/>
          </a:xfrm>
          <a:prstGeom prst="rect">
            <a:avLst/>
          </a:prstGeom>
          <a:noFill/>
          <a:ln w="0">
            <a:noFill/>
          </a:ln>
        </p:spPr>
        <p:txBody>
          <a:bodyPr wrap="square" lIns="0" tIns="0" rIns="0" bIns="0" anchor="ctr">
            <a:noAutofit/>
          </a:bodyPr>
          <a:lstStyle/>
          <a:p>
            <a:pPr>
              <a:defRPr sz="1500" b="0">
                <a:solidFill>
                  <a:srgbClr val="F8FBFA"/>
                </a:solidFill>
                <a:latin typeface="Helvetica Neue"/>
                <a:ea typeface="Helvetica Neue"/>
                <a:cs typeface="Helvetica Neue"/>
              </a:defRPr>
            </a:pPr>
            <a:r>
              <a:rPr lang="en-US" sz="1400" dirty="0">
                <a:solidFill>
                  <a:srgbClr val="F8FBFA"/>
                </a:solidFill>
                <a:latin typeface="Oracle Sans Tab" panose="020B0503020204020204" pitchFamily="34" charset="0"/>
                <a:cs typeface="Oracle Sans Tab" panose="020B0503020204020204" pitchFamily="34" charset="0"/>
              </a:rPr>
              <a:t>Multi-select filters and date-range filtering</a:t>
            </a:r>
            <a:endParaRPr sz="1400" dirty="0">
              <a:solidFill>
                <a:srgbClr val="F8FBFA"/>
              </a:solidFill>
              <a:latin typeface="Oracle Sans Tab" panose="020B0503020204020204" pitchFamily="34" charset="0"/>
              <a:ea typeface="Helvetica Neue"/>
              <a:cs typeface="Oracle Sans Tab" panose="020B0503020204020204" pitchFamily="34" charset="0"/>
            </a:endParaRPr>
          </a:p>
        </p:txBody>
      </p:sp>
      <p:sp>
        <p:nvSpPr>
          <p:cNvPr id="61" name="Oval 60">
            <a:extLst>
              <a:ext uri="{FF2B5EF4-FFF2-40B4-BE49-F238E27FC236}">
                <a16:creationId xmlns:a16="http://schemas.microsoft.com/office/drawing/2014/main" id="{F2AF3DA0-0FB4-3194-4DFA-F8FD91C5E8CA}"/>
              </a:ext>
            </a:extLst>
          </p:cNvPr>
          <p:cNvSpPr>
            <a:spLocks noGrp="1"/>
          </p:cNvSpPr>
          <p:nvPr/>
        </p:nvSpPr>
        <p:spPr>
          <a:xfrm>
            <a:off x="514241" y="5641860"/>
            <a:ext cx="489098" cy="446567"/>
          </a:xfrm>
          <a:prstGeom prst="ellipse">
            <a:avLst/>
          </a:prstGeom>
          <a:solidFill>
            <a:srgbClr val="E8E0EE"/>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62" name="Graphic 61">
            <a:extLst>
              <a:ext uri="{FF2B5EF4-FFF2-40B4-BE49-F238E27FC236}">
                <a16:creationId xmlns:a16="http://schemas.microsoft.com/office/drawing/2014/main" id="{82EAD6CA-EF4B-CE55-D726-EC344B39FCE5}"/>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650338" y="5735937"/>
            <a:ext cx="250928" cy="250928"/>
          </a:xfrm>
          <a:prstGeom prst="rect">
            <a:avLst/>
          </a:prstGeom>
        </p:spPr>
      </p:pic>
      <p:sp>
        <p:nvSpPr>
          <p:cNvPr id="63" name="Rectangle 62">
            <a:extLst>
              <a:ext uri="{FF2B5EF4-FFF2-40B4-BE49-F238E27FC236}">
                <a16:creationId xmlns:a16="http://schemas.microsoft.com/office/drawing/2014/main" id="{AEA00B5D-E724-278A-D0B0-155B9E197C01}"/>
              </a:ext>
            </a:extLst>
          </p:cNvPr>
          <p:cNvSpPr>
            <a:spLocks noGrp="1"/>
          </p:cNvSpPr>
          <p:nvPr/>
        </p:nvSpPr>
        <p:spPr>
          <a:xfrm>
            <a:off x="1091576" y="5672007"/>
            <a:ext cx="2971800" cy="411480"/>
          </a:xfrm>
          <a:prstGeom prst="rect">
            <a:avLst/>
          </a:prstGeom>
          <a:noFill/>
          <a:ln w="0">
            <a:noFill/>
          </a:ln>
        </p:spPr>
        <p:txBody>
          <a:bodyPr wrap="square" lIns="0" tIns="0" rIns="0" bIns="0" anchor="ctr">
            <a:normAutofit/>
          </a:bodyPr>
          <a:lstStyle/>
          <a:p>
            <a:pPr algn="l">
              <a:lnSpc>
                <a:spcPct val="100000"/>
              </a:lnSpc>
              <a:buNone/>
              <a:defRPr sz="1500" b="0">
                <a:solidFill>
                  <a:srgbClr val="F8FBFA"/>
                </a:solidFill>
                <a:latin typeface="Helvetica Neue"/>
                <a:ea typeface="Helvetica Neue"/>
                <a:cs typeface="Helvetica Neue"/>
              </a:defRPr>
            </a:pPr>
            <a:r>
              <a:rPr sz="1400" dirty="0">
                <a:solidFill>
                  <a:srgbClr val="F8FBFA"/>
                </a:solidFill>
                <a:latin typeface="Oracle Sans Tab" panose="020B0503020204020204" pitchFamily="34" charset="0"/>
                <a:ea typeface="Helvetica Neue"/>
                <a:cs typeface="Oracle Sans Tab" panose="020B0503020204020204" pitchFamily="34" charset="0"/>
              </a:rPr>
              <a:t>Drag-and-drop column ordering</a:t>
            </a:r>
          </a:p>
        </p:txBody>
      </p:sp>
      <p:sp>
        <p:nvSpPr>
          <p:cNvPr id="105" name="TextBox 104">
            <a:extLst>
              <a:ext uri="{FF2B5EF4-FFF2-40B4-BE49-F238E27FC236}">
                <a16:creationId xmlns:a16="http://schemas.microsoft.com/office/drawing/2014/main" id="{46F82341-0645-9AFC-F865-A05F2E584E7C}"/>
              </a:ext>
            </a:extLst>
          </p:cNvPr>
          <p:cNvSpPr txBox="1"/>
          <p:nvPr/>
        </p:nvSpPr>
        <p:spPr>
          <a:xfrm>
            <a:off x="396874" y="945565"/>
            <a:ext cx="10690225" cy="338554"/>
          </a:xfrm>
          <a:prstGeom prst="rect">
            <a:avLst/>
          </a:prstGeom>
          <a:noFill/>
        </p:spPr>
        <p:txBody>
          <a:bodyPr wrap="square">
            <a:spAutoFit/>
          </a:bodyPr>
          <a:lstStyle/>
          <a:p>
            <a:pPr>
              <a:buNone/>
            </a:pPr>
            <a:r>
              <a:rPr lang="en-US" sz="1600" dirty="0">
                <a:solidFill>
                  <a:schemeClr val="accent4">
                    <a:lumMod val="75000"/>
                  </a:schemeClr>
                </a:solidFill>
                <a:latin typeface="Oracle Sans Tab" panose="020B0503020204020204" pitchFamily="34" charset="0"/>
                <a:cs typeface="Oracle Sans Tab" panose="020B0503020204020204" pitchFamily="34" charset="0"/>
              </a:rPr>
              <a:t>User-friendly experience, computation using plain language, and faster everyday commands</a:t>
            </a:r>
          </a:p>
        </p:txBody>
      </p:sp>
      <p:sp>
        <p:nvSpPr>
          <p:cNvPr id="109" name="Rounded Rectangle 108">
            <a:extLst>
              <a:ext uri="{FF2B5EF4-FFF2-40B4-BE49-F238E27FC236}">
                <a16:creationId xmlns:a16="http://schemas.microsoft.com/office/drawing/2014/main" id="{2C6C5939-F130-566F-8F70-D228BAB086D2}"/>
              </a:ext>
            </a:extLst>
          </p:cNvPr>
          <p:cNvSpPr>
            <a:spLocks noGrp="1"/>
          </p:cNvSpPr>
          <p:nvPr/>
        </p:nvSpPr>
        <p:spPr>
          <a:xfrm>
            <a:off x="2163651" y="1764405"/>
            <a:ext cx="2356834" cy="283336"/>
          </a:xfrm>
          <a:prstGeom prst="roundRect">
            <a:avLst>
              <a:gd name="adj" fmla="val 50000"/>
            </a:avLst>
          </a:prstGeom>
          <a:solidFill>
            <a:srgbClr val="F3D4C8"/>
          </a:solidFill>
          <a:ln w="0">
            <a:noFill/>
            <a:prstDash val="solid"/>
          </a:ln>
        </p:spPr>
        <p:txBody>
          <a:bodyPr/>
          <a:lstStyle/>
          <a:p>
            <a:endParaRPr lang="en-US"/>
          </a:p>
        </p:txBody>
      </p:sp>
      <p:sp>
        <p:nvSpPr>
          <p:cNvPr id="110" name="Rectangle 109">
            <a:extLst>
              <a:ext uri="{FF2B5EF4-FFF2-40B4-BE49-F238E27FC236}">
                <a16:creationId xmlns:a16="http://schemas.microsoft.com/office/drawing/2014/main" id="{3329DF24-B7A2-B2B5-0225-34D8918ABE28}"/>
              </a:ext>
            </a:extLst>
          </p:cNvPr>
          <p:cNvSpPr>
            <a:spLocks noGrp="1"/>
          </p:cNvSpPr>
          <p:nvPr/>
        </p:nvSpPr>
        <p:spPr>
          <a:xfrm>
            <a:off x="2084437" y="1696171"/>
            <a:ext cx="2480153" cy="430784"/>
          </a:xfrm>
          <a:prstGeom prst="rect">
            <a:avLst/>
          </a:prstGeom>
          <a:noFill/>
          <a:ln w="0">
            <a:noFill/>
          </a:ln>
        </p:spPr>
        <p:txBody>
          <a:bodyPr wrap="square" lIns="0" tIns="0" rIns="0" bIns="0" anchor="ctr">
            <a:normAutofit/>
          </a:bodyPr>
          <a:lstStyle/>
          <a:p>
            <a:pPr algn="ctr">
              <a:lnSpc>
                <a:spcPct val="100000"/>
              </a:lnSpc>
              <a:buNone/>
              <a:defRPr sz="1800" b="1">
                <a:solidFill>
                  <a:srgbClr val="17252A"/>
                </a:solidFill>
                <a:latin typeface="Helvetica Neue"/>
                <a:ea typeface="Helvetica Neue"/>
                <a:cs typeface="Helvetica Neue"/>
              </a:defRPr>
            </a:pPr>
            <a:r>
              <a:rPr sz="1400" b="1" dirty="0">
                <a:solidFill>
                  <a:srgbClr val="17252A"/>
                </a:solidFill>
                <a:latin typeface="Oracle Sans Tab" panose="020B0503020204020204" pitchFamily="34" charset="0"/>
                <a:ea typeface="Helvetica Neue"/>
                <a:cs typeface="Oracle Sans Tab" panose="020B0503020204020204" pitchFamily="34" charset="0"/>
              </a:rPr>
              <a:t>Modern Report Interface</a:t>
            </a:r>
          </a:p>
        </p:txBody>
      </p:sp>
      <p:pic>
        <p:nvPicPr>
          <p:cNvPr id="2" name="Picture 1">
            <a:extLst>
              <a:ext uri="{FF2B5EF4-FFF2-40B4-BE49-F238E27FC236}">
                <a16:creationId xmlns:a16="http://schemas.microsoft.com/office/drawing/2014/main" id="{E2E90A1F-8AC3-B22B-825D-DDDDEE8C80BD}"/>
              </a:ext>
            </a:extLst>
          </p:cNvPr>
          <p:cNvPicPr>
            <a:picLocks noChangeAspect="1"/>
          </p:cNvPicPr>
          <p:nvPr/>
        </p:nvPicPr>
        <p:blipFill>
          <a:blip r:embed="rId6"/>
          <a:stretch>
            <a:fillRect/>
          </a:stretch>
        </p:blipFill>
        <p:spPr>
          <a:xfrm>
            <a:off x="232126" y="2137891"/>
            <a:ext cx="6592881" cy="2717443"/>
          </a:xfrm>
          <a:prstGeom prst="rect">
            <a:avLst/>
          </a:prstGeom>
        </p:spPr>
      </p:pic>
      <p:pic>
        <p:nvPicPr>
          <p:cNvPr id="9" name="Picture 8">
            <a:extLst>
              <a:ext uri="{FF2B5EF4-FFF2-40B4-BE49-F238E27FC236}">
                <a16:creationId xmlns:a16="http://schemas.microsoft.com/office/drawing/2014/main" id="{391FD450-3B9D-506C-777F-89122615219B}"/>
              </a:ext>
            </a:extLst>
          </p:cNvPr>
          <p:cNvPicPr>
            <a:picLocks noChangeAspect="1"/>
          </p:cNvPicPr>
          <p:nvPr/>
        </p:nvPicPr>
        <p:blipFill>
          <a:blip r:embed="rId7"/>
          <a:stretch>
            <a:fillRect/>
          </a:stretch>
        </p:blipFill>
        <p:spPr>
          <a:xfrm>
            <a:off x="9462971" y="1457326"/>
            <a:ext cx="2340652" cy="3390719"/>
          </a:xfrm>
          <a:prstGeom prst="rect">
            <a:avLst/>
          </a:prstGeom>
        </p:spPr>
      </p:pic>
      <p:pic>
        <p:nvPicPr>
          <p:cNvPr id="10" name="Picture 9">
            <a:extLst>
              <a:ext uri="{FF2B5EF4-FFF2-40B4-BE49-F238E27FC236}">
                <a16:creationId xmlns:a16="http://schemas.microsoft.com/office/drawing/2014/main" id="{2C860246-8F1B-02CB-A48F-38C8F7008B40}"/>
              </a:ext>
            </a:extLst>
          </p:cNvPr>
          <p:cNvPicPr>
            <a:picLocks noChangeAspect="1"/>
          </p:cNvPicPr>
          <p:nvPr/>
        </p:nvPicPr>
        <p:blipFill>
          <a:blip r:embed="rId8"/>
          <a:stretch>
            <a:fillRect/>
          </a:stretch>
        </p:blipFill>
        <p:spPr>
          <a:xfrm>
            <a:off x="7056819" y="1468212"/>
            <a:ext cx="2328863" cy="3410888"/>
          </a:xfrm>
          <a:prstGeom prst="rect">
            <a:avLst/>
          </a:prstGeom>
        </p:spPr>
      </p:pic>
      <p:sp>
        <p:nvSpPr>
          <p:cNvPr id="18" name="Slide Number Placeholder 2">
            <a:extLst>
              <a:ext uri="{FF2B5EF4-FFF2-40B4-BE49-F238E27FC236}">
                <a16:creationId xmlns:a16="http://schemas.microsoft.com/office/drawing/2014/main" id="{26055907-4B46-6AD2-DEED-B32D0195D5EB}"/>
              </a:ext>
            </a:extLst>
          </p:cNvPr>
          <p:cNvSpPr txBox="1">
            <a:spLocks/>
          </p:cNvSpPr>
          <p:nvPr/>
        </p:nvSpPr>
        <p:spPr>
          <a:xfrm>
            <a:off x="535011" y="6259773"/>
            <a:ext cx="365760" cy="303631"/>
          </a:xfrm>
          <a:prstGeom prst="rect">
            <a:avLst/>
          </a:prstGeom>
        </p:spPr>
        <p:txBody>
          <a:bodyPr vert="horz" lIns="0" tIns="0" rIns="0" bIns="0" anchor="ctr"/>
          <a:lstStyle>
            <a:defPPr>
              <a:defRPr lang="en-US"/>
            </a:defPPr>
            <a:lvl1pPr marL="0" algn="l" defTabSz="914400" rtl="0" eaLnBrk="1" latinLnBrk="0" hangingPunct="1">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latin typeface="Oracle Sans Tab" panose="020B0503020204020204" pitchFamily="34" charset="0"/>
                <a:cs typeface="Oracle Sans Tab" panose="020B0503020204020204" pitchFamily="34" charset="0"/>
              </a:rPr>
              <a:pPr/>
              <a:t>15</a:t>
            </a:fld>
            <a:endParaRPr lang="en-US" dirty="0">
              <a:latin typeface="Oracle Sans Tab" panose="020B0503020204020204" pitchFamily="34" charset="0"/>
              <a:cs typeface="Oracle Sans Tab" panose="020B0503020204020204" pitchFamily="34" charset="0"/>
            </a:endParaRPr>
          </a:p>
        </p:txBody>
      </p:sp>
      <p:sp>
        <p:nvSpPr>
          <p:cNvPr id="19" name="Footer Placeholder 3">
            <a:extLst>
              <a:ext uri="{FF2B5EF4-FFF2-40B4-BE49-F238E27FC236}">
                <a16:creationId xmlns:a16="http://schemas.microsoft.com/office/drawing/2014/main" id="{DE333593-A273-73D2-8717-BCD33F724554}"/>
              </a:ext>
            </a:extLst>
          </p:cNvPr>
          <p:cNvSpPr txBox="1">
            <a:spLocks/>
          </p:cNvSpPr>
          <p:nvPr/>
        </p:nvSpPr>
        <p:spPr>
          <a:xfrm>
            <a:off x="975361" y="6252231"/>
            <a:ext cx="5120640" cy="303104"/>
          </a:xfrm>
          <a:prstGeom prst="rect">
            <a:avLst/>
          </a:prstGeom>
        </p:spPr>
        <p:txBody>
          <a:bodyPr vert="horz" lIns="0" tIns="0" rIns="0" bIns="0" anchor="ctr"/>
          <a:lstStyle>
            <a:defPPr>
              <a:defRPr lang="en-US"/>
            </a:defPPr>
            <a:lvl1pPr marL="0" algn="l" defTabSz="914400" rtl="0" eaLnBrk="1" latinLnBrk="0" hangingPunct="1">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2026, Oracle and/or its affiliates</a:t>
            </a:r>
          </a:p>
        </p:txBody>
      </p:sp>
    </p:spTree>
    <p:extLst>
      <p:ext uri="{BB962C8B-B14F-4D97-AF65-F5344CB8AC3E}">
        <p14:creationId xmlns:p14="http://schemas.microsoft.com/office/powerpoint/2010/main" val="617097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ED973-E532-07BA-8CAA-4F8B96A88ED2}"/>
              </a:ext>
            </a:extLst>
          </p:cNvPr>
          <p:cNvSpPr>
            <a:spLocks noGrp="1"/>
          </p:cNvSpPr>
          <p:nvPr>
            <p:ph type="title"/>
          </p:nvPr>
        </p:nvSpPr>
        <p:spPr/>
        <p:txBody>
          <a:bodyPr/>
          <a:lstStyle/>
          <a:p>
            <a:r>
              <a:rPr lang="en-US" dirty="0">
                <a:solidFill>
                  <a:srgbClr val="F8FBFA"/>
                </a:solidFill>
                <a:latin typeface="Oracle Sans Tab" panose="020B0503020204020204" pitchFamily="34" charset="0"/>
                <a:ea typeface="Helvetica Neue"/>
                <a:cs typeface="Oracle Sans Tab" panose="020B0503020204020204" pitchFamily="34" charset="0"/>
              </a:rPr>
              <a:t>Interactive Reports Enhancements</a:t>
            </a:r>
            <a:br>
              <a:rPr lang="en-US" dirty="0">
                <a:solidFill>
                  <a:srgbClr val="F8FBFA"/>
                </a:solidFill>
                <a:latin typeface="Oracle Sans Tab" panose="020B0503020204020204" pitchFamily="34" charset="0"/>
                <a:ea typeface="Helvetica Neue"/>
                <a:cs typeface="Oracle Sans Tab" panose="020B0503020204020204" pitchFamily="34" charset="0"/>
              </a:rPr>
            </a:br>
            <a:endParaRPr lang="en-US" dirty="0"/>
          </a:p>
        </p:txBody>
      </p:sp>
      <p:sp>
        <p:nvSpPr>
          <p:cNvPr id="3" name="Slide Number Placeholder 2">
            <a:extLst>
              <a:ext uri="{FF2B5EF4-FFF2-40B4-BE49-F238E27FC236}">
                <a16:creationId xmlns:a16="http://schemas.microsoft.com/office/drawing/2014/main" id="{3075985F-7141-D3D4-4ACC-0CEC1E2649B8}"/>
              </a:ext>
            </a:extLst>
          </p:cNvPr>
          <p:cNvSpPr>
            <a:spLocks noGrp="1"/>
          </p:cNvSpPr>
          <p:nvPr>
            <p:ph type="sldNum" idx="4"/>
          </p:nvPr>
        </p:nvSpPr>
        <p:spPr/>
        <p:txBody>
          <a:bodyPr/>
          <a:lstStyle/>
          <a:p>
            <a:fld id="{766B4A5F-AE5C-6B4D-A0D8-689C8C1B0247}" type="slidenum">
              <a:rPr lang="en-US" smtClean="0"/>
              <a:t>16</a:t>
            </a:fld>
            <a:endParaRPr lang="en-US"/>
          </a:p>
        </p:txBody>
      </p:sp>
      <p:sp>
        <p:nvSpPr>
          <p:cNvPr id="4" name="Footer Placeholder 3">
            <a:extLst>
              <a:ext uri="{FF2B5EF4-FFF2-40B4-BE49-F238E27FC236}">
                <a16:creationId xmlns:a16="http://schemas.microsoft.com/office/drawing/2014/main" id="{A051DA91-F16C-F5A6-187D-72CF737B28CF}"/>
              </a:ext>
            </a:extLst>
          </p:cNvPr>
          <p:cNvSpPr>
            <a:spLocks noGrp="1"/>
          </p:cNvSpPr>
          <p:nvPr>
            <p:ph type="ftr" idx="3"/>
          </p:nvPr>
        </p:nvSpPr>
        <p:spPr/>
        <p:txBody>
          <a:bodyPr/>
          <a:lstStyle/>
          <a:p>
            <a:r>
              <a:rPr lang="en-US" dirty="0"/>
              <a:t>Copyright © 2026, Oracle and/or its affiliates</a:t>
            </a:r>
          </a:p>
        </p:txBody>
      </p:sp>
      <p:sp>
        <p:nvSpPr>
          <p:cNvPr id="5" name="Rounded Rectangle 4">
            <a:extLst>
              <a:ext uri="{FF2B5EF4-FFF2-40B4-BE49-F238E27FC236}">
                <a16:creationId xmlns:a16="http://schemas.microsoft.com/office/drawing/2014/main" id="{042C2803-27CC-850F-DCC4-403071710371}"/>
              </a:ext>
            </a:extLst>
          </p:cNvPr>
          <p:cNvSpPr>
            <a:spLocks noGrp="1"/>
          </p:cNvSpPr>
          <p:nvPr/>
        </p:nvSpPr>
        <p:spPr>
          <a:xfrm>
            <a:off x="1741118" y="1324708"/>
            <a:ext cx="2631590" cy="328246"/>
          </a:xfrm>
          <a:prstGeom prst="roundRect">
            <a:avLst>
              <a:gd name="adj" fmla="val 50000"/>
            </a:avLst>
          </a:prstGeom>
          <a:solidFill>
            <a:srgbClr val="E8E0EE"/>
          </a:solidFill>
          <a:ln w="0">
            <a:noFill/>
            <a:prstDash val="solid"/>
          </a:ln>
        </p:spPr>
        <p:txBody>
          <a:bodyPr/>
          <a:lstStyle/>
          <a:p>
            <a:endParaRPr lang="en-US" sz="1400" dirty="0">
              <a:latin typeface="Oracle Sans Tab" panose="020B0503020204020204" pitchFamily="34" charset="0"/>
              <a:cs typeface="Oracle Sans Tab" panose="020B0503020204020204" pitchFamily="34" charset="0"/>
            </a:endParaRPr>
          </a:p>
        </p:txBody>
      </p:sp>
      <p:sp>
        <p:nvSpPr>
          <p:cNvPr id="6" name="Rectangle 5">
            <a:extLst>
              <a:ext uri="{FF2B5EF4-FFF2-40B4-BE49-F238E27FC236}">
                <a16:creationId xmlns:a16="http://schemas.microsoft.com/office/drawing/2014/main" id="{9603E12C-B173-644D-8BB2-33282E2A00DB}"/>
              </a:ext>
            </a:extLst>
          </p:cNvPr>
          <p:cNvSpPr>
            <a:spLocks noGrp="1"/>
          </p:cNvSpPr>
          <p:nvPr/>
        </p:nvSpPr>
        <p:spPr>
          <a:xfrm>
            <a:off x="1579378" y="1279599"/>
            <a:ext cx="2871808" cy="428264"/>
          </a:xfrm>
          <a:prstGeom prst="rect">
            <a:avLst/>
          </a:prstGeom>
          <a:noFill/>
          <a:ln w="0">
            <a:noFill/>
          </a:ln>
        </p:spPr>
        <p:txBody>
          <a:bodyPr wrap="square" lIns="0" tIns="0" rIns="0" bIns="0" anchor="ctr">
            <a:normAutofit/>
          </a:bodyPr>
          <a:lstStyle/>
          <a:p>
            <a:pPr algn="ctr">
              <a:lnSpc>
                <a:spcPct val="100000"/>
              </a:lnSpc>
              <a:buNone/>
              <a:defRPr sz="1800" b="1">
                <a:solidFill>
                  <a:srgbClr val="312344"/>
                </a:solidFill>
                <a:latin typeface="Helvetica Neue"/>
                <a:ea typeface="Helvetica Neue"/>
                <a:cs typeface="Helvetica Neue"/>
              </a:defRPr>
            </a:pPr>
            <a:r>
              <a:rPr sz="1400" b="1" dirty="0">
                <a:solidFill>
                  <a:srgbClr val="312344"/>
                </a:solidFill>
                <a:latin typeface="Oracle Sans Tab" panose="020B0503020204020204" pitchFamily="34" charset="0"/>
                <a:ea typeface="Helvetica Neue"/>
                <a:cs typeface="Oracle Sans Tab" panose="020B0503020204020204" pitchFamily="34" charset="0"/>
              </a:rPr>
              <a:t>Compute columns with AI IR</a:t>
            </a:r>
          </a:p>
        </p:txBody>
      </p:sp>
      <p:sp>
        <p:nvSpPr>
          <p:cNvPr id="7" name="Rectangle 6">
            <a:extLst>
              <a:ext uri="{FF2B5EF4-FFF2-40B4-BE49-F238E27FC236}">
                <a16:creationId xmlns:a16="http://schemas.microsoft.com/office/drawing/2014/main" id="{D68C6B18-261A-39D0-8B91-9A7D99591390}"/>
              </a:ext>
            </a:extLst>
          </p:cNvPr>
          <p:cNvSpPr>
            <a:spLocks noGrp="1"/>
          </p:cNvSpPr>
          <p:nvPr/>
        </p:nvSpPr>
        <p:spPr>
          <a:xfrm>
            <a:off x="7332423" y="1542757"/>
            <a:ext cx="441960" cy="441960"/>
          </a:xfrm>
          <a:prstGeom prst="rect">
            <a:avLst/>
          </a:prstGeom>
          <a:noFill/>
          <a:ln w="0">
            <a:noFill/>
          </a:ln>
        </p:spPr>
        <p:txBody>
          <a:bodyPr wrap="square" lIns="0" tIns="0" rIns="0" bIns="0" anchor="ctr">
            <a:normAutofit/>
          </a:bodyPr>
          <a:lstStyle/>
          <a:p>
            <a:pPr algn="ctr">
              <a:lnSpc>
                <a:spcPct val="100000"/>
              </a:lnSpc>
              <a:buNone/>
              <a:defRPr sz="2250" b="1">
                <a:solidFill>
                  <a:srgbClr val="F8FBFA"/>
                </a:solidFill>
                <a:latin typeface="Helvetica Neue"/>
                <a:ea typeface="Helvetica Neue"/>
                <a:cs typeface="Helvetica Neue"/>
              </a:defRPr>
            </a:pPr>
            <a:endParaRPr b="1" dirty="0">
              <a:solidFill>
                <a:srgbClr val="F8FBFA"/>
              </a:solidFill>
              <a:latin typeface="Oracle Sans Tab" panose="020B0503020204020204" pitchFamily="34" charset="0"/>
              <a:ea typeface="Helvetica Neue"/>
              <a:cs typeface="Oracle Sans Tab" panose="020B0503020204020204" pitchFamily="34" charset="0"/>
            </a:endParaRPr>
          </a:p>
        </p:txBody>
      </p:sp>
      <p:sp>
        <p:nvSpPr>
          <p:cNvPr id="8" name="Rounded Rectangle 7">
            <a:extLst>
              <a:ext uri="{FF2B5EF4-FFF2-40B4-BE49-F238E27FC236}">
                <a16:creationId xmlns:a16="http://schemas.microsoft.com/office/drawing/2014/main" id="{A84D1A41-3F58-F2C1-279A-A2373D8A95B1}"/>
              </a:ext>
            </a:extLst>
          </p:cNvPr>
          <p:cNvSpPr>
            <a:spLocks noGrp="1"/>
          </p:cNvSpPr>
          <p:nvPr/>
        </p:nvSpPr>
        <p:spPr>
          <a:xfrm>
            <a:off x="7467601" y="1359876"/>
            <a:ext cx="2227385" cy="316523"/>
          </a:xfrm>
          <a:prstGeom prst="roundRect">
            <a:avLst>
              <a:gd name="adj" fmla="val 50000"/>
            </a:avLst>
          </a:prstGeom>
          <a:solidFill>
            <a:srgbClr val="DDE7E2"/>
          </a:solidFill>
          <a:ln w="0">
            <a:noFill/>
            <a:prstDash val="solid"/>
          </a:ln>
        </p:spPr>
        <p:txBody>
          <a:bodyPr/>
          <a:lstStyle/>
          <a:p>
            <a:endParaRPr lang="en-US" sz="1400" dirty="0">
              <a:latin typeface="Oracle Sans Tab" panose="020B0503020204020204" pitchFamily="34" charset="0"/>
              <a:cs typeface="Oracle Sans Tab" panose="020B0503020204020204" pitchFamily="34" charset="0"/>
            </a:endParaRPr>
          </a:p>
        </p:txBody>
      </p:sp>
      <p:sp>
        <p:nvSpPr>
          <p:cNvPr id="9" name="Rectangle 8">
            <a:extLst>
              <a:ext uri="{FF2B5EF4-FFF2-40B4-BE49-F238E27FC236}">
                <a16:creationId xmlns:a16="http://schemas.microsoft.com/office/drawing/2014/main" id="{D81CBCE5-38A9-608F-D47D-47A1A02B5A7A}"/>
              </a:ext>
            </a:extLst>
          </p:cNvPr>
          <p:cNvSpPr>
            <a:spLocks noGrp="1"/>
          </p:cNvSpPr>
          <p:nvPr/>
        </p:nvSpPr>
        <p:spPr>
          <a:xfrm>
            <a:off x="7138559" y="1339375"/>
            <a:ext cx="2779165" cy="372194"/>
          </a:xfrm>
          <a:prstGeom prst="rect">
            <a:avLst/>
          </a:prstGeom>
          <a:noFill/>
          <a:ln w="0">
            <a:noFill/>
          </a:ln>
        </p:spPr>
        <p:txBody>
          <a:bodyPr wrap="square" lIns="0" tIns="0" rIns="0" bIns="0" anchor="ctr">
            <a:normAutofit/>
          </a:bodyPr>
          <a:lstStyle/>
          <a:p>
            <a:pPr algn="ctr">
              <a:lnSpc>
                <a:spcPct val="100000"/>
              </a:lnSpc>
              <a:buNone/>
              <a:defRPr sz="1800" b="1">
                <a:solidFill>
                  <a:srgbClr val="15382E"/>
                </a:solidFill>
                <a:latin typeface="Helvetica Neue"/>
                <a:ea typeface="Helvetica Neue"/>
                <a:cs typeface="Helvetica Neue"/>
              </a:defRPr>
            </a:pPr>
            <a:r>
              <a:rPr sz="1400" b="1" dirty="0">
                <a:solidFill>
                  <a:srgbClr val="15382E"/>
                </a:solidFill>
                <a:latin typeface="Oracle Sans Tab" panose="020B0503020204020204" pitchFamily="34" charset="0"/>
                <a:ea typeface="Helvetica Neue"/>
                <a:cs typeface="Oracle Sans Tab" panose="020B0503020204020204" pitchFamily="34" charset="0"/>
              </a:rPr>
              <a:t>Text Templates in AI IR</a:t>
            </a:r>
          </a:p>
        </p:txBody>
      </p:sp>
      <p:sp>
        <p:nvSpPr>
          <p:cNvPr id="16" name="Oval 15">
            <a:extLst>
              <a:ext uri="{FF2B5EF4-FFF2-40B4-BE49-F238E27FC236}">
                <a16:creationId xmlns:a16="http://schemas.microsoft.com/office/drawing/2014/main" id="{2C7CC42B-BDB3-AB59-52E6-B7A2C1BEAEE4}"/>
              </a:ext>
            </a:extLst>
          </p:cNvPr>
          <p:cNvSpPr>
            <a:spLocks noGrp="1"/>
          </p:cNvSpPr>
          <p:nvPr/>
        </p:nvSpPr>
        <p:spPr>
          <a:xfrm>
            <a:off x="992470" y="4454882"/>
            <a:ext cx="365760" cy="365760"/>
          </a:xfrm>
          <a:prstGeom prst="ellipse">
            <a:avLst/>
          </a:prstGeom>
          <a:solidFill>
            <a:srgbClr val="E8E0EE"/>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17" name="Graphic 16">
            <a:extLst>
              <a:ext uri="{FF2B5EF4-FFF2-40B4-BE49-F238E27FC236}">
                <a16:creationId xmlns:a16="http://schemas.microsoft.com/office/drawing/2014/main" id="{632EE979-A8CC-222E-F8CD-4FF1A6C4EDE9}"/>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1083910" y="4546322"/>
            <a:ext cx="182880" cy="182880"/>
          </a:xfrm>
          <a:prstGeom prst="rect">
            <a:avLst/>
          </a:prstGeom>
        </p:spPr>
      </p:pic>
      <p:sp>
        <p:nvSpPr>
          <p:cNvPr id="18" name="Rectangle 17">
            <a:extLst>
              <a:ext uri="{FF2B5EF4-FFF2-40B4-BE49-F238E27FC236}">
                <a16:creationId xmlns:a16="http://schemas.microsoft.com/office/drawing/2014/main" id="{D99E01DD-4D0D-747D-7D88-63B163F57906}"/>
              </a:ext>
            </a:extLst>
          </p:cNvPr>
          <p:cNvSpPr>
            <a:spLocks noGrp="1"/>
          </p:cNvSpPr>
          <p:nvPr/>
        </p:nvSpPr>
        <p:spPr>
          <a:xfrm>
            <a:off x="1495390" y="4439642"/>
            <a:ext cx="2971800" cy="411480"/>
          </a:xfrm>
          <a:prstGeom prst="rect">
            <a:avLst/>
          </a:prstGeom>
          <a:noFill/>
          <a:ln w="0">
            <a:noFill/>
          </a:ln>
        </p:spPr>
        <p:txBody>
          <a:bodyPr wrap="square" lIns="0" tIns="0" rIns="0" bIns="0" anchor="ctr">
            <a:normAutofit/>
          </a:bodyPr>
          <a:lstStyle/>
          <a:p>
            <a:pPr algn="l">
              <a:lnSpc>
                <a:spcPct val="100000"/>
              </a:lnSpc>
              <a:buNone/>
              <a:defRPr sz="1500" b="0">
                <a:solidFill>
                  <a:srgbClr val="F8FBFA"/>
                </a:solidFill>
                <a:latin typeface="Helvetica Neue"/>
                <a:ea typeface="Helvetica Neue"/>
                <a:cs typeface="Helvetica Neue"/>
              </a:defRPr>
            </a:pPr>
            <a:r>
              <a:rPr sz="1200" dirty="0">
                <a:solidFill>
                  <a:srgbClr val="F8FBFA"/>
                </a:solidFill>
                <a:latin typeface="Oracle Sans Tab" panose="020B0503020204020204" pitchFamily="34" charset="0"/>
                <a:ea typeface="Helvetica Neue"/>
                <a:cs typeface="Oracle Sans Tab" panose="020B0503020204020204" pitchFamily="34" charset="0"/>
              </a:rPr>
              <a:t>Creates a standard computed column</a:t>
            </a:r>
          </a:p>
        </p:txBody>
      </p:sp>
      <p:sp>
        <p:nvSpPr>
          <p:cNvPr id="19" name="Oval 18">
            <a:extLst>
              <a:ext uri="{FF2B5EF4-FFF2-40B4-BE49-F238E27FC236}">
                <a16:creationId xmlns:a16="http://schemas.microsoft.com/office/drawing/2014/main" id="{0D0E59A1-CD2F-1F73-B4E6-6854DA292650}"/>
              </a:ext>
            </a:extLst>
          </p:cNvPr>
          <p:cNvSpPr>
            <a:spLocks noGrp="1"/>
          </p:cNvSpPr>
          <p:nvPr/>
        </p:nvSpPr>
        <p:spPr>
          <a:xfrm>
            <a:off x="992470" y="5011142"/>
            <a:ext cx="365760" cy="365760"/>
          </a:xfrm>
          <a:prstGeom prst="ellipse">
            <a:avLst/>
          </a:prstGeom>
          <a:solidFill>
            <a:srgbClr val="DDE7E2"/>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20" name="Graphic 19">
            <a:extLst>
              <a:ext uri="{FF2B5EF4-FFF2-40B4-BE49-F238E27FC236}">
                <a16:creationId xmlns:a16="http://schemas.microsoft.com/office/drawing/2014/main" id="{BC28FD4E-6049-0884-5B37-21B5461F8568}"/>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1083910" y="5102582"/>
            <a:ext cx="182880" cy="182880"/>
          </a:xfrm>
          <a:prstGeom prst="rect">
            <a:avLst/>
          </a:prstGeom>
        </p:spPr>
      </p:pic>
      <p:sp>
        <p:nvSpPr>
          <p:cNvPr id="21" name="Rectangle 20">
            <a:extLst>
              <a:ext uri="{FF2B5EF4-FFF2-40B4-BE49-F238E27FC236}">
                <a16:creationId xmlns:a16="http://schemas.microsoft.com/office/drawing/2014/main" id="{32B25119-9FD9-6645-3A6C-CAE484DB481B}"/>
              </a:ext>
            </a:extLst>
          </p:cNvPr>
          <p:cNvSpPr>
            <a:spLocks noGrp="1"/>
          </p:cNvSpPr>
          <p:nvPr/>
        </p:nvSpPr>
        <p:spPr>
          <a:xfrm>
            <a:off x="1495390" y="4995902"/>
            <a:ext cx="2971800" cy="411480"/>
          </a:xfrm>
          <a:prstGeom prst="rect">
            <a:avLst/>
          </a:prstGeom>
          <a:noFill/>
          <a:ln w="0">
            <a:noFill/>
          </a:ln>
        </p:spPr>
        <p:txBody>
          <a:bodyPr wrap="square" lIns="0" tIns="0" rIns="0" bIns="0" anchor="ctr">
            <a:normAutofit/>
          </a:bodyPr>
          <a:lstStyle/>
          <a:p>
            <a:pPr algn="l">
              <a:lnSpc>
                <a:spcPct val="100000"/>
              </a:lnSpc>
              <a:buNone/>
              <a:defRPr sz="1500" b="0">
                <a:solidFill>
                  <a:srgbClr val="F8FBFA"/>
                </a:solidFill>
                <a:latin typeface="Helvetica Neue"/>
                <a:ea typeface="Helvetica Neue"/>
                <a:cs typeface="Helvetica Neue"/>
              </a:defRPr>
            </a:pPr>
            <a:r>
              <a:rPr sz="1200" dirty="0">
                <a:solidFill>
                  <a:srgbClr val="F8FBFA"/>
                </a:solidFill>
                <a:latin typeface="Oracle Sans Tab" panose="020B0503020204020204" pitchFamily="34" charset="0"/>
                <a:ea typeface="Helvetica Neue"/>
                <a:cs typeface="Oracle Sans Tab" panose="020B0503020204020204" pitchFamily="34" charset="0"/>
              </a:rPr>
              <a:t>Review, edit, save, or remove it</a:t>
            </a:r>
          </a:p>
        </p:txBody>
      </p:sp>
      <p:sp>
        <p:nvSpPr>
          <p:cNvPr id="22" name="Oval 21">
            <a:extLst>
              <a:ext uri="{FF2B5EF4-FFF2-40B4-BE49-F238E27FC236}">
                <a16:creationId xmlns:a16="http://schemas.microsoft.com/office/drawing/2014/main" id="{E97DBE56-9B86-F882-B6D9-7EDA7176E06A}"/>
              </a:ext>
            </a:extLst>
          </p:cNvPr>
          <p:cNvSpPr>
            <a:spLocks noGrp="1"/>
          </p:cNvSpPr>
          <p:nvPr/>
        </p:nvSpPr>
        <p:spPr>
          <a:xfrm>
            <a:off x="992470" y="5567402"/>
            <a:ext cx="365760" cy="365760"/>
          </a:xfrm>
          <a:prstGeom prst="ellipse">
            <a:avLst/>
          </a:prstGeom>
          <a:solidFill>
            <a:srgbClr val="E8E0EE"/>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23" name="Graphic 22">
            <a:extLst>
              <a:ext uri="{FF2B5EF4-FFF2-40B4-BE49-F238E27FC236}">
                <a16:creationId xmlns:a16="http://schemas.microsoft.com/office/drawing/2014/main" id="{B3344CAA-4BBD-3AF2-456B-3EF0BCB1BD92}"/>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1083910" y="5658842"/>
            <a:ext cx="182880" cy="182880"/>
          </a:xfrm>
          <a:prstGeom prst="rect">
            <a:avLst/>
          </a:prstGeom>
        </p:spPr>
      </p:pic>
      <p:sp>
        <p:nvSpPr>
          <p:cNvPr id="24" name="Rectangle 23">
            <a:extLst>
              <a:ext uri="{FF2B5EF4-FFF2-40B4-BE49-F238E27FC236}">
                <a16:creationId xmlns:a16="http://schemas.microsoft.com/office/drawing/2014/main" id="{1C9DF3B8-FE55-00EF-543C-4C0721286BF0}"/>
              </a:ext>
            </a:extLst>
          </p:cNvPr>
          <p:cNvSpPr>
            <a:spLocks noGrp="1"/>
          </p:cNvSpPr>
          <p:nvPr/>
        </p:nvSpPr>
        <p:spPr>
          <a:xfrm>
            <a:off x="1495390" y="5552162"/>
            <a:ext cx="2971800" cy="411480"/>
          </a:xfrm>
          <a:prstGeom prst="rect">
            <a:avLst/>
          </a:prstGeom>
          <a:noFill/>
          <a:ln w="0">
            <a:noFill/>
          </a:ln>
        </p:spPr>
        <p:txBody>
          <a:bodyPr wrap="square" lIns="0" tIns="0" rIns="0" bIns="0" anchor="ctr">
            <a:normAutofit/>
          </a:bodyPr>
          <a:lstStyle/>
          <a:p>
            <a:pPr algn="l">
              <a:lnSpc>
                <a:spcPct val="100000"/>
              </a:lnSpc>
              <a:buNone/>
              <a:defRPr sz="1500" b="0">
                <a:solidFill>
                  <a:srgbClr val="F8FBFA"/>
                </a:solidFill>
                <a:latin typeface="Helvetica Neue"/>
                <a:ea typeface="Helvetica Neue"/>
                <a:cs typeface="Helvetica Neue"/>
              </a:defRPr>
            </a:pPr>
            <a:r>
              <a:rPr sz="1200" dirty="0">
                <a:solidFill>
                  <a:srgbClr val="F8FBFA"/>
                </a:solidFill>
                <a:latin typeface="Oracle Sans Tab" panose="020B0503020204020204" pitchFamily="34" charset="0"/>
                <a:ea typeface="Helvetica Neue"/>
                <a:cs typeface="Oracle Sans Tab" panose="020B0503020204020204" pitchFamily="34" charset="0"/>
              </a:rPr>
              <a:t>Uses eligible columns in the current report</a:t>
            </a:r>
          </a:p>
        </p:txBody>
      </p:sp>
      <p:sp>
        <p:nvSpPr>
          <p:cNvPr id="35" name="Oval 34">
            <a:extLst>
              <a:ext uri="{FF2B5EF4-FFF2-40B4-BE49-F238E27FC236}">
                <a16:creationId xmlns:a16="http://schemas.microsoft.com/office/drawing/2014/main" id="{0545C2CA-D582-C479-1E24-9B756D5447F4}"/>
              </a:ext>
            </a:extLst>
          </p:cNvPr>
          <p:cNvSpPr>
            <a:spLocks noGrp="1"/>
          </p:cNvSpPr>
          <p:nvPr/>
        </p:nvSpPr>
        <p:spPr>
          <a:xfrm>
            <a:off x="7384668" y="4391442"/>
            <a:ext cx="365760" cy="365760"/>
          </a:xfrm>
          <a:prstGeom prst="ellipse">
            <a:avLst/>
          </a:prstGeom>
          <a:solidFill>
            <a:srgbClr val="55796D"/>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36" name="Graphic 35">
            <a:extLst>
              <a:ext uri="{FF2B5EF4-FFF2-40B4-BE49-F238E27FC236}">
                <a16:creationId xmlns:a16="http://schemas.microsoft.com/office/drawing/2014/main" id="{B44F102B-EDDC-4407-C255-D7B7B4BC1725}"/>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7476108" y="4482882"/>
            <a:ext cx="182880" cy="182880"/>
          </a:xfrm>
          <a:prstGeom prst="rect">
            <a:avLst/>
          </a:prstGeom>
        </p:spPr>
      </p:pic>
      <p:sp>
        <p:nvSpPr>
          <p:cNvPr id="37" name="Rectangle 36">
            <a:extLst>
              <a:ext uri="{FF2B5EF4-FFF2-40B4-BE49-F238E27FC236}">
                <a16:creationId xmlns:a16="http://schemas.microsoft.com/office/drawing/2014/main" id="{6D5F38A1-D61A-E8EF-2DE5-E037538AE2AB}"/>
              </a:ext>
            </a:extLst>
          </p:cNvPr>
          <p:cNvSpPr>
            <a:spLocks noGrp="1"/>
          </p:cNvSpPr>
          <p:nvPr/>
        </p:nvSpPr>
        <p:spPr>
          <a:xfrm>
            <a:off x="7887587" y="4376202"/>
            <a:ext cx="3706535" cy="477152"/>
          </a:xfrm>
          <a:prstGeom prst="rect">
            <a:avLst/>
          </a:prstGeom>
          <a:noFill/>
          <a:ln w="0">
            <a:noFill/>
          </a:ln>
        </p:spPr>
        <p:txBody>
          <a:bodyPr wrap="square" lIns="0" tIns="0" rIns="0" bIns="0" anchor="ctr">
            <a:normAutofit/>
          </a:bodyPr>
          <a:lstStyle/>
          <a:p>
            <a:pPr algn="l">
              <a:lnSpc>
                <a:spcPct val="100000"/>
              </a:lnSpc>
              <a:buNone/>
              <a:defRPr sz="1500" b="0">
                <a:solidFill>
                  <a:srgbClr val="F8FBFA"/>
                </a:solidFill>
                <a:latin typeface="Helvetica Neue"/>
                <a:ea typeface="Helvetica Neue"/>
                <a:cs typeface="Helvetica Neue"/>
              </a:defRPr>
            </a:pPr>
            <a:r>
              <a:rPr sz="1200" dirty="0">
                <a:solidFill>
                  <a:srgbClr val="F8FBFA"/>
                </a:solidFill>
                <a:latin typeface="Oracle Sans Tab" panose="020B0503020204020204" pitchFamily="34" charset="0"/>
                <a:ea typeface="Helvetica Neue"/>
                <a:cs typeface="Oracle Sans Tab" panose="020B0503020204020204" pitchFamily="34" charset="0"/>
              </a:rPr>
              <a:t>Not every report request requires AI interpretation</a:t>
            </a:r>
          </a:p>
        </p:txBody>
      </p:sp>
      <p:sp>
        <p:nvSpPr>
          <p:cNvPr id="38" name="Oval 37">
            <a:extLst>
              <a:ext uri="{FF2B5EF4-FFF2-40B4-BE49-F238E27FC236}">
                <a16:creationId xmlns:a16="http://schemas.microsoft.com/office/drawing/2014/main" id="{D73367B1-37D7-451B-A366-D3B90907374C}"/>
              </a:ext>
            </a:extLst>
          </p:cNvPr>
          <p:cNvSpPr>
            <a:spLocks noGrp="1"/>
          </p:cNvSpPr>
          <p:nvPr/>
        </p:nvSpPr>
        <p:spPr>
          <a:xfrm>
            <a:off x="7384668" y="4973357"/>
            <a:ext cx="365760" cy="365760"/>
          </a:xfrm>
          <a:prstGeom prst="ellipse">
            <a:avLst/>
          </a:prstGeom>
          <a:solidFill>
            <a:srgbClr val="55796D"/>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39" name="Graphic 38">
            <a:extLst>
              <a:ext uri="{FF2B5EF4-FFF2-40B4-BE49-F238E27FC236}">
                <a16:creationId xmlns:a16="http://schemas.microsoft.com/office/drawing/2014/main" id="{41A137BE-7261-4910-A223-96DD429528B7}"/>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7476108" y="5087947"/>
            <a:ext cx="182880" cy="182880"/>
          </a:xfrm>
          <a:prstGeom prst="rect">
            <a:avLst/>
          </a:prstGeom>
        </p:spPr>
      </p:pic>
      <p:sp>
        <p:nvSpPr>
          <p:cNvPr id="40" name="Rectangle 39">
            <a:extLst>
              <a:ext uri="{FF2B5EF4-FFF2-40B4-BE49-F238E27FC236}">
                <a16:creationId xmlns:a16="http://schemas.microsoft.com/office/drawing/2014/main" id="{CC780554-8C2D-D752-C2E4-47C37DD240C1}"/>
              </a:ext>
            </a:extLst>
          </p:cNvPr>
          <p:cNvSpPr>
            <a:spLocks noGrp="1"/>
          </p:cNvSpPr>
          <p:nvPr/>
        </p:nvSpPr>
        <p:spPr>
          <a:xfrm>
            <a:off x="7887588" y="4958117"/>
            <a:ext cx="2819400" cy="411480"/>
          </a:xfrm>
          <a:prstGeom prst="rect">
            <a:avLst/>
          </a:prstGeom>
          <a:noFill/>
          <a:ln w="0">
            <a:noFill/>
          </a:ln>
        </p:spPr>
        <p:txBody>
          <a:bodyPr wrap="square" lIns="0" tIns="0" rIns="0" bIns="0" anchor="ctr">
            <a:normAutofit/>
          </a:bodyPr>
          <a:lstStyle/>
          <a:p>
            <a:pPr algn="l">
              <a:lnSpc>
                <a:spcPct val="100000"/>
              </a:lnSpc>
              <a:buNone/>
              <a:defRPr sz="1500" b="0">
                <a:solidFill>
                  <a:srgbClr val="F8FBFA"/>
                </a:solidFill>
                <a:latin typeface="Helvetica Neue"/>
                <a:ea typeface="Helvetica Neue"/>
                <a:cs typeface="Helvetica Neue"/>
              </a:defRPr>
            </a:pPr>
            <a:r>
              <a:rPr sz="1200" dirty="0">
                <a:solidFill>
                  <a:srgbClr val="F8FBFA"/>
                </a:solidFill>
                <a:latin typeface="Oracle Sans Tab" panose="020B0503020204020204" pitchFamily="34" charset="0"/>
                <a:ea typeface="Helvetica Neue"/>
                <a:cs typeface="Oracle Sans Tab" panose="020B0503020204020204" pitchFamily="34" charset="0"/>
              </a:rPr>
              <a:t>AI IR uses key phrases</a:t>
            </a:r>
          </a:p>
        </p:txBody>
      </p:sp>
      <p:sp>
        <p:nvSpPr>
          <p:cNvPr id="41" name="Oval 40">
            <a:extLst>
              <a:ext uri="{FF2B5EF4-FFF2-40B4-BE49-F238E27FC236}">
                <a16:creationId xmlns:a16="http://schemas.microsoft.com/office/drawing/2014/main" id="{2F705A40-1CE4-9A7F-0A14-594F296C3AF2}"/>
              </a:ext>
            </a:extLst>
          </p:cNvPr>
          <p:cNvSpPr>
            <a:spLocks noGrp="1"/>
          </p:cNvSpPr>
          <p:nvPr/>
        </p:nvSpPr>
        <p:spPr>
          <a:xfrm>
            <a:off x="7384668" y="5541192"/>
            <a:ext cx="365760" cy="365760"/>
          </a:xfrm>
          <a:prstGeom prst="ellipse">
            <a:avLst/>
          </a:prstGeom>
          <a:solidFill>
            <a:srgbClr val="55796D"/>
          </a:solidFill>
          <a:ln w="0">
            <a:no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42" name="Graphic 41">
            <a:extLst>
              <a:ext uri="{FF2B5EF4-FFF2-40B4-BE49-F238E27FC236}">
                <a16:creationId xmlns:a16="http://schemas.microsoft.com/office/drawing/2014/main" id="{5699AFD4-2A5C-F2F8-BE99-1A2825FBACE7}"/>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7476108" y="5632632"/>
            <a:ext cx="182880" cy="182880"/>
          </a:xfrm>
          <a:prstGeom prst="rect">
            <a:avLst/>
          </a:prstGeom>
        </p:spPr>
      </p:pic>
      <p:sp>
        <p:nvSpPr>
          <p:cNvPr id="43" name="Rectangle 42">
            <a:extLst>
              <a:ext uri="{FF2B5EF4-FFF2-40B4-BE49-F238E27FC236}">
                <a16:creationId xmlns:a16="http://schemas.microsoft.com/office/drawing/2014/main" id="{F13B5A87-1613-06E2-CE01-AD4B9A6CBC31}"/>
              </a:ext>
            </a:extLst>
          </p:cNvPr>
          <p:cNvSpPr>
            <a:spLocks noGrp="1"/>
          </p:cNvSpPr>
          <p:nvPr/>
        </p:nvSpPr>
        <p:spPr>
          <a:xfrm>
            <a:off x="7887588" y="5525952"/>
            <a:ext cx="2819400" cy="411480"/>
          </a:xfrm>
          <a:prstGeom prst="rect">
            <a:avLst/>
          </a:prstGeom>
          <a:noFill/>
          <a:ln w="0">
            <a:noFill/>
          </a:ln>
        </p:spPr>
        <p:txBody>
          <a:bodyPr wrap="square" lIns="0" tIns="0" rIns="0" bIns="0" anchor="ctr">
            <a:normAutofit/>
          </a:bodyPr>
          <a:lstStyle/>
          <a:p>
            <a:pPr algn="l">
              <a:lnSpc>
                <a:spcPct val="100000"/>
              </a:lnSpc>
              <a:buNone/>
              <a:defRPr sz="1500" b="0">
                <a:solidFill>
                  <a:srgbClr val="F8FBFA"/>
                </a:solidFill>
                <a:latin typeface="Helvetica Neue"/>
                <a:ea typeface="Helvetica Neue"/>
                <a:cs typeface="Helvetica Neue"/>
              </a:defRPr>
            </a:pPr>
            <a:r>
              <a:rPr sz="1200" dirty="0">
                <a:solidFill>
                  <a:srgbClr val="F8FBFA"/>
                </a:solidFill>
                <a:latin typeface="Oracle Sans Tab" panose="020B0503020204020204" pitchFamily="34" charset="0"/>
                <a:ea typeface="Helvetica Neue"/>
                <a:cs typeface="Oracle Sans Tab" panose="020B0503020204020204" pitchFamily="34" charset="0"/>
              </a:rPr>
              <a:t>Faster response for short and predictable actions</a:t>
            </a:r>
          </a:p>
        </p:txBody>
      </p:sp>
      <p:pic>
        <p:nvPicPr>
          <p:cNvPr id="48" name="Picture 47">
            <a:extLst>
              <a:ext uri="{FF2B5EF4-FFF2-40B4-BE49-F238E27FC236}">
                <a16:creationId xmlns:a16="http://schemas.microsoft.com/office/drawing/2014/main" id="{793A911C-4C47-0C4C-C19E-DA321F58DA4F}"/>
              </a:ext>
            </a:extLst>
          </p:cNvPr>
          <p:cNvPicPr>
            <a:picLocks noChangeAspect="1"/>
          </p:cNvPicPr>
          <p:nvPr/>
        </p:nvPicPr>
        <p:blipFill>
          <a:blip r:embed="rId7"/>
          <a:stretch>
            <a:fillRect/>
          </a:stretch>
        </p:blipFill>
        <p:spPr>
          <a:xfrm>
            <a:off x="605685" y="1827582"/>
            <a:ext cx="5093658" cy="2467966"/>
          </a:xfrm>
          <a:prstGeom prst="rect">
            <a:avLst/>
          </a:prstGeom>
        </p:spPr>
      </p:pic>
      <p:pic>
        <p:nvPicPr>
          <p:cNvPr id="49" name="Picture 48">
            <a:extLst>
              <a:ext uri="{FF2B5EF4-FFF2-40B4-BE49-F238E27FC236}">
                <a16:creationId xmlns:a16="http://schemas.microsoft.com/office/drawing/2014/main" id="{49919BCA-9236-AD77-DD7F-A60C214E87C3}"/>
              </a:ext>
            </a:extLst>
          </p:cNvPr>
          <p:cNvPicPr>
            <a:picLocks noChangeAspect="1"/>
          </p:cNvPicPr>
          <p:nvPr/>
        </p:nvPicPr>
        <p:blipFill>
          <a:blip r:embed="rId8"/>
          <a:stretch>
            <a:fillRect/>
          </a:stretch>
        </p:blipFill>
        <p:spPr>
          <a:xfrm>
            <a:off x="7386778" y="1840525"/>
            <a:ext cx="2450121" cy="2450121"/>
          </a:xfrm>
          <a:prstGeom prst="rect">
            <a:avLst/>
          </a:prstGeom>
        </p:spPr>
      </p:pic>
    </p:spTree>
    <p:extLst>
      <p:ext uri="{BB962C8B-B14F-4D97-AF65-F5344CB8AC3E}">
        <p14:creationId xmlns:p14="http://schemas.microsoft.com/office/powerpoint/2010/main" val="4175748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00F7D-6FC7-C552-1E5C-A30F96E34FB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EB91545-F347-45B4-21D5-25CBC2FCB227}"/>
              </a:ext>
            </a:extLst>
          </p:cNvPr>
          <p:cNvSpPr>
            <a:spLocks noGrp="1"/>
          </p:cNvSpPr>
          <p:nvPr>
            <p:ph type="title"/>
          </p:nvPr>
        </p:nvSpPr>
        <p:spPr>
          <a:xfrm>
            <a:off x="609599" y="2862248"/>
            <a:ext cx="7471719" cy="566752"/>
          </a:xfrm>
        </p:spPr>
        <p:txBody>
          <a:bodyPr/>
          <a:lstStyle/>
          <a:p>
            <a:r>
              <a:rPr lang="en-US" dirty="0"/>
              <a:t>Deep Data Security Integration</a:t>
            </a:r>
          </a:p>
        </p:txBody>
      </p:sp>
      <p:sp>
        <p:nvSpPr>
          <p:cNvPr id="6" name="Slide Number Placeholder 5">
            <a:extLst>
              <a:ext uri="{FF2B5EF4-FFF2-40B4-BE49-F238E27FC236}">
                <a16:creationId xmlns:a16="http://schemas.microsoft.com/office/drawing/2014/main" id="{EA4AF0D7-184F-EAB0-8326-5BEF44D784A7}"/>
              </a:ext>
            </a:extLst>
          </p:cNvPr>
          <p:cNvSpPr>
            <a:spLocks noGrp="1"/>
          </p:cNvSpPr>
          <p:nvPr>
            <p:ph type="sldNum" idx="4"/>
          </p:nvPr>
        </p:nvSpPr>
        <p:spPr/>
        <p:txBody>
          <a:bodyPr/>
          <a:lstStyle/>
          <a:p>
            <a:fld id="{766B4A5F-AE5C-6B4D-A0D8-689C8C1B0247}" type="slidenum">
              <a:rPr lang="en-US" smtClean="0"/>
              <a:t>17</a:t>
            </a:fld>
            <a:endParaRPr lang="en-US"/>
          </a:p>
        </p:txBody>
      </p:sp>
      <p:sp>
        <p:nvSpPr>
          <p:cNvPr id="7" name="Footer Placeholder 6">
            <a:extLst>
              <a:ext uri="{FF2B5EF4-FFF2-40B4-BE49-F238E27FC236}">
                <a16:creationId xmlns:a16="http://schemas.microsoft.com/office/drawing/2014/main" id="{6B581E34-A772-28BB-2E9C-C101B9A568F2}"/>
              </a:ext>
            </a:extLst>
          </p:cNvPr>
          <p:cNvSpPr>
            <a:spLocks noGrp="1"/>
          </p:cNvSpPr>
          <p:nvPr>
            <p:ph type="ftr" idx="3"/>
          </p:nvPr>
        </p:nvSpPr>
        <p:spPr/>
        <p:txBody>
          <a:bodyPr/>
          <a:lstStyle/>
          <a:p>
            <a:r>
              <a:rPr lang="en-US"/>
              <a:t>Copyright © 2026, Oracle and/or its affiliates</a:t>
            </a:r>
          </a:p>
        </p:txBody>
      </p:sp>
    </p:spTree>
    <p:extLst>
      <p:ext uri="{BB962C8B-B14F-4D97-AF65-F5344CB8AC3E}">
        <p14:creationId xmlns:p14="http://schemas.microsoft.com/office/powerpoint/2010/main" val="374005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33F4F4-6342-9576-3B4A-697337FFDC83}"/>
              </a:ext>
            </a:extLst>
          </p:cNvPr>
          <p:cNvSpPr>
            <a:spLocks noGrp="1"/>
          </p:cNvSpPr>
          <p:nvPr>
            <p:ph type="sldNum" idx="4"/>
          </p:nvPr>
        </p:nvSpPr>
        <p:spPr>
          <a:xfrm>
            <a:off x="609600" y="6378613"/>
            <a:ext cx="365760" cy="303631"/>
          </a:xfrm>
        </p:spPr>
        <p:txBody>
          <a:bodyPr/>
          <a:lstStyle/>
          <a:p>
            <a:fld id="{766B4A5F-AE5C-6B4D-A0D8-689C8C1B0247}" type="slidenum">
              <a:rPr lang="en-US" smtClean="0">
                <a:latin typeface="Oracle Sans Tab" panose="020B0503020204020204" pitchFamily="34" charset="0"/>
                <a:cs typeface="Oracle Sans Tab" panose="020B0503020204020204" pitchFamily="34" charset="0"/>
              </a:rPr>
              <a:t>18</a:t>
            </a:fld>
            <a:endParaRPr lang="en-US" dirty="0">
              <a:latin typeface="Oracle Sans Tab" panose="020B0503020204020204" pitchFamily="34" charset="0"/>
              <a:cs typeface="Oracle Sans Tab" panose="020B0503020204020204" pitchFamily="34" charset="0"/>
            </a:endParaRPr>
          </a:p>
        </p:txBody>
      </p:sp>
      <p:sp>
        <p:nvSpPr>
          <p:cNvPr id="4" name="Footer Placeholder 3">
            <a:extLst>
              <a:ext uri="{FF2B5EF4-FFF2-40B4-BE49-F238E27FC236}">
                <a16:creationId xmlns:a16="http://schemas.microsoft.com/office/drawing/2014/main" id="{E13FFAB5-A0EF-2BD4-FBA8-C6CE02D9D26C}"/>
              </a:ext>
            </a:extLst>
          </p:cNvPr>
          <p:cNvSpPr>
            <a:spLocks noGrp="1"/>
          </p:cNvSpPr>
          <p:nvPr>
            <p:ph type="ftr" idx="3"/>
          </p:nvPr>
        </p:nvSpPr>
        <p:spPr>
          <a:xfrm>
            <a:off x="975361" y="6379231"/>
            <a:ext cx="5120640" cy="303104"/>
          </a:xfrm>
        </p:spPr>
        <p:txBody>
          <a:bodyPr/>
          <a:lstStyle/>
          <a:p>
            <a:r>
              <a:rPr lang="en-US">
                <a:latin typeface="Oracle Sans Tab" panose="020B0503020204020204" pitchFamily="34" charset="0"/>
                <a:cs typeface="Oracle Sans Tab" panose="020B0503020204020204" pitchFamily="34" charset="0"/>
              </a:rPr>
              <a:t>Copyright © 2026, Oracle and/or its affiliates</a:t>
            </a:r>
          </a:p>
        </p:txBody>
      </p:sp>
      <p:sp>
        <p:nvSpPr>
          <p:cNvPr id="80" name="Rectangle 79">
            <a:extLst>
              <a:ext uri="{FF2B5EF4-FFF2-40B4-BE49-F238E27FC236}">
                <a16:creationId xmlns:a16="http://schemas.microsoft.com/office/drawing/2014/main" id="{FCC186EA-D7F9-979B-A269-35BB173CD37E}"/>
              </a:ext>
            </a:extLst>
          </p:cNvPr>
          <p:cNvSpPr>
            <a:spLocks noGrp="1"/>
          </p:cNvSpPr>
          <p:nvPr/>
        </p:nvSpPr>
        <p:spPr>
          <a:xfrm>
            <a:off x="591820" y="701040"/>
            <a:ext cx="10228580" cy="353060"/>
          </a:xfrm>
          <a:prstGeom prst="rect">
            <a:avLst/>
          </a:prstGeom>
          <a:noFill/>
          <a:ln w="0">
            <a:noFill/>
          </a:ln>
        </p:spPr>
        <p:txBody>
          <a:bodyPr wrap="square" lIns="0" tIns="0" rIns="0" bIns="0" anchor="t">
            <a:normAutofit lnSpcReduction="10000"/>
          </a:bodyPr>
          <a:lstStyle/>
          <a:p>
            <a:pPr algn="l">
              <a:defRPr sz="4350" b="0">
                <a:solidFill>
                  <a:srgbClr val="F7FBFC"/>
                </a:solidFill>
                <a:latin typeface="Oracle Sans"/>
                <a:ea typeface="Oracle Sans"/>
                <a:cs typeface="Oracle Sans"/>
              </a:defRPr>
            </a:pPr>
            <a:r>
              <a:rPr sz="2400" b="1" dirty="0">
                <a:latin typeface="Oracle Sans Tab" panose="020B0503020204020204" pitchFamily="34" charset="0"/>
                <a:ea typeface="Oracle Sans"/>
                <a:cs typeface="Oracle Sans Tab" panose="020B0503020204020204" pitchFamily="34" charset="0"/>
              </a:rPr>
              <a:t>Deep Data Security</a:t>
            </a:r>
            <a:r>
              <a:rPr sz="2400" dirty="0">
                <a:latin typeface="Oracle Sans Tab" panose="020B0503020204020204" pitchFamily="34" charset="0"/>
                <a:ea typeface="Oracle Sans"/>
                <a:cs typeface="Oracle Sans Tab" panose="020B0503020204020204" pitchFamily="34" charset="0"/>
              </a:rPr>
              <a:t> for </a:t>
            </a:r>
            <a:r>
              <a:rPr sz="2400" b="1" dirty="0">
                <a:latin typeface="Oracle Sans Tab" panose="020B0503020204020204" pitchFamily="34" charset="0"/>
                <a:ea typeface="Oracle Sans"/>
                <a:cs typeface="Oracle Sans Tab" panose="020B0503020204020204" pitchFamily="34" charset="0"/>
              </a:rPr>
              <a:t>Oracle APEX</a:t>
            </a:r>
          </a:p>
        </p:txBody>
      </p:sp>
      <p:pic>
        <p:nvPicPr>
          <p:cNvPr id="82" name="Picture 81">
            <a:extLst>
              <a:ext uri="{FF2B5EF4-FFF2-40B4-BE49-F238E27FC236}">
                <a16:creationId xmlns:a16="http://schemas.microsoft.com/office/drawing/2014/main" id="{A5F468AF-0998-0C98-89B6-DD96155AA6C6}"/>
              </a:ext>
            </a:extLst>
          </p:cNvPr>
          <p:cNvPicPr>
            <a:picLocks noChangeAspect="1"/>
          </p:cNvPicPr>
          <p:nvPr/>
        </p:nvPicPr>
        <p:blipFill>
          <a:blip r:embed="rId3"/>
          <a:srcRect t="707" b="707"/>
          <a:stretch>
            <a:fillRect/>
          </a:stretch>
        </p:blipFill>
        <p:spPr>
          <a:xfrm>
            <a:off x="683751" y="2270436"/>
            <a:ext cx="1347940" cy="1414780"/>
          </a:xfrm>
          <a:prstGeom prst="ellipse">
            <a:avLst/>
          </a:prstGeom>
        </p:spPr>
      </p:pic>
      <p:sp>
        <p:nvSpPr>
          <p:cNvPr id="83" name="Rounded Rectangle 82">
            <a:extLst>
              <a:ext uri="{FF2B5EF4-FFF2-40B4-BE49-F238E27FC236}">
                <a16:creationId xmlns:a16="http://schemas.microsoft.com/office/drawing/2014/main" id="{84821546-500E-9C7A-B916-4B822CFC8D47}"/>
              </a:ext>
            </a:extLst>
          </p:cNvPr>
          <p:cNvSpPr>
            <a:spLocks noGrp="1"/>
          </p:cNvSpPr>
          <p:nvPr/>
        </p:nvSpPr>
        <p:spPr>
          <a:xfrm>
            <a:off x="2117773" y="2006600"/>
            <a:ext cx="981027" cy="1854200"/>
          </a:xfrm>
          <a:prstGeom prst="roundRect">
            <a:avLst>
              <a:gd name="adj" fmla="val 7805"/>
            </a:avLst>
          </a:prstGeom>
          <a:solidFill>
            <a:srgbClr val="0A4150"/>
          </a:solidFill>
          <a:ln w="11430">
            <a:solidFill>
              <a:srgbClr val="2D6979"/>
            </a:solidFill>
            <a:prstDash val="solid"/>
          </a:ln>
        </p:spPr>
        <p:txBody>
          <a:bodyPr/>
          <a:lstStyle/>
          <a:p>
            <a:endParaRPr lang="en-US" sz="800">
              <a:latin typeface="Oracle Sans Tab" panose="020B0503020204020204" pitchFamily="34" charset="0"/>
              <a:cs typeface="Oracle Sans Tab" panose="020B0503020204020204" pitchFamily="34" charset="0"/>
            </a:endParaRPr>
          </a:p>
        </p:txBody>
      </p:sp>
      <p:sp>
        <p:nvSpPr>
          <p:cNvPr id="84" name="Rectangle 83">
            <a:extLst>
              <a:ext uri="{FF2B5EF4-FFF2-40B4-BE49-F238E27FC236}">
                <a16:creationId xmlns:a16="http://schemas.microsoft.com/office/drawing/2014/main" id="{9DA722E2-BEB8-3DE1-F43F-614BA86F0A8D}"/>
              </a:ext>
            </a:extLst>
          </p:cNvPr>
          <p:cNvSpPr>
            <a:spLocks noGrp="1"/>
          </p:cNvSpPr>
          <p:nvPr/>
        </p:nvSpPr>
        <p:spPr>
          <a:xfrm>
            <a:off x="2172676" y="2132622"/>
            <a:ext cx="903535" cy="172573"/>
          </a:xfrm>
          <a:prstGeom prst="rect">
            <a:avLst/>
          </a:prstGeom>
          <a:noFill/>
          <a:ln w="0">
            <a:noFill/>
          </a:ln>
        </p:spPr>
        <p:txBody>
          <a:bodyPr wrap="square" lIns="0" tIns="0" rIns="0" bIns="0" anchor="t">
            <a:noAutofit/>
          </a:bodyPr>
          <a:lstStyle/>
          <a:p>
            <a:pPr algn="ctr">
              <a:lnSpc>
                <a:spcPct val="96000"/>
              </a:lnSpc>
              <a:buNone/>
              <a:defRPr sz="1275" b="1">
                <a:solidFill>
                  <a:srgbClr val="F7FBFC"/>
                </a:solidFill>
                <a:latin typeface="Oracle Sans"/>
                <a:ea typeface="Oracle Sans"/>
                <a:cs typeface="Oracle Sans"/>
              </a:defRPr>
            </a:pPr>
            <a:r>
              <a:rPr sz="800" b="1" dirty="0">
                <a:solidFill>
                  <a:srgbClr val="F7FBFC"/>
                </a:solidFill>
                <a:latin typeface="Oracle Sans Tab" panose="020B0503020204020204" pitchFamily="34" charset="0"/>
                <a:ea typeface="Oracle Sans"/>
                <a:cs typeface="Oracle Sans Tab" panose="020B0503020204020204" pitchFamily="34" charset="0"/>
              </a:rPr>
              <a:t>Identity Provider (IDP)</a:t>
            </a:r>
          </a:p>
        </p:txBody>
      </p:sp>
      <p:sp>
        <p:nvSpPr>
          <p:cNvPr id="85" name="Rounded Rectangle 84">
            <a:extLst>
              <a:ext uri="{FF2B5EF4-FFF2-40B4-BE49-F238E27FC236}">
                <a16:creationId xmlns:a16="http://schemas.microsoft.com/office/drawing/2014/main" id="{DFCDA41E-0C73-DA3A-EB73-8ACECDB7C8E9}"/>
              </a:ext>
            </a:extLst>
          </p:cNvPr>
          <p:cNvSpPr>
            <a:spLocks noGrp="1"/>
          </p:cNvSpPr>
          <p:nvPr/>
        </p:nvSpPr>
        <p:spPr>
          <a:xfrm>
            <a:off x="2237739" y="2381934"/>
            <a:ext cx="734263" cy="1366970"/>
          </a:xfrm>
          <a:prstGeom prst="roundRect">
            <a:avLst>
              <a:gd name="adj" fmla="val 10000"/>
            </a:avLst>
          </a:prstGeom>
          <a:solidFill>
            <a:srgbClr val="062E3B"/>
          </a:solidFill>
          <a:ln w="9525">
            <a:solidFill>
              <a:srgbClr val="3E7180"/>
            </a:solidFill>
            <a:prstDash val="solid"/>
          </a:ln>
        </p:spPr>
        <p:txBody>
          <a:bodyPr/>
          <a:lstStyle/>
          <a:p>
            <a:endParaRPr lang="en-US" sz="800">
              <a:latin typeface="Oracle Sans Tab" panose="020B0503020204020204" pitchFamily="34" charset="0"/>
              <a:cs typeface="Oracle Sans Tab" panose="020B0503020204020204" pitchFamily="34" charset="0"/>
            </a:endParaRPr>
          </a:p>
        </p:txBody>
      </p:sp>
      <p:pic>
        <p:nvPicPr>
          <p:cNvPr id="86" name="Picture 85">
            <a:extLst>
              <a:ext uri="{FF2B5EF4-FFF2-40B4-BE49-F238E27FC236}">
                <a16:creationId xmlns:a16="http://schemas.microsoft.com/office/drawing/2014/main" id="{242A2A70-9E4C-3BF6-2748-C9D9315EB617}"/>
              </a:ext>
            </a:extLst>
          </p:cNvPr>
          <p:cNvPicPr>
            <a:picLocks noChangeAspect="1"/>
          </p:cNvPicPr>
          <p:nvPr/>
        </p:nvPicPr>
        <p:blipFill>
          <a:blip r:embed="rId4"/>
          <a:srcRect t="211" b="211"/>
          <a:stretch>
            <a:fillRect/>
          </a:stretch>
        </p:blipFill>
        <p:spPr>
          <a:xfrm>
            <a:off x="2413000" y="2433320"/>
            <a:ext cx="364733" cy="275149"/>
          </a:xfrm>
          <a:prstGeom prst="rect">
            <a:avLst/>
          </a:prstGeom>
        </p:spPr>
      </p:pic>
      <p:sp>
        <p:nvSpPr>
          <p:cNvPr id="87" name="Rectangle 86">
            <a:extLst>
              <a:ext uri="{FF2B5EF4-FFF2-40B4-BE49-F238E27FC236}">
                <a16:creationId xmlns:a16="http://schemas.microsoft.com/office/drawing/2014/main" id="{6F3F1823-8E8D-6F70-3A63-992F17A82ED3}"/>
              </a:ext>
            </a:extLst>
          </p:cNvPr>
          <p:cNvSpPr>
            <a:spLocks noGrp="1"/>
          </p:cNvSpPr>
          <p:nvPr/>
        </p:nvSpPr>
        <p:spPr>
          <a:xfrm>
            <a:off x="2354971" y="2775633"/>
            <a:ext cx="472780" cy="160246"/>
          </a:xfrm>
          <a:prstGeom prst="rect">
            <a:avLst/>
          </a:prstGeom>
          <a:noFill/>
          <a:ln w="0">
            <a:noFill/>
          </a:ln>
        </p:spPr>
        <p:txBody>
          <a:bodyPr wrap="square" lIns="0" tIns="0" rIns="0" bIns="0" anchor="t">
            <a:normAutofit/>
          </a:bodyPr>
          <a:lstStyle/>
          <a:p>
            <a:pPr algn="ctr">
              <a:lnSpc>
                <a:spcPct val="96000"/>
              </a:lnSpc>
              <a:buNone/>
              <a:defRPr sz="1350" b="0">
                <a:solidFill>
                  <a:srgbClr val="F7FBFC"/>
                </a:solidFill>
                <a:latin typeface="Oracle Sans"/>
                <a:ea typeface="Oracle Sans"/>
                <a:cs typeface="Oracle Sans"/>
              </a:defRPr>
            </a:pPr>
            <a:r>
              <a:rPr sz="800" dirty="0">
                <a:solidFill>
                  <a:srgbClr val="F7FBFC"/>
                </a:solidFill>
                <a:latin typeface="Oracle Sans Tab" panose="020B0503020204020204" pitchFamily="34" charset="0"/>
                <a:ea typeface="Oracle Sans"/>
                <a:cs typeface="Oracle Sans Tab" panose="020B0503020204020204" pitchFamily="34" charset="0"/>
              </a:rPr>
              <a:t>OCI IAM</a:t>
            </a:r>
          </a:p>
        </p:txBody>
      </p:sp>
      <p:sp>
        <p:nvSpPr>
          <p:cNvPr id="88" name="Straight Connector 87">
            <a:extLst>
              <a:ext uri="{FF2B5EF4-FFF2-40B4-BE49-F238E27FC236}">
                <a16:creationId xmlns:a16="http://schemas.microsoft.com/office/drawing/2014/main" id="{F6373B2E-1A58-61F5-1518-E138758F01E2}"/>
              </a:ext>
            </a:extLst>
          </p:cNvPr>
          <p:cNvSpPr>
            <a:spLocks noGrp="1"/>
          </p:cNvSpPr>
          <p:nvPr/>
        </p:nvSpPr>
        <p:spPr>
          <a:xfrm>
            <a:off x="2251219" y="2990169"/>
            <a:ext cx="178606" cy="0"/>
          </a:xfrm>
          <a:prstGeom prst="line">
            <a:avLst/>
          </a:prstGeom>
          <a:noFill/>
          <a:ln w="9525">
            <a:solidFill>
              <a:srgbClr val="7999A2"/>
            </a:solidFill>
            <a:prstDash val="solid"/>
          </a:ln>
        </p:spPr>
        <p:txBody>
          <a:bodyPr/>
          <a:lstStyle/>
          <a:p>
            <a:endParaRPr lang="en-US" sz="800">
              <a:latin typeface="Oracle Sans Tab" panose="020B0503020204020204" pitchFamily="34" charset="0"/>
              <a:cs typeface="Oracle Sans Tab" panose="020B0503020204020204" pitchFamily="34" charset="0"/>
            </a:endParaRPr>
          </a:p>
        </p:txBody>
      </p:sp>
      <p:sp>
        <p:nvSpPr>
          <p:cNvPr id="89" name="Rectangle 88">
            <a:extLst>
              <a:ext uri="{FF2B5EF4-FFF2-40B4-BE49-F238E27FC236}">
                <a16:creationId xmlns:a16="http://schemas.microsoft.com/office/drawing/2014/main" id="{DA3877AC-3906-CFF9-0BD9-EF6622B05E61}"/>
              </a:ext>
            </a:extLst>
          </p:cNvPr>
          <p:cNvSpPr>
            <a:spLocks noGrp="1"/>
          </p:cNvSpPr>
          <p:nvPr/>
        </p:nvSpPr>
        <p:spPr>
          <a:xfrm>
            <a:off x="2525539" y="2906349"/>
            <a:ext cx="157593" cy="135592"/>
          </a:xfrm>
          <a:prstGeom prst="rect">
            <a:avLst/>
          </a:prstGeom>
          <a:noFill/>
          <a:ln w="0">
            <a:noFill/>
          </a:ln>
        </p:spPr>
        <p:txBody>
          <a:bodyPr wrap="square" lIns="0" tIns="0" rIns="0" bIns="0" anchor="t">
            <a:normAutofit/>
          </a:bodyPr>
          <a:lstStyle/>
          <a:p>
            <a:pPr algn="ctr">
              <a:lnSpc>
                <a:spcPct val="96000"/>
              </a:lnSpc>
              <a:buNone/>
              <a:defRPr sz="1200" b="0">
                <a:solidFill>
                  <a:srgbClr val="F7FBFC"/>
                </a:solidFill>
                <a:latin typeface="Oracle Sans"/>
                <a:ea typeface="Oracle Sans"/>
                <a:cs typeface="Oracle Sans"/>
              </a:defRPr>
            </a:pPr>
            <a:r>
              <a:rPr sz="800">
                <a:solidFill>
                  <a:srgbClr val="F7FBFC"/>
                </a:solidFill>
                <a:latin typeface="Oracle Sans Tab" panose="020B0503020204020204" pitchFamily="34" charset="0"/>
                <a:ea typeface="Oracle Sans"/>
                <a:cs typeface="Oracle Sans Tab" panose="020B0503020204020204" pitchFamily="34" charset="0"/>
              </a:rPr>
              <a:t>or</a:t>
            </a:r>
          </a:p>
        </p:txBody>
      </p:sp>
      <p:sp>
        <p:nvSpPr>
          <p:cNvPr id="90" name="Straight Connector 89">
            <a:extLst>
              <a:ext uri="{FF2B5EF4-FFF2-40B4-BE49-F238E27FC236}">
                <a16:creationId xmlns:a16="http://schemas.microsoft.com/office/drawing/2014/main" id="{3F622109-D99E-4B9B-60D6-3E80280C3E15}"/>
              </a:ext>
            </a:extLst>
          </p:cNvPr>
          <p:cNvSpPr>
            <a:spLocks noGrp="1"/>
          </p:cNvSpPr>
          <p:nvPr/>
        </p:nvSpPr>
        <p:spPr>
          <a:xfrm>
            <a:off x="2776998" y="2990169"/>
            <a:ext cx="168099" cy="0"/>
          </a:xfrm>
          <a:prstGeom prst="line">
            <a:avLst/>
          </a:prstGeom>
          <a:noFill/>
          <a:ln w="9525">
            <a:solidFill>
              <a:srgbClr val="7999A2"/>
            </a:solidFill>
            <a:prstDash val="solid"/>
          </a:ln>
        </p:spPr>
        <p:txBody>
          <a:bodyPr/>
          <a:lstStyle/>
          <a:p>
            <a:endParaRPr lang="en-US" sz="800">
              <a:latin typeface="Oracle Sans Tab" panose="020B0503020204020204" pitchFamily="34" charset="0"/>
              <a:cs typeface="Oracle Sans Tab" panose="020B0503020204020204" pitchFamily="34" charset="0"/>
            </a:endParaRPr>
          </a:p>
        </p:txBody>
      </p:sp>
      <p:pic>
        <p:nvPicPr>
          <p:cNvPr id="91" name="Picture 90">
            <a:extLst>
              <a:ext uri="{FF2B5EF4-FFF2-40B4-BE49-F238E27FC236}">
                <a16:creationId xmlns:a16="http://schemas.microsoft.com/office/drawing/2014/main" id="{ADF6AE54-0B8C-18C6-E994-23C625ED60E4}"/>
              </a:ext>
            </a:extLst>
          </p:cNvPr>
          <p:cNvPicPr>
            <a:picLocks noChangeAspect="1"/>
          </p:cNvPicPr>
          <p:nvPr/>
        </p:nvPicPr>
        <p:blipFill>
          <a:blip r:embed="rId5"/>
          <a:srcRect/>
          <a:stretch>
            <a:fillRect/>
          </a:stretch>
        </p:blipFill>
        <p:spPr>
          <a:xfrm>
            <a:off x="2434101" y="3102121"/>
            <a:ext cx="326341" cy="326341"/>
          </a:xfrm>
          <a:prstGeom prst="rect">
            <a:avLst/>
          </a:prstGeom>
        </p:spPr>
      </p:pic>
      <p:sp>
        <p:nvSpPr>
          <p:cNvPr id="92" name="Rectangle 91">
            <a:extLst>
              <a:ext uri="{FF2B5EF4-FFF2-40B4-BE49-F238E27FC236}">
                <a16:creationId xmlns:a16="http://schemas.microsoft.com/office/drawing/2014/main" id="{7AEDCE7C-DF29-ECEE-50F9-0CFC8D701526}"/>
              </a:ext>
            </a:extLst>
          </p:cNvPr>
          <p:cNvSpPr>
            <a:spLocks noGrp="1"/>
          </p:cNvSpPr>
          <p:nvPr/>
        </p:nvSpPr>
        <p:spPr>
          <a:xfrm>
            <a:off x="2336215" y="3456745"/>
            <a:ext cx="497058" cy="200659"/>
          </a:xfrm>
          <a:prstGeom prst="rect">
            <a:avLst/>
          </a:prstGeom>
          <a:noFill/>
          <a:ln w="0">
            <a:noFill/>
          </a:ln>
        </p:spPr>
        <p:txBody>
          <a:bodyPr wrap="square" lIns="0" tIns="0" rIns="0" bIns="0" anchor="t">
            <a:normAutofit fontScale="92500" lnSpcReduction="10000"/>
          </a:bodyPr>
          <a:lstStyle/>
          <a:p>
            <a:pPr algn="ctr">
              <a:lnSpc>
                <a:spcPct val="96000"/>
              </a:lnSpc>
              <a:buNone/>
              <a:defRPr sz="1350" b="0">
                <a:solidFill>
                  <a:srgbClr val="F7FBFC"/>
                </a:solidFill>
                <a:latin typeface="Oracle Sans"/>
                <a:ea typeface="Oracle Sans"/>
                <a:cs typeface="Oracle Sans"/>
              </a:defRPr>
            </a:pPr>
            <a:r>
              <a:rPr sz="800" dirty="0">
                <a:solidFill>
                  <a:srgbClr val="F7FBFC"/>
                </a:solidFill>
                <a:latin typeface="Oracle Sans Tab" panose="020B0503020204020204" pitchFamily="34" charset="0"/>
                <a:ea typeface="Oracle Sans"/>
                <a:cs typeface="Oracle Sans Tab" panose="020B0503020204020204" pitchFamily="34" charset="0"/>
              </a:rPr>
              <a:t>Microsoft</a:t>
            </a:r>
          </a:p>
          <a:p>
            <a:pPr algn="ctr">
              <a:lnSpc>
                <a:spcPct val="96000"/>
              </a:lnSpc>
              <a:buNone/>
              <a:defRPr sz="1350" b="0">
                <a:solidFill>
                  <a:srgbClr val="F7FBFC"/>
                </a:solidFill>
                <a:latin typeface="Oracle Sans"/>
                <a:ea typeface="Oracle Sans"/>
                <a:cs typeface="Oracle Sans"/>
              </a:defRPr>
            </a:pPr>
            <a:r>
              <a:rPr sz="800" dirty="0">
                <a:solidFill>
                  <a:srgbClr val="F7FBFC"/>
                </a:solidFill>
                <a:latin typeface="Oracle Sans Tab" panose="020B0503020204020204" pitchFamily="34" charset="0"/>
                <a:ea typeface="Oracle Sans"/>
                <a:cs typeface="Oracle Sans Tab" panose="020B0503020204020204" pitchFamily="34" charset="0"/>
              </a:rPr>
              <a:t>Entra ID</a:t>
            </a:r>
          </a:p>
        </p:txBody>
      </p:sp>
      <p:sp>
        <p:nvSpPr>
          <p:cNvPr id="93" name="Right Arrow 92">
            <a:extLst>
              <a:ext uri="{FF2B5EF4-FFF2-40B4-BE49-F238E27FC236}">
                <a16:creationId xmlns:a16="http://schemas.microsoft.com/office/drawing/2014/main" id="{B9F0492B-2A4D-0D8C-FA85-E57A48B307BA}"/>
              </a:ext>
            </a:extLst>
          </p:cNvPr>
          <p:cNvSpPr>
            <a:spLocks noGrp="1"/>
          </p:cNvSpPr>
          <p:nvPr/>
        </p:nvSpPr>
        <p:spPr>
          <a:xfrm>
            <a:off x="3175001" y="2809965"/>
            <a:ext cx="373129" cy="409753"/>
          </a:xfrm>
          <a:prstGeom prst="rightArrow">
            <a:avLst/>
          </a:prstGeom>
          <a:solidFill>
            <a:srgbClr val="58BCE7"/>
          </a:solidFill>
          <a:ln w="0">
            <a:noFill/>
          </a:ln>
        </p:spPr>
        <p:txBody>
          <a:bodyPr/>
          <a:lstStyle/>
          <a:p>
            <a:endParaRPr lang="en-US" sz="1440">
              <a:latin typeface="Oracle Sans Tab" panose="020B0503020204020204" pitchFamily="34" charset="0"/>
              <a:cs typeface="Oracle Sans Tab" panose="020B0503020204020204" pitchFamily="34" charset="0"/>
            </a:endParaRPr>
          </a:p>
        </p:txBody>
      </p:sp>
      <p:sp>
        <p:nvSpPr>
          <p:cNvPr id="117" name="Right Arrow 116">
            <a:extLst>
              <a:ext uri="{FF2B5EF4-FFF2-40B4-BE49-F238E27FC236}">
                <a16:creationId xmlns:a16="http://schemas.microsoft.com/office/drawing/2014/main" id="{0A80B9BD-FF10-5DEE-122D-5199537A96BE}"/>
              </a:ext>
            </a:extLst>
          </p:cNvPr>
          <p:cNvSpPr>
            <a:spLocks noGrp="1"/>
          </p:cNvSpPr>
          <p:nvPr/>
        </p:nvSpPr>
        <p:spPr>
          <a:xfrm>
            <a:off x="6198306" y="2864756"/>
            <a:ext cx="376820" cy="373743"/>
          </a:xfrm>
          <a:prstGeom prst="rightArrow">
            <a:avLst/>
          </a:prstGeom>
          <a:solidFill>
            <a:srgbClr val="65D69D"/>
          </a:solidFill>
          <a:ln w="0">
            <a:noFill/>
          </a:ln>
        </p:spPr>
        <p:txBody>
          <a:bodyPr/>
          <a:lstStyle/>
          <a:p>
            <a:endParaRPr lang="en-US" sz="1440">
              <a:latin typeface="Oracle Sans Tab" panose="020B0503020204020204" pitchFamily="34" charset="0"/>
              <a:cs typeface="Oracle Sans Tab" panose="020B0503020204020204" pitchFamily="34" charset="0"/>
            </a:endParaRPr>
          </a:p>
        </p:txBody>
      </p:sp>
      <p:sp>
        <p:nvSpPr>
          <p:cNvPr id="118" name="Rectangle 117">
            <a:extLst>
              <a:ext uri="{FF2B5EF4-FFF2-40B4-BE49-F238E27FC236}">
                <a16:creationId xmlns:a16="http://schemas.microsoft.com/office/drawing/2014/main" id="{155D8921-8837-1F9A-53D9-C89E7DC7FB0E}"/>
              </a:ext>
            </a:extLst>
          </p:cNvPr>
          <p:cNvSpPr>
            <a:spLocks noGrp="1"/>
          </p:cNvSpPr>
          <p:nvPr/>
        </p:nvSpPr>
        <p:spPr>
          <a:xfrm>
            <a:off x="6885940" y="1765300"/>
            <a:ext cx="1714500" cy="510540"/>
          </a:xfrm>
          <a:prstGeom prst="rect">
            <a:avLst/>
          </a:prstGeom>
          <a:noFill/>
          <a:ln w="0">
            <a:noFill/>
          </a:ln>
        </p:spPr>
        <p:txBody>
          <a:bodyPr wrap="square" lIns="0" tIns="0" rIns="0" bIns="0" anchor="t">
            <a:normAutofit/>
          </a:bodyPr>
          <a:lstStyle/>
          <a:p>
            <a:pPr algn="ctr">
              <a:defRPr sz="1875" b="1">
                <a:solidFill>
                  <a:srgbClr val="F7FBFC"/>
                </a:solidFill>
                <a:latin typeface="Oracle Sans"/>
                <a:ea typeface="Oracle Sans"/>
                <a:cs typeface="Oracle Sans"/>
              </a:defRPr>
            </a:pPr>
            <a:r>
              <a:rPr sz="1500" b="1" dirty="0">
                <a:latin typeface="Oracle Sans Tab" panose="020B0503020204020204" pitchFamily="34" charset="0"/>
                <a:ea typeface="Oracle Sans"/>
                <a:cs typeface="Oracle Sans Tab" panose="020B0503020204020204" pitchFamily="34" charset="0"/>
              </a:rPr>
              <a:t>ORACLE</a:t>
            </a:r>
          </a:p>
          <a:p>
            <a:pPr algn="ctr">
              <a:defRPr sz="1875" b="1">
                <a:solidFill>
                  <a:srgbClr val="F7FBFC"/>
                </a:solidFill>
                <a:latin typeface="Oracle Sans"/>
                <a:ea typeface="Oracle Sans"/>
                <a:cs typeface="Oracle Sans"/>
              </a:defRPr>
            </a:pPr>
            <a:r>
              <a:rPr sz="1500" b="1" dirty="0">
                <a:latin typeface="Oracle Sans Tab" panose="020B0503020204020204" pitchFamily="34" charset="0"/>
                <a:ea typeface="Oracle Sans"/>
                <a:cs typeface="Oracle Sans Tab" panose="020B0503020204020204" pitchFamily="34" charset="0"/>
              </a:rPr>
              <a:t>AI Database 26ai</a:t>
            </a:r>
          </a:p>
        </p:txBody>
      </p:sp>
      <p:sp>
        <p:nvSpPr>
          <p:cNvPr id="120" name="Rounded Rectangle 119">
            <a:extLst>
              <a:ext uri="{FF2B5EF4-FFF2-40B4-BE49-F238E27FC236}">
                <a16:creationId xmlns:a16="http://schemas.microsoft.com/office/drawing/2014/main" id="{F3BE902E-3F92-5446-76B9-4360F868A097}"/>
              </a:ext>
            </a:extLst>
          </p:cNvPr>
          <p:cNvSpPr>
            <a:spLocks noGrp="1"/>
          </p:cNvSpPr>
          <p:nvPr/>
        </p:nvSpPr>
        <p:spPr>
          <a:xfrm>
            <a:off x="7797800" y="2352040"/>
            <a:ext cx="1447800" cy="472440"/>
          </a:xfrm>
          <a:prstGeom prst="roundRect">
            <a:avLst>
              <a:gd name="adj" fmla="val 20968"/>
            </a:avLst>
          </a:prstGeom>
          <a:solidFill>
            <a:srgbClr val="0B4150"/>
          </a:solidFill>
          <a:ln w="9525">
            <a:solidFill>
              <a:srgbClr val="2D6979"/>
            </a:solidFill>
            <a:prstDash val="solid"/>
          </a:ln>
        </p:spPr>
        <p:txBody>
          <a:bodyPr/>
          <a:lstStyle/>
          <a:p>
            <a:endParaRPr lang="en-US" sz="1440">
              <a:latin typeface="Oracle Sans Tab" panose="020B0503020204020204" pitchFamily="34" charset="0"/>
              <a:cs typeface="Oracle Sans Tab" panose="020B0503020204020204" pitchFamily="34" charset="0"/>
            </a:endParaRPr>
          </a:p>
        </p:txBody>
      </p:sp>
      <p:sp>
        <p:nvSpPr>
          <p:cNvPr id="122" name="Rectangle 121">
            <a:extLst>
              <a:ext uri="{FF2B5EF4-FFF2-40B4-BE49-F238E27FC236}">
                <a16:creationId xmlns:a16="http://schemas.microsoft.com/office/drawing/2014/main" id="{23A6AA8B-D45C-3C42-E2C3-AE295A927294}"/>
              </a:ext>
            </a:extLst>
          </p:cNvPr>
          <p:cNvSpPr>
            <a:spLocks noGrp="1"/>
          </p:cNvSpPr>
          <p:nvPr/>
        </p:nvSpPr>
        <p:spPr>
          <a:xfrm>
            <a:off x="8321588" y="2443479"/>
            <a:ext cx="855432" cy="358905"/>
          </a:xfrm>
          <a:prstGeom prst="rect">
            <a:avLst/>
          </a:prstGeom>
          <a:noFill/>
          <a:ln w="0">
            <a:noFill/>
          </a:ln>
        </p:spPr>
        <p:txBody>
          <a:bodyPr wrap="square" lIns="0" tIns="0" rIns="0" bIns="0" anchor="ctr">
            <a:normAutofit/>
          </a:bodyPr>
          <a:lstStyle/>
          <a:p>
            <a:pPr algn="l">
              <a:lnSpc>
                <a:spcPct val="96000"/>
              </a:lnSpc>
              <a:buNone/>
              <a:defRPr sz="1163" b="0">
                <a:solidFill>
                  <a:srgbClr val="F7FBFC"/>
                </a:solidFill>
                <a:latin typeface="Oracle Sans"/>
                <a:ea typeface="Oracle Sans"/>
                <a:cs typeface="Oracle Sans"/>
              </a:defRPr>
            </a:pPr>
            <a:r>
              <a:rPr sz="930" dirty="0">
                <a:solidFill>
                  <a:srgbClr val="F7FBFC"/>
                </a:solidFill>
                <a:latin typeface="Oracle Sans Tab" panose="020B0503020204020204" pitchFamily="34" charset="0"/>
                <a:ea typeface="Oracle Sans"/>
                <a:cs typeface="Oracle Sans Tab" panose="020B0503020204020204" pitchFamily="34" charset="0"/>
              </a:rPr>
              <a:t>End-user</a:t>
            </a:r>
          </a:p>
          <a:p>
            <a:pPr algn="l">
              <a:lnSpc>
                <a:spcPct val="96000"/>
              </a:lnSpc>
              <a:buNone/>
              <a:defRPr sz="1163" b="0">
                <a:solidFill>
                  <a:srgbClr val="F7FBFC"/>
                </a:solidFill>
                <a:latin typeface="Oracle Sans"/>
                <a:ea typeface="Oracle Sans"/>
                <a:cs typeface="Oracle Sans"/>
              </a:defRPr>
            </a:pPr>
            <a:r>
              <a:rPr sz="930" dirty="0">
                <a:solidFill>
                  <a:srgbClr val="F7FBFC"/>
                </a:solidFill>
                <a:latin typeface="Oracle Sans Tab" panose="020B0503020204020204" pitchFamily="34" charset="0"/>
                <a:ea typeface="Oracle Sans"/>
                <a:cs typeface="Oracle Sans Tab" panose="020B0503020204020204" pitchFamily="34" charset="0"/>
              </a:rPr>
              <a:t>security context</a:t>
            </a:r>
          </a:p>
        </p:txBody>
      </p:sp>
      <p:sp>
        <p:nvSpPr>
          <p:cNvPr id="123" name="Rounded Rectangle 122">
            <a:extLst>
              <a:ext uri="{FF2B5EF4-FFF2-40B4-BE49-F238E27FC236}">
                <a16:creationId xmlns:a16="http://schemas.microsoft.com/office/drawing/2014/main" id="{C978D5C3-6589-51F3-C1DC-715B1EC88F6A}"/>
              </a:ext>
            </a:extLst>
          </p:cNvPr>
          <p:cNvSpPr>
            <a:spLocks noGrp="1"/>
          </p:cNvSpPr>
          <p:nvPr/>
        </p:nvSpPr>
        <p:spPr>
          <a:xfrm>
            <a:off x="7797800" y="2877820"/>
            <a:ext cx="1447800" cy="472440"/>
          </a:xfrm>
          <a:prstGeom prst="roundRect">
            <a:avLst>
              <a:gd name="adj" fmla="val 20968"/>
            </a:avLst>
          </a:prstGeom>
          <a:solidFill>
            <a:srgbClr val="0B4150"/>
          </a:solidFill>
          <a:ln w="9525">
            <a:solidFill>
              <a:srgbClr val="2D6979"/>
            </a:solidFill>
            <a:prstDash val="solid"/>
          </a:ln>
        </p:spPr>
        <p:txBody>
          <a:bodyPr/>
          <a:lstStyle/>
          <a:p>
            <a:endParaRPr lang="en-US" sz="1440">
              <a:latin typeface="Oracle Sans Tab" panose="020B0503020204020204" pitchFamily="34" charset="0"/>
              <a:cs typeface="Oracle Sans Tab" panose="020B0503020204020204" pitchFamily="34" charset="0"/>
            </a:endParaRPr>
          </a:p>
        </p:txBody>
      </p:sp>
      <p:sp>
        <p:nvSpPr>
          <p:cNvPr id="125" name="Rectangle 124">
            <a:extLst>
              <a:ext uri="{FF2B5EF4-FFF2-40B4-BE49-F238E27FC236}">
                <a16:creationId xmlns:a16="http://schemas.microsoft.com/office/drawing/2014/main" id="{7CE48922-24A5-2786-71BF-86045030FCB9}"/>
              </a:ext>
            </a:extLst>
          </p:cNvPr>
          <p:cNvSpPr>
            <a:spLocks noGrp="1"/>
          </p:cNvSpPr>
          <p:nvPr/>
        </p:nvSpPr>
        <p:spPr>
          <a:xfrm>
            <a:off x="8321588" y="2969259"/>
            <a:ext cx="855432" cy="358905"/>
          </a:xfrm>
          <a:prstGeom prst="rect">
            <a:avLst/>
          </a:prstGeom>
          <a:noFill/>
          <a:ln w="0">
            <a:noFill/>
          </a:ln>
        </p:spPr>
        <p:txBody>
          <a:bodyPr wrap="square" lIns="0" tIns="0" rIns="0" bIns="0" anchor="ctr">
            <a:normAutofit/>
          </a:bodyPr>
          <a:lstStyle/>
          <a:p>
            <a:pPr algn="l">
              <a:lnSpc>
                <a:spcPct val="96000"/>
              </a:lnSpc>
              <a:buNone/>
              <a:defRPr sz="1163" b="0">
                <a:solidFill>
                  <a:srgbClr val="F7FBFC"/>
                </a:solidFill>
                <a:latin typeface="Oracle Sans"/>
                <a:ea typeface="Oracle Sans"/>
                <a:cs typeface="Oracle Sans"/>
              </a:defRPr>
            </a:pPr>
            <a:r>
              <a:rPr sz="930" dirty="0">
                <a:solidFill>
                  <a:srgbClr val="F7FBFC"/>
                </a:solidFill>
                <a:latin typeface="Oracle Sans Tab" panose="020B0503020204020204" pitchFamily="34" charset="0"/>
                <a:ea typeface="Oracle Sans"/>
                <a:cs typeface="Oracle Sans Tab" panose="020B0503020204020204" pitchFamily="34" charset="0"/>
              </a:rPr>
              <a:t>Data roles</a:t>
            </a:r>
          </a:p>
        </p:txBody>
      </p:sp>
      <p:sp>
        <p:nvSpPr>
          <p:cNvPr id="126" name="Rounded Rectangle 125">
            <a:extLst>
              <a:ext uri="{FF2B5EF4-FFF2-40B4-BE49-F238E27FC236}">
                <a16:creationId xmlns:a16="http://schemas.microsoft.com/office/drawing/2014/main" id="{BF98E42E-1175-86DF-5D07-929EBFA615E1}"/>
              </a:ext>
            </a:extLst>
          </p:cNvPr>
          <p:cNvSpPr>
            <a:spLocks noGrp="1"/>
          </p:cNvSpPr>
          <p:nvPr/>
        </p:nvSpPr>
        <p:spPr>
          <a:xfrm>
            <a:off x="7797800" y="3403600"/>
            <a:ext cx="1447800" cy="472440"/>
          </a:xfrm>
          <a:prstGeom prst="roundRect">
            <a:avLst>
              <a:gd name="adj" fmla="val 20968"/>
            </a:avLst>
          </a:prstGeom>
          <a:solidFill>
            <a:srgbClr val="0B4150"/>
          </a:solidFill>
          <a:ln w="9525">
            <a:solidFill>
              <a:srgbClr val="2D6979"/>
            </a:solidFill>
            <a:prstDash val="solid"/>
          </a:ln>
        </p:spPr>
        <p:txBody>
          <a:bodyPr/>
          <a:lstStyle/>
          <a:p>
            <a:endParaRPr lang="en-US" sz="1440">
              <a:latin typeface="Oracle Sans Tab" panose="020B0503020204020204" pitchFamily="34" charset="0"/>
              <a:cs typeface="Oracle Sans Tab" panose="020B0503020204020204" pitchFamily="34" charset="0"/>
            </a:endParaRPr>
          </a:p>
        </p:txBody>
      </p:sp>
      <p:sp>
        <p:nvSpPr>
          <p:cNvPr id="128" name="Rectangle 127">
            <a:extLst>
              <a:ext uri="{FF2B5EF4-FFF2-40B4-BE49-F238E27FC236}">
                <a16:creationId xmlns:a16="http://schemas.microsoft.com/office/drawing/2014/main" id="{541CD5FF-A556-76E6-0391-CC644D8287C9}"/>
              </a:ext>
            </a:extLst>
          </p:cNvPr>
          <p:cNvSpPr>
            <a:spLocks noGrp="1"/>
          </p:cNvSpPr>
          <p:nvPr/>
        </p:nvSpPr>
        <p:spPr>
          <a:xfrm>
            <a:off x="8321588" y="3495039"/>
            <a:ext cx="855432" cy="358905"/>
          </a:xfrm>
          <a:prstGeom prst="rect">
            <a:avLst/>
          </a:prstGeom>
          <a:noFill/>
          <a:ln w="0">
            <a:noFill/>
          </a:ln>
        </p:spPr>
        <p:txBody>
          <a:bodyPr wrap="square" lIns="0" tIns="0" rIns="0" bIns="0" anchor="ctr">
            <a:normAutofit/>
          </a:bodyPr>
          <a:lstStyle/>
          <a:p>
            <a:pPr algn="l">
              <a:lnSpc>
                <a:spcPct val="96000"/>
              </a:lnSpc>
              <a:buNone/>
              <a:defRPr sz="1163" b="0">
                <a:solidFill>
                  <a:srgbClr val="F7FBFC"/>
                </a:solidFill>
                <a:latin typeface="Oracle Sans"/>
                <a:ea typeface="Oracle Sans"/>
                <a:cs typeface="Oracle Sans"/>
              </a:defRPr>
            </a:pPr>
            <a:r>
              <a:rPr sz="930">
                <a:solidFill>
                  <a:srgbClr val="F7FBFC"/>
                </a:solidFill>
                <a:latin typeface="Oracle Sans Tab" panose="020B0503020204020204" pitchFamily="34" charset="0"/>
                <a:ea typeface="Oracle Sans"/>
                <a:cs typeface="Oracle Sans Tab" panose="020B0503020204020204" pitchFamily="34" charset="0"/>
              </a:rPr>
              <a:t>Data grants</a:t>
            </a:r>
          </a:p>
        </p:txBody>
      </p:sp>
      <p:sp>
        <p:nvSpPr>
          <p:cNvPr id="129" name="Right Arrow 128">
            <a:extLst>
              <a:ext uri="{FF2B5EF4-FFF2-40B4-BE49-F238E27FC236}">
                <a16:creationId xmlns:a16="http://schemas.microsoft.com/office/drawing/2014/main" id="{F96230ED-9026-EDDA-7E33-C71A1A33C06C}"/>
              </a:ext>
            </a:extLst>
          </p:cNvPr>
          <p:cNvSpPr>
            <a:spLocks noGrp="1"/>
          </p:cNvSpPr>
          <p:nvPr/>
        </p:nvSpPr>
        <p:spPr>
          <a:xfrm>
            <a:off x="9321800" y="2867825"/>
            <a:ext cx="356040" cy="356355"/>
          </a:xfrm>
          <a:prstGeom prst="rightArrow">
            <a:avLst>
              <a:gd name="adj1" fmla="val 50000"/>
              <a:gd name="adj2" fmla="val 50000"/>
            </a:avLst>
          </a:prstGeom>
          <a:solidFill>
            <a:srgbClr val="FFA45E"/>
          </a:solidFill>
          <a:ln w="0">
            <a:noFill/>
          </a:ln>
        </p:spPr>
        <p:txBody>
          <a:bodyPr/>
          <a:lstStyle/>
          <a:p>
            <a:endParaRPr lang="en-US" sz="1440" dirty="0">
              <a:latin typeface="Oracle Sans Tab" panose="020B0503020204020204" pitchFamily="34" charset="0"/>
              <a:cs typeface="Oracle Sans Tab" panose="020B0503020204020204" pitchFamily="34" charset="0"/>
            </a:endParaRPr>
          </a:p>
        </p:txBody>
      </p:sp>
      <p:sp>
        <p:nvSpPr>
          <p:cNvPr id="137" name="Straight Connector 136">
            <a:extLst>
              <a:ext uri="{FF2B5EF4-FFF2-40B4-BE49-F238E27FC236}">
                <a16:creationId xmlns:a16="http://schemas.microsoft.com/office/drawing/2014/main" id="{8C4BCBFF-BCFF-6036-F8AE-61FB15641A18}"/>
              </a:ext>
            </a:extLst>
          </p:cNvPr>
          <p:cNvSpPr>
            <a:spLocks noGrp="1"/>
          </p:cNvSpPr>
          <p:nvPr/>
        </p:nvSpPr>
        <p:spPr>
          <a:xfrm>
            <a:off x="4188460" y="5038042"/>
            <a:ext cx="0" cy="1104900"/>
          </a:xfrm>
          <a:prstGeom prst="line">
            <a:avLst/>
          </a:prstGeom>
          <a:noFill/>
          <a:ln w="13335">
            <a:solidFill>
              <a:srgbClr val="47717B"/>
            </a:solidFill>
            <a:prstDash val="solid"/>
          </a:ln>
        </p:spPr>
        <p:txBody>
          <a:bodyPr/>
          <a:lstStyle/>
          <a:p>
            <a:endParaRPr lang="en-US" sz="1440">
              <a:latin typeface="Oracle Sans Tab" panose="020B0503020204020204" pitchFamily="34" charset="0"/>
              <a:cs typeface="Oracle Sans Tab" panose="020B0503020204020204" pitchFamily="34" charset="0"/>
            </a:endParaRPr>
          </a:p>
        </p:txBody>
      </p:sp>
      <p:sp>
        <p:nvSpPr>
          <p:cNvPr id="138" name="Straight Connector 137">
            <a:extLst>
              <a:ext uri="{FF2B5EF4-FFF2-40B4-BE49-F238E27FC236}">
                <a16:creationId xmlns:a16="http://schemas.microsoft.com/office/drawing/2014/main" id="{203A9DF9-85A7-959B-2EFB-3F3CA4C937EC}"/>
              </a:ext>
            </a:extLst>
          </p:cNvPr>
          <p:cNvSpPr>
            <a:spLocks noGrp="1"/>
          </p:cNvSpPr>
          <p:nvPr/>
        </p:nvSpPr>
        <p:spPr>
          <a:xfrm>
            <a:off x="7952740" y="5038042"/>
            <a:ext cx="0" cy="1104900"/>
          </a:xfrm>
          <a:prstGeom prst="line">
            <a:avLst/>
          </a:prstGeom>
          <a:noFill/>
          <a:ln w="13335">
            <a:solidFill>
              <a:srgbClr val="47717B"/>
            </a:solid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139" name="Picture 138">
            <a:extLst>
              <a:ext uri="{FF2B5EF4-FFF2-40B4-BE49-F238E27FC236}">
                <a16:creationId xmlns:a16="http://schemas.microsoft.com/office/drawing/2014/main" id="{0192DE42-2F5E-C5B9-7715-F8C085CB3BB9}"/>
              </a:ext>
            </a:extLst>
          </p:cNvPr>
          <p:cNvPicPr>
            <a:picLocks noChangeAspect="1"/>
          </p:cNvPicPr>
          <p:nvPr/>
        </p:nvPicPr>
        <p:blipFill>
          <a:blip r:embed="rId6"/>
          <a:srcRect/>
          <a:stretch>
            <a:fillRect/>
          </a:stretch>
        </p:blipFill>
        <p:spPr>
          <a:xfrm>
            <a:off x="1140460" y="4969462"/>
            <a:ext cx="990600" cy="990600"/>
          </a:xfrm>
          <a:prstGeom prst="ellipse">
            <a:avLst/>
          </a:prstGeom>
        </p:spPr>
      </p:pic>
      <p:sp>
        <p:nvSpPr>
          <p:cNvPr id="140" name="Rectangle 139">
            <a:extLst>
              <a:ext uri="{FF2B5EF4-FFF2-40B4-BE49-F238E27FC236}">
                <a16:creationId xmlns:a16="http://schemas.microsoft.com/office/drawing/2014/main" id="{52756C7D-C1D3-8B10-D5AA-658F5B36105D}"/>
              </a:ext>
            </a:extLst>
          </p:cNvPr>
          <p:cNvSpPr>
            <a:spLocks noGrp="1"/>
          </p:cNvSpPr>
          <p:nvPr/>
        </p:nvSpPr>
        <p:spPr>
          <a:xfrm>
            <a:off x="2207260" y="5129482"/>
            <a:ext cx="1866900" cy="777240"/>
          </a:xfrm>
          <a:prstGeom prst="rect">
            <a:avLst/>
          </a:prstGeom>
          <a:noFill/>
          <a:ln w="0">
            <a:noFill/>
          </a:ln>
        </p:spPr>
        <p:txBody>
          <a:bodyPr wrap="square" lIns="0" tIns="0" rIns="0" bIns="0" anchor="t">
            <a:normAutofit/>
          </a:bodyPr>
          <a:lstStyle/>
          <a:p>
            <a:pPr algn="l">
              <a:lnSpc>
                <a:spcPct val="100000"/>
              </a:lnSpc>
              <a:buNone/>
              <a:defRPr sz="1725" b="1">
                <a:solidFill>
                  <a:srgbClr val="F7FBFC"/>
                </a:solidFill>
                <a:latin typeface="Oracle Sans"/>
                <a:ea typeface="Oracle Sans"/>
                <a:cs typeface="Oracle Sans"/>
              </a:defRPr>
            </a:pPr>
            <a:r>
              <a:rPr sz="1200" b="1" dirty="0">
                <a:solidFill>
                  <a:srgbClr val="F7FBFC"/>
                </a:solidFill>
                <a:latin typeface="Oracle Sans Tab" panose="020B0503020204020204" pitchFamily="34" charset="0"/>
                <a:ea typeface="Oracle Sans"/>
                <a:cs typeface="Oracle Sans Tab" panose="020B0503020204020204" pitchFamily="34" charset="0"/>
              </a:rPr>
              <a:t>One policy</a:t>
            </a:r>
          </a:p>
          <a:p>
            <a:pPr algn="l">
              <a:lnSpc>
                <a:spcPct val="100000"/>
              </a:lnSpc>
              <a:buNone/>
              <a:defRPr sz="1725" b="1">
                <a:solidFill>
                  <a:srgbClr val="F7FBFC"/>
                </a:solidFill>
                <a:latin typeface="Oracle Sans"/>
                <a:ea typeface="Oracle Sans"/>
                <a:cs typeface="Oracle Sans"/>
              </a:defRPr>
            </a:pPr>
            <a:r>
              <a:rPr sz="1200" b="1" dirty="0">
                <a:solidFill>
                  <a:srgbClr val="F7FBFC"/>
                </a:solidFill>
                <a:latin typeface="Oracle Sans Tab" panose="020B0503020204020204" pitchFamily="34" charset="0"/>
                <a:ea typeface="Oracle Sans"/>
                <a:cs typeface="Oracle Sans Tab" panose="020B0503020204020204" pitchFamily="34" charset="0"/>
              </a:rPr>
              <a:t>across supported</a:t>
            </a:r>
          </a:p>
          <a:p>
            <a:pPr algn="l">
              <a:lnSpc>
                <a:spcPct val="100000"/>
              </a:lnSpc>
              <a:buNone/>
              <a:defRPr sz="1725" b="1">
                <a:solidFill>
                  <a:srgbClr val="F7FBFC"/>
                </a:solidFill>
                <a:latin typeface="Oracle Sans"/>
                <a:ea typeface="Oracle Sans"/>
                <a:cs typeface="Oracle Sans"/>
              </a:defRPr>
            </a:pPr>
            <a:r>
              <a:rPr sz="1200" b="1" dirty="0">
                <a:solidFill>
                  <a:srgbClr val="F7FBFC"/>
                </a:solidFill>
                <a:latin typeface="Oracle Sans Tab" panose="020B0503020204020204" pitchFamily="34" charset="0"/>
                <a:ea typeface="Oracle Sans"/>
                <a:cs typeface="Oracle Sans Tab" panose="020B0503020204020204" pitchFamily="34" charset="0"/>
              </a:rPr>
              <a:t>access paths</a:t>
            </a:r>
          </a:p>
        </p:txBody>
      </p:sp>
      <p:pic>
        <p:nvPicPr>
          <p:cNvPr id="142" name="Picture 141">
            <a:extLst>
              <a:ext uri="{FF2B5EF4-FFF2-40B4-BE49-F238E27FC236}">
                <a16:creationId xmlns:a16="http://schemas.microsoft.com/office/drawing/2014/main" id="{037FAC4A-8427-8D4A-DB84-751152A93951}"/>
              </a:ext>
            </a:extLst>
          </p:cNvPr>
          <p:cNvPicPr>
            <a:picLocks noChangeAspect="1"/>
          </p:cNvPicPr>
          <p:nvPr/>
        </p:nvPicPr>
        <p:blipFill>
          <a:blip r:embed="rId7"/>
          <a:srcRect/>
          <a:stretch>
            <a:fillRect/>
          </a:stretch>
        </p:blipFill>
        <p:spPr>
          <a:xfrm>
            <a:off x="4660900" y="4969462"/>
            <a:ext cx="990600" cy="990600"/>
          </a:xfrm>
          <a:prstGeom prst="ellipse">
            <a:avLst/>
          </a:prstGeom>
        </p:spPr>
      </p:pic>
      <p:sp>
        <p:nvSpPr>
          <p:cNvPr id="143" name="Rectangle 142">
            <a:extLst>
              <a:ext uri="{FF2B5EF4-FFF2-40B4-BE49-F238E27FC236}">
                <a16:creationId xmlns:a16="http://schemas.microsoft.com/office/drawing/2014/main" id="{4AA4991A-C3BD-7BDD-B0E0-31AAD24A477F}"/>
              </a:ext>
            </a:extLst>
          </p:cNvPr>
          <p:cNvSpPr>
            <a:spLocks noGrp="1"/>
          </p:cNvSpPr>
          <p:nvPr/>
        </p:nvSpPr>
        <p:spPr>
          <a:xfrm>
            <a:off x="5727700" y="5121862"/>
            <a:ext cx="1905000" cy="449580"/>
          </a:xfrm>
          <a:prstGeom prst="rect">
            <a:avLst/>
          </a:prstGeom>
          <a:noFill/>
          <a:ln w="0">
            <a:noFill/>
          </a:ln>
        </p:spPr>
        <p:txBody>
          <a:bodyPr wrap="square" lIns="0" tIns="0" rIns="0" bIns="0" anchor="t">
            <a:normAutofit/>
          </a:bodyPr>
          <a:lstStyle/>
          <a:p>
            <a:pPr algn="l">
              <a:lnSpc>
                <a:spcPct val="100000"/>
              </a:lnSpc>
              <a:buNone/>
              <a:defRPr sz="1725" b="1">
                <a:solidFill>
                  <a:srgbClr val="F7FBFC"/>
                </a:solidFill>
                <a:latin typeface="Oracle Sans"/>
                <a:ea typeface="Oracle Sans"/>
                <a:cs typeface="Oracle Sans"/>
              </a:defRPr>
            </a:pPr>
            <a:r>
              <a:rPr sz="1200" b="1" dirty="0">
                <a:solidFill>
                  <a:srgbClr val="F7FBFC"/>
                </a:solidFill>
                <a:latin typeface="Oracle Sans Tab" panose="020B0503020204020204" pitchFamily="34" charset="0"/>
                <a:ea typeface="Oracle Sans"/>
                <a:cs typeface="Oracle Sans Tab" panose="020B0503020204020204" pitchFamily="34" charset="0"/>
              </a:rPr>
              <a:t>Verified user and</a:t>
            </a:r>
          </a:p>
          <a:p>
            <a:pPr algn="l">
              <a:lnSpc>
                <a:spcPct val="100000"/>
              </a:lnSpc>
              <a:buNone/>
              <a:defRPr sz="1725" b="1">
                <a:solidFill>
                  <a:srgbClr val="F7FBFC"/>
                </a:solidFill>
                <a:latin typeface="Oracle Sans"/>
                <a:ea typeface="Oracle Sans"/>
                <a:cs typeface="Oracle Sans"/>
              </a:defRPr>
            </a:pPr>
            <a:r>
              <a:rPr sz="1200" b="1" dirty="0">
                <a:solidFill>
                  <a:srgbClr val="F7FBFC"/>
                </a:solidFill>
                <a:latin typeface="Oracle Sans Tab" panose="020B0503020204020204" pitchFamily="34" charset="0"/>
                <a:ea typeface="Oracle Sans"/>
                <a:cs typeface="Oracle Sans Tab" panose="020B0503020204020204" pitchFamily="34" charset="0"/>
              </a:rPr>
              <a:t>application identity</a:t>
            </a:r>
          </a:p>
        </p:txBody>
      </p:sp>
      <p:sp>
        <p:nvSpPr>
          <p:cNvPr id="144" name="Rectangle 143">
            <a:extLst>
              <a:ext uri="{FF2B5EF4-FFF2-40B4-BE49-F238E27FC236}">
                <a16:creationId xmlns:a16="http://schemas.microsoft.com/office/drawing/2014/main" id="{007CCE4B-6F68-1BAA-8DB3-170C1AB6B441}"/>
              </a:ext>
            </a:extLst>
          </p:cNvPr>
          <p:cNvSpPr>
            <a:spLocks noGrp="1"/>
          </p:cNvSpPr>
          <p:nvPr/>
        </p:nvSpPr>
        <p:spPr>
          <a:xfrm>
            <a:off x="5727700" y="5518102"/>
            <a:ext cx="1905000" cy="419100"/>
          </a:xfrm>
          <a:prstGeom prst="rect">
            <a:avLst/>
          </a:prstGeom>
          <a:noFill/>
          <a:ln w="0">
            <a:noFill/>
          </a:ln>
        </p:spPr>
        <p:txBody>
          <a:bodyPr wrap="square" lIns="0" tIns="0" rIns="0" bIns="0" anchor="t">
            <a:normAutofit/>
          </a:bodyPr>
          <a:lstStyle/>
          <a:p>
            <a:pPr algn="l">
              <a:lnSpc>
                <a:spcPct val="100000"/>
              </a:lnSpc>
              <a:buNone/>
              <a:defRPr sz="1575" b="0">
                <a:solidFill>
                  <a:srgbClr val="F7FBFC"/>
                </a:solidFill>
                <a:latin typeface="Oracle Sans"/>
                <a:ea typeface="Oracle Sans"/>
                <a:cs typeface="Oracle Sans"/>
              </a:defRPr>
            </a:pPr>
            <a:r>
              <a:rPr lang="en-US" sz="1000" dirty="0">
                <a:solidFill>
                  <a:srgbClr val="F7FBFC"/>
                </a:solidFill>
                <a:latin typeface="Oracle Sans Tab" panose="020B0503020204020204" pitchFamily="34" charset="0"/>
                <a:ea typeface="Oracle Sans"/>
                <a:cs typeface="Oracle Sans Tab" panose="020B0503020204020204" pitchFamily="34" charset="0"/>
              </a:rPr>
              <a:t>F</a:t>
            </a:r>
            <a:r>
              <a:rPr sz="1000" dirty="0">
                <a:solidFill>
                  <a:srgbClr val="F7FBFC"/>
                </a:solidFill>
                <a:latin typeface="Oracle Sans Tab" panose="020B0503020204020204" pitchFamily="34" charset="0"/>
                <a:ea typeface="Oracle Sans"/>
                <a:cs typeface="Oracle Sans Tab" panose="020B0503020204020204" pitchFamily="34" charset="0"/>
              </a:rPr>
              <a:t>or reports, forms</a:t>
            </a:r>
          </a:p>
          <a:p>
            <a:pPr algn="l">
              <a:lnSpc>
                <a:spcPct val="100000"/>
              </a:lnSpc>
              <a:buNone/>
              <a:defRPr sz="1575" b="0">
                <a:solidFill>
                  <a:srgbClr val="F7FBFC"/>
                </a:solidFill>
                <a:latin typeface="Oracle Sans"/>
                <a:ea typeface="Oracle Sans"/>
                <a:cs typeface="Oracle Sans"/>
              </a:defRPr>
            </a:pPr>
            <a:r>
              <a:rPr sz="1000" dirty="0">
                <a:solidFill>
                  <a:srgbClr val="F7FBFC"/>
                </a:solidFill>
                <a:latin typeface="Oracle Sans Tab" panose="020B0503020204020204" pitchFamily="34" charset="0"/>
                <a:ea typeface="Oracle Sans"/>
                <a:cs typeface="Oracle Sans Tab" panose="020B0503020204020204" pitchFamily="34" charset="0"/>
              </a:rPr>
              <a:t>and AI Agent tools</a:t>
            </a:r>
          </a:p>
        </p:txBody>
      </p:sp>
      <p:pic>
        <p:nvPicPr>
          <p:cNvPr id="146" name="Picture 145">
            <a:extLst>
              <a:ext uri="{FF2B5EF4-FFF2-40B4-BE49-F238E27FC236}">
                <a16:creationId xmlns:a16="http://schemas.microsoft.com/office/drawing/2014/main" id="{298B7280-E14D-3F04-886D-83579755905D}"/>
              </a:ext>
            </a:extLst>
          </p:cNvPr>
          <p:cNvPicPr>
            <a:picLocks noChangeAspect="1"/>
          </p:cNvPicPr>
          <p:nvPr/>
        </p:nvPicPr>
        <p:blipFill>
          <a:blip r:embed="rId8"/>
          <a:srcRect/>
          <a:stretch>
            <a:fillRect/>
          </a:stretch>
        </p:blipFill>
        <p:spPr>
          <a:xfrm>
            <a:off x="8402320" y="4969462"/>
            <a:ext cx="990600" cy="990600"/>
          </a:xfrm>
          <a:prstGeom prst="ellipse">
            <a:avLst/>
          </a:prstGeom>
        </p:spPr>
      </p:pic>
      <p:sp>
        <p:nvSpPr>
          <p:cNvPr id="147" name="Rectangle 146">
            <a:extLst>
              <a:ext uri="{FF2B5EF4-FFF2-40B4-BE49-F238E27FC236}">
                <a16:creationId xmlns:a16="http://schemas.microsoft.com/office/drawing/2014/main" id="{8742F370-F86C-C00E-4B3F-3128F9026257}"/>
              </a:ext>
            </a:extLst>
          </p:cNvPr>
          <p:cNvSpPr>
            <a:spLocks noGrp="1"/>
          </p:cNvSpPr>
          <p:nvPr/>
        </p:nvSpPr>
        <p:spPr>
          <a:xfrm>
            <a:off x="9499600" y="5109162"/>
            <a:ext cx="2225040" cy="228600"/>
          </a:xfrm>
          <a:prstGeom prst="rect">
            <a:avLst/>
          </a:prstGeom>
          <a:noFill/>
          <a:ln w="0">
            <a:noFill/>
          </a:ln>
        </p:spPr>
        <p:txBody>
          <a:bodyPr wrap="square" lIns="0" tIns="0" rIns="0" bIns="0" anchor="t">
            <a:normAutofit/>
          </a:bodyPr>
          <a:lstStyle/>
          <a:p>
            <a:pPr algn="l">
              <a:lnSpc>
                <a:spcPct val="96000"/>
              </a:lnSpc>
              <a:buNone/>
              <a:defRPr sz="1725" b="1">
                <a:solidFill>
                  <a:srgbClr val="F7FBFC"/>
                </a:solidFill>
                <a:latin typeface="Oracle Sans"/>
                <a:ea typeface="Oracle Sans"/>
                <a:cs typeface="Oracle Sans"/>
              </a:defRPr>
            </a:pPr>
            <a:r>
              <a:rPr sz="1200" b="1" dirty="0">
                <a:solidFill>
                  <a:srgbClr val="F7FBFC"/>
                </a:solidFill>
                <a:latin typeface="Oracle Sans Tab" panose="020B0503020204020204" pitchFamily="34" charset="0"/>
                <a:ea typeface="Oracle Sans"/>
                <a:cs typeface="Oracle Sans Tab" panose="020B0503020204020204" pitchFamily="34" charset="0"/>
              </a:rPr>
              <a:t>Database enforcement</a:t>
            </a:r>
          </a:p>
        </p:txBody>
      </p:sp>
      <p:sp>
        <p:nvSpPr>
          <p:cNvPr id="148" name="Rectangle 147">
            <a:extLst>
              <a:ext uri="{FF2B5EF4-FFF2-40B4-BE49-F238E27FC236}">
                <a16:creationId xmlns:a16="http://schemas.microsoft.com/office/drawing/2014/main" id="{81E40BB8-A16F-CAD9-71E9-8B2BF39BF4F2}"/>
              </a:ext>
            </a:extLst>
          </p:cNvPr>
          <p:cNvSpPr>
            <a:spLocks noGrp="1"/>
          </p:cNvSpPr>
          <p:nvPr/>
        </p:nvSpPr>
        <p:spPr>
          <a:xfrm>
            <a:off x="9499600" y="5375862"/>
            <a:ext cx="2225040" cy="678180"/>
          </a:xfrm>
          <a:prstGeom prst="rect">
            <a:avLst/>
          </a:prstGeom>
          <a:noFill/>
          <a:ln w="0">
            <a:noFill/>
          </a:ln>
        </p:spPr>
        <p:txBody>
          <a:bodyPr wrap="square" lIns="0" tIns="0" rIns="0" bIns="0" anchor="t">
            <a:normAutofit/>
          </a:bodyPr>
          <a:lstStyle/>
          <a:p>
            <a:pPr algn="l">
              <a:lnSpc>
                <a:spcPct val="100000"/>
              </a:lnSpc>
              <a:buNone/>
              <a:defRPr sz="1575" b="0">
                <a:solidFill>
                  <a:srgbClr val="F7FBFC"/>
                </a:solidFill>
                <a:latin typeface="Oracle Sans"/>
                <a:ea typeface="Oracle Sans"/>
                <a:cs typeface="Oracle Sans"/>
              </a:defRPr>
            </a:pPr>
            <a:r>
              <a:rPr sz="1000" dirty="0">
                <a:solidFill>
                  <a:srgbClr val="F7FBFC"/>
                </a:solidFill>
                <a:latin typeface="Oracle Sans Tab" panose="020B0503020204020204" pitchFamily="34" charset="0"/>
                <a:ea typeface="Oracle Sans"/>
                <a:cs typeface="Oracle Sans Tab" panose="020B0503020204020204" pitchFamily="34" charset="0"/>
              </a:rPr>
              <a:t>reduces dependence</a:t>
            </a:r>
          </a:p>
          <a:p>
            <a:pPr algn="l">
              <a:lnSpc>
                <a:spcPct val="100000"/>
              </a:lnSpc>
              <a:buNone/>
              <a:defRPr sz="1575" b="0">
                <a:solidFill>
                  <a:srgbClr val="F7FBFC"/>
                </a:solidFill>
                <a:latin typeface="Oracle Sans"/>
                <a:ea typeface="Oracle Sans"/>
                <a:cs typeface="Oracle Sans"/>
              </a:defRPr>
            </a:pPr>
            <a:r>
              <a:rPr sz="1000" dirty="0">
                <a:solidFill>
                  <a:srgbClr val="F7FBFC"/>
                </a:solidFill>
                <a:latin typeface="Oracle Sans Tab" panose="020B0503020204020204" pitchFamily="34" charset="0"/>
                <a:ea typeface="Oracle Sans"/>
                <a:cs typeface="Oracle Sans Tab" panose="020B0503020204020204" pitchFamily="34" charset="0"/>
              </a:rPr>
              <a:t>on application code</a:t>
            </a:r>
          </a:p>
          <a:p>
            <a:pPr algn="l">
              <a:lnSpc>
                <a:spcPct val="100000"/>
              </a:lnSpc>
              <a:buNone/>
              <a:defRPr sz="1575" b="0">
                <a:solidFill>
                  <a:srgbClr val="F7FBFC"/>
                </a:solidFill>
                <a:latin typeface="Oracle Sans"/>
                <a:ea typeface="Oracle Sans"/>
                <a:cs typeface="Oracle Sans"/>
              </a:defRPr>
            </a:pPr>
            <a:r>
              <a:rPr sz="1000" dirty="0">
                <a:solidFill>
                  <a:srgbClr val="F7FBFC"/>
                </a:solidFill>
                <a:latin typeface="Oracle Sans Tab" panose="020B0503020204020204" pitchFamily="34" charset="0"/>
                <a:ea typeface="Oracle Sans"/>
                <a:cs typeface="Oracle Sans Tab" panose="020B0503020204020204" pitchFamily="34" charset="0"/>
              </a:rPr>
              <a:t>and repeated filters</a:t>
            </a:r>
          </a:p>
        </p:txBody>
      </p:sp>
      <p:sp>
        <p:nvSpPr>
          <p:cNvPr id="150" name="TextBox 149">
            <a:extLst>
              <a:ext uri="{FF2B5EF4-FFF2-40B4-BE49-F238E27FC236}">
                <a16:creationId xmlns:a16="http://schemas.microsoft.com/office/drawing/2014/main" id="{8BEFB525-8AF8-4212-EAC6-FDE7A2EC5A44}"/>
              </a:ext>
            </a:extLst>
          </p:cNvPr>
          <p:cNvSpPr txBox="1"/>
          <p:nvPr/>
        </p:nvSpPr>
        <p:spPr>
          <a:xfrm>
            <a:off x="584200" y="1016684"/>
            <a:ext cx="10439399" cy="338554"/>
          </a:xfrm>
          <a:prstGeom prst="rect">
            <a:avLst/>
          </a:prstGeom>
          <a:noFill/>
        </p:spPr>
        <p:txBody>
          <a:bodyPr wrap="square">
            <a:spAutoFit/>
          </a:bodyPr>
          <a:lstStyle/>
          <a:p>
            <a:pPr>
              <a:buNone/>
            </a:pPr>
            <a:r>
              <a:rPr lang="en-US" sz="1600" dirty="0">
                <a:solidFill>
                  <a:schemeClr val="accent4">
                    <a:lumMod val="75000"/>
                  </a:schemeClr>
                </a:solidFill>
                <a:latin typeface="Oracle Sans Tab" panose="020B0503020204020204" pitchFamily="34" charset="0"/>
                <a:cs typeface="Oracle Sans Tab" panose="020B0503020204020204" pitchFamily="34" charset="0"/>
              </a:rPr>
              <a:t>Database-enforced authorization</a:t>
            </a:r>
          </a:p>
        </p:txBody>
      </p:sp>
      <p:pic>
        <p:nvPicPr>
          <p:cNvPr id="152" name="Picture 151">
            <a:extLst>
              <a:ext uri="{FF2B5EF4-FFF2-40B4-BE49-F238E27FC236}">
                <a16:creationId xmlns:a16="http://schemas.microsoft.com/office/drawing/2014/main" id="{18B63034-03DE-CA38-AC5C-403BD074482D}"/>
              </a:ext>
            </a:extLst>
          </p:cNvPr>
          <p:cNvPicPr>
            <a:picLocks noChangeAspect="1"/>
          </p:cNvPicPr>
          <p:nvPr/>
        </p:nvPicPr>
        <p:blipFill>
          <a:blip r:embed="rId9"/>
          <a:stretch>
            <a:fillRect/>
          </a:stretch>
        </p:blipFill>
        <p:spPr>
          <a:xfrm>
            <a:off x="9713937" y="2177430"/>
            <a:ext cx="2196403" cy="1746388"/>
          </a:xfrm>
          <a:prstGeom prst="rect">
            <a:avLst/>
          </a:prstGeom>
        </p:spPr>
      </p:pic>
      <p:pic>
        <p:nvPicPr>
          <p:cNvPr id="154" name="Picture 153">
            <a:extLst>
              <a:ext uri="{FF2B5EF4-FFF2-40B4-BE49-F238E27FC236}">
                <a16:creationId xmlns:a16="http://schemas.microsoft.com/office/drawing/2014/main" id="{5D6E2AD3-207C-550E-0FB8-5C2726A62B72}"/>
              </a:ext>
            </a:extLst>
          </p:cNvPr>
          <p:cNvPicPr>
            <a:picLocks noChangeAspect="1"/>
          </p:cNvPicPr>
          <p:nvPr/>
        </p:nvPicPr>
        <p:blipFill>
          <a:blip r:embed="rId10"/>
          <a:stretch>
            <a:fillRect/>
          </a:stretch>
        </p:blipFill>
        <p:spPr>
          <a:xfrm>
            <a:off x="3543300" y="1690714"/>
            <a:ext cx="2616200" cy="1879839"/>
          </a:xfrm>
          <a:prstGeom prst="rect">
            <a:avLst/>
          </a:prstGeom>
        </p:spPr>
      </p:pic>
      <p:sp>
        <p:nvSpPr>
          <p:cNvPr id="155" name="Rounded Rectangle 154">
            <a:extLst>
              <a:ext uri="{FF2B5EF4-FFF2-40B4-BE49-F238E27FC236}">
                <a16:creationId xmlns:a16="http://schemas.microsoft.com/office/drawing/2014/main" id="{E0423F11-E24C-378E-5C7B-0FB5408DA1CB}"/>
              </a:ext>
            </a:extLst>
          </p:cNvPr>
          <p:cNvSpPr>
            <a:spLocks noGrp="1"/>
          </p:cNvSpPr>
          <p:nvPr/>
        </p:nvSpPr>
        <p:spPr>
          <a:xfrm>
            <a:off x="3642360" y="3495040"/>
            <a:ext cx="1143000" cy="655320"/>
          </a:xfrm>
          <a:prstGeom prst="roundRect">
            <a:avLst>
              <a:gd name="adj" fmla="val 13953"/>
            </a:avLst>
          </a:prstGeom>
          <a:solidFill>
            <a:srgbClr val="EAF8FF"/>
          </a:solidFill>
          <a:ln w="9525">
            <a:solidFill>
              <a:srgbClr val="BFE9F6"/>
            </a:solid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156" name="Picture 155">
            <a:extLst>
              <a:ext uri="{FF2B5EF4-FFF2-40B4-BE49-F238E27FC236}">
                <a16:creationId xmlns:a16="http://schemas.microsoft.com/office/drawing/2014/main" id="{4B8D3044-74A5-624A-A89F-D10230B61156}"/>
              </a:ext>
            </a:extLst>
          </p:cNvPr>
          <p:cNvPicPr>
            <a:picLocks noChangeAspect="1"/>
          </p:cNvPicPr>
          <p:nvPr/>
        </p:nvPicPr>
        <p:blipFill>
          <a:blip r:embed="rId11"/>
          <a:srcRect t="1380" b="1380"/>
          <a:stretch>
            <a:fillRect/>
          </a:stretch>
        </p:blipFill>
        <p:spPr>
          <a:xfrm>
            <a:off x="3749040" y="3639820"/>
            <a:ext cx="396240" cy="419100"/>
          </a:xfrm>
          <a:prstGeom prst="rect">
            <a:avLst/>
          </a:prstGeom>
        </p:spPr>
      </p:pic>
      <p:sp>
        <p:nvSpPr>
          <p:cNvPr id="157" name="Rectangle 156">
            <a:extLst>
              <a:ext uri="{FF2B5EF4-FFF2-40B4-BE49-F238E27FC236}">
                <a16:creationId xmlns:a16="http://schemas.microsoft.com/office/drawing/2014/main" id="{5CA5CD61-187B-F6A5-E887-AB4A23EDCC12}"/>
              </a:ext>
            </a:extLst>
          </p:cNvPr>
          <p:cNvSpPr>
            <a:spLocks noGrp="1"/>
          </p:cNvSpPr>
          <p:nvPr/>
        </p:nvSpPr>
        <p:spPr>
          <a:xfrm>
            <a:off x="4152900" y="3616960"/>
            <a:ext cx="594360" cy="480060"/>
          </a:xfrm>
          <a:prstGeom prst="rect">
            <a:avLst/>
          </a:prstGeom>
          <a:noFill/>
          <a:ln w="0">
            <a:noFill/>
          </a:ln>
        </p:spPr>
        <p:txBody>
          <a:bodyPr wrap="square" lIns="0" tIns="0" rIns="0" bIns="0" anchor="t">
            <a:normAutofit/>
          </a:bodyPr>
          <a:lstStyle/>
          <a:p>
            <a:pPr algn="ctr">
              <a:lnSpc>
                <a:spcPct val="96000"/>
              </a:lnSpc>
              <a:buNone/>
              <a:defRPr sz="1200" b="1">
                <a:solidFill>
                  <a:srgbClr val="0B3762"/>
                </a:solidFill>
                <a:latin typeface="Oracle Sans"/>
                <a:ea typeface="Oracle Sans"/>
                <a:cs typeface="Oracle Sans"/>
              </a:defRPr>
            </a:pPr>
            <a:r>
              <a:rPr sz="960" b="1" dirty="0">
                <a:solidFill>
                  <a:srgbClr val="0B3762"/>
                </a:solidFill>
                <a:latin typeface="Oracle Sans Tab" panose="020B0503020204020204" pitchFamily="34" charset="0"/>
                <a:ea typeface="Oracle Sans"/>
                <a:cs typeface="Oracle Sans Tab" panose="020B0503020204020204" pitchFamily="34" charset="0"/>
              </a:rPr>
              <a:t>End-user</a:t>
            </a:r>
          </a:p>
          <a:p>
            <a:pPr algn="ctr">
              <a:lnSpc>
                <a:spcPct val="96000"/>
              </a:lnSpc>
              <a:buNone/>
              <a:defRPr sz="1200" b="1">
                <a:solidFill>
                  <a:srgbClr val="0B3762"/>
                </a:solidFill>
                <a:latin typeface="Oracle Sans"/>
                <a:ea typeface="Oracle Sans"/>
                <a:cs typeface="Oracle Sans"/>
              </a:defRPr>
            </a:pPr>
            <a:r>
              <a:rPr sz="960" b="1" dirty="0">
                <a:solidFill>
                  <a:srgbClr val="0B3762"/>
                </a:solidFill>
                <a:latin typeface="Oracle Sans Tab" panose="020B0503020204020204" pitchFamily="34" charset="0"/>
                <a:ea typeface="Oracle Sans"/>
                <a:cs typeface="Oracle Sans Tab" panose="020B0503020204020204" pitchFamily="34" charset="0"/>
              </a:rPr>
              <a:t>identity</a:t>
            </a:r>
          </a:p>
          <a:p>
            <a:pPr algn="ctr">
              <a:lnSpc>
                <a:spcPct val="96000"/>
              </a:lnSpc>
              <a:buNone/>
              <a:defRPr sz="1200" b="1">
                <a:solidFill>
                  <a:srgbClr val="0B3762"/>
                </a:solidFill>
                <a:latin typeface="Oracle Sans"/>
                <a:ea typeface="Oracle Sans"/>
                <a:cs typeface="Oracle Sans"/>
              </a:defRPr>
            </a:pPr>
            <a:r>
              <a:rPr sz="960" b="1" dirty="0">
                <a:solidFill>
                  <a:srgbClr val="0B3762"/>
                </a:solidFill>
                <a:latin typeface="Oracle Sans Tab" panose="020B0503020204020204" pitchFamily="34" charset="0"/>
                <a:ea typeface="Oracle Sans"/>
                <a:cs typeface="Oracle Sans Tab" panose="020B0503020204020204" pitchFamily="34" charset="0"/>
              </a:rPr>
              <a:t>(token)</a:t>
            </a:r>
          </a:p>
        </p:txBody>
      </p:sp>
      <p:pic>
        <p:nvPicPr>
          <p:cNvPr id="158" name="Picture 157">
            <a:extLst>
              <a:ext uri="{FF2B5EF4-FFF2-40B4-BE49-F238E27FC236}">
                <a16:creationId xmlns:a16="http://schemas.microsoft.com/office/drawing/2014/main" id="{007640A8-AADB-A0CB-1C42-515F11D7AF94}"/>
              </a:ext>
            </a:extLst>
          </p:cNvPr>
          <p:cNvPicPr>
            <a:picLocks noChangeAspect="1"/>
          </p:cNvPicPr>
          <p:nvPr/>
        </p:nvPicPr>
        <p:blipFill>
          <a:blip r:embed="rId12"/>
          <a:srcRect/>
          <a:stretch>
            <a:fillRect/>
          </a:stretch>
        </p:blipFill>
        <p:spPr>
          <a:xfrm>
            <a:off x="4038600" y="3289300"/>
            <a:ext cx="327660" cy="327660"/>
          </a:xfrm>
          <a:prstGeom prst="ellipse">
            <a:avLst/>
          </a:prstGeom>
        </p:spPr>
      </p:pic>
      <p:sp>
        <p:nvSpPr>
          <p:cNvPr id="159" name="Rounded Rectangle 158">
            <a:extLst>
              <a:ext uri="{FF2B5EF4-FFF2-40B4-BE49-F238E27FC236}">
                <a16:creationId xmlns:a16="http://schemas.microsoft.com/office/drawing/2014/main" id="{53356C50-6479-DB6B-E0F9-AC65104E47DF}"/>
              </a:ext>
            </a:extLst>
          </p:cNvPr>
          <p:cNvSpPr>
            <a:spLocks noGrp="1"/>
          </p:cNvSpPr>
          <p:nvPr/>
        </p:nvSpPr>
        <p:spPr>
          <a:xfrm>
            <a:off x="4869180" y="3495040"/>
            <a:ext cx="1219200" cy="655320"/>
          </a:xfrm>
          <a:prstGeom prst="roundRect">
            <a:avLst>
              <a:gd name="adj" fmla="val 13953"/>
            </a:avLst>
          </a:prstGeom>
          <a:solidFill>
            <a:srgbClr val="EAFBF2"/>
          </a:solidFill>
          <a:ln w="9525">
            <a:solidFill>
              <a:srgbClr val="BEEAD2"/>
            </a:solidFill>
            <a:prstDash val="solid"/>
          </a:ln>
        </p:spPr>
        <p:txBody>
          <a:bodyPr/>
          <a:lstStyle/>
          <a:p>
            <a:endParaRPr lang="en-US" sz="1440">
              <a:latin typeface="Oracle Sans Tab" panose="020B0503020204020204" pitchFamily="34" charset="0"/>
              <a:cs typeface="Oracle Sans Tab" panose="020B0503020204020204" pitchFamily="34" charset="0"/>
            </a:endParaRPr>
          </a:p>
        </p:txBody>
      </p:sp>
      <p:pic>
        <p:nvPicPr>
          <p:cNvPr id="160" name="Picture 159">
            <a:extLst>
              <a:ext uri="{FF2B5EF4-FFF2-40B4-BE49-F238E27FC236}">
                <a16:creationId xmlns:a16="http://schemas.microsoft.com/office/drawing/2014/main" id="{6F3FA51E-0FE1-A255-C3DF-7E230404ABD6}"/>
              </a:ext>
            </a:extLst>
          </p:cNvPr>
          <p:cNvPicPr>
            <a:picLocks noChangeAspect="1"/>
          </p:cNvPicPr>
          <p:nvPr/>
        </p:nvPicPr>
        <p:blipFill>
          <a:blip r:embed="rId13"/>
          <a:srcRect l="3571" r="3571"/>
          <a:stretch>
            <a:fillRect/>
          </a:stretch>
        </p:blipFill>
        <p:spPr>
          <a:xfrm>
            <a:off x="4968240" y="3632200"/>
            <a:ext cx="396240" cy="426720"/>
          </a:xfrm>
          <a:prstGeom prst="rect">
            <a:avLst/>
          </a:prstGeom>
        </p:spPr>
      </p:pic>
      <p:sp>
        <p:nvSpPr>
          <p:cNvPr id="161" name="Rectangle 160">
            <a:extLst>
              <a:ext uri="{FF2B5EF4-FFF2-40B4-BE49-F238E27FC236}">
                <a16:creationId xmlns:a16="http://schemas.microsoft.com/office/drawing/2014/main" id="{BCC785BC-F65D-610A-99E2-06882C671640}"/>
              </a:ext>
            </a:extLst>
          </p:cNvPr>
          <p:cNvSpPr>
            <a:spLocks noGrp="1"/>
          </p:cNvSpPr>
          <p:nvPr/>
        </p:nvSpPr>
        <p:spPr>
          <a:xfrm>
            <a:off x="5364480" y="3624580"/>
            <a:ext cx="685800" cy="464820"/>
          </a:xfrm>
          <a:prstGeom prst="rect">
            <a:avLst/>
          </a:prstGeom>
          <a:noFill/>
          <a:ln w="0">
            <a:noFill/>
          </a:ln>
        </p:spPr>
        <p:txBody>
          <a:bodyPr wrap="square" lIns="0" tIns="0" rIns="0" bIns="0" anchor="t">
            <a:normAutofit/>
          </a:bodyPr>
          <a:lstStyle/>
          <a:p>
            <a:pPr algn="ctr">
              <a:lnSpc>
                <a:spcPct val="96000"/>
              </a:lnSpc>
              <a:buNone/>
              <a:defRPr sz="1065" b="1">
                <a:solidFill>
                  <a:srgbClr val="14552F"/>
                </a:solidFill>
                <a:latin typeface="Oracle Sans"/>
                <a:ea typeface="Oracle Sans"/>
                <a:cs typeface="Oracle Sans"/>
              </a:defRPr>
            </a:pPr>
            <a:r>
              <a:rPr sz="852" b="1" dirty="0">
                <a:solidFill>
                  <a:srgbClr val="14552F"/>
                </a:solidFill>
                <a:latin typeface="Oracle Sans Tab" panose="020B0503020204020204" pitchFamily="34" charset="0"/>
                <a:ea typeface="Oracle Sans"/>
                <a:cs typeface="Oracle Sans Tab" panose="020B0503020204020204" pitchFamily="34" charset="0"/>
              </a:rPr>
              <a:t>Application</a:t>
            </a:r>
          </a:p>
          <a:p>
            <a:pPr algn="ctr">
              <a:lnSpc>
                <a:spcPct val="96000"/>
              </a:lnSpc>
              <a:buNone/>
              <a:defRPr sz="1065" b="1">
                <a:solidFill>
                  <a:srgbClr val="14552F"/>
                </a:solidFill>
                <a:latin typeface="Oracle Sans"/>
                <a:ea typeface="Oracle Sans"/>
                <a:cs typeface="Oracle Sans"/>
              </a:defRPr>
            </a:pPr>
            <a:r>
              <a:rPr sz="852" b="1" dirty="0">
                <a:solidFill>
                  <a:srgbClr val="14552F"/>
                </a:solidFill>
                <a:latin typeface="Oracle Sans Tab" panose="020B0503020204020204" pitchFamily="34" charset="0"/>
                <a:ea typeface="Oracle Sans"/>
                <a:cs typeface="Oracle Sans Tab" panose="020B0503020204020204" pitchFamily="34" charset="0"/>
              </a:rPr>
              <a:t>identity</a:t>
            </a:r>
          </a:p>
          <a:p>
            <a:pPr algn="ctr">
              <a:lnSpc>
                <a:spcPct val="96000"/>
              </a:lnSpc>
              <a:buNone/>
              <a:defRPr sz="1065" b="1">
                <a:solidFill>
                  <a:srgbClr val="14552F"/>
                </a:solidFill>
                <a:latin typeface="Oracle Sans"/>
                <a:ea typeface="Oracle Sans"/>
                <a:cs typeface="Oracle Sans"/>
              </a:defRPr>
            </a:pPr>
            <a:r>
              <a:rPr sz="852" b="1" dirty="0">
                <a:solidFill>
                  <a:srgbClr val="14552F"/>
                </a:solidFill>
                <a:latin typeface="Oracle Sans Tab" panose="020B0503020204020204" pitchFamily="34" charset="0"/>
                <a:ea typeface="Oracle Sans"/>
                <a:cs typeface="Oracle Sans Tab" panose="020B0503020204020204" pitchFamily="34" charset="0"/>
              </a:rPr>
              <a:t>(token)</a:t>
            </a:r>
          </a:p>
        </p:txBody>
      </p:sp>
      <p:pic>
        <p:nvPicPr>
          <p:cNvPr id="162" name="Picture 161">
            <a:extLst>
              <a:ext uri="{FF2B5EF4-FFF2-40B4-BE49-F238E27FC236}">
                <a16:creationId xmlns:a16="http://schemas.microsoft.com/office/drawing/2014/main" id="{83459996-3F9F-E665-6963-6D4B9D91211D}"/>
              </a:ext>
            </a:extLst>
          </p:cNvPr>
          <p:cNvPicPr>
            <a:picLocks noChangeAspect="1"/>
          </p:cNvPicPr>
          <p:nvPr/>
        </p:nvPicPr>
        <p:blipFill>
          <a:blip r:embed="rId14"/>
          <a:srcRect/>
          <a:stretch>
            <a:fillRect/>
          </a:stretch>
        </p:blipFill>
        <p:spPr>
          <a:xfrm>
            <a:off x="5372100" y="3289300"/>
            <a:ext cx="327660" cy="327660"/>
          </a:xfrm>
          <a:prstGeom prst="ellipse">
            <a:avLst/>
          </a:prstGeom>
        </p:spPr>
      </p:pic>
      <p:pic>
        <p:nvPicPr>
          <p:cNvPr id="165" name="Picture 164">
            <a:extLst>
              <a:ext uri="{FF2B5EF4-FFF2-40B4-BE49-F238E27FC236}">
                <a16:creationId xmlns:a16="http://schemas.microsoft.com/office/drawing/2014/main" id="{86D97542-705D-A869-EC6D-B2F31B39C4E7}"/>
              </a:ext>
            </a:extLst>
          </p:cNvPr>
          <p:cNvPicPr>
            <a:picLocks noChangeAspect="1"/>
          </p:cNvPicPr>
          <p:nvPr/>
        </p:nvPicPr>
        <p:blipFill>
          <a:blip r:embed="rId15"/>
          <a:stretch>
            <a:fillRect/>
          </a:stretch>
        </p:blipFill>
        <p:spPr>
          <a:xfrm>
            <a:off x="6454975" y="2414124"/>
            <a:ext cx="1417095" cy="1417095"/>
          </a:xfrm>
          <a:prstGeom prst="rect">
            <a:avLst/>
          </a:prstGeom>
        </p:spPr>
      </p:pic>
      <p:pic>
        <p:nvPicPr>
          <p:cNvPr id="166" name="Picture 165">
            <a:extLst>
              <a:ext uri="{FF2B5EF4-FFF2-40B4-BE49-F238E27FC236}">
                <a16:creationId xmlns:a16="http://schemas.microsoft.com/office/drawing/2014/main" id="{408B3587-81E2-669A-68D0-AE72B7F7F6C2}"/>
              </a:ext>
            </a:extLst>
          </p:cNvPr>
          <p:cNvPicPr>
            <a:picLocks noChangeAspect="1"/>
          </p:cNvPicPr>
          <p:nvPr/>
        </p:nvPicPr>
        <p:blipFill>
          <a:blip r:embed="rId16"/>
          <a:stretch>
            <a:fillRect/>
          </a:stretch>
        </p:blipFill>
        <p:spPr>
          <a:xfrm>
            <a:off x="7759700" y="2336800"/>
            <a:ext cx="546100" cy="546100"/>
          </a:xfrm>
          <a:prstGeom prst="rect">
            <a:avLst/>
          </a:prstGeom>
        </p:spPr>
      </p:pic>
      <p:pic>
        <p:nvPicPr>
          <p:cNvPr id="167" name="Picture 166">
            <a:extLst>
              <a:ext uri="{FF2B5EF4-FFF2-40B4-BE49-F238E27FC236}">
                <a16:creationId xmlns:a16="http://schemas.microsoft.com/office/drawing/2014/main" id="{F4029438-C429-67B9-D819-70B1251644D7}"/>
              </a:ext>
            </a:extLst>
          </p:cNvPr>
          <p:cNvPicPr>
            <a:picLocks noChangeAspect="1"/>
          </p:cNvPicPr>
          <p:nvPr/>
        </p:nvPicPr>
        <p:blipFill>
          <a:blip r:embed="rId17"/>
          <a:stretch>
            <a:fillRect/>
          </a:stretch>
        </p:blipFill>
        <p:spPr>
          <a:xfrm>
            <a:off x="7810500" y="2857500"/>
            <a:ext cx="520700" cy="520700"/>
          </a:xfrm>
          <a:prstGeom prst="rect">
            <a:avLst/>
          </a:prstGeom>
        </p:spPr>
      </p:pic>
      <p:pic>
        <p:nvPicPr>
          <p:cNvPr id="168" name="Picture 167">
            <a:extLst>
              <a:ext uri="{FF2B5EF4-FFF2-40B4-BE49-F238E27FC236}">
                <a16:creationId xmlns:a16="http://schemas.microsoft.com/office/drawing/2014/main" id="{418B1973-A664-86D5-5EB3-E0653869BBA5}"/>
              </a:ext>
            </a:extLst>
          </p:cNvPr>
          <p:cNvPicPr>
            <a:picLocks noChangeAspect="1"/>
          </p:cNvPicPr>
          <p:nvPr/>
        </p:nvPicPr>
        <p:blipFill>
          <a:blip r:embed="rId18"/>
          <a:stretch>
            <a:fillRect/>
          </a:stretch>
        </p:blipFill>
        <p:spPr>
          <a:xfrm>
            <a:off x="7772400" y="3378200"/>
            <a:ext cx="508000" cy="508000"/>
          </a:xfrm>
          <a:prstGeom prst="rect">
            <a:avLst/>
          </a:prstGeom>
        </p:spPr>
      </p:pic>
      <p:cxnSp>
        <p:nvCxnSpPr>
          <p:cNvPr id="174" name="Elbow Connector 173">
            <a:extLst>
              <a:ext uri="{FF2B5EF4-FFF2-40B4-BE49-F238E27FC236}">
                <a16:creationId xmlns:a16="http://schemas.microsoft.com/office/drawing/2014/main" id="{B7C6D848-F1B3-6588-9228-A4F39125D40D}"/>
              </a:ext>
            </a:extLst>
          </p:cNvPr>
          <p:cNvCxnSpPr>
            <a:cxnSpLocks/>
          </p:cNvCxnSpPr>
          <p:nvPr/>
        </p:nvCxnSpPr>
        <p:spPr>
          <a:xfrm rot="5400000" flipH="1" flipV="1">
            <a:off x="4826143" y="1549543"/>
            <a:ext cx="139700" cy="4529113"/>
          </a:xfrm>
          <a:prstGeom prst="bentConnector3">
            <a:avLst>
              <a:gd name="adj1" fmla="val -453626"/>
            </a:avLst>
          </a:prstGeom>
          <a:ln w="19050">
            <a:solidFill>
              <a:schemeClr val="tx1">
                <a:alpha val="73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1" name="Rectangle 180">
            <a:extLst>
              <a:ext uri="{FF2B5EF4-FFF2-40B4-BE49-F238E27FC236}">
                <a16:creationId xmlns:a16="http://schemas.microsoft.com/office/drawing/2014/main" id="{5D494219-9DF3-5093-B4C0-6BE7B60F5C47}"/>
              </a:ext>
            </a:extLst>
          </p:cNvPr>
          <p:cNvSpPr>
            <a:spLocks noGrp="1"/>
          </p:cNvSpPr>
          <p:nvPr/>
        </p:nvSpPr>
        <p:spPr>
          <a:xfrm>
            <a:off x="2650605" y="4348380"/>
            <a:ext cx="4502550" cy="339367"/>
          </a:xfrm>
          <a:prstGeom prst="rect">
            <a:avLst/>
          </a:prstGeom>
          <a:noFill/>
          <a:ln w="0">
            <a:noFill/>
          </a:ln>
        </p:spPr>
        <p:txBody>
          <a:bodyPr wrap="square" lIns="0" tIns="0" rIns="0" bIns="0" anchor="t">
            <a:normAutofit/>
          </a:bodyPr>
          <a:lstStyle/>
          <a:p>
            <a:pPr algn="ctr">
              <a:defRPr sz="1875" b="1">
                <a:solidFill>
                  <a:srgbClr val="F7FBFC"/>
                </a:solidFill>
                <a:latin typeface="Oracle Sans"/>
                <a:ea typeface="Oracle Sans"/>
                <a:cs typeface="Oracle Sans"/>
              </a:defRPr>
            </a:pPr>
            <a:r>
              <a:rPr lang="en-US" sz="1000" dirty="0">
                <a:latin typeface="Oracle Sans Tab" panose="020B0503020204020204" pitchFamily="34" charset="0"/>
                <a:ea typeface="Oracle Sans"/>
                <a:cs typeface="Oracle Sans Tab" panose="020B0503020204020204" pitchFamily="34" charset="0"/>
              </a:rPr>
              <a:t>Authentication and group/role information</a:t>
            </a:r>
          </a:p>
        </p:txBody>
      </p:sp>
    </p:spTree>
    <p:extLst>
      <p:ext uri="{BB962C8B-B14F-4D97-AF65-F5344CB8AC3E}">
        <p14:creationId xmlns:p14="http://schemas.microsoft.com/office/powerpoint/2010/main" val="2974994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591BD-4FDF-BCCB-5C6F-129B7982020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4657416-AECF-F27C-EB56-04B257F1A96E}"/>
              </a:ext>
            </a:extLst>
          </p:cNvPr>
          <p:cNvSpPr>
            <a:spLocks noGrp="1"/>
          </p:cNvSpPr>
          <p:nvPr>
            <p:ph type="title"/>
          </p:nvPr>
        </p:nvSpPr>
        <p:spPr>
          <a:xfrm>
            <a:off x="609600" y="2862248"/>
            <a:ext cx="7422292" cy="566752"/>
          </a:xfrm>
        </p:spPr>
        <p:txBody>
          <a:bodyPr/>
          <a:lstStyle/>
          <a:p>
            <a:r>
              <a:rPr lang="en-US" sz="2800" dirty="0"/>
              <a:t>Additional Platform Enhancements</a:t>
            </a:r>
          </a:p>
        </p:txBody>
      </p:sp>
      <p:sp>
        <p:nvSpPr>
          <p:cNvPr id="6" name="Slide Number Placeholder 5">
            <a:extLst>
              <a:ext uri="{FF2B5EF4-FFF2-40B4-BE49-F238E27FC236}">
                <a16:creationId xmlns:a16="http://schemas.microsoft.com/office/drawing/2014/main" id="{58BF7E57-87A4-706B-F74F-25F2CBBE4A61}"/>
              </a:ext>
            </a:extLst>
          </p:cNvPr>
          <p:cNvSpPr>
            <a:spLocks noGrp="1"/>
          </p:cNvSpPr>
          <p:nvPr>
            <p:ph type="sldNum" idx="4"/>
          </p:nvPr>
        </p:nvSpPr>
        <p:spPr/>
        <p:txBody>
          <a:bodyPr/>
          <a:lstStyle/>
          <a:p>
            <a:fld id="{766B4A5F-AE5C-6B4D-A0D8-689C8C1B0247}" type="slidenum">
              <a:rPr lang="en-US" smtClean="0"/>
              <a:t>19</a:t>
            </a:fld>
            <a:endParaRPr lang="en-US"/>
          </a:p>
        </p:txBody>
      </p:sp>
      <p:sp>
        <p:nvSpPr>
          <p:cNvPr id="7" name="Footer Placeholder 6">
            <a:extLst>
              <a:ext uri="{FF2B5EF4-FFF2-40B4-BE49-F238E27FC236}">
                <a16:creationId xmlns:a16="http://schemas.microsoft.com/office/drawing/2014/main" id="{0E453A13-3839-78E2-2557-0B122E02A5D4}"/>
              </a:ext>
            </a:extLst>
          </p:cNvPr>
          <p:cNvSpPr>
            <a:spLocks noGrp="1"/>
          </p:cNvSpPr>
          <p:nvPr>
            <p:ph type="ftr" idx="3"/>
          </p:nvPr>
        </p:nvSpPr>
        <p:spPr/>
        <p:txBody>
          <a:bodyPr/>
          <a:lstStyle/>
          <a:p>
            <a:r>
              <a:rPr lang="en-US"/>
              <a:t>Copyright © 2026, Oracle and/or its affiliates</a:t>
            </a:r>
          </a:p>
        </p:txBody>
      </p:sp>
    </p:spTree>
    <p:extLst>
      <p:ext uri="{BB962C8B-B14F-4D97-AF65-F5344CB8AC3E}">
        <p14:creationId xmlns:p14="http://schemas.microsoft.com/office/powerpoint/2010/main" val="3899986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BAA2883-73B1-9DF9-F3D8-AE17D185880A}"/>
              </a:ext>
            </a:extLst>
          </p:cNvPr>
          <p:cNvSpPr>
            <a:spLocks noGrp="1"/>
          </p:cNvSpPr>
          <p:nvPr>
            <p:ph type="sldNum" idx="4"/>
          </p:nvPr>
        </p:nvSpPr>
        <p:spPr/>
        <p:txBody>
          <a:bodyPr/>
          <a:lstStyle/>
          <a:p>
            <a:fld id="{766B4A5F-AE5C-6B4D-A0D8-689C8C1B0247}" type="slidenum">
              <a:rPr lang="en-US" smtClean="0"/>
              <a:t>20</a:t>
            </a:fld>
            <a:endParaRPr lang="en-US"/>
          </a:p>
        </p:txBody>
      </p:sp>
      <p:sp>
        <p:nvSpPr>
          <p:cNvPr id="4" name="Footer Placeholder 3">
            <a:extLst>
              <a:ext uri="{FF2B5EF4-FFF2-40B4-BE49-F238E27FC236}">
                <a16:creationId xmlns:a16="http://schemas.microsoft.com/office/drawing/2014/main" id="{BD6B234E-AD52-D0E0-1799-1BFC34F2D8FA}"/>
              </a:ext>
            </a:extLst>
          </p:cNvPr>
          <p:cNvSpPr>
            <a:spLocks noGrp="1"/>
          </p:cNvSpPr>
          <p:nvPr>
            <p:ph type="ftr" idx="3"/>
          </p:nvPr>
        </p:nvSpPr>
        <p:spPr/>
        <p:txBody>
          <a:bodyPr/>
          <a:lstStyle/>
          <a:p>
            <a:r>
              <a:rPr lang="en-US"/>
              <a:t>Copyright © 2026, Oracle and/or its affiliates</a:t>
            </a:r>
          </a:p>
        </p:txBody>
      </p:sp>
      <p:sp>
        <p:nvSpPr>
          <p:cNvPr id="5" name="Title">
            <a:extLst>
              <a:ext uri="{FF2B5EF4-FFF2-40B4-BE49-F238E27FC236}">
                <a16:creationId xmlns:a16="http://schemas.microsoft.com/office/drawing/2014/main" id="{64536C55-1650-62D4-8B4E-1329B01073D6}"/>
              </a:ext>
            </a:extLst>
          </p:cNvPr>
          <p:cNvSpPr>
            <a:spLocks noGrp="1"/>
          </p:cNvSpPr>
          <p:nvPr/>
        </p:nvSpPr>
        <p:spPr>
          <a:xfrm>
            <a:off x="583349" y="570987"/>
            <a:ext cx="10901340" cy="583039"/>
          </a:xfrm>
          <a:prstGeom prst="rect">
            <a:avLst/>
          </a:prstGeom>
          <a:noFill/>
          <a:ln w="0">
            <a:noFill/>
          </a:ln>
        </p:spPr>
        <p:txBody>
          <a:bodyPr wrap="square" lIns="0" tIns="0" rIns="0" bIns="0" anchor="t">
            <a:noAutofit/>
          </a:bodyPr>
          <a:lstStyle/>
          <a:p>
            <a:pPr>
              <a:defRPr sz="4125" b="0">
                <a:solidFill>
                  <a:srgbClr val="F7F7F5"/>
                </a:solidFill>
                <a:latin typeface="Oracle Sans"/>
                <a:ea typeface="Oracle Sans"/>
                <a:cs typeface="Oracle Sans"/>
              </a:defRPr>
            </a:pPr>
            <a:r>
              <a:rPr lang="en-US" sz="2400" b="1" dirty="0">
                <a:solidFill>
                  <a:srgbClr val="F7F7F5"/>
                </a:solidFill>
                <a:latin typeface="Oracle Sans"/>
              </a:rPr>
              <a:t>DBMS_CLOUD credentials</a:t>
            </a:r>
            <a:r>
              <a:rPr lang="en-US" sz="2400" dirty="0">
                <a:solidFill>
                  <a:srgbClr val="F7F7F5"/>
                </a:solidFill>
                <a:latin typeface="Oracle Sans"/>
              </a:rPr>
              <a:t> with </a:t>
            </a:r>
            <a:r>
              <a:rPr lang="en-US" sz="2400" b="1" dirty="0">
                <a:solidFill>
                  <a:srgbClr val="F7F7F5"/>
                </a:solidFill>
                <a:latin typeface="Oracle Sans"/>
              </a:rPr>
              <a:t>OCI Native Authentication</a:t>
            </a:r>
            <a:endParaRPr sz="2400" b="1" dirty="0">
              <a:solidFill>
                <a:srgbClr val="F7F7F5"/>
              </a:solidFill>
              <a:latin typeface="Oracle Sans Tab" panose="020B0503020204020204" pitchFamily="34" charset="0"/>
              <a:ea typeface="Oracle Sans"/>
              <a:cs typeface="Oracle Sans Tab" panose="020B0503020204020204" pitchFamily="34" charset="0"/>
            </a:endParaRPr>
          </a:p>
        </p:txBody>
      </p:sp>
      <p:pic>
        <p:nvPicPr>
          <p:cNvPr id="6" name="Picture 5">
            <a:extLst>
              <a:ext uri="{FF2B5EF4-FFF2-40B4-BE49-F238E27FC236}">
                <a16:creationId xmlns:a16="http://schemas.microsoft.com/office/drawing/2014/main" id="{1D6DCD51-1029-2CE8-7BF5-BCABA3BAD87E}"/>
              </a:ext>
            </a:extLst>
          </p:cNvPr>
          <p:cNvPicPr>
            <a:picLocks noChangeAspect="1"/>
          </p:cNvPicPr>
          <p:nvPr/>
        </p:nvPicPr>
        <p:blipFill>
          <a:blip r:embed="rId3"/>
          <a:stretch/>
        </p:blipFill>
        <p:spPr>
          <a:xfrm>
            <a:off x="631937" y="1791685"/>
            <a:ext cx="2193685" cy="1377430"/>
          </a:xfrm>
          <a:prstGeom prst="rect">
            <a:avLst/>
          </a:prstGeom>
        </p:spPr>
      </p:pic>
      <p:pic>
        <p:nvPicPr>
          <p:cNvPr id="7" name="Picture 6">
            <a:extLst>
              <a:ext uri="{FF2B5EF4-FFF2-40B4-BE49-F238E27FC236}">
                <a16:creationId xmlns:a16="http://schemas.microsoft.com/office/drawing/2014/main" id="{3CC64356-EDE9-77E4-152C-E9F0BF18512A}"/>
              </a:ext>
            </a:extLst>
          </p:cNvPr>
          <p:cNvPicPr>
            <a:picLocks noChangeAspect="1"/>
          </p:cNvPicPr>
          <p:nvPr/>
        </p:nvPicPr>
        <p:blipFill>
          <a:blip r:embed="rId4"/>
          <a:stretch/>
        </p:blipFill>
        <p:spPr>
          <a:xfrm>
            <a:off x="4314196" y="1806261"/>
            <a:ext cx="1690814" cy="1370142"/>
          </a:xfrm>
          <a:prstGeom prst="rect">
            <a:avLst/>
          </a:prstGeom>
        </p:spPr>
      </p:pic>
      <p:pic>
        <p:nvPicPr>
          <p:cNvPr id="8" name="Picture 7">
            <a:extLst>
              <a:ext uri="{FF2B5EF4-FFF2-40B4-BE49-F238E27FC236}">
                <a16:creationId xmlns:a16="http://schemas.microsoft.com/office/drawing/2014/main" id="{4B18281D-0F1B-1F94-BEC9-E19D3C4F5ADD}"/>
              </a:ext>
            </a:extLst>
          </p:cNvPr>
          <p:cNvPicPr>
            <a:picLocks noChangeAspect="1"/>
          </p:cNvPicPr>
          <p:nvPr/>
        </p:nvPicPr>
        <p:blipFill>
          <a:blip r:embed="rId5"/>
          <a:stretch/>
        </p:blipFill>
        <p:spPr>
          <a:xfrm>
            <a:off x="7129290" y="1441862"/>
            <a:ext cx="3323324" cy="2164533"/>
          </a:xfrm>
          <a:prstGeom prst="rect">
            <a:avLst/>
          </a:prstGeom>
        </p:spPr>
      </p:pic>
      <p:sp>
        <p:nvSpPr>
          <p:cNvPr id="9" name="APEX to identity shaft">
            <a:extLst>
              <a:ext uri="{FF2B5EF4-FFF2-40B4-BE49-F238E27FC236}">
                <a16:creationId xmlns:a16="http://schemas.microsoft.com/office/drawing/2014/main" id="{9FE1D14C-40C2-E996-6182-11DB9DBC2F8A}"/>
              </a:ext>
            </a:extLst>
          </p:cNvPr>
          <p:cNvSpPr>
            <a:spLocks noGrp="1"/>
          </p:cNvSpPr>
          <p:nvPr/>
        </p:nvSpPr>
        <p:spPr>
          <a:xfrm>
            <a:off x="3117880" y="2535060"/>
            <a:ext cx="911483" cy="0"/>
          </a:xfrm>
          <a:prstGeom prst="line">
            <a:avLst/>
          </a:prstGeom>
          <a:noFill/>
          <a:ln w="19050">
            <a:solidFill>
              <a:srgbClr val="ADBFC4"/>
            </a:solidFill>
            <a:prstDash val="solid"/>
          </a:ln>
        </p:spPr>
        <p:txBody>
          <a:bodyPr/>
          <a:lstStyle/>
          <a:p>
            <a:endParaRPr lang="en-US"/>
          </a:p>
        </p:txBody>
      </p:sp>
      <p:sp>
        <p:nvSpPr>
          <p:cNvPr id="10" name="APEX to identity upper tip">
            <a:extLst>
              <a:ext uri="{FF2B5EF4-FFF2-40B4-BE49-F238E27FC236}">
                <a16:creationId xmlns:a16="http://schemas.microsoft.com/office/drawing/2014/main" id="{E5A09A97-434F-2FF3-9C36-B345F754BB0F}"/>
              </a:ext>
            </a:extLst>
          </p:cNvPr>
          <p:cNvSpPr>
            <a:spLocks noGrp="1"/>
          </p:cNvSpPr>
          <p:nvPr/>
        </p:nvSpPr>
        <p:spPr>
          <a:xfrm>
            <a:off x="3956445" y="2462180"/>
            <a:ext cx="72919" cy="72880"/>
          </a:xfrm>
          <a:prstGeom prst="line">
            <a:avLst/>
          </a:prstGeom>
          <a:noFill/>
          <a:ln w="19050">
            <a:solidFill>
              <a:srgbClr val="ADBFC4"/>
            </a:solidFill>
            <a:prstDash val="solid"/>
          </a:ln>
        </p:spPr>
        <p:txBody>
          <a:bodyPr/>
          <a:lstStyle/>
          <a:p>
            <a:endParaRPr lang="en-US"/>
          </a:p>
        </p:txBody>
      </p:sp>
      <p:sp>
        <p:nvSpPr>
          <p:cNvPr id="11" name="APEX to identity lower tip">
            <a:extLst>
              <a:ext uri="{FF2B5EF4-FFF2-40B4-BE49-F238E27FC236}">
                <a16:creationId xmlns:a16="http://schemas.microsoft.com/office/drawing/2014/main" id="{2325B4C6-4B7E-0986-9B5D-FDBB8B3BBC9D}"/>
              </a:ext>
            </a:extLst>
          </p:cNvPr>
          <p:cNvSpPr>
            <a:spLocks noGrp="1"/>
          </p:cNvSpPr>
          <p:nvPr/>
        </p:nvSpPr>
        <p:spPr>
          <a:xfrm flipV="1">
            <a:off x="3956445" y="2535060"/>
            <a:ext cx="72919" cy="72880"/>
          </a:xfrm>
          <a:prstGeom prst="line">
            <a:avLst/>
          </a:prstGeom>
          <a:noFill/>
          <a:ln w="19050">
            <a:solidFill>
              <a:srgbClr val="ADBFC4"/>
            </a:solidFill>
            <a:prstDash val="solid"/>
          </a:ln>
        </p:spPr>
        <p:txBody>
          <a:bodyPr/>
          <a:lstStyle/>
          <a:p>
            <a:endParaRPr lang="en-US"/>
          </a:p>
        </p:txBody>
      </p:sp>
      <p:sp>
        <p:nvSpPr>
          <p:cNvPr id="12" name="Identity to OCI shaft">
            <a:extLst>
              <a:ext uri="{FF2B5EF4-FFF2-40B4-BE49-F238E27FC236}">
                <a16:creationId xmlns:a16="http://schemas.microsoft.com/office/drawing/2014/main" id="{A7943240-B81E-19FB-C54F-7105A2EC303F}"/>
              </a:ext>
            </a:extLst>
          </p:cNvPr>
          <p:cNvSpPr>
            <a:spLocks noGrp="1"/>
          </p:cNvSpPr>
          <p:nvPr/>
        </p:nvSpPr>
        <p:spPr>
          <a:xfrm>
            <a:off x="6253383" y="2535060"/>
            <a:ext cx="685435" cy="0"/>
          </a:xfrm>
          <a:prstGeom prst="line">
            <a:avLst/>
          </a:prstGeom>
          <a:noFill/>
          <a:ln w="19050">
            <a:solidFill>
              <a:srgbClr val="ADBFC4"/>
            </a:solidFill>
            <a:prstDash val="solid"/>
          </a:ln>
        </p:spPr>
        <p:txBody>
          <a:bodyPr/>
          <a:lstStyle/>
          <a:p>
            <a:endParaRPr lang="en-US"/>
          </a:p>
        </p:txBody>
      </p:sp>
      <p:sp>
        <p:nvSpPr>
          <p:cNvPr id="13" name="Identity to OCI upper tip">
            <a:extLst>
              <a:ext uri="{FF2B5EF4-FFF2-40B4-BE49-F238E27FC236}">
                <a16:creationId xmlns:a16="http://schemas.microsoft.com/office/drawing/2014/main" id="{C8749E04-DB46-2994-3E3C-2C5DDE0AA748}"/>
              </a:ext>
            </a:extLst>
          </p:cNvPr>
          <p:cNvSpPr>
            <a:spLocks noGrp="1"/>
          </p:cNvSpPr>
          <p:nvPr/>
        </p:nvSpPr>
        <p:spPr>
          <a:xfrm>
            <a:off x="6865900" y="2462180"/>
            <a:ext cx="72919" cy="72880"/>
          </a:xfrm>
          <a:prstGeom prst="line">
            <a:avLst/>
          </a:prstGeom>
          <a:noFill/>
          <a:ln w="19050">
            <a:solidFill>
              <a:srgbClr val="ADBFC4"/>
            </a:solidFill>
            <a:prstDash val="solid"/>
          </a:ln>
        </p:spPr>
        <p:txBody>
          <a:bodyPr/>
          <a:lstStyle/>
          <a:p>
            <a:endParaRPr lang="en-US"/>
          </a:p>
        </p:txBody>
      </p:sp>
      <p:sp>
        <p:nvSpPr>
          <p:cNvPr id="14" name="Identity to OCI lower tip">
            <a:extLst>
              <a:ext uri="{FF2B5EF4-FFF2-40B4-BE49-F238E27FC236}">
                <a16:creationId xmlns:a16="http://schemas.microsoft.com/office/drawing/2014/main" id="{8F1F3245-CEA4-0E03-0F66-47ACA57576E6}"/>
              </a:ext>
            </a:extLst>
          </p:cNvPr>
          <p:cNvSpPr>
            <a:spLocks noGrp="1"/>
          </p:cNvSpPr>
          <p:nvPr/>
        </p:nvSpPr>
        <p:spPr>
          <a:xfrm flipV="1">
            <a:off x="6865900" y="2535060"/>
            <a:ext cx="72919" cy="72880"/>
          </a:xfrm>
          <a:prstGeom prst="line">
            <a:avLst/>
          </a:prstGeom>
          <a:noFill/>
          <a:ln w="19050">
            <a:solidFill>
              <a:srgbClr val="ADBFC4"/>
            </a:solidFill>
            <a:prstDash val="solid"/>
          </a:ln>
        </p:spPr>
        <p:txBody>
          <a:bodyPr/>
          <a:lstStyle/>
          <a:p>
            <a:endParaRPr lang="en-US"/>
          </a:p>
        </p:txBody>
      </p:sp>
      <p:sp>
        <p:nvSpPr>
          <p:cNvPr id="15" name="APEX heading">
            <a:extLst>
              <a:ext uri="{FF2B5EF4-FFF2-40B4-BE49-F238E27FC236}">
                <a16:creationId xmlns:a16="http://schemas.microsoft.com/office/drawing/2014/main" id="{CDC1CAAA-6E4E-B494-5FA6-6A5833F78649}"/>
              </a:ext>
            </a:extLst>
          </p:cNvPr>
          <p:cNvSpPr>
            <a:spLocks noGrp="1"/>
          </p:cNvSpPr>
          <p:nvPr/>
        </p:nvSpPr>
        <p:spPr>
          <a:xfrm>
            <a:off x="1010531" y="3278435"/>
            <a:ext cx="1771923" cy="225928"/>
          </a:xfrm>
          <a:prstGeom prst="rect">
            <a:avLst/>
          </a:prstGeom>
          <a:noFill/>
          <a:ln w="0">
            <a:noFill/>
          </a:ln>
        </p:spPr>
        <p:txBody>
          <a:bodyPr wrap="square" lIns="0" tIns="0" rIns="0" bIns="0" anchor="t">
            <a:noAutofit/>
          </a:bodyPr>
          <a:lstStyle/>
          <a:p>
            <a:pPr algn="ctr">
              <a:lnSpc>
                <a:spcPct val="108000"/>
              </a:lnSpc>
              <a:buNone/>
              <a:defRPr sz="150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APEX application</a:t>
            </a:r>
          </a:p>
        </p:txBody>
      </p:sp>
      <p:sp>
        <p:nvSpPr>
          <p:cNvPr id="16" name="APEX caption">
            <a:extLst>
              <a:ext uri="{FF2B5EF4-FFF2-40B4-BE49-F238E27FC236}">
                <a16:creationId xmlns:a16="http://schemas.microsoft.com/office/drawing/2014/main" id="{8612CF02-1392-419A-5CCE-E50C496493A9}"/>
              </a:ext>
            </a:extLst>
          </p:cNvPr>
          <p:cNvSpPr>
            <a:spLocks noGrp="1"/>
          </p:cNvSpPr>
          <p:nvPr/>
        </p:nvSpPr>
        <p:spPr>
          <a:xfrm>
            <a:off x="806359" y="3555379"/>
            <a:ext cx="2165684" cy="437279"/>
          </a:xfrm>
          <a:prstGeom prst="rect">
            <a:avLst/>
          </a:prstGeom>
          <a:noFill/>
          <a:ln w="0">
            <a:noFill/>
          </a:ln>
        </p:spPr>
        <p:txBody>
          <a:bodyPr wrap="square" lIns="0" tIns="0" rIns="0" bIns="0" anchor="t">
            <a:noAutofit/>
          </a:bodyPr>
          <a:lstStyle/>
          <a:p>
            <a:pPr algn="ctr">
              <a:lnSpc>
                <a:spcPct val="108000"/>
              </a:lnSpc>
              <a:buNone/>
              <a:defRPr sz="1350" b="0">
                <a:solidFill>
                  <a:srgbClr val="F7F7F5"/>
                </a:solidFill>
                <a:latin typeface="Oracle Sans"/>
                <a:ea typeface="Oracle Sans"/>
                <a:cs typeface="Oracle Sans"/>
              </a:defRPr>
            </a:pPr>
            <a:r>
              <a:rPr sz="1200" b="0" dirty="0">
                <a:solidFill>
                  <a:srgbClr val="F7F7F5"/>
                </a:solidFill>
                <a:latin typeface="Oracle Sans"/>
                <a:ea typeface="Oracle Sans"/>
                <a:cs typeface="Oracle Sans"/>
              </a:rPr>
              <a:t>Makes a request to an</a:t>
            </a:r>
          </a:p>
          <a:p>
            <a:pPr algn="ctr">
              <a:lnSpc>
                <a:spcPct val="108000"/>
              </a:lnSpc>
              <a:buNone/>
              <a:defRPr sz="1350" b="0">
                <a:solidFill>
                  <a:srgbClr val="F7F7F5"/>
                </a:solidFill>
                <a:latin typeface="Oracle Sans"/>
                <a:ea typeface="Oracle Sans"/>
                <a:cs typeface="Oracle Sans"/>
              </a:defRPr>
            </a:pPr>
            <a:r>
              <a:rPr sz="1200" b="0" dirty="0">
                <a:solidFill>
                  <a:srgbClr val="F7F7F5"/>
                </a:solidFill>
                <a:latin typeface="Oracle Sans"/>
                <a:ea typeface="Oracle Sans"/>
                <a:cs typeface="Oracle Sans"/>
              </a:rPr>
              <a:t>OCI service</a:t>
            </a:r>
          </a:p>
        </p:txBody>
      </p:sp>
      <p:sp>
        <p:nvSpPr>
          <p:cNvPr id="17" name="Identity heading">
            <a:extLst>
              <a:ext uri="{FF2B5EF4-FFF2-40B4-BE49-F238E27FC236}">
                <a16:creationId xmlns:a16="http://schemas.microsoft.com/office/drawing/2014/main" id="{AAE66E53-35B4-51BA-9A9B-23A60AD0D6BE}"/>
              </a:ext>
            </a:extLst>
          </p:cNvPr>
          <p:cNvSpPr>
            <a:spLocks noGrp="1"/>
          </p:cNvSpPr>
          <p:nvPr/>
        </p:nvSpPr>
        <p:spPr>
          <a:xfrm>
            <a:off x="3774148" y="3278435"/>
            <a:ext cx="2851120" cy="233216"/>
          </a:xfrm>
          <a:prstGeom prst="rect">
            <a:avLst/>
          </a:prstGeom>
          <a:noFill/>
          <a:ln w="0">
            <a:noFill/>
          </a:ln>
        </p:spPr>
        <p:txBody>
          <a:bodyPr wrap="square" lIns="0" tIns="0" rIns="0" bIns="0" anchor="t">
            <a:noAutofit/>
          </a:bodyPr>
          <a:lstStyle/>
          <a:p>
            <a:pPr algn="ctr">
              <a:lnSpc>
                <a:spcPct val="108000"/>
              </a:lnSpc>
              <a:buNone/>
              <a:defRPr sz="150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Managed resource identity</a:t>
            </a:r>
          </a:p>
        </p:txBody>
      </p:sp>
      <p:sp>
        <p:nvSpPr>
          <p:cNvPr id="18" name="Identity caption">
            <a:extLst>
              <a:ext uri="{FF2B5EF4-FFF2-40B4-BE49-F238E27FC236}">
                <a16:creationId xmlns:a16="http://schemas.microsoft.com/office/drawing/2014/main" id="{AFFF5090-BD74-A9E7-BF89-17A7694C5002}"/>
              </a:ext>
            </a:extLst>
          </p:cNvPr>
          <p:cNvSpPr>
            <a:spLocks noGrp="1"/>
          </p:cNvSpPr>
          <p:nvPr/>
        </p:nvSpPr>
        <p:spPr>
          <a:xfrm>
            <a:off x="3864314" y="3542127"/>
            <a:ext cx="2632364" cy="429991"/>
          </a:xfrm>
          <a:prstGeom prst="rect">
            <a:avLst/>
          </a:prstGeom>
          <a:noFill/>
          <a:ln w="0">
            <a:noFill/>
          </a:ln>
        </p:spPr>
        <p:txBody>
          <a:bodyPr wrap="square" lIns="0" tIns="0" rIns="0" bIns="0" anchor="t">
            <a:noAutofit/>
          </a:bodyPr>
          <a:lstStyle/>
          <a:p>
            <a:pPr algn="ctr">
              <a:lnSpc>
                <a:spcPct val="108000"/>
              </a:lnSpc>
              <a:buNone/>
              <a:defRPr sz="1350" b="0">
                <a:solidFill>
                  <a:srgbClr val="F7F7F5"/>
                </a:solidFill>
                <a:latin typeface="Oracle Sans"/>
                <a:ea typeface="Oracle Sans"/>
                <a:cs typeface="Oracle Sans"/>
              </a:defRPr>
            </a:pPr>
            <a:r>
              <a:rPr sz="1200" b="0" dirty="0">
                <a:solidFill>
                  <a:srgbClr val="F7F7F5"/>
                </a:solidFill>
                <a:latin typeface="Oracle Sans"/>
                <a:ea typeface="Oracle Sans"/>
                <a:cs typeface="Oracle Sans"/>
              </a:rPr>
              <a:t>Securely authenticates</a:t>
            </a:r>
          </a:p>
          <a:p>
            <a:pPr algn="ctr">
              <a:lnSpc>
                <a:spcPct val="108000"/>
              </a:lnSpc>
              <a:buNone/>
              <a:defRPr sz="1350" b="0">
                <a:solidFill>
                  <a:srgbClr val="F7F7F5"/>
                </a:solidFill>
                <a:latin typeface="Oracle Sans"/>
                <a:ea typeface="Oracle Sans"/>
                <a:cs typeface="Oracle Sans"/>
              </a:defRPr>
            </a:pPr>
            <a:r>
              <a:rPr sz="1200" b="0" dirty="0">
                <a:solidFill>
                  <a:srgbClr val="F7F7F5"/>
                </a:solidFill>
                <a:latin typeface="Oracle Sans"/>
                <a:ea typeface="Oracle Sans"/>
                <a:cs typeface="Oracle Sans"/>
              </a:rPr>
              <a:t>the APEX application</a:t>
            </a:r>
          </a:p>
        </p:txBody>
      </p:sp>
      <p:sp>
        <p:nvSpPr>
          <p:cNvPr id="19" name="Object Storage label">
            <a:extLst>
              <a:ext uri="{FF2B5EF4-FFF2-40B4-BE49-F238E27FC236}">
                <a16:creationId xmlns:a16="http://schemas.microsoft.com/office/drawing/2014/main" id="{A9B88864-4025-EB9B-C561-BFF39557A54B}"/>
              </a:ext>
            </a:extLst>
          </p:cNvPr>
          <p:cNvSpPr>
            <a:spLocks noGrp="1"/>
          </p:cNvSpPr>
          <p:nvPr/>
        </p:nvSpPr>
        <p:spPr>
          <a:xfrm>
            <a:off x="10468081" y="1587621"/>
            <a:ext cx="1465665" cy="284232"/>
          </a:xfrm>
          <a:prstGeom prst="rect">
            <a:avLst/>
          </a:prstGeom>
          <a:noFill/>
          <a:ln w="0">
            <a:noFill/>
          </a:ln>
        </p:spPr>
        <p:txBody>
          <a:bodyPr wrap="square" lIns="0" tIns="0" rIns="0" bIns="0" anchor="t">
            <a:noAutofit/>
          </a:bodyPr>
          <a:lstStyle/>
          <a:p>
            <a:pPr algn="l">
              <a:lnSpc>
                <a:spcPct val="108000"/>
              </a:lnSpc>
              <a:buNone/>
              <a:defRPr sz="1238"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Object Storage</a:t>
            </a:r>
          </a:p>
        </p:txBody>
      </p:sp>
      <p:sp>
        <p:nvSpPr>
          <p:cNvPr id="20" name="Generative AI label">
            <a:extLst>
              <a:ext uri="{FF2B5EF4-FFF2-40B4-BE49-F238E27FC236}">
                <a16:creationId xmlns:a16="http://schemas.microsoft.com/office/drawing/2014/main" id="{8F1039AF-6766-048B-204D-0D05D5186A42}"/>
              </a:ext>
            </a:extLst>
          </p:cNvPr>
          <p:cNvSpPr>
            <a:spLocks noGrp="1"/>
          </p:cNvSpPr>
          <p:nvPr/>
        </p:nvSpPr>
        <p:spPr>
          <a:xfrm>
            <a:off x="10541000" y="2345573"/>
            <a:ext cx="1392746" cy="291520"/>
          </a:xfrm>
          <a:prstGeom prst="rect">
            <a:avLst/>
          </a:prstGeom>
          <a:noFill/>
          <a:ln w="0">
            <a:noFill/>
          </a:ln>
        </p:spPr>
        <p:txBody>
          <a:bodyPr wrap="square" lIns="0" tIns="0" rIns="0" bIns="0" anchor="t">
            <a:noAutofit/>
          </a:bodyPr>
          <a:lstStyle/>
          <a:p>
            <a:pPr algn="l">
              <a:lnSpc>
                <a:spcPct val="108000"/>
              </a:lnSpc>
              <a:buNone/>
              <a:defRPr sz="1238"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Generative AI</a:t>
            </a:r>
          </a:p>
        </p:txBody>
      </p:sp>
      <p:sp>
        <p:nvSpPr>
          <p:cNvPr id="21" name="Other OCI services label">
            <a:extLst>
              <a:ext uri="{FF2B5EF4-FFF2-40B4-BE49-F238E27FC236}">
                <a16:creationId xmlns:a16="http://schemas.microsoft.com/office/drawing/2014/main" id="{242F05F0-BF19-ECF6-24E1-B17B9CA1916B}"/>
              </a:ext>
            </a:extLst>
          </p:cNvPr>
          <p:cNvSpPr>
            <a:spLocks noGrp="1"/>
          </p:cNvSpPr>
          <p:nvPr/>
        </p:nvSpPr>
        <p:spPr>
          <a:xfrm>
            <a:off x="10467188" y="3223229"/>
            <a:ext cx="1531292" cy="291520"/>
          </a:xfrm>
          <a:prstGeom prst="rect">
            <a:avLst/>
          </a:prstGeom>
          <a:noFill/>
          <a:ln w="0">
            <a:noFill/>
          </a:ln>
        </p:spPr>
        <p:txBody>
          <a:bodyPr wrap="square" lIns="0" tIns="0" rIns="0" bIns="0" anchor="t">
            <a:noAutofit/>
          </a:bodyPr>
          <a:lstStyle/>
          <a:p>
            <a:pPr algn="l">
              <a:lnSpc>
                <a:spcPct val="108000"/>
              </a:lnSpc>
              <a:buNone/>
              <a:defRPr sz="1238"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Other OCI services</a:t>
            </a:r>
          </a:p>
        </p:txBody>
      </p:sp>
      <p:pic>
        <p:nvPicPr>
          <p:cNvPr id="22" name="Picture 21">
            <a:extLst>
              <a:ext uri="{FF2B5EF4-FFF2-40B4-BE49-F238E27FC236}">
                <a16:creationId xmlns:a16="http://schemas.microsoft.com/office/drawing/2014/main" id="{6515B8A3-D972-A5F3-4B7D-AE3DABE631FB}"/>
              </a:ext>
            </a:extLst>
          </p:cNvPr>
          <p:cNvPicPr>
            <a:picLocks noChangeAspect="1"/>
          </p:cNvPicPr>
          <p:nvPr/>
        </p:nvPicPr>
        <p:blipFill>
          <a:blip r:embed="rId6"/>
          <a:stretch/>
        </p:blipFill>
        <p:spPr>
          <a:xfrm>
            <a:off x="456578" y="4510106"/>
            <a:ext cx="859983" cy="889135"/>
          </a:xfrm>
          <a:prstGeom prst="rect">
            <a:avLst/>
          </a:prstGeom>
        </p:spPr>
      </p:pic>
      <p:pic>
        <p:nvPicPr>
          <p:cNvPr id="23" name="Picture 22">
            <a:extLst>
              <a:ext uri="{FF2B5EF4-FFF2-40B4-BE49-F238E27FC236}">
                <a16:creationId xmlns:a16="http://schemas.microsoft.com/office/drawing/2014/main" id="{F4B4A091-3C77-12FF-E600-87CD472685C4}"/>
              </a:ext>
            </a:extLst>
          </p:cNvPr>
          <p:cNvPicPr>
            <a:picLocks noChangeAspect="1"/>
          </p:cNvPicPr>
          <p:nvPr/>
        </p:nvPicPr>
        <p:blipFill>
          <a:blip r:embed="rId7"/>
          <a:stretch/>
        </p:blipFill>
        <p:spPr>
          <a:xfrm>
            <a:off x="3489996" y="4510106"/>
            <a:ext cx="867271" cy="889135"/>
          </a:xfrm>
          <a:prstGeom prst="rect">
            <a:avLst/>
          </a:prstGeom>
        </p:spPr>
      </p:pic>
      <p:pic>
        <p:nvPicPr>
          <p:cNvPr id="24" name="Picture 23">
            <a:extLst>
              <a:ext uri="{FF2B5EF4-FFF2-40B4-BE49-F238E27FC236}">
                <a16:creationId xmlns:a16="http://schemas.microsoft.com/office/drawing/2014/main" id="{BD282D18-3507-C0CE-F69F-2C25CE5F8E6D}"/>
              </a:ext>
            </a:extLst>
          </p:cNvPr>
          <p:cNvPicPr>
            <a:picLocks noChangeAspect="1"/>
          </p:cNvPicPr>
          <p:nvPr/>
        </p:nvPicPr>
        <p:blipFill>
          <a:blip r:embed="rId8"/>
          <a:stretch/>
        </p:blipFill>
        <p:spPr>
          <a:xfrm>
            <a:off x="6217158" y="4510106"/>
            <a:ext cx="881847" cy="889135"/>
          </a:xfrm>
          <a:prstGeom prst="rect">
            <a:avLst/>
          </a:prstGeom>
        </p:spPr>
      </p:pic>
      <p:pic>
        <p:nvPicPr>
          <p:cNvPr id="25" name="Picture 24">
            <a:extLst>
              <a:ext uri="{FF2B5EF4-FFF2-40B4-BE49-F238E27FC236}">
                <a16:creationId xmlns:a16="http://schemas.microsoft.com/office/drawing/2014/main" id="{68C358B5-67C1-C214-CFA3-983EBABB26CC}"/>
              </a:ext>
            </a:extLst>
          </p:cNvPr>
          <p:cNvPicPr>
            <a:picLocks noChangeAspect="1"/>
          </p:cNvPicPr>
          <p:nvPr/>
        </p:nvPicPr>
        <p:blipFill>
          <a:blip r:embed="rId9"/>
          <a:stretch/>
        </p:blipFill>
        <p:spPr>
          <a:xfrm>
            <a:off x="9053698" y="4510106"/>
            <a:ext cx="896423" cy="889135"/>
          </a:xfrm>
          <a:prstGeom prst="rect">
            <a:avLst/>
          </a:prstGeom>
        </p:spPr>
      </p:pic>
      <p:sp>
        <p:nvSpPr>
          <p:cNvPr id="26" name="No keys benefit">
            <a:extLst>
              <a:ext uri="{FF2B5EF4-FFF2-40B4-BE49-F238E27FC236}">
                <a16:creationId xmlns:a16="http://schemas.microsoft.com/office/drawing/2014/main" id="{E676E13C-CA27-6D0F-EDB4-3455B2418DDD}"/>
              </a:ext>
            </a:extLst>
          </p:cNvPr>
          <p:cNvSpPr>
            <a:spLocks noGrp="1"/>
          </p:cNvSpPr>
          <p:nvPr/>
        </p:nvSpPr>
        <p:spPr>
          <a:xfrm>
            <a:off x="1520962" y="4663154"/>
            <a:ext cx="1451081" cy="655919"/>
          </a:xfrm>
          <a:prstGeom prst="rect">
            <a:avLst/>
          </a:prstGeom>
          <a:noFill/>
          <a:ln w="0">
            <a:noFill/>
          </a:ln>
        </p:spPr>
        <p:txBody>
          <a:bodyPr wrap="square" lIns="0" tIns="0" rIns="0" bIns="0" anchor="t">
            <a:noAutofit/>
          </a:bodyPr>
          <a:lstStyle/>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No individual</a:t>
            </a:r>
          </a:p>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user API keys in</a:t>
            </a:r>
          </a:p>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APEX credentials</a:t>
            </a:r>
          </a:p>
        </p:txBody>
      </p:sp>
      <p:sp>
        <p:nvSpPr>
          <p:cNvPr id="27" name="Security benefit">
            <a:extLst>
              <a:ext uri="{FF2B5EF4-FFF2-40B4-BE49-F238E27FC236}">
                <a16:creationId xmlns:a16="http://schemas.microsoft.com/office/drawing/2014/main" id="{DD77164B-B1C7-4B63-C818-998B7B8719C5}"/>
              </a:ext>
            </a:extLst>
          </p:cNvPr>
          <p:cNvSpPr>
            <a:spLocks noGrp="1"/>
          </p:cNvSpPr>
          <p:nvPr/>
        </p:nvSpPr>
        <p:spPr>
          <a:xfrm>
            <a:off x="4568962" y="4663154"/>
            <a:ext cx="1246909" cy="655919"/>
          </a:xfrm>
          <a:prstGeom prst="rect">
            <a:avLst/>
          </a:prstGeom>
          <a:noFill/>
          <a:ln w="0">
            <a:noFill/>
          </a:ln>
        </p:spPr>
        <p:txBody>
          <a:bodyPr wrap="square" lIns="0" tIns="0" rIns="0" bIns="0" anchor="t">
            <a:noAutofit/>
          </a:bodyPr>
          <a:lstStyle/>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Improved</a:t>
            </a:r>
          </a:p>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security and</a:t>
            </a:r>
          </a:p>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governance</a:t>
            </a:r>
          </a:p>
        </p:txBody>
      </p:sp>
      <p:sp>
        <p:nvSpPr>
          <p:cNvPr id="28" name="Identity benefit">
            <a:extLst>
              <a:ext uri="{FF2B5EF4-FFF2-40B4-BE49-F238E27FC236}">
                <a16:creationId xmlns:a16="http://schemas.microsoft.com/office/drawing/2014/main" id="{6D31E231-E694-6A2A-D97F-507CEC772C90}"/>
              </a:ext>
            </a:extLst>
          </p:cNvPr>
          <p:cNvSpPr>
            <a:spLocks noGrp="1"/>
          </p:cNvSpPr>
          <p:nvPr/>
        </p:nvSpPr>
        <p:spPr>
          <a:xfrm>
            <a:off x="7303411" y="4648578"/>
            <a:ext cx="1283368" cy="677783"/>
          </a:xfrm>
          <a:prstGeom prst="rect">
            <a:avLst/>
          </a:prstGeom>
          <a:noFill/>
          <a:ln w="0">
            <a:noFill/>
          </a:ln>
        </p:spPr>
        <p:txBody>
          <a:bodyPr wrap="square" lIns="0" tIns="0" rIns="0" bIns="0" anchor="t">
            <a:noAutofit/>
          </a:bodyPr>
          <a:lstStyle/>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Centralized</a:t>
            </a:r>
          </a:p>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identity and</a:t>
            </a:r>
          </a:p>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access control</a:t>
            </a:r>
          </a:p>
        </p:txBody>
      </p:sp>
      <p:sp>
        <p:nvSpPr>
          <p:cNvPr id="29" name="Management benefit">
            <a:extLst>
              <a:ext uri="{FF2B5EF4-FFF2-40B4-BE49-F238E27FC236}">
                <a16:creationId xmlns:a16="http://schemas.microsoft.com/office/drawing/2014/main" id="{00DF75C2-722C-F6BD-6FDE-BE1FEB92FCA4}"/>
              </a:ext>
            </a:extLst>
          </p:cNvPr>
          <p:cNvSpPr>
            <a:spLocks noGrp="1"/>
          </p:cNvSpPr>
          <p:nvPr/>
        </p:nvSpPr>
        <p:spPr>
          <a:xfrm>
            <a:off x="10122067" y="4696946"/>
            <a:ext cx="1662545" cy="575751"/>
          </a:xfrm>
          <a:prstGeom prst="rect">
            <a:avLst/>
          </a:prstGeom>
          <a:noFill/>
          <a:ln w="0">
            <a:noFill/>
          </a:ln>
        </p:spPr>
        <p:txBody>
          <a:bodyPr wrap="square" lIns="0" tIns="0" rIns="0" bIns="0" anchor="t">
            <a:noAutofit/>
          </a:bodyPr>
          <a:lstStyle/>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Simpler setup</a:t>
            </a:r>
          </a:p>
          <a:p>
            <a:pPr algn="l">
              <a:lnSpc>
                <a:spcPct val="108000"/>
              </a:lnSpc>
              <a:buNone/>
              <a:defRPr sz="1350" b="0">
                <a:solidFill>
                  <a:srgbClr val="F7F7F5"/>
                </a:solidFill>
                <a:latin typeface="Oracle Sans"/>
                <a:ea typeface="Oracle Sans"/>
                <a:cs typeface="Oracle Sans"/>
              </a:defRPr>
            </a:pPr>
            <a:r>
              <a:rPr sz="1400" b="0" dirty="0">
                <a:solidFill>
                  <a:srgbClr val="F7F7F5"/>
                </a:solidFill>
                <a:latin typeface="Oracle Sans"/>
                <a:ea typeface="Oracle Sans"/>
                <a:cs typeface="Oracle Sans"/>
              </a:rPr>
              <a:t>and management</a:t>
            </a:r>
          </a:p>
        </p:txBody>
      </p:sp>
      <p:sp>
        <p:nvSpPr>
          <p:cNvPr id="30" name="Divider one">
            <a:extLst>
              <a:ext uri="{FF2B5EF4-FFF2-40B4-BE49-F238E27FC236}">
                <a16:creationId xmlns:a16="http://schemas.microsoft.com/office/drawing/2014/main" id="{7B6A35EA-7EC0-44E1-4D17-ABF51BC27773}"/>
              </a:ext>
            </a:extLst>
          </p:cNvPr>
          <p:cNvSpPr>
            <a:spLocks noGrp="1"/>
          </p:cNvSpPr>
          <p:nvPr/>
        </p:nvSpPr>
        <p:spPr>
          <a:xfrm>
            <a:off x="3249134" y="4524682"/>
            <a:ext cx="0" cy="874559"/>
          </a:xfrm>
          <a:prstGeom prst="line">
            <a:avLst/>
          </a:prstGeom>
          <a:noFill/>
          <a:ln w="10478">
            <a:solidFill>
              <a:srgbClr val="59808A"/>
            </a:solidFill>
            <a:prstDash val="solid"/>
          </a:ln>
        </p:spPr>
        <p:txBody>
          <a:bodyPr/>
          <a:lstStyle/>
          <a:p>
            <a:endParaRPr lang="en-US"/>
          </a:p>
        </p:txBody>
      </p:sp>
      <p:sp>
        <p:nvSpPr>
          <p:cNvPr id="31" name="Divider two">
            <a:extLst>
              <a:ext uri="{FF2B5EF4-FFF2-40B4-BE49-F238E27FC236}">
                <a16:creationId xmlns:a16="http://schemas.microsoft.com/office/drawing/2014/main" id="{F31E0F3B-1C9D-6ECF-A7AC-A23CBDFD2FB2}"/>
              </a:ext>
            </a:extLst>
          </p:cNvPr>
          <p:cNvSpPr>
            <a:spLocks noGrp="1"/>
          </p:cNvSpPr>
          <p:nvPr/>
        </p:nvSpPr>
        <p:spPr>
          <a:xfrm>
            <a:off x="5969000" y="4524682"/>
            <a:ext cx="0" cy="874559"/>
          </a:xfrm>
          <a:prstGeom prst="line">
            <a:avLst/>
          </a:prstGeom>
          <a:noFill/>
          <a:ln w="10478">
            <a:solidFill>
              <a:srgbClr val="59808A"/>
            </a:solidFill>
            <a:prstDash val="solid"/>
          </a:ln>
        </p:spPr>
        <p:txBody>
          <a:bodyPr/>
          <a:lstStyle/>
          <a:p>
            <a:endParaRPr lang="en-US"/>
          </a:p>
        </p:txBody>
      </p:sp>
      <p:sp>
        <p:nvSpPr>
          <p:cNvPr id="32" name="Divider three">
            <a:extLst>
              <a:ext uri="{FF2B5EF4-FFF2-40B4-BE49-F238E27FC236}">
                <a16:creationId xmlns:a16="http://schemas.microsoft.com/office/drawing/2014/main" id="{CBF60716-2989-2881-8100-4C118E77DFE1}"/>
              </a:ext>
            </a:extLst>
          </p:cNvPr>
          <p:cNvSpPr>
            <a:spLocks noGrp="1"/>
          </p:cNvSpPr>
          <p:nvPr/>
        </p:nvSpPr>
        <p:spPr>
          <a:xfrm>
            <a:off x="8820120" y="4524682"/>
            <a:ext cx="0" cy="874559"/>
          </a:xfrm>
          <a:prstGeom prst="line">
            <a:avLst/>
          </a:prstGeom>
          <a:noFill/>
          <a:ln w="10478">
            <a:solidFill>
              <a:srgbClr val="59808A"/>
            </a:solidFill>
            <a:prstDash val="solid"/>
          </a:ln>
        </p:spPr>
        <p:txBody>
          <a:bodyPr/>
          <a:lstStyle/>
          <a:p>
            <a:endParaRPr lang="en-US"/>
          </a:p>
        </p:txBody>
      </p:sp>
      <p:sp>
        <p:nvSpPr>
          <p:cNvPr id="34" name="TextBox 33">
            <a:extLst>
              <a:ext uri="{FF2B5EF4-FFF2-40B4-BE49-F238E27FC236}">
                <a16:creationId xmlns:a16="http://schemas.microsoft.com/office/drawing/2014/main" id="{8F567089-0C23-4712-92C3-1482B4AE8A1D}"/>
              </a:ext>
            </a:extLst>
          </p:cNvPr>
          <p:cNvSpPr txBox="1"/>
          <p:nvPr/>
        </p:nvSpPr>
        <p:spPr>
          <a:xfrm>
            <a:off x="469900" y="927100"/>
            <a:ext cx="7724102" cy="369332"/>
          </a:xfrm>
          <a:prstGeom prst="rect">
            <a:avLst/>
          </a:prstGeom>
          <a:noFill/>
        </p:spPr>
        <p:txBody>
          <a:bodyPr wrap="none" rtlCol="0">
            <a:spAutoFit/>
          </a:bodyPr>
          <a:lstStyle/>
          <a:p>
            <a:r>
              <a:rPr lang="en-US" dirty="0">
                <a:solidFill>
                  <a:schemeClr val="accent4">
                    <a:lumMod val="75000"/>
                  </a:schemeClr>
                </a:solidFill>
              </a:rPr>
              <a:t>Call OCI services from APEX without storing an individual user’s API keys</a:t>
            </a:r>
          </a:p>
        </p:txBody>
      </p:sp>
    </p:spTree>
    <p:extLst>
      <p:ext uri="{BB962C8B-B14F-4D97-AF65-F5344CB8AC3E}">
        <p14:creationId xmlns:p14="http://schemas.microsoft.com/office/powerpoint/2010/main" val="3711873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95CF88D-23E5-F6B8-31C4-E0A26BDC15AE}"/>
              </a:ext>
            </a:extLst>
          </p:cNvPr>
          <p:cNvSpPr>
            <a:spLocks noGrp="1"/>
          </p:cNvSpPr>
          <p:nvPr>
            <p:ph type="sldNum" idx="4"/>
          </p:nvPr>
        </p:nvSpPr>
        <p:spPr/>
        <p:txBody>
          <a:bodyPr/>
          <a:lstStyle/>
          <a:p>
            <a:fld id="{766B4A5F-AE5C-6B4D-A0D8-689C8C1B0247}" type="slidenum">
              <a:rPr lang="en-US" smtClean="0"/>
              <a:t>21</a:t>
            </a:fld>
            <a:endParaRPr lang="en-US"/>
          </a:p>
        </p:txBody>
      </p:sp>
      <p:sp>
        <p:nvSpPr>
          <p:cNvPr id="4" name="Footer Placeholder 3">
            <a:extLst>
              <a:ext uri="{FF2B5EF4-FFF2-40B4-BE49-F238E27FC236}">
                <a16:creationId xmlns:a16="http://schemas.microsoft.com/office/drawing/2014/main" id="{2ABB7B51-CA19-10BC-5922-656DDFF0211F}"/>
              </a:ext>
            </a:extLst>
          </p:cNvPr>
          <p:cNvSpPr>
            <a:spLocks noGrp="1"/>
          </p:cNvSpPr>
          <p:nvPr>
            <p:ph type="ftr" idx="3"/>
          </p:nvPr>
        </p:nvSpPr>
        <p:spPr/>
        <p:txBody>
          <a:bodyPr/>
          <a:lstStyle/>
          <a:p>
            <a:r>
              <a:rPr lang="en-US"/>
              <a:t>Copyright © 2026, Oracle and/or its affiliates</a:t>
            </a:r>
          </a:p>
        </p:txBody>
      </p:sp>
      <p:sp>
        <p:nvSpPr>
          <p:cNvPr id="5" name="Main title">
            <a:extLst>
              <a:ext uri="{FF2B5EF4-FFF2-40B4-BE49-F238E27FC236}">
                <a16:creationId xmlns:a16="http://schemas.microsoft.com/office/drawing/2014/main" id="{828918A4-DA84-3DAD-0BC5-7970F17784DF}"/>
              </a:ext>
            </a:extLst>
          </p:cNvPr>
          <p:cNvSpPr>
            <a:spLocks noGrp="1"/>
          </p:cNvSpPr>
          <p:nvPr/>
        </p:nvSpPr>
        <p:spPr>
          <a:xfrm>
            <a:off x="568766" y="496663"/>
            <a:ext cx="7737034" cy="455837"/>
          </a:xfrm>
          <a:prstGeom prst="rect">
            <a:avLst/>
          </a:prstGeom>
          <a:noFill/>
          <a:ln w="0">
            <a:noFill/>
          </a:ln>
        </p:spPr>
        <p:txBody>
          <a:bodyPr wrap="square" lIns="0" tIns="0" rIns="0" bIns="0" anchor="t">
            <a:noAutofit/>
          </a:bodyPr>
          <a:lstStyle/>
          <a:p>
            <a:pPr algn="l">
              <a:lnSpc>
                <a:spcPct val="108000"/>
              </a:lnSpc>
              <a:buNone/>
              <a:defRPr sz="5100" b="1">
                <a:solidFill>
                  <a:srgbClr val="F7F7F5"/>
                </a:solidFill>
                <a:latin typeface="Oracle Sans"/>
                <a:ea typeface="Oracle Sans"/>
                <a:cs typeface="Oracle Sans"/>
              </a:defRPr>
            </a:pPr>
            <a:r>
              <a:rPr sz="2400" b="1" dirty="0">
                <a:solidFill>
                  <a:srgbClr val="F7F7F5"/>
                </a:solidFill>
                <a:latin typeface="Oracle Sans"/>
                <a:ea typeface="Oracle Sans"/>
                <a:cs typeface="Oracle Sans"/>
              </a:rPr>
              <a:t>Workflow </a:t>
            </a:r>
            <a:r>
              <a:rPr lang="en-US" sz="2400" b="1" dirty="0">
                <a:solidFill>
                  <a:srgbClr val="F7F7F5"/>
                </a:solidFill>
                <a:latin typeface="Oracle Sans"/>
                <a:ea typeface="Oracle Sans"/>
                <a:cs typeface="Oracle Sans"/>
              </a:rPr>
              <a:t>M</a:t>
            </a:r>
            <a:r>
              <a:rPr sz="2400" b="1" dirty="0">
                <a:solidFill>
                  <a:srgbClr val="F7F7F5"/>
                </a:solidFill>
                <a:latin typeface="Oracle Sans"/>
                <a:ea typeface="Oracle Sans"/>
                <a:cs typeface="Oracle Sans"/>
              </a:rPr>
              <a:t>odeling</a:t>
            </a:r>
          </a:p>
        </p:txBody>
      </p:sp>
      <p:pic>
        <p:nvPicPr>
          <p:cNvPr id="7" name="Picture 6">
            <a:extLst>
              <a:ext uri="{FF2B5EF4-FFF2-40B4-BE49-F238E27FC236}">
                <a16:creationId xmlns:a16="http://schemas.microsoft.com/office/drawing/2014/main" id="{96749EA6-C586-35D3-00D9-FD8050CA116A}"/>
              </a:ext>
            </a:extLst>
          </p:cNvPr>
          <p:cNvPicPr>
            <a:picLocks noChangeAspect="1"/>
          </p:cNvPicPr>
          <p:nvPr/>
        </p:nvPicPr>
        <p:blipFill>
          <a:blip r:embed="rId3"/>
          <a:stretch/>
        </p:blipFill>
        <p:spPr>
          <a:xfrm>
            <a:off x="569025" y="1397985"/>
            <a:ext cx="976591" cy="947439"/>
          </a:xfrm>
          <a:prstGeom prst="rect">
            <a:avLst/>
          </a:prstGeom>
        </p:spPr>
      </p:pic>
      <p:pic>
        <p:nvPicPr>
          <p:cNvPr id="8" name="Picture 7">
            <a:extLst>
              <a:ext uri="{FF2B5EF4-FFF2-40B4-BE49-F238E27FC236}">
                <a16:creationId xmlns:a16="http://schemas.microsoft.com/office/drawing/2014/main" id="{7C16006D-8B7C-01F2-D6F9-51B22DC797AF}"/>
              </a:ext>
            </a:extLst>
          </p:cNvPr>
          <p:cNvPicPr>
            <a:picLocks noChangeAspect="1"/>
          </p:cNvPicPr>
          <p:nvPr/>
        </p:nvPicPr>
        <p:blipFill>
          <a:blip r:embed="rId4"/>
          <a:stretch/>
        </p:blipFill>
        <p:spPr>
          <a:xfrm>
            <a:off x="569025" y="2425592"/>
            <a:ext cx="976591" cy="954727"/>
          </a:xfrm>
          <a:prstGeom prst="rect">
            <a:avLst/>
          </a:prstGeom>
        </p:spPr>
      </p:pic>
      <p:pic>
        <p:nvPicPr>
          <p:cNvPr id="9" name="Picture 8">
            <a:extLst>
              <a:ext uri="{FF2B5EF4-FFF2-40B4-BE49-F238E27FC236}">
                <a16:creationId xmlns:a16="http://schemas.microsoft.com/office/drawing/2014/main" id="{F6933615-8626-B6F3-807A-F3D5626FB87E}"/>
              </a:ext>
            </a:extLst>
          </p:cNvPr>
          <p:cNvPicPr>
            <a:picLocks noChangeAspect="1"/>
          </p:cNvPicPr>
          <p:nvPr/>
        </p:nvPicPr>
        <p:blipFill>
          <a:blip r:embed="rId5"/>
          <a:stretch/>
        </p:blipFill>
        <p:spPr>
          <a:xfrm>
            <a:off x="569025" y="3445911"/>
            <a:ext cx="976591" cy="976591"/>
          </a:xfrm>
          <a:prstGeom prst="rect">
            <a:avLst/>
          </a:prstGeom>
        </p:spPr>
      </p:pic>
      <p:pic>
        <p:nvPicPr>
          <p:cNvPr id="10" name="Picture 9">
            <a:extLst>
              <a:ext uri="{FF2B5EF4-FFF2-40B4-BE49-F238E27FC236}">
                <a16:creationId xmlns:a16="http://schemas.microsoft.com/office/drawing/2014/main" id="{A09F873A-462B-4671-6E41-4711403C497D}"/>
              </a:ext>
            </a:extLst>
          </p:cNvPr>
          <p:cNvPicPr>
            <a:picLocks noChangeAspect="1"/>
          </p:cNvPicPr>
          <p:nvPr/>
        </p:nvPicPr>
        <p:blipFill>
          <a:blip r:embed="rId6"/>
          <a:stretch/>
        </p:blipFill>
        <p:spPr>
          <a:xfrm>
            <a:off x="569025" y="4458942"/>
            <a:ext cx="976591" cy="1013031"/>
          </a:xfrm>
          <a:prstGeom prst="rect">
            <a:avLst/>
          </a:prstGeom>
        </p:spPr>
      </p:pic>
      <p:sp>
        <p:nvSpPr>
          <p:cNvPr id="11" name="Draft activities">
            <a:extLst>
              <a:ext uri="{FF2B5EF4-FFF2-40B4-BE49-F238E27FC236}">
                <a16:creationId xmlns:a16="http://schemas.microsoft.com/office/drawing/2014/main" id="{349413B1-5E7D-0964-4F43-AB50D01DC8FF}"/>
              </a:ext>
            </a:extLst>
          </p:cNvPr>
          <p:cNvSpPr>
            <a:spLocks noGrp="1"/>
          </p:cNvSpPr>
          <p:nvPr/>
        </p:nvSpPr>
        <p:spPr>
          <a:xfrm>
            <a:off x="2080845" y="1639157"/>
            <a:ext cx="3653225" cy="648631"/>
          </a:xfrm>
          <a:prstGeom prst="rect">
            <a:avLst/>
          </a:prstGeom>
          <a:noFill/>
          <a:ln w="0">
            <a:noFill/>
          </a:ln>
        </p:spPr>
        <p:txBody>
          <a:bodyPr wrap="square" lIns="0" tIns="0" rIns="0" bIns="0" anchor="t">
            <a:noAutofit/>
          </a:bodyPr>
          <a:lstStyle/>
          <a:p>
            <a:pPr algn="l">
              <a:lnSpc>
                <a:spcPct val="105000"/>
              </a:lnSpc>
              <a:buNone/>
              <a:defRPr sz="1950" b="1">
                <a:solidFill>
                  <a:srgbClr val="F7F7F5"/>
                </a:solidFill>
                <a:latin typeface="Oracle Sans"/>
                <a:ea typeface="Oracle Sans"/>
                <a:cs typeface="Oracle Sans"/>
              </a:defRPr>
            </a:pPr>
            <a:r>
              <a:rPr sz="1400" dirty="0">
                <a:solidFill>
                  <a:srgbClr val="F7F7F5"/>
                </a:solidFill>
                <a:latin typeface="Oracle Sans"/>
                <a:ea typeface="Oracle Sans"/>
                <a:cs typeface="Oracle Sans"/>
              </a:rPr>
              <a:t>Draft activities capture</a:t>
            </a:r>
          </a:p>
          <a:p>
            <a:pPr algn="l">
              <a:lnSpc>
                <a:spcPct val="105000"/>
              </a:lnSpc>
              <a:buNone/>
              <a:defRPr sz="1950" b="1">
                <a:solidFill>
                  <a:srgbClr val="F7F7F5"/>
                </a:solidFill>
                <a:latin typeface="Oracle Sans"/>
                <a:ea typeface="Oracle Sans"/>
                <a:cs typeface="Oracle Sans"/>
              </a:defRPr>
            </a:pPr>
            <a:r>
              <a:rPr sz="1400" dirty="0">
                <a:solidFill>
                  <a:srgbClr val="F7F7F5"/>
                </a:solidFill>
                <a:latin typeface="Oracle Sans"/>
                <a:ea typeface="Oracle Sans"/>
                <a:cs typeface="Oracle Sans"/>
              </a:rPr>
              <a:t>unfinished process steps</a:t>
            </a:r>
          </a:p>
        </p:txBody>
      </p:sp>
      <p:sp>
        <p:nvSpPr>
          <p:cNvPr id="12" name="Early review">
            <a:extLst>
              <a:ext uri="{FF2B5EF4-FFF2-40B4-BE49-F238E27FC236}">
                <a16:creationId xmlns:a16="http://schemas.microsoft.com/office/drawing/2014/main" id="{2A5D0F71-FD2B-0F9B-E79E-9386A739A2A2}"/>
              </a:ext>
            </a:extLst>
          </p:cNvPr>
          <p:cNvSpPr>
            <a:spLocks noGrp="1"/>
          </p:cNvSpPr>
          <p:nvPr/>
        </p:nvSpPr>
        <p:spPr>
          <a:xfrm>
            <a:off x="2080845" y="2676700"/>
            <a:ext cx="3948894" cy="808621"/>
          </a:xfrm>
          <a:prstGeom prst="rect">
            <a:avLst/>
          </a:prstGeom>
          <a:noFill/>
          <a:ln w="0">
            <a:noFill/>
          </a:ln>
        </p:spPr>
        <p:txBody>
          <a:bodyPr wrap="square" lIns="0" tIns="0" rIns="0" bIns="0" anchor="t">
            <a:noAutofit/>
          </a:bodyPr>
          <a:lstStyle/>
          <a:p>
            <a:pPr algn="l">
              <a:lnSpc>
                <a:spcPct val="105000"/>
              </a:lnSpc>
              <a:buNone/>
              <a:defRPr sz="195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Teams can save and review</a:t>
            </a:r>
          </a:p>
          <a:p>
            <a:pPr algn="l">
              <a:lnSpc>
                <a:spcPct val="105000"/>
              </a:lnSpc>
              <a:buNone/>
              <a:defRPr sz="195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the overall workflow early</a:t>
            </a:r>
          </a:p>
        </p:txBody>
      </p:sp>
      <p:sp>
        <p:nvSpPr>
          <p:cNvPr id="13" name="PNG and SVG export">
            <a:extLst>
              <a:ext uri="{FF2B5EF4-FFF2-40B4-BE49-F238E27FC236}">
                <a16:creationId xmlns:a16="http://schemas.microsoft.com/office/drawing/2014/main" id="{25694A4F-8B17-504C-C032-0ED6407C2E56}"/>
              </a:ext>
            </a:extLst>
          </p:cNvPr>
          <p:cNvSpPr>
            <a:spLocks noGrp="1"/>
          </p:cNvSpPr>
          <p:nvPr/>
        </p:nvSpPr>
        <p:spPr>
          <a:xfrm>
            <a:off x="2080845" y="3734783"/>
            <a:ext cx="3857397" cy="670495"/>
          </a:xfrm>
          <a:prstGeom prst="rect">
            <a:avLst/>
          </a:prstGeom>
          <a:noFill/>
          <a:ln w="0">
            <a:noFill/>
          </a:ln>
        </p:spPr>
        <p:txBody>
          <a:bodyPr wrap="square" lIns="0" tIns="0" rIns="0" bIns="0" anchor="t">
            <a:noAutofit/>
          </a:bodyPr>
          <a:lstStyle/>
          <a:p>
            <a:pPr algn="l">
              <a:lnSpc>
                <a:spcPct val="105000"/>
              </a:lnSpc>
              <a:buNone/>
              <a:defRPr sz="195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PNG and SVG export make</a:t>
            </a:r>
          </a:p>
          <a:p>
            <a:pPr algn="l">
              <a:lnSpc>
                <a:spcPct val="105000"/>
              </a:lnSpc>
              <a:buNone/>
              <a:defRPr sz="195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diagrams easier to share</a:t>
            </a:r>
          </a:p>
        </p:txBody>
      </p:sp>
      <p:sp>
        <p:nvSpPr>
          <p:cNvPr id="14" name="Activation requirement">
            <a:extLst>
              <a:ext uri="{FF2B5EF4-FFF2-40B4-BE49-F238E27FC236}">
                <a16:creationId xmlns:a16="http://schemas.microsoft.com/office/drawing/2014/main" id="{98CEA4B9-69D1-D6BD-DA15-49EDE1170090}"/>
              </a:ext>
            </a:extLst>
          </p:cNvPr>
          <p:cNvSpPr>
            <a:spLocks noGrp="1"/>
          </p:cNvSpPr>
          <p:nvPr/>
        </p:nvSpPr>
        <p:spPr>
          <a:xfrm>
            <a:off x="2067593" y="4757749"/>
            <a:ext cx="3974067" cy="677783"/>
          </a:xfrm>
          <a:prstGeom prst="rect">
            <a:avLst/>
          </a:prstGeom>
          <a:noFill/>
          <a:ln w="0">
            <a:noFill/>
          </a:ln>
        </p:spPr>
        <p:txBody>
          <a:bodyPr wrap="square" lIns="0" tIns="0" rIns="0" bIns="0" anchor="t">
            <a:noAutofit/>
          </a:bodyPr>
          <a:lstStyle/>
          <a:p>
            <a:pPr algn="l">
              <a:lnSpc>
                <a:spcPct val="105000"/>
              </a:lnSpc>
              <a:buNone/>
              <a:defRPr sz="195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Draft activities must be</a:t>
            </a:r>
          </a:p>
          <a:p>
            <a:pPr algn="l">
              <a:lnSpc>
                <a:spcPct val="105000"/>
              </a:lnSpc>
              <a:buNone/>
              <a:defRPr sz="1950" b="1">
                <a:solidFill>
                  <a:srgbClr val="F7F7F5"/>
                </a:solidFill>
                <a:latin typeface="Oracle Sans"/>
                <a:ea typeface="Oracle Sans"/>
                <a:cs typeface="Oracle Sans"/>
              </a:defRPr>
            </a:pPr>
            <a:r>
              <a:rPr sz="1400" b="1" dirty="0">
                <a:solidFill>
                  <a:srgbClr val="F7F7F5"/>
                </a:solidFill>
                <a:latin typeface="Oracle Sans"/>
                <a:ea typeface="Oracle Sans"/>
                <a:cs typeface="Oracle Sans"/>
              </a:rPr>
              <a:t>implemented before activation</a:t>
            </a:r>
          </a:p>
        </p:txBody>
      </p:sp>
      <p:sp>
        <p:nvSpPr>
          <p:cNvPr id="15" name="Divider draft">
            <a:extLst>
              <a:ext uri="{FF2B5EF4-FFF2-40B4-BE49-F238E27FC236}">
                <a16:creationId xmlns:a16="http://schemas.microsoft.com/office/drawing/2014/main" id="{E5807F2D-4D91-C35B-A855-9EBC1B784AE3}"/>
              </a:ext>
            </a:extLst>
          </p:cNvPr>
          <p:cNvSpPr>
            <a:spLocks noGrp="1"/>
          </p:cNvSpPr>
          <p:nvPr/>
        </p:nvSpPr>
        <p:spPr>
          <a:xfrm>
            <a:off x="1793799" y="1558321"/>
            <a:ext cx="0" cy="626767"/>
          </a:xfrm>
          <a:prstGeom prst="line">
            <a:avLst/>
          </a:prstGeom>
          <a:noFill/>
          <a:ln w="14288">
            <a:solidFill>
              <a:srgbClr val="8BA9B3"/>
            </a:solidFill>
            <a:prstDash val="solid"/>
          </a:ln>
        </p:spPr>
        <p:txBody>
          <a:bodyPr/>
          <a:lstStyle/>
          <a:p>
            <a:endParaRPr lang="en-US"/>
          </a:p>
        </p:txBody>
      </p:sp>
      <p:sp>
        <p:nvSpPr>
          <p:cNvPr id="16" name="Divider review">
            <a:extLst>
              <a:ext uri="{FF2B5EF4-FFF2-40B4-BE49-F238E27FC236}">
                <a16:creationId xmlns:a16="http://schemas.microsoft.com/office/drawing/2014/main" id="{C37681E1-3AF6-813A-045B-2B75BCCC057C}"/>
              </a:ext>
            </a:extLst>
          </p:cNvPr>
          <p:cNvSpPr>
            <a:spLocks noGrp="1"/>
          </p:cNvSpPr>
          <p:nvPr/>
        </p:nvSpPr>
        <p:spPr>
          <a:xfrm>
            <a:off x="1793799" y="2615080"/>
            <a:ext cx="0" cy="612191"/>
          </a:xfrm>
          <a:prstGeom prst="line">
            <a:avLst/>
          </a:prstGeom>
          <a:noFill/>
          <a:ln w="14288">
            <a:solidFill>
              <a:srgbClr val="8BA9B3"/>
            </a:solidFill>
            <a:prstDash val="solid"/>
          </a:ln>
        </p:spPr>
        <p:txBody>
          <a:bodyPr/>
          <a:lstStyle/>
          <a:p>
            <a:endParaRPr lang="en-US"/>
          </a:p>
        </p:txBody>
      </p:sp>
      <p:sp>
        <p:nvSpPr>
          <p:cNvPr id="17" name="Divider export">
            <a:extLst>
              <a:ext uri="{FF2B5EF4-FFF2-40B4-BE49-F238E27FC236}">
                <a16:creationId xmlns:a16="http://schemas.microsoft.com/office/drawing/2014/main" id="{2D121E23-D553-FB48-16F6-D378DB6B8499}"/>
              </a:ext>
            </a:extLst>
          </p:cNvPr>
          <p:cNvSpPr>
            <a:spLocks noGrp="1"/>
          </p:cNvSpPr>
          <p:nvPr/>
        </p:nvSpPr>
        <p:spPr>
          <a:xfrm>
            <a:off x="1793799" y="3679127"/>
            <a:ext cx="0" cy="619479"/>
          </a:xfrm>
          <a:prstGeom prst="line">
            <a:avLst/>
          </a:prstGeom>
          <a:noFill/>
          <a:ln w="14288">
            <a:solidFill>
              <a:srgbClr val="8BA9B3"/>
            </a:solidFill>
            <a:prstDash val="solid"/>
          </a:ln>
        </p:spPr>
        <p:txBody>
          <a:bodyPr/>
          <a:lstStyle/>
          <a:p>
            <a:endParaRPr lang="en-US"/>
          </a:p>
        </p:txBody>
      </p:sp>
      <p:sp>
        <p:nvSpPr>
          <p:cNvPr id="18" name="Divider activation">
            <a:extLst>
              <a:ext uri="{FF2B5EF4-FFF2-40B4-BE49-F238E27FC236}">
                <a16:creationId xmlns:a16="http://schemas.microsoft.com/office/drawing/2014/main" id="{83B463D4-E87A-FA69-9B0C-688B28DAED12}"/>
              </a:ext>
            </a:extLst>
          </p:cNvPr>
          <p:cNvSpPr>
            <a:spLocks noGrp="1"/>
          </p:cNvSpPr>
          <p:nvPr/>
        </p:nvSpPr>
        <p:spPr>
          <a:xfrm>
            <a:off x="1793799" y="4721309"/>
            <a:ext cx="0" cy="626767"/>
          </a:xfrm>
          <a:prstGeom prst="line">
            <a:avLst/>
          </a:prstGeom>
          <a:noFill/>
          <a:ln w="14288">
            <a:solidFill>
              <a:srgbClr val="8BA9B3"/>
            </a:solidFill>
            <a:prstDash val="solid"/>
          </a:ln>
        </p:spPr>
        <p:txBody>
          <a:bodyPr/>
          <a:lstStyle/>
          <a:p>
            <a:endParaRPr lang="en-US"/>
          </a:p>
        </p:txBody>
      </p:sp>
      <p:pic>
        <p:nvPicPr>
          <p:cNvPr id="19" name="Picture 18">
            <a:extLst>
              <a:ext uri="{FF2B5EF4-FFF2-40B4-BE49-F238E27FC236}">
                <a16:creationId xmlns:a16="http://schemas.microsoft.com/office/drawing/2014/main" id="{ACA9D653-5222-4519-1C43-3726F2EB2076}"/>
              </a:ext>
            </a:extLst>
          </p:cNvPr>
          <p:cNvPicPr>
            <a:picLocks noChangeAspect="1"/>
          </p:cNvPicPr>
          <p:nvPr/>
        </p:nvPicPr>
        <p:blipFill>
          <a:blip r:embed="rId7"/>
          <a:stretch/>
        </p:blipFill>
        <p:spPr>
          <a:xfrm>
            <a:off x="5093865" y="716828"/>
            <a:ext cx="4584769" cy="4968354"/>
          </a:xfrm>
          <a:prstGeom prst="rect">
            <a:avLst/>
          </a:prstGeom>
        </p:spPr>
      </p:pic>
      <p:pic>
        <p:nvPicPr>
          <p:cNvPr id="20" name="Picture 19">
            <a:extLst>
              <a:ext uri="{FF2B5EF4-FFF2-40B4-BE49-F238E27FC236}">
                <a16:creationId xmlns:a16="http://schemas.microsoft.com/office/drawing/2014/main" id="{6BAB6891-6B7E-D111-263F-172ECA784168}"/>
              </a:ext>
            </a:extLst>
          </p:cNvPr>
          <p:cNvPicPr>
            <a:picLocks noChangeAspect="1"/>
          </p:cNvPicPr>
          <p:nvPr/>
        </p:nvPicPr>
        <p:blipFill>
          <a:blip r:embed="rId8"/>
          <a:stretch/>
        </p:blipFill>
        <p:spPr>
          <a:xfrm>
            <a:off x="9667023" y="1226362"/>
            <a:ext cx="2047926" cy="1297262"/>
          </a:xfrm>
          <a:prstGeom prst="rect">
            <a:avLst/>
          </a:prstGeom>
        </p:spPr>
      </p:pic>
      <p:pic>
        <p:nvPicPr>
          <p:cNvPr id="21" name="Picture 20">
            <a:extLst>
              <a:ext uri="{FF2B5EF4-FFF2-40B4-BE49-F238E27FC236}">
                <a16:creationId xmlns:a16="http://schemas.microsoft.com/office/drawing/2014/main" id="{A99BA2EB-1965-EA1F-4D95-B57D84AAB09D}"/>
              </a:ext>
            </a:extLst>
          </p:cNvPr>
          <p:cNvPicPr>
            <a:picLocks noChangeAspect="1"/>
          </p:cNvPicPr>
          <p:nvPr/>
        </p:nvPicPr>
        <p:blipFill>
          <a:blip r:embed="rId9"/>
          <a:stretch/>
        </p:blipFill>
        <p:spPr>
          <a:xfrm>
            <a:off x="8733182" y="4623961"/>
            <a:ext cx="2580581" cy="860194"/>
          </a:xfrm>
          <a:prstGeom prst="rect">
            <a:avLst/>
          </a:prstGeom>
        </p:spPr>
      </p:pic>
    </p:spTree>
    <p:extLst>
      <p:ext uri="{BB962C8B-B14F-4D97-AF65-F5344CB8AC3E}">
        <p14:creationId xmlns:p14="http://schemas.microsoft.com/office/powerpoint/2010/main" val="1186719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940B75-BCDA-1EA8-A0EA-89C6904259DA}"/>
              </a:ext>
            </a:extLst>
          </p:cNvPr>
          <p:cNvSpPr>
            <a:spLocks noGrp="1"/>
          </p:cNvSpPr>
          <p:nvPr>
            <p:ph type="sldNum" idx="4"/>
          </p:nvPr>
        </p:nvSpPr>
        <p:spPr/>
        <p:txBody>
          <a:bodyPr/>
          <a:lstStyle/>
          <a:p>
            <a:fld id="{766B4A5F-AE5C-6B4D-A0D8-689C8C1B0247}" type="slidenum">
              <a:rPr lang="en-US" smtClean="0"/>
              <a:t>22</a:t>
            </a:fld>
            <a:endParaRPr lang="en-US"/>
          </a:p>
        </p:txBody>
      </p:sp>
      <p:sp>
        <p:nvSpPr>
          <p:cNvPr id="4" name="Footer Placeholder 3">
            <a:extLst>
              <a:ext uri="{FF2B5EF4-FFF2-40B4-BE49-F238E27FC236}">
                <a16:creationId xmlns:a16="http://schemas.microsoft.com/office/drawing/2014/main" id="{E66B0EF8-5D48-D67E-C047-C2456A49CC7E}"/>
              </a:ext>
            </a:extLst>
          </p:cNvPr>
          <p:cNvSpPr>
            <a:spLocks noGrp="1"/>
          </p:cNvSpPr>
          <p:nvPr>
            <p:ph type="ftr" idx="3"/>
          </p:nvPr>
        </p:nvSpPr>
        <p:spPr/>
        <p:txBody>
          <a:bodyPr/>
          <a:lstStyle/>
          <a:p>
            <a:r>
              <a:rPr lang="en-US"/>
              <a:t>Copyright © 2026, Oracle and/or its affiliates</a:t>
            </a:r>
          </a:p>
        </p:txBody>
      </p:sp>
      <p:sp>
        <p:nvSpPr>
          <p:cNvPr id="5" name="Oval 4">
            <a:extLst>
              <a:ext uri="{FF2B5EF4-FFF2-40B4-BE49-F238E27FC236}">
                <a16:creationId xmlns:a16="http://schemas.microsoft.com/office/drawing/2014/main" id="{F57B644F-262A-7983-EFD7-AC411C63C326}"/>
              </a:ext>
            </a:extLst>
          </p:cNvPr>
          <p:cNvSpPr>
            <a:spLocks noGrp="1"/>
          </p:cNvSpPr>
          <p:nvPr/>
        </p:nvSpPr>
        <p:spPr>
          <a:xfrm>
            <a:off x="809625" y="966582"/>
            <a:ext cx="2333625" cy="1714500"/>
          </a:xfrm>
          <a:prstGeom prst="ellipse">
            <a:avLst/>
          </a:prstGeom>
          <a:pattFill prst="pct10">
            <a:fgClr>
              <a:srgbClr val="5A8C76">
                <a:alpha val="30000"/>
              </a:srgbClr>
            </a:fgClr>
            <a:bgClr>
              <a:srgbClr val="0E5960"/>
            </a:bgClr>
          </a:pattFill>
          <a:ln w="0">
            <a:noFill/>
            <a:prstDash val="solid"/>
          </a:ln>
        </p:spPr>
        <p:txBody>
          <a:bodyPr/>
          <a:lstStyle/>
          <a:p>
            <a:endParaRPr lang="en-US"/>
          </a:p>
        </p:txBody>
      </p:sp>
      <p:sp>
        <p:nvSpPr>
          <p:cNvPr id="6" name="Oval 5">
            <a:extLst>
              <a:ext uri="{FF2B5EF4-FFF2-40B4-BE49-F238E27FC236}">
                <a16:creationId xmlns:a16="http://schemas.microsoft.com/office/drawing/2014/main" id="{AF830D4B-2CA1-BB9B-D0EE-AFD1B1B7AE64}"/>
              </a:ext>
            </a:extLst>
          </p:cNvPr>
          <p:cNvSpPr>
            <a:spLocks noGrp="1"/>
          </p:cNvSpPr>
          <p:nvPr/>
        </p:nvSpPr>
        <p:spPr>
          <a:xfrm>
            <a:off x="2505075" y="995157"/>
            <a:ext cx="3143250" cy="2752725"/>
          </a:xfrm>
          <a:prstGeom prst="ellipse">
            <a:avLst/>
          </a:prstGeom>
          <a:pattFill prst="pct10">
            <a:fgClr>
              <a:srgbClr val="9BAF77">
                <a:alpha val="20000"/>
              </a:srgbClr>
            </a:fgClr>
            <a:bgClr>
              <a:srgbClr val="145A57"/>
            </a:bgClr>
          </a:pattFill>
          <a:ln w="0">
            <a:noFill/>
            <a:prstDash val="solid"/>
          </a:ln>
        </p:spPr>
        <p:txBody>
          <a:bodyPr/>
          <a:lstStyle/>
          <a:p>
            <a:endParaRPr lang="en-US"/>
          </a:p>
        </p:txBody>
      </p:sp>
      <p:sp>
        <p:nvSpPr>
          <p:cNvPr id="7" name="Oval 6">
            <a:extLst>
              <a:ext uri="{FF2B5EF4-FFF2-40B4-BE49-F238E27FC236}">
                <a16:creationId xmlns:a16="http://schemas.microsoft.com/office/drawing/2014/main" id="{CFA8EAEC-2CD4-D3EA-DE2C-218991755AD4}"/>
              </a:ext>
            </a:extLst>
          </p:cNvPr>
          <p:cNvSpPr>
            <a:spLocks noGrp="1"/>
          </p:cNvSpPr>
          <p:nvPr/>
        </p:nvSpPr>
        <p:spPr>
          <a:xfrm>
            <a:off x="7513982" y="740467"/>
            <a:ext cx="2544417" cy="2996646"/>
          </a:xfrm>
          <a:prstGeom prst="ellipse">
            <a:avLst/>
          </a:prstGeom>
          <a:pattFill prst="pct10">
            <a:fgClr>
              <a:srgbClr val="A3B783">
                <a:alpha val="18000"/>
              </a:srgbClr>
            </a:fgClr>
            <a:bgClr>
              <a:srgbClr val="185F5A"/>
            </a:bgClr>
          </a:pattFill>
          <a:ln w="0">
            <a:noFill/>
            <a:prstDash val="solid"/>
          </a:ln>
        </p:spPr>
        <p:txBody>
          <a:bodyPr/>
          <a:lstStyle/>
          <a:p>
            <a:endParaRPr lang="en-US"/>
          </a:p>
        </p:txBody>
      </p:sp>
      <p:sp>
        <p:nvSpPr>
          <p:cNvPr id="8" name="Oval 7">
            <a:extLst>
              <a:ext uri="{FF2B5EF4-FFF2-40B4-BE49-F238E27FC236}">
                <a16:creationId xmlns:a16="http://schemas.microsoft.com/office/drawing/2014/main" id="{D66B3ACD-5B69-7FC0-EBA5-6A224245FD58}"/>
              </a:ext>
            </a:extLst>
          </p:cNvPr>
          <p:cNvSpPr>
            <a:spLocks noGrp="1"/>
          </p:cNvSpPr>
          <p:nvPr/>
        </p:nvSpPr>
        <p:spPr>
          <a:xfrm>
            <a:off x="9429750" y="607117"/>
            <a:ext cx="2457450" cy="3129996"/>
          </a:xfrm>
          <a:prstGeom prst="ellipse">
            <a:avLst/>
          </a:prstGeom>
          <a:pattFill prst="pct10">
            <a:fgClr>
              <a:srgbClr val="F8B77A">
                <a:alpha val="18000"/>
              </a:srgbClr>
            </a:fgClr>
            <a:bgClr>
              <a:srgbClr val="C35137"/>
            </a:bgClr>
          </a:pattFill>
          <a:ln w="0">
            <a:noFill/>
            <a:prstDash val="solid"/>
          </a:ln>
        </p:spPr>
        <p:txBody>
          <a:bodyPr/>
          <a:lstStyle/>
          <a:p>
            <a:endParaRPr lang="en-US"/>
          </a:p>
        </p:txBody>
      </p:sp>
      <p:sp>
        <p:nvSpPr>
          <p:cNvPr id="11" name="Rectangle 10">
            <a:extLst>
              <a:ext uri="{FF2B5EF4-FFF2-40B4-BE49-F238E27FC236}">
                <a16:creationId xmlns:a16="http://schemas.microsoft.com/office/drawing/2014/main" id="{D383CF12-4048-F52C-E1E0-CF154215AE3A}"/>
              </a:ext>
            </a:extLst>
          </p:cNvPr>
          <p:cNvSpPr>
            <a:spLocks noGrp="1"/>
          </p:cNvSpPr>
          <p:nvPr/>
        </p:nvSpPr>
        <p:spPr>
          <a:xfrm>
            <a:off x="597351" y="357336"/>
            <a:ext cx="8978762" cy="669235"/>
          </a:xfrm>
          <a:prstGeom prst="rect">
            <a:avLst/>
          </a:prstGeom>
          <a:noFill/>
          <a:ln w="0">
            <a:noFill/>
            <a:prstDash val="solid"/>
          </a:ln>
        </p:spPr>
        <p:txBody>
          <a:bodyPr lIns="0" tIns="0" rIns="0" bIns="0" anchor="ctr">
            <a:noAutofit/>
          </a:bodyPr>
          <a:lstStyle/>
          <a:p>
            <a:pPr>
              <a:defRPr sz="2925" b="1">
                <a:solidFill>
                  <a:srgbClr val="F5B548"/>
                </a:solidFill>
                <a:latin typeface="Helvetica Neue"/>
                <a:ea typeface="Helvetica Neue"/>
                <a:cs typeface="Helvetica Neue"/>
              </a:defRPr>
            </a:pPr>
            <a:r>
              <a:rPr sz="2400" b="1" dirty="0">
                <a:solidFill>
                  <a:srgbClr val="F5F4EF"/>
                </a:solidFill>
                <a:latin typeface="Oracle Sans Tab" panose="020B0503020204020204" pitchFamily="34" charset="0"/>
                <a:ea typeface="Helvetica Neue"/>
                <a:cs typeface="Oracle Sans Tab" panose="020B0503020204020204" pitchFamily="34" charset="0"/>
              </a:rPr>
              <a:t>Simpler</a:t>
            </a:r>
            <a:r>
              <a:rPr lang="en-US" sz="2400" b="1" dirty="0">
                <a:solidFill>
                  <a:srgbClr val="F5B548"/>
                </a:solidFill>
                <a:latin typeface="Oracle Sans Tab" panose="020B0503020204020204" pitchFamily="34" charset="0"/>
                <a:ea typeface="Helvetica Neue"/>
                <a:cs typeface="Oracle Sans Tab" panose="020B0503020204020204" pitchFamily="34" charset="0"/>
              </a:rPr>
              <a:t> </a:t>
            </a:r>
            <a:r>
              <a:rPr lang="en-US" sz="2400" b="1" dirty="0">
                <a:solidFill>
                  <a:srgbClr val="F5F4EF"/>
                </a:solidFill>
                <a:latin typeface="Oracle Sans Tab" panose="020B0503020204020204" pitchFamily="34" charset="0"/>
                <a:ea typeface="Helvetica Neue"/>
                <a:cs typeface="Oracle Sans Tab" panose="020B0503020204020204" pitchFamily="34" charset="0"/>
              </a:rPr>
              <a:t>Fusion Applications integration</a:t>
            </a:r>
          </a:p>
        </p:txBody>
      </p:sp>
      <p:sp>
        <p:nvSpPr>
          <p:cNvPr id="12" name="Rectangle 11">
            <a:extLst>
              <a:ext uri="{FF2B5EF4-FFF2-40B4-BE49-F238E27FC236}">
                <a16:creationId xmlns:a16="http://schemas.microsoft.com/office/drawing/2014/main" id="{ADACD3E7-B68C-7103-D67B-13E17205A220}"/>
              </a:ext>
            </a:extLst>
          </p:cNvPr>
          <p:cNvSpPr>
            <a:spLocks noGrp="1"/>
          </p:cNvSpPr>
          <p:nvPr/>
        </p:nvSpPr>
        <p:spPr>
          <a:xfrm>
            <a:off x="2120347" y="324679"/>
            <a:ext cx="6891131" cy="457200"/>
          </a:xfrm>
          <a:prstGeom prst="rect">
            <a:avLst/>
          </a:prstGeom>
          <a:noFill/>
          <a:ln w="0">
            <a:noFill/>
            <a:prstDash val="solid"/>
          </a:ln>
        </p:spPr>
        <p:txBody>
          <a:bodyPr lIns="0" tIns="0" rIns="0" bIns="0" anchor="ctr">
            <a:noAutofit/>
          </a:bodyPr>
          <a:lstStyle/>
          <a:p>
            <a:pPr>
              <a:defRPr sz="2925" b="1">
                <a:solidFill>
                  <a:srgbClr val="F5F4EF"/>
                </a:solidFill>
                <a:latin typeface="Helvetica Neue"/>
                <a:ea typeface="Helvetica Neue"/>
                <a:cs typeface="Helvetica Neue"/>
              </a:defRPr>
            </a:pPr>
            <a:endParaRPr sz="2925" b="1" dirty="0">
              <a:solidFill>
                <a:srgbClr val="F5F4EF"/>
              </a:solidFill>
              <a:latin typeface="Helvetica Neue"/>
              <a:ea typeface="Helvetica Neue"/>
              <a:cs typeface="Helvetica Neue"/>
            </a:endParaRPr>
          </a:p>
        </p:txBody>
      </p:sp>
      <p:sp>
        <p:nvSpPr>
          <p:cNvPr id="13" name="Cloud 12">
            <a:extLst>
              <a:ext uri="{FF2B5EF4-FFF2-40B4-BE49-F238E27FC236}">
                <a16:creationId xmlns:a16="http://schemas.microsoft.com/office/drawing/2014/main" id="{6CBCFAE9-EF93-FE4B-B3DC-67126A91E9BD}"/>
              </a:ext>
            </a:extLst>
          </p:cNvPr>
          <p:cNvSpPr>
            <a:spLocks noGrp="1"/>
          </p:cNvSpPr>
          <p:nvPr/>
        </p:nvSpPr>
        <p:spPr>
          <a:xfrm>
            <a:off x="1121465" y="1058519"/>
            <a:ext cx="4219161" cy="2426804"/>
          </a:xfrm>
          <a:prstGeom prst="cloud">
            <a:avLst/>
          </a:prstGeom>
          <a:gradFill>
            <a:gsLst>
              <a:gs pos="0">
                <a:srgbClr val="F8F5EC"/>
              </a:gs>
              <a:gs pos="100000">
                <a:srgbClr val="EEEAE0"/>
              </a:gs>
            </a:gsLst>
            <a:lin ang="8400000"/>
          </a:gradFill>
          <a:ln w="9525">
            <a:solidFill>
              <a:srgbClr val="F4F0E5"/>
            </a:solidFill>
            <a:prstDash val="solid"/>
          </a:ln>
        </p:spPr>
        <p:style>
          <a:lnRef idx="0">
            <a:scrgbClr r="0" g="0" b="0"/>
          </a:lnRef>
          <a:fillRef idx="0">
            <a:scrgbClr r="0" g="0" b="0"/>
          </a:fillRef>
          <a:effectRef idx="10">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sp>
        <p:nvSpPr>
          <p:cNvPr id="14" name="Rectangle 13">
            <a:extLst>
              <a:ext uri="{FF2B5EF4-FFF2-40B4-BE49-F238E27FC236}">
                <a16:creationId xmlns:a16="http://schemas.microsoft.com/office/drawing/2014/main" id="{C40FED60-C81B-07DA-2CDC-AB8F63CA61F1}"/>
              </a:ext>
            </a:extLst>
          </p:cNvPr>
          <p:cNvSpPr>
            <a:spLocks noGrp="1"/>
          </p:cNvSpPr>
          <p:nvPr/>
        </p:nvSpPr>
        <p:spPr>
          <a:xfrm>
            <a:off x="2076450" y="1480932"/>
            <a:ext cx="1428750" cy="314325"/>
          </a:xfrm>
          <a:prstGeom prst="rect">
            <a:avLst/>
          </a:prstGeom>
          <a:noFill/>
          <a:ln w="0">
            <a:noFill/>
            <a:prstDash val="solid"/>
          </a:ln>
        </p:spPr>
        <p:txBody>
          <a:bodyPr lIns="0" tIns="0" rIns="0" bIns="0" anchor="ctr">
            <a:noAutofit/>
          </a:bodyPr>
          <a:lstStyle/>
          <a:p>
            <a:pPr algn="ctr">
              <a:defRPr sz="1800" b="0">
                <a:solidFill>
                  <a:srgbClr val="E55238"/>
                </a:solidFill>
                <a:latin typeface="Helvetica Neue"/>
                <a:ea typeface="Helvetica Neue"/>
                <a:cs typeface="Helvetica Neue"/>
              </a:defRPr>
            </a:pPr>
            <a:r>
              <a:rPr sz="1800" b="0" dirty="0">
                <a:solidFill>
                  <a:srgbClr val="E55238"/>
                </a:solidFill>
                <a:latin typeface="Oracle Sans Tab" panose="020B0503020204020204" pitchFamily="34" charset="0"/>
                <a:ea typeface="Helvetica Neue"/>
                <a:cs typeface="Oracle Sans Tab" panose="020B0503020204020204" pitchFamily="34" charset="0"/>
              </a:rPr>
              <a:t>ORACLE</a:t>
            </a:r>
          </a:p>
        </p:txBody>
      </p:sp>
      <p:sp>
        <p:nvSpPr>
          <p:cNvPr id="15" name="Rectangle 14">
            <a:extLst>
              <a:ext uri="{FF2B5EF4-FFF2-40B4-BE49-F238E27FC236}">
                <a16:creationId xmlns:a16="http://schemas.microsoft.com/office/drawing/2014/main" id="{0AF5F42B-1671-A158-FBF2-E8A3014BE6B5}"/>
              </a:ext>
            </a:extLst>
          </p:cNvPr>
          <p:cNvSpPr>
            <a:spLocks noGrp="1"/>
          </p:cNvSpPr>
          <p:nvPr/>
        </p:nvSpPr>
        <p:spPr>
          <a:xfrm>
            <a:off x="1714500" y="1747632"/>
            <a:ext cx="2190750" cy="295275"/>
          </a:xfrm>
          <a:prstGeom prst="rect">
            <a:avLst/>
          </a:prstGeom>
          <a:noFill/>
          <a:ln w="0">
            <a:noFill/>
            <a:prstDash val="solid"/>
          </a:ln>
        </p:spPr>
        <p:txBody>
          <a:bodyPr lIns="0" tIns="0" rIns="0" bIns="0" anchor="ctr">
            <a:noAutofit/>
          </a:bodyPr>
          <a:lstStyle/>
          <a:p>
            <a:pPr algn="ctr">
              <a:defRPr sz="1425" b="1">
                <a:solidFill>
                  <a:srgbClr val="07384A"/>
                </a:solidFill>
                <a:latin typeface="Helvetica Neue"/>
                <a:ea typeface="Helvetica Neue"/>
                <a:cs typeface="Helvetica Neue"/>
              </a:defRPr>
            </a:pPr>
            <a:r>
              <a:rPr sz="1425" b="1" dirty="0">
                <a:solidFill>
                  <a:srgbClr val="07384A"/>
                </a:solidFill>
                <a:latin typeface="Oracle Sans Tab" panose="020B0503020204020204" pitchFamily="34" charset="0"/>
                <a:ea typeface="Helvetica Neue"/>
                <a:cs typeface="Oracle Sans Tab" panose="020B0503020204020204" pitchFamily="34" charset="0"/>
              </a:rPr>
              <a:t>Fusion Applications</a:t>
            </a:r>
          </a:p>
        </p:txBody>
      </p:sp>
      <p:sp>
        <p:nvSpPr>
          <p:cNvPr id="18" name="Rectangle 17">
            <a:extLst>
              <a:ext uri="{FF2B5EF4-FFF2-40B4-BE49-F238E27FC236}">
                <a16:creationId xmlns:a16="http://schemas.microsoft.com/office/drawing/2014/main" id="{1BB7C43A-75FE-19B1-7C55-9C39219A92DF}"/>
              </a:ext>
            </a:extLst>
          </p:cNvPr>
          <p:cNvSpPr>
            <a:spLocks noGrp="1"/>
          </p:cNvSpPr>
          <p:nvPr/>
        </p:nvSpPr>
        <p:spPr>
          <a:xfrm>
            <a:off x="1131402" y="2720842"/>
            <a:ext cx="618297" cy="181389"/>
          </a:xfrm>
          <a:prstGeom prst="rect">
            <a:avLst/>
          </a:prstGeom>
          <a:noFill/>
          <a:ln w="0">
            <a:noFill/>
            <a:prstDash val="solid"/>
          </a:ln>
        </p:spPr>
        <p:txBody>
          <a:bodyPr lIns="0" tIns="0" rIns="0" bIns="0" anchor="ctr">
            <a:noAutofit/>
          </a:bodyPr>
          <a:lstStyle/>
          <a:p>
            <a:pPr algn="ctr">
              <a:defRPr sz="1050" b="0">
                <a:solidFill>
                  <a:srgbClr val="07384A"/>
                </a:solidFill>
                <a:latin typeface="Helvetica Neue"/>
                <a:ea typeface="Helvetica Neue"/>
                <a:cs typeface="Helvetica Neue"/>
              </a:defRPr>
            </a:pPr>
            <a:endParaRPr sz="1050" b="0" dirty="0">
              <a:solidFill>
                <a:srgbClr val="07384A"/>
              </a:solidFill>
              <a:latin typeface="Oracle Sans Tab" panose="020B0503020204020204" pitchFamily="34" charset="0"/>
              <a:ea typeface="Helvetica Neue"/>
              <a:cs typeface="Oracle Sans Tab" panose="020B0503020204020204" pitchFamily="34" charset="0"/>
            </a:endParaRPr>
          </a:p>
        </p:txBody>
      </p:sp>
      <p:sp>
        <p:nvSpPr>
          <p:cNvPr id="19" name="Rounded Rectangle 18">
            <a:extLst>
              <a:ext uri="{FF2B5EF4-FFF2-40B4-BE49-F238E27FC236}">
                <a16:creationId xmlns:a16="http://schemas.microsoft.com/office/drawing/2014/main" id="{348B9F38-5093-EA49-4E25-17A5563699F5}"/>
              </a:ext>
            </a:extLst>
          </p:cNvPr>
          <p:cNvSpPr>
            <a:spLocks noGrp="1"/>
          </p:cNvSpPr>
          <p:nvPr/>
        </p:nvSpPr>
        <p:spPr>
          <a:xfrm>
            <a:off x="1941028" y="2054092"/>
            <a:ext cx="584418" cy="471611"/>
          </a:xfrm>
          <a:prstGeom prst="roundRect">
            <a:avLst>
              <a:gd name="adj" fmla="val 13846"/>
            </a:avLst>
          </a:prstGeom>
          <a:gradFill>
            <a:gsLst>
              <a:gs pos="0">
                <a:srgbClr val="4FA08C">
                  <a:lumMod val="90000"/>
                  <a:lumOff val="10000"/>
                </a:srgbClr>
              </a:gs>
              <a:gs pos="100000">
                <a:srgbClr val="4FA08C">
                  <a:lumMod val="88000"/>
                </a:srgbClr>
              </a:gs>
            </a:gsLst>
            <a:lin ang="7500000"/>
          </a:gradFill>
          <a:ln w="7620">
            <a:solidFill>
              <a:srgbClr val="4FA08C">
                <a:alpha val="50000"/>
              </a:srgbClr>
            </a:solidFill>
            <a:prstDash val="solid"/>
          </a:ln>
        </p:spPr>
        <p:style>
          <a:lnRef idx="0">
            <a:scrgbClr r="0" g="0" b="0"/>
          </a:lnRef>
          <a:fillRef idx="0">
            <a:scrgbClr r="0" g="0" b="0"/>
          </a:fillRef>
          <a:effectRef idx="11">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20" name="Graphic 19">
            <a:extLst>
              <a:ext uri="{FF2B5EF4-FFF2-40B4-BE49-F238E27FC236}">
                <a16:creationId xmlns:a16="http://schemas.microsoft.com/office/drawing/2014/main" id="{B3C34551-7635-AFAD-5E59-6D927AA472EC}"/>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2131527" y="2206492"/>
            <a:ext cx="254095" cy="254095"/>
          </a:xfrm>
          <a:prstGeom prst="rect">
            <a:avLst/>
          </a:prstGeom>
        </p:spPr>
      </p:pic>
      <p:sp>
        <p:nvSpPr>
          <p:cNvPr id="21" name="Rectangle 20">
            <a:extLst>
              <a:ext uri="{FF2B5EF4-FFF2-40B4-BE49-F238E27FC236}">
                <a16:creationId xmlns:a16="http://schemas.microsoft.com/office/drawing/2014/main" id="{87C5AF0F-8E9A-9E97-0904-8DA0C106D715}"/>
              </a:ext>
            </a:extLst>
          </p:cNvPr>
          <p:cNvSpPr>
            <a:spLocks noGrp="1"/>
          </p:cNvSpPr>
          <p:nvPr/>
        </p:nvSpPr>
        <p:spPr>
          <a:xfrm>
            <a:off x="1921977" y="2720842"/>
            <a:ext cx="618297" cy="181389"/>
          </a:xfrm>
          <a:prstGeom prst="rect">
            <a:avLst/>
          </a:prstGeom>
          <a:noFill/>
          <a:ln w="0">
            <a:noFill/>
            <a:prstDash val="solid"/>
          </a:ln>
        </p:spPr>
        <p:txBody>
          <a:bodyPr lIns="0" tIns="0" rIns="0" bIns="0" anchor="ctr">
            <a:noAutofit/>
          </a:bodyPr>
          <a:lstStyle/>
          <a:p>
            <a:pPr algn="ctr">
              <a:defRPr sz="1050" b="0">
                <a:solidFill>
                  <a:srgbClr val="07384A"/>
                </a:solidFill>
                <a:latin typeface="Helvetica Neue"/>
                <a:ea typeface="Helvetica Neue"/>
                <a:cs typeface="Helvetica Neue"/>
              </a:defRPr>
            </a:pPr>
            <a:r>
              <a:rPr sz="1050" b="0">
                <a:solidFill>
                  <a:srgbClr val="07384A"/>
                </a:solidFill>
                <a:latin typeface="Oracle Sans Tab" panose="020B0503020204020204" pitchFamily="34" charset="0"/>
                <a:ea typeface="Helvetica Neue"/>
                <a:cs typeface="Oracle Sans Tab" panose="020B0503020204020204" pitchFamily="34" charset="0"/>
              </a:rPr>
              <a:t>HCM</a:t>
            </a:r>
          </a:p>
        </p:txBody>
      </p:sp>
      <p:sp>
        <p:nvSpPr>
          <p:cNvPr id="22" name="Rounded Rectangle 21">
            <a:extLst>
              <a:ext uri="{FF2B5EF4-FFF2-40B4-BE49-F238E27FC236}">
                <a16:creationId xmlns:a16="http://schemas.microsoft.com/office/drawing/2014/main" id="{4C237141-9BB6-888C-2FC0-82C351AEBBF1}"/>
              </a:ext>
            </a:extLst>
          </p:cNvPr>
          <p:cNvSpPr>
            <a:spLocks noGrp="1"/>
          </p:cNvSpPr>
          <p:nvPr/>
        </p:nvSpPr>
        <p:spPr>
          <a:xfrm>
            <a:off x="2731603" y="2054092"/>
            <a:ext cx="584418" cy="471611"/>
          </a:xfrm>
          <a:prstGeom prst="roundRect">
            <a:avLst>
              <a:gd name="adj" fmla="val 13846"/>
            </a:avLst>
          </a:prstGeom>
          <a:gradFill>
            <a:gsLst>
              <a:gs pos="0">
                <a:srgbClr val="E4A72D">
                  <a:lumMod val="90000"/>
                  <a:lumOff val="10000"/>
                </a:srgbClr>
              </a:gs>
              <a:gs pos="100000">
                <a:srgbClr val="E4A72D">
                  <a:lumMod val="88000"/>
                </a:srgbClr>
              </a:gs>
            </a:gsLst>
            <a:lin ang="7500000"/>
          </a:gradFill>
          <a:ln w="7620">
            <a:solidFill>
              <a:srgbClr val="E4A72D">
                <a:alpha val="50000"/>
              </a:srgbClr>
            </a:solidFill>
            <a:prstDash val="solid"/>
          </a:ln>
        </p:spPr>
        <p:style>
          <a:lnRef idx="0">
            <a:scrgbClr r="0" g="0" b="0"/>
          </a:lnRef>
          <a:fillRef idx="0">
            <a:scrgbClr r="0" g="0" b="0"/>
          </a:fillRef>
          <a:effectRef idx="11">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23" name="Graphic 22">
            <a:extLst>
              <a:ext uri="{FF2B5EF4-FFF2-40B4-BE49-F238E27FC236}">
                <a16:creationId xmlns:a16="http://schemas.microsoft.com/office/drawing/2014/main" id="{4E3FDB31-8A52-E457-8977-C54D10329C96}"/>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2922102" y="2206492"/>
            <a:ext cx="254095" cy="254095"/>
          </a:xfrm>
          <a:prstGeom prst="rect">
            <a:avLst/>
          </a:prstGeom>
        </p:spPr>
      </p:pic>
      <p:sp>
        <p:nvSpPr>
          <p:cNvPr id="24" name="Rectangle 23">
            <a:extLst>
              <a:ext uri="{FF2B5EF4-FFF2-40B4-BE49-F238E27FC236}">
                <a16:creationId xmlns:a16="http://schemas.microsoft.com/office/drawing/2014/main" id="{B5A61910-AEFF-6E82-D728-CB8F7C521D14}"/>
              </a:ext>
            </a:extLst>
          </p:cNvPr>
          <p:cNvSpPr>
            <a:spLocks noGrp="1"/>
          </p:cNvSpPr>
          <p:nvPr/>
        </p:nvSpPr>
        <p:spPr>
          <a:xfrm>
            <a:off x="2712552" y="2720842"/>
            <a:ext cx="618297" cy="181389"/>
          </a:xfrm>
          <a:prstGeom prst="rect">
            <a:avLst/>
          </a:prstGeom>
          <a:noFill/>
          <a:ln w="0">
            <a:noFill/>
            <a:prstDash val="solid"/>
          </a:ln>
        </p:spPr>
        <p:txBody>
          <a:bodyPr lIns="0" tIns="0" rIns="0" bIns="0" anchor="ctr">
            <a:noAutofit/>
          </a:bodyPr>
          <a:lstStyle/>
          <a:p>
            <a:pPr algn="ctr">
              <a:defRPr sz="1050" b="0">
                <a:solidFill>
                  <a:srgbClr val="07384A"/>
                </a:solidFill>
                <a:latin typeface="Helvetica Neue"/>
                <a:ea typeface="Helvetica Neue"/>
                <a:cs typeface="Helvetica Neue"/>
              </a:defRPr>
            </a:pPr>
            <a:r>
              <a:rPr sz="1050" b="0" dirty="0">
                <a:solidFill>
                  <a:srgbClr val="07384A"/>
                </a:solidFill>
                <a:latin typeface="Oracle Sans Tab" panose="020B0503020204020204" pitchFamily="34" charset="0"/>
                <a:ea typeface="Helvetica Neue"/>
                <a:cs typeface="Oracle Sans Tab" panose="020B0503020204020204" pitchFamily="34" charset="0"/>
              </a:rPr>
              <a:t>SCM</a:t>
            </a:r>
          </a:p>
        </p:txBody>
      </p:sp>
      <p:sp>
        <p:nvSpPr>
          <p:cNvPr id="25" name="Rounded Rectangle 24">
            <a:extLst>
              <a:ext uri="{FF2B5EF4-FFF2-40B4-BE49-F238E27FC236}">
                <a16:creationId xmlns:a16="http://schemas.microsoft.com/office/drawing/2014/main" id="{8AB43753-90A7-D2F3-DF8B-EE9758D21752}"/>
              </a:ext>
            </a:extLst>
          </p:cNvPr>
          <p:cNvSpPr>
            <a:spLocks noGrp="1"/>
          </p:cNvSpPr>
          <p:nvPr/>
        </p:nvSpPr>
        <p:spPr>
          <a:xfrm>
            <a:off x="3495674" y="2067344"/>
            <a:ext cx="584418" cy="471611"/>
          </a:xfrm>
          <a:prstGeom prst="roundRect">
            <a:avLst>
              <a:gd name="adj" fmla="val 13846"/>
            </a:avLst>
          </a:prstGeom>
          <a:gradFill>
            <a:gsLst>
              <a:gs pos="0">
                <a:srgbClr val="51899A">
                  <a:lumMod val="90000"/>
                  <a:lumOff val="10000"/>
                </a:srgbClr>
              </a:gs>
              <a:gs pos="100000">
                <a:srgbClr val="51899A">
                  <a:lumMod val="88000"/>
                </a:srgbClr>
              </a:gs>
            </a:gsLst>
            <a:lin ang="7500000"/>
          </a:gradFill>
          <a:ln w="7620">
            <a:solidFill>
              <a:srgbClr val="51899A">
                <a:alpha val="50000"/>
              </a:srgbClr>
            </a:solidFill>
            <a:prstDash val="solid"/>
          </a:ln>
        </p:spPr>
        <p:style>
          <a:lnRef idx="0">
            <a:scrgbClr r="0" g="0" b="0"/>
          </a:lnRef>
          <a:fillRef idx="0">
            <a:scrgbClr r="0" g="0" b="0"/>
          </a:fillRef>
          <a:effectRef idx="11">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sp>
        <p:nvSpPr>
          <p:cNvPr id="27" name="Rectangle 26">
            <a:extLst>
              <a:ext uri="{FF2B5EF4-FFF2-40B4-BE49-F238E27FC236}">
                <a16:creationId xmlns:a16="http://schemas.microsoft.com/office/drawing/2014/main" id="{51CAAFEA-1486-7382-FC4A-8080F54DE866}"/>
              </a:ext>
            </a:extLst>
          </p:cNvPr>
          <p:cNvSpPr>
            <a:spLocks noGrp="1"/>
          </p:cNvSpPr>
          <p:nvPr/>
        </p:nvSpPr>
        <p:spPr>
          <a:xfrm>
            <a:off x="3503127" y="2720842"/>
            <a:ext cx="618297" cy="181389"/>
          </a:xfrm>
          <a:prstGeom prst="rect">
            <a:avLst/>
          </a:prstGeom>
          <a:noFill/>
          <a:ln w="0">
            <a:noFill/>
            <a:prstDash val="solid"/>
          </a:ln>
        </p:spPr>
        <p:txBody>
          <a:bodyPr lIns="0" tIns="0" rIns="0" bIns="0" anchor="ctr">
            <a:noAutofit/>
          </a:bodyPr>
          <a:lstStyle/>
          <a:p>
            <a:pPr algn="ctr">
              <a:defRPr sz="1050" b="0">
                <a:solidFill>
                  <a:srgbClr val="07384A"/>
                </a:solidFill>
                <a:latin typeface="Helvetica Neue"/>
                <a:ea typeface="Helvetica Neue"/>
                <a:cs typeface="Helvetica Neue"/>
              </a:defRPr>
            </a:pPr>
            <a:r>
              <a:rPr sz="1050" b="0" dirty="0">
                <a:solidFill>
                  <a:srgbClr val="07384A"/>
                </a:solidFill>
                <a:latin typeface="Oracle Sans Tab" panose="020B0503020204020204" pitchFamily="34" charset="0"/>
                <a:ea typeface="Helvetica Neue"/>
                <a:cs typeface="Oracle Sans Tab" panose="020B0503020204020204" pitchFamily="34" charset="0"/>
              </a:rPr>
              <a:t>Other</a:t>
            </a:r>
            <a:r>
              <a:rPr lang="en-US" sz="1050" b="0" dirty="0">
                <a:solidFill>
                  <a:srgbClr val="07384A"/>
                </a:solidFill>
                <a:latin typeface="Oracle Sans Tab" panose="020B0503020204020204" pitchFamily="34" charset="0"/>
                <a:ea typeface="Helvetica Neue"/>
                <a:cs typeface="Oracle Sans Tab" panose="020B0503020204020204" pitchFamily="34" charset="0"/>
              </a:rPr>
              <a:t> ERP</a:t>
            </a:r>
            <a:endParaRPr sz="1050" b="0" dirty="0">
              <a:solidFill>
                <a:srgbClr val="07384A"/>
              </a:solidFill>
              <a:latin typeface="Oracle Sans Tab" panose="020B0503020204020204" pitchFamily="34" charset="0"/>
              <a:ea typeface="Helvetica Neue"/>
              <a:cs typeface="Oracle Sans Tab" panose="020B0503020204020204" pitchFamily="34" charset="0"/>
            </a:endParaRPr>
          </a:p>
        </p:txBody>
      </p:sp>
      <p:sp>
        <p:nvSpPr>
          <p:cNvPr id="28" name="Rounded Rectangle 27">
            <a:extLst>
              <a:ext uri="{FF2B5EF4-FFF2-40B4-BE49-F238E27FC236}">
                <a16:creationId xmlns:a16="http://schemas.microsoft.com/office/drawing/2014/main" id="{3D3DAC3B-9170-2D78-C1C6-35B537A5AED5}"/>
              </a:ext>
            </a:extLst>
          </p:cNvPr>
          <p:cNvSpPr>
            <a:spLocks noGrp="1"/>
          </p:cNvSpPr>
          <p:nvPr/>
        </p:nvSpPr>
        <p:spPr>
          <a:xfrm>
            <a:off x="4124325" y="1833357"/>
            <a:ext cx="1352550" cy="676275"/>
          </a:xfrm>
          <a:prstGeom prst="roundRect">
            <a:avLst>
              <a:gd name="adj" fmla="val 15493"/>
            </a:avLst>
          </a:prstGeom>
          <a:gradFill>
            <a:gsLst>
              <a:gs pos="0">
                <a:srgbClr val="D9ECE3"/>
              </a:gs>
              <a:gs pos="100000">
                <a:srgbClr val="C3E4D8"/>
              </a:gs>
            </a:gsLst>
            <a:lin ang="7500000"/>
          </a:gradFill>
          <a:ln w="6668">
            <a:solidFill>
              <a:srgbClr val="FFFFFF">
                <a:alpha val="35000"/>
              </a:srgbClr>
            </a:solidFill>
            <a:prstDash val="solid"/>
          </a:ln>
        </p:spPr>
        <p:style>
          <a:lnRef idx="0">
            <a:scrgbClr r="0" g="0" b="0"/>
          </a:lnRef>
          <a:fillRef idx="0">
            <a:scrgbClr r="0" g="0" b="0"/>
          </a:fillRef>
          <a:effectRef idx="12">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29" name="Graphic 28">
            <a:extLst>
              <a:ext uri="{FF2B5EF4-FFF2-40B4-BE49-F238E27FC236}">
                <a16:creationId xmlns:a16="http://schemas.microsoft.com/office/drawing/2014/main" id="{50DF03E8-FEF3-BBAF-31BF-AEAAE2A9BAF4}"/>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4267200" y="2004807"/>
            <a:ext cx="342900" cy="342900"/>
          </a:xfrm>
          <a:prstGeom prst="rect">
            <a:avLst/>
          </a:prstGeom>
        </p:spPr>
      </p:pic>
      <p:sp>
        <p:nvSpPr>
          <p:cNvPr id="30" name="Rectangle 29">
            <a:extLst>
              <a:ext uri="{FF2B5EF4-FFF2-40B4-BE49-F238E27FC236}">
                <a16:creationId xmlns:a16="http://schemas.microsoft.com/office/drawing/2014/main" id="{1F812F97-7CAB-0774-8FBE-847AFED49F9E}"/>
              </a:ext>
            </a:extLst>
          </p:cNvPr>
          <p:cNvSpPr>
            <a:spLocks noGrp="1"/>
          </p:cNvSpPr>
          <p:nvPr/>
        </p:nvSpPr>
        <p:spPr>
          <a:xfrm>
            <a:off x="4762500" y="1966707"/>
            <a:ext cx="619125" cy="409575"/>
          </a:xfrm>
          <a:prstGeom prst="rect">
            <a:avLst/>
          </a:prstGeom>
          <a:noFill/>
          <a:ln w="0">
            <a:noFill/>
            <a:prstDash val="solid"/>
          </a:ln>
        </p:spPr>
        <p:txBody>
          <a:bodyPr lIns="0" tIns="0" rIns="0" bIns="0" anchor="ctr">
            <a:noAutofit/>
          </a:bodyPr>
          <a:lstStyle/>
          <a:p>
            <a:pPr algn="l">
              <a:defRPr sz="1088" b="0">
                <a:solidFill>
                  <a:srgbClr val="07384A"/>
                </a:solidFill>
                <a:latin typeface="Helvetica Neue"/>
                <a:ea typeface="Helvetica Neue"/>
                <a:cs typeface="Helvetica Neue"/>
              </a:defRPr>
            </a:pPr>
            <a:r>
              <a:rPr sz="1088" b="0">
                <a:solidFill>
                  <a:srgbClr val="07384A"/>
                </a:solidFill>
                <a:latin typeface="Oracle Sans Tab" panose="020B0503020204020204" pitchFamily="34" charset="0"/>
                <a:ea typeface="Helvetica Neue"/>
                <a:cs typeface="Oracle Sans Tab" panose="020B0503020204020204" pitchFamily="34" charset="0"/>
              </a:rPr>
              <a:t>ADF</a:t>
            </a:r>
          </a:p>
          <a:p>
            <a:pPr algn="l">
              <a:defRPr sz="1088" b="0">
                <a:solidFill>
                  <a:srgbClr val="07384A"/>
                </a:solidFill>
                <a:latin typeface="Helvetica Neue"/>
                <a:ea typeface="Helvetica Neue"/>
                <a:cs typeface="Helvetica Neue"/>
              </a:defRPr>
            </a:pPr>
            <a:r>
              <a:rPr sz="1088" b="0">
                <a:solidFill>
                  <a:srgbClr val="07384A"/>
                </a:solidFill>
                <a:latin typeface="Oracle Sans Tab" panose="020B0503020204020204" pitchFamily="34" charset="0"/>
                <a:ea typeface="Helvetica Neue"/>
                <a:cs typeface="Oracle Sans Tab" panose="020B0503020204020204" pitchFamily="34" charset="0"/>
              </a:rPr>
              <a:t>services</a:t>
            </a:r>
          </a:p>
        </p:txBody>
      </p:sp>
      <p:sp>
        <p:nvSpPr>
          <p:cNvPr id="31" name="Rounded Rectangle 30">
            <a:extLst>
              <a:ext uri="{FF2B5EF4-FFF2-40B4-BE49-F238E27FC236}">
                <a16:creationId xmlns:a16="http://schemas.microsoft.com/office/drawing/2014/main" id="{63E20AC3-D3EA-522B-A665-890CEFBC5C8A}"/>
              </a:ext>
            </a:extLst>
          </p:cNvPr>
          <p:cNvSpPr>
            <a:spLocks noGrp="1"/>
          </p:cNvSpPr>
          <p:nvPr/>
        </p:nvSpPr>
        <p:spPr>
          <a:xfrm>
            <a:off x="4124325" y="2566782"/>
            <a:ext cx="1352550" cy="676275"/>
          </a:xfrm>
          <a:prstGeom prst="roundRect">
            <a:avLst>
              <a:gd name="adj" fmla="val 15493"/>
            </a:avLst>
          </a:prstGeom>
          <a:gradFill>
            <a:gsLst>
              <a:gs pos="0">
                <a:srgbClr val="D9F0FF"/>
              </a:gs>
              <a:gs pos="100000">
                <a:srgbClr val="BDE2F7"/>
              </a:gs>
            </a:gsLst>
            <a:lin ang="7500000"/>
          </a:gradFill>
          <a:ln w="6668">
            <a:solidFill>
              <a:srgbClr val="FFFFFF">
                <a:alpha val="35000"/>
              </a:srgbClr>
            </a:solidFill>
            <a:prstDash val="solid"/>
          </a:ln>
        </p:spPr>
        <p:style>
          <a:lnRef idx="0">
            <a:scrgbClr r="0" g="0" b="0"/>
          </a:lnRef>
          <a:fillRef idx="0">
            <a:scrgbClr r="0" g="0" b="0"/>
          </a:fillRef>
          <a:effectRef idx="12">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32" name="Graphic 31">
            <a:extLst>
              <a:ext uri="{FF2B5EF4-FFF2-40B4-BE49-F238E27FC236}">
                <a16:creationId xmlns:a16="http://schemas.microsoft.com/office/drawing/2014/main" id="{4512E4C1-EBC4-2656-F162-F59D3DDC0AAA}"/>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4267200" y="2738232"/>
            <a:ext cx="342900" cy="342900"/>
          </a:xfrm>
          <a:prstGeom prst="rect">
            <a:avLst/>
          </a:prstGeom>
        </p:spPr>
      </p:pic>
      <p:sp>
        <p:nvSpPr>
          <p:cNvPr id="33" name="Rectangle 32">
            <a:extLst>
              <a:ext uri="{FF2B5EF4-FFF2-40B4-BE49-F238E27FC236}">
                <a16:creationId xmlns:a16="http://schemas.microsoft.com/office/drawing/2014/main" id="{D1585612-F38A-0F24-7760-7F5F993805C9}"/>
              </a:ext>
            </a:extLst>
          </p:cNvPr>
          <p:cNvSpPr>
            <a:spLocks noGrp="1"/>
          </p:cNvSpPr>
          <p:nvPr/>
        </p:nvSpPr>
        <p:spPr>
          <a:xfrm>
            <a:off x="4762500" y="2700132"/>
            <a:ext cx="619125" cy="409575"/>
          </a:xfrm>
          <a:prstGeom prst="rect">
            <a:avLst/>
          </a:prstGeom>
          <a:noFill/>
          <a:ln w="0">
            <a:noFill/>
            <a:prstDash val="solid"/>
          </a:ln>
        </p:spPr>
        <p:txBody>
          <a:bodyPr lIns="0" tIns="0" rIns="0" bIns="0" anchor="ctr">
            <a:noAutofit/>
          </a:bodyPr>
          <a:lstStyle/>
          <a:p>
            <a:pPr algn="l">
              <a:defRPr sz="1088" b="0">
                <a:solidFill>
                  <a:srgbClr val="07384A"/>
                </a:solidFill>
                <a:latin typeface="Helvetica Neue"/>
                <a:ea typeface="Helvetica Neue"/>
                <a:cs typeface="Helvetica Neue"/>
              </a:defRPr>
            </a:pPr>
            <a:r>
              <a:rPr sz="1088" b="0">
                <a:solidFill>
                  <a:srgbClr val="07384A"/>
                </a:solidFill>
                <a:latin typeface="Oracle Sans Tab" panose="020B0503020204020204" pitchFamily="34" charset="0"/>
                <a:ea typeface="Helvetica Neue"/>
                <a:cs typeface="Oracle Sans Tab" panose="020B0503020204020204" pitchFamily="34" charset="0"/>
              </a:rPr>
              <a:t>BOSS</a:t>
            </a:r>
          </a:p>
          <a:p>
            <a:pPr algn="l">
              <a:defRPr sz="1088" b="0">
                <a:solidFill>
                  <a:srgbClr val="07384A"/>
                </a:solidFill>
                <a:latin typeface="Helvetica Neue"/>
                <a:ea typeface="Helvetica Neue"/>
                <a:cs typeface="Helvetica Neue"/>
              </a:defRPr>
            </a:pPr>
            <a:r>
              <a:rPr sz="1088" b="0">
                <a:solidFill>
                  <a:srgbClr val="07384A"/>
                </a:solidFill>
                <a:latin typeface="Oracle Sans Tab" panose="020B0503020204020204" pitchFamily="34" charset="0"/>
                <a:ea typeface="Helvetica Neue"/>
                <a:cs typeface="Oracle Sans Tab" panose="020B0503020204020204" pitchFamily="34" charset="0"/>
              </a:rPr>
              <a:t>services</a:t>
            </a:r>
          </a:p>
        </p:txBody>
      </p:sp>
      <p:sp>
        <p:nvSpPr>
          <p:cNvPr id="34" name="Straight Connector 33">
            <a:extLst>
              <a:ext uri="{FF2B5EF4-FFF2-40B4-BE49-F238E27FC236}">
                <a16:creationId xmlns:a16="http://schemas.microsoft.com/office/drawing/2014/main" id="{80D6F76E-939C-615B-A5F6-5B5DBC421EE5}"/>
              </a:ext>
            </a:extLst>
          </p:cNvPr>
          <p:cNvSpPr>
            <a:spLocks noGrp="1"/>
          </p:cNvSpPr>
          <p:nvPr/>
        </p:nvSpPr>
        <p:spPr>
          <a:xfrm>
            <a:off x="5476875" y="2166732"/>
            <a:ext cx="180975" cy="0"/>
          </a:xfrm>
          <a:prstGeom prst="line">
            <a:avLst/>
          </a:prstGeom>
          <a:noFill/>
          <a:ln w="31433">
            <a:solidFill>
              <a:srgbClr val="F2C971"/>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5" name="Straight Connector 34">
            <a:extLst>
              <a:ext uri="{FF2B5EF4-FFF2-40B4-BE49-F238E27FC236}">
                <a16:creationId xmlns:a16="http://schemas.microsoft.com/office/drawing/2014/main" id="{FA32FCE7-94FF-2DC5-17A7-1DDAC8DD7238}"/>
              </a:ext>
            </a:extLst>
          </p:cNvPr>
          <p:cNvSpPr>
            <a:spLocks noGrp="1"/>
          </p:cNvSpPr>
          <p:nvPr/>
        </p:nvSpPr>
        <p:spPr>
          <a:xfrm>
            <a:off x="5657850" y="2166732"/>
            <a:ext cx="247650" cy="190500"/>
          </a:xfrm>
          <a:prstGeom prst="line">
            <a:avLst/>
          </a:prstGeom>
          <a:noFill/>
          <a:ln w="31433">
            <a:solidFill>
              <a:srgbClr val="F2C971"/>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6" name="Straight Connector 35">
            <a:extLst>
              <a:ext uri="{FF2B5EF4-FFF2-40B4-BE49-F238E27FC236}">
                <a16:creationId xmlns:a16="http://schemas.microsoft.com/office/drawing/2014/main" id="{9CE2CEEF-9F67-1F57-9D94-6A5B69E41045}"/>
              </a:ext>
            </a:extLst>
          </p:cNvPr>
          <p:cNvSpPr>
            <a:spLocks noGrp="1"/>
          </p:cNvSpPr>
          <p:nvPr/>
        </p:nvSpPr>
        <p:spPr>
          <a:xfrm>
            <a:off x="5905500" y="2357232"/>
            <a:ext cx="276225" cy="0"/>
          </a:xfrm>
          <a:prstGeom prst="line">
            <a:avLst/>
          </a:prstGeom>
          <a:noFill/>
          <a:ln w="31433">
            <a:solidFill>
              <a:srgbClr val="F2C971"/>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7" name="Straight Connector 36">
            <a:extLst>
              <a:ext uri="{FF2B5EF4-FFF2-40B4-BE49-F238E27FC236}">
                <a16:creationId xmlns:a16="http://schemas.microsoft.com/office/drawing/2014/main" id="{E9E16DA5-972B-A397-0683-DEC50CE89793}"/>
              </a:ext>
            </a:extLst>
          </p:cNvPr>
          <p:cNvSpPr>
            <a:spLocks noGrp="1"/>
          </p:cNvSpPr>
          <p:nvPr/>
        </p:nvSpPr>
        <p:spPr>
          <a:xfrm>
            <a:off x="5476875" y="2900157"/>
            <a:ext cx="180975" cy="0"/>
          </a:xfrm>
          <a:prstGeom prst="line">
            <a:avLst/>
          </a:prstGeom>
          <a:noFill/>
          <a:ln w="31433">
            <a:solidFill>
              <a:srgbClr val="B7E7FA"/>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8" name="Straight Connector 37">
            <a:extLst>
              <a:ext uri="{FF2B5EF4-FFF2-40B4-BE49-F238E27FC236}">
                <a16:creationId xmlns:a16="http://schemas.microsoft.com/office/drawing/2014/main" id="{F1661527-2297-9F83-C41E-811563B0D923}"/>
              </a:ext>
            </a:extLst>
          </p:cNvPr>
          <p:cNvSpPr>
            <a:spLocks noGrp="1"/>
          </p:cNvSpPr>
          <p:nvPr/>
        </p:nvSpPr>
        <p:spPr>
          <a:xfrm flipV="1">
            <a:off x="5657850" y="2623932"/>
            <a:ext cx="247650" cy="276225"/>
          </a:xfrm>
          <a:prstGeom prst="line">
            <a:avLst/>
          </a:prstGeom>
          <a:noFill/>
          <a:ln w="31433">
            <a:solidFill>
              <a:srgbClr val="B7E7FA"/>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9" name="Straight Connector 38">
            <a:extLst>
              <a:ext uri="{FF2B5EF4-FFF2-40B4-BE49-F238E27FC236}">
                <a16:creationId xmlns:a16="http://schemas.microsoft.com/office/drawing/2014/main" id="{457C9404-A3A9-B36E-B039-3E97B508F402}"/>
              </a:ext>
            </a:extLst>
          </p:cNvPr>
          <p:cNvSpPr>
            <a:spLocks noGrp="1"/>
          </p:cNvSpPr>
          <p:nvPr/>
        </p:nvSpPr>
        <p:spPr>
          <a:xfrm>
            <a:off x="5905500" y="2623932"/>
            <a:ext cx="276225" cy="0"/>
          </a:xfrm>
          <a:prstGeom prst="line">
            <a:avLst/>
          </a:prstGeom>
          <a:noFill/>
          <a:ln w="31433">
            <a:solidFill>
              <a:srgbClr val="B7E7FA"/>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0" name="Oval 39">
            <a:extLst>
              <a:ext uri="{FF2B5EF4-FFF2-40B4-BE49-F238E27FC236}">
                <a16:creationId xmlns:a16="http://schemas.microsoft.com/office/drawing/2014/main" id="{992C5804-7771-93D1-6242-C51AA308FDF3}"/>
              </a:ext>
            </a:extLst>
          </p:cNvPr>
          <p:cNvSpPr>
            <a:spLocks noGrp="1"/>
          </p:cNvSpPr>
          <p:nvPr/>
        </p:nvSpPr>
        <p:spPr>
          <a:xfrm>
            <a:off x="6191250" y="1947657"/>
            <a:ext cx="990600" cy="990600"/>
          </a:xfrm>
          <a:prstGeom prst="ellipse">
            <a:avLst/>
          </a:prstGeom>
          <a:gradFill>
            <a:gsLst>
              <a:gs pos="0">
                <a:srgbClr val="2E7B70"/>
              </a:gs>
              <a:gs pos="100000">
                <a:srgbClr val="397E78"/>
              </a:gs>
            </a:gsLst>
            <a:lin ang="8100000"/>
          </a:gradFill>
          <a:ln w="26670">
            <a:solidFill>
              <a:srgbClr val="F4F0E5"/>
            </a:solidFill>
            <a:prstDash val="solid"/>
          </a:ln>
        </p:spPr>
        <p:style>
          <a:lnRef idx="0">
            <a:scrgbClr r="0" g="0" b="0"/>
          </a:lnRef>
          <a:fillRef idx="0">
            <a:scrgbClr r="0" g="0" b="0"/>
          </a:fillRef>
          <a:effectRef idx="13">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41" name="Graphic 40">
            <a:extLst>
              <a:ext uri="{FF2B5EF4-FFF2-40B4-BE49-F238E27FC236}">
                <a16:creationId xmlns:a16="http://schemas.microsoft.com/office/drawing/2014/main" id="{F5244949-5590-9358-D163-313ECC60BF43}"/>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6438900" y="2195307"/>
            <a:ext cx="495300" cy="495300"/>
          </a:xfrm>
          <a:prstGeom prst="rect">
            <a:avLst/>
          </a:prstGeom>
        </p:spPr>
      </p:pic>
      <p:sp>
        <p:nvSpPr>
          <p:cNvPr id="42" name="Straight Connector 41">
            <a:extLst>
              <a:ext uri="{FF2B5EF4-FFF2-40B4-BE49-F238E27FC236}">
                <a16:creationId xmlns:a16="http://schemas.microsoft.com/office/drawing/2014/main" id="{4FDF128E-252C-03B4-F47C-D700019C17E1}"/>
              </a:ext>
            </a:extLst>
          </p:cNvPr>
          <p:cNvSpPr>
            <a:spLocks noGrp="1"/>
          </p:cNvSpPr>
          <p:nvPr/>
        </p:nvSpPr>
        <p:spPr>
          <a:xfrm flipV="1">
            <a:off x="6477000" y="1576182"/>
            <a:ext cx="9525" cy="266700"/>
          </a:xfrm>
          <a:prstGeom prst="line">
            <a:avLst/>
          </a:prstGeom>
          <a:noFill/>
          <a:ln w="38100">
            <a:solidFill>
              <a:srgbClr val="F5B548"/>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3" name="Straight Connector 42">
            <a:extLst>
              <a:ext uri="{FF2B5EF4-FFF2-40B4-BE49-F238E27FC236}">
                <a16:creationId xmlns:a16="http://schemas.microsoft.com/office/drawing/2014/main" id="{F8C5D21F-249A-191E-0379-D33F010248E2}"/>
              </a:ext>
            </a:extLst>
          </p:cNvPr>
          <p:cNvSpPr>
            <a:spLocks noGrp="1"/>
          </p:cNvSpPr>
          <p:nvPr/>
        </p:nvSpPr>
        <p:spPr>
          <a:xfrm flipV="1">
            <a:off x="6838950" y="1566657"/>
            <a:ext cx="95250" cy="276225"/>
          </a:xfrm>
          <a:prstGeom prst="line">
            <a:avLst/>
          </a:prstGeom>
          <a:noFill/>
          <a:ln w="38100">
            <a:solidFill>
              <a:srgbClr val="F5B548"/>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4" name="Rectangle 43">
            <a:extLst>
              <a:ext uri="{FF2B5EF4-FFF2-40B4-BE49-F238E27FC236}">
                <a16:creationId xmlns:a16="http://schemas.microsoft.com/office/drawing/2014/main" id="{310C91C4-00ED-A676-3E43-787E01DF9854}"/>
              </a:ext>
            </a:extLst>
          </p:cNvPr>
          <p:cNvSpPr>
            <a:spLocks noGrp="1"/>
          </p:cNvSpPr>
          <p:nvPr/>
        </p:nvSpPr>
        <p:spPr>
          <a:xfrm>
            <a:off x="7143750" y="2185782"/>
            <a:ext cx="895350" cy="438150"/>
          </a:xfrm>
          <a:prstGeom prst="rect">
            <a:avLst/>
          </a:prstGeom>
          <a:noFill/>
          <a:ln w="0">
            <a:noFill/>
            <a:prstDash val="solid"/>
          </a:ln>
        </p:spPr>
        <p:txBody>
          <a:bodyPr lIns="0" tIns="0" rIns="0" bIns="0" anchor="ctr">
            <a:noAutofit/>
          </a:bodyPr>
          <a:lstStyle/>
          <a:p>
            <a:pPr algn="ctr">
              <a:defRPr sz="3000" b="0">
                <a:solidFill>
                  <a:srgbClr val="F5B548"/>
                </a:solidFill>
                <a:latin typeface="Helvetica Neue"/>
                <a:ea typeface="Helvetica Neue"/>
                <a:cs typeface="Helvetica Neue"/>
              </a:defRPr>
            </a:pPr>
            <a:r>
              <a:rPr sz="3000" b="0">
                <a:solidFill>
                  <a:srgbClr val="F5B548"/>
                </a:solidFill>
                <a:latin typeface="Oracle Sans Tab" panose="020B0503020204020204" pitchFamily="34" charset="0"/>
                <a:ea typeface="Helvetica Neue"/>
                <a:cs typeface="Oracle Sans Tab" panose="020B0503020204020204" pitchFamily="34" charset="0"/>
              </a:rPr>
              <a:t>→</a:t>
            </a:r>
          </a:p>
        </p:txBody>
      </p:sp>
      <p:sp>
        <p:nvSpPr>
          <p:cNvPr id="45" name="Rounded Rectangle 44">
            <a:extLst>
              <a:ext uri="{FF2B5EF4-FFF2-40B4-BE49-F238E27FC236}">
                <a16:creationId xmlns:a16="http://schemas.microsoft.com/office/drawing/2014/main" id="{317C5909-4E8A-5473-C3AB-E8A7FE4C63E7}"/>
              </a:ext>
            </a:extLst>
          </p:cNvPr>
          <p:cNvSpPr>
            <a:spLocks noGrp="1"/>
          </p:cNvSpPr>
          <p:nvPr/>
        </p:nvSpPr>
        <p:spPr>
          <a:xfrm>
            <a:off x="8134350" y="1099932"/>
            <a:ext cx="3400425" cy="2371725"/>
          </a:xfrm>
          <a:prstGeom prst="roundRect">
            <a:avLst>
              <a:gd name="adj" fmla="val 5622"/>
            </a:avLst>
          </a:prstGeom>
          <a:solidFill>
            <a:srgbClr val="F0ECE4"/>
          </a:solidFill>
          <a:ln w="30480">
            <a:solidFill>
              <a:srgbClr val="D7D2C9"/>
            </a:solidFill>
            <a:prstDash val="solid"/>
          </a:ln>
        </p:spPr>
        <p:style>
          <a:lnRef idx="0">
            <a:scrgbClr r="0" g="0" b="0"/>
          </a:lnRef>
          <a:fillRef idx="0">
            <a:scrgbClr r="0" g="0" b="0"/>
          </a:fillRef>
          <a:effectRef idx="14">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sp>
        <p:nvSpPr>
          <p:cNvPr id="46" name="Rounded Rectangle 45">
            <a:extLst>
              <a:ext uri="{FF2B5EF4-FFF2-40B4-BE49-F238E27FC236}">
                <a16:creationId xmlns:a16="http://schemas.microsoft.com/office/drawing/2014/main" id="{8AEFCB21-116F-F086-5A1F-2F326092A615}"/>
              </a:ext>
            </a:extLst>
          </p:cNvPr>
          <p:cNvSpPr>
            <a:spLocks noGrp="1"/>
          </p:cNvSpPr>
          <p:nvPr/>
        </p:nvSpPr>
        <p:spPr>
          <a:xfrm>
            <a:off x="8134350" y="1099932"/>
            <a:ext cx="3400425" cy="333375"/>
          </a:xfrm>
          <a:prstGeom prst="roundRect">
            <a:avLst>
              <a:gd name="adj" fmla="val 37143"/>
            </a:avLst>
          </a:prstGeom>
          <a:gradFill>
            <a:gsLst>
              <a:gs pos="0">
                <a:srgbClr val="123E4A"/>
              </a:gs>
              <a:gs pos="100000">
                <a:srgbClr val="154B58"/>
              </a:gs>
            </a:gsLst>
            <a:lin ang="5400000"/>
          </a:gradFill>
          <a:ln w="0">
            <a:solidFill>
              <a:srgbClr val="154B58"/>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7" name="Rectangle 46">
            <a:extLst>
              <a:ext uri="{FF2B5EF4-FFF2-40B4-BE49-F238E27FC236}">
                <a16:creationId xmlns:a16="http://schemas.microsoft.com/office/drawing/2014/main" id="{23A3DDD6-94AB-C210-D589-A2C5BD6AE300}"/>
              </a:ext>
            </a:extLst>
          </p:cNvPr>
          <p:cNvSpPr>
            <a:spLocks noGrp="1"/>
          </p:cNvSpPr>
          <p:nvPr/>
        </p:nvSpPr>
        <p:spPr>
          <a:xfrm>
            <a:off x="8134350" y="1347582"/>
            <a:ext cx="3400425" cy="438150"/>
          </a:xfrm>
          <a:prstGeom prst="rect">
            <a:avLst/>
          </a:prstGeom>
          <a:solidFill>
            <a:srgbClr val="F4F0E5"/>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8" name="Oval 47">
            <a:extLst>
              <a:ext uri="{FF2B5EF4-FFF2-40B4-BE49-F238E27FC236}">
                <a16:creationId xmlns:a16="http://schemas.microsoft.com/office/drawing/2014/main" id="{7C5B6826-CC46-CA65-27F6-92370BFC3EAE}"/>
              </a:ext>
            </a:extLst>
          </p:cNvPr>
          <p:cNvSpPr>
            <a:spLocks noGrp="1"/>
          </p:cNvSpPr>
          <p:nvPr/>
        </p:nvSpPr>
        <p:spPr>
          <a:xfrm>
            <a:off x="8277225" y="1214232"/>
            <a:ext cx="104775" cy="104775"/>
          </a:xfrm>
          <a:prstGeom prst="ellipse">
            <a:avLst/>
          </a:prstGeom>
          <a:solidFill>
            <a:srgbClr val="F0C87E"/>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9" name="Oval 48">
            <a:extLst>
              <a:ext uri="{FF2B5EF4-FFF2-40B4-BE49-F238E27FC236}">
                <a16:creationId xmlns:a16="http://schemas.microsoft.com/office/drawing/2014/main" id="{C12D8F7F-D427-FF24-568F-E7B6145C4B78}"/>
              </a:ext>
            </a:extLst>
          </p:cNvPr>
          <p:cNvSpPr>
            <a:spLocks noGrp="1"/>
          </p:cNvSpPr>
          <p:nvPr/>
        </p:nvSpPr>
        <p:spPr>
          <a:xfrm>
            <a:off x="8477250" y="1214232"/>
            <a:ext cx="104775" cy="104775"/>
          </a:xfrm>
          <a:prstGeom prst="ellipse">
            <a:avLst/>
          </a:prstGeom>
          <a:solidFill>
            <a:srgbClr val="F8F2E4"/>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0" name="Oval 49">
            <a:extLst>
              <a:ext uri="{FF2B5EF4-FFF2-40B4-BE49-F238E27FC236}">
                <a16:creationId xmlns:a16="http://schemas.microsoft.com/office/drawing/2014/main" id="{C09F9145-9B7D-A6CF-166C-8840D28ADEE0}"/>
              </a:ext>
            </a:extLst>
          </p:cNvPr>
          <p:cNvSpPr>
            <a:spLocks noGrp="1"/>
          </p:cNvSpPr>
          <p:nvPr/>
        </p:nvSpPr>
        <p:spPr>
          <a:xfrm>
            <a:off x="8677275" y="1214232"/>
            <a:ext cx="104775" cy="104775"/>
          </a:xfrm>
          <a:prstGeom prst="ellipse">
            <a:avLst/>
          </a:prstGeom>
          <a:solidFill>
            <a:srgbClr val="F8F2E4"/>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1" name="Rectangle 50">
            <a:extLst>
              <a:ext uri="{FF2B5EF4-FFF2-40B4-BE49-F238E27FC236}">
                <a16:creationId xmlns:a16="http://schemas.microsoft.com/office/drawing/2014/main" id="{CEE81768-01C0-5AA6-6E40-2F6AD6CB2A33}"/>
              </a:ext>
            </a:extLst>
          </p:cNvPr>
          <p:cNvSpPr>
            <a:spLocks noGrp="1"/>
          </p:cNvSpPr>
          <p:nvPr/>
        </p:nvSpPr>
        <p:spPr>
          <a:xfrm>
            <a:off x="8305800" y="1442832"/>
            <a:ext cx="981075" cy="238125"/>
          </a:xfrm>
          <a:prstGeom prst="rect">
            <a:avLst/>
          </a:prstGeom>
          <a:noFill/>
          <a:ln w="0">
            <a:noFill/>
            <a:prstDash val="solid"/>
          </a:ln>
        </p:spPr>
        <p:txBody>
          <a:bodyPr lIns="0" tIns="0" rIns="0" bIns="0" anchor="ctr">
            <a:noAutofit/>
          </a:bodyPr>
          <a:lstStyle/>
          <a:p>
            <a:pPr algn="l">
              <a:defRPr sz="1500" b="0">
                <a:solidFill>
                  <a:srgbClr val="E55238"/>
                </a:solidFill>
                <a:latin typeface="Helvetica Neue"/>
                <a:ea typeface="Helvetica Neue"/>
                <a:cs typeface="Helvetica Neue"/>
              </a:defRPr>
            </a:pPr>
            <a:r>
              <a:rPr sz="1500" b="0" dirty="0">
                <a:solidFill>
                  <a:srgbClr val="E55238"/>
                </a:solidFill>
                <a:latin typeface="Oracle Sans Tab" panose="020B0503020204020204" pitchFamily="34" charset="0"/>
                <a:ea typeface="Helvetica Neue"/>
                <a:cs typeface="Oracle Sans Tab" panose="020B0503020204020204" pitchFamily="34" charset="0"/>
              </a:rPr>
              <a:t>ORACLE</a:t>
            </a:r>
          </a:p>
        </p:txBody>
      </p:sp>
      <p:sp>
        <p:nvSpPr>
          <p:cNvPr id="52" name="Rectangle 51">
            <a:extLst>
              <a:ext uri="{FF2B5EF4-FFF2-40B4-BE49-F238E27FC236}">
                <a16:creationId xmlns:a16="http://schemas.microsoft.com/office/drawing/2014/main" id="{045F5611-AE6C-E264-A4F8-1E43C98B7716}"/>
              </a:ext>
            </a:extLst>
          </p:cNvPr>
          <p:cNvSpPr>
            <a:spLocks noGrp="1"/>
          </p:cNvSpPr>
          <p:nvPr/>
        </p:nvSpPr>
        <p:spPr>
          <a:xfrm>
            <a:off x="9363075" y="1442832"/>
            <a:ext cx="590550" cy="238125"/>
          </a:xfrm>
          <a:prstGeom prst="rect">
            <a:avLst/>
          </a:prstGeom>
          <a:noFill/>
          <a:ln w="0">
            <a:noFill/>
            <a:prstDash val="solid"/>
          </a:ln>
        </p:spPr>
        <p:txBody>
          <a:bodyPr lIns="0" tIns="0" rIns="0" bIns="0" anchor="ctr">
            <a:noAutofit/>
          </a:bodyPr>
          <a:lstStyle/>
          <a:p>
            <a:pPr algn="l">
              <a:defRPr sz="1275" b="1">
                <a:solidFill>
                  <a:srgbClr val="07384A"/>
                </a:solidFill>
                <a:latin typeface="Helvetica Neue"/>
                <a:ea typeface="Helvetica Neue"/>
                <a:cs typeface="Helvetica Neue"/>
              </a:defRPr>
            </a:pPr>
            <a:r>
              <a:rPr sz="1275" b="1" dirty="0">
                <a:solidFill>
                  <a:srgbClr val="07384A"/>
                </a:solidFill>
                <a:latin typeface="Oracle Sans Tab" panose="020B0503020204020204" pitchFamily="34" charset="0"/>
                <a:ea typeface="Helvetica Neue"/>
                <a:cs typeface="Oracle Sans Tab" panose="020B0503020204020204" pitchFamily="34" charset="0"/>
              </a:rPr>
              <a:t>APEX</a:t>
            </a:r>
          </a:p>
        </p:txBody>
      </p:sp>
      <p:sp>
        <p:nvSpPr>
          <p:cNvPr id="53" name="Rectangle 52">
            <a:extLst>
              <a:ext uri="{FF2B5EF4-FFF2-40B4-BE49-F238E27FC236}">
                <a16:creationId xmlns:a16="http://schemas.microsoft.com/office/drawing/2014/main" id="{7324699A-6384-4862-BE98-2D94B50D0783}"/>
              </a:ext>
            </a:extLst>
          </p:cNvPr>
          <p:cNvSpPr>
            <a:spLocks noGrp="1"/>
          </p:cNvSpPr>
          <p:nvPr/>
        </p:nvSpPr>
        <p:spPr>
          <a:xfrm>
            <a:off x="8162925" y="1785732"/>
            <a:ext cx="914400" cy="1638300"/>
          </a:xfrm>
          <a:prstGeom prst="rect">
            <a:avLst/>
          </a:prstGeom>
          <a:gradFill>
            <a:gsLst>
              <a:gs pos="0">
                <a:srgbClr val="063E50"/>
              </a:gs>
              <a:gs pos="100000">
                <a:srgbClr val="073244"/>
              </a:gs>
            </a:gsLst>
            <a:lin ang="10800000"/>
          </a:gra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54" name="Graphic 53">
            <a:extLst>
              <a:ext uri="{FF2B5EF4-FFF2-40B4-BE49-F238E27FC236}">
                <a16:creationId xmlns:a16="http://schemas.microsoft.com/office/drawing/2014/main" id="{8314D754-165E-6718-2669-CBA98596ADA3}"/>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8334375" y="1957182"/>
            <a:ext cx="190500" cy="190500"/>
          </a:xfrm>
          <a:prstGeom prst="rect">
            <a:avLst/>
          </a:prstGeom>
        </p:spPr>
      </p:pic>
      <p:sp>
        <p:nvSpPr>
          <p:cNvPr id="55" name="Rounded Rectangle 54">
            <a:extLst>
              <a:ext uri="{FF2B5EF4-FFF2-40B4-BE49-F238E27FC236}">
                <a16:creationId xmlns:a16="http://schemas.microsoft.com/office/drawing/2014/main" id="{74D972BA-B01C-5461-647E-698A2CBD6BE3}"/>
              </a:ext>
            </a:extLst>
          </p:cNvPr>
          <p:cNvSpPr>
            <a:spLocks noGrp="1"/>
          </p:cNvSpPr>
          <p:nvPr/>
        </p:nvSpPr>
        <p:spPr>
          <a:xfrm>
            <a:off x="8629650" y="2014332"/>
            <a:ext cx="285750" cy="47625"/>
          </a:xfrm>
          <a:prstGeom prst="roundRect">
            <a:avLst>
              <a:gd name="adj" fmla="val 50000"/>
            </a:avLst>
          </a:prstGeom>
          <a:solidFill>
            <a:srgbClr val="175466"/>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56" name="Graphic 55">
            <a:extLst>
              <a:ext uri="{FF2B5EF4-FFF2-40B4-BE49-F238E27FC236}">
                <a16:creationId xmlns:a16="http://schemas.microsoft.com/office/drawing/2014/main" id="{72FC71C7-4E70-F399-1ED7-A9728ED76EAA}"/>
              </a:ext>
            </a:extLst>
          </p:cNvPr>
          <p:cNvPicPr>
            <a:picLocks noChangeAspect="1"/>
          </p:cNvPicPr>
          <p:nvPr/>
        </p:nvPicPr>
        <p:blipFill>
          <a:blip>
            <a:extLst>
              <a:ext uri="{96DAC541-7B7A-43D3-8B79-37D633B846F1}">
                <asvg:svgBlip xmlns:asvg="http://schemas.microsoft.com/office/drawing/2016/SVG/main" r:embed="rId9"/>
              </a:ext>
            </a:extLst>
          </a:blip>
          <a:stretch/>
        </p:blipFill>
        <p:spPr>
          <a:xfrm>
            <a:off x="8334375" y="2252457"/>
            <a:ext cx="190500" cy="190500"/>
          </a:xfrm>
          <a:prstGeom prst="rect">
            <a:avLst/>
          </a:prstGeom>
        </p:spPr>
      </p:pic>
      <p:sp>
        <p:nvSpPr>
          <p:cNvPr id="57" name="Rounded Rectangle 56">
            <a:extLst>
              <a:ext uri="{FF2B5EF4-FFF2-40B4-BE49-F238E27FC236}">
                <a16:creationId xmlns:a16="http://schemas.microsoft.com/office/drawing/2014/main" id="{4215E944-84C7-6DCB-4A6C-5E26515DE62D}"/>
              </a:ext>
            </a:extLst>
          </p:cNvPr>
          <p:cNvSpPr>
            <a:spLocks noGrp="1"/>
          </p:cNvSpPr>
          <p:nvPr/>
        </p:nvSpPr>
        <p:spPr>
          <a:xfrm>
            <a:off x="8629650" y="2309607"/>
            <a:ext cx="285750" cy="47625"/>
          </a:xfrm>
          <a:prstGeom prst="roundRect">
            <a:avLst>
              <a:gd name="adj" fmla="val 50000"/>
            </a:avLst>
          </a:prstGeom>
          <a:solidFill>
            <a:srgbClr val="175466"/>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58" name="Graphic 57">
            <a:extLst>
              <a:ext uri="{FF2B5EF4-FFF2-40B4-BE49-F238E27FC236}">
                <a16:creationId xmlns:a16="http://schemas.microsoft.com/office/drawing/2014/main" id="{A280F4AA-6FBF-A935-37C8-9BB75A9315E8}"/>
              </a:ext>
            </a:extLst>
          </p:cNvPr>
          <p:cNvPicPr>
            <a:picLocks noChangeAspect="1"/>
          </p:cNvPicPr>
          <p:nvPr/>
        </p:nvPicPr>
        <p:blipFill>
          <a:blip>
            <a:extLst>
              <a:ext uri="{96DAC541-7B7A-43D3-8B79-37D633B846F1}">
                <asvg:svgBlip xmlns:asvg="http://schemas.microsoft.com/office/drawing/2016/SVG/main" r:embed="rId10"/>
              </a:ext>
            </a:extLst>
          </a:blip>
          <a:stretch/>
        </p:blipFill>
        <p:spPr>
          <a:xfrm>
            <a:off x="8334375" y="2557257"/>
            <a:ext cx="190500" cy="190500"/>
          </a:xfrm>
          <a:prstGeom prst="rect">
            <a:avLst/>
          </a:prstGeom>
        </p:spPr>
      </p:pic>
      <p:sp>
        <p:nvSpPr>
          <p:cNvPr id="59" name="Rounded Rectangle 58">
            <a:extLst>
              <a:ext uri="{FF2B5EF4-FFF2-40B4-BE49-F238E27FC236}">
                <a16:creationId xmlns:a16="http://schemas.microsoft.com/office/drawing/2014/main" id="{62C2D8F4-8816-BF06-4D48-069862573878}"/>
              </a:ext>
            </a:extLst>
          </p:cNvPr>
          <p:cNvSpPr>
            <a:spLocks noGrp="1"/>
          </p:cNvSpPr>
          <p:nvPr/>
        </p:nvSpPr>
        <p:spPr>
          <a:xfrm>
            <a:off x="8629650" y="2614407"/>
            <a:ext cx="285750" cy="47625"/>
          </a:xfrm>
          <a:prstGeom prst="roundRect">
            <a:avLst>
              <a:gd name="adj" fmla="val 50000"/>
            </a:avLst>
          </a:prstGeom>
          <a:solidFill>
            <a:srgbClr val="175466"/>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60" name="Graphic 59">
            <a:extLst>
              <a:ext uri="{FF2B5EF4-FFF2-40B4-BE49-F238E27FC236}">
                <a16:creationId xmlns:a16="http://schemas.microsoft.com/office/drawing/2014/main" id="{B49749A5-5B0F-9BF7-EED7-3640828785D8}"/>
              </a:ext>
            </a:extLst>
          </p:cNvPr>
          <p:cNvPicPr>
            <a:picLocks noChangeAspect="1"/>
          </p:cNvPicPr>
          <p:nvPr/>
        </p:nvPicPr>
        <p:blipFill>
          <a:blip>
            <a:extLst>
              <a:ext uri="{96DAC541-7B7A-43D3-8B79-37D633B846F1}">
                <asvg:svgBlip xmlns:asvg="http://schemas.microsoft.com/office/drawing/2016/SVG/main" r:embed="rId11"/>
              </a:ext>
            </a:extLst>
          </a:blip>
          <a:stretch/>
        </p:blipFill>
        <p:spPr>
          <a:xfrm>
            <a:off x="8334375" y="2871582"/>
            <a:ext cx="190500" cy="190500"/>
          </a:xfrm>
          <a:prstGeom prst="rect">
            <a:avLst/>
          </a:prstGeom>
        </p:spPr>
      </p:pic>
      <p:sp>
        <p:nvSpPr>
          <p:cNvPr id="61" name="Rounded Rectangle 60">
            <a:extLst>
              <a:ext uri="{FF2B5EF4-FFF2-40B4-BE49-F238E27FC236}">
                <a16:creationId xmlns:a16="http://schemas.microsoft.com/office/drawing/2014/main" id="{838BFF23-EA5A-97D8-1609-5FC2D8B132D7}"/>
              </a:ext>
            </a:extLst>
          </p:cNvPr>
          <p:cNvSpPr>
            <a:spLocks noGrp="1"/>
          </p:cNvSpPr>
          <p:nvPr/>
        </p:nvSpPr>
        <p:spPr>
          <a:xfrm>
            <a:off x="8629650" y="2928732"/>
            <a:ext cx="285750" cy="47625"/>
          </a:xfrm>
          <a:prstGeom prst="roundRect">
            <a:avLst>
              <a:gd name="adj" fmla="val 50000"/>
            </a:avLst>
          </a:prstGeom>
          <a:solidFill>
            <a:srgbClr val="175466"/>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2" name="Rounded Rectangle 61">
            <a:extLst>
              <a:ext uri="{FF2B5EF4-FFF2-40B4-BE49-F238E27FC236}">
                <a16:creationId xmlns:a16="http://schemas.microsoft.com/office/drawing/2014/main" id="{6A104EC3-4314-3C5F-C268-135D4125BA80}"/>
              </a:ext>
            </a:extLst>
          </p:cNvPr>
          <p:cNvSpPr>
            <a:spLocks noGrp="1"/>
          </p:cNvSpPr>
          <p:nvPr/>
        </p:nvSpPr>
        <p:spPr>
          <a:xfrm>
            <a:off x="9210675" y="1900032"/>
            <a:ext cx="1047750" cy="638175"/>
          </a:xfrm>
          <a:prstGeom prst="roundRect">
            <a:avLst>
              <a:gd name="adj" fmla="val 10448"/>
            </a:avLst>
          </a:prstGeom>
          <a:solidFill>
            <a:srgbClr val="F6F3ED"/>
          </a:solidFill>
          <a:ln w="6668">
            <a:solidFill>
              <a:srgbClr val="ECE7DE"/>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3" name="Rounded Rectangle 62">
            <a:extLst>
              <a:ext uri="{FF2B5EF4-FFF2-40B4-BE49-F238E27FC236}">
                <a16:creationId xmlns:a16="http://schemas.microsoft.com/office/drawing/2014/main" id="{E8AFCEA4-9C1B-CC43-1812-C45909F71D6E}"/>
              </a:ext>
            </a:extLst>
          </p:cNvPr>
          <p:cNvSpPr>
            <a:spLocks noGrp="1"/>
          </p:cNvSpPr>
          <p:nvPr/>
        </p:nvSpPr>
        <p:spPr>
          <a:xfrm>
            <a:off x="10306050" y="1900032"/>
            <a:ext cx="1085850" cy="638175"/>
          </a:xfrm>
          <a:prstGeom prst="roundRect">
            <a:avLst>
              <a:gd name="adj" fmla="val 10448"/>
            </a:avLst>
          </a:prstGeom>
          <a:solidFill>
            <a:srgbClr val="F6F3ED"/>
          </a:solidFill>
          <a:ln w="6668">
            <a:solidFill>
              <a:srgbClr val="ECE7DE"/>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4" name="Rounded Rectangle 63">
            <a:extLst>
              <a:ext uri="{FF2B5EF4-FFF2-40B4-BE49-F238E27FC236}">
                <a16:creationId xmlns:a16="http://schemas.microsoft.com/office/drawing/2014/main" id="{63B783F4-4795-F8D3-3F8C-CB8C12850EEC}"/>
              </a:ext>
            </a:extLst>
          </p:cNvPr>
          <p:cNvSpPr>
            <a:spLocks noGrp="1"/>
          </p:cNvSpPr>
          <p:nvPr/>
        </p:nvSpPr>
        <p:spPr>
          <a:xfrm>
            <a:off x="9210675" y="2614407"/>
            <a:ext cx="1047750" cy="714375"/>
          </a:xfrm>
          <a:prstGeom prst="roundRect">
            <a:avLst>
              <a:gd name="adj" fmla="val 9333"/>
            </a:avLst>
          </a:prstGeom>
          <a:solidFill>
            <a:srgbClr val="F6F3ED"/>
          </a:solidFill>
          <a:ln w="6668">
            <a:solidFill>
              <a:srgbClr val="ECE7DE"/>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5" name="Rounded Rectangle 64">
            <a:extLst>
              <a:ext uri="{FF2B5EF4-FFF2-40B4-BE49-F238E27FC236}">
                <a16:creationId xmlns:a16="http://schemas.microsoft.com/office/drawing/2014/main" id="{78FCC064-FE7F-0233-C32B-0BBE595F8C1C}"/>
              </a:ext>
            </a:extLst>
          </p:cNvPr>
          <p:cNvSpPr>
            <a:spLocks noGrp="1"/>
          </p:cNvSpPr>
          <p:nvPr/>
        </p:nvSpPr>
        <p:spPr>
          <a:xfrm>
            <a:off x="10306050" y="2614407"/>
            <a:ext cx="1085850" cy="714375"/>
          </a:xfrm>
          <a:prstGeom prst="roundRect">
            <a:avLst>
              <a:gd name="adj" fmla="val 9333"/>
            </a:avLst>
          </a:prstGeom>
          <a:solidFill>
            <a:srgbClr val="F6F3ED"/>
          </a:solidFill>
          <a:ln w="6668">
            <a:solidFill>
              <a:srgbClr val="ECE7DE"/>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6" name="Rounded Rectangle 65">
            <a:extLst>
              <a:ext uri="{FF2B5EF4-FFF2-40B4-BE49-F238E27FC236}">
                <a16:creationId xmlns:a16="http://schemas.microsoft.com/office/drawing/2014/main" id="{3597B0DD-A628-D58F-F88C-D9DF82EF5AF2}"/>
              </a:ext>
            </a:extLst>
          </p:cNvPr>
          <p:cNvSpPr>
            <a:spLocks noGrp="1"/>
          </p:cNvSpPr>
          <p:nvPr/>
        </p:nvSpPr>
        <p:spPr>
          <a:xfrm>
            <a:off x="9334500" y="2042907"/>
            <a:ext cx="771525" cy="66675"/>
          </a:xfrm>
          <a:prstGeom prst="roundRect">
            <a:avLst>
              <a:gd name="adj" fmla="val 42857"/>
            </a:avLst>
          </a:prstGeom>
          <a:solidFill>
            <a:srgbClr val="D6D2CA"/>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7" name="Rounded Rectangle 66">
            <a:extLst>
              <a:ext uri="{FF2B5EF4-FFF2-40B4-BE49-F238E27FC236}">
                <a16:creationId xmlns:a16="http://schemas.microsoft.com/office/drawing/2014/main" id="{508264E3-8E7A-2CD3-59E6-B65B92E5EB62}"/>
              </a:ext>
            </a:extLst>
          </p:cNvPr>
          <p:cNvSpPr>
            <a:spLocks noGrp="1"/>
          </p:cNvSpPr>
          <p:nvPr/>
        </p:nvSpPr>
        <p:spPr>
          <a:xfrm>
            <a:off x="9334500" y="2195307"/>
            <a:ext cx="523875" cy="66675"/>
          </a:xfrm>
          <a:prstGeom prst="roundRect">
            <a:avLst>
              <a:gd name="adj" fmla="val 42857"/>
            </a:avLst>
          </a:prstGeom>
          <a:solidFill>
            <a:srgbClr val="D6D2CA"/>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8" name="Rounded Rectangle 67">
            <a:extLst>
              <a:ext uri="{FF2B5EF4-FFF2-40B4-BE49-F238E27FC236}">
                <a16:creationId xmlns:a16="http://schemas.microsoft.com/office/drawing/2014/main" id="{2ACCE878-8BD9-2A1D-FFCF-BB893C06EE14}"/>
              </a:ext>
            </a:extLst>
          </p:cNvPr>
          <p:cNvSpPr>
            <a:spLocks noGrp="1"/>
          </p:cNvSpPr>
          <p:nvPr/>
        </p:nvSpPr>
        <p:spPr>
          <a:xfrm>
            <a:off x="9334500" y="2338182"/>
            <a:ext cx="323850" cy="66675"/>
          </a:xfrm>
          <a:prstGeom prst="roundRect">
            <a:avLst>
              <a:gd name="adj" fmla="val 42857"/>
            </a:avLst>
          </a:prstGeom>
          <a:solidFill>
            <a:srgbClr val="D6D2CA"/>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9" name="Rectangle 68">
            <a:extLst>
              <a:ext uri="{FF2B5EF4-FFF2-40B4-BE49-F238E27FC236}">
                <a16:creationId xmlns:a16="http://schemas.microsoft.com/office/drawing/2014/main" id="{8878362C-3D63-5E1F-43BC-C7FA34F389EA}"/>
              </a:ext>
            </a:extLst>
          </p:cNvPr>
          <p:cNvSpPr>
            <a:spLocks noGrp="1"/>
          </p:cNvSpPr>
          <p:nvPr/>
        </p:nvSpPr>
        <p:spPr>
          <a:xfrm>
            <a:off x="10439400" y="2261982"/>
            <a:ext cx="133350" cy="133350"/>
          </a:xfrm>
          <a:prstGeom prst="rect">
            <a:avLst/>
          </a:prstGeom>
          <a:solidFill>
            <a:srgbClr val="2D897B"/>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0" name="Rectangle 69">
            <a:extLst>
              <a:ext uri="{FF2B5EF4-FFF2-40B4-BE49-F238E27FC236}">
                <a16:creationId xmlns:a16="http://schemas.microsoft.com/office/drawing/2014/main" id="{FC11199E-C8BA-8FCD-BDC9-5D38D6962C39}"/>
              </a:ext>
            </a:extLst>
          </p:cNvPr>
          <p:cNvSpPr>
            <a:spLocks noGrp="1"/>
          </p:cNvSpPr>
          <p:nvPr/>
        </p:nvSpPr>
        <p:spPr>
          <a:xfrm>
            <a:off x="10610850" y="2157207"/>
            <a:ext cx="133350" cy="238125"/>
          </a:xfrm>
          <a:prstGeom prst="rect">
            <a:avLst/>
          </a:prstGeom>
          <a:solidFill>
            <a:srgbClr val="2D897B"/>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1" name="Rectangle 70">
            <a:extLst>
              <a:ext uri="{FF2B5EF4-FFF2-40B4-BE49-F238E27FC236}">
                <a16:creationId xmlns:a16="http://schemas.microsoft.com/office/drawing/2014/main" id="{33829A49-113B-D6FD-E249-49E0CF131D02}"/>
              </a:ext>
            </a:extLst>
          </p:cNvPr>
          <p:cNvSpPr>
            <a:spLocks noGrp="1"/>
          </p:cNvSpPr>
          <p:nvPr/>
        </p:nvSpPr>
        <p:spPr>
          <a:xfrm>
            <a:off x="10782300" y="2071482"/>
            <a:ext cx="133350" cy="323850"/>
          </a:xfrm>
          <a:prstGeom prst="rect">
            <a:avLst/>
          </a:prstGeom>
          <a:solidFill>
            <a:srgbClr val="2D897B"/>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2" name="Rectangle 71">
            <a:extLst>
              <a:ext uri="{FF2B5EF4-FFF2-40B4-BE49-F238E27FC236}">
                <a16:creationId xmlns:a16="http://schemas.microsoft.com/office/drawing/2014/main" id="{F9047CD7-AB78-4854-59B5-650F43958DE0}"/>
              </a:ext>
            </a:extLst>
          </p:cNvPr>
          <p:cNvSpPr>
            <a:spLocks noGrp="1"/>
          </p:cNvSpPr>
          <p:nvPr/>
        </p:nvSpPr>
        <p:spPr>
          <a:xfrm>
            <a:off x="10953750" y="2176257"/>
            <a:ext cx="133350" cy="219075"/>
          </a:xfrm>
          <a:prstGeom prst="rect">
            <a:avLst/>
          </a:prstGeom>
          <a:solidFill>
            <a:srgbClr val="2D897B"/>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3" name="Rectangle 72">
            <a:extLst>
              <a:ext uri="{FF2B5EF4-FFF2-40B4-BE49-F238E27FC236}">
                <a16:creationId xmlns:a16="http://schemas.microsoft.com/office/drawing/2014/main" id="{67CFB14A-0CA3-90E1-AF8D-618E67105467}"/>
              </a:ext>
            </a:extLst>
          </p:cNvPr>
          <p:cNvSpPr>
            <a:spLocks noGrp="1"/>
          </p:cNvSpPr>
          <p:nvPr/>
        </p:nvSpPr>
        <p:spPr>
          <a:xfrm>
            <a:off x="11125200" y="1957182"/>
            <a:ext cx="133350" cy="438150"/>
          </a:xfrm>
          <a:prstGeom prst="rect">
            <a:avLst/>
          </a:prstGeom>
          <a:solidFill>
            <a:srgbClr val="2D897B"/>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4" name="Oval 73">
            <a:extLst>
              <a:ext uri="{FF2B5EF4-FFF2-40B4-BE49-F238E27FC236}">
                <a16:creationId xmlns:a16="http://schemas.microsoft.com/office/drawing/2014/main" id="{12DAA6CA-7564-8E34-2A16-181D009A286C}"/>
              </a:ext>
            </a:extLst>
          </p:cNvPr>
          <p:cNvSpPr>
            <a:spLocks noGrp="1"/>
          </p:cNvSpPr>
          <p:nvPr/>
        </p:nvSpPr>
        <p:spPr>
          <a:xfrm>
            <a:off x="9401175" y="2690607"/>
            <a:ext cx="542925" cy="542925"/>
          </a:xfrm>
          <a:prstGeom prst="ellipse">
            <a:avLst/>
          </a:prstGeom>
          <a:solidFill>
            <a:srgbClr val="3E8B78"/>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5" name="Pie 74">
            <a:extLst>
              <a:ext uri="{FF2B5EF4-FFF2-40B4-BE49-F238E27FC236}">
                <a16:creationId xmlns:a16="http://schemas.microsoft.com/office/drawing/2014/main" id="{6071A44B-4E60-27C7-FF0E-AE63D993B815}"/>
              </a:ext>
            </a:extLst>
          </p:cNvPr>
          <p:cNvSpPr>
            <a:spLocks noGrp="1"/>
          </p:cNvSpPr>
          <p:nvPr/>
        </p:nvSpPr>
        <p:spPr>
          <a:xfrm rot="-5400000">
            <a:off x="9401175" y="2690607"/>
            <a:ext cx="542925" cy="542925"/>
          </a:xfrm>
          <a:prstGeom prst="pieWedge">
            <a:avLst/>
          </a:prstGeom>
          <a:solidFill>
            <a:srgbClr val="D69E32"/>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6" name="Rounded Rectangle 75">
            <a:extLst>
              <a:ext uri="{FF2B5EF4-FFF2-40B4-BE49-F238E27FC236}">
                <a16:creationId xmlns:a16="http://schemas.microsoft.com/office/drawing/2014/main" id="{E8EA6195-F1C0-33B8-7A07-63874D1F89BA}"/>
              </a:ext>
            </a:extLst>
          </p:cNvPr>
          <p:cNvSpPr>
            <a:spLocks noGrp="1"/>
          </p:cNvSpPr>
          <p:nvPr/>
        </p:nvSpPr>
        <p:spPr>
          <a:xfrm>
            <a:off x="10410825" y="2747757"/>
            <a:ext cx="609600" cy="57150"/>
          </a:xfrm>
          <a:prstGeom prst="roundRect">
            <a:avLst>
              <a:gd name="adj" fmla="val 50000"/>
            </a:avLst>
          </a:prstGeom>
          <a:solidFill>
            <a:srgbClr val="9FB5AE"/>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7" name="Rounded Rectangle 76">
            <a:extLst>
              <a:ext uri="{FF2B5EF4-FFF2-40B4-BE49-F238E27FC236}">
                <a16:creationId xmlns:a16="http://schemas.microsoft.com/office/drawing/2014/main" id="{E0C34BEE-523D-252F-3695-EE4AF60113E8}"/>
              </a:ext>
            </a:extLst>
          </p:cNvPr>
          <p:cNvSpPr>
            <a:spLocks noGrp="1"/>
          </p:cNvSpPr>
          <p:nvPr/>
        </p:nvSpPr>
        <p:spPr>
          <a:xfrm>
            <a:off x="10410825" y="2900157"/>
            <a:ext cx="390525" cy="57150"/>
          </a:xfrm>
          <a:prstGeom prst="roundRect">
            <a:avLst>
              <a:gd name="adj" fmla="val 50000"/>
            </a:avLst>
          </a:prstGeom>
          <a:solidFill>
            <a:srgbClr val="C2C8C0"/>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8" name="Rounded Rectangle 77">
            <a:extLst>
              <a:ext uri="{FF2B5EF4-FFF2-40B4-BE49-F238E27FC236}">
                <a16:creationId xmlns:a16="http://schemas.microsoft.com/office/drawing/2014/main" id="{F057E417-2810-A8D9-2208-284728500029}"/>
              </a:ext>
            </a:extLst>
          </p:cNvPr>
          <p:cNvSpPr>
            <a:spLocks noGrp="1"/>
          </p:cNvSpPr>
          <p:nvPr/>
        </p:nvSpPr>
        <p:spPr>
          <a:xfrm>
            <a:off x="10410825" y="3062082"/>
            <a:ext cx="466725" cy="57150"/>
          </a:xfrm>
          <a:prstGeom prst="roundRect">
            <a:avLst>
              <a:gd name="adj" fmla="val 50000"/>
            </a:avLst>
          </a:prstGeom>
          <a:solidFill>
            <a:srgbClr val="C2C8C0"/>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9" name="Rounded Rectangle 78">
            <a:extLst>
              <a:ext uri="{FF2B5EF4-FFF2-40B4-BE49-F238E27FC236}">
                <a16:creationId xmlns:a16="http://schemas.microsoft.com/office/drawing/2014/main" id="{091BE3CA-600E-660F-1A31-BB1BAC4D30EA}"/>
              </a:ext>
            </a:extLst>
          </p:cNvPr>
          <p:cNvSpPr>
            <a:spLocks noGrp="1"/>
          </p:cNvSpPr>
          <p:nvPr/>
        </p:nvSpPr>
        <p:spPr>
          <a:xfrm>
            <a:off x="11049000" y="2757282"/>
            <a:ext cx="238125" cy="57150"/>
          </a:xfrm>
          <a:prstGeom prst="roundRect">
            <a:avLst>
              <a:gd name="adj" fmla="val 50000"/>
            </a:avLst>
          </a:prstGeom>
          <a:solidFill>
            <a:srgbClr val="14675E"/>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0" name="Rounded Rectangle 79">
            <a:extLst>
              <a:ext uri="{FF2B5EF4-FFF2-40B4-BE49-F238E27FC236}">
                <a16:creationId xmlns:a16="http://schemas.microsoft.com/office/drawing/2014/main" id="{6E72EA9F-D84F-16C5-5E04-5CC3E2D13F10}"/>
              </a:ext>
            </a:extLst>
          </p:cNvPr>
          <p:cNvSpPr>
            <a:spLocks noGrp="1"/>
          </p:cNvSpPr>
          <p:nvPr/>
        </p:nvSpPr>
        <p:spPr>
          <a:xfrm>
            <a:off x="11049000" y="2947782"/>
            <a:ext cx="238125" cy="57150"/>
          </a:xfrm>
          <a:prstGeom prst="roundRect">
            <a:avLst>
              <a:gd name="adj" fmla="val 50000"/>
            </a:avLst>
          </a:prstGeom>
          <a:solidFill>
            <a:srgbClr val="D6A33B"/>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1" name="Rounded Rectangle 80">
            <a:extLst>
              <a:ext uri="{FF2B5EF4-FFF2-40B4-BE49-F238E27FC236}">
                <a16:creationId xmlns:a16="http://schemas.microsoft.com/office/drawing/2014/main" id="{A56C0728-2F45-6BF4-BDE0-E4B61923EDA2}"/>
              </a:ext>
            </a:extLst>
          </p:cNvPr>
          <p:cNvSpPr>
            <a:spLocks noGrp="1"/>
          </p:cNvSpPr>
          <p:nvPr/>
        </p:nvSpPr>
        <p:spPr>
          <a:xfrm>
            <a:off x="11049000" y="3138282"/>
            <a:ext cx="238125" cy="57150"/>
          </a:xfrm>
          <a:prstGeom prst="roundRect">
            <a:avLst>
              <a:gd name="adj" fmla="val 50000"/>
            </a:avLst>
          </a:prstGeom>
          <a:solidFill>
            <a:srgbClr val="D6A33B"/>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2" name="Oval 81">
            <a:extLst>
              <a:ext uri="{FF2B5EF4-FFF2-40B4-BE49-F238E27FC236}">
                <a16:creationId xmlns:a16="http://schemas.microsoft.com/office/drawing/2014/main" id="{2FBF3635-85E8-EAF6-9FE2-E45F07708248}"/>
              </a:ext>
            </a:extLst>
          </p:cNvPr>
          <p:cNvSpPr>
            <a:spLocks noGrp="1"/>
          </p:cNvSpPr>
          <p:nvPr/>
        </p:nvSpPr>
        <p:spPr>
          <a:xfrm>
            <a:off x="1647825" y="3932032"/>
            <a:ext cx="485775" cy="485775"/>
          </a:xfrm>
          <a:prstGeom prst="ellipse">
            <a:avLst/>
          </a:prstGeom>
          <a:gradFill>
            <a:gsLst>
              <a:gs pos="0">
                <a:srgbClr val="E55238">
                  <a:lumMod val="90000"/>
                  <a:lumOff val="10000"/>
                </a:srgbClr>
              </a:gs>
              <a:gs pos="100000">
                <a:srgbClr val="E55238">
                  <a:lumMod val="92000"/>
                </a:srgbClr>
              </a:gs>
            </a:gsLst>
            <a:lin ang="8100000"/>
          </a:gradFill>
          <a:ln w="9525">
            <a:solidFill>
              <a:srgbClr val="E55238">
                <a:alpha val="35000"/>
              </a:srgbClr>
            </a:solidFill>
            <a:prstDash val="solid"/>
          </a:ln>
        </p:spPr>
        <p:style>
          <a:lnRef idx="0">
            <a:scrgbClr r="0" g="0" b="0"/>
          </a:lnRef>
          <a:fillRef idx="0">
            <a:scrgbClr r="0" g="0" b="0"/>
          </a:fillRef>
          <a:effectRef idx="15">
            <a:scrgbClr r="0" g="0" b="0"/>
          </a:effectRef>
          <a:fontRef idx="major"/>
        </p:style>
        <p:txBody>
          <a:bodyPr/>
          <a:lstStyle/>
          <a:p>
            <a:endParaRPr lang="en-US"/>
          </a:p>
        </p:txBody>
      </p:sp>
      <p:pic>
        <p:nvPicPr>
          <p:cNvPr id="83" name="Graphic 82">
            <a:extLst>
              <a:ext uri="{FF2B5EF4-FFF2-40B4-BE49-F238E27FC236}">
                <a16:creationId xmlns:a16="http://schemas.microsoft.com/office/drawing/2014/main" id="{5A3094D3-CC9B-6FB3-C907-7952039A6CBE}"/>
              </a:ext>
            </a:extLst>
          </p:cNvPr>
          <p:cNvPicPr>
            <a:picLocks noChangeAspect="1"/>
          </p:cNvPicPr>
          <p:nvPr/>
        </p:nvPicPr>
        <p:blipFill>
          <a:blip>
            <a:extLst>
              <a:ext uri="{96DAC541-7B7A-43D3-8B79-37D633B846F1}">
                <asvg:svgBlip xmlns:asvg="http://schemas.microsoft.com/office/drawing/2016/SVG/main" r:embed="rId12"/>
              </a:ext>
            </a:extLst>
          </a:blip>
          <a:stretch/>
        </p:blipFill>
        <p:spPr>
          <a:xfrm>
            <a:off x="1771650" y="4055857"/>
            <a:ext cx="238125" cy="238125"/>
          </a:xfrm>
          <a:prstGeom prst="rect">
            <a:avLst/>
          </a:prstGeom>
        </p:spPr>
      </p:pic>
      <p:sp>
        <p:nvSpPr>
          <p:cNvPr id="84" name="Rectangle 83">
            <a:extLst>
              <a:ext uri="{FF2B5EF4-FFF2-40B4-BE49-F238E27FC236}">
                <a16:creationId xmlns:a16="http://schemas.microsoft.com/office/drawing/2014/main" id="{31A0A15C-25F0-7055-23B0-2AE14636E206}"/>
              </a:ext>
            </a:extLst>
          </p:cNvPr>
          <p:cNvSpPr>
            <a:spLocks noGrp="1"/>
          </p:cNvSpPr>
          <p:nvPr/>
        </p:nvSpPr>
        <p:spPr>
          <a:xfrm>
            <a:off x="2247900" y="3892273"/>
            <a:ext cx="2305878" cy="954157"/>
          </a:xfrm>
          <a:prstGeom prst="rect">
            <a:avLst/>
          </a:prstGeom>
          <a:noFill/>
          <a:ln w="0">
            <a:noFill/>
            <a:prstDash val="solid"/>
          </a:ln>
        </p:spPr>
        <p:txBody>
          <a:bodyPr lIns="0" tIns="0" rIns="0" bIns="0" anchor="t">
            <a:noAutofit/>
          </a:bodyPr>
          <a:lstStyle/>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The starter app</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extends its existing</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ADF integration to</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BOSS services</a:t>
            </a:r>
          </a:p>
        </p:txBody>
      </p:sp>
      <p:sp>
        <p:nvSpPr>
          <p:cNvPr id="85" name="Straight Connector 84">
            <a:extLst>
              <a:ext uri="{FF2B5EF4-FFF2-40B4-BE49-F238E27FC236}">
                <a16:creationId xmlns:a16="http://schemas.microsoft.com/office/drawing/2014/main" id="{3605525C-8318-EC68-BCC5-B0CB47B92FEE}"/>
              </a:ext>
            </a:extLst>
          </p:cNvPr>
          <p:cNvSpPr>
            <a:spLocks noGrp="1"/>
          </p:cNvSpPr>
          <p:nvPr/>
        </p:nvSpPr>
        <p:spPr>
          <a:xfrm>
            <a:off x="4152900" y="3951082"/>
            <a:ext cx="0" cy="895350"/>
          </a:xfrm>
          <a:prstGeom prst="line">
            <a:avLst/>
          </a:prstGeom>
          <a:noFill/>
          <a:ln w="9525">
            <a:solidFill>
              <a:srgbClr val="3A7788"/>
            </a:solidFill>
            <a:prstDash val="solid"/>
          </a:ln>
        </p:spPr>
        <p:txBody>
          <a:bodyPr/>
          <a:lstStyle/>
          <a:p>
            <a:endParaRPr lang="en-US"/>
          </a:p>
        </p:txBody>
      </p:sp>
      <p:sp>
        <p:nvSpPr>
          <p:cNvPr id="86" name="Oval 85">
            <a:extLst>
              <a:ext uri="{FF2B5EF4-FFF2-40B4-BE49-F238E27FC236}">
                <a16:creationId xmlns:a16="http://schemas.microsoft.com/office/drawing/2014/main" id="{CB570D27-FA8A-730F-8543-95E964AFD347}"/>
              </a:ext>
            </a:extLst>
          </p:cNvPr>
          <p:cNvSpPr>
            <a:spLocks noGrp="1"/>
          </p:cNvSpPr>
          <p:nvPr/>
        </p:nvSpPr>
        <p:spPr>
          <a:xfrm>
            <a:off x="4476750" y="3932032"/>
            <a:ext cx="485775" cy="485775"/>
          </a:xfrm>
          <a:prstGeom prst="ellipse">
            <a:avLst/>
          </a:prstGeom>
          <a:gradFill>
            <a:gsLst>
              <a:gs pos="0">
                <a:srgbClr val="4FA08C">
                  <a:lumMod val="90000"/>
                  <a:lumOff val="10000"/>
                </a:srgbClr>
              </a:gs>
              <a:gs pos="100000">
                <a:srgbClr val="4FA08C">
                  <a:lumMod val="92000"/>
                </a:srgbClr>
              </a:gs>
            </a:gsLst>
            <a:lin ang="8100000"/>
          </a:gradFill>
          <a:ln w="9525">
            <a:solidFill>
              <a:srgbClr val="4FA08C">
                <a:alpha val="35000"/>
              </a:srgbClr>
            </a:solidFill>
            <a:prstDash val="solid"/>
          </a:ln>
        </p:spPr>
        <p:style>
          <a:lnRef idx="0">
            <a:scrgbClr r="0" g="0" b="0"/>
          </a:lnRef>
          <a:fillRef idx="0">
            <a:scrgbClr r="0" g="0" b="0"/>
          </a:fillRef>
          <a:effectRef idx="15">
            <a:scrgbClr r="0" g="0" b="0"/>
          </a:effectRef>
          <a:fontRef idx="major"/>
        </p:style>
        <p:txBody>
          <a:bodyPr/>
          <a:lstStyle/>
          <a:p>
            <a:endParaRPr lang="en-US"/>
          </a:p>
        </p:txBody>
      </p:sp>
      <p:pic>
        <p:nvPicPr>
          <p:cNvPr id="87" name="Graphic 86">
            <a:extLst>
              <a:ext uri="{FF2B5EF4-FFF2-40B4-BE49-F238E27FC236}">
                <a16:creationId xmlns:a16="http://schemas.microsoft.com/office/drawing/2014/main" id="{4950A5EB-EBDB-676B-C365-017C65ACC3AE}"/>
              </a:ext>
            </a:extLst>
          </p:cNvPr>
          <p:cNvPicPr>
            <a:picLocks noChangeAspect="1"/>
          </p:cNvPicPr>
          <p:nvPr/>
        </p:nvPicPr>
        <p:blipFill>
          <a:blip>
            <a:extLst>
              <a:ext uri="{96DAC541-7B7A-43D3-8B79-37D633B846F1}">
                <asvg:svgBlip xmlns:asvg="http://schemas.microsoft.com/office/drawing/2016/SVG/main" r:embed="rId13"/>
              </a:ext>
            </a:extLst>
          </a:blip>
          <a:stretch/>
        </p:blipFill>
        <p:spPr>
          <a:xfrm>
            <a:off x="4600575" y="4055857"/>
            <a:ext cx="238125" cy="238125"/>
          </a:xfrm>
          <a:prstGeom prst="rect">
            <a:avLst/>
          </a:prstGeom>
        </p:spPr>
      </p:pic>
      <p:sp>
        <p:nvSpPr>
          <p:cNvPr id="88" name="Rectangle 87">
            <a:extLst>
              <a:ext uri="{FF2B5EF4-FFF2-40B4-BE49-F238E27FC236}">
                <a16:creationId xmlns:a16="http://schemas.microsoft.com/office/drawing/2014/main" id="{64715530-8CC3-34C1-8C68-8339B99A5DF3}"/>
              </a:ext>
            </a:extLst>
          </p:cNvPr>
          <p:cNvSpPr>
            <a:spLocks noGrp="1"/>
          </p:cNvSpPr>
          <p:nvPr/>
        </p:nvSpPr>
        <p:spPr>
          <a:xfrm>
            <a:off x="5098360" y="3996222"/>
            <a:ext cx="1790700" cy="933450"/>
          </a:xfrm>
          <a:prstGeom prst="rect">
            <a:avLst/>
          </a:prstGeom>
          <a:noFill/>
          <a:ln w="0">
            <a:noFill/>
            <a:prstDash val="solid"/>
          </a:ln>
        </p:spPr>
        <p:txBody>
          <a:bodyPr lIns="0" tIns="0" rIns="0" bIns="0" anchor="t">
            <a:noAutofit/>
          </a:bodyPr>
          <a:lstStyle/>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One APEX application</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can use both</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service types</a:t>
            </a:r>
          </a:p>
        </p:txBody>
      </p:sp>
      <p:sp>
        <p:nvSpPr>
          <p:cNvPr id="89" name="Straight Connector 88">
            <a:extLst>
              <a:ext uri="{FF2B5EF4-FFF2-40B4-BE49-F238E27FC236}">
                <a16:creationId xmlns:a16="http://schemas.microsoft.com/office/drawing/2014/main" id="{3315DA1A-7C50-68E0-7E1E-A95F0DEE5F5A}"/>
              </a:ext>
            </a:extLst>
          </p:cNvPr>
          <p:cNvSpPr>
            <a:spLocks noGrp="1"/>
          </p:cNvSpPr>
          <p:nvPr/>
        </p:nvSpPr>
        <p:spPr>
          <a:xfrm>
            <a:off x="7318375" y="3951082"/>
            <a:ext cx="0" cy="895350"/>
          </a:xfrm>
          <a:prstGeom prst="line">
            <a:avLst/>
          </a:prstGeom>
          <a:noFill/>
          <a:ln w="9525">
            <a:solidFill>
              <a:srgbClr val="3A7788"/>
            </a:solidFill>
            <a:prstDash val="solid"/>
          </a:ln>
        </p:spPr>
        <p:txBody>
          <a:bodyPr/>
          <a:lstStyle/>
          <a:p>
            <a:endParaRPr lang="en-US"/>
          </a:p>
        </p:txBody>
      </p:sp>
      <p:sp>
        <p:nvSpPr>
          <p:cNvPr id="90" name="Oval 89">
            <a:extLst>
              <a:ext uri="{FF2B5EF4-FFF2-40B4-BE49-F238E27FC236}">
                <a16:creationId xmlns:a16="http://schemas.microsoft.com/office/drawing/2014/main" id="{25FC25F4-7B90-3931-1165-2DC5D1938306}"/>
              </a:ext>
            </a:extLst>
          </p:cNvPr>
          <p:cNvSpPr>
            <a:spLocks noGrp="1"/>
          </p:cNvSpPr>
          <p:nvPr/>
        </p:nvSpPr>
        <p:spPr>
          <a:xfrm>
            <a:off x="7575550" y="3932032"/>
            <a:ext cx="485775" cy="485775"/>
          </a:xfrm>
          <a:prstGeom prst="ellipse">
            <a:avLst/>
          </a:prstGeom>
          <a:gradFill>
            <a:gsLst>
              <a:gs pos="0">
                <a:srgbClr val="E4A72D">
                  <a:lumMod val="90000"/>
                  <a:lumOff val="10000"/>
                </a:srgbClr>
              </a:gs>
              <a:gs pos="100000">
                <a:srgbClr val="E4A72D">
                  <a:lumMod val="92000"/>
                </a:srgbClr>
              </a:gs>
            </a:gsLst>
            <a:lin ang="8100000"/>
          </a:gradFill>
          <a:ln w="9525">
            <a:solidFill>
              <a:srgbClr val="E4A72D">
                <a:alpha val="35000"/>
              </a:srgbClr>
            </a:solidFill>
            <a:prstDash val="solid"/>
          </a:ln>
        </p:spPr>
        <p:style>
          <a:lnRef idx="0">
            <a:scrgbClr r="0" g="0" b="0"/>
          </a:lnRef>
          <a:fillRef idx="0">
            <a:scrgbClr r="0" g="0" b="0"/>
          </a:fillRef>
          <a:effectRef idx="15">
            <a:scrgbClr r="0" g="0" b="0"/>
          </a:effectRef>
          <a:fontRef idx="major"/>
        </p:style>
        <p:txBody>
          <a:bodyPr/>
          <a:lstStyle/>
          <a:p>
            <a:endParaRPr lang="en-US"/>
          </a:p>
        </p:txBody>
      </p:sp>
      <p:pic>
        <p:nvPicPr>
          <p:cNvPr id="91" name="Graphic 90">
            <a:extLst>
              <a:ext uri="{FF2B5EF4-FFF2-40B4-BE49-F238E27FC236}">
                <a16:creationId xmlns:a16="http://schemas.microsoft.com/office/drawing/2014/main" id="{3D3F482D-02BE-EA23-4B80-AEE218592B9E}"/>
              </a:ext>
            </a:extLst>
          </p:cNvPr>
          <p:cNvPicPr>
            <a:picLocks noChangeAspect="1"/>
          </p:cNvPicPr>
          <p:nvPr/>
        </p:nvPicPr>
        <p:blipFill>
          <a:blip>
            <a:extLst>
              <a:ext uri="{96DAC541-7B7A-43D3-8B79-37D633B846F1}">
                <asvg:svgBlip xmlns:asvg="http://schemas.microsoft.com/office/drawing/2016/SVG/main" r:embed="rId14"/>
              </a:ext>
            </a:extLst>
          </a:blip>
          <a:stretch/>
        </p:blipFill>
        <p:spPr>
          <a:xfrm>
            <a:off x="7699375" y="4055857"/>
            <a:ext cx="238125" cy="238125"/>
          </a:xfrm>
          <a:prstGeom prst="rect">
            <a:avLst/>
          </a:prstGeom>
        </p:spPr>
      </p:pic>
      <p:sp>
        <p:nvSpPr>
          <p:cNvPr id="92" name="Rectangle 91">
            <a:extLst>
              <a:ext uri="{FF2B5EF4-FFF2-40B4-BE49-F238E27FC236}">
                <a16:creationId xmlns:a16="http://schemas.microsoft.com/office/drawing/2014/main" id="{DAB74D24-E744-8B96-8305-D439B8B75206}"/>
              </a:ext>
            </a:extLst>
          </p:cNvPr>
          <p:cNvSpPr>
            <a:spLocks noGrp="1"/>
          </p:cNvSpPr>
          <p:nvPr/>
        </p:nvSpPr>
        <p:spPr>
          <a:xfrm>
            <a:off x="8170655" y="3876953"/>
            <a:ext cx="1981200" cy="933450"/>
          </a:xfrm>
          <a:prstGeom prst="rect">
            <a:avLst/>
          </a:prstGeom>
          <a:noFill/>
          <a:ln w="0">
            <a:noFill/>
            <a:prstDash val="solid"/>
          </a:ln>
        </p:spPr>
        <p:txBody>
          <a:bodyPr lIns="0" tIns="0" rIns="0" bIns="0" anchor="t">
            <a:noAutofit/>
          </a:bodyPr>
          <a:lstStyle/>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Authentication</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obtains tokens for the</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configured resource</a:t>
            </a:r>
          </a:p>
          <a:p>
            <a:pPr algn="l">
              <a:defRPr sz="1125" b="0">
                <a:solidFill>
                  <a:srgbClr val="F2F6F8"/>
                </a:solidFill>
                <a:latin typeface="Helvetica Neue"/>
                <a:ea typeface="Helvetica Neue"/>
                <a:cs typeface="Helvetica Neue"/>
              </a:defRPr>
            </a:pPr>
            <a:r>
              <a:rPr sz="1400" b="0" dirty="0">
                <a:solidFill>
                  <a:srgbClr val="F2F6F8"/>
                </a:solidFill>
                <a:latin typeface="Oracle Sans" panose="020B0503020204020204" pitchFamily="34" charset="0"/>
                <a:ea typeface="Helvetica Neue"/>
                <a:cs typeface="Oracle Sans" panose="020B0503020204020204" pitchFamily="34" charset="0"/>
              </a:rPr>
              <a:t>scopes</a:t>
            </a:r>
          </a:p>
        </p:txBody>
      </p:sp>
      <p:sp>
        <p:nvSpPr>
          <p:cNvPr id="113" name="Rounded Rectangle 112">
            <a:extLst>
              <a:ext uri="{FF2B5EF4-FFF2-40B4-BE49-F238E27FC236}">
                <a16:creationId xmlns:a16="http://schemas.microsoft.com/office/drawing/2014/main" id="{3EB47899-B097-E39E-2D64-F7C2501249DB}"/>
              </a:ext>
            </a:extLst>
          </p:cNvPr>
          <p:cNvSpPr>
            <a:spLocks noGrp="1"/>
          </p:cNvSpPr>
          <p:nvPr/>
        </p:nvSpPr>
        <p:spPr>
          <a:xfrm>
            <a:off x="944380" y="5194300"/>
            <a:ext cx="9723620" cy="635000"/>
          </a:xfrm>
          <a:prstGeom prst="roundRect">
            <a:avLst>
              <a:gd name="adj" fmla="val 18085"/>
            </a:avLst>
          </a:prstGeom>
          <a:gradFill>
            <a:gsLst>
              <a:gs pos="0">
                <a:srgbClr val="0B3E4D"/>
              </a:gs>
              <a:gs pos="55000">
                <a:srgbClr val="063546"/>
              </a:gs>
              <a:gs pos="100000">
                <a:srgbClr val="0A4253"/>
              </a:gs>
            </a:gsLst>
            <a:lin ang="5400000"/>
          </a:gradFill>
          <a:ln w="9525">
            <a:solidFill>
              <a:srgbClr val="377A8A"/>
            </a:solid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114" name="Oval 113">
            <a:extLst>
              <a:ext uri="{FF2B5EF4-FFF2-40B4-BE49-F238E27FC236}">
                <a16:creationId xmlns:a16="http://schemas.microsoft.com/office/drawing/2014/main" id="{692E59AA-5DF6-0143-AE94-E25AC307D8E6}"/>
              </a:ext>
            </a:extLst>
          </p:cNvPr>
          <p:cNvSpPr>
            <a:spLocks noGrp="1"/>
          </p:cNvSpPr>
          <p:nvPr/>
        </p:nvSpPr>
        <p:spPr>
          <a:xfrm>
            <a:off x="1793006" y="5263931"/>
            <a:ext cx="542925" cy="542925"/>
          </a:xfrm>
          <a:prstGeom prst="ellipse">
            <a:avLst/>
          </a:prstGeom>
          <a:gradFill>
            <a:gsLst>
              <a:gs pos="0">
                <a:srgbClr val="09B55D"/>
              </a:gs>
              <a:gs pos="100000">
                <a:srgbClr val="087640"/>
              </a:gs>
            </a:gsLst>
            <a:lin ang="8100000"/>
          </a:gradFill>
          <a:ln w="12383">
            <a:solidFill>
              <a:srgbClr val="18D96F"/>
            </a:solidFill>
            <a:prstDash val="solid"/>
          </a:ln>
        </p:spPr>
        <p:style>
          <a:lnRef idx="0">
            <a:scrgbClr r="0" g="0" b="0"/>
          </a:lnRef>
          <a:fillRef idx="0">
            <a:scrgbClr r="0" g="0" b="0"/>
          </a:fillRef>
          <a:effectRef idx="16">
            <a:scrgbClr r="0" g="0" b="0"/>
          </a:effectRef>
          <a:fontRef idx="major"/>
        </p:style>
        <p:txBody>
          <a:bodyPr/>
          <a:lstStyle/>
          <a:p>
            <a:endParaRPr lang="en-US">
              <a:latin typeface="Oracle Sans" panose="020B0503020204020204" pitchFamily="34" charset="0"/>
              <a:cs typeface="Oracle Sans" panose="020B0503020204020204" pitchFamily="34" charset="0"/>
            </a:endParaRPr>
          </a:p>
        </p:txBody>
      </p:sp>
      <p:pic>
        <p:nvPicPr>
          <p:cNvPr id="115" name="Graphic 114">
            <a:extLst>
              <a:ext uri="{FF2B5EF4-FFF2-40B4-BE49-F238E27FC236}">
                <a16:creationId xmlns:a16="http://schemas.microsoft.com/office/drawing/2014/main" id="{DF38BA62-ED18-CE6A-0BCF-9DDA7081F8D5}"/>
              </a:ext>
            </a:extLst>
          </p:cNvPr>
          <p:cNvPicPr>
            <a:picLocks noChangeAspect="1"/>
          </p:cNvPicPr>
          <p:nvPr/>
        </p:nvPicPr>
        <p:blipFill>
          <a:blip>
            <a:extLst>
              <a:ext uri="{96DAC541-7B7A-43D3-8B79-37D633B846F1}">
                <asvg:svgBlip xmlns:asvg="http://schemas.microsoft.com/office/drawing/2016/SVG/main" r:embed="rId15"/>
              </a:ext>
            </a:extLst>
          </a:blip>
          <a:stretch/>
        </p:blipFill>
        <p:spPr>
          <a:xfrm>
            <a:off x="1926356" y="5397281"/>
            <a:ext cx="276225" cy="276225"/>
          </a:xfrm>
          <a:prstGeom prst="rect">
            <a:avLst/>
          </a:prstGeom>
        </p:spPr>
      </p:pic>
      <p:sp>
        <p:nvSpPr>
          <p:cNvPr id="116" name="Rectangle 115">
            <a:extLst>
              <a:ext uri="{FF2B5EF4-FFF2-40B4-BE49-F238E27FC236}">
                <a16:creationId xmlns:a16="http://schemas.microsoft.com/office/drawing/2014/main" id="{81680F14-5136-D6AC-902D-AB822A1816A1}"/>
              </a:ext>
            </a:extLst>
          </p:cNvPr>
          <p:cNvSpPr>
            <a:spLocks noGrp="1"/>
          </p:cNvSpPr>
          <p:nvPr/>
        </p:nvSpPr>
        <p:spPr>
          <a:xfrm>
            <a:off x="2574056" y="5292506"/>
            <a:ext cx="1809750" cy="485775"/>
          </a:xfrm>
          <a:prstGeom prst="rect">
            <a:avLst/>
          </a:prstGeom>
          <a:noFill/>
          <a:ln w="0">
            <a:noFill/>
            <a:prstDash val="solid"/>
          </a:ln>
        </p:spPr>
        <p:txBody>
          <a:bodyPr lIns="0" tIns="0" rIns="0" bIns="0" anchor="ctr">
            <a:noAutofit/>
          </a:bodyPr>
          <a:lstStyle/>
          <a:p>
            <a:pPr algn="l">
              <a:defRPr sz="1088" b="0">
                <a:solidFill>
                  <a:srgbClr val="F5F4EF"/>
                </a:solidFill>
                <a:latin typeface="Helvetica Neue"/>
                <a:ea typeface="Helvetica Neue"/>
                <a:cs typeface="Helvetica Neue"/>
              </a:defRPr>
            </a:pPr>
            <a:r>
              <a:rPr sz="1200" b="0" dirty="0">
                <a:solidFill>
                  <a:srgbClr val="F5F4EF"/>
                </a:solidFill>
                <a:latin typeface="Oracle Sans" panose="020B0503020204020204" pitchFamily="34" charset="0"/>
                <a:ea typeface="Helvetica Neue"/>
                <a:cs typeface="Oracle Sans" panose="020B0503020204020204" pitchFamily="34" charset="0"/>
              </a:rPr>
              <a:t>Faster start for</a:t>
            </a:r>
          </a:p>
          <a:p>
            <a:pPr algn="l">
              <a:defRPr sz="1088" b="0">
                <a:solidFill>
                  <a:srgbClr val="F5F4EF"/>
                </a:solidFill>
                <a:latin typeface="Helvetica Neue"/>
                <a:ea typeface="Helvetica Neue"/>
                <a:cs typeface="Helvetica Neue"/>
              </a:defRPr>
            </a:pPr>
            <a:r>
              <a:rPr sz="1200" b="0" dirty="0">
                <a:solidFill>
                  <a:srgbClr val="F5F4EF"/>
                </a:solidFill>
                <a:latin typeface="Oracle Sans" panose="020B0503020204020204" pitchFamily="34" charset="0"/>
                <a:ea typeface="Helvetica Neue"/>
                <a:cs typeface="Oracle Sans" panose="020B0503020204020204" pitchFamily="34" charset="0"/>
              </a:rPr>
              <a:t>Fusion extensions</a:t>
            </a:r>
          </a:p>
        </p:txBody>
      </p:sp>
      <p:sp>
        <p:nvSpPr>
          <p:cNvPr id="117" name="Straight Connector 116">
            <a:extLst>
              <a:ext uri="{FF2B5EF4-FFF2-40B4-BE49-F238E27FC236}">
                <a16:creationId xmlns:a16="http://schemas.microsoft.com/office/drawing/2014/main" id="{6FB3AA41-90CA-2DE8-0252-831998A0FF16}"/>
              </a:ext>
            </a:extLst>
          </p:cNvPr>
          <p:cNvSpPr>
            <a:spLocks noGrp="1"/>
          </p:cNvSpPr>
          <p:nvPr/>
        </p:nvSpPr>
        <p:spPr>
          <a:xfrm>
            <a:off x="4159111" y="5292506"/>
            <a:ext cx="0" cy="495300"/>
          </a:xfrm>
          <a:prstGeom prst="line">
            <a:avLst/>
          </a:prstGeom>
          <a:noFill/>
          <a:ln w="9525">
            <a:solidFill>
              <a:srgbClr val="3A7788"/>
            </a:solid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118" name="Oval 117">
            <a:extLst>
              <a:ext uri="{FF2B5EF4-FFF2-40B4-BE49-F238E27FC236}">
                <a16:creationId xmlns:a16="http://schemas.microsoft.com/office/drawing/2014/main" id="{8E847270-FCE4-AE22-7BCB-01693F58135F}"/>
              </a:ext>
            </a:extLst>
          </p:cNvPr>
          <p:cNvSpPr>
            <a:spLocks noGrp="1"/>
          </p:cNvSpPr>
          <p:nvPr/>
        </p:nvSpPr>
        <p:spPr>
          <a:xfrm>
            <a:off x="4783856" y="5263931"/>
            <a:ext cx="542925" cy="542925"/>
          </a:xfrm>
          <a:prstGeom prst="ellipse">
            <a:avLst/>
          </a:prstGeom>
          <a:gradFill>
            <a:gsLst>
              <a:gs pos="0">
                <a:srgbClr val="238F9D"/>
              </a:gs>
              <a:gs pos="100000">
                <a:srgbClr val="1E6476"/>
              </a:gs>
            </a:gsLst>
            <a:lin ang="8100000"/>
          </a:gradFill>
          <a:ln w="12383">
            <a:solidFill>
              <a:srgbClr val="72E4EF"/>
            </a:solidFill>
            <a:prstDash val="solid"/>
          </a:ln>
        </p:spPr>
        <p:style>
          <a:lnRef idx="0">
            <a:scrgbClr r="0" g="0" b="0"/>
          </a:lnRef>
          <a:fillRef idx="0">
            <a:scrgbClr r="0" g="0" b="0"/>
          </a:fillRef>
          <a:effectRef idx="16">
            <a:scrgbClr r="0" g="0" b="0"/>
          </a:effectRef>
          <a:fontRef idx="major"/>
        </p:style>
        <p:txBody>
          <a:bodyPr/>
          <a:lstStyle/>
          <a:p>
            <a:endParaRPr lang="en-US">
              <a:latin typeface="Oracle Sans" panose="020B0503020204020204" pitchFamily="34" charset="0"/>
              <a:cs typeface="Oracle Sans" panose="020B0503020204020204" pitchFamily="34" charset="0"/>
            </a:endParaRPr>
          </a:p>
        </p:txBody>
      </p:sp>
      <p:pic>
        <p:nvPicPr>
          <p:cNvPr id="119" name="Graphic 118">
            <a:extLst>
              <a:ext uri="{FF2B5EF4-FFF2-40B4-BE49-F238E27FC236}">
                <a16:creationId xmlns:a16="http://schemas.microsoft.com/office/drawing/2014/main" id="{DA7AC58B-F7DF-4BB7-6585-7205CD63FE69}"/>
              </a:ext>
            </a:extLst>
          </p:cNvPr>
          <p:cNvPicPr>
            <a:picLocks noChangeAspect="1"/>
          </p:cNvPicPr>
          <p:nvPr/>
        </p:nvPicPr>
        <p:blipFill>
          <a:blip>
            <a:extLst>
              <a:ext uri="{96DAC541-7B7A-43D3-8B79-37D633B846F1}">
                <asvg:svgBlip xmlns:asvg="http://schemas.microsoft.com/office/drawing/2016/SVG/main" r:embed="rId16"/>
              </a:ext>
            </a:extLst>
          </a:blip>
          <a:stretch/>
        </p:blipFill>
        <p:spPr>
          <a:xfrm>
            <a:off x="4917206" y="5397281"/>
            <a:ext cx="276225" cy="276225"/>
          </a:xfrm>
          <a:prstGeom prst="rect">
            <a:avLst/>
          </a:prstGeom>
        </p:spPr>
      </p:pic>
      <p:sp>
        <p:nvSpPr>
          <p:cNvPr id="120" name="Rectangle 119">
            <a:extLst>
              <a:ext uri="{FF2B5EF4-FFF2-40B4-BE49-F238E27FC236}">
                <a16:creationId xmlns:a16="http://schemas.microsoft.com/office/drawing/2014/main" id="{7E18B554-DAA1-CA79-1BC0-7A3F79165565}"/>
              </a:ext>
            </a:extLst>
          </p:cNvPr>
          <p:cNvSpPr>
            <a:spLocks noGrp="1"/>
          </p:cNvSpPr>
          <p:nvPr/>
        </p:nvSpPr>
        <p:spPr>
          <a:xfrm>
            <a:off x="5564906" y="5292506"/>
            <a:ext cx="1809750" cy="485775"/>
          </a:xfrm>
          <a:prstGeom prst="rect">
            <a:avLst/>
          </a:prstGeom>
          <a:noFill/>
          <a:ln w="0">
            <a:noFill/>
            <a:prstDash val="solid"/>
          </a:ln>
        </p:spPr>
        <p:txBody>
          <a:bodyPr lIns="0" tIns="0" rIns="0" bIns="0" anchor="ctr">
            <a:noAutofit/>
          </a:bodyPr>
          <a:lstStyle/>
          <a:p>
            <a:pPr algn="l">
              <a:defRPr sz="1088" b="0">
                <a:solidFill>
                  <a:srgbClr val="F5F4EF"/>
                </a:solidFill>
                <a:latin typeface="Helvetica Neue"/>
                <a:ea typeface="Helvetica Neue"/>
                <a:cs typeface="Helvetica Neue"/>
              </a:defRPr>
            </a:pPr>
            <a:r>
              <a:rPr sz="1200" b="0" dirty="0">
                <a:solidFill>
                  <a:srgbClr val="F5F4EF"/>
                </a:solidFill>
                <a:latin typeface="Oracle Sans" panose="020B0503020204020204" pitchFamily="34" charset="0"/>
                <a:ea typeface="Helvetica Neue"/>
                <a:cs typeface="Oracle Sans" panose="020B0503020204020204" pitchFamily="34" charset="0"/>
              </a:rPr>
              <a:t>Less manual</a:t>
            </a:r>
          </a:p>
          <a:p>
            <a:pPr algn="l">
              <a:defRPr sz="1088" b="0">
                <a:solidFill>
                  <a:srgbClr val="F5F4EF"/>
                </a:solidFill>
                <a:latin typeface="Helvetica Neue"/>
                <a:ea typeface="Helvetica Neue"/>
                <a:cs typeface="Helvetica Neue"/>
              </a:defRPr>
            </a:pPr>
            <a:r>
              <a:rPr sz="1200" b="0" dirty="0">
                <a:solidFill>
                  <a:srgbClr val="F5F4EF"/>
                </a:solidFill>
                <a:latin typeface="Oracle Sans" panose="020B0503020204020204" pitchFamily="34" charset="0"/>
                <a:ea typeface="Helvetica Neue"/>
                <a:cs typeface="Oracle Sans" panose="020B0503020204020204" pitchFamily="34" charset="0"/>
              </a:rPr>
              <a:t>authentication setup</a:t>
            </a:r>
          </a:p>
        </p:txBody>
      </p:sp>
      <p:sp>
        <p:nvSpPr>
          <p:cNvPr id="121" name="Straight Connector 120">
            <a:extLst>
              <a:ext uri="{FF2B5EF4-FFF2-40B4-BE49-F238E27FC236}">
                <a16:creationId xmlns:a16="http://schemas.microsoft.com/office/drawing/2014/main" id="{79BC7AF3-3A75-B689-6024-8B25E1E82A82}"/>
              </a:ext>
            </a:extLst>
          </p:cNvPr>
          <p:cNvSpPr>
            <a:spLocks noGrp="1"/>
          </p:cNvSpPr>
          <p:nvPr/>
        </p:nvSpPr>
        <p:spPr>
          <a:xfrm>
            <a:off x="7330936" y="5262526"/>
            <a:ext cx="0" cy="495300"/>
          </a:xfrm>
          <a:prstGeom prst="line">
            <a:avLst/>
          </a:prstGeom>
          <a:noFill/>
          <a:ln w="9525">
            <a:solidFill>
              <a:srgbClr val="3A7788"/>
            </a:solidFill>
            <a:prstDash val="solid"/>
          </a:ln>
        </p:spPr>
        <p:txBody>
          <a:bodyPr/>
          <a:lstStyle/>
          <a:p>
            <a:endParaRPr lang="en-US">
              <a:latin typeface="Oracle Sans" panose="020B0503020204020204" pitchFamily="34" charset="0"/>
              <a:cs typeface="Oracle Sans" panose="020B0503020204020204" pitchFamily="34" charset="0"/>
            </a:endParaRPr>
          </a:p>
        </p:txBody>
      </p:sp>
      <p:sp>
        <p:nvSpPr>
          <p:cNvPr id="122" name="Oval 121">
            <a:extLst>
              <a:ext uri="{FF2B5EF4-FFF2-40B4-BE49-F238E27FC236}">
                <a16:creationId xmlns:a16="http://schemas.microsoft.com/office/drawing/2014/main" id="{919B226C-BE29-4F70-A2C0-99ECF9A32704}"/>
              </a:ext>
            </a:extLst>
          </p:cNvPr>
          <p:cNvSpPr>
            <a:spLocks noGrp="1"/>
          </p:cNvSpPr>
          <p:nvPr/>
        </p:nvSpPr>
        <p:spPr>
          <a:xfrm>
            <a:off x="7793756" y="5263931"/>
            <a:ext cx="542925" cy="542925"/>
          </a:xfrm>
          <a:prstGeom prst="ellipse">
            <a:avLst/>
          </a:prstGeom>
          <a:gradFill>
            <a:gsLst>
              <a:gs pos="0">
                <a:srgbClr val="8B4CC0"/>
              </a:gs>
              <a:gs pos="100000">
                <a:srgbClr val="55308D"/>
              </a:gs>
            </a:gsLst>
            <a:lin ang="8100000"/>
          </a:gradFill>
          <a:ln w="12383">
            <a:solidFill>
              <a:srgbClr val="AF79DB"/>
            </a:solidFill>
            <a:prstDash val="solid"/>
          </a:ln>
        </p:spPr>
        <p:style>
          <a:lnRef idx="0">
            <a:scrgbClr r="0" g="0" b="0"/>
          </a:lnRef>
          <a:fillRef idx="0">
            <a:scrgbClr r="0" g="0" b="0"/>
          </a:fillRef>
          <a:effectRef idx="16">
            <a:scrgbClr r="0" g="0" b="0"/>
          </a:effectRef>
          <a:fontRef idx="major"/>
        </p:style>
        <p:txBody>
          <a:bodyPr/>
          <a:lstStyle/>
          <a:p>
            <a:endParaRPr lang="en-US">
              <a:latin typeface="Oracle Sans" panose="020B0503020204020204" pitchFamily="34" charset="0"/>
              <a:cs typeface="Oracle Sans" panose="020B0503020204020204" pitchFamily="34" charset="0"/>
            </a:endParaRPr>
          </a:p>
        </p:txBody>
      </p:sp>
      <p:pic>
        <p:nvPicPr>
          <p:cNvPr id="123" name="Graphic 122">
            <a:extLst>
              <a:ext uri="{FF2B5EF4-FFF2-40B4-BE49-F238E27FC236}">
                <a16:creationId xmlns:a16="http://schemas.microsoft.com/office/drawing/2014/main" id="{8280C698-82A5-590A-1637-AF791B189A39}"/>
              </a:ext>
            </a:extLst>
          </p:cNvPr>
          <p:cNvPicPr>
            <a:picLocks noChangeAspect="1"/>
          </p:cNvPicPr>
          <p:nvPr/>
        </p:nvPicPr>
        <p:blipFill>
          <a:blip>
            <a:extLst>
              <a:ext uri="{96DAC541-7B7A-43D3-8B79-37D633B846F1}">
                <asvg:svgBlip xmlns:asvg="http://schemas.microsoft.com/office/drawing/2016/SVG/main" r:embed="rId17"/>
              </a:ext>
            </a:extLst>
          </a:blip>
          <a:stretch/>
        </p:blipFill>
        <p:spPr>
          <a:xfrm>
            <a:off x="7927106" y="5397281"/>
            <a:ext cx="276225" cy="276225"/>
          </a:xfrm>
          <a:prstGeom prst="rect">
            <a:avLst/>
          </a:prstGeom>
        </p:spPr>
      </p:pic>
      <p:sp>
        <p:nvSpPr>
          <p:cNvPr id="124" name="Rectangle 123">
            <a:extLst>
              <a:ext uri="{FF2B5EF4-FFF2-40B4-BE49-F238E27FC236}">
                <a16:creationId xmlns:a16="http://schemas.microsoft.com/office/drawing/2014/main" id="{FA095ECB-9F60-0F04-F98E-E1D9D92EB863}"/>
              </a:ext>
            </a:extLst>
          </p:cNvPr>
          <p:cNvSpPr>
            <a:spLocks noGrp="1"/>
          </p:cNvSpPr>
          <p:nvPr/>
        </p:nvSpPr>
        <p:spPr>
          <a:xfrm>
            <a:off x="8574807" y="5292506"/>
            <a:ext cx="1484244" cy="496956"/>
          </a:xfrm>
          <a:prstGeom prst="rect">
            <a:avLst/>
          </a:prstGeom>
          <a:noFill/>
          <a:ln w="0">
            <a:noFill/>
            <a:prstDash val="solid"/>
          </a:ln>
        </p:spPr>
        <p:txBody>
          <a:bodyPr lIns="0" tIns="0" rIns="0" bIns="0" anchor="ctr">
            <a:noAutofit/>
          </a:bodyPr>
          <a:lstStyle/>
          <a:p>
            <a:pPr algn="l">
              <a:defRPr sz="1088" b="0">
                <a:solidFill>
                  <a:srgbClr val="F5F4EF"/>
                </a:solidFill>
                <a:latin typeface="Helvetica Neue"/>
                <a:ea typeface="Helvetica Neue"/>
                <a:cs typeface="Helvetica Neue"/>
              </a:defRPr>
            </a:pPr>
            <a:r>
              <a:rPr sz="1200" b="0" dirty="0">
                <a:solidFill>
                  <a:srgbClr val="F5F4EF"/>
                </a:solidFill>
                <a:latin typeface="Oracle Sans" panose="020B0503020204020204" pitchFamily="34" charset="0"/>
                <a:ea typeface="Helvetica Neue"/>
                <a:cs typeface="Oracle Sans" panose="020B0503020204020204" pitchFamily="34" charset="0"/>
              </a:rPr>
              <a:t>Ready for additional</a:t>
            </a:r>
          </a:p>
          <a:p>
            <a:pPr algn="l">
              <a:defRPr sz="1088" b="0">
                <a:solidFill>
                  <a:srgbClr val="F5F4EF"/>
                </a:solidFill>
                <a:latin typeface="Helvetica Neue"/>
                <a:ea typeface="Helvetica Neue"/>
                <a:cs typeface="Helvetica Neue"/>
              </a:defRPr>
            </a:pPr>
            <a:r>
              <a:rPr sz="1200" b="0" dirty="0">
                <a:solidFill>
                  <a:srgbClr val="F5F4EF"/>
                </a:solidFill>
                <a:latin typeface="Oracle Sans" panose="020B0503020204020204" pitchFamily="34" charset="0"/>
                <a:ea typeface="Helvetica Neue"/>
                <a:cs typeface="Oracle Sans" panose="020B0503020204020204" pitchFamily="34" charset="0"/>
              </a:rPr>
              <a:t>service scopes</a:t>
            </a:r>
          </a:p>
        </p:txBody>
      </p:sp>
      <p:pic>
        <p:nvPicPr>
          <p:cNvPr id="126" name="Graphic 125">
            <a:extLst>
              <a:ext uri="{FF2B5EF4-FFF2-40B4-BE49-F238E27FC236}">
                <a16:creationId xmlns:a16="http://schemas.microsoft.com/office/drawing/2014/main" id="{23FB81A3-6C96-A0D9-B03F-648310AD89FC}"/>
              </a:ext>
            </a:extLst>
          </p:cNvPr>
          <p:cNvPicPr>
            <a:picLocks noChangeAspect="1"/>
          </p:cNvPicPr>
          <p:nvPr/>
        </p:nvPicPr>
        <p:blipFill>
          <a:blip>
            <a:extLst>
              <a:ext uri="{96DAC541-7B7A-43D3-8B79-37D633B846F1}">
                <asvg:svgBlip xmlns:asvg="http://schemas.microsoft.com/office/drawing/2016/SVG/main" r:embed="rId18"/>
              </a:ext>
            </a:extLst>
          </a:blip>
          <a:stretch/>
        </p:blipFill>
        <p:spPr>
          <a:xfrm>
            <a:off x="3666925" y="2194000"/>
            <a:ext cx="254095" cy="254095"/>
          </a:xfrm>
          <a:prstGeom prst="rect">
            <a:avLst/>
          </a:prstGeom>
        </p:spPr>
      </p:pic>
    </p:spTree>
    <p:extLst>
      <p:ext uri="{BB962C8B-B14F-4D97-AF65-F5344CB8AC3E}">
        <p14:creationId xmlns:p14="http://schemas.microsoft.com/office/powerpoint/2010/main" val="3656296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E54EFF-2714-874D-5A1B-2003DDB1A95A}"/>
              </a:ext>
            </a:extLst>
          </p:cNvPr>
          <p:cNvSpPr>
            <a:spLocks noGrp="1"/>
          </p:cNvSpPr>
          <p:nvPr>
            <p:ph type="sldNum" idx="4"/>
          </p:nvPr>
        </p:nvSpPr>
        <p:spPr/>
        <p:txBody>
          <a:bodyPr/>
          <a:lstStyle/>
          <a:p>
            <a:fld id="{766B4A5F-AE5C-6B4D-A0D8-689C8C1B0247}" type="slidenum">
              <a:rPr lang="en-US" smtClean="0">
                <a:latin typeface="Oracle Sans Tab" panose="020B0503020204020204" pitchFamily="34" charset="0"/>
                <a:cs typeface="Oracle Sans Tab" panose="020B0503020204020204" pitchFamily="34" charset="0"/>
              </a:rPr>
              <a:t>23</a:t>
            </a:fld>
            <a:endParaRPr lang="en-US">
              <a:latin typeface="Oracle Sans Tab" panose="020B0503020204020204" pitchFamily="34" charset="0"/>
              <a:cs typeface="Oracle Sans Tab" panose="020B0503020204020204" pitchFamily="34" charset="0"/>
            </a:endParaRPr>
          </a:p>
        </p:txBody>
      </p:sp>
      <p:sp>
        <p:nvSpPr>
          <p:cNvPr id="4" name="Footer Placeholder 3">
            <a:extLst>
              <a:ext uri="{FF2B5EF4-FFF2-40B4-BE49-F238E27FC236}">
                <a16:creationId xmlns:a16="http://schemas.microsoft.com/office/drawing/2014/main" id="{9188CD36-14E4-2C71-46C0-5C5F33CC3E70}"/>
              </a:ext>
            </a:extLst>
          </p:cNvPr>
          <p:cNvSpPr>
            <a:spLocks noGrp="1"/>
          </p:cNvSpPr>
          <p:nvPr>
            <p:ph type="ftr" idx="3"/>
          </p:nvPr>
        </p:nvSpPr>
        <p:spPr/>
        <p:txBody>
          <a:bodyPr/>
          <a:lstStyle/>
          <a:p>
            <a:r>
              <a:rPr lang="en-US" dirty="0">
                <a:latin typeface="Oracle Sans Tab" panose="020B0503020204020204" pitchFamily="34" charset="0"/>
                <a:cs typeface="Oracle Sans Tab" panose="020B0503020204020204" pitchFamily="34" charset="0"/>
              </a:rPr>
              <a:t>Copyright © 2026, Oracle and/or its affiliates</a:t>
            </a:r>
          </a:p>
        </p:txBody>
      </p:sp>
      <p:sp>
        <p:nvSpPr>
          <p:cNvPr id="5" name="Rectangle 4">
            <a:extLst>
              <a:ext uri="{FF2B5EF4-FFF2-40B4-BE49-F238E27FC236}">
                <a16:creationId xmlns:a16="http://schemas.microsoft.com/office/drawing/2014/main" id="{D3D2160B-A35D-4075-7124-D10FF02E63FC}"/>
              </a:ext>
            </a:extLst>
          </p:cNvPr>
          <p:cNvSpPr>
            <a:spLocks noGrp="1"/>
          </p:cNvSpPr>
          <p:nvPr/>
        </p:nvSpPr>
        <p:spPr>
          <a:xfrm>
            <a:off x="571500" y="493644"/>
            <a:ext cx="8763000" cy="438150"/>
          </a:xfrm>
          <a:prstGeom prst="rect">
            <a:avLst/>
          </a:prstGeom>
          <a:noFill/>
          <a:ln w="0">
            <a:noFill/>
            <a:prstDash val="solid"/>
          </a:ln>
        </p:spPr>
        <p:txBody>
          <a:bodyPr lIns="0" tIns="0" rIns="0" bIns="0" anchor="ctr">
            <a:noAutofit/>
          </a:bodyPr>
          <a:lstStyle/>
          <a:p>
            <a:pPr algn="l">
              <a:defRPr sz="2700" b="1">
                <a:solidFill>
                  <a:srgbClr val="F5F7FA"/>
                </a:solidFill>
                <a:latin typeface="Helvetica Neue"/>
                <a:ea typeface="Helvetica Neue"/>
                <a:cs typeface="Helvetica Neue"/>
              </a:defRPr>
            </a:pPr>
            <a:r>
              <a:rPr sz="2400" b="1" dirty="0">
                <a:solidFill>
                  <a:srgbClr val="F5F7FA"/>
                </a:solidFill>
                <a:latin typeface="Oracle Sans Tab" panose="020B0503020204020204" pitchFamily="34" charset="0"/>
                <a:ea typeface="Helvetica Neue"/>
                <a:cs typeface="Oracle Sans Tab" panose="020B0503020204020204" pitchFamily="34" charset="0"/>
              </a:rPr>
              <a:t>Other enhancements </a:t>
            </a:r>
            <a:r>
              <a:rPr lang="en-US" sz="2400" b="1" dirty="0">
                <a:solidFill>
                  <a:srgbClr val="F5F7FA"/>
                </a:solidFill>
                <a:latin typeface="Oracle Sans Tab" panose="020B0503020204020204" pitchFamily="34" charset="0"/>
                <a:ea typeface="Helvetica Neue"/>
                <a:cs typeface="Oracle Sans Tab" panose="020B0503020204020204" pitchFamily="34" charset="0"/>
              </a:rPr>
              <a:t>in</a:t>
            </a:r>
            <a:r>
              <a:rPr sz="2400" b="1" dirty="0">
                <a:solidFill>
                  <a:srgbClr val="F5F7FA"/>
                </a:solidFill>
                <a:latin typeface="Oracle Sans Tab" panose="020B0503020204020204" pitchFamily="34" charset="0"/>
                <a:ea typeface="Helvetica Neue"/>
                <a:cs typeface="Oracle Sans Tab" panose="020B0503020204020204" pitchFamily="34" charset="0"/>
              </a:rPr>
              <a:t> APEX </a:t>
            </a:r>
            <a:r>
              <a:rPr lang="en-US" sz="2400" b="1" dirty="0">
                <a:solidFill>
                  <a:srgbClr val="F5F7FA"/>
                </a:solidFill>
                <a:latin typeface="Oracle Sans Tab" panose="020B0503020204020204" pitchFamily="34" charset="0"/>
                <a:ea typeface="Helvetica Neue"/>
                <a:cs typeface="Oracle Sans Tab" panose="020B0503020204020204" pitchFamily="34" charset="0"/>
              </a:rPr>
              <a:t>26.2</a:t>
            </a:r>
            <a:endParaRPr sz="2400" b="1" dirty="0">
              <a:solidFill>
                <a:srgbClr val="F5F7FA"/>
              </a:solidFill>
              <a:latin typeface="Oracle Sans Tab" panose="020B0503020204020204" pitchFamily="34" charset="0"/>
              <a:ea typeface="Helvetica Neue"/>
              <a:cs typeface="Oracle Sans Tab" panose="020B0503020204020204" pitchFamily="34" charset="0"/>
            </a:endParaRPr>
          </a:p>
        </p:txBody>
      </p:sp>
      <p:sp>
        <p:nvSpPr>
          <p:cNvPr id="9" name="Rounded Rectangle 8">
            <a:extLst>
              <a:ext uri="{FF2B5EF4-FFF2-40B4-BE49-F238E27FC236}">
                <a16:creationId xmlns:a16="http://schemas.microsoft.com/office/drawing/2014/main" id="{5CE7A927-ABFE-0960-A65B-328F5C9EE059}"/>
              </a:ext>
            </a:extLst>
          </p:cNvPr>
          <p:cNvSpPr>
            <a:spLocks noGrp="1"/>
          </p:cNvSpPr>
          <p:nvPr/>
        </p:nvSpPr>
        <p:spPr>
          <a:xfrm>
            <a:off x="1335076" y="1422667"/>
            <a:ext cx="2363857" cy="3960329"/>
          </a:xfrm>
          <a:prstGeom prst="roundRect">
            <a:avLst>
              <a:gd name="adj" fmla="val 6306"/>
            </a:avLst>
          </a:prstGeom>
          <a:gradFill>
            <a:gsLst>
              <a:gs pos="0">
                <a:srgbClr val="073D4B">
                  <a:alpha val="35000"/>
                </a:srgbClr>
              </a:gs>
              <a:gs pos="100000">
                <a:srgbClr val="043A49">
                  <a:alpha val="70000"/>
                </a:srgbClr>
              </a:gs>
            </a:gsLst>
            <a:lin ang="10800000"/>
          </a:gradFill>
          <a:ln w="7620">
            <a:solidFill>
              <a:srgbClr val="9B61B3">
                <a:alpha val="5500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11" name="Rounded Rectangle 10">
            <a:extLst>
              <a:ext uri="{FF2B5EF4-FFF2-40B4-BE49-F238E27FC236}">
                <a16:creationId xmlns:a16="http://schemas.microsoft.com/office/drawing/2014/main" id="{6B0CD52E-12C0-36CF-1FB6-6DC0EDB84778}"/>
              </a:ext>
            </a:extLst>
          </p:cNvPr>
          <p:cNvSpPr>
            <a:spLocks noGrp="1"/>
          </p:cNvSpPr>
          <p:nvPr/>
        </p:nvSpPr>
        <p:spPr>
          <a:xfrm>
            <a:off x="3734169" y="1409788"/>
            <a:ext cx="2363857" cy="3960329"/>
          </a:xfrm>
          <a:prstGeom prst="roundRect">
            <a:avLst>
              <a:gd name="adj" fmla="val 6306"/>
            </a:avLst>
          </a:prstGeom>
          <a:gradFill>
            <a:gsLst>
              <a:gs pos="0">
                <a:srgbClr val="073D4B">
                  <a:alpha val="35000"/>
                </a:srgbClr>
              </a:gs>
              <a:gs pos="100000">
                <a:srgbClr val="043A49">
                  <a:alpha val="70000"/>
                </a:srgbClr>
              </a:gs>
            </a:gsLst>
            <a:lin ang="10800000"/>
          </a:gradFill>
          <a:ln w="7620">
            <a:solidFill>
              <a:srgbClr val="42A38D">
                <a:alpha val="5500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13" name="Rounded Rectangle 12">
            <a:extLst>
              <a:ext uri="{FF2B5EF4-FFF2-40B4-BE49-F238E27FC236}">
                <a16:creationId xmlns:a16="http://schemas.microsoft.com/office/drawing/2014/main" id="{8B58BE6A-2E63-807F-8194-83564CCC79FF}"/>
              </a:ext>
            </a:extLst>
          </p:cNvPr>
          <p:cNvSpPr>
            <a:spLocks noGrp="1"/>
          </p:cNvSpPr>
          <p:nvPr/>
        </p:nvSpPr>
        <p:spPr>
          <a:xfrm>
            <a:off x="6146140" y="1409788"/>
            <a:ext cx="2363857" cy="3960329"/>
          </a:xfrm>
          <a:prstGeom prst="roundRect">
            <a:avLst>
              <a:gd name="adj" fmla="val 6306"/>
            </a:avLst>
          </a:prstGeom>
          <a:gradFill>
            <a:gsLst>
              <a:gs pos="0">
                <a:srgbClr val="073D4B">
                  <a:alpha val="35000"/>
                </a:srgbClr>
              </a:gs>
              <a:gs pos="100000">
                <a:srgbClr val="043A49">
                  <a:alpha val="70000"/>
                </a:srgbClr>
              </a:gs>
            </a:gsLst>
            <a:lin ang="10800000"/>
          </a:gradFill>
          <a:ln w="7620">
            <a:solidFill>
              <a:srgbClr val="E7833E">
                <a:alpha val="5500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15" name="Rounded Rectangle 14">
            <a:extLst>
              <a:ext uri="{FF2B5EF4-FFF2-40B4-BE49-F238E27FC236}">
                <a16:creationId xmlns:a16="http://schemas.microsoft.com/office/drawing/2014/main" id="{36D34574-C3A1-A3DC-F28B-092B561EBAD4}"/>
              </a:ext>
            </a:extLst>
          </p:cNvPr>
          <p:cNvSpPr>
            <a:spLocks noGrp="1"/>
          </p:cNvSpPr>
          <p:nvPr/>
        </p:nvSpPr>
        <p:spPr>
          <a:xfrm>
            <a:off x="8532354" y="1396910"/>
            <a:ext cx="2363857" cy="3960329"/>
          </a:xfrm>
          <a:prstGeom prst="roundRect">
            <a:avLst>
              <a:gd name="adj" fmla="val 6306"/>
            </a:avLst>
          </a:prstGeom>
          <a:gradFill>
            <a:gsLst>
              <a:gs pos="0">
                <a:srgbClr val="073D4B">
                  <a:alpha val="35000"/>
                </a:srgbClr>
              </a:gs>
              <a:gs pos="100000">
                <a:srgbClr val="043A49">
                  <a:alpha val="70000"/>
                </a:srgbClr>
              </a:gs>
            </a:gsLst>
            <a:lin ang="10800000"/>
          </a:gradFill>
          <a:ln w="7620">
            <a:solidFill>
              <a:srgbClr val="D84A3D">
                <a:alpha val="5500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4" name="Oval 33">
            <a:extLst>
              <a:ext uri="{FF2B5EF4-FFF2-40B4-BE49-F238E27FC236}">
                <a16:creationId xmlns:a16="http://schemas.microsoft.com/office/drawing/2014/main" id="{F7267EA7-8E2E-7D0C-84A2-3AE3A8A03167}"/>
              </a:ext>
            </a:extLst>
          </p:cNvPr>
          <p:cNvSpPr>
            <a:spLocks noGrp="1"/>
          </p:cNvSpPr>
          <p:nvPr/>
        </p:nvSpPr>
        <p:spPr>
          <a:xfrm rot="-1680000">
            <a:off x="1548261" y="1788202"/>
            <a:ext cx="553696" cy="744422"/>
          </a:xfrm>
          <a:prstGeom prst="ellipse">
            <a:avLst/>
          </a:prstGeom>
          <a:pattFill prst="pct10">
            <a:fgClr>
              <a:srgbClr val="FFFFFF">
                <a:alpha val="22000"/>
              </a:srgbClr>
            </a:fgClr>
            <a:bgClr>
              <a:srgbClr val="9D6CBA">
                <a:alpha val="5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5" name="Oval 34">
            <a:extLst>
              <a:ext uri="{FF2B5EF4-FFF2-40B4-BE49-F238E27FC236}">
                <a16:creationId xmlns:a16="http://schemas.microsoft.com/office/drawing/2014/main" id="{25947419-64BF-4148-FDDD-CC624E21350A}"/>
              </a:ext>
            </a:extLst>
          </p:cNvPr>
          <p:cNvSpPr>
            <a:spLocks noGrp="1"/>
          </p:cNvSpPr>
          <p:nvPr/>
        </p:nvSpPr>
        <p:spPr>
          <a:xfrm rot="1080000">
            <a:off x="1872796" y="2081993"/>
            <a:ext cx="745360" cy="526059"/>
          </a:xfrm>
          <a:prstGeom prst="ellipse">
            <a:avLst/>
          </a:prstGeom>
          <a:pattFill prst="pct10">
            <a:fgClr>
              <a:srgbClr val="FFFFFF">
                <a:alpha val="18000"/>
              </a:srgbClr>
            </a:fgClr>
            <a:bgClr>
              <a:srgbClr val="9D6CBA">
                <a:alpha val="4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6" name="Oval 35">
            <a:extLst>
              <a:ext uri="{FF2B5EF4-FFF2-40B4-BE49-F238E27FC236}">
                <a16:creationId xmlns:a16="http://schemas.microsoft.com/office/drawing/2014/main" id="{4D4BB98C-DC9A-CD22-E0F2-A9A7C42B7516}"/>
              </a:ext>
            </a:extLst>
          </p:cNvPr>
          <p:cNvSpPr>
            <a:spLocks noGrp="1"/>
          </p:cNvSpPr>
          <p:nvPr/>
        </p:nvSpPr>
        <p:spPr>
          <a:xfrm rot="2100000">
            <a:off x="2313219" y="1969135"/>
            <a:ext cx="511104" cy="655092"/>
          </a:xfrm>
          <a:prstGeom prst="ellipse">
            <a:avLst/>
          </a:prstGeom>
          <a:solidFill>
            <a:srgbClr val="9D6CBA">
              <a:alpha val="30000"/>
            </a:srgbClr>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7" name="Rounded Rectangle 36">
            <a:extLst>
              <a:ext uri="{FF2B5EF4-FFF2-40B4-BE49-F238E27FC236}">
                <a16:creationId xmlns:a16="http://schemas.microsoft.com/office/drawing/2014/main" id="{AFFDAED9-6009-B245-D6C3-123AB871FF40}"/>
              </a:ext>
            </a:extLst>
          </p:cNvPr>
          <p:cNvSpPr>
            <a:spLocks noGrp="1"/>
          </p:cNvSpPr>
          <p:nvPr/>
        </p:nvSpPr>
        <p:spPr>
          <a:xfrm>
            <a:off x="2125651" y="1660792"/>
            <a:ext cx="766656" cy="853605"/>
          </a:xfrm>
          <a:prstGeom prst="roundRect">
            <a:avLst>
              <a:gd name="adj" fmla="val 9722"/>
            </a:avLst>
          </a:prstGeom>
          <a:gradFill>
            <a:gsLst>
              <a:gs pos="0">
                <a:srgbClr val="F3EEF8"/>
              </a:gs>
              <a:gs pos="100000">
                <a:srgbClr val="E7DFF1"/>
              </a:gs>
            </a:gsLst>
            <a:lin ang="9000000"/>
          </a:gradFill>
          <a:ln w="7620">
            <a:solidFill>
              <a:srgbClr val="F4EDFA"/>
            </a:solidFill>
            <a:prstDash val="solid"/>
          </a:ln>
        </p:spPr>
        <p:style>
          <a:lnRef idx="0">
            <a:scrgbClr r="0" g="0" b="0"/>
          </a:lnRef>
          <a:fillRef idx="0">
            <a:scrgbClr r="0" g="0" b="0"/>
          </a:fillRef>
          <a:effectRef idx="15">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38" name="Graphic 37">
            <a:extLst>
              <a:ext uri="{FF2B5EF4-FFF2-40B4-BE49-F238E27FC236}">
                <a16:creationId xmlns:a16="http://schemas.microsoft.com/office/drawing/2014/main" id="{5A14127F-21A5-38A4-3541-574BD178EA0C}"/>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2220901" y="1775092"/>
            <a:ext cx="380558" cy="380558"/>
          </a:xfrm>
          <a:prstGeom prst="rect">
            <a:avLst/>
          </a:prstGeom>
        </p:spPr>
      </p:pic>
      <p:sp>
        <p:nvSpPr>
          <p:cNvPr id="39" name="Rounded Rectangle 38">
            <a:extLst>
              <a:ext uri="{FF2B5EF4-FFF2-40B4-BE49-F238E27FC236}">
                <a16:creationId xmlns:a16="http://schemas.microsoft.com/office/drawing/2014/main" id="{8B3F7619-84D2-7B82-760F-AC785F4A29EF}"/>
              </a:ext>
            </a:extLst>
          </p:cNvPr>
          <p:cNvSpPr>
            <a:spLocks noGrp="1"/>
          </p:cNvSpPr>
          <p:nvPr/>
        </p:nvSpPr>
        <p:spPr>
          <a:xfrm>
            <a:off x="2506651" y="1889392"/>
            <a:ext cx="244904" cy="45719"/>
          </a:xfrm>
          <a:prstGeom prst="roundRect">
            <a:avLst>
              <a:gd name="adj" fmla="val 50000"/>
            </a:avLst>
          </a:prstGeom>
          <a:solidFill>
            <a:srgbClr val="B79BC6"/>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0" name="Rounded Rectangle 39">
            <a:extLst>
              <a:ext uri="{FF2B5EF4-FFF2-40B4-BE49-F238E27FC236}">
                <a16:creationId xmlns:a16="http://schemas.microsoft.com/office/drawing/2014/main" id="{3E20A9CC-51C4-6AFB-0ED6-58D136494518}"/>
              </a:ext>
            </a:extLst>
          </p:cNvPr>
          <p:cNvSpPr>
            <a:spLocks noGrp="1"/>
          </p:cNvSpPr>
          <p:nvPr/>
        </p:nvSpPr>
        <p:spPr>
          <a:xfrm>
            <a:off x="2506651" y="2079892"/>
            <a:ext cx="244904" cy="45719"/>
          </a:xfrm>
          <a:prstGeom prst="roundRect">
            <a:avLst>
              <a:gd name="adj" fmla="val 50000"/>
            </a:avLst>
          </a:prstGeom>
          <a:solidFill>
            <a:srgbClr val="B79BC6"/>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1" name="Rounded Rectangle 40">
            <a:extLst>
              <a:ext uri="{FF2B5EF4-FFF2-40B4-BE49-F238E27FC236}">
                <a16:creationId xmlns:a16="http://schemas.microsoft.com/office/drawing/2014/main" id="{56DF870A-BAF6-9128-4897-905445571BB9}"/>
              </a:ext>
            </a:extLst>
          </p:cNvPr>
          <p:cNvSpPr>
            <a:spLocks noGrp="1"/>
          </p:cNvSpPr>
          <p:nvPr/>
        </p:nvSpPr>
        <p:spPr>
          <a:xfrm>
            <a:off x="2506651" y="2270392"/>
            <a:ext cx="244904" cy="45719"/>
          </a:xfrm>
          <a:prstGeom prst="roundRect">
            <a:avLst>
              <a:gd name="adj" fmla="val 50000"/>
            </a:avLst>
          </a:prstGeom>
          <a:solidFill>
            <a:srgbClr val="B79BC6"/>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2" name="Oval 41">
            <a:extLst>
              <a:ext uri="{FF2B5EF4-FFF2-40B4-BE49-F238E27FC236}">
                <a16:creationId xmlns:a16="http://schemas.microsoft.com/office/drawing/2014/main" id="{1E2A49E6-92F7-A44F-FD84-B39C58BB0D53}"/>
              </a:ext>
            </a:extLst>
          </p:cNvPr>
          <p:cNvSpPr>
            <a:spLocks noGrp="1"/>
          </p:cNvSpPr>
          <p:nvPr/>
        </p:nvSpPr>
        <p:spPr>
          <a:xfrm>
            <a:off x="2592376" y="2041792"/>
            <a:ext cx="468513" cy="436728"/>
          </a:xfrm>
          <a:prstGeom prst="ellipse">
            <a:avLst/>
          </a:prstGeom>
          <a:gradFill>
            <a:gsLst>
              <a:gs pos="0">
                <a:srgbClr val="8B4BA9"/>
              </a:gs>
              <a:gs pos="100000">
                <a:srgbClr val="69418A"/>
              </a:gs>
            </a:gsLst>
            <a:lin ang="8100000"/>
          </a:gradFill>
          <a:ln w="15240">
            <a:solidFill>
              <a:srgbClr val="FFFFFF"/>
            </a:solidFill>
            <a:prstDash val="solid"/>
          </a:ln>
        </p:spPr>
        <p:style>
          <a:lnRef idx="0">
            <a:scrgbClr r="0" g="0" b="0"/>
          </a:lnRef>
          <a:fillRef idx="0">
            <a:scrgbClr r="0" g="0" b="0"/>
          </a:fillRef>
          <a:effectRef idx="17">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43" name="Graphic 42">
            <a:extLst>
              <a:ext uri="{FF2B5EF4-FFF2-40B4-BE49-F238E27FC236}">
                <a16:creationId xmlns:a16="http://schemas.microsoft.com/office/drawing/2014/main" id="{30E608A3-C975-034A-B3E7-9154A6607D3D}"/>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2678101" y="2127517"/>
            <a:ext cx="329818" cy="329818"/>
          </a:xfrm>
          <a:prstGeom prst="rect">
            <a:avLst/>
          </a:prstGeom>
        </p:spPr>
      </p:pic>
      <p:sp>
        <p:nvSpPr>
          <p:cNvPr id="44" name="Rounded Rectangle 43">
            <a:extLst>
              <a:ext uri="{FF2B5EF4-FFF2-40B4-BE49-F238E27FC236}">
                <a16:creationId xmlns:a16="http://schemas.microsoft.com/office/drawing/2014/main" id="{D2A109C3-7DD7-34EA-92C5-7519BD5F0C93}"/>
              </a:ext>
            </a:extLst>
          </p:cNvPr>
          <p:cNvSpPr>
            <a:spLocks noGrp="1"/>
          </p:cNvSpPr>
          <p:nvPr/>
        </p:nvSpPr>
        <p:spPr>
          <a:xfrm>
            <a:off x="1506526" y="2578920"/>
            <a:ext cx="1980529" cy="287844"/>
          </a:xfrm>
          <a:prstGeom prst="roundRect">
            <a:avLst>
              <a:gd name="adj" fmla="val 50000"/>
            </a:avLst>
          </a:prstGeom>
          <a:gradFill>
            <a:gsLst>
              <a:gs pos="0">
                <a:srgbClr val="F3EAFE"/>
              </a:gs>
              <a:gs pos="100000">
                <a:srgbClr val="E1D3EE"/>
              </a:gs>
            </a:gsLst>
            <a:lin ang="5400000"/>
          </a:gradFill>
          <a:ln w="6668">
            <a:solidFill>
              <a:srgbClr val="F8F2FF"/>
            </a:solidFill>
            <a:prstDash val="solid"/>
          </a:ln>
        </p:spPr>
        <p:txBody>
          <a:bodyPr/>
          <a:lstStyle/>
          <a:p>
            <a:endParaRPr lang="en-US" dirty="0">
              <a:latin typeface="Oracle Sans Tab" panose="020B0503020204020204" pitchFamily="34" charset="0"/>
              <a:cs typeface="Oracle Sans Tab" panose="020B0503020204020204" pitchFamily="34" charset="0"/>
            </a:endParaRPr>
          </a:p>
        </p:txBody>
      </p:sp>
      <p:sp>
        <p:nvSpPr>
          <p:cNvPr id="45" name="Rectangle 44">
            <a:extLst>
              <a:ext uri="{FF2B5EF4-FFF2-40B4-BE49-F238E27FC236}">
                <a16:creationId xmlns:a16="http://schemas.microsoft.com/office/drawing/2014/main" id="{81EEB533-471D-B169-DBAB-973153DA82A9}"/>
              </a:ext>
            </a:extLst>
          </p:cNvPr>
          <p:cNvSpPr>
            <a:spLocks noGrp="1"/>
          </p:cNvSpPr>
          <p:nvPr/>
        </p:nvSpPr>
        <p:spPr>
          <a:xfrm>
            <a:off x="1563675" y="2594242"/>
            <a:ext cx="1852753" cy="228289"/>
          </a:xfrm>
          <a:prstGeom prst="rect">
            <a:avLst/>
          </a:prstGeom>
          <a:noFill/>
          <a:ln w="0">
            <a:noFill/>
            <a:prstDash val="solid"/>
          </a:ln>
        </p:spPr>
        <p:txBody>
          <a:bodyPr lIns="0" tIns="0" rIns="0" bIns="0" anchor="ctr">
            <a:noAutofit/>
          </a:bodyPr>
          <a:lstStyle/>
          <a:p>
            <a:pPr algn="ctr">
              <a:defRPr sz="810" b="1">
                <a:solidFill>
                  <a:srgbClr val="49326E"/>
                </a:solidFill>
                <a:latin typeface="Helvetica Neue"/>
                <a:ea typeface="Helvetica Neue"/>
                <a:cs typeface="Helvetica Neue"/>
              </a:defRPr>
            </a:pPr>
            <a:r>
              <a:rPr lang="en-US" sz="1000" b="1" dirty="0">
                <a:solidFill>
                  <a:srgbClr val="49326E"/>
                </a:solidFill>
                <a:latin typeface="Oracle Sans Tab" panose="020B0503020204020204" pitchFamily="34" charset="0"/>
                <a:ea typeface="Helvetica Neue"/>
                <a:cs typeface="Oracle Sans Tab" panose="020B0503020204020204" pitchFamily="34" charset="0"/>
              </a:rPr>
              <a:t>Human Tasks</a:t>
            </a:r>
            <a:endParaRPr sz="1000" b="1" dirty="0">
              <a:solidFill>
                <a:srgbClr val="49326E"/>
              </a:solidFill>
              <a:latin typeface="Oracle Sans Tab" panose="020B0503020204020204" pitchFamily="34" charset="0"/>
              <a:ea typeface="Helvetica Neue"/>
              <a:cs typeface="Oracle Sans Tab" panose="020B0503020204020204" pitchFamily="34" charset="0"/>
            </a:endParaRPr>
          </a:p>
        </p:txBody>
      </p:sp>
      <p:sp>
        <p:nvSpPr>
          <p:cNvPr id="46" name="Rectangle 45">
            <a:extLst>
              <a:ext uri="{FF2B5EF4-FFF2-40B4-BE49-F238E27FC236}">
                <a16:creationId xmlns:a16="http://schemas.microsoft.com/office/drawing/2014/main" id="{95B37A11-CCD4-0796-FAC7-8666081293A5}"/>
              </a:ext>
            </a:extLst>
          </p:cNvPr>
          <p:cNvSpPr>
            <a:spLocks noGrp="1"/>
          </p:cNvSpPr>
          <p:nvPr/>
        </p:nvSpPr>
        <p:spPr>
          <a:xfrm>
            <a:off x="1487476" y="2937142"/>
            <a:ext cx="2023121" cy="466505"/>
          </a:xfrm>
          <a:prstGeom prst="rect">
            <a:avLst/>
          </a:prstGeom>
          <a:noFill/>
          <a:ln w="0">
            <a:noFill/>
            <a:prstDash val="solid"/>
          </a:ln>
        </p:spPr>
        <p:txBody>
          <a:bodyPr lIns="0" tIns="0" rIns="0" bIns="0" anchor="ctr">
            <a:noAutofit/>
          </a:bodyPr>
          <a:lstStyle/>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Actionable task</a:t>
            </a:r>
          </a:p>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failures</a:t>
            </a:r>
          </a:p>
        </p:txBody>
      </p:sp>
      <p:sp>
        <p:nvSpPr>
          <p:cNvPr id="47" name="Straight Connector 46">
            <a:extLst>
              <a:ext uri="{FF2B5EF4-FFF2-40B4-BE49-F238E27FC236}">
                <a16:creationId xmlns:a16="http://schemas.microsoft.com/office/drawing/2014/main" id="{4002B79D-8360-7481-26E3-D1FA88DFD691}"/>
              </a:ext>
            </a:extLst>
          </p:cNvPr>
          <p:cNvSpPr>
            <a:spLocks noGrp="1"/>
          </p:cNvSpPr>
          <p:nvPr/>
        </p:nvSpPr>
        <p:spPr>
          <a:xfrm>
            <a:off x="1811326" y="3546742"/>
            <a:ext cx="1299056" cy="0"/>
          </a:xfrm>
          <a:prstGeom prst="line">
            <a:avLst/>
          </a:prstGeom>
          <a:noFill/>
          <a:ln w="9525">
            <a:solidFill>
              <a:srgbClr val="D7E6EA"/>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8" name="Rectangle 47">
            <a:extLst>
              <a:ext uri="{FF2B5EF4-FFF2-40B4-BE49-F238E27FC236}">
                <a16:creationId xmlns:a16="http://schemas.microsoft.com/office/drawing/2014/main" id="{BC73EDDC-2E48-17A6-A032-B4639C74C026}"/>
              </a:ext>
            </a:extLst>
          </p:cNvPr>
          <p:cNvSpPr>
            <a:spLocks noGrp="1"/>
          </p:cNvSpPr>
          <p:nvPr/>
        </p:nvSpPr>
        <p:spPr>
          <a:xfrm>
            <a:off x="1434467" y="3713222"/>
            <a:ext cx="2023121" cy="1204172"/>
          </a:xfrm>
          <a:prstGeom prst="rect">
            <a:avLst/>
          </a:prstGeom>
          <a:noFill/>
          <a:ln w="0">
            <a:noFill/>
            <a:prstDash val="solid"/>
          </a:ln>
        </p:spPr>
        <p:txBody>
          <a:bodyPr lIns="0" tIns="0" rIns="0" bIns="0" anchor="t">
            <a:noAutofit/>
          </a:bodyPr>
          <a:lstStyle/>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A Fail event can trigger Task</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Actions when a Human</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Task enters ERRORED,</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including notifications or</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configured PL/SQL.</a:t>
            </a:r>
          </a:p>
        </p:txBody>
      </p:sp>
      <p:sp>
        <p:nvSpPr>
          <p:cNvPr id="51" name="Oval 50">
            <a:extLst>
              <a:ext uri="{FF2B5EF4-FFF2-40B4-BE49-F238E27FC236}">
                <a16:creationId xmlns:a16="http://schemas.microsoft.com/office/drawing/2014/main" id="{4E94B97E-A2A0-7EE1-89FA-C6CCC7E64B1A}"/>
              </a:ext>
            </a:extLst>
          </p:cNvPr>
          <p:cNvSpPr>
            <a:spLocks noGrp="1"/>
          </p:cNvSpPr>
          <p:nvPr/>
        </p:nvSpPr>
        <p:spPr>
          <a:xfrm rot="1680000">
            <a:off x="3923723" y="1831312"/>
            <a:ext cx="553696" cy="744424"/>
          </a:xfrm>
          <a:prstGeom prst="ellipse">
            <a:avLst/>
          </a:prstGeom>
          <a:pattFill prst="pct10">
            <a:fgClr>
              <a:srgbClr val="FFFFFF">
                <a:alpha val="22000"/>
              </a:srgbClr>
            </a:fgClr>
            <a:bgClr>
              <a:srgbClr val="6FB8A3">
                <a:alpha val="5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2" name="Oval 51">
            <a:extLst>
              <a:ext uri="{FF2B5EF4-FFF2-40B4-BE49-F238E27FC236}">
                <a16:creationId xmlns:a16="http://schemas.microsoft.com/office/drawing/2014/main" id="{908BD333-8679-EF9B-F49D-B7D3A1EA0B4F}"/>
              </a:ext>
            </a:extLst>
          </p:cNvPr>
          <p:cNvSpPr>
            <a:spLocks noGrp="1"/>
          </p:cNvSpPr>
          <p:nvPr/>
        </p:nvSpPr>
        <p:spPr>
          <a:xfrm rot="-1080000">
            <a:off x="4268927" y="2073398"/>
            <a:ext cx="745360" cy="526059"/>
          </a:xfrm>
          <a:prstGeom prst="ellipse">
            <a:avLst/>
          </a:prstGeom>
          <a:pattFill prst="pct10">
            <a:fgClr>
              <a:srgbClr val="FFFFFF">
                <a:alpha val="18000"/>
              </a:srgbClr>
            </a:fgClr>
            <a:bgClr>
              <a:srgbClr val="6FB8A3">
                <a:alpha val="4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3" name="Oval 52">
            <a:extLst>
              <a:ext uri="{FF2B5EF4-FFF2-40B4-BE49-F238E27FC236}">
                <a16:creationId xmlns:a16="http://schemas.microsoft.com/office/drawing/2014/main" id="{21F3C03F-E14C-7979-F10B-F1C3BC937681}"/>
              </a:ext>
            </a:extLst>
          </p:cNvPr>
          <p:cNvSpPr>
            <a:spLocks noGrp="1"/>
          </p:cNvSpPr>
          <p:nvPr/>
        </p:nvSpPr>
        <p:spPr>
          <a:xfrm rot="-2100000">
            <a:off x="4717953" y="1953913"/>
            <a:ext cx="511104" cy="655092"/>
          </a:xfrm>
          <a:prstGeom prst="ellipse">
            <a:avLst/>
          </a:prstGeom>
          <a:solidFill>
            <a:srgbClr val="6FB8A3">
              <a:alpha val="30000"/>
            </a:srgbClr>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4" name="Rounded Rectangle 53">
            <a:extLst>
              <a:ext uri="{FF2B5EF4-FFF2-40B4-BE49-F238E27FC236}">
                <a16:creationId xmlns:a16="http://schemas.microsoft.com/office/drawing/2014/main" id="{125F6D9E-8E6E-6F2A-E468-E6FF49426098}"/>
              </a:ext>
            </a:extLst>
          </p:cNvPr>
          <p:cNvSpPr>
            <a:spLocks noGrp="1"/>
          </p:cNvSpPr>
          <p:nvPr/>
        </p:nvSpPr>
        <p:spPr>
          <a:xfrm>
            <a:off x="4296144" y="1686013"/>
            <a:ext cx="1171280" cy="813902"/>
          </a:xfrm>
          <a:prstGeom prst="roundRect">
            <a:avLst>
              <a:gd name="adj" fmla="val 7317"/>
            </a:avLst>
          </a:prstGeom>
          <a:gradFill>
            <a:gsLst>
              <a:gs pos="0">
                <a:srgbClr val="F4F3EA"/>
              </a:gs>
              <a:gs pos="100000">
                <a:srgbClr val="DBECE3"/>
              </a:gs>
            </a:gsLst>
            <a:lin ang="9000000"/>
          </a:gradFill>
          <a:ln w="7620">
            <a:solidFill>
              <a:srgbClr val="DAECE4"/>
            </a:solidFill>
            <a:prstDash val="solid"/>
          </a:ln>
        </p:spPr>
        <p:style>
          <a:lnRef idx="0">
            <a:scrgbClr r="0" g="0" b="0"/>
          </a:lnRef>
          <a:fillRef idx="0">
            <a:scrgbClr r="0" g="0" b="0"/>
          </a:fillRef>
          <a:effectRef idx="15">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sp>
        <p:nvSpPr>
          <p:cNvPr id="55" name="Rounded Rectangle 54">
            <a:extLst>
              <a:ext uri="{FF2B5EF4-FFF2-40B4-BE49-F238E27FC236}">
                <a16:creationId xmlns:a16="http://schemas.microsoft.com/office/drawing/2014/main" id="{F450F258-CD05-83BA-8031-BB72574681B3}"/>
              </a:ext>
            </a:extLst>
          </p:cNvPr>
          <p:cNvSpPr>
            <a:spLocks noGrp="1"/>
          </p:cNvSpPr>
          <p:nvPr/>
        </p:nvSpPr>
        <p:spPr>
          <a:xfrm>
            <a:off x="4296144" y="1686013"/>
            <a:ext cx="1171280" cy="148885"/>
          </a:xfrm>
          <a:prstGeom prst="roundRect">
            <a:avLst>
              <a:gd name="adj" fmla="val 33333"/>
            </a:avLst>
          </a:prstGeom>
          <a:solidFill>
            <a:srgbClr val="A6CEC2"/>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6" name="Oval 55">
            <a:extLst>
              <a:ext uri="{FF2B5EF4-FFF2-40B4-BE49-F238E27FC236}">
                <a16:creationId xmlns:a16="http://schemas.microsoft.com/office/drawing/2014/main" id="{A5CF2183-E609-BE1C-C400-1C971D214530}"/>
              </a:ext>
            </a:extLst>
          </p:cNvPr>
          <p:cNvSpPr>
            <a:spLocks noGrp="1"/>
          </p:cNvSpPr>
          <p:nvPr/>
        </p:nvSpPr>
        <p:spPr>
          <a:xfrm>
            <a:off x="4381870" y="1743163"/>
            <a:ext cx="53240" cy="49628"/>
          </a:xfrm>
          <a:prstGeom prst="ellipse">
            <a:avLst/>
          </a:prstGeom>
          <a:solidFill>
            <a:srgbClr val="F8F5EE"/>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7" name="Oval 56">
            <a:extLst>
              <a:ext uri="{FF2B5EF4-FFF2-40B4-BE49-F238E27FC236}">
                <a16:creationId xmlns:a16="http://schemas.microsoft.com/office/drawing/2014/main" id="{36F400CC-37D2-9C4A-B143-D88FAEFA6AE6}"/>
              </a:ext>
            </a:extLst>
          </p:cNvPr>
          <p:cNvSpPr>
            <a:spLocks noGrp="1"/>
          </p:cNvSpPr>
          <p:nvPr/>
        </p:nvSpPr>
        <p:spPr>
          <a:xfrm>
            <a:off x="4467595" y="1743163"/>
            <a:ext cx="53240" cy="49628"/>
          </a:xfrm>
          <a:prstGeom prst="ellipse">
            <a:avLst/>
          </a:prstGeom>
          <a:solidFill>
            <a:srgbClr val="F8F5EE"/>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8" name="Oval 57">
            <a:extLst>
              <a:ext uri="{FF2B5EF4-FFF2-40B4-BE49-F238E27FC236}">
                <a16:creationId xmlns:a16="http://schemas.microsoft.com/office/drawing/2014/main" id="{4E104948-7EF4-A445-3177-0333068F04CC}"/>
              </a:ext>
            </a:extLst>
          </p:cNvPr>
          <p:cNvSpPr>
            <a:spLocks noGrp="1"/>
          </p:cNvSpPr>
          <p:nvPr/>
        </p:nvSpPr>
        <p:spPr>
          <a:xfrm>
            <a:off x="4553320" y="1743163"/>
            <a:ext cx="53240" cy="49628"/>
          </a:xfrm>
          <a:prstGeom prst="ellipse">
            <a:avLst/>
          </a:prstGeom>
          <a:solidFill>
            <a:srgbClr val="F8F5EE"/>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59" name="Graphic 58">
            <a:extLst>
              <a:ext uri="{FF2B5EF4-FFF2-40B4-BE49-F238E27FC236}">
                <a16:creationId xmlns:a16="http://schemas.microsoft.com/office/drawing/2014/main" id="{4A5E7FC8-EBD7-9E35-EFAD-210BC94D2A75}"/>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4600944" y="1943188"/>
            <a:ext cx="634264" cy="545467"/>
          </a:xfrm>
          <a:prstGeom prst="rect">
            <a:avLst/>
          </a:prstGeom>
        </p:spPr>
      </p:pic>
      <p:sp>
        <p:nvSpPr>
          <p:cNvPr id="60" name="Oval 59">
            <a:extLst>
              <a:ext uri="{FF2B5EF4-FFF2-40B4-BE49-F238E27FC236}">
                <a16:creationId xmlns:a16="http://schemas.microsoft.com/office/drawing/2014/main" id="{20DCF00C-CF00-4C4E-B74F-D4B0A61299E3}"/>
              </a:ext>
            </a:extLst>
          </p:cNvPr>
          <p:cNvSpPr>
            <a:spLocks noGrp="1"/>
          </p:cNvSpPr>
          <p:nvPr/>
        </p:nvSpPr>
        <p:spPr>
          <a:xfrm>
            <a:off x="5115295" y="2162263"/>
            <a:ext cx="330088" cy="307695"/>
          </a:xfrm>
          <a:prstGeom prst="ellipse">
            <a:avLst/>
          </a:prstGeom>
          <a:solidFill>
            <a:srgbClr val="0E6670"/>
          </a:solidFill>
          <a:ln w="9525">
            <a:solidFill>
              <a:srgbClr val="F6FAF8"/>
            </a:solid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61" name="Graphic 60">
            <a:extLst>
              <a:ext uri="{FF2B5EF4-FFF2-40B4-BE49-F238E27FC236}">
                <a16:creationId xmlns:a16="http://schemas.microsoft.com/office/drawing/2014/main" id="{D5AA6903-ADD2-BF16-A9CD-4B1333A85BFA}"/>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5162919" y="2209888"/>
            <a:ext cx="266391" cy="266391"/>
          </a:xfrm>
          <a:prstGeom prst="rect">
            <a:avLst/>
          </a:prstGeom>
        </p:spPr>
      </p:pic>
      <p:sp>
        <p:nvSpPr>
          <p:cNvPr id="62" name="Rounded Rectangle 61">
            <a:extLst>
              <a:ext uri="{FF2B5EF4-FFF2-40B4-BE49-F238E27FC236}">
                <a16:creationId xmlns:a16="http://schemas.microsoft.com/office/drawing/2014/main" id="{85626224-98D7-3B68-E9BE-4B67350CC408}"/>
              </a:ext>
            </a:extLst>
          </p:cNvPr>
          <p:cNvSpPr>
            <a:spLocks noGrp="1"/>
          </p:cNvSpPr>
          <p:nvPr/>
        </p:nvSpPr>
        <p:spPr>
          <a:xfrm>
            <a:off x="3905619" y="2552789"/>
            <a:ext cx="1980529" cy="287844"/>
          </a:xfrm>
          <a:prstGeom prst="roundRect">
            <a:avLst>
              <a:gd name="adj" fmla="val 50000"/>
            </a:avLst>
          </a:prstGeom>
          <a:gradFill>
            <a:gsLst>
              <a:gs pos="0">
                <a:srgbClr val="DDF3EC"/>
              </a:gs>
              <a:gs pos="100000">
                <a:srgbClr val="CCE7DD"/>
              </a:gs>
            </a:gsLst>
            <a:lin ang="5400000"/>
          </a:gradFill>
          <a:ln w="6668">
            <a:solidFill>
              <a:srgbClr val="EFFAF6"/>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3" name="Rectangle 62">
            <a:extLst>
              <a:ext uri="{FF2B5EF4-FFF2-40B4-BE49-F238E27FC236}">
                <a16:creationId xmlns:a16="http://schemas.microsoft.com/office/drawing/2014/main" id="{88F36096-2F58-1875-3F9E-0F268005F04C}"/>
              </a:ext>
            </a:extLst>
          </p:cNvPr>
          <p:cNvSpPr>
            <a:spLocks noGrp="1"/>
          </p:cNvSpPr>
          <p:nvPr/>
        </p:nvSpPr>
        <p:spPr>
          <a:xfrm>
            <a:off x="3962768" y="2581363"/>
            <a:ext cx="1852753" cy="228289"/>
          </a:xfrm>
          <a:prstGeom prst="rect">
            <a:avLst/>
          </a:prstGeom>
          <a:noFill/>
          <a:ln w="0">
            <a:noFill/>
            <a:prstDash val="solid"/>
          </a:ln>
        </p:spPr>
        <p:txBody>
          <a:bodyPr lIns="0" tIns="0" rIns="0" bIns="0" anchor="ctr">
            <a:noAutofit/>
          </a:bodyPr>
          <a:lstStyle/>
          <a:p>
            <a:pPr algn="ctr">
              <a:defRPr sz="810" b="1">
                <a:solidFill>
                  <a:srgbClr val="11594D"/>
                </a:solidFill>
                <a:latin typeface="Helvetica Neue"/>
                <a:ea typeface="Helvetica Neue"/>
                <a:cs typeface="Helvetica Neue"/>
              </a:defRPr>
            </a:pPr>
            <a:r>
              <a:rPr lang="en-US" sz="1000" b="1" dirty="0">
                <a:solidFill>
                  <a:srgbClr val="11594D"/>
                </a:solidFill>
                <a:latin typeface="Oracle Sans Tab" panose="020B0503020204020204" pitchFamily="34" charset="0"/>
                <a:ea typeface="Helvetica Neue"/>
                <a:cs typeface="Oracle Sans Tab" panose="020B0503020204020204" pitchFamily="34" charset="0"/>
              </a:rPr>
              <a:t>Working Copies</a:t>
            </a:r>
            <a:endParaRPr sz="1000" b="1" dirty="0">
              <a:solidFill>
                <a:srgbClr val="11594D"/>
              </a:solidFill>
              <a:latin typeface="Oracle Sans Tab" panose="020B0503020204020204" pitchFamily="34" charset="0"/>
              <a:ea typeface="Helvetica Neue"/>
              <a:cs typeface="Oracle Sans Tab" panose="020B0503020204020204" pitchFamily="34" charset="0"/>
            </a:endParaRPr>
          </a:p>
        </p:txBody>
      </p:sp>
      <p:sp>
        <p:nvSpPr>
          <p:cNvPr id="64" name="Rectangle 63">
            <a:extLst>
              <a:ext uri="{FF2B5EF4-FFF2-40B4-BE49-F238E27FC236}">
                <a16:creationId xmlns:a16="http://schemas.microsoft.com/office/drawing/2014/main" id="{F823895A-AFDF-A203-1EC2-5F98B25C0606}"/>
              </a:ext>
            </a:extLst>
          </p:cNvPr>
          <p:cNvSpPr>
            <a:spLocks noGrp="1"/>
          </p:cNvSpPr>
          <p:nvPr/>
        </p:nvSpPr>
        <p:spPr>
          <a:xfrm>
            <a:off x="3886569" y="2924263"/>
            <a:ext cx="2023121" cy="466505"/>
          </a:xfrm>
          <a:prstGeom prst="rect">
            <a:avLst/>
          </a:prstGeom>
          <a:noFill/>
          <a:ln w="0">
            <a:noFill/>
            <a:prstDash val="solid"/>
          </a:ln>
        </p:spPr>
        <p:txBody>
          <a:bodyPr lIns="0" tIns="0" rIns="0" bIns="0" anchor="ctr">
            <a:noAutofit/>
          </a:bodyPr>
          <a:lstStyle/>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Application and</a:t>
            </a:r>
          </a:p>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Working Copy APIs</a:t>
            </a:r>
          </a:p>
        </p:txBody>
      </p:sp>
      <p:sp>
        <p:nvSpPr>
          <p:cNvPr id="65" name="Straight Connector 64">
            <a:extLst>
              <a:ext uri="{FF2B5EF4-FFF2-40B4-BE49-F238E27FC236}">
                <a16:creationId xmlns:a16="http://schemas.microsoft.com/office/drawing/2014/main" id="{9FCA2103-3848-D3E3-235D-414B9FA67330}"/>
              </a:ext>
            </a:extLst>
          </p:cNvPr>
          <p:cNvSpPr>
            <a:spLocks noGrp="1"/>
          </p:cNvSpPr>
          <p:nvPr/>
        </p:nvSpPr>
        <p:spPr>
          <a:xfrm>
            <a:off x="4210419" y="3533863"/>
            <a:ext cx="1299056" cy="0"/>
          </a:xfrm>
          <a:prstGeom prst="line">
            <a:avLst/>
          </a:prstGeom>
          <a:noFill/>
          <a:ln w="9525">
            <a:solidFill>
              <a:srgbClr val="D7E6EA"/>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6" name="Rectangle 65">
            <a:extLst>
              <a:ext uri="{FF2B5EF4-FFF2-40B4-BE49-F238E27FC236}">
                <a16:creationId xmlns:a16="http://schemas.microsoft.com/office/drawing/2014/main" id="{AE8EB04B-B62F-1FBD-4B77-B42D6CFCF235}"/>
              </a:ext>
            </a:extLst>
          </p:cNvPr>
          <p:cNvSpPr>
            <a:spLocks noGrp="1"/>
          </p:cNvSpPr>
          <p:nvPr/>
        </p:nvSpPr>
        <p:spPr>
          <a:xfrm>
            <a:off x="3820308" y="3687091"/>
            <a:ext cx="2023121" cy="1243927"/>
          </a:xfrm>
          <a:prstGeom prst="rect">
            <a:avLst/>
          </a:prstGeom>
          <a:noFill/>
          <a:ln w="0">
            <a:noFill/>
            <a:prstDash val="solid"/>
          </a:ln>
        </p:spPr>
        <p:txBody>
          <a:bodyPr lIns="0" tIns="0" rIns="0" bIns="0" anchor="t">
            <a:noAutofit/>
          </a:bodyPr>
          <a:lstStyle/>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Public APIs lock or unlock</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applications and create</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Working Copies for trusted</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command-line and CI/CD</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workflows.</a:t>
            </a:r>
          </a:p>
        </p:txBody>
      </p:sp>
      <p:sp>
        <p:nvSpPr>
          <p:cNvPr id="69" name="Oval 68">
            <a:extLst>
              <a:ext uri="{FF2B5EF4-FFF2-40B4-BE49-F238E27FC236}">
                <a16:creationId xmlns:a16="http://schemas.microsoft.com/office/drawing/2014/main" id="{0AD1BFE3-9BED-7C0C-5561-CC9D53D906C5}"/>
              </a:ext>
            </a:extLst>
          </p:cNvPr>
          <p:cNvSpPr>
            <a:spLocks noGrp="1"/>
          </p:cNvSpPr>
          <p:nvPr/>
        </p:nvSpPr>
        <p:spPr>
          <a:xfrm rot="-1680000">
            <a:off x="6340275" y="1794373"/>
            <a:ext cx="553696" cy="744422"/>
          </a:xfrm>
          <a:prstGeom prst="ellipse">
            <a:avLst/>
          </a:prstGeom>
          <a:pattFill prst="pct10">
            <a:fgClr>
              <a:srgbClr val="FFFFFF">
                <a:alpha val="22000"/>
              </a:srgbClr>
            </a:fgClr>
            <a:bgClr>
              <a:srgbClr val="D6A15D">
                <a:alpha val="5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0" name="Oval 69">
            <a:extLst>
              <a:ext uri="{FF2B5EF4-FFF2-40B4-BE49-F238E27FC236}">
                <a16:creationId xmlns:a16="http://schemas.microsoft.com/office/drawing/2014/main" id="{7EB32883-4CC1-ADDE-CC6A-04910DF405C2}"/>
              </a:ext>
            </a:extLst>
          </p:cNvPr>
          <p:cNvSpPr>
            <a:spLocks noGrp="1"/>
          </p:cNvSpPr>
          <p:nvPr/>
        </p:nvSpPr>
        <p:spPr>
          <a:xfrm rot="1080000">
            <a:off x="6664810" y="2088164"/>
            <a:ext cx="745360" cy="526059"/>
          </a:xfrm>
          <a:prstGeom prst="ellipse">
            <a:avLst/>
          </a:prstGeom>
          <a:pattFill prst="pct10">
            <a:fgClr>
              <a:srgbClr val="FFFFFF">
                <a:alpha val="18000"/>
              </a:srgbClr>
            </a:fgClr>
            <a:bgClr>
              <a:srgbClr val="D6A15D">
                <a:alpha val="4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1" name="Oval 70">
            <a:extLst>
              <a:ext uri="{FF2B5EF4-FFF2-40B4-BE49-F238E27FC236}">
                <a16:creationId xmlns:a16="http://schemas.microsoft.com/office/drawing/2014/main" id="{A7C45B47-9B5F-BAD2-FF30-9FBF9B24EB16}"/>
              </a:ext>
            </a:extLst>
          </p:cNvPr>
          <p:cNvSpPr>
            <a:spLocks noGrp="1"/>
          </p:cNvSpPr>
          <p:nvPr/>
        </p:nvSpPr>
        <p:spPr>
          <a:xfrm rot="2100000">
            <a:off x="7105233" y="1975306"/>
            <a:ext cx="511104" cy="655092"/>
          </a:xfrm>
          <a:prstGeom prst="ellipse">
            <a:avLst/>
          </a:prstGeom>
          <a:solidFill>
            <a:srgbClr val="D6A15D">
              <a:alpha val="30000"/>
            </a:srgbClr>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2" name="Rounded Rectangle 71">
            <a:extLst>
              <a:ext uri="{FF2B5EF4-FFF2-40B4-BE49-F238E27FC236}">
                <a16:creationId xmlns:a16="http://schemas.microsoft.com/office/drawing/2014/main" id="{52A0B433-0879-1541-1325-2BA736267699}"/>
              </a:ext>
            </a:extLst>
          </p:cNvPr>
          <p:cNvSpPr>
            <a:spLocks noGrp="1"/>
          </p:cNvSpPr>
          <p:nvPr/>
        </p:nvSpPr>
        <p:spPr>
          <a:xfrm>
            <a:off x="6879565" y="1733638"/>
            <a:ext cx="883785" cy="615390"/>
          </a:xfrm>
          <a:prstGeom prst="roundRect">
            <a:avLst>
              <a:gd name="adj" fmla="val 12903"/>
            </a:avLst>
          </a:prstGeom>
          <a:gradFill>
            <a:gsLst>
              <a:gs pos="0">
                <a:srgbClr val="FFF5E8"/>
              </a:gs>
              <a:gs pos="100000">
                <a:srgbClr val="F3D8B8"/>
              </a:gs>
            </a:gsLst>
            <a:lin ang="9000000"/>
          </a:gradFill>
          <a:ln w="10478">
            <a:solidFill>
              <a:srgbClr val="FFFFFF"/>
            </a:solidFill>
            <a:prstDash val="solid"/>
          </a:ln>
        </p:spPr>
        <p:style>
          <a:lnRef idx="0">
            <a:scrgbClr r="0" g="0" b="0"/>
          </a:lnRef>
          <a:fillRef idx="0">
            <a:scrgbClr r="0" g="0" b="0"/>
          </a:fillRef>
          <a:effectRef idx="15">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73" name="Graphic 72">
            <a:extLst>
              <a:ext uri="{FF2B5EF4-FFF2-40B4-BE49-F238E27FC236}">
                <a16:creationId xmlns:a16="http://schemas.microsoft.com/office/drawing/2014/main" id="{A2323822-08AD-4282-C074-B9DF868D2D96}"/>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7012915" y="1847937"/>
            <a:ext cx="697691" cy="482041"/>
          </a:xfrm>
          <a:prstGeom prst="rect">
            <a:avLst/>
          </a:prstGeom>
        </p:spPr>
      </p:pic>
      <p:sp>
        <p:nvSpPr>
          <p:cNvPr id="74" name="Rounded Rectangle 73">
            <a:extLst>
              <a:ext uri="{FF2B5EF4-FFF2-40B4-BE49-F238E27FC236}">
                <a16:creationId xmlns:a16="http://schemas.microsoft.com/office/drawing/2014/main" id="{F9197396-E5BE-79A6-15B9-63EEE6E695F6}"/>
              </a:ext>
            </a:extLst>
          </p:cNvPr>
          <p:cNvSpPr>
            <a:spLocks noGrp="1"/>
          </p:cNvSpPr>
          <p:nvPr/>
        </p:nvSpPr>
        <p:spPr>
          <a:xfrm>
            <a:off x="7355815" y="2019388"/>
            <a:ext cx="457865" cy="466505"/>
          </a:xfrm>
          <a:prstGeom prst="roundRect">
            <a:avLst>
              <a:gd name="adj" fmla="val 11628"/>
            </a:avLst>
          </a:prstGeom>
          <a:gradFill>
            <a:gsLst>
              <a:gs pos="0">
                <a:srgbClr val="FFFFFF"/>
              </a:gs>
              <a:gs pos="100000">
                <a:srgbClr val="F3E7D7"/>
              </a:gs>
            </a:gsLst>
            <a:lin ang="9000000"/>
          </a:gradFill>
          <a:ln w="7620">
            <a:solidFill>
              <a:srgbClr val="F7EEE2"/>
            </a:solidFill>
            <a:prstDash val="solid"/>
          </a:ln>
        </p:spPr>
        <p:style>
          <a:lnRef idx="0">
            <a:scrgbClr r="0" g="0" b="0"/>
          </a:lnRef>
          <a:fillRef idx="0">
            <a:scrgbClr r="0" g="0" b="0"/>
          </a:fillRef>
          <a:effectRef idx="18">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pic>
        <p:nvPicPr>
          <p:cNvPr id="75" name="Graphic 74">
            <a:extLst>
              <a:ext uri="{FF2B5EF4-FFF2-40B4-BE49-F238E27FC236}">
                <a16:creationId xmlns:a16="http://schemas.microsoft.com/office/drawing/2014/main" id="{E07FE490-E2C2-854C-1A19-FBCE31B7024F}"/>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7451064" y="2114638"/>
            <a:ext cx="304447" cy="342503"/>
          </a:xfrm>
          <a:prstGeom prst="rect">
            <a:avLst/>
          </a:prstGeom>
        </p:spPr>
      </p:pic>
      <p:sp>
        <p:nvSpPr>
          <p:cNvPr id="76" name="Rounded Rectangle 75">
            <a:extLst>
              <a:ext uri="{FF2B5EF4-FFF2-40B4-BE49-F238E27FC236}">
                <a16:creationId xmlns:a16="http://schemas.microsoft.com/office/drawing/2014/main" id="{D44C10CE-30BC-470C-DBB4-A3267EA62101}"/>
              </a:ext>
            </a:extLst>
          </p:cNvPr>
          <p:cNvSpPr>
            <a:spLocks noGrp="1"/>
          </p:cNvSpPr>
          <p:nvPr/>
        </p:nvSpPr>
        <p:spPr>
          <a:xfrm>
            <a:off x="6317590" y="2552789"/>
            <a:ext cx="1980529" cy="287844"/>
          </a:xfrm>
          <a:prstGeom prst="roundRect">
            <a:avLst>
              <a:gd name="adj" fmla="val 50000"/>
            </a:avLst>
          </a:prstGeom>
          <a:gradFill>
            <a:gsLst>
              <a:gs pos="0">
                <a:srgbClr val="FFE3C4"/>
              </a:gs>
              <a:gs pos="100000">
                <a:srgbClr val="F7CEA3"/>
              </a:gs>
            </a:gsLst>
            <a:lin ang="5400000"/>
          </a:gradFill>
          <a:ln w="6668">
            <a:solidFill>
              <a:srgbClr val="FFF2E2"/>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7" name="Rectangle 76">
            <a:extLst>
              <a:ext uri="{FF2B5EF4-FFF2-40B4-BE49-F238E27FC236}">
                <a16:creationId xmlns:a16="http://schemas.microsoft.com/office/drawing/2014/main" id="{BCBD0B21-1DEC-DADA-4346-CBE42CE6D3F1}"/>
              </a:ext>
            </a:extLst>
          </p:cNvPr>
          <p:cNvSpPr>
            <a:spLocks noGrp="1"/>
          </p:cNvSpPr>
          <p:nvPr/>
        </p:nvSpPr>
        <p:spPr>
          <a:xfrm>
            <a:off x="6374739" y="2581363"/>
            <a:ext cx="1852753" cy="228289"/>
          </a:xfrm>
          <a:prstGeom prst="rect">
            <a:avLst/>
          </a:prstGeom>
          <a:noFill/>
          <a:ln w="0">
            <a:noFill/>
            <a:prstDash val="solid"/>
          </a:ln>
        </p:spPr>
        <p:txBody>
          <a:bodyPr lIns="0" tIns="0" rIns="0" bIns="0" anchor="ctr">
            <a:noAutofit/>
          </a:bodyPr>
          <a:lstStyle/>
          <a:p>
            <a:pPr algn="ctr">
              <a:defRPr sz="810" b="1">
                <a:solidFill>
                  <a:srgbClr val="854318"/>
                </a:solidFill>
                <a:latin typeface="Helvetica Neue"/>
                <a:ea typeface="Helvetica Neue"/>
                <a:cs typeface="Helvetica Neue"/>
              </a:defRPr>
            </a:pPr>
            <a:r>
              <a:rPr lang="en-US" sz="1000" b="1" dirty="0">
                <a:solidFill>
                  <a:srgbClr val="854318"/>
                </a:solidFill>
                <a:latin typeface="Oracle Sans Tab" panose="020B0503020204020204" pitchFamily="34" charset="0"/>
                <a:ea typeface="Helvetica Neue"/>
                <a:cs typeface="Oracle Sans Tab" panose="020B0503020204020204" pitchFamily="34" charset="0"/>
              </a:rPr>
              <a:t>Manage Instance</a:t>
            </a:r>
            <a:endParaRPr sz="1000" b="1" dirty="0">
              <a:solidFill>
                <a:srgbClr val="854318"/>
              </a:solidFill>
              <a:latin typeface="Oracle Sans Tab" panose="020B0503020204020204" pitchFamily="34" charset="0"/>
              <a:ea typeface="Helvetica Neue"/>
              <a:cs typeface="Oracle Sans Tab" panose="020B0503020204020204" pitchFamily="34" charset="0"/>
            </a:endParaRPr>
          </a:p>
        </p:txBody>
      </p:sp>
      <p:sp>
        <p:nvSpPr>
          <p:cNvPr id="78" name="Rectangle 77">
            <a:extLst>
              <a:ext uri="{FF2B5EF4-FFF2-40B4-BE49-F238E27FC236}">
                <a16:creationId xmlns:a16="http://schemas.microsoft.com/office/drawing/2014/main" id="{46930C1C-2EB8-EE09-60C8-0B699FFBC9F4}"/>
              </a:ext>
            </a:extLst>
          </p:cNvPr>
          <p:cNvSpPr>
            <a:spLocks noGrp="1"/>
          </p:cNvSpPr>
          <p:nvPr/>
        </p:nvSpPr>
        <p:spPr>
          <a:xfrm>
            <a:off x="6298540" y="2924263"/>
            <a:ext cx="2023121" cy="466505"/>
          </a:xfrm>
          <a:prstGeom prst="rect">
            <a:avLst/>
          </a:prstGeom>
          <a:noFill/>
          <a:ln w="0">
            <a:noFill/>
            <a:prstDash val="solid"/>
          </a:ln>
        </p:spPr>
        <p:txBody>
          <a:bodyPr lIns="0" tIns="0" rIns="0" bIns="0" anchor="ctr">
            <a:noAutofit/>
          </a:bodyPr>
          <a:lstStyle/>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Enhanced Mail</a:t>
            </a:r>
          </a:p>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Queue report</a:t>
            </a:r>
          </a:p>
        </p:txBody>
      </p:sp>
      <p:sp>
        <p:nvSpPr>
          <p:cNvPr id="79" name="Straight Connector 78">
            <a:extLst>
              <a:ext uri="{FF2B5EF4-FFF2-40B4-BE49-F238E27FC236}">
                <a16:creationId xmlns:a16="http://schemas.microsoft.com/office/drawing/2014/main" id="{9FA0C143-1B20-2D6D-CA99-D55D20F83764}"/>
              </a:ext>
            </a:extLst>
          </p:cNvPr>
          <p:cNvSpPr>
            <a:spLocks noGrp="1"/>
          </p:cNvSpPr>
          <p:nvPr/>
        </p:nvSpPr>
        <p:spPr>
          <a:xfrm>
            <a:off x="6622390" y="3533863"/>
            <a:ext cx="1299056" cy="0"/>
          </a:xfrm>
          <a:prstGeom prst="line">
            <a:avLst/>
          </a:prstGeom>
          <a:noFill/>
          <a:ln w="9525">
            <a:solidFill>
              <a:srgbClr val="D7E6EA"/>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0" name="Rectangle 79">
            <a:extLst>
              <a:ext uri="{FF2B5EF4-FFF2-40B4-BE49-F238E27FC236}">
                <a16:creationId xmlns:a16="http://schemas.microsoft.com/office/drawing/2014/main" id="{95405F9F-C0F5-1639-8BB7-0F4D39F89793}"/>
              </a:ext>
            </a:extLst>
          </p:cNvPr>
          <p:cNvSpPr>
            <a:spLocks noGrp="1"/>
          </p:cNvSpPr>
          <p:nvPr/>
        </p:nvSpPr>
        <p:spPr>
          <a:xfrm>
            <a:off x="6258783" y="3687091"/>
            <a:ext cx="2023121" cy="1243927"/>
          </a:xfrm>
          <a:prstGeom prst="rect">
            <a:avLst/>
          </a:prstGeom>
          <a:noFill/>
          <a:ln w="0">
            <a:noFill/>
            <a:prstDash val="solid"/>
          </a:ln>
        </p:spPr>
        <p:txBody>
          <a:bodyPr lIns="0" tIns="0" rIns="0" bIns="0" anchor="t">
            <a:noAutofit/>
          </a:bodyPr>
          <a:lstStyle/>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Additional reporting context</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helps instance administrators</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investigate queued mail,</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delivery failures, and</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workspace patterns.</a:t>
            </a:r>
          </a:p>
        </p:txBody>
      </p:sp>
      <p:sp>
        <p:nvSpPr>
          <p:cNvPr id="83" name="Oval 82">
            <a:extLst>
              <a:ext uri="{FF2B5EF4-FFF2-40B4-BE49-F238E27FC236}">
                <a16:creationId xmlns:a16="http://schemas.microsoft.com/office/drawing/2014/main" id="{C3BED18E-0D10-8614-3890-71692F6817B8}"/>
              </a:ext>
            </a:extLst>
          </p:cNvPr>
          <p:cNvSpPr>
            <a:spLocks noGrp="1"/>
          </p:cNvSpPr>
          <p:nvPr/>
        </p:nvSpPr>
        <p:spPr>
          <a:xfrm rot="1680000">
            <a:off x="8731433" y="1799384"/>
            <a:ext cx="553696" cy="744424"/>
          </a:xfrm>
          <a:prstGeom prst="ellipse">
            <a:avLst/>
          </a:prstGeom>
          <a:pattFill prst="pct10">
            <a:fgClr>
              <a:srgbClr val="FFFFFF">
                <a:alpha val="22000"/>
              </a:srgbClr>
            </a:fgClr>
            <a:bgClr>
              <a:srgbClr val="C76B60">
                <a:alpha val="5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4" name="Oval 83">
            <a:extLst>
              <a:ext uri="{FF2B5EF4-FFF2-40B4-BE49-F238E27FC236}">
                <a16:creationId xmlns:a16="http://schemas.microsoft.com/office/drawing/2014/main" id="{75F0D38B-A3A8-D1F1-011D-C7E5833BF3CE}"/>
              </a:ext>
            </a:extLst>
          </p:cNvPr>
          <p:cNvSpPr>
            <a:spLocks noGrp="1"/>
          </p:cNvSpPr>
          <p:nvPr/>
        </p:nvSpPr>
        <p:spPr>
          <a:xfrm rot="-1080000">
            <a:off x="9076637" y="2041470"/>
            <a:ext cx="745360" cy="526059"/>
          </a:xfrm>
          <a:prstGeom prst="ellipse">
            <a:avLst/>
          </a:prstGeom>
          <a:pattFill prst="pct10">
            <a:fgClr>
              <a:srgbClr val="FFFFFF">
                <a:alpha val="18000"/>
              </a:srgbClr>
            </a:fgClr>
            <a:bgClr>
              <a:srgbClr val="C76B60">
                <a:alpha val="45000"/>
              </a:srgbClr>
            </a:bgClr>
          </a:patt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5" name="Oval 84">
            <a:extLst>
              <a:ext uri="{FF2B5EF4-FFF2-40B4-BE49-F238E27FC236}">
                <a16:creationId xmlns:a16="http://schemas.microsoft.com/office/drawing/2014/main" id="{45AB3FAE-CD5F-0BBD-9152-A00D6AA083B4}"/>
              </a:ext>
            </a:extLst>
          </p:cNvPr>
          <p:cNvSpPr>
            <a:spLocks noGrp="1"/>
          </p:cNvSpPr>
          <p:nvPr/>
        </p:nvSpPr>
        <p:spPr>
          <a:xfrm rot="-2100000">
            <a:off x="9525663" y="1921985"/>
            <a:ext cx="511104" cy="655092"/>
          </a:xfrm>
          <a:prstGeom prst="ellipse">
            <a:avLst/>
          </a:prstGeom>
          <a:solidFill>
            <a:srgbClr val="C76B60">
              <a:alpha val="30000"/>
            </a:srgbClr>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6" name="Rounded Rectangle 85">
            <a:extLst>
              <a:ext uri="{FF2B5EF4-FFF2-40B4-BE49-F238E27FC236}">
                <a16:creationId xmlns:a16="http://schemas.microsoft.com/office/drawing/2014/main" id="{EB479F03-6CB7-C6FA-576E-B97E8D2EBF65}"/>
              </a:ext>
            </a:extLst>
          </p:cNvPr>
          <p:cNvSpPr>
            <a:spLocks noGrp="1"/>
          </p:cNvSpPr>
          <p:nvPr/>
        </p:nvSpPr>
        <p:spPr>
          <a:xfrm>
            <a:off x="9180054" y="1635035"/>
            <a:ext cx="1107392" cy="853605"/>
          </a:xfrm>
          <a:prstGeom prst="roundRect">
            <a:avLst>
              <a:gd name="adj" fmla="val 6977"/>
            </a:avLst>
          </a:prstGeom>
          <a:gradFill>
            <a:gsLst>
              <a:gs pos="0">
                <a:srgbClr val="FFF1EC"/>
              </a:gs>
              <a:gs pos="100000">
                <a:srgbClr val="EFD5CF"/>
              </a:gs>
            </a:gsLst>
            <a:lin ang="9000000"/>
          </a:gradFill>
          <a:ln w="7620">
            <a:solidFill>
              <a:srgbClr val="F4DED9"/>
            </a:solidFill>
            <a:prstDash val="solid"/>
          </a:ln>
        </p:spPr>
        <p:style>
          <a:lnRef idx="0">
            <a:scrgbClr r="0" g="0" b="0"/>
          </a:lnRef>
          <a:fillRef idx="0">
            <a:scrgbClr r="0" g="0" b="0"/>
          </a:fillRef>
          <a:effectRef idx="15">
            <a:scrgbClr r="0" g="0" b="0"/>
          </a:effectRef>
          <a:fontRef idx="major"/>
        </p:style>
        <p:txBody>
          <a:bodyPr/>
          <a:lstStyle/>
          <a:p>
            <a:endParaRPr lang="en-US">
              <a:latin typeface="Oracle Sans Tab" panose="020B0503020204020204" pitchFamily="34" charset="0"/>
              <a:cs typeface="Oracle Sans Tab" panose="020B0503020204020204" pitchFamily="34" charset="0"/>
            </a:endParaRPr>
          </a:p>
        </p:txBody>
      </p:sp>
      <p:sp>
        <p:nvSpPr>
          <p:cNvPr id="87" name="Rounded Rectangle 86">
            <a:extLst>
              <a:ext uri="{FF2B5EF4-FFF2-40B4-BE49-F238E27FC236}">
                <a16:creationId xmlns:a16="http://schemas.microsoft.com/office/drawing/2014/main" id="{25807E6F-396B-B1CE-6FB6-ECBA410D0A87}"/>
              </a:ext>
            </a:extLst>
          </p:cNvPr>
          <p:cNvSpPr>
            <a:spLocks noGrp="1"/>
          </p:cNvSpPr>
          <p:nvPr/>
        </p:nvSpPr>
        <p:spPr>
          <a:xfrm>
            <a:off x="9180054" y="1635035"/>
            <a:ext cx="1107392" cy="148885"/>
          </a:xfrm>
          <a:prstGeom prst="roundRect">
            <a:avLst>
              <a:gd name="adj" fmla="val 33333"/>
            </a:avLst>
          </a:prstGeom>
          <a:solidFill>
            <a:srgbClr val="AF3F32"/>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8" name="Oval 87">
            <a:extLst>
              <a:ext uri="{FF2B5EF4-FFF2-40B4-BE49-F238E27FC236}">
                <a16:creationId xmlns:a16="http://schemas.microsoft.com/office/drawing/2014/main" id="{C93A0E01-9269-0917-5C26-F32A78201A88}"/>
              </a:ext>
            </a:extLst>
          </p:cNvPr>
          <p:cNvSpPr>
            <a:spLocks noGrp="1"/>
          </p:cNvSpPr>
          <p:nvPr/>
        </p:nvSpPr>
        <p:spPr>
          <a:xfrm>
            <a:off x="9265778" y="1692185"/>
            <a:ext cx="45719" cy="45719"/>
          </a:xfrm>
          <a:prstGeom prst="ellipse">
            <a:avLst/>
          </a:prstGeom>
          <a:solidFill>
            <a:srgbClr val="FFF6F0"/>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9" name="Oval 88">
            <a:extLst>
              <a:ext uri="{FF2B5EF4-FFF2-40B4-BE49-F238E27FC236}">
                <a16:creationId xmlns:a16="http://schemas.microsoft.com/office/drawing/2014/main" id="{C8FE6866-4B3C-DB0D-B6D8-8B1145AACF8E}"/>
              </a:ext>
            </a:extLst>
          </p:cNvPr>
          <p:cNvSpPr>
            <a:spLocks noGrp="1"/>
          </p:cNvSpPr>
          <p:nvPr/>
        </p:nvSpPr>
        <p:spPr>
          <a:xfrm>
            <a:off x="9351503" y="1692185"/>
            <a:ext cx="45719" cy="45719"/>
          </a:xfrm>
          <a:prstGeom prst="ellipse">
            <a:avLst/>
          </a:prstGeom>
          <a:solidFill>
            <a:srgbClr val="FFF6F0"/>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90" name="Oval 89">
            <a:extLst>
              <a:ext uri="{FF2B5EF4-FFF2-40B4-BE49-F238E27FC236}">
                <a16:creationId xmlns:a16="http://schemas.microsoft.com/office/drawing/2014/main" id="{72F81F53-1E22-3110-4706-CD812FBEA5DF}"/>
              </a:ext>
            </a:extLst>
          </p:cNvPr>
          <p:cNvSpPr>
            <a:spLocks noGrp="1"/>
          </p:cNvSpPr>
          <p:nvPr/>
        </p:nvSpPr>
        <p:spPr>
          <a:xfrm>
            <a:off x="9437228" y="1692185"/>
            <a:ext cx="45719" cy="45719"/>
          </a:xfrm>
          <a:prstGeom prst="ellipse">
            <a:avLst/>
          </a:prstGeom>
          <a:solidFill>
            <a:srgbClr val="FFF6F0"/>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91" name="Graphic 90">
            <a:extLst>
              <a:ext uri="{FF2B5EF4-FFF2-40B4-BE49-F238E27FC236}">
                <a16:creationId xmlns:a16="http://schemas.microsoft.com/office/drawing/2014/main" id="{53BE05F4-4CD7-693D-CA38-9E07F0392B56}"/>
              </a:ext>
            </a:extLst>
          </p:cNvPr>
          <p:cNvPicPr>
            <a:picLocks noChangeAspect="1"/>
          </p:cNvPicPr>
          <p:nvPr/>
        </p:nvPicPr>
        <p:blipFill>
          <a:blip>
            <a:extLst>
              <a:ext uri="{96DAC541-7B7A-43D3-8B79-37D633B846F1}">
                <asvg:svgBlip xmlns:asvg="http://schemas.microsoft.com/office/drawing/2016/SVG/main" r:embed="rId9"/>
              </a:ext>
            </a:extLst>
          </a:blip>
          <a:stretch/>
        </p:blipFill>
        <p:spPr>
          <a:xfrm>
            <a:off x="9322929" y="1873160"/>
            <a:ext cx="456670" cy="456670"/>
          </a:xfrm>
          <a:prstGeom prst="rect">
            <a:avLst/>
          </a:prstGeom>
        </p:spPr>
      </p:pic>
      <p:sp>
        <p:nvSpPr>
          <p:cNvPr id="92" name="Oval 91">
            <a:extLst>
              <a:ext uri="{FF2B5EF4-FFF2-40B4-BE49-F238E27FC236}">
                <a16:creationId xmlns:a16="http://schemas.microsoft.com/office/drawing/2014/main" id="{A69CC11B-8354-FDE4-968A-4A160E1B0A2E}"/>
              </a:ext>
            </a:extLst>
          </p:cNvPr>
          <p:cNvSpPr>
            <a:spLocks noGrp="1"/>
          </p:cNvSpPr>
          <p:nvPr/>
        </p:nvSpPr>
        <p:spPr>
          <a:xfrm>
            <a:off x="9846804" y="2044609"/>
            <a:ext cx="447216" cy="416877"/>
          </a:xfrm>
          <a:prstGeom prst="ellipse">
            <a:avLst/>
          </a:prstGeom>
          <a:solidFill>
            <a:srgbClr val="B44438"/>
          </a:solidFill>
          <a:ln w="11430">
            <a:solidFill>
              <a:srgbClr val="FFF5F0"/>
            </a:solidFill>
            <a:prstDash val="solid"/>
          </a:ln>
        </p:spPr>
        <p:txBody>
          <a:bodyPr/>
          <a:lstStyle/>
          <a:p>
            <a:endParaRPr lang="en-US">
              <a:latin typeface="Oracle Sans Tab" panose="020B0503020204020204" pitchFamily="34" charset="0"/>
              <a:cs typeface="Oracle Sans Tab" panose="020B0503020204020204" pitchFamily="34" charset="0"/>
            </a:endParaRPr>
          </a:p>
        </p:txBody>
      </p:sp>
      <p:pic>
        <p:nvPicPr>
          <p:cNvPr id="93" name="Graphic 92">
            <a:extLst>
              <a:ext uri="{FF2B5EF4-FFF2-40B4-BE49-F238E27FC236}">
                <a16:creationId xmlns:a16="http://schemas.microsoft.com/office/drawing/2014/main" id="{9FE73F73-C2C5-F958-E528-4235997B1F77}"/>
              </a:ext>
            </a:extLst>
          </p:cNvPr>
          <p:cNvPicPr>
            <a:picLocks noChangeAspect="1"/>
          </p:cNvPicPr>
          <p:nvPr/>
        </p:nvPicPr>
        <p:blipFill>
          <a:blip>
            <a:extLst>
              <a:ext uri="{96DAC541-7B7A-43D3-8B79-37D633B846F1}">
                <asvg:svgBlip xmlns:asvg="http://schemas.microsoft.com/office/drawing/2016/SVG/main" r:embed="rId10"/>
              </a:ext>
            </a:extLst>
          </a:blip>
          <a:stretch/>
        </p:blipFill>
        <p:spPr>
          <a:xfrm>
            <a:off x="9923004" y="2120810"/>
            <a:ext cx="329818" cy="329818"/>
          </a:xfrm>
          <a:prstGeom prst="rect">
            <a:avLst/>
          </a:prstGeom>
        </p:spPr>
      </p:pic>
      <p:sp>
        <p:nvSpPr>
          <p:cNvPr id="94" name="Rounded Rectangle 93">
            <a:extLst>
              <a:ext uri="{FF2B5EF4-FFF2-40B4-BE49-F238E27FC236}">
                <a16:creationId xmlns:a16="http://schemas.microsoft.com/office/drawing/2014/main" id="{62CEBD29-16FF-EBF6-7DB5-0DDF7FA01C35}"/>
              </a:ext>
            </a:extLst>
          </p:cNvPr>
          <p:cNvSpPr>
            <a:spLocks noGrp="1"/>
          </p:cNvSpPr>
          <p:nvPr/>
        </p:nvSpPr>
        <p:spPr>
          <a:xfrm>
            <a:off x="8703804" y="2539911"/>
            <a:ext cx="1980529" cy="287844"/>
          </a:xfrm>
          <a:prstGeom prst="roundRect">
            <a:avLst>
              <a:gd name="adj" fmla="val 50000"/>
            </a:avLst>
          </a:prstGeom>
          <a:gradFill>
            <a:gsLst>
              <a:gs pos="0">
                <a:srgbClr val="FDE0D8"/>
              </a:gs>
              <a:gs pos="100000">
                <a:srgbClr val="F0C8BE"/>
              </a:gs>
            </a:gsLst>
            <a:lin ang="5400000"/>
          </a:gradFill>
          <a:ln w="6668">
            <a:solidFill>
              <a:srgbClr val="FFF0EB"/>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95" name="Rectangle 94">
            <a:extLst>
              <a:ext uri="{FF2B5EF4-FFF2-40B4-BE49-F238E27FC236}">
                <a16:creationId xmlns:a16="http://schemas.microsoft.com/office/drawing/2014/main" id="{FCEAEB0A-D5CF-1F66-5286-4970F662A007}"/>
              </a:ext>
            </a:extLst>
          </p:cNvPr>
          <p:cNvSpPr>
            <a:spLocks noGrp="1"/>
          </p:cNvSpPr>
          <p:nvPr/>
        </p:nvSpPr>
        <p:spPr>
          <a:xfrm>
            <a:off x="8760953" y="2568485"/>
            <a:ext cx="1852753" cy="228289"/>
          </a:xfrm>
          <a:prstGeom prst="rect">
            <a:avLst/>
          </a:prstGeom>
          <a:noFill/>
          <a:ln w="0">
            <a:noFill/>
            <a:prstDash val="solid"/>
          </a:ln>
        </p:spPr>
        <p:txBody>
          <a:bodyPr lIns="0" tIns="0" rIns="0" bIns="0" anchor="ctr">
            <a:noAutofit/>
          </a:bodyPr>
          <a:lstStyle/>
          <a:p>
            <a:pPr algn="ctr">
              <a:defRPr sz="810" b="1">
                <a:solidFill>
                  <a:srgbClr val="7E2820"/>
                </a:solidFill>
                <a:latin typeface="Helvetica Neue"/>
                <a:ea typeface="Helvetica Neue"/>
                <a:cs typeface="Helvetica Neue"/>
              </a:defRPr>
            </a:pPr>
            <a:r>
              <a:rPr sz="1000" b="1" dirty="0">
                <a:solidFill>
                  <a:srgbClr val="7E2820"/>
                </a:solidFill>
                <a:latin typeface="Oracle Sans Tab" panose="020B0503020204020204" pitchFamily="34" charset="0"/>
                <a:ea typeface="Helvetica Neue"/>
                <a:cs typeface="Oracle Sans Tab" panose="020B0503020204020204" pitchFamily="34" charset="0"/>
              </a:rPr>
              <a:t>REST</a:t>
            </a:r>
            <a:r>
              <a:rPr lang="en-US" sz="1000" b="1" dirty="0">
                <a:solidFill>
                  <a:srgbClr val="7E2820"/>
                </a:solidFill>
                <a:latin typeface="Oracle Sans Tab" panose="020B0503020204020204" pitchFamily="34" charset="0"/>
                <a:ea typeface="Helvetica Neue"/>
                <a:cs typeface="Oracle Sans Tab" panose="020B0503020204020204" pitchFamily="34" charset="0"/>
              </a:rPr>
              <a:t>ful Services</a:t>
            </a:r>
            <a:endParaRPr sz="1000" b="1" dirty="0">
              <a:solidFill>
                <a:srgbClr val="7E2820"/>
              </a:solidFill>
              <a:latin typeface="Oracle Sans Tab" panose="020B0503020204020204" pitchFamily="34" charset="0"/>
              <a:ea typeface="Helvetica Neue"/>
              <a:cs typeface="Oracle Sans Tab" panose="020B0503020204020204" pitchFamily="34" charset="0"/>
            </a:endParaRPr>
          </a:p>
        </p:txBody>
      </p:sp>
      <p:sp>
        <p:nvSpPr>
          <p:cNvPr id="96" name="Rectangle 95">
            <a:extLst>
              <a:ext uri="{FF2B5EF4-FFF2-40B4-BE49-F238E27FC236}">
                <a16:creationId xmlns:a16="http://schemas.microsoft.com/office/drawing/2014/main" id="{0AD64B66-2A29-A710-72E0-F3128AA0A5C1}"/>
              </a:ext>
            </a:extLst>
          </p:cNvPr>
          <p:cNvSpPr>
            <a:spLocks noGrp="1"/>
          </p:cNvSpPr>
          <p:nvPr/>
        </p:nvSpPr>
        <p:spPr>
          <a:xfrm>
            <a:off x="8684754" y="2911385"/>
            <a:ext cx="2023121" cy="466505"/>
          </a:xfrm>
          <a:prstGeom prst="rect">
            <a:avLst/>
          </a:prstGeom>
          <a:noFill/>
          <a:ln w="0">
            <a:noFill/>
            <a:prstDash val="solid"/>
          </a:ln>
        </p:spPr>
        <p:txBody>
          <a:bodyPr lIns="0" tIns="0" rIns="0" bIns="0" anchor="ctr">
            <a:noAutofit/>
          </a:bodyPr>
          <a:lstStyle/>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REST</a:t>
            </a:r>
            <a:r>
              <a:rPr lang="en-US" sz="1400" b="1" dirty="0">
                <a:solidFill>
                  <a:srgbClr val="F5F7FA"/>
                </a:solidFill>
                <a:latin typeface="Oracle Sans Tab" panose="020B0503020204020204" pitchFamily="34" charset="0"/>
                <a:ea typeface="Helvetica Neue"/>
                <a:cs typeface="Oracle Sans Tab" panose="020B0503020204020204" pitchFamily="34" charset="0"/>
              </a:rPr>
              <a:t> Workshop</a:t>
            </a:r>
            <a:endParaRPr sz="1400" b="1" dirty="0">
              <a:solidFill>
                <a:srgbClr val="F5F7FA"/>
              </a:solidFill>
              <a:latin typeface="Oracle Sans Tab" panose="020B0503020204020204" pitchFamily="34" charset="0"/>
              <a:ea typeface="Helvetica Neue"/>
              <a:cs typeface="Oracle Sans Tab" panose="020B0503020204020204" pitchFamily="34" charset="0"/>
            </a:endParaRPr>
          </a:p>
          <a:p>
            <a:pPr algn="ctr">
              <a:defRPr sz="1290" b="1">
                <a:solidFill>
                  <a:srgbClr val="F5F7FA"/>
                </a:solidFill>
                <a:latin typeface="Helvetica Neue"/>
                <a:ea typeface="Helvetica Neue"/>
                <a:cs typeface="Helvetica Neue"/>
              </a:defRPr>
            </a:pPr>
            <a:r>
              <a:rPr sz="1400" b="1" dirty="0">
                <a:solidFill>
                  <a:srgbClr val="F5F7FA"/>
                </a:solidFill>
                <a:latin typeface="Oracle Sans Tab" panose="020B0503020204020204" pitchFamily="34" charset="0"/>
                <a:ea typeface="Helvetica Neue"/>
                <a:cs typeface="Oracle Sans Tab" panose="020B0503020204020204" pitchFamily="34" charset="0"/>
              </a:rPr>
              <a:t>moves</a:t>
            </a:r>
          </a:p>
        </p:txBody>
      </p:sp>
      <p:sp>
        <p:nvSpPr>
          <p:cNvPr id="97" name="Straight Connector 96">
            <a:extLst>
              <a:ext uri="{FF2B5EF4-FFF2-40B4-BE49-F238E27FC236}">
                <a16:creationId xmlns:a16="http://schemas.microsoft.com/office/drawing/2014/main" id="{DD148DED-3541-5658-7F96-DF7BA3957B15}"/>
              </a:ext>
            </a:extLst>
          </p:cNvPr>
          <p:cNvSpPr>
            <a:spLocks noGrp="1"/>
          </p:cNvSpPr>
          <p:nvPr/>
        </p:nvSpPr>
        <p:spPr>
          <a:xfrm>
            <a:off x="9008604" y="3520985"/>
            <a:ext cx="1299056" cy="0"/>
          </a:xfrm>
          <a:prstGeom prst="line">
            <a:avLst/>
          </a:prstGeom>
          <a:noFill/>
          <a:ln w="9525">
            <a:solidFill>
              <a:srgbClr val="D7E6EA"/>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98" name="Rectangle 97">
            <a:extLst>
              <a:ext uri="{FF2B5EF4-FFF2-40B4-BE49-F238E27FC236}">
                <a16:creationId xmlns:a16="http://schemas.microsoft.com/office/drawing/2014/main" id="{8BAC7C1D-CAF0-C60D-40E0-384A805D750E}"/>
              </a:ext>
            </a:extLst>
          </p:cNvPr>
          <p:cNvSpPr>
            <a:spLocks noGrp="1"/>
          </p:cNvSpPr>
          <p:nvPr/>
        </p:nvSpPr>
        <p:spPr>
          <a:xfrm>
            <a:off x="8658250" y="3660962"/>
            <a:ext cx="2023121" cy="1243928"/>
          </a:xfrm>
          <a:prstGeom prst="rect">
            <a:avLst/>
          </a:prstGeom>
          <a:noFill/>
          <a:ln w="0">
            <a:noFill/>
            <a:prstDash val="solid"/>
          </a:ln>
        </p:spPr>
        <p:txBody>
          <a:bodyPr lIns="0" tIns="0" rIns="0" bIns="0" anchor="t">
            <a:noAutofit/>
          </a:bodyPr>
          <a:lstStyle/>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REST Workshop is</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removed. Use SQL</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Developer Web to create</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and manage ORDS REST</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APIs; existing services</a:t>
            </a:r>
          </a:p>
          <a:p>
            <a:pPr algn="ctr">
              <a:defRPr sz="870" b="0">
                <a:solidFill>
                  <a:srgbClr val="E9F3F6"/>
                </a:solidFill>
                <a:latin typeface="Helvetica Neue"/>
                <a:ea typeface="Helvetica Neue"/>
                <a:cs typeface="Helvetica Neue"/>
              </a:defRPr>
            </a:pPr>
            <a:r>
              <a:rPr sz="1200" b="0" dirty="0">
                <a:solidFill>
                  <a:srgbClr val="E9F3F6"/>
                </a:solidFill>
                <a:latin typeface="Oracle Sans Tab" panose="020B0503020204020204" pitchFamily="34" charset="0"/>
                <a:ea typeface="Helvetica Neue"/>
                <a:cs typeface="Oracle Sans Tab" panose="020B0503020204020204" pitchFamily="34" charset="0"/>
              </a:rPr>
              <a:t>remain intact.</a:t>
            </a:r>
          </a:p>
        </p:txBody>
      </p:sp>
      <p:sp>
        <p:nvSpPr>
          <p:cNvPr id="109" name="TextBox 108">
            <a:extLst>
              <a:ext uri="{FF2B5EF4-FFF2-40B4-BE49-F238E27FC236}">
                <a16:creationId xmlns:a16="http://schemas.microsoft.com/office/drawing/2014/main" id="{A88D5E33-473E-D175-F171-6D80BDC34741}"/>
              </a:ext>
            </a:extLst>
          </p:cNvPr>
          <p:cNvSpPr txBox="1"/>
          <p:nvPr/>
        </p:nvSpPr>
        <p:spPr>
          <a:xfrm>
            <a:off x="483704" y="856278"/>
            <a:ext cx="10674626" cy="338554"/>
          </a:xfrm>
          <a:prstGeom prst="rect">
            <a:avLst/>
          </a:prstGeom>
          <a:noFill/>
        </p:spPr>
        <p:txBody>
          <a:bodyPr wrap="square">
            <a:spAutoFit/>
          </a:bodyPr>
          <a:lstStyle/>
          <a:p>
            <a:pPr>
              <a:buNone/>
            </a:pPr>
            <a:r>
              <a:rPr lang="en-US" sz="1600" dirty="0">
                <a:solidFill>
                  <a:schemeClr val="accent4">
                    <a:lumMod val="75000"/>
                  </a:schemeClr>
                </a:solidFill>
              </a:rPr>
              <a:t>Improvements for development, workflow, administration, and integration</a:t>
            </a:r>
          </a:p>
        </p:txBody>
      </p:sp>
    </p:spTree>
    <p:extLst>
      <p:ext uri="{BB962C8B-B14F-4D97-AF65-F5344CB8AC3E}">
        <p14:creationId xmlns:p14="http://schemas.microsoft.com/office/powerpoint/2010/main" val="285674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5073F-1465-0757-1C64-6DC4F11A2FB1}"/>
              </a:ext>
            </a:extLst>
          </p:cNvPr>
          <p:cNvSpPr>
            <a:spLocks noGrp="1"/>
          </p:cNvSpPr>
          <p:nvPr>
            <p:ph type="title"/>
          </p:nvPr>
        </p:nvSpPr>
        <p:spPr/>
        <p:txBody>
          <a:bodyPr/>
          <a:lstStyle/>
          <a:p>
            <a:r>
              <a:rPr lang="en-US" dirty="0"/>
              <a:t>Additional Learning Resources</a:t>
            </a:r>
            <a:br>
              <a:rPr lang="en-US" dirty="0"/>
            </a:br>
            <a:endParaRPr lang="en-US" dirty="0"/>
          </a:p>
        </p:txBody>
      </p:sp>
      <p:sp>
        <p:nvSpPr>
          <p:cNvPr id="3" name="Slide Number Placeholder 2">
            <a:extLst>
              <a:ext uri="{FF2B5EF4-FFF2-40B4-BE49-F238E27FC236}">
                <a16:creationId xmlns:a16="http://schemas.microsoft.com/office/drawing/2014/main" id="{5DE49EA2-FB5F-E718-519F-31A27F8023A9}"/>
              </a:ext>
            </a:extLst>
          </p:cNvPr>
          <p:cNvSpPr>
            <a:spLocks noGrp="1"/>
          </p:cNvSpPr>
          <p:nvPr>
            <p:ph type="sldNum" idx="4"/>
          </p:nvPr>
        </p:nvSpPr>
        <p:spPr/>
        <p:txBody>
          <a:bodyPr/>
          <a:lstStyle/>
          <a:p>
            <a:fld id="{766B4A5F-AE5C-6B4D-A0D8-689C8C1B0247}" type="slidenum">
              <a:rPr lang="en-US" smtClean="0"/>
              <a:t>24</a:t>
            </a:fld>
            <a:endParaRPr lang="en-US"/>
          </a:p>
        </p:txBody>
      </p:sp>
      <p:sp>
        <p:nvSpPr>
          <p:cNvPr id="4" name="Footer Placeholder 3">
            <a:extLst>
              <a:ext uri="{FF2B5EF4-FFF2-40B4-BE49-F238E27FC236}">
                <a16:creationId xmlns:a16="http://schemas.microsoft.com/office/drawing/2014/main" id="{6DCAB99A-405C-D1B5-6F2E-754DB1940D3F}"/>
              </a:ext>
            </a:extLst>
          </p:cNvPr>
          <p:cNvSpPr>
            <a:spLocks noGrp="1"/>
          </p:cNvSpPr>
          <p:nvPr>
            <p:ph type="ftr" idx="3"/>
          </p:nvPr>
        </p:nvSpPr>
        <p:spPr/>
        <p:txBody>
          <a:bodyPr/>
          <a:lstStyle/>
          <a:p>
            <a:r>
              <a:rPr lang="en-US"/>
              <a:t>Copyright © 2026, Oracle and/or its affiliates</a:t>
            </a:r>
          </a:p>
        </p:txBody>
      </p:sp>
      <p:sp>
        <p:nvSpPr>
          <p:cNvPr id="11" name="TextBox 10">
            <a:extLst>
              <a:ext uri="{FF2B5EF4-FFF2-40B4-BE49-F238E27FC236}">
                <a16:creationId xmlns:a16="http://schemas.microsoft.com/office/drawing/2014/main" id="{456FA865-710E-19C1-F820-8F9598D3272A}"/>
              </a:ext>
            </a:extLst>
          </p:cNvPr>
          <p:cNvSpPr txBox="1"/>
          <p:nvPr/>
        </p:nvSpPr>
        <p:spPr>
          <a:xfrm>
            <a:off x="1255594" y="5075155"/>
            <a:ext cx="3248167" cy="670552"/>
          </a:xfrm>
          <a:prstGeom prst="rect">
            <a:avLst/>
          </a:prstGeom>
          <a:noFill/>
        </p:spPr>
        <p:txBody>
          <a:bodyPr wrap="square">
            <a:spAutoFit/>
          </a:bodyPr>
          <a:lstStyle/>
          <a:p>
            <a:pPr algn="ctr"/>
            <a:r>
              <a:rPr lang="en-US" b="1" dirty="0"/>
              <a:t>Announcing Oracle APEX 26.2 General Availability </a:t>
            </a:r>
            <a:endParaRPr lang="en-US" dirty="0"/>
          </a:p>
        </p:txBody>
      </p:sp>
      <p:sp>
        <p:nvSpPr>
          <p:cNvPr id="14" name="TextBox 13">
            <a:extLst>
              <a:ext uri="{FF2B5EF4-FFF2-40B4-BE49-F238E27FC236}">
                <a16:creationId xmlns:a16="http://schemas.microsoft.com/office/drawing/2014/main" id="{C1F5E349-F87E-6A22-AE57-E18279D1F436}"/>
              </a:ext>
            </a:extLst>
          </p:cNvPr>
          <p:cNvSpPr txBox="1"/>
          <p:nvPr/>
        </p:nvSpPr>
        <p:spPr>
          <a:xfrm>
            <a:off x="7014952" y="4987720"/>
            <a:ext cx="3261815" cy="923330"/>
          </a:xfrm>
          <a:prstGeom prst="rect">
            <a:avLst/>
          </a:prstGeom>
          <a:noFill/>
        </p:spPr>
        <p:txBody>
          <a:bodyPr wrap="square">
            <a:spAutoFit/>
          </a:bodyPr>
          <a:lstStyle/>
          <a:p>
            <a:pPr algn="ctr"/>
            <a:r>
              <a:rPr lang="en-US" b="1" dirty="0"/>
              <a:t>Introducing File-Level Import with APEXlang in Oracle APEX 26.2</a:t>
            </a:r>
            <a:endParaRPr lang="en-US" dirty="0"/>
          </a:p>
        </p:txBody>
      </p:sp>
      <p:sp>
        <p:nvSpPr>
          <p:cNvPr id="16" name="TextBox 15">
            <a:extLst>
              <a:ext uri="{FF2B5EF4-FFF2-40B4-BE49-F238E27FC236}">
                <a16:creationId xmlns:a16="http://schemas.microsoft.com/office/drawing/2014/main" id="{FE59B602-D868-5CBD-DA3C-FC4A752E8CE4}"/>
              </a:ext>
            </a:extLst>
          </p:cNvPr>
          <p:cNvSpPr txBox="1"/>
          <p:nvPr/>
        </p:nvSpPr>
        <p:spPr>
          <a:xfrm>
            <a:off x="585061" y="969958"/>
            <a:ext cx="6098582" cy="369332"/>
          </a:xfrm>
          <a:prstGeom prst="rect">
            <a:avLst/>
          </a:prstGeom>
          <a:noFill/>
        </p:spPr>
        <p:txBody>
          <a:bodyPr wrap="square">
            <a:spAutoFit/>
          </a:bodyPr>
          <a:lstStyle/>
          <a:p>
            <a:r>
              <a:rPr lang="en-US" dirty="0" err="1">
                <a:solidFill>
                  <a:schemeClr val="accent4">
                    <a:lumMod val="75000"/>
                  </a:schemeClr>
                </a:solidFill>
              </a:rPr>
              <a:t>blogs.oracle.com</a:t>
            </a:r>
            <a:r>
              <a:rPr lang="en-US" dirty="0">
                <a:solidFill>
                  <a:schemeClr val="accent4">
                    <a:lumMod val="75000"/>
                  </a:schemeClr>
                </a:solidFill>
              </a:rPr>
              <a:t>/apex/</a:t>
            </a:r>
          </a:p>
        </p:txBody>
      </p:sp>
      <p:pic>
        <p:nvPicPr>
          <p:cNvPr id="17" name="Picture 16">
            <a:extLst>
              <a:ext uri="{FF2B5EF4-FFF2-40B4-BE49-F238E27FC236}">
                <a16:creationId xmlns:a16="http://schemas.microsoft.com/office/drawing/2014/main" id="{2C006AB0-56D0-5D87-5ED9-64516F66498F}"/>
              </a:ext>
            </a:extLst>
          </p:cNvPr>
          <p:cNvPicPr>
            <a:picLocks noChangeAspect="1"/>
          </p:cNvPicPr>
          <p:nvPr/>
        </p:nvPicPr>
        <p:blipFill>
          <a:blip r:embed="rId2"/>
          <a:stretch>
            <a:fillRect/>
          </a:stretch>
        </p:blipFill>
        <p:spPr>
          <a:xfrm>
            <a:off x="6986856" y="1759632"/>
            <a:ext cx="3141883" cy="3141883"/>
          </a:xfrm>
          <a:prstGeom prst="rect">
            <a:avLst/>
          </a:prstGeom>
        </p:spPr>
      </p:pic>
      <p:pic>
        <p:nvPicPr>
          <p:cNvPr id="18" name="Picture 17">
            <a:extLst>
              <a:ext uri="{FF2B5EF4-FFF2-40B4-BE49-F238E27FC236}">
                <a16:creationId xmlns:a16="http://schemas.microsoft.com/office/drawing/2014/main" id="{EFA1597C-AE13-2BAD-EAFB-E82D04A98321}"/>
              </a:ext>
            </a:extLst>
          </p:cNvPr>
          <p:cNvPicPr>
            <a:picLocks noChangeAspect="1"/>
          </p:cNvPicPr>
          <p:nvPr/>
        </p:nvPicPr>
        <p:blipFill>
          <a:blip r:embed="rId3"/>
          <a:stretch>
            <a:fillRect/>
          </a:stretch>
        </p:blipFill>
        <p:spPr>
          <a:xfrm>
            <a:off x="1346884" y="1746640"/>
            <a:ext cx="3111500" cy="3111500"/>
          </a:xfrm>
          <a:prstGeom prst="rect">
            <a:avLst/>
          </a:prstGeom>
        </p:spPr>
      </p:pic>
    </p:spTree>
    <p:extLst>
      <p:ext uri="{BB962C8B-B14F-4D97-AF65-F5344CB8AC3E}">
        <p14:creationId xmlns:p14="http://schemas.microsoft.com/office/powerpoint/2010/main" val="1659952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EECAA-333D-8F37-B3CE-0EC6865F22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EB13E-608E-AEEC-F7C3-A6192B64A0BC}"/>
              </a:ext>
            </a:extLst>
          </p:cNvPr>
          <p:cNvSpPr>
            <a:spLocks noGrp="1"/>
          </p:cNvSpPr>
          <p:nvPr>
            <p:ph type="title"/>
          </p:nvPr>
        </p:nvSpPr>
        <p:spPr/>
        <p:txBody>
          <a:bodyPr/>
          <a:lstStyle/>
          <a:p>
            <a:r>
              <a:rPr lang="en-US" dirty="0"/>
              <a:t>Additional Learning Resources</a:t>
            </a:r>
            <a:br>
              <a:rPr lang="en-US" dirty="0"/>
            </a:br>
            <a:endParaRPr lang="en-US" dirty="0"/>
          </a:p>
        </p:txBody>
      </p:sp>
      <p:sp>
        <p:nvSpPr>
          <p:cNvPr id="3" name="Slide Number Placeholder 2">
            <a:extLst>
              <a:ext uri="{FF2B5EF4-FFF2-40B4-BE49-F238E27FC236}">
                <a16:creationId xmlns:a16="http://schemas.microsoft.com/office/drawing/2014/main" id="{C2FCB193-EFB5-733E-E515-3297017B7344}"/>
              </a:ext>
            </a:extLst>
          </p:cNvPr>
          <p:cNvSpPr>
            <a:spLocks noGrp="1"/>
          </p:cNvSpPr>
          <p:nvPr>
            <p:ph type="sldNum" idx="4"/>
          </p:nvPr>
        </p:nvSpPr>
        <p:spPr/>
        <p:txBody>
          <a:bodyPr/>
          <a:lstStyle/>
          <a:p>
            <a:fld id="{766B4A5F-AE5C-6B4D-A0D8-689C8C1B0247}" type="slidenum">
              <a:rPr lang="en-US" smtClean="0"/>
              <a:t>25</a:t>
            </a:fld>
            <a:endParaRPr lang="en-US"/>
          </a:p>
        </p:txBody>
      </p:sp>
      <p:sp>
        <p:nvSpPr>
          <p:cNvPr id="4" name="Footer Placeholder 3">
            <a:extLst>
              <a:ext uri="{FF2B5EF4-FFF2-40B4-BE49-F238E27FC236}">
                <a16:creationId xmlns:a16="http://schemas.microsoft.com/office/drawing/2014/main" id="{2246C6C3-9AB5-1CAD-0BD7-E5E1666AA8FA}"/>
              </a:ext>
            </a:extLst>
          </p:cNvPr>
          <p:cNvSpPr>
            <a:spLocks noGrp="1"/>
          </p:cNvSpPr>
          <p:nvPr>
            <p:ph type="ftr" idx="3"/>
          </p:nvPr>
        </p:nvSpPr>
        <p:spPr/>
        <p:txBody>
          <a:bodyPr/>
          <a:lstStyle/>
          <a:p>
            <a:r>
              <a:rPr lang="en-US" dirty="0"/>
              <a:t>Copyright © 2026, Oracle and/or its affiliates</a:t>
            </a:r>
          </a:p>
        </p:txBody>
      </p:sp>
      <p:sp>
        <p:nvSpPr>
          <p:cNvPr id="11" name="TextBox 10">
            <a:extLst>
              <a:ext uri="{FF2B5EF4-FFF2-40B4-BE49-F238E27FC236}">
                <a16:creationId xmlns:a16="http://schemas.microsoft.com/office/drawing/2014/main" id="{FA70FE7F-A1C4-2B67-2BBF-7A5D441D680D}"/>
              </a:ext>
            </a:extLst>
          </p:cNvPr>
          <p:cNvSpPr txBox="1"/>
          <p:nvPr/>
        </p:nvSpPr>
        <p:spPr>
          <a:xfrm>
            <a:off x="1055077" y="5171633"/>
            <a:ext cx="3868615" cy="923330"/>
          </a:xfrm>
          <a:prstGeom prst="rect">
            <a:avLst/>
          </a:prstGeom>
          <a:noFill/>
        </p:spPr>
        <p:txBody>
          <a:bodyPr wrap="square">
            <a:spAutoFit/>
          </a:bodyPr>
          <a:lstStyle/>
          <a:p>
            <a:r>
              <a:rPr lang="en-US" b="1" dirty="0"/>
              <a:t>Working with Generative AI Provider APIs and Reasoning Effort</a:t>
            </a:r>
            <a:endParaRPr lang="en-US" dirty="0"/>
          </a:p>
        </p:txBody>
      </p:sp>
      <p:sp>
        <p:nvSpPr>
          <p:cNvPr id="14" name="TextBox 13">
            <a:extLst>
              <a:ext uri="{FF2B5EF4-FFF2-40B4-BE49-F238E27FC236}">
                <a16:creationId xmlns:a16="http://schemas.microsoft.com/office/drawing/2014/main" id="{7F866C78-42A1-7E72-8D9B-6837C6039342}"/>
              </a:ext>
            </a:extLst>
          </p:cNvPr>
          <p:cNvSpPr txBox="1"/>
          <p:nvPr/>
        </p:nvSpPr>
        <p:spPr>
          <a:xfrm>
            <a:off x="6654018" y="5154386"/>
            <a:ext cx="3909346" cy="646331"/>
          </a:xfrm>
          <a:prstGeom prst="rect">
            <a:avLst/>
          </a:prstGeom>
          <a:noFill/>
        </p:spPr>
        <p:txBody>
          <a:bodyPr wrap="square">
            <a:spAutoFit/>
          </a:bodyPr>
          <a:lstStyle/>
          <a:p>
            <a:r>
              <a:rPr lang="en-US" b="1" dirty="0"/>
              <a:t>What’s New in Interactive Reports and AI Interactive Reports </a:t>
            </a:r>
            <a:endParaRPr lang="en-US" dirty="0"/>
          </a:p>
        </p:txBody>
      </p:sp>
      <p:pic>
        <p:nvPicPr>
          <p:cNvPr id="13" name="Picture 12">
            <a:extLst>
              <a:ext uri="{FF2B5EF4-FFF2-40B4-BE49-F238E27FC236}">
                <a16:creationId xmlns:a16="http://schemas.microsoft.com/office/drawing/2014/main" id="{C9B7C7C9-58CA-81C2-73D7-F4199BC25429}"/>
              </a:ext>
            </a:extLst>
          </p:cNvPr>
          <p:cNvPicPr>
            <a:picLocks noChangeAspect="1"/>
          </p:cNvPicPr>
          <p:nvPr/>
        </p:nvPicPr>
        <p:blipFill>
          <a:blip r:embed="rId2"/>
          <a:stretch>
            <a:fillRect/>
          </a:stretch>
        </p:blipFill>
        <p:spPr>
          <a:xfrm>
            <a:off x="6663299" y="1267169"/>
            <a:ext cx="3642456" cy="3642456"/>
          </a:xfrm>
          <a:prstGeom prst="rect">
            <a:avLst/>
          </a:prstGeom>
        </p:spPr>
      </p:pic>
      <p:pic>
        <p:nvPicPr>
          <p:cNvPr id="15" name="Picture 14">
            <a:extLst>
              <a:ext uri="{FF2B5EF4-FFF2-40B4-BE49-F238E27FC236}">
                <a16:creationId xmlns:a16="http://schemas.microsoft.com/office/drawing/2014/main" id="{44382B4B-6FE3-576A-9558-971F12F1C7D9}"/>
              </a:ext>
            </a:extLst>
          </p:cNvPr>
          <p:cNvPicPr>
            <a:picLocks noChangeAspect="1"/>
          </p:cNvPicPr>
          <p:nvPr/>
        </p:nvPicPr>
        <p:blipFill>
          <a:blip r:embed="rId3"/>
          <a:stretch>
            <a:fillRect/>
          </a:stretch>
        </p:blipFill>
        <p:spPr>
          <a:xfrm>
            <a:off x="867410" y="1281234"/>
            <a:ext cx="3642456" cy="3642456"/>
          </a:xfrm>
          <a:prstGeom prst="rect">
            <a:avLst/>
          </a:prstGeom>
        </p:spPr>
      </p:pic>
    </p:spTree>
    <p:extLst>
      <p:ext uri="{BB962C8B-B14F-4D97-AF65-F5344CB8AC3E}">
        <p14:creationId xmlns:p14="http://schemas.microsoft.com/office/powerpoint/2010/main" val="3400696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39BEF-87C5-F8DB-6728-9DBC081C18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56711-A3AD-890D-CF41-28042DE7DE0E}"/>
              </a:ext>
            </a:extLst>
          </p:cNvPr>
          <p:cNvSpPr>
            <a:spLocks noGrp="1"/>
          </p:cNvSpPr>
          <p:nvPr>
            <p:ph type="title"/>
          </p:nvPr>
        </p:nvSpPr>
        <p:spPr/>
        <p:txBody>
          <a:bodyPr/>
          <a:lstStyle/>
          <a:p>
            <a:r>
              <a:rPr lang="en-US" dirty="0"/>
              <a:t>Additional Learning Resources</a:t>
            </a:r>
            <a:br>
              <a:rPr lang="en-US" dirty="0"/>
            </a:br>
            <a:endParaRPr lang="en-US" dirty="0"/>
          </a:p>
        </p:txBody>
      </p:sp>
      <p:sp>
        <p:nvSpPr>
          <p:cNvPr id="3" name="Slide Number Placeholder 2">
            <a:extLst>
              <a:ext uri="{FF2B5EF4-FFF2-40B4-BE49-F238E27FC236}">
                <a16:creationId xmlns:a16="http://schemas.microsoft.com/office/drawing/2014/main" id="{443F0E5A-13F8-F927-A4F3-45368356C32F}"/>
              </a:ext>
            </a:extLst>
          </p:cNvPr>
          <p:cNvSpPr>
            <a:spLocks noGrp="1"/>
          </p:cNvSpPr>
          <p:nvPr>
            <p:ph type="sldNum" idx="4"/>
          </p:nvPr>
        </p:nvSpPr>
        <p:spPr/>
        <p:txBody>
          <a:bodyPr/>
          <a:lstStyle/>
          <a:p>
            <a:fld id="{766B4A5F-AE5C-6B4D-A0D8-689C8C1B0247}" type="slidenum">
              <a:rPr lang="en-US" smtClean="0"/>
              <a:t>26</a:t>
            </a:fld>
            <a:endParaRPr lang="en-US"/>
          </a:p>
        </p:txBody>
      </p:sp>
      <p:sp>
        <p:nvSpPr>
          <p:cNvPr id="4" name="Footer Placeholder 3">
            <a:extLst>
              <a:ext uri="{FF2B5EF4-FFF2-40B4-BE49-F238E27FC236}">
                <a16:creationId xmlns:a16="http://schemas.microsoft.com/office/drawing/2014/main" id="{9F7244E9-A0E4-B812-6B63-2492AE190860}"/>
              </a:ext>
            </a:extLst>
          </p:cNvPr>
          <p:cNvSpPr>
            <a:spLocks noGrp="1"/>
          </p:cNvSpPr>
          <p:nvPr>
            <p:ph type="ftr" idx="3"/>
          </p:nvPr>
        </p:nvSpPr>
        <p:spPr/>
        <p:txBody>
          <a:bodyPr/>
          <a:lstStyle/>
          <a:p>
            <a:r>
              <a:rPr lang="en-US" dirty="0"/>
              <a:t>Copyright © 2026, Oracle and/or its affiliates</a:t>
            </a:r>
          </a:p>
        </p:txBody>
      </p:sp>
      <p:sp>
        <p:nvSpPr>
          <p:cNvPr id="11" name="TextBox 10">
            <a:extLst>
              <a:ext uri="{FF2B5EF4-FFF2-40B4-BE49-F238E27FC236}">
                <a16:creationId xmlns:a16="http://schemas.microsoft.com/office/drawing/2014/main" id="{7A4A0989-357B-CDB6-7188-6EC046B85874}"/>
              </a:ext>
            </a:extLst>
          </p:cNvPr>
          <p:cNvSpPr txBox="1"/>
          <p:nvPr/>
        </p:nvSpPr>
        <p:spPr>
          <a:xfrm>
            <a:off x="1378424" y="5050176"/>
            <a:ext cx="3521122" cy="923330"/>
          </a:xfrm>
          <a:prstGeom prst="rect">
            <a:avLst/>
          </a:prstGeom>
          <a:noFill/>
        </p:spPr>
        <p:txBody>
          <a:bodyPr wrap="square">
            <a:spAutoFit/>
          </a:bodyPr>
          <a:lstStyle/>
          <a:p>
            <a:pPr algn="ctr"/>
            <a:r>
              <a:rPr lang="en-US" b="1" dirty="0"/>
              <a:t>Using DBMS_CLOUD Credentials with Resource Principal and </a:t>
            </a:r>
            <a:r>
              <a:rPr lang="en-US" b="1" dirty="0" err="1"/>
              <a:t>DBTools</a:t>
            </a:r>
            <a:r>
              <a:rPr lang="en-US" b="1" dirty="0"/>
              <a:t> Identity</a:t>
            </a:r>
            <a:endParaRPr lang="en-US" dirty="0"/>
          </a:p>
        </p:txBody>
      </p:sp>
      <p:pic>
        <p:nvPicPr>
          <p:cNvPr id="10" name="Picture 9">
            <a:extLst>
              <a:ext uri="{FF2B5EF4-FFF2-40B4-BE49-F238E27FC236}">
                <a16:creationId xmlns:a16="http://schemas.microsoft.com/office/drawing/2014/main" id="{F2B81495-5910-C03B-AD42-0781465A4DD3}"/>
              </a:ext>
            </a:extLst>
          </p:cNvPr>
          <p:cNvPicPr>
            <a:picLocks noChangeAspect="1"/>
          </p:cNvPicPr>
          <p:nvPr/>
        </p:nvPicPr>
        <p:blipFill>
          <a:blip r:embed="rId2"/>
          <a:stretch>
            <a:fillRect/>
          </a:stretch>
        </p:blipFill>
        <p:spPr>
          <a:xfrm>
            <a:off x="1303117" y="1308978"/>
            <a:ext cx="3685052" cy="3685052"/>
          </a:xfrm>
          <a:prstGeom prst="rect">
            <a:avLst/>
          </a:prstGeom>
        </p:spPr>
      </p:pic>
    </p:spTree>
    <p:extLst>
      <p:ext uri="{BB962C8B-B14F-4D97-AF65-F5344CB8AC3E}">
        <p14:creationId xmlns:p14="http://schemas.microsoft.com/office/powerpoint/2010/main" val="189609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9891CC-6A29-8C0F-F35C-183CABC8B1F8}"/>
              </a:ext>
            </a:extLst>
          </p:cNvPr>
          <p:cNvSpPr>
            <a:spLocks noGrp="1"/>
          </p:cNvSpPr>
          <p:nvPr>
            <p:ph type="sldNum" idx="4"/>
          </p:nvPr>
        </p:nvSpPr>
        <p:spPr/>
        <p:txBody>
          <a:bodyPr/>
          <a:lstStyle/>
          <a:p>
            <a:fld id="{766B4A5F-AE5C-6B4D-A0D8-689C8C1B0247}" type="slidenum">
              <a:rPr lang="en-US" smtClean="0"/>
              <a:t>27</a:t>
            </a:fld>
            <a:endParaRPr lang="en-US"/>
          </a:p>
        </p:txBody>
      </p:sp>
      <p:sp>
        <p:nvSpPr>
          <p:cNvPr id="4" name="Footer Placeholder 3">
            <a:extLst>
              <a:ext uri="{FF2B5EF4-FFF2-40B4-BE49-F238E27FC236}">
                <a16:creationId xmlns:a16="http://schemas.microsoft.com/office/drawing/2014/main" id="{0D680F26-5C01-E456-A955-C8068C6E3DCC}"/>
              </a:ext>
            </a:extLst>
          </p:cNvPr>
          <p:cNvSpPr>
            <a:spLocks noGrp="1"/>
          </p:cNvSpPr>
          <p:nvPr>
            <p:ph type="ftr" idx="3"/>
          </p:nvPr>
        </p:nvSpPr>
        <p:spPr/>
        <p:txBody>
          <a:bodyPr/>
          <a:lstStyle/>
          <a:p>
            <a:r>
              <a:rPr lang="en-US"/>
              <a:t>Copyright © 2026, Oracle and/or its affiliates</a:t>
            </a:r>
          </a:p>
        </p:txBody>
      </p:sp>
      <p:sp>
        <p:nvSpPr>
          <p:cNvPr id="5" name="Title 4">
            <a:extLst>
              <a:ext uri="{FF2B5EF4-FFF2-40B4-BE49-F238E27FC236}">
                <a16:creationId xmlns:a16="http://schemas.microsoft.com/office/drawing/2014/main" id="{ECC3B37E-0945-DBBB-AB72-5B1340CAB0D8}"/>
              </a:ext>
            </a:extLst>
          </p:cNvPr>
          <p:cNvSpPr txBox="1">
            <a:spLocks/>
          </p:cNvSpPr>
          <p:nvPr/>
        </p:nvSpPr>
        <p:spPr>
          <a:xfrm>
            <a:off x="762000" y="2471026"/>
            <a:ext cx="3624805" cy="573116"/>
          </a:xfrm>
          <a:prstGeom prst="rect">
            <a:avLst/>
          </a:prstGeom>
        </p:spPr>
        <p:txBody>
          <a:bodyPr vert="horz" lIns="0" tIns="0" rIns="0" bIns="0" anchor="t">
            <a:noAutofit/>
          </a:bodyPr>
          <a:lstStyle>
            <a:lvl1pPr algn="l" defTabSz="914400">
              <a:lnSpc>
                <a:spcPct val="95000"/>
              </a:lnSpc>
              <a:spcBef>
                <a:spcPct val="0"/>
              </a:spcBef>
              <a:buNone/>
              <a:defRPr sz="2400" b="1" i="0" kern="1200" baseline="0">
                <a:gradFill>
                  <a:gsLst>
                    <a:gs pos="0">
                      <a:schemeClr val="tx1"/>
                    </a:gs>
                    <a:gs pos="100000">
                      <a:schemeClr val="tx1"/>
                    </a:gs>
                  </a:gsLst>
                  <a:lin ang="2700000" scaled="1"/>
                </a:gradFill>
                <a:latin typeface="+mn-lt"/>
                <a:ea typeface="+mn-lt"/>
                <a:cs typeface="+mn-lt"/>
              </a:defRPr>
            </a:lvl1pPr>
          </a:lstStyle>
          <a:p>
            <a:r>
              <a:rPr lang="en-US" dirty="0"/>
              <a:t>Everything Oracle APEX</a:t>
            </a:r>
          </a:p>
        </p:txBody>
      </p:sp>
      <p:sp>
        <p:nvSpPr>
          <p:cNvPr id="6" name="Text Placeholder 5">
            <a:extLst>
              <a:ext uri="{FF2B5EF4-FFF2-40B4-BE49-F238E27FC236}">
                <a16:creationId xmlns:a16="http://schemas.microsoft.com/office/drawing/2014/main" id="{5C84A17C-E6F1-41ED-3503-36EDFA1EE65B}"/>
              </a:ext>
            </a:extLst>
          </p:cNvPr>
          <p:cNvSpPr txBox="1">
            <a:spLocks/>
          </p:cNvSpPr>
          <p:nvPr/>
        </p:nvSpPr>
        <p:spPr>
          <a:xfrm>
            <a:off x="787400" y="2967114"/>
            <a:ext cx="3762466" cy="1228119"/>
          </a:xfrm>
          <a:prstGeom prst="rect">
            <a:avLst/>
          </a:prstGeom>
        </p:spPr>
        <p:txBody>
          <a:bodyPr/>
          <a:lstStyle>
            <a:lvl1pPr marL="0" marR="0" indent="0" algn="l" defTabSz="914400">
              <a:lnSpc>
                <a:spcPct val="95000"/>
              </a:lnSpc>
              <a:spcBef>
                <a:spcPts val="600"/>
              </a:spcBef>
              <a:spcAft>
                <a:spcPts val="0"/>
              </a:spcAft>
              <a:buClrTx/>
              <a:buSzTx/>
              <a:buFont typeface="System Font Regular"/>
              <a:buNone/>
              <a:defRPr sz="1600" b="0" i="0" kern="1200">
                <a:gradFill>
                  <a:gsLst>
                    <a:gs pos="0">
                      <a:schemeClr val="tx1"/>
                    </a:gs>
                    <a:gs pos="100000">
                      <a:schemeClr val="tx1"/>
                    </a:gs>
                  </a:gsLst>
                  <a:lin ang="2700000" scaled="1"/>
                </a:gradFill>
                <a:latin typeface="Oracle Sans Tab"/>
                <a:ea typeface="Oracle Sans Tab"/>
                <a:cs typeface="Oracle Sans Tab"/>
              </a:defRPr>
            </a:lvl1pPr>
            <a:lvl2pPr marL="365760" marR="0" indent="-182880" algn="l" defTabSz="914400">
              <a:lnSpc>
                <a:spcPct val="95000"/>
              </a:lnSpc>
              <a:spcBef>
                <a:spcPts val="600"/>
              </a:spcBef>
              <a:spcAft>
                <a:spcPts val="0"/>
              </a:spcAft>
              <a:buClrTx/>
              <a:buSzPct val="100000"/>
              <a:buFont typeface="Arial"/>
              <a:buChar char="•"/>
              <a:defRPr sz="1600" b="0" i="0" kern="1200">
                <a:gradFill>
                  <a:gsLst>
                    <a:gs pos="0">
                      <a:schemeClr val="tx1"/>
                    </a:gs>
                    <a:gs pos="100000">
                      <a:schemeClr val="tx1"/>
                    </a:gs>
                  </a:gsLst>
                  <a:lin ang="2700000" scaled="1"/>
                </a:gradFill>
                <a:latin typeface="Oracle Sans"/>
                <a:ea typeface="Oracle Sans"/>
                <a:cs typeface="Oracle Sans"/>
              </a:defRPr>
            </a:lvl2pPr>
            <a:lvl3pPr marL="547688" marR="0" indent="-182563" algn="l" defTabSz="914400">
              <a:lnSpc>
                <a:spcPct val="95000"/>
              </a:lnSpc>
              <a:spcBef>
                <a:spcPts val="400"/>
              </a:spcBef>
              <a:spcAft>
                <a:spcPts val="0"/>
              </a:spcAft>
              <a:buClrTx/>
              <a:buSzPct val="100000"/>
              <a:buFont typeface="System Font Regular"/>
              <a:buChar char="-"/>
              <a:defRPr sz="1600" b="0" i="0" kern="1200">
                <a:gradFill>
                  <a:gsLst>
                    <a:gs pos="0">
                      <a:schemeClr val="tx1"/>
                    </a:gs>
                    <a:gs pos="100000">
                      <a:schemeClr val="tx1"/>
                    </a:gs>
                  </a:gsLst>
                  <a:lin ang="2700000" scaled="1"/>
                </a:gradFill>
                <a:latin typeface="Oracle Sans"/>
                <a:ea typeface="Oracle Sans"/>
                <a:cs typeface="Oracle Sans"/>
              </a:defRPr>
            </a:lvl3pPr>
            <a:lvl4pPr marL="730250" marR="0" indent="-182563" algn="l" defTabSz="914400">
              <a:lnSpc>
                <a:spcPct val="95000"/>
              </a:lnSpc>
              <a:spcBef>
                <a:spcPts val="400"/>
              </a:spcBef>
              <a:spcAft>
                <a:spcPts val="0"/>
              </a:spcAft>
              <a:buClrTx/>
              <a:buSzPct val="100000"/>
              <a:buFont typeface="Arial"/>
              <a:buChar char="•"/>
              <a:defRPr sz="1600" b="0" i="0" kern="1200">
                <a:gradFill>
                  <a:gsLst>
                    <a:gs pos="0">
                      <a:schemeClr val="tx1"/>
                    </a:gs>
                    <a:gs pos="100000">
                      <a:schemeClr val="tx1"/>
                    </a:gs>
                  </a:gsLst>
                  <a:lin ang="2700000" scaled="1"/>
                </a:gradFill>
                <a:latin typeface="Oracle Sans"/>
                <a:ea typeface="Oracle Sans"/>
                <a:cs typeface="Oracle Sans"/>
              </a:defRPr>
            </a:lvl4pPr>
            <a:lvl5pPr marL="914400" marR="0" indent="-182880" algn="l" defTabSz="914400">
              <a:lnSpc>
                <a:spcPct val="95000"/>
              </a:lnSpc>
              <a:spcBef>
                <a:spcPts val="400"/>
              </a:spcBef>
              <a:spcAft>
                <a:spcPts val="0"/>
              </a:spcAft>
              <a:buClrTx/>
              <a:buSzTx/>
              <a:buFont typeface="System Font Regular"/>
              <a:buChar char="-"/>
              <a:defRPr sz="1600" b="0" i="0" kern="1200">
                <a:gradFill>
                  <a:gsLst>
                    <a:gs pos="0">
                      <a:schemeClr val="tx1"/>
                    </a:gs>
                    <a:gs pos="100000">
                      <a:schemeClr val="tx1"/>
                    </a:gs>
                  </a:gsLst>
                  <a:lin ang="2700000" scaled="1"/>
                </a:gradFill>
                <a:latin typeface="Oracle Sans"/>
                <a:ea typeface="Oracle Sans"/>
                <a:cs typeface="Oracle Sans"/>
              </a:defRPr>
            </a:lvl5pPr>
            <a:lvl6pPr marL="1097280" indent="-182880" algn="l" defTabSz="914400">
              <a:lnSpc>
                <a:spcPct val="95000"/>
              </a:lnSpc>
              <a:spcBef>
                <a:spcPts val="400"/>
              </a:spcBef>
              <a:spcAft>
                <a:spcPts val="0"/>
              </a:spcAft>
              <a:buSzPct val="100000"/>
              <a:buFont typeface="Arial"/>
              <a:buChar char="•"/>
              <a:defRPr sz="1600" b="0" i="0" kern="1200">
                <a:solidFill>
                  <a:schemeClr val="tx1"/>
                </a:solidFill>
                <a:latin typeface="Oracle Sans"/>
                <a:ea typeface="Oracle Sans"/>
                <a:cs typeface="Oracle Sans"/>
              </a:defRPr>
            </a:lvl6pPr>
            <a:lvl7pPr marL="1280160" indent="-182880" algn="l" defTabSz="914400">
              <a:lnSpc>
                <a:spcPct val="95000"/>
              </a:lnSpc>
              <a:spcBef>
                <a:spcPts val="400"/>
              </a:spcBef>
              <a:spcAft>
                <a:spcPts val="0"/>
              </a:spcAft>
              <a:buFont typeface="System Font Regular"/>
              <a:buChar char="-"/>
              <a:defRPr sz="1600" b="0" i="0" kern="1200">
                <a:solidFill>
                  <a:schemeClr val="tx1"/>
                </a:solidFill>
                <a:latin typeface="Oracle Sans"/>
                <a:ea typeface="Oracle Sans"/>
                <a:cs typeface="Oracle Sans"/>
              </a:defRPr>
            </a:lvl7pPr>
            <a:lvl8pPr marL="1604963" indent="-203200" algn="l" defTabSz="914400">
              <a:lnSpc>
                <a:spcPct val="90000"/>
              </a:lnSpc>
              <a:spcBef>
                <a:spcPts val="500"/>
              </a:spcBef>
              <a:buFont typeface="Arial"/>
              <a:buChar char="•"/>
              <a:defRPr sz="1600" b="0" i="0" kern="1200">
                <a:solidFill>
                  <a:schemeClr val="tx1"/>
                </a:solidFill>
                <a:latin typeface="Oracle Sans"/>
                <a:ea typeface="Oracle Sans"/>
                <a:cs typeface="Oracle Sans"/>
              </a:defRPr>
            </a:lvl8pPr>
            <a:lvl9pPr marL="1889125" indent="-203200" algn="l" defTabSz="914400">
              <a:lnSpc>
                <a:spcPct val="90000"/>
              </a:lnSpc>
              <a:spcBef>
                <a:spcPts val="500"/>
              </a:spcBef>
              <a:buFont typeface="System Font Regular"/>
              <a:buChar char="-"/>
              <a:defRPr sz="1600" b="0" i="0" kern="1200">
                <a:solidFill>
                  <a:schemeClr val="tx1"/>
                </a:solidFill>
                <a:latin typeface="+mn-lt"/>
                <a:ea typeface="+mn-lt"/>
                <a:cs typeface="+mn-lt"/>
              </a:defRPr>
            </a:lvl9pPr>
          </a:lstStyle>
          <a:p>
            <a:r>
              <a:rPr lang="en-US" dirty="0" err="1"/>
              <a:t>oracleapex.com</a:t>
            </a:r>
            <a:endParaRPr lang="en-US" dirty="0"/>
          </a:p>
        </p:txBody>
      </p:sp>
      <p:sp>
        <p:nvSpPr>
          <p:cNvPr id="7" name="Slide Number Placeholder 10">
            <a:extLst>
              <a:ext uri="{FF2B5EF4-FFF2-40B4-BE49-F238E27FC236}">
                <a16:creationId xmlns:a16="http://schemas.microsoft.com/office/drawing/2014/main" id="{641AC3DF-E232-3934-CD2E-22E58A5BAEF1}"/>
              </a:ext>
            </a:extLst>
          </p:cNvPr>
          <p:cNvSpPr txBox="1">
            <a:spLocks/>
          </p:cNvSpPr>
          <p:nvPr/>
        </p:nvSpPr>
        <p:spPr>
          <a:xfrm>
            <a:off x="609600" y="6251613"/>
            <a:ext cx="365760" cy="303631"/>
          </a:xfrm>
          <a:prstGeom prst="rect">
            <a:avLst/>
          </a:prstGeom>
        </p:spPr>
        <p:txBody>
          <a:bodyPr vert="horz" lIns="0" tIns="0" rIns="0" bIns="0" anchor="ctr"/>
          <a:lstStyle>
            <a:defPPr>
              <a:defRPr lang="en-US"/>
            </a:defPPr>
            <a:lvl1pPr marL="0" algn="l" defTabSz="914400" rtl="0" eaLnBrk="1" latinLnBrk="0" hangingPunct="1">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5D60D9-5372-5F40-9443-0F9AE5BDC3C8}" type="slidenum">
              <a:rPr lang="en-US" smtClean="0"/>
              <a:pPr/>
              <a:t>27</a:t>
            </a:fld>
            <a:endParaRPr lang="en-US" dirty="0"/>
          </a:p>
        </p:txBody>
      </p:sp>
      <p:sp>
        <p:nvSpPr>
          <p:cNvPr id="8" name="Footer Placeholder 3">
            <a:extLst>
              <a:ext uri="{FF2B5EF4-FFF2-40B4-BE49-F238E27FC236}">
                <a16:creationId xmlns:a16="http://schemas.microsoft.com/office/drawing/2014/main" id="{75D81DB5-4F25-3557-ABD0-10E01083B82B}"/>
              </a:ext>
            </a:extLst>
          </p:cNvPr>
          <p:cNvSpPr txBox="1">
            <a:spLocks/>
          </p:cNvSpPr>
          <p:nvPr/>
        </p:nvSpPr>
        <p:spPr>
          <a:xfrm>
            <a:off x="975361" y="6252231"/>
            <a:ext cx="5120640" cy="303104"/>
          </a:xfrm>
          <a:prstGeom prst="rect">
            <a:avLst/>
          </a:prstGeom>
        </p:spPr>
        <p:txBody>
          <a:bodyPr vert="horz" lIns="0" tIns="0" rIns="0" bIns="0" anchor="ctr"/>
          <a:lstStyle>
            <a:defPPr>
              <a:defRPr lang="en-US"/>
            </a:defPPr>
            <a:lvl1pPr marL="0" algn="l" defTabSz="914400" rtl="0" eaLnBrk="1" latinLnBrk="0" hangingPunct="1">
              <a:buNone/>
              <a:defRPr sz="800" kern="1200">
                <a:gradFill>
                  <a:gsLst>
                    <a:gs pos="0">
                      <a:schemeClr val="bg1">
                        <a:lumMod val="50000"/>
                        <a:lumOff val="50000"/>
                      </a:schemeClr>
                    </a:gs>
                    <a:gs pos="100000">
                      <a:schemeClr val="bg1">
                        <a:lumMod val="50000"/>
                        <a:lumOff val="50000"/>
                      </a:schemeClr>
                    </a:gs>
                  </a:gsLst>
                </a:gra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2026, Oracle and/or its affiliates</a:t>
            </a:r>
            <a:endParaRPr lang="en-US" dirty="0"/>
          </a:p>
        </p:txBody>
      </p:sp>
      <p:pic>
        <p:nvPicPr>
          <p:cNvPr id="9" name="Picture 8">
            <a:extLst>
              <a:ext uri="{FF2B5EF4-FFF2-40B4-BE49-F238E27FC236}">
                <a16:creationId xmlns:a16="http://schemas.microsoft.com/office/drawing/2014/main" id="{FAA2D8A4-1BEB-2DEC-783E-A5128FE70E5C}"/>
              </a:ext>
            </a:extLst>
          </p:cNvPr>
          <p:cNvPicPr>
            <a:picLocks noChangeAspect="1"/>
          </p:cNvPicPr>
          <p:nvPr/>
        </p:nvPicPr>
        <p:blipFill>
          <a:blip r:embed="rId3"/>
          <a:stretch>
            <a:fillRect/>
          </a:stretch>
        </p:blipFill>
        <p:spPr>
          <a:xfrm>
            <a:off x="4468693" y="1255830"/>
            <a:ext cx="7418787" cy="3518245"/>
          </a:xfrm>
          <a:prstGeom prst="rect">
            <a:avLst/>
          </a:prstGeom>
        </p:spPr>
      </p:pic>
    </p:spTree>
    <p:extLst>
      <p:ext uri="{BB962C8B-B14F-4D97-AF65-F5344CB8AC3E}">
        <p14:creationId xmlns:p14="http://schemas.microsoft.com/office/powerpoint/2010/main" val="1213799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652AFD-3940-2394-53B9-ACFACCB484F1}"/>
              </a:ext>
            </a:extLst>
          </p:cNvPr>
          <p:cNvSpPr txBox="1">
            <a:spLocks/>
          </p:cNvSpPr>
          <p:nvPr/>
        </p:nvSpPr>
        <p:spPr>
          <a:xfrm>
            <a:off x="567159" y="486136"/>
            <a:ext cx="11042249" cy="532436"/>
          </a:xfrm>
          <a:prstGeom prst="rect">
            <a:avLst/>
          </a:prstGeom>
        </p:spPr>
        <p:txBody>
          <a:bodyPr vert="horz" lIns="0" tIns="0" rIns="0" bIns="0" anchor="t">
            <a:noAutofit/>
          </a:bodyPr>
          <a:lstStyle>
            <a:lvl1pPr algn="l" defTabSz="914400">
              <a:lnSpc>
                <a:spcPct val="95000"/>
              </a:lnSpc>
              <a:spcBef>
                <a:spcPct val="0"/>
              </a:spcBef>
              <a:buNone/>
              <a:defRPr sz="2400" b="1" i="0" kern="1200" baseline="0">
                <a:gradFill>
                  <a:gsLst>
                    <a:gs pos="0">
                      <a:schemeClr val="tx1"/>
                    </a:gs>
                    <a:gs pos="100000">
                      <a:schemeClr val="tx1"/>
                    </a:gs>
                  </a:gsLst>
                  <a:lin ang="2700000" scaled="1"/>
                </a:gradFill>
                <a:latin typeface="+mn-lt"/>
                <a:ea typeface="+mn-lt"/>
                <a:cs typeface="+mn-lt"/>
              </a:defRPr>
            </a:lvl1pPr>
          </a:lstStyle>
          <a:p>
            <a:r>
              <a:rPr lang="en-US" dirty="0"/>
              <a:t>Oracle APEX Professional Learning Path (</a:t>
            </a:r>
            <a:r>
              <a:rPr lang="en-US" sz="1800" dirty="0">
                <a:ea typeface="Roboto Light" pitchFamily="34" charset="-122"/>
                <a:cs typeface="Roboto Light" pitchFamily="34" charset="-120"/>
                <a:hlinkClick r:id="rId3">
                  <a:extLst>
                    <a:ext uri="{A12FA001-AC4F-418D-AE19-62706E023703}">
                      <ahyp:hlinkClr xmlns:ahyp="http://schemas.microsoft.com/office/drawing/2018/hyperlinkcolor" val="tx"/>
                    </a:ext>
                  </a:extLst>
                </a:hlinkClick>
              </a:rPr>
              <a:t>apex.oracle.com/go/professional-ai-lp</a:t>
            </a:r>
            <a:r>
              <a:rPr lang="en-US" sz="1800" dirty="0">
                <a:ea typeface="Roboto Light" pitchFamily="34" charset="-122"/>
                <a:cs typeface="Roboto Light" pitchFamily="34" charset="-120"/>
              </a:rPr>
              <a:t>)</a:t>
            </a:r>
            <a:endParaRPr lang="en-MX"/>
          </a:p>
        </p:txBody>
      </p:sp>
      <p:sp>
        <p:nvSpPr>
          <p:cNvPr id="6" name="Text Placeholder 5">
            <a:extLst>
              <a:ext uri="{FF2B5EF4-FFF2-40B4-BE49-F238E27FC236}">
                <a16:creationId xmlns:a16="http://schemas.microsoft.com/office/drawing/2014/main" id="{BAE5903A-7932-758B-AADC-A601FD34F09F}"/>
              </a:ext>
            </a:extLst>
          </p:cNvPr>
          <p:cNvSpPr txBox="1">
            <a:spLocks/>
          </p:cNvSpPr>
          <p:nvPr/>
        </p:nvSpPr>
        <p:spPr>
          <a:xfrm>
            <a:off x="530506" y="809432"/>
            <a:ext cx="10671048" cy="330540"/>
          </a:xfrm>
          <a:prstGeom prst="rect">
            <a:avLst/>
          </a:prstGeom>
        </p:spPr>
        <p:txBody>
          <a:bodyPr/>
          <a:lstStyle>
            <a:lvl1pPr marL="0" marR="0" indent="0" algn="l" defTabSz="914400">
              <a:lnSpc>
                <a:spcPct val="95000"/>
              </a:lnSpc>
              <a:spcBef>
                <a:spcPts val="600"/>
              </a:spcBef>
              <a:spcAft>
                <a:spcPts val="0"/>
              </a:spcAft>
              <a:buClrTx/>
              <a:buSzTx/>
              <a:buFont typeface="System Font Regular"/>
              <a:buNone/>
              <a:defRPr sz="1600" b="0" i="0" kern="1200">
                <a:gradFill>
                  <a:gsLst>
                    <a:gs pos="0">
                      <a:schemeClr val="tx1"/>
                    </a:gs>
                    <a:gs pos="100000">
                      <a:schemeClr val="tx1"/>
                    </a:gs>
                  </a:gsLst>
                  <a:lin ang="2700000" scaled="1"/>
                </a:gradFill>
                <a:latin typeface="Oracle Sans Tab"/>
                <a:ea typeface="Oracle Sans Tab"/>
                <a:cs typeface="Oracle Sans Tab"/>
              </a:defRPr>
            </a:lvl1pPr>
            <a:lvl2pPr marL="365760" marR="0" indent="-182880" algn="l" defTabSz="914400">
              <a:lnSpc>
                <a:spcPct val="95000"/>
              </a:lnSpc>
              <a:spcBef>
                <a:spcPts val="600"/>
              </a:spcBef>
              <a:spcAft>
                <a:spcPts val="0"/>
              </a:spcAft>
              <a:buClrTx/>
              <a:buSzPct val="100000"/>
              <a:buFont typeface="Arial"/>
              <a:buChar char="•"/>
              <a:defRPr sz="1600" b="0" i="0" kern="1200">
                <a:gradFill>
                  <a:gsLst>
                    <a:gs pos="0">
                      <a:schemeClr val="tx1"/>
                    </a:gs>
                    <a:gs pos="100000">
                      <a:schemeClr val="tx1"/>
                    </a:gs>
                  </a:gsLst>
                  <a:lin ang="2700000" scaled="1"/>
                </a:gradFill>
                <a:latin typeface="Oracle Sans"/>
                <a:ea typeface="Oracle Sans"/>
                <a:cs typeface="Oracle Sans"/>
              </a:defRPr>
            </a:lvl2pPr>
            <a:lvl3pPr marL="547688" marR="0" indent="-182563" algn="l" defTabSz="914400">
              <a:lnSpc>
                <a:spcPct val="95000"/>
              </a:lnSpc>
              <a:spcBef>
                <a:spcPts val="400"/>
              </a:spcBef>
              <a:spcAft>
                <a:spcPts val="0"/>
              </a:spcAft>
              <a:buClrTx/>
              <a:buSzPct val="100000"/>
              <a:buFont typeface="System Font Regular"/>
              <a:buChar char="-"/>
              <a:defRPr sz="1600" b="0" i="0" kern="1200">
                <a:gradFill>
                  <a:gsLst>
                    <a:gs pos="0">
                      <a:schemeClr val="tx1"/>
                    </a:gs>
                    <a:gs pos="100000">
                      <a:schemeClr val="tx1"/>
                    </a:gs>
                  </a:gsLst>
                  <a:lin ang="2700000" scaled="1"/>
                </a:gradFill>
                <a:latin typeface="Oracle Sans"/>
                <a:ea typeface="Oracle Sans"/>
                <a:cs typeface="Oracle Sans"/>
              </a:defRPr>
            </a:lvl3pPr>
            <a:lvl4pPr marL="730250" marR="0" indent="-182563" algn="l" defTabSz="914400">
              <a:lnSpc>
                <a:spcPct val="95000"/>
              </a:lnSpc>
              <a:spcBef>
                <a:spcPts val="400"/>
              </a:spcBef>
              <a:spcAft>
                <a:spcPts val="0"/>
              </a:spcAft>
              <a:buClrTx/>
              <a:buSzPct val="100000"/>
              <a:buFont typeface="Arial"/>
              <a:buChar char="•"/>
              <a:defRPr sz="1600" b="0" i="0" kern="1200">
                <a:gradFill>
                  <a:gsLst>
                    <a:gs pos="0">
                      <a:schemeClr val="tx1"/>
                    </a:gs>
                    <a:gs pos="100000">
                      <a:schemeClr val="tx1"/>
                    </a:gs>
                  </a:gsLst>
                  <a:lin ang="2700000" scaled="1"/>
                </a:gradFill>
                <a:latin typeface="Oracle Sans"/>
                <a:ea typeface="Oracle Sans"/>
                <a:cs typeface="Oracle Sans"/>
              </a:defRPr>
            </a:lvl4pPr>
            <a:lvl5pPr marL="914400" marR="0" indent="-182880" algn="l" defTabSz="914400">
              <a:lnSpc>
                <a:spcPct val="95000"/>
              </a:lnSpc>
              <a:spcBef>
                <a:spcPts val="400"/>
              </a:spcBef>
              <a:spcAft>
                <a:spcPts val="0"/>
              </a:spcAft>
              <a:buClrTx/>
              <a:buSzTx/>
              <a:buFont typeface="System Font Regular"/>
              <a:buChar char="-"/>
              <a:defRPr sz="1600" b="0" i="0" kern="1200">
                <a:gradFill>
                  <a:gsLst>
                    <a:gs pos="0">
                      <a:schemeClr val="tx1"/>
                    </a:gs>
                    <a:gs pos="100000">
                      <a:schemeClr val="tx1"/>
                    </a:gs>
                  </a:gsLst>
                  <a:lin ang="2700000" scaled="1"/>
                </a:gradFill>
                <a:latin typeface="Oracle Sans"/>
                <a:ea typeface="Oracle Sans"/>
                <a:cs typeface="Oracle Sans"/>
              </a:defRPr>
            </a:lvl5pPr>
            <a:lvl6pPr marL="1097280" indent="-182880" algn="l" defTabSz="914400">
              <a:lnSpc>
                <a:spcPct val="95000"/>
              </a:lnSpc>
              <a:spcBef>
                <a:spcPts val="400"/>
              </a:spcBef>
              <a:spcAft>
                <a:spcPts val="0"/>
              </a:spcAft>
              <a:buSzPct val="100000"/>
              <a:buFont typeface="Arial"/>
              <a:buChar char="•"/>
              <a:defRPr sz="1600" b="0" i="0" kern="1200">
                <a:solidFill>
                  <a:schemeClr val="tx1"/>
                </a:solidFill>
                <a:latin typeface="Oracle Sans"/>
                <a:ea typeface="Oracle Sans"/>
                <a:cs typeface="Oracle Sans"/>
              </a:defRPr>
            </a:lvl6pPr>
            <a:lvl7pPr marL="1280160" indent="-182880" algn="l" defTabSz="914400">
              <a:lnSpc>
                <a:spcPct val="95000"/>
              </a:lnSpc>
              <a:spcBef>
                <a:spcPts val="400"/>
              </a:spcBef>
              <a:spcAft>
                <a:spcPts val="0"/>
              </a:spcAft>
              <a:buFont typeface="System Font Regular"/>
              <a:buChar char="-"/>
              <a:defRPr sz="1600" b="0" i="0" kern="1200">
                <a:solidFill>
                  <a:schemeClr val="tx1"/>
                </a:solidFill>
                <a:latin typeface="Oracle Sans"/>
                <a:ea typeface="Oracle Sans"/>
                <a:cs typeface="Oracle Sans"/>
              </a:defRPr>
            </a:lvl7pPr>
            <a:lvl8pPr marL="1604963" indent="-203200" algn="l" defTabSz="914400">
              <a:lnSpc>
                <a:spcPct val="90000"/>
              </a:lnSpc>
              <a:spcBef>
                <a:spcPts val="500"/>
              </a:spcBef>
              <a:buFont typeface="Arial"/>
              <a:buChar char="•"/>
              <a:defRPr sz="1600" b="0" i="0" kern="1200">
                <a:solidFill>
                  <a:schemeClr val="tx1"/>
                </a:solidFill>
                <a:latin typeface="Oracle Sans"/>
                <a:ea typeface="Oracle Sans"/>
                <a:cs typeface="Oracle Sans"/>
              </a:defRPr>
            </a:lvl8pPr>
            <a:lvl9pPr marL="1889125" indent="-203200" algn="l" defTabSz="914400">
              <a:lnSpc>
                <a:spcPct val="90000"/>
              </a:lnSpc>
              <a:spcBef>
                <a:spcPts val="500"/>
              </a:spcBef>
              <a:buFont typeface="System Font Regular"/>
              <a:buChar char="-"/>
              <a:defRPr sz="1600" b="0" i="0" kern="1200">
                <a:solidFill>
                  <a:schemeClr val="tx1"/>
                </a:solidFill>
                <a:latin typeface="+mn-lt"/>
                <a:ea typeface="+mn-lt"/>
                <a:cs typeface="+mn-lt"/>
              </a:defRPr>
            </a:lvl9pPr>
          </a:lstStyle>
          <a:p>
            <a:r>
              <a:rPr lang="en-IN" dirty="0">
                <a:solidFill>
                  <a:schemeClr val="accent4">
                    <a:lumMod val="75000"/>
                  </a:schemeClr>
                </a:solidFill>
                <a:latin typeface="Oracle Sans Tab" panose="020B0503020204020204" pitchFamily="34" charset="0"/>
                <a:cs typeface="Oracle Sans Tab" panose="020B0503020204020204" pitchFamily="34" charset="0"/>
              </a:rPr>
              <a:t>Learning path consists of two key courses</a:t>
            </a:r>
            <a:endParaRPr lang="en-US" dirty="0">
              <a:solidFill>
                <a:schemeClr val="accent4">
                  <a:lumMod val="75000"/>
                </a:schemeClr>
              </a:solidFill>
              <a:latin typeface="Oracle Sans Tab" panose="020B0503020204020204" pitchFamily="34" charset="0"/>
              <a:cs typeface="Oracle Sans Tab" panose="020B0503020204020204" pitchFamily="34" charset="0"/>
            </a:endParaRPr>
          </a:p>
        </p:txBody>
      </p:sp>
      <p:sp>
        <p:nvSpPr>
          <p:cNvPr id="7" name="Slide Number Placeholder 3">
            <a:extLst>
              <a:ext uri="{FF2B5EF4-FFF2-40B4-BE49-F238E27FC236}">
                <a16:creationId xmlns:a16="http://schemas.microsoft.com/office/drawing/2014/main" id="{421B6E20-DE0A-D115-9B82-97DEEC37B6A6}"/>
              </a:ext>
            </a:extLst>
          </p:cNvPr>
          <p:cNvSpPr txBox="1">
            <a:spLocks/>
          </p:cNvSpPr>
          <p:nvPr/>
        </p:nvSpPr>
        <p:spPr>
          <a:xfrm>
            <a:off x="762000" y="6241257"/>
            <a:ext cx="365760" cy="365760"/>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AEA8A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5D60D9-5372-5F40-9443-0F9AE5BDC3C8}" type="slidenum">
              <a:rPr lang="en-US" smtClean="0"/>
              <a:pPr/>
              <a:t>28</a:t>
            </a:fld>
            <a:endParaRPr lang="en-US"/>
          </a:p>
        </p:txBody>
      </p:sp>
      <p:sp>
        <p:nvSpPr>
          <p:cNvPr id="8" name="Footer Placeholder 2">
            <a:extLst>
              <a:ext uri="{FF2B5EF4-FFF2-40B4-BE49-F238E27FC236}">
                <a16:creationId xmlns:a16="http://schemas.microsoft.com/office/drawing/2014/main" id="{3217ED93-BCE6-46AA-C2CE-4524314673B8}"/>
              </a:ext>
            </a:extLst>
          </p:cNvPr>
          <p:cNvSpPr txBox="1">
            <a:spLocks/>
          </p:cNvSpPr>
          <p:nvPr/>
        </p:nvSpPr>
        <p:spPr>
          <a:xfrm>
            <a:off x="1127759" y="6241575"/>
            <a:ext cx="5745379" cy="365125"/>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AEA8A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Copyright © 2026, Oracle and/or its affiliates</a:t>
            </a:r>
          </a:p>
        </p:txBody>
      </p:sp>
      <p:sp>
        <p:nvSpPr>
          <p:cNvPr id="9" name="Shape 2">
            <a:extLst>
              <a:ext uri="{FF2B5EF4-FFF2-40B4-BE49-F238E27FC236}">
                <a16:creationId xmlns:a16="http://schemas.microsoft.com/office/drawing/2014/main" id="{315DD8BB-52C2-89CD-9B98-811903FA4CAA}"/>
              </a:ext>
            </a:extLst>
          </p:cNvPr>
          <p:cNvSpPr/>
          <p:nvPr/>
        </p:nvSpPr>
        <p:spPr>
          <a:xfrm>
            <a:off x="698104" y="1380390"/>
            <a:ext cx="6570797" cy="2080439"/>
          </a:xfrm>
          <a:prstGeom prst="roundRect">
            <a:avLst>
              <a:gd name="adj" fmla="val 1212"/>
            </a:avLst>
          </a:prstGeom>
          <a:solidFill>
            <a:schemeClr val="accent2">
              <a:lumMod val="20000"/>
              <a:lumOff val="80000"/>
              <a:alpha val="89857"/>
            </a:schemeClr>
          </a:solidFill>
          <a:ln/>
        </p:spPr>
        <p:txBody>
          <a:bodyPr/>
          <a:lstStyle/>
          <a:p>
            <a:endParaRPr lang="en-US" sz="1500" dirty="0"/>
          </a:p>
        </p:txBody>
      </p:sp>
      <p:sp>
        <p:nvSpPr>
          <p:cNvPr id="10" name="Shape 3">
            <a:extLst>
              <a:ext uri="{FF2B5EF4-FFF2-40B4-BE49-F238E27FC236}">
                <a16:creationId xmlns:a16="http://schemas.microsoft.com/office/drawing/2014/main" id="{1D3AB71A-C675-A6E9-5334-61EF43DC3227}"/>
              </a:ext>
            </a:extLst>
          </p:cNvPr>
          <p:cNvSpPr/>
          <p:nvPr/>
        </p:nvSpPr>
        <p:spPr>
          <a:xfrm>
            <a:off x="837704" y="1519992"/>
            <a:ext cx="418902" cy="418902"/>
          </a:xfrm>
          <a:prstGeom prst="roundRect">
            <a:avLst>
              <a:gd name="adj" fmla="val 18188608"/>
            </a:avLst>
          </a:prstGeom>
          <a:solidFill>
            <a:srgbClr val="F5A3A3"/>
          </a:solidFill>
          <a:ln/>
        </p:spPr>
        <p:txBody>
          <a:bodyPr/>
          <a:lstStyle/>
          <a:p>
            <a:endParaRPr lang="en-US" sz="1500"/>
          </a:p>
        </p:txBody>
      </p:sp>
      <p:pic>
        <p:nvPicPr>
          <p:cNvPr id="11" name="Image 1" descr="preencoded.png">
            <a:extLst>
              <a:ext uri="{FF2B5EF4-FFF2-40B4-BE49-F238E27FC236}">
                <a16:creationId xmlns:a16="http://schemas.microsoft.com/office/drawing/2014/main" id="{559F51CA-E994-0698-4DD5-D3149553F4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2896" y="1635185"/>
            <a:ext cx="188417" cy="188417"/>
          </a:xfrm>
          <a:prstGeom prst="rect">
            <a:avLst/>
          </a:prstGeom>
        </p:spPr>
      </p:pic>
      <p:sp>
        <p:nvSpPr>
          <p:cNvPr id="12" name="Shape 7">
            <a:extLst>
              <a:ext uri="{FF2B5EF4-FFF2-40B4-BE49-F238E27FC236}">
                <a16:creationId xmlns:a16="http://schemas.microsoft.com/office/drawing/2014/main" id="{B38A3FD4-A275-38BE-FE9E-A39E89E7B2B9}"/>
              </a:ext>
            </a:extLst>
          </p:cNvPr>
          <p:cNvSpPr/>
          <p:nvPr/>
        </p:nvSpPr>
        <p:spPr>
          <a:xfrm>
            <a:off x="698104" y="3562607"/>
            <a:ext cx="6583230" cy="1948692"/>
          </a:xfrm>
          <a:prstGeom prst="roundRect">
            <a:avLst>
              <a:gd name="adj" fmla="val 1212"/>
            </a:avLst>
          </a:prstGeom>
          <a:solidFill>
            <a:schemeClr val="accent2">
              <a:lumMod val="20000"/>
              <a:lumOff val="80000"/>
              <a:alpha val="89857"/>
            </a:schemeClr>
          </a:solidFill>
          <a:ln/>
        </p:spPr>
        <p:txBody>
          <a:bodyPr/>
          <a:lstStyle/>
          <a:p>
            <a:endParaRPr lang="en-US" sz="1500"/>
          </a:p>
        </p:txBody>
      </p:sp>
      <p:sp>
        <p:nvSpPr>
          <p:cNvPr id="13" name="Shape 8">
            <a:extLst>
              <a:ext uri="{FF2B5EF4-FFF2-40B4-BE49-F238E27FC236}">
                <a16:creationId xmlns:a16="http://schemas.microsoft.com/office/drawing/2014/main" id="{10BA400D-7609-FFE7-37E9-55DBE87BAEC0}"/>
              </a:ext>
            </a:extLst>
          </p:cNvPr>
          <p:cNvSpPr/>
          <p:nvPr/>
        </p:nvSpPr>
        <p:spPr>
          <a:xfrm>
            <a:off x="837704" y="3702207"/>
            <a:ext cx="418902" cy="418902"/>
          </a:xfrm>
          <a:prstGeom prst="roundRect">
            <a:avLst>
              <a:gd name="adj" fmla="val 18188608"/>
            </a:avLst>
          </a:prstGeom>
          <a:solidFill>
            <a:srgbClr val="F5A3A3"/>
          </a:solidFill>
          <a:ln/>
        </p:spPr>
        <p:txBody>
          <a:bodyPr/>
          <a:lstStyle/>
          <a:p>
            <a:endParaRPr lang="en-US" sz="1500"/>
          </a:p>
        </p:txBody>
      </p:sp>
      <p:pic>
        <p:nvPicPr>
          <p:cNvPr id="14" name="Image 2" descr="preencoded.png">
            <a:extLst>
              <a:ext uri="{FF2B5EF4-FFF2-40B4-BE49-F238E27FC236}">
                <a16:creationId xmlns:a16="http://schemas.microsoft.com/office/drawing/2014/main" id="{38F4FDAA-9B3A-EC1C-C02F-12821CA05A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2896" y="3817401"/>
            <a:ext cx="188417" cy="188417"/>
          </a:xfrm>
          <a:prstGeom prst="rect">
            <a:avLst/>
          </a:prstGeom>
        </p:spPr>
      </p:pic>
      <p:sp>
        <p:nvSpPr>
          <p:cNvPr id="15" name="Shape 12">
            <a:extLst>
              <a:ext uri="{FF2B5EF4-FFF2-40B4-BE49-F238E27FC236}">
                <a16:creationId xmlns:a16="http://schemas.microsoft.com/office/drawing/2014/main" id="{64A14883-ECF2-3A1C-E65B-3BE5E99F4C99}"/>
              </a:ext>
            </a:extLst>
          </p:cNvPr>
          <p:cNvSpPr/>
          <p:nvPr/>
        </p:nvSpPr>
        <p:spPr>
          <a:xfrm>
            <a:off x="698104" y="5634634"/>
            <a:ext cx="655638" cy="248344"/>
          </a:xfrm>
          <a:prstGeom prst="roundRect">
            <a:avLst>
              <a:gd name="adj" fmla="val 6747"/>
            </a:avLst>
          </a:prstGeom>
          <a:noFill/>
          <a:ln w="7620">
            <a:solidFill>
              <a:srgbClr val="F5A3A3"/>
            </a:solidFill>
            <a:prstDash val="solid"/>
          </a:ln>
        </p:spPr>
        <p:txBody>
          <a:bodyPr/>
          <a:lstStyle/>
          <a:p>
            <a:endParaRPr lang="en-US" sz="800" b="1">
              <a:solidFill>
                <a:schemeClr val="accent4"/>
              </a:solidFill>
            </a:endParaRPr>
          </a:p>
        </p:txBody>
      </p:sp>
      <p:sp>
        <p:nvSpPr>
          <p:cNvPr id="16" name="Text 13">
            <a:extLst>
              <a:ext uri="{FF2B5EF4-FFF2-40B4-BE49-F238E27FC236}">
                <a16:creationId xmlns:a16="http://schemas.microsoft.com/office/drawing/2014/main" id="{D01BBBFB-165B-499B-4046-DB3592F98DBE}"/>
              </a:ext>
            </a:extLst>
          </p:cNvPr>
          <p:cNvSpPr/>
          <p:nvPr/>
        </p:nvSpPr>
        <p:spPr>
          <a:xfrm>
            <a:off x="788195" y="5682854"/>
            <a:ext cx="475457" cy="200123"/>
          </a:xfrm>
          <a:prstGeom prst="rect">
            <a:avLst/>
          </a:prstGeom>
          <a:noFill/>
          <a:ln/>
        </p:spPr>
        <p:txBody>
          <a:bodyPr wrap="none" lIns="0" tIns="0" rIns="0" bIns="0" rtlCol="0" anchor="t"/>
          <a:lstStyle/>
          <a:p>
            <a:pPr>
              <a:lnSpc>
                <a:spcPts val="1167"/>
              </a:lnSpc>
            </a:pPr>
            <a:r>
              <a:rPr lang="en-US" sz="800" b="1" dirty="0">
                <a:solidFill>
                  <a:srgbClr val="F0CC71"/>
                </a:solidFill>
                <a:ea typeface="Roboto Light" pitchFamily="34" charset="-122"/>
                <a:cs typeface="Roboto Light" pitchFamily="34" charset="-120"/>
              </a:rPr>
              <a:t>#ORACLE</a:t>
            </a:r>
            <a:endParaRPr lang="en-US" sz="800" b="1" dirty="0">
              <a:solidFill>
                <a:srgbClr val="F0CC71"/>
              </a:solidFill>
            </a:endParaRPr>
          </a:p>
        </p:txBody>
      </p:sp>
      <p:sp>
        <p:nvSpPr>
          <p:cNvPr id="17" name="Shape 14">
            <a:extLst>
              <a:ext uri="{FF2B5EF4-FFF2-40B4-BE49-F238E27FC236}">
                <a16:creationId xmlns:a16="http://schemas.microsoft.com/office/drawing/2014/main" id="{92C8E3F5-E893-AB68-15A1-D41DD11D22A3}"/>
              </a:ext>
            </a:extLst>
          </p:cNvPr>
          <p:cNvSpPr/>
          <p:nvPr/>
        </p:nvSpPr>
        <p:spPr>
          <a:xfrm>
            <a:off x="1423493" y="5634634"/>
            <a:ext cx="760809" cy="248344"/>
          </a:xfrm>
          <a:prstGeom prst="roundRect">
            <a:avLst>
              <a:gd name="adj" fmla="val 6747"/>
            </a:avLst>
          </a:prstGeom>
          <a:noFill/>
          <a:ln w="7620">
            <a:solidFill>
              <a:srgbClr val="F5A3A3"/>
            </a:solidFill>
            <a:prstDash val="solid"/>
          </a:ln>
        </p:spPr>
        <p:txBody>
          <a:bodyPr/>
          <a:lstStyle/>
          <a:p>
            <a:endParaRPr lang="en-US" sz="800" b="1">
              <a:solidFill>
                <a:schemeClr val="accent4"/>
              </a:solidFill>
            </a:endParaRPr>
          </a:p>
        </p:txBody>
      </p:sp>
      <p:sp>
        <p:nvSpPr>
          <p:cNvPr id="18" name="Text 15">
            <a:extLst>
              <a:ext uri="{FF2B5EF4-FFF2-40B4-BE49-F238E27FC236}">
                <a16:creationId xmlns:a16="http://schemas.microsoft.com/office/drawing/2014/main" id="{97208038-AA9E-48F8-101C-94FE7AC3CD5A}"/>
              </a:ext>
            </a:extLst>
          </p:cNvPr>
          <p:cNvSpPr/>
          <p:nvPr/>
        </p:nvSpPr>
        <p:spPr>
          <a:xfrm>
            <a:off x="1513583" y="5682855"/>
            <a:ext cx="580628" cy="151904"/>
          </a:xfrm>
          <a:prstGeom prst="rect">
            <a:avLst/>
          </a:prstGeom>
          <a:noFill/>
          <a:ln/>
        </p:spPr>
        <p:txBody>
          <a:bodyPr wrap="none" lIns="0" tIns="0" rIns="0" bIns="0" rtlCol="0" anchor="t"/>
          <a:lstStyle/>
          <a:p>
            <a:pPr>
              <a:lnSpc>
                <a:spcPts val="1167"/>
              </a:lnSpc>
            </a:pPr>
            <a:r>
              <a:rPr lang="en-US" sz="800" b="1" dirty="0">
                <a:solidFill>
                  <a:srgbClr val="F0CC71"/>
                </a:solidFill>
                <a:ea typeface="Roboto Light" pitchFamily="34" charset="-122"/>
                <a:cs typeface="Roboto Light" pitchFamily="34" charset="-120"/>
              </a:rPr>
              <a:t>#LOWCODE</a:t>
            </a:r>
            <a:endParaRPr lang="en-US" sz="800" b="1" dirty="0">
              <a:solidFill>
                <a:srgbClr val="F0CC71"/>
              </a:solidFill>
            </a:endParaRPr>
          </a:p>
        </p:txBody>
      </p:sp>
      <p:sp>
        <p:nvSpPr>
          <p:cNvPr id="19" name="Shape 16">
            <a:extLst>
              <a:ext uri="{FF2B5EF4-FFF2-40B4-BE49-F238E27FC236}">
                <a16:creationId xmlns:a16="http://schemas.microsoft.com/office/drawing/2014/main" id="{AFD1601A-74FB-9439-6615-A3E5573A1E88}"/>
              </a:ext>
            </a:extLst>
          </p:cNvPr>
          <p:cNvSpPr/>
          <p:nvPr/>
        </p:nvSpPr>
        <p:spPr>
          <a:xfrm>
            <a:off x="2254053" y="5634634"/>
            <a:ext cx="794345" cy="248344"/>
          </a:xfrm>
          <a:prstGeom prst="roundRect">
            <a:avLst>
              <a:gd name="adj" fmla="val 6747"/>
            </a:avLst>
          </a:prstGeom>
          <a:noFill/>
          <a:ln w="7620">
            <a:solidFill>
              <a:srgbClr val="F5A3A3"/>
            </a:solidFill>
            <a:prstDash val="solid"/>
          </a:ln>
        </p:spPr>
        <p:txBody>
          <a:bodyPr/>
          <a:lstStyle/>
          <a:p>
            <a:endParaRPr lang="en-US" sz="800" b="1">
              <a:solidFill>
                <a:schemeClr val="accent4"/>
              </a:solidFill>
            </a:endParaRPr>
          </a:p>
        </p:txBody>
      </p:sp>
      <p:sp>
        <p:nvSpPr>
          <p:cNvPr id="20" name="Text 17">
            <a:extLst>
              <a:ext uri="{FF2B5EF4-FFF2-40B4-BE49-F238E27FC236}">
                <a16:creationId xmlns:a16="http://schemas.microsoft.com/office/drawing/2014/main" id="{5AD4CC01-65B4-7CA1-DDE1-4EB4961BD55C}"/>
              </a:ext>
            </a:extLst>
          </p:cNvPr>
          <p:cNvSpPr/>
          <p:nvPr/>
        </p:nvSpPr>
        <p:spPr>
          <a:xfrm>
            <a:off x="2344144" y="5682855"/>
            <a:ext cx="614164" cy="151904"/>
          </a:xfrm>
          <a:prstGeom prst="rect">
            <a:avLst/>
          </a:prstGeom>
          <a:noFill/>
          <a:ln/>
        </p:spPr>
        <p:txBody>
          <a:bodyPr wrap="none" lIns="0" tIns="0" rIns="0" bIns="0" rtlCol="0" anchor="t"/>
          <a:lstStyle/>
          <a:p>
            <a:pPr>
              <a:lnSpc>
                <a:spcPts val="1167"/>
              </a:lnSpc>
            </a:pPr>
            <a:r>
              <a:rPr lang="en-US" sz="800" b="1" dirty="0">
                <a:solidFill>
                  <a:srgbClr val="F0CC71"/>
                </a:solidFill>
                <a:ea typeface="Roboto Light" pitchFamily="34" charset="-122"/>
                <a:cs typeface="Roboto Light" pitchFamily="34" charset="-120"/>
              </a:rPr>
              <a:t>#ORCLAPEX</a:t>
            </a:r>
            <a:endParaRPr lang="en-US" sz="800" b="1" dirty="0">
              <a:solidFill>
                <a:srgbClr val="F0CC71"/>
              </a:solidFill>
            </a:endParaRPr>
          </a:p>
        </p:txBody>
      </p:sp>
      <p:sp>
        <p:nvSpPr>
          <p:cNvPr id="21" name="Shape 18">
            <a:extLst>
              <a:ext uri="{FF2B5EF4-FFF2-40B4-BE49-F238E27FC236}">
                <a16:creationId xmlns:a16="http://schemas.microsoft.com/office/drawing/2014/main" id="{0778791A-8B2A-AE3E-D287-B149123D417C}"/>
              </a:ext>
            </a:extLst>
          </p:cNvPr>
          <p:cNvSpPr/>
          <p:nvPr/>
        </p:nvSpPr>
        <p:spPr>
          <a:xfrm>
            <a:off x="3118149" y="5634634"/>
            <a:ext cx="1321098" cy="248344"/>
          </a:xfrm>
          <a:prstGeom prst="roundRect">
            <a:avLst>
              <a:gd name="adj" fmla="val 6747"/>
            </a:avLst>
          </a:prstGeom>
          <a:noFill/>
          <a:ln w="7620">
            <a:solidFill>
              <a:srgbClr val="F5A3A3"/>
            </a:solidFill>
            <a:prstDash val="solid"/>
          </a:ln>
        </p:spPr>
        <p:txBody>
          <a:bodyPr/>
          <a:lstStyle/>
          <a:p>
            <a:endParaRPr lang="en-US" sz="800" b="1">
              <a:solidFill>
                <a:schemeClr val="accent4"/>
              </a:solidFill>
            </a:endParaRPr>
          </a:p>
        </p:txBody>
      </p:sp>
      <p:sp>
        <p:nvSpPr>
          <p:cNvPr id="22" name="Text 19">
            <a:extLst>
              <a:ext uri="{FF2B5EF4-FFF2-40B4-BE49-F238E27FC236}">
                <a16:creationId xmlns:a16="http://schemas.microsoft.com/office/drawing/2014/main" id="{CC15AE0A-DA48-4366-A8CF-E1CF74B095A9}"/>
              </a:ext>
            </a:extLst>
          </p:cNvPr>
          <p:cNvSpPr/>
          <p:nvPr/>
        </p:nvSpPr>
        <p:spPr>
          <a:xfrm>
            <a:off x="3208239" y="5682855"/>
            <a:ext cx="1140917" cy="151904"/>
          </a:xfrm>
          <a:prstGeom prst="rect">
            <a:avLst/>
          </a:prstGeom>
          <a:noFill/>
          <a:ln/>
        </p:spPr>
        <p:txBody>
          <a:bodyPr wrap="none" lIns="0" tIns="0" rIns="0" bIns="0" rtlCol="0" anchor="t"/>
          <a:lstStyle/>
          <a:p>
            <a:pPr>
              <a:lnSpc>
                <a:spcPts val="1167"/>
              </a:lnSpc>
            </a:pPr>
            <a:r>
              <a:rPr lang="en-US" sz="800" b="1" dirty="0">
                <a:solidFill>
                  <a:srgbClr val="F0CC71"/>
                </a:solidFill>
                <a:ea typeface="Roboto Light" pitchFamily="34" charset="-122"/>
                <a:cs typeface="Roboto Light" pitchFamily="34" charset="-120"/>
              </a:rPr>
              <a:t>#ORCLAPEXCERTIFIED</a:t>
            </a:r>
            <a:endParaRPr lang="en-US" sz="800" b="1" dirty="0">
              <a:solidFill>
                <a:srgbClr val="F0CC71"/>
              </a:solidFill>
            </a:endParaRPr>
          </a:p>
        </p:txBody>
      </p:sp>
      <p:sp>
        <p:nvSpPr>
          <p:cNvPr id="23" name="Shape 20">
            <a:extLst>
              <a:ext uri="{FF2B5EF4-FFF2-40B4-BE49-F238E27FC236}">
                <a16:creationId xmlns:a16="http://schemas.microsoft.com/office/drawing/2014/main" id="{70F69BDF-3ABF-F499-033D-5A7FF7D0F40E}"/>
              </a:ext>
            </a:extLst>
          </p:cNvPr>
          <p:cNvSpPr/>
          <p:nvPr/>
        </p:nvSpPr>
        <p:spPr>
          <a:xfrm>
            <a:off x="4508997" y="5634634"/>
            <a:ext cx="1183779" cy="248344"/>
          </a:xfrm>
          <a:prstGeom prst="roundRect">
            <a:avLst>
              <a:gd name="adj" fmla="val 6747"/>
            </a:avLst>
          </a:prstGeom>
          <a:noFill/>
          <a:ln w="7620">
            <a:solidFill>
              <a:srgbClr val="F5A3A3"/>
            </a:solidFill>
            <a:prstDash val="solid"/>
          </a:ln>
        </p:spPr>
        <p:txBody>
          <a:bodyPr/>
          <a:lstStyle/>
          <a:p>
            <a:endParaRPr lang="en-US" sz="800" b="1">
              <a:solidFill>
                <a:schemeClr val="accent4"/>
              </a:solidFill>
            </a:endParaRPr>
          </a:p>
        </p:txBody>
      </p:sp>
      <p:sp>
        <p:nvSpPr>
          <p:cNvPr id="24" name="Text 21">
            <a:extLst>
              <a:ext uri="{FF2B5EF4-FFF2-40B4-BE49-F238E27FC236}">
                <a16:creationId xmlns:a16="http://schemas.microsoft.com/office/drawing/2014/main" id="{3C2F00CD-D12B-AD07-73AE-0C707D29F99E}"/>
              </a:ext>
            </a:extLst>
          </p:cNvPr>
          <p:cNvSpPr/>
          <p:nvPr/>
        </p:nvSpPr>
        <p:spPr>
          <a:xfrm>
            <a:off x="4599088" y="5682855"/>
            <a:ext cx="1003598" cy="151904"/>
          </a:xfrm>
          <a:prstGeom prst="rect">
            <a:avLst/>
          </a:prstGeom>
          <a:noFill/>
          <a:ln/>
        </p:spPr>
        <p:txBody>
          <a:bodyPr wrap="none" lIns="0" tIns="0" rIns="0" bIns="0" rtlCol="0" anchor="t"/>
          <a:lstStyle/>
          <a:p>
            <a:pPr>
              <a:lnSpc>
                <a:spcPts val="1167"/>
              </a:lnSpc>
            </a:pPr>
            <a:r>
              <a:rPr lang="en-US" sz="800" b="1" dirty="0">
                <a:solidFill>
                  <a:srgbClr val="F0CC71"/>
                </a:solidFill>
                <a:ea typeface="Roboto Light" pitchFamily="34" charset="-122"/>
                <a:cs typeface="Roboto Light" pitchFamily="34" charset="-120"/>
              </a:rPr>
              <a:t>#ORACLECERTIFIED</a:t>
            </a:r>
            <a:endParaRPr lang="en-US" sz="800" b="1" dirty="0">
              <a:solidFill>
                <a:srgbClr val="F0CC71"/>
              </a:solidFill>
            </a:endParaRPr>
          </a:p>
        </p:txBody>
      </p:sp>
      <p:sp>
        <p:nvSpPr>
          <p:cNvPr id="25" name="Shape 22">
            <a:extLst>
              <a:ext uri="{FF2B5EF4-FFF2-40B4-BE49-F238E27FC236}">
                <a16:creationId xmlns:a16="http://schemas.microsoft.com/office/drawing/2014/main" id="{BAD590E3-AF5C-5F00-74C4-4405DFF90F85}"/>
              </a:ext>
            </a:extLst>
          </p:cNvPr>
          <p:cNvSpPr/>
          <p:nvPr/>
        </p:nvSpPr>
        <p:spPr>
          <a:xfrm>
            <a:off x="698105" y="5992913"/>
            <a:ext cx="344686" cy="248344"/>
          </a:xfrm>
          <a:prstGeom prst="roundRect">
            <a:avLst>
              <a:gd name="adj" fmla="val 6747"/>
            </a:avLst>
          </a:prstGeom>
          <a:noFill/>
          <a:ln w="7620">
            <a:solidFill>
              <a:srgbClr val="F5A3A3"/>
            </a:solidFill>
            <a:prstDash val="solid"/>
          </a:ln>
        </p:spPr>
        <p:txBody>
          <a:bodyPr/>
          <a:lstStyle/>
          <a:p>
            <a:endParaRPr lang="en-US" sz="800" b="1">
              <a:solidFill>
                <a:schemeClr val="accent4"/>
              </a:solidFill>
            </a:endParaRPr>
          </a:p>
        </p:txBody>
      </p:sp>
      <p:sp>
        <p:nvSpPr>
          <p:cNvPr id="26" name="Text 23">
            <a:extLst>
              <a:ext uri="{FF2B5EF4-FFF2-40B4-BE49-F238E27FC236}">
                <a16:creationId xmlns:a16="http://schemas.microsoft.com/office/drawing/2014/main" id="{6F1AC9D3-7620-6653-21A5-B173CCC19B9F}"/>
              </a:ext>
            </a:extLst>
          </p:cNvPr>
          <p:cNvSpPr/>
          <p:nvPr/>
        </p:nvSpPr>
        <p:spPr>
          <a:xfrm>
            <a:off x="788195" y="6041133"/>
            <a:ext cx="164505" cy="151904"/>
          </a:xfrm>
          <a:prstGeom prst="rect">
            <a:avLst/>
          </a:prstGeom>
          <a:noFill/>
          <a:ln/>
        </p:spPr>
        <p:txBody>
          <a:bodyPr wrap="none" lIns="0" tIns="0" rIns="0" bIns="0" rtlCol="0" anchor="t"/>
          <a:lstStyle/>
          <a:p>
            <a:pPr>
              <a:lnSpc>
                <a:spcPts val="1167"/>
              </a:lnSpc>
            </a:pPr>
            <a:r>
              <a:rPr lang="en-US" sz="800" b="1" dirty="0">
                <a:solidFill>
                  <a:srgbClr val="F0CC71"/>
                </a:solidFill>
                <a:ea typeface="Roboto Light" pitchFamily="34" charset="-122"/>
                <a:cs typeface="Roboto Light" pitchFamily="34" charset="-120"/>
              </a:rPr>
              <a:t>#AI</a:t>
            </a:r>
            <a:endParaRPr lang="en-US" sz="800" b="1" dirty="0">
              <a:solidFill>
                <a:srgbClr val="F0CC71"/>
              </a:solidFill>
            </a:endParaRPr>
          </a:p>
        </p:txBody>
      </p:sp>
      <p:sp>
        <p:nvSpPr>
          <p:cNvPr id="27" name="Shape 24">
            <a:extLst>
              <a:ext uri="{FF2B5EF4-FFF2-40B4-BE49-F238E27FC236}">
                <a16:creationId xmlns:a16="http://schemas.microsoft.com/office/drawing/2014/main" id="{A90E0F85-CBD4-7810-97E5-502F30E065B2}"/>
              </a:ext>
            </a:extLst>
          </p:cNvPr>
          <p:cNvSpPr/>
          <p:nvPr/>
        </p:nvSpPr>
        <p:spPr>
          <a:xfrm>
            <a:off x="1112541" y="5992913"/>
            <a:ext cx="564753" cy="248344"/>
          </a:xfrm>
          <a:prstGeom prst="roundRect">
            <a:avLst>
              <a:gd name="adj" fmla="val 6747"/>
            </a:avLst>
          </a:prstGeom>
          <a:noFill/>
          <a:ln w="7620">
            <a:solidFill>
              <a:srgbClr val="F5A3A3"/>
            </a:solidFill>
            <a:prstDash val="solid"/>
          </a:ln>
        </p:spPr>
        <p:txBody>
          <a:bodyPr/>
          <a:lstStyle/>
          <a:p>
            <a:endParaRPr lang="en-US" sz="800" b="1">
              <a:solidFill>
                <a:schemeClr val="accent4"/>
              </a:solidFill>
            </a:endParaRPr>
          </a:p>
        </p:txBody>
      </p:sp>
      <p:sp>
        <p:nvSpPr>
          <p:cNvPr id="28" name="Text 25">
            <a:extLst>
              <a:ext uri="{FF2B5EF4-FFF2-40B4-BE49-F238E27FC236}">
                <a16:creationId xmlns:a16="http://schemas.microsoft.com/office/drawing/2014/main" id="{C5D92D26-B48B-46FD-A53F-9365B323BD3A}"/>
              </a:ext>
            </a:extLst>
          </p:cNvPr>
          <p:cNvSpPr/>
          <p:nvPr/>
        </p:nvSpPr>
        <p:spPr>
          <a:xfrm>
            <a:off x="1202632" y="6041133"/>
            <a:ext cx="384572" cy="151904"/>
          </a:xfrm>
          <a:prstGeom prst="rect">
            <a:avLst/>
          </a:prstGeom>
          <a:noFill/>
          <a:ln/>
        </p:spPr>
        <p:txBody>
          <a:bodyPr wrap="none" lIns="0" tIns="0" rIns="0" bIns="0" rtlCol="0" anchor="t"/>
          <a:lstStyle/>
          <a:p>
            <a:pPr>
              <a:lnSpc>
                <a:spcPts val="1167"/>
              </a:lnSpc>
            </a:pPr>
            <a:r>
              <a:rPr lang="en-US" sz="800" b="1" dirty="0">
                <a:solidFill>
                  <a:srgbClr val="F0CC71"/>
                </a:solidFill>
                <a:ea typeface="Roboto Light" pitchFamily="34" charset="-122"/>
                <a:cs typeface="Roboto Light" pitchFamily="34" charset="-120"/>
              </a:rPr>
              <a:t>#GENAI</a:t>
            </a:r>
            <a:endParaRPr lang="en-US" sz="800" b="1" dirty="0">
              <a:solidFill>
                <a:srgbClr val="F0CC71"/>
              </a:solidFill>
            </a:endParaRPr>
          </a:p>
        </p:txBody>
      </p:sp>
      <p:pic>
        <p:nvPicPr>
          <p:cNvPr id="29" name="Picture 28">
            <a:extLst>
              <a:ext uri="{FF2B5EF4-FFF2-40B4-BE49-F238E27FC236}">
                <a16:creationId xmlns:a16="http://schemas.microsoft.com/office/drawing/2014/main" id="{53CA7111-887D-07EB-FE61-21384EB505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8957" y="1373879"/>
            <a:ext cx="4137420" cy="4137420"/>
          </a:xfrm>
          <a:prstGeom prst="rect">
            <a:avLst/>
          </a:prstGeom>
        </p:spPr>
      </p:pic>
      <p:sp>
        <p:nvSpPr>
          <p:cNvPr id="30" name="TextBox 29">
            <a:extLst>
              <a:ext uri="{FF2B5EF4-FFF2-40B4-BE49-F238E27FC236}">
                <a16:creationId xmlns:a16="http://schemas.microsoft.com/office/drawing/2014/main" id="{76E89953-6AD4-DB5B-7CA3-CB13AC15BDEB}"/>
              </a:ext>
            </a:extLst>
          </p:cNvPr>
          <p:cNvSpPr txBox="1"/>
          <p:nvPr/>
        </p:nvSpPr>
        <p:spPr>
          <a:xfrm>
            <a:off x="837704" y="1980319"/>
            <a:ext cx="6443630" cy="1038746"/>
          </a:xfrm>
          <a:prstGeom prst="rect">
            <a:avLst/>
          </a:prstGeom>
          <a:noFill/>
        </p:spPr>
        <p:txBody>
          <a:bodyPr wrap="square">
            <a:spAutoFit/>
          </a:bodyPr>
          <a:lstStyle/>
          <a:p>
            <a:pPr>
              <a:lnSpc>
                <a:spcPts val="1917"/>
              </a:lnSpc>
            </a:pPr>
            <a:r>
              <a:rPr lang="en-US" sz="1400" b="1" dirty="0">
                <a:solidFill>
                  <a:srgbClr val="3B3535"/>
                </a:solidFill>
                <a:ea typeface="Red Hat Text" pitchFamily="34" charset="-122"/>
                <a:cs typeface="Red Hat Text" pitchFamily="34" charset="-120"/>
              </a:rPr>
              <a:t>Oracle APEX Developer Professional</a:t>
            </a:r>
          </a:p>
          <a:p>
            <a:pPr marL="0" marR="0" lvl="0" indent="0" algn="l" defTabSz="914400" rtl="0" eaLnBrk="1" fontAlgn="auto" latinLnBrk="0" hangingPunct="1">
              <a:lnSpc>
                <a:spcPts val="1917"/>
              </a:lnSpc>
              <a:spcBef>
                <a:spcPts val="0"/>
              </a:spcBef>
              <a:spcAft>
                <a:spcPts val="0"/>
              </a:spcAft>
              <a:buClrTx/>
              <a:buSzTx/>
              <a:buFontTx/>
              <a:buNone/>
              <a:tabLst/>
              <a:defRPr/>
            </a:pPr>
            <a:r>
              <a:rPr lang="en-US" sz="1400" dirty="0">
                <a:solidFill>
                  <a:srgbClr val="3B3535"/>
                </a:solidFill>
                <a:ea typeface="Roboto Light" pitchFamily="34" charset="-122"/>
                <a:cs typeface="Roboto Light" pitchFamily="34" charset="-120"/>
              </a:rPr>
              <a:t>Master the fundamentals of building powerful low-code applications. Learn to create secure, scalable web and mobile apps with industry best practices.</a:t>
            </a:r>
          </a:p>
          <a:p>
            <a:pPr lvl="0">
              <a:lnSpc>
                <a:spcPct val="100000"/>
              </a:lnSpc>
              <a:spcBef>
                <a:spcPts val="0"/>
              </a:spcBef>
              <a:defRPr/>
            </a:pPr>
            <a:r>
              <a:rPr lang="en-US" sz="1400" b="1" dirty="0">
                <a:ea typeface="Roboto Light" pitchFamily="34" charset="-122"/>
                <a:cs typeface="Roboto Light" pitchFamily="34" charset="-120"/>
                <a:hlinkClick r:id="rId7"/>
              </a:rPr>
              <a:t>https://apex.oracle.com/go/professional</a:t>
            </a:r>
            <a:endParaRPr lang="en-US" sz="1400" b="1" dirty="0"/>
          </a:p>
        </p:txBody>
      </p:sp>
      <p:sp>
        <p:nvSpPr>
          <p:cNvPr id="31" name="TextBox 30">
            <a:extLst>
              <a:ext uri="{FF2B5EF4-FFF2-40B4-BE49-F238E27FC236}">
                <a16:creationId xmlns:a16="http://schemas.microsoft.com/office/drawing/2014/main" id="{6685E287-75A0-4886-9416-10E4994EC05D}"/>
              </a:ext>
            </a:extLst>
          </p:cNvPr>
          <p:cNvSpPr txBox="1"/>
          <p:nvPr/>
        </p:nvSpPr>
        <p:spPr>
          <a:xfrm>
            <a:off x="837704" y="4193987"/>
            <a:ext cx="6443630" cy="1038746"/>
          </a:xfrm>
          <a:prstGeom prst="rect">
            <a:avLst/>
          </a:prstGeom>
          <a:noFill/>
        </p:spPr>
        <p:txBody>
          <a:bodyPr wrap="square">
            <a:spAutoFit/>
          </a:bodyPr>
          <a:lstStyle/>
          <a:p>
            <a:pPr>
              <a:lnSpc>
                <a:spcPts val="1917"/>
              </a:lnSpc>
            </a:pPr>
            <a:r>
              <a:rPr lang="en-US" sz="1400" b="1" dirty="0">
                <a:solidFill>
                  <a:srgbClr val="3B3535"/>
                </a:solidFill>
                <a:ea typeface="Red Hat Text" pitchFamily="34" charset="-122"/>
                <a:cs typeface="Red Hat Text" pitchFamily="34" charset="-120"/>
              </a:rPr>
              <a:t>Oracle APEX: Empowering Low Code Apps with AI</a:t>
            </a:r>
          </a:p>
          <a:p>
            <a:pPr lvl="0">
              <a:lnSpc>
                <a:spcPts val="1917"/>
              </a:lnSpc>
              <a:defRPr/>
            </a:pPr>
            <a:r>
              <a:rPr lang="en-US" sz="1400" dirty="0">
                <a:solidFill>
                  <a:srgbClr val="3B3535"/>
                </a:solidFill>
                <a:ea typeface="Red Hat Text" pitchFamily="34" charset="-122"/>
                <a:cs typeface="Red Hat Text" pitchFamily="34" charset="-120"/>
              </a:rPr>
              <a:t>Unlock the future of development by integrating AI and GenAI capabilities into your APEX applications for smarter, more intuitive solutions.</a:t>
            </a:r>
          </a:p>
          <a:p>
            <a:pPr lvl="0">
              <a:lnSpc>
                <a:spcPct val="100000"/>
              </a:lnSpc>
              <a:spcBef>
                <a:spcPts val="0"/>
              </a:spcBef>
              <a:defRPr/>
            </a:pPr>
            <a:r>
              <a:rPr lang="en-US" sz="1400" b="1" dirty="0">
                <a:ea typeface="Roboto Light" pitchFamily="34" charset="-122"/>
                <a:cs typeface="Roboto Light" pitchFamily="34" charset="-120"/>
                <a:hlinkClick r:id="rId8"/>
              </a:rPr>
              <a:t>http://apex.oracle.com/go/ai-learn</a:t>
            </a:r>
            <a:endParaRPr lang="en-US" sz="1400" b="1" dirty="0">
              <a:ea typeface="Roboto Light" pitchFamily="34" charset="-122"/>
              <a:cs typeface="Roboto Light" pitchFamily="34" charset="-120"/>
            </a:endParaRPr>
          </a:p>
        </p:txBody>
      </p:sp>
    </p:spTree>
    <p:extLst>
      <p:ext uri="{BB962C8B-B14F-4D97-AF65-F5344CB8AC3E}">
        <p14:creationId xmlns:p14="http://schemas.microsoft.com/office/powerpoint/2010/main" val="1461204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18FD56-1678-1806-A65D-43AD574089E0}"/>
              </a:ext>
            </a:extLst>
          </p:cNvPr>
          <p:cNvSpPr>
            <a:spLocks noGrp="1"/>
          </p:cNvSpPr>
          <p:nvPr>
            <p:ph type="title"/>
          </p:nvPr>
        </p:nvSpPr>
        <p:spPr/>
        <p:txBody>
          <a:bodyPr/>
          <a:lstStyle/>
          <a:p>
            <a:r>
              <a:t>Thank You</a:t>
            </a:r>
          </a:p>
        </p:txBody>
      </p:sp>
      <p:sp>
        <p:nvSpPr>
          <p:cNvPr id="7" name="Text Placeholder 6">
            <a:extLst>
              <a:ext uri="{FF2B5EF4-FFF2-40B4-BE49-F238E27FC236}">
                <a16:creationId xmlns:a16="http://schemas.microsoft.com/office/drawing/2014/main" id="{E985FF18-3068-309D-9702-7B13ECC98A71}"/>
              </a:ext>
            </a:extLst>
          </p:cNvPr>
          <p:cNvSpPr>
            <a:spLocks noGrp="1"/>
          </p:cNvSpPr>
          <p:nvPr>
            <p:ph type="body" idx="37"/>
          </p:nvPr>
        </p:nvSpPr>
        <p:spPr/>
        <p:txBody>
          <a:bodyPr/>
          <a:lstStyle/>
          <a:p>
            <a:endParaRPr/>
          </a:p>
        </p:txBody>
      </p:sp>
      <p:sp>
        <p:nvSpPr>
          <p:cNvPr id="6" name="Text Placeholder 5">
            <a:extLst>
              <a:ext uri="{FF2B5EF4-FFF2-40B4-BE49-F238E27FC236}">
                <a16:creationId xmlns:a16="http://schemas.microsoft.com/office/drawing/2014/main" id="{1A1975E7-08EE-0120-4A85-8A7A2C355EE3}"/>
              </a:ext>
            </a:extLst>
          </p:cNvPr>
          <p:cNvSpPr>
            <a:spLocks noGrp="1"/>
          </p:cNvSpPr>
          <p:nvPr>
            <p:ph type="body" idx="36"/>
          </p:nvPr>
        </p:nvSpPr>
        <p:spPr/>
        <p:txBody>
          <a:bodyPr/>
          <a:lstStyle/>
          <a:p>
            <a:endParaRPr/>
          </a:p>
        </p:txBody>
      </p:sp>
      <p:sp>
        <p:nvSpPr>
          <p:cNvPr id="2" name="Slide Number Placeholder 1">
            <a:extLst>
              <a:ext uri="{FF2B5EF4-FFF2-40B4-BE49-F238E27FC236}">
                <a16:creationId xmlns:a16="http://schemas.microsoft.com/office/drawing/2014/main" id="{AFE38AAD-C4CF-4DE2-C7BF-5E2BB5666296}"/>
              </a:ext>
            </a:extLst>
          </p:cNvPr>
          <p:cNvSpPr>
            <a:spLocks noGrp="1"/>
          </p:cNvSpPr>
          <p:nvPr>
            <p:ph type="sldNum" idx="4"/>
          </p:nvPr>
        </p:nvSpPr>
        <p:spPr/>
        <p:txBody>
          <a:bodyPr/>
          <a:lstStyle/>
          <a:p>
            <a:fld id="{345D60D9-5372-5F40-9443-0F9AE5BDC3C8}" type="slidenum">
              <a:rPr/>
              <a:t>29</a:t>
            </a:fld>
            <a:endParaRPr/>
          </a:p>
        </p:txBody>
      </p:sp>
      <p:sp>
        <p:nvSpPr>
          <p:cNvPr id="3" name="Footer Placeholder 2">
            <a:extLst>
              <a:ext uri="{FF2B5EF4-FFF2-40B4-BE49-F238E27FC236}">
                <a16:creationId xmlns:a16="http://schemas.microsoft.com/office/drawing/2014/main" id="{41DC0A60-33AC-85E2-385A-81A16DF40992}"/>
              </a:ext>
            </a:extLst>
          </p:cNvPr>
          <p:cNvSpPr>
            <a:spLocks noGrp="1"/>
          </p:cNvSpPr>
          <p:nvPr>
            <p:ph type="ftr" idx="3"/>
          </p:nvPr>
        </p:nvSpPr>
        <p:spPr/>
        <p:txBody>
          <a:bodyPr/>
          <a:lstStyle/>
          <a:p>
            <a:r>
              <a:t>Copyright © 2026, Oracle and/or its affiliates</a:t>
            </a:r>
          </a:p>
        </p:txBody>
      </p:sp>
    </p:spTree>
    <p:extLst>
      <p:ext uri="{BB962C8B-B14F-4D97-AF65-F5344CB8AC3E}">
        <p14:creationId xmlns:p14="http://schemas.microsoft.com/office/powerpoint/2010/main" val="399139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43A27A-F429-4587-ABB8-30539CF51EBE}"/>
              </a:ext>
            </a:extLst>
          </p:cNvPr>
          <p:cNvSpPr>
            <a:spLocks noGrp="1"/>
          </p:cNvSpPr>
          <p:nvPr/>
        </p:nvSpPr>
        <p:spPr>
          <a:xfrm>
            <a:off x="0" y="0"/>
            <a:ext cx="9525" cy="9525"/>
          </a:xfrm>
          <a:prstGeom prst="rect">
            <a:avLst/>
          </a:prstGeom>
          <a:solidFill>
            <a:srgbClr val="043746"/>
          </a:solidFill>
          <a:ln w="0">
            <a:noFill/>
          </a:ln>
        </p:spPr>
        <p:txBody>
          <a:bodyPr/>
          <a:lstStyle/>
          <a:p>
            <a:endParaRPr/>
          </a:p>
        </p:txBody>
      </p:sp>
      <p:sp>
        <p:nvSpPr>
          <p:cNvPr id="3" name="Rectangle 2">
            <a:extLst>
              <a:ext uri="{FF2B5EF4-FFF2-40B4-BE49-F238E27FC236}">
                <a16:creationId xmlns:a16="http://schemas.microsoft.com/office/drawing/2014/main" id="{81991328-A58D-486D-B6F2-747A78748FD3}"/>
              </a:ext>
            </a:extLst>
          </p:cNvPr>
          <p:cNvSpPr>
            <a:spLocks noGrp="1"/>
          </p:cNvSpPr>
          <p:nvPr/>
        </p:nvSpPr>
        <p:spPr>
          <a:xfrm>
            <a:off x="0" y="0"/>
            <a:ext cx="9525" cy="9525"/>
          </a:xfrm>
          <a:prstGeom prst="rect">
            <a:avLst/>
          </a:prstGeom>
          <a:solidFill>
            <a:srgbClr val="043746"/>
          </a:solidFill>
          <a:ln w="0">
            <a:noFill/>
          </a:ln>
        </p:spPr>
        <p:txBody>
          <a:bodyPr/>
          <a:lstStyle/>
          <a:p>
            <a:endParaRPr/>
          </a:p>
        </p:txBody>
      </p:sp>
    </p:spTree>
    <p:extLst>
      <p:ext uri="{BB962C8B-B14F-4D97-AF65-F5344CB8AC3E}">
        <p14:creationId xmlns:p14="http://schemas.microsoft.com/office/powerpoint/2010/main" val="2523531647"/>
      </p:ext>
    </p:extLst>
  </p:cSld>
  <p:clrMapOvr>
    <a:masterClrMapping/>
  </p:clrMapOvr>
</p:sld>
</file>

<file path=ppt/theme/theme1.xml><?xml version="1.0" encoding="utf-8"?>
<a:theme xmlns:a="http://schemas.openxmlformats.org/drawingml/2006/main" name="Oracle_APEX">
  <a:themeElements>
    <a:clrScheme name="Custom 77">
      <a:dk1>
        <a:srgbClr val="2A2F2F"/>
      </a:dk1>
      <a:lt1>
        <a:srgbClr val="FFFFFF"/>
      </a:lt1>
      <a:dk2>
        <a:srgbClr val="2A2F2F"/>
      </a:dk2>
      <a:lt2>
        <a:srgbClr val="FBF9F8"/>
      </a:lt2>
      <a:accent1>
        <a:srgbClr val="04536F"/>
      </a:accent1>
      <a:accent2>
        <a:srgbClr val="6C3F49"/>
      </a:accent2>
      <a:accent3>
        <a:srgbClr val="C74634"/>
      </a:accent3>
      <a:accent4>
        <a:srgbClr val="F0CC71"/>
      </a:accent4>
      <a:accent5>
        <a:srgbClr val="89B2B0"/>
      </a:accent5>
      <a:accent6>
        <a:srgbClr val="86B596"/>
      </a:accent6>
      <a:hlink>
        <a:srgbClr val="00688C"/>
      </a:hlink>
      <a:folHlink>
        <a:srgbClr val="F0CC71"/>
      </a:folHlink>
    </a:clrScheme>
    <a:fontScheme name="Oracle Pillars">
      <a:majorFont>
        <a:latin typeface="Georgia"/>
        <a:ea typeface=""/>
        <a:cs typeface=""/>
      </a:majorFont>
      <a:minorFont>
        <a:latin typeface="Oracle Sans Tab"/>
        <a:ea typeface=""/>
        <a:cs typeface=""/>
      </a:minorFont>
    </a:fontScheme>
    <a:fmtScheme name="Custom 77">
      <a:fillStyleLst>
        <a:solidFill>
          <a:schemeClr val="phClr"/>
        </a:solidFill>
        <a:solidFill>
          <a:schemeClr val="phClr">
            <a:tint val="50000"/>
          </a:schemeClr>
        </a:solidFill>
        <a:solidFill>
          <a:schemeClr val="phClr">
            <a:shade val="65000"/>
          </a:schemeClr>
        </a:solidFill>
      </a:fillStyleLst>
      <a:lnStyleLst>
        <a:ln w="3175">
          <a:solidFill>
            <a:schemeClr val="phClr">
              <a:shade val="65000"/>
            </a:schemeClr>
          </a:solidFill>
          <a:prstDash val="solid"/>
        </a:ln>
        <a:ln w="3175">
          <a:solidFill>
            <a:schemeClr val="phClr"/>
          </a:solidFill>
          <a:prstDash val="solid"/>
        </a:ln>
        <a:ln w="0">
          <a:noFill/>
        </a:ln>
      </a:lnStyleLst>
      <a:effectStyleLst>
        <a:effectStyle>
          <a:effectLst/>
        </a:effectStyle>
        <a:effectStyle>
          <a:effectLst/>
        </a:effectStyle>
        <a:effectStyle>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racle_APEX">
  <a:themeElements>
    <a:clrScheme name="Custom 77">
      <a:dk1>
        <a:srgbClr val="2A2F2F"/>
      </a:dk1>
      <a:lt1>
        <a:srgbClr val="FFFFFF"/>
      </a:lt1>
      <a:dk2>
        <a:srgbClr val="2A2F2F"/>
      </a:dk2>
      <a:lt2>
        <a:srgbClr val="FBF9F8"/>
      </a:lt2>
      <a:accent1>
        <a:srgbClr val="04536F"/>
      </a:accent1>
      <a:accent2>
        <a:srgbClr val="6C3F49"/>
      </a:accent2>
      <a:accent3>
        <a:srgbClr val="C74634"/>
      </a:accent3>
      <a:accent4>
        <a:srgbClr val="F0CC71"/>
      </a:accent4>
      <a:accent5>
        <a:srgbClr val="89B2B0"/>
      </a:accent5>
      <a:accent6>
        <a:srgbClr val="86B596"/>
      </a:accent6>
      <a:hlink>
        <a:srgbClr val="00688C"/>
      </a:hlink>
      <a:folHlink>
        <a:srgbClr val="F0CC71"/>
      </a:folHlink>
    </a:clrScheme>
    <a:fontScheme name="Oracle Pillars">
      <a:majorFont>
        <a:latin typeface="Georgia"/>
        <a:ea typeface=""/>
        <a:cs typeface=""/>
      </a:majorFont>
      <a:minorFont>
        <a:latin typeface="Oracle Sans Tab"/>
        <a:ea typeface=""/>
        <a:cs typeface=""/>
      </a:minorFont>
    </a:fontScheme>
    <a:fmtScheme name="Custom 77">
      <a:fillStyleLst>
        <a:solidFill>
          <a:schemeClr val="phClr"/>
        </a:solidFill>
        <a:solidFill>
          <a:schemeClr val="phClr">
            <a:tint val="50000"/>
          </a:schemeClr>
        </a:solidFill>
        <a:solidFill>
          <a:schemeClr val="phClr">
            <a:shade val="65000"/>
          </a:schemeClr>
        </a:solidFill>
      </a:fillStyleLst>
      <a:lnStyleLst>
        <a:ln w="3175">
          <a:solidFill>
            <a:schemeClr val="phClr">
              <a:shade val="65000"/>
            </a:schemeClr>
          </a:solidFill>
          <a:prstDash val="solid"/>
        </a:ln>
        <a:ln w="3175">
          <a:solidFill>
            <a:schemeClr val="phClr"/>
          </a:solidFill>
          <a:prstDash val="solid"/>
        </a:ln>
        <a:ln w="0">
          <a:noFill/>
        </a:ln>
      </a:lnStyleLst>
      <a:effectStyleLst>
        <a:effectStyle>
          <a:effectLst/>
        </a:effectStyle>
        <a:effectStyle>
          <a:effectLst/>
        </a:effectStyle>
        <a:effectStyle>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7FFF5C1-38F5-3242-9A27-8BF801403895}">
  <we:reference id="cba9fc06-6fc9-492e-9525-923870a3b909" version="2.0.0.1" store="EXCatalog" storeType="EXCatalog"/>
  <we:alternateReferences>
    <we:reference id="WA200010215" version="2.0.0.1" store="en-US" storeType="OMEX"/>
  </we:alternateReferences>
  <we:properties>
    <we:property name="bps.codex_control.document_id" value="&quot;1a041f1a-f8b6-4dc7-9352-36324dc1e421&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92346B119A004BB4A4D087B4DBB9EF" ma:contentTypeVersion="18" ma:contentTypeDescription="Create a new document." ma:contentTypeScope="" ma:versionID="92e10845f2fb345cc749f9d483b6abb7">
  <xsd:schema xmlns:xsd="http://www.w3.org/2001/XMLSchema" xmlns:xs="http://www.w3.org/2001/XMLSchema" xmlns:p="http://schemas.microsoft.com/office/2006/metadata/properties" xmlns:ns1="http://schemas.microsoft.com/sharepoint/v3" xmlns:ns2="f085ca05-1a56-417b-bcef-25b3bd9988f8" xmlns:ns3="c9c44512-3e70-4ff2-9007-188359061964" xmlns:ns4="b89ca8e1-6522-4d53-ae1f-6114802f3dc5" targetNamespace="http://schemas.microsoft.com/office/2006/metadata/properties" ma:root="true" ma:fieldsID="e81ca9f4f4137be5f6654b470189ea48" ns1:_="" ns2:_="" ns3:_="" ns4:_="">
    <xsd:import namespace="http://schemas.microsoft.com/sharepoint/v3"/>
    <xsd:import namespace="f085ca05-1a56-417b-bcef-25b3bd9988f8"/>
    <xsd:import namespace="c9c44512-3e70-4ff2-9007-188359061964"/>
    <xsd:import namespace="b89ca8e1-6522-4d53-ae1f-6114802f3dc5"/>
    <xsd:element name="properties">
      <xsd:complexType>
        <xsd:sequence>
          <xsd:element name="documentManagement">
            <xsd:complexType>
              <xsd:all>
                <xsd:element ref="ns2:IncludeInSearch"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element ref="ns3:MediaServiceBillingMetadata" minOccurs="0"/>
                <xsd:element ref="ns1:_ip_UnifiedCompliancePolicyProperties" minOccurs="0"/>
                <xsd:element ref="ns1:_ip_UnifiedCompliancePolicyUIAction" minOccurs="0"/>
                <xsd:element ref="ns3:MediaServiceLocation" minOccurs="0"/>
                <xsd:element ref="ns3:lcf76f155ced4ddcb4097134ff3c332f" minOccurs="0"/>
                <xsd:element ref="ns4: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85ca05-1a56-417b-bcef-25b3bd9988f8" elementFormDefault="qualified">
    <xsd:import namespace="http://schemas.microsoft.com/office/2006/documentManagement/types"/>
    <xsd:import namespace="http://schemas.microsoft.com/office/infopath/2007/PartnerControls"/>
    <xsd:element name="IncludeInSearch" ma:index="8" nillable="true" ma:displayName="IncludeInMyOracleSearch" ma:default="1" ma:internalName="IncludeInSearch"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9c44512-3e70-4ff2-9007-188359061964"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b6b08d2-6182-4197-8221-8710a9404ced"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89ca8e1-6522-4d53-ae1f-6114802f3dc5"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d6881811-b2e6-4cc2-9ce9-6746b90ff862}" ma:internalName="TaxCatchAll" ma:showField="CatchAllData" ma:web="b89ca8e1-6522-4d53-ae1f-6114802f3d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4b6b08d2-6182-4197-8221-8710a9404ced"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ncludeInSearch xmlns="f085ca05-1a56-417b-bcef-25b3bd9988f8">true</IncludeInSearch>
    <_ip_UnifiedCompliancePolicyProperties xmlns="http://schemas.microsoft.com/sharepoint/v3" xsi:nil="true"/>
    <TaxCatchAll xmlns="b89ca8e1-6522-4d53-ae1f-6114802f3dc5" xsi:nil="true"/>
    <lcf76f155ced4ddcb4097134ff3c332f xmlns="c9c44512-3e70-4ff2-9007-188359061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B31572-7142-4386-A636-B4BDD2FA96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085ca05-1a56-417b-bcef-25b3bd9988f8"/>
    <ds:schemaRef ds:uri="c9c44512-3e70-4ff2-9007-188359061964"/>
    <ds:schemaRef ds:uri="b89ca8e1-6522-4d53-ae1f-6114802f3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3F0C96-CCC7-44CB-956A-99A7C9CA37DB}">
  <ds:schemaRefs>
    <ds:schemaRef ds:uri="Microsoft.SharePoint.Taxonomy.ContentTypeSync"/>
  </ds:schemaRefs>
</ds:datastoreItem>
</file>

<file path=customXml/itemProps3.xml><?xml version="1.0" encoding="utf-8"?>
<ds:datastoreItem xmlns:ds="http://schemas.openxmlformats.org/officeDocument/2006/customXml" ds:itemID="{E9D91B14-15F1-4D3A-91B0-58A2EAE1C46E}">
  <ds:schemaRefs>
    <ds:schemaRef ds:uri="http://schemas.microsoft.com/sharepoint/v3/contenttype/forms"/>
  </ds:schemaRefs>
</ds:datastoreItem>
</file>

<file path=customXml/itemProps4.xml><?xml version="1.0" encoding="utf-8"?>
<ds:datastoreItem xmlns:ds="http://schemas.openxmlformats.org/officeDocument/2006/customXml" ds:itemID="{CCA947E7-6488-4A1E-A52B-F4AAAA242473}">
  <ds:schemaRefs>
    <ds:schemaRef ds:uri="http://schemas.microsoft.com/sharepoint/v3"/>
    <ds:schemaRef ds:uri="http://schemas.microsoft.com/office/infopath/2007/PartnerControls"/>
    <ds:schemaRef ds:uri="http://schemas.microsoft.com/office/2006/metadata/properties"/>
    <ds:schemaRef ds:uri="c9c44512-3e70-4ff2-9007-188359061964"/>
    <ds:schemaRef ds:uri="f085ca05-1a56-417b-bcef-25b3bd9988f8"/>
    <ds:schemaRef ds:uri="http://schemas.openxmlformats.org/package/2006/metadata/core-properties"/>
    <ds:schemaRef ds:uri="http://schemas.microsoft.com/office/2006/documentManagement/types"/>
    <ds:schemaRef ds:uri="http://purl.org/dc/dcmitype/"/>
    <ds:schemaRef ds:uri="http://purl.org/dc/elements/1.1/"/>
    <ds:schemaRef ds:uri="b89ca8e1-6522-4d53-ae1f-6114802f3dc5"/>
    <ds:schemaRef ds:uri="http://www.w3.org/XML/1998/namespace"/>
    <ds:schemaRef ds:uri="http://purl.org/dc/terms/"/>
  </ds:schemaRefs>
</ds:datastoreItem>
</file>

<file path=docMetadata/LabelInfo.xml><?xml version="1.0" encoding="utf-8"?>
<clbl:labelList xmlns:clbl="http://schemas.microsoft.com/office/2020/mipLabelMetadata">
  <clbl:label id="{825c952f-1947-4719-99e7-7bc5a76060a8}" enabled="1" method="Standard" siteId="{4e2c6054-71cb-48f1-bd6c-3a9705aca71b}" removed="0"/>
</clbl:labelList>
</file>

<file path=docProps/app.xml><?xml version="1.0" encoding="utf-8"?>
<Properties xmlns="http://schemas.openxmlformats.org/officeDocument/2006/extended-properties" xmlns:vt="http://schemas.openxmlformats.org/officeDocument/2006/docPropsVTypes">
  <TotalTime>2411</TotalTime>
  <Words>3365</Words>
  <Application>Microsoft Macintosh PowerPoint</Application>
  <DocSecurity>0</DocSecurity>
  <PresentationFormat>Widescreen</PresentationFormat>
  <Paragraphs>420</Paragraphs>
  <Slides>30</Slides>
  <Notes>22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Arial</vt:lpstr>
      <vt:lpstr>Helvetica Neue</vt:lpstr>
      <vt:lpstr>Oracle Sans</vt:lpstr>
      <vt:lpstr>Oracle Sans Tab</vt:lpstr>
      <vt:lpstr>Oracle Sans Tab Light</vt:lpstr>
      <vt:lpstr>Oracle Sans Tab Semi Bold</vt:lpstr>
      <vt:lpstr>Red Hat Text</vt:lpstr>
      <vt:lpstr>Roboto Light</vt:lpstr>
      <vt:lpstr>System Font Regular</vt:lpstr>
      <vt:lpstr>Oracle_APEX</vt:lpstr>
      <vt:lpstr>Oracle APEX 26.2 – New Features</vt:lpstr>
      <vt:lpstr>Safe Harbor</vt:lpstr>
      <vt:lpstr>Speaker</vt:lpstr>
      <vt:lpstr> What’s New in Oracle APEX 26.2? </vt:lpstr>
      <vt:lpstr>APEXlang Enhancements and New Features</vt:lpstr>
      <vt:lpstr>PowerPoint Presentation</vt:lpstr>
      <vt:lpstr>PowerPoint Presentation</vt:lpstr>
      <vt:lpstr>PowerPoint Presentation</vt:lpstr>
      <vt:lpstr>APEXlang static analysis </vt:lpstr>
      <vt:lpstr>AI Services and AI Agents:  More Capable, More Controllable</vt:lpstr>
      <vt:lpstr>PowerPoint Presentation</vt:lpstr>
      <vt:lpstr>PowerPoint Presentation</vt:lpstr>
      <vt:lpstr>Navigation in AI Agents</vt:lpstr>
      <vt:lpstr>A Smarter, More Modern Interactive Reports Experience</vt:lpstr>
      <vt:lpstr>PowerPoint Presentation</vt:lpstr>
      <vt:lpstr>Interactive Reports Enhancements </vt:lpstr>
      <vt:lpstr>Deep Data Security Integration</vt:lpstr>
      <vt:lpstr>PowerPoint Presentation</vt:lpstr>
      <vt:lpstr>Additional Platform Enhancements</vt:lpstr>
      <vt:lpstr>PowerPoint Presentation</vt:lpstr>
      <vt:lpstr>PowerPoint Presentation</vt:lpstr>
      <vt:lpstr>PowerPoint Presentation</vt:lpstr>
      <vt:lpstr>PowerPoint Presentation</vt:lpstr>
      <vt:lpstr>Additional Learning Resources </vt:lpstr>
      <vt:lpstr>Additional Learning Resources </vt:lpstr>
      <vt:lpstr>Additional Learning Resources </vt:lpstr>
      <vt:lpstr>PowerPoint Presentation</vt:lpstr>
      <vt:lpstr>PowerPoint Presentation</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Koratamaddi Chaitanya Shanker</cp:lastModifiedBy>
  <cp:revision>229</cp:revision>
  <dcterms:created xsi:type="dcterms:W3CDTF">2026-09-25T11:50:33Z</dcterms:created>
  <dcterms:modified xsi:type="dcterms:W3CDTF">2026-10-05T12:30:59Z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Oracle_APEX:11\Custom Design:14</vt:lpwstr>
  </property>
  <property fmtid="{D5CDD505-2E9C-101B-9397-08002B2CF9AE}" pid="3" name="ClassificationContentMarkingFooterText">
    <vt:lpwstr>Confidential - Oracle Restricted \Employees Only</vt:lpwstr>
  </property>
  <property fmtid="{D5CDD505-2E9C-101B-9397-08002B2CF9AE}" pid="4" name="ClassificationContentMarkingHeaderLocations">
    <vt:lpwstr>Oracle_APEX:10\Custom Design:13</vt:lpwstr>
  </property>
  <property fmtid="{D5CDD505-2E9C-101B-9397-08002B2CF9AE}" pid="5" name="ClassificationContentMarkingHeaderText">
    <vt:lpwstr>Confidential - Oracle Restricted \Employees Only</vt:lpwstr>
  </property>
  <property fmtid="{D5CDD505-2E9C-101B-9397-08002B2CF9AE}" pid="6" name="ContentTypeId">
    <vt:lpwstr>0x010100F892346B119A004BB4A4D087B4DBB9EF</vt:lpwstr>
  </property>
  <property fmtid="{D5CDD505-2E9C-101B-9397-08002B2CF9AE}" pid="7" name="MediaServiceImageTags">
    <vt:lpwstr/>
  </property>
</Properties>
</file>