
<file path=[Content_Types].xml><?xml version="1.0" encoding="utf-8"?>
<Types xmlns="http://schemas.openxmlformats.org/package/2006/content-types">
  <Override PartName="/ppt/slideMasters/slideMaster3.xml" ContentType="application/vnd.openxmlformats-officedocument.presentationml.slideMaster+xml"/>
  <Override PartName="/ppt/slides/slide29.xml" ContentType="application/vnd.openxmlformats-officedocument.presentationml.slide+xml"/>
  <Override PartName="/ppt/slides/slide47.xml" ContentType="application/vnd.openxmlformats-officedocument.presentationml.slide+xml"/>
  <Override PartName="/ppt/slideLayouts/slideLayout39.xml" ContentType="application/vnd.openxmlformats-officedocument.presentationml.slideLayout+xml"/>
  <Override PartName="/ppt/theme/theme5.xml" ContentType="application/vnd.openxmlformats-officedocument.them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4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notesSlides/notesSlide23.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Default Extension="xlsx" ContentType="application/vnd.openxmlformats-officedocument.spreadsheetml.sheet"/>
  <Override PartName="/ppt/slideMasters/slideMaster4.xml" ContentType="application/vnd.openxmlformats-officedocument.presentationml.slideMaster+xml"/>
  <Override PartName="/ppt/slides/slide9.xml" ContentType="application/vnd.openxmlformats-officedocument.presentationml.slide+xml"/>
  <Override PartName="/ppt/viewProps.xml" ContentType="application/vnd.openxmlformats-officedocument.presentationml.viewProps+xml"/>
  <Override PartName="/ppt/theme/theme6.xml" ContentType="application/vnd.openxmlformats-officedocument.theme+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notesSlides/notesSlide3.xml" ContentType="application/vnd.openxmlformats-officedocument.presentationml.notesSlide+xml"/>
  <Default Extension="bin" ContentType="application/vnd.openxmlformats-officedocument.oleObject"/>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18.xml" ContentType="application/vnd.openxmlformats-officedocument.presentationml.slideLayout+xml"/>
  <Override PartName="/ppt/theme/theme2.xml" ContentType="application/vnd.openxmlformats-officedocument.theme+xml"/>
  <Override PartName="/ppt/slideLayouts/slideLayout36.xml" ContentType="application/vnd.openxmlformats-officedocument.presentationml.slideLayout+xml"/>
  <Override PartName="/ppt/slideLayouts/slideLayout47.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Default Extension="emf" ContentType="image/x-emf"/>
  <Override PartName="/ppt/slideLayouts/slideLayout4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slideLayouts/slideLayout14.xml" ContentType="application/vnd.openxmlformats-officedocument.presentationml.slideLayout+xml"/>
  <Override PartName="/ppt/slideLayouts/slideLayout32.xml" ContentType="application/vnd.openxmlformats-officedocument.presentationml.slideLayout+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50.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Default Extension="vml" ContentType="application/vnd.openxmlformats-officedocument.vmlDrawing"/>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Layouts/slideLayout15.xml" ContentType="application/vnd.openxmlformats-officedocument.presentationml.slideLayout+xml"/>
  <Default Extension="wmf" ContentType="image/x-wmf"/>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charts/chart1.xml" ContentType="application/vnd.openxmlformats-officedocument.drawingml.chart+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slideLayouts/slideLayout38.xml" ContentType="application/vnd.openxmlformats-officedocument.presentationml.slideLayout+xml"/>
  <Override PartName="/ppt/slideLayouts/slideLayout49.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45.xml" ContentType="application/vnd.openxmlformats-officedocument.presentationml.slideLayout+xml"/>
  <Override PartName="/ppt/notesSlides/notesSlide19.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Layouts/slideLayout16.xml" ContentType="application/vnd.openxmlformats-officedocument.presentationml.slideLayout+xml"/>
  <Default Extension="jpeg" ContentType="image/jpeg"/>
  <Override PartName="/ppt/slideLayouts/slideLayout34.xml" ContentType="application/vnd.openxmlformats-officedocument.presentationml.slideLayout+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3" r:id="rId1"/>
    <p:sldMasterId id="2147483821" r:id="rId2"/>
    <p:sldMasterId id="2147483833" r:id="rId3"/>
    <p:sldMasterId id="2147483843" r:id="rId4"/>
  </p:sldMasterIdLst>
  <p:notesMasterIdLst>
    <p:notesMasterId r:id="rId61"/>
  </p:notesMasterIdLst>
  <p:handoutMasterIdLst>
    <p:handoutMasterId r:id="rId62"/>
  </p:handoutMasterIdLst>
  <p:sldIdLst>
    <p:sldId id="267" r:id="rId5"/>
    <p:sldId id="507" r:id="rId6"/>
    <p:sldId id="509" r:id="rId7"/>
    <p:sldId id="578" r:id="rId8"/>
    <p:sldId id="579" r:id="rId9"/>
    <p:sldId id="582" r:id="rId10"/>
    <p:sldId id="663" r:id="rId11"/>
    <p:sldId id="583" r:id="rId12"/>
    <p:sldId id="669" r:id="rId13"/>
    <p:sldId id="670" r:id="rId14"/>
    <p:sldId id="671" r:id="rId15"/>
    <p:sldId id="672" r:id="rId16"/>
    <p:sldId id="673" r:id="rId17"/>
    <p:sldId id="674" r:id="rId18"/>
    <p:sldId id="675" r:id="rId19"/>
    <p:sldId id="676" r:id="rId20"/>
    <p:sldId id="666" r:id="rId21"/>
    <p:sldId id="717" r:id="rId22"/>
    <p:sldId id="677" r:id="rId23"/>
    <p:sldId id="678" r:id="rId24"/>
    <p:sldId id="679" r:id="rId25"/>
    <p:sldId id="680" r:id="rId26"/>
    <p:sldId id="681" r:id="rId27"/>
    <p:sldId id="688" r:id="rId28"/>
    <p:sldId id="716" r:id="rId29"/>
    <p:sldId id="682" r:id="rId30"/>
    <p:sldId id="683" r:id="rId31"/>
    <p:sldId id="689" r:id="rId32"/>
    <p:sldId id="691" r:id="rId33"/>
    <p:sldId id="690" r:id="rId34"/>
    <p:sldId id="692" r:id="rId35"/>
    <p:sldId id="693" r:id="rId36"/>
    <p:sldId id="714" r:id="rId37"/>
    <p:sldId id="712" r:id="rId38"/>
    <p:sldId id="695" r:id="rId39"/>
    <p:sldId id="696" r:id="rId40"/>
    <p:sldId id="637" r:id="rId41"/>
    <p:sldId id="698" r:id="rId42"/>
    <p:sldId id="699" r:id="rId43"/>
    <p:sldId id="700" r:id="rId44"/>
    <p:sldId id="701" r:id="rId45"/>
    <p:sldId id="702" r:id="rId46"/>
    <p:sldId id="703" r:id="rId47"/>
    <p:sldId id="704" r:id="rId48"/>
    <p:sldId id="705" r:id="rId49"/>
    <p:sldId id="706" r:id="rId50"/>
    <p:sldId id="707" r:id="rId51"/>
    <p:sldId id="708" r:id="rId52"/>
    <p:sldId id="644" r:id="rId53"/>
    <p:sldId id="665" r:id="rId54"/>
    <p:sldId id="668" r:id="rId55"/>
    <p:sldId id="645" r:id="rId56"/>
    <p:sldId id="718" r:id="rId57"/>
    <p:sldId id="573" r:id="rId58"/>
    <p:sldId id="262" r:id="rId59"/>
    <p:sldId id="343" r:id="rId60"/>
  </p:sldIdLst>
  <p:sldSz cx="9144000" cy="5143500" type="screen16x9"/>
  <p:notesSz cx="9144000" cy="6858000"/>
  <p:defaultTextStyle>
    <a:defPPr>
      <a:defRPr lang="en-U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frameSlides="1"/>
  <p:showPr showNarration="1">
    <p:present/>
    <p:sldAll/>
    <p:penClr>
      <a:srgbClr val="FF0000"/>
    </p:penClr>
  </p:showPr>
  <p:clrMru>
    <a:srgbClr val="A3A3A3"/>
    <a:srgbClr val="CE0000"/>
    <a:srgbClr val="00B050"/>
    <a:srgbClr val="FFB500"/>
    <a:srgbClr val="7A7A7A"/>
    <a:srgbClr val="B3B3B3"/>
    <a:srgbClr val="F3F3F3"/>
    <a:srgbClr val="FF1414"/>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inimized">
    <p:restoredLeft sz="34726" autoAdjust="0"/>
    <p:restoredTop sz="82745" autoAdjust="0"/>
  </p:normalViewPr>
  <p:slideViewPr>
    <p:cSldViewPr snapToGrid="0">
      <p:cViewPr varScale="1">
        <p:scale>
          <a:sx n="100" d="100"/>
          <a:sy n="100" d="100"/>
        </p:scale>
        <p:origin x="-1374" y="-90"/>
      </p:cViewPr>
      <p:guideLst>
        <p:guide orient="horz" pos="1492"/>
        <p:guide orient="horz" pos="842"/>
        <p:guide orient="horz" pos="540"/>
        <p:guide orient="horz" pos="2281"/>
        <p:guide orient="horz" pos="2776"/>
        <p:guide orient="horz" pos="648"/>
        <p:guide orient="horz" pos="1739"/>
        <p:guide pos="2880"/>
        <p:guide pos="5619"/>
        <p:guide pos="3091"/>
        <p:guide pos="291"/>
        <p:guide pos="2327"/>
      </p:guideLst>
    </p:cSldViewPr>
  </p:slideViewPr>
  <p:notesTextViewPr>
    <p:cViewPr>
      <p:scale>
        <a:sx n="1" d="1"/>
        <a:sy n="1" d="1"/>
      </p:scale>
      <p:origin x="0" y="0"/>
    </p:cViewPr>
  </p:notesTextViewPr>
  <p:sorterViewPr>
    <p:cViewPr varScale="1">
      <p:scale>
        <a:sx n="1" d="1"/>
        <a:sy n="1" d="1"/>
      </p:scale>
      <p:origin x="0" y="7188"/>
    </p:cViewPr>
  </p:sorterViewPr>
  <p:notesViewPr>
    <p:cSldViewPr snapToGrid="0">
      <p:cViewPr varScale="1">
        <p:scale>
          <a:sx n="113" d="100"/>
          <a:sy n="113" d="100"/>
        </p:scale>
        <p:origin x="-1800" y="-108"/>
      </p:cViewPr>
      <p:guideLst>
        <p:guide orient="horz" pos="2160"/>
        <p:guide pos="288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presProps" Target="presProps.xml"/><Relationship Id="rId7" Type="http://schemas.openxmlformats.org/officeDocument/2006/relationships/slide" Target="slides/slide3.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61"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viewProps" Target="viewProp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hart>
    <c:plotArea>
      <c:layout>
        <c:manualLayout>
          <c:layoutTarget val="inner"/>
          <c:xMode val="edge"/>
          <c:yMode val="edge"/>
          <c:x val="0.16108388811913626"/>
          <c:y val="9.0417520203037588E-2"/>
          <c:w val="0.41320883038762035"/>
          <c:h val="0.67786527506466465"/>
        </c:manualLayout>
      </c:layout>
      <c:barChart>
        <c:barDir val="col"/>
        <c:grouping val="clustered"/>
        <c:ser>
          <c:idx val="0"/>
          <c:order val="0"/>
          <c:tx>
            <c:strRef>
              <c:f>Sheet1!$B$1</c:f>
              <c:strCache>
                <c:ptCount val="1"/>
                <c:pt idx="0">
                  <c:v>Uncompressed</c:v>
                </c:pt>
              </c:strCache>
            </c:strRef>
          </c:tx>
          <c:cat>
            <c:strRef>
              <c:f>Sheet1!$A$2:$A$3</c:f>
              <c:strCache>
                <c:ptCount val="2"/>
                <c:pt idx="0">
                  <c:v>Data Load</c:v>
                </c:pt>
                <c:pt idx="1">
                  <c:v>Redo Volume</c:v>
                </c:pt>
              </c:strCache>
            </c:strRef>
          </c:cat>
          <c:val>
            <c:numRef>
              <c:f>Sheet1!$B$2:$B$3</c:f>
              <c:numCache>
                <c:formatCode>General</c:formatCode>
                <c:ptCount val="2"/>
                <c:pt idx="0">
                  <c:v>174919</c:v>
                </c:pt>
                <c:pt idx="1">
                  <c:v>180939</c:v>
                </c:pt>
              </c:numCache>
            </c:numRef>
          </c:val>
        </c:ser>
        <c:ser>
          <c:idx val="1"/>
          <c:order val="1"/>
          <c:tx>
            <c:strRef>
              <c:f>Sheet1!$C$1</c:f>
              <c:strCache>
                <c:ptCount val="1"/>
                <c:pt idx="0">
                  <c:v>HCC</c:v>
                </c:pt>
              </c:strCache>
            </c:strRef>
          </c:tx>
          <c:spPr>
            <a:solidFill>
              <a:schemeClr val="tx2"/>
            </a:solidFill>
          </c:spPr>
          <c:cat>
            <c:strRef>
              <c:f>Sheet1!$A$2:$A$3</c:f>
              <c:strCache>
                <c:ptCount val="2"/>
                <c:pt idx="0">
                  <c:v>Data Load</c:v>
                </c:pt>
                <c:pt idx="1">
                  <c:v>Redo Volume</c:v>
                </c:pt>
              </c:strCache>
            </c:strRef>
          </c:cat>
          <c:val>
            <c:numRef>
              <c:f>Sheet1!$C$2:$C$3</c:f>
              <c:numCache>
                <c:formatCode>General</c:formatCode>
                <c:ptCount val="2"/>
                <c:pt idx="0">
                  <c:v>33889</c:v>
                </c:pt>
                <c:pt idx="1">
                  <c:v>40172</c:v>
                </c:pt>
              </c:numCache>
            </c:numRef>
          </c:val>
        </c:ser>
        <c:axId val="124694912"/>
        <c:axId val="124696448"/>
      </c:barChart>
      <c:catAx>
        <c:axId val="124694912"/>
        <c:scaling>
          <c:orientation val="minMax"/>
        </c:scaling>
        <c:axPos val="b"/>
        <c:tickLblPos val="nextTo"/>
        <c:crossAx val="124696448"/>
        <c:crosses val="autoZero"/>
        <c:auto val="1"/>
        <c:lblAlgn val="ctr"/>
        <c:lblOffset val="100"/>
      </c:catAx>
      <c:valAx>
        <c:axId val="124696448"/>
        <c:scaling>
          <c:orientation val="minMax"/>
        </c:scaling>
        <c:axPos val="l"/>
        <c:majorGridlines/>
        <c:numFmt formatCode="#,##0;\-#,##0" sourceLinked="0"/>
        <c:tickLblPos val="nextTo"/>
        <c:crossAx val="124694912"/>
        <c:crosses val="autoZero"/>
        <c:crossBetween val="between"/>
      </c:valAx>
    </c:plotArea>
    <c:legend>
      <c:legendPos val="r"/>
      <c:legendEntry>
        <c:idx val="0"/>
        <c:txPr>
          <a:bodyPr/>
          <a:lstStyle/>
          <a:p>
            <a:pPr>
              <a:defRPr sz="1600"/>
            </a:pPr>
            <a:endParaRPr lang="en-US"/>
          </a:p>
        </c:txPr>
      </c:legendEntry>
      <c:legendEntry>
        <c:idx val="1"/>
        <c:txPr>
          <a:bodyPr/>
          <a:lstStyle/>
          <a:p>
            <a:pPr>
              <a:defRPr sz="1600"/>
            </a:pPr>
            <a:endParaRPr lang="en-US"/>
          </a:p>
        </c:txPr>
      </c:legendEntry>
      <c:layout>
        <c:manualLayout>
          <c:xMode val="edge"/>
          <c:yMode val="edge"/>
          <c:x val="0.60321161512030663"/>
          <c:y val="0.82303686655604069"/>
          <c:w val="0.27498306876910034"/>
          <c:h val="0.17374414317181219"/>
        </c:manualLayout>
      </c:layout>
    </c:legend>
    <c:plotVisOnly val="1"/>
  </c:chart>
  <c:txPr>
    <a:bodyPr/>
    <a:lstStyle/>
    <a:p>
      <a:pPr>
        <a:defRPr lang="en-US" sz="2000" kern="1200" dirty="0" smtClean="0">
          <a:solidFill>
            <a:schemeClr val="tx1"/>
          </a:solidFill>
          <a:latin typeface="Arial" pitchFamily="34" charset="0"/>
          <a:ea typeface="ＭＳ Ｐゴシック" pitchFamily="127" charset="-128"/>
          <a:cs typeface="ＭＳ Ｐゴシック" pitchFamily="127" charset="-128"/>
        </a:defRPr>
      </a:pPr>
      <a:endParaRPr lang="en-US"/>
    </a:p>
  </c:txPr>
  <c:externalData r:id="rId1"/>
</c:chartSpace>
</file>

<file path=ppt/drawings/_rels/vmlDrawing1.vml.rels><?xml version="1.0" encoding="UTF-8" standalone="yes"?>
<Relationships xmlns="http://schemas.openxmlformats.org/package/2006/relationships"><Relationship Id="rId1" Type="http://schemas.openxmlformats.org/officeDocument/2006/relationships/image" Target="../media/image40.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dirty="0"/>
          </a:p>
        </p:txBody>
      </p:sp>
      <p:sp>
        <p:nvSpPr>
          <p:cNvPr id="3" name="Date Placeholder 2"/>
          <p:cNvSpPr>
            <a:spLocks noGrp="1"/>
          </p:cNvSpPr>
          <p:nvPr>
            <p:ph type="dt" sz="quarter" idx="1"/>
          </p:nvPr>
        </p:nvSpPr>
        <p:spPr>
          <a:xfrm>
            <a:off x="5180013" y="0"/>
            <a:ext cx="3962400" cy="3429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92DFC661-E8BA-4D5E-A8C0-F10943240E9E}" type="datetimeFigureOut">
              <a:rPr lang="en-US"/>
              <a:pPr>
                <a:defRPr/>
              </a:pPr>
              <a:t>10/9/2012</a:t>
            </a:fld>
            <a:endParaRPr lang="en-US" dirty="0"/>
          </a:p>
        </p:txBody>
      </p:sp>
      <p:sp>
        <p:nvSpPr>
          <p:cNvPr id="4" name="Footer Placeholder 3"/>
          <p:cNvSpPr>
            <a:spLocks noGrp="1"/>
          </p:cNvSpPr>
          <p:nvPr>
            <p:ph type="ftr" sz="quarter" idx="2"/>
          </p:nvPr>
        </p:nvSpPr>
        <p:spPr>
          <a:xfrm>
            <a:off x="0" y="6513513"/>
            <a:ext cx="3962400" cy="3429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dirty="0"/>
          </a:p>
        </p:txBody>
      </p:sp>
      <p:sp>
        <p:nvSpPr>
          <p:cNvPr id="5" name="Slide Number Placeholder 4"/>
          <p:cNvSpPr>
            <a:spLocks noGrp="1"/>
          </p:cNvSpPr>
          <p:nvPr>
            <p:ph type="sldNum" sz="quarter" idx="3"/>
          </p:nvPr>
        </p:nvSpPr>
        <p:spPr>
          <a:xfrm>
            <a:off x="5180013" y="6513513"/>
            <a:ext cx="3962400" cy="3429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0C985597-BB43-43CB-BE33-9AB0BC4AC55F}" type="slidenum">
              <a:rPr lang="en-US"/>
              <a:pPr>
                <a:defRPr/>
              </a:pPr>
              <a:t>‹#›</a:t>
            </a:fld>
            <a:endParaRPr lang="en-US" dirty="0"/>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dirty="0"/>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371DE04E-7D7B-4D48-B3B8-3A3B1732C111}" type="datetimeFigureOut">
              <a:rPr lang="en-US"/>
              <a:pPr>
                <a:defRPr/>
              </a:pPr>
              <a:t>10/9/2012</a:t>
            </a:fld>
            <a:endParaRPr lang="en-US" dirty="0"/>
          </a:p>
        </p:txBody>
      </p:sp>
      <p:sp>
        <p:nvSpPr>
          <p:cNvPr id="4" name="Slide Image Placeholder 3"/>
          <p:cNvSpPr>
            <a:spLocks noGrp="1" noRot="1" noChangeAspect="1"/>
          </p:cNvSpPr>
          <p:nvPr>
            <p:ph type="sldImg" idx="2"/>
          </p:nvPr>
        </p:nvSpPr>
        <p:spPr>
          <a:xfrm>
            <a:off x="2286000" y="514350"/>
            <a:ext cx="4572000" cy="257175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914400" y="3257550"/>
            <a:ext cx="7315200" cy="30861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6513513"/>
            <a:ext cx="3962400" cy="3429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dirty="0"/>
          </a:p>
        </p:txBody>
      </p:sp>
      <p:sp>
        <p:nvSpPr>
          <p:cNvPr id="7" name="Slide Number Placeholder 6"/>
          <p:cNvSpPr>
            <a:spLocks noGrp="1"/>
          </p:cNvSpPr>
          <p:nvPr>
            <p:ph type="sldNum" sz="quarter" idx="5"/>
          </p:nvPr>
        </p:nvSpPr>
        <p:spPr>
          <a:xfrm>
            <a:off x="5180013" y="6513513"/>
            <a:ext cx="3962400" cy="3429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CB582ABE-5DE3-4CE6-AB2B-1A87602939A6}" type="slidenum">
              <a:rPr lang="en-US"/>
              <a:pPr>
                <a:defRPr/>
              </a:pPr>
              <a:t>‹#›</a:t>
            </a:fld>
            <a:endParaRPr lang="en-US" dirty="0"/>
          </a:p>
        </p:txBody>
      </p:sp>
    </p:spTree>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t-doc.us.oracle.com/11/112/server.112/e10500/ostmg_gloss.htm" TargetMode="External"/><Relationship Id="rId2" Type="http://schemas.openxmlformats.org/officeDocument/2006/relationships/slide" Target="../slides/slide19.xml"/><Relationship Id="rId1" Type="http://schemas.openxmlformats.org/officeDocument/2006/relationships/notesMaster" Target="../notesMasters/notesMaster1.xml"/><Relationship Id="rId5" Type="http://schemas.openxmlformats.org/officeDocument/2006/relationships/hyperlink" Target="http://st-doc.us.oracle.com/11/112/server.112/e10500/asm_util004.htm" TargetMode="External"/><Relationship Id="rId4" Type="http://schemas.openxmlformats.org/officeDocument/2006/relationships/hyperlink" Target="http://st-doc.us.oracle.com/11/112/server.112/e10500/asmdiskgrps.htm" TargetMode="Externa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Slide Image Placeholder 1"/>
          <p:cNvSpPr>
            <a:spLocks noGrp="1" noRot="1" noChangeAspect="1" noTextEdit="1"/>
          </p:cNvSpPr>
          <p:nvPr>
            <p:ph type="sldImg"/>
          </p:nvPr>
        </p:nvSpPr>
        <p:spPr bwMode="auto">
          <a:xfrm>
            <a:off x="2286000" y="514350"/>
            <a:ext cx="4572000" cy="2571750"/>
          </a:xfrm>
          <a:noFill/>
          <a:ln>
            <a:solidFill>
              <a:srgbClr val="000000"/>
            </a:solidFill>
            <a:miter lim="800000"/>
            <a:headEnd/>
            <a:tailEnd/>
          </a:ln>
        </p:spPr>
      </p:sp>
      <p:sp>
        <p:nvSpPr>
          <p:cNvPr id="1720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17203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0D8CAE3-8416-44F2-9B9F-7B1932432F2D}" type="slidenum">
              <a:rPr lang="en-US"/>
              <a:pPr fontAlgn="base">
                <a:spcBef>
                  <a:spcPct val="0"/>
                </a:spcBef>
                <a:spcAft>
                  <a:spcPct val="0"/>
                </a:spcAft>
                <a:defRPr/>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Note</a:t>
            </a:r>
            <a:r>
              <a:rPr lang="en-US" baseline="0" dirty="0" smtClean="0"/>
              <a:t> that Hugepages is preconfigured for a single database.  It will need to be modified to optimize for consolidated environments that support multiple databases on a single Exadata system.</a:t>
            </a:r>
            <a:endParaRPr lang="en-US" dirty="0"/>
          </a:p>
        </p:txBody>
      </p:sp>
      <p:sp>
        <p:nvSpPr>
          <p:cNvPr id="4" name="Slide Number Placeholder 3"/>
          <p:cNvSpPr>
            <a:spLocks noGrp="1"/>
          </p:cNvSpPr>
          <p:nvPr>
            <p:ph type="sldNum" sz="quarter" idx="10"/>
          </p:nvPr>
        </p:nvSpPr>
        <p:spPr/>
        <p:txBody>
          <a:bodyPr/>
          <a:lstStyle/>
          <a:p>
            <a:pPr>
              <a:defRPr/>
            </a:pPr>
            <a:fld id="{CB582ABE-5DE3-4CE6-AB2B-1A87602939A6}" type="slidenum">
              <a:rPr lang="en-US" smtClean="0"/>
              <a:pPr>
                <a:defRPr/>
              </a:pPr>
              <a:t>12</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86000" y="514350"/>
            <a:ext cx="4572000" cy="2571750"/>
          </a:xfrm>
        </p:spPr>
      </p:sp>
      <p:sp>
        <p:nvSpPr>
          <p:cNvPr id="3" name="Notes Placeholder 2"/>
          <p:cNvSpPr>
            <a:spLocks noGrp="1"/>
          </p:cNvSpPr>
          <p:nvPr>
            <p:ph type="body" idx="1"/>
          </p:nvPr>
        </p:nvSpPr>
        <p:spPr/>
        <p:txBody>
          <a:bodyPr>
            <a:normAutofit/>
          </a:bodyPr>
          <a:lstStyle/>
          <a:p>
            <a:r>
              <a:rPr lang="en-US" b="0" dirty="0" smtClean="0"/>
              <a:t>Hugepages</a:t>
            </a:r>
            <a:r>
              <a:rPr lang="en-US" b="0" baseline="0" dirty="0" smtClean="0"/>
              <a:t> is a recommendation.   Reduce page table memory footprint which could be 15-20 GBs in some cases.  Avoid paging/swapping.</a:t>
            </a:r>
            <a:endParaRPr lang="en-US" b="0" dirty="0"/>
          </a:p>
        </p:txBody>
      </p:sp>
      <p:sp>
        <p:nvSpPr>
          <p:cNvPr id="4" name="Slide Number Placeholder 3"/>
          <p:cNvSpPr>
            <a:spLocks noGrp="1"/>
          </p:cNvSpPr>
          <p:nvPr>
            <p:ph type="sldNum" sz="quarter" idx="10"/>
          </p:nvPr>
        </p:nvSpPr>
        <p:spPr/>
        <p:txBody>
          <a:bodyPr/>
          <a:lstStyle/>
          <a:p>
            <a:pPr>
              <a:defRPr/>
            </a:pPr>
            <a:fld id="{C87FD523-6A9D-431F-9006-8F984D4E0CCC}" type="slidenum">
              <a:rPr lang="en-US" smtClean="0"/>
              <a:pPr>
                <a:defRPr/>
              </a:pPr>
              <a:t>16</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Notes Placeholder 1"/>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Slide Image Placeholder 1"/>
          <p:cNvSpPr>
            <a:spLocks noGrp="1" noRot="1" noChangeAspect="1" noTextEdit="1"/>
          </p:cNvSpPr>
          <p:nvPr>
            <p:ph type="sldImg"/>
          </p:nvPr>
        </p:nvSpPr>
        <p:spPr bwMode="auto">
          <a:noFill/>
          <a:ln>
            <a:solidFill>
              <a:srgbClr val="000000"/>
            </a:solidFill>
            <a:miter lim="800000"/>
            <a:headEnd/>
            <a:tailEnd/>
          </a:ln>
        </p:spPr>
      </p:sp>
      <p:sp>
        <p:nvSpPr>
          <p:cNvPr id="26009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14541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FF5D1CD-881D-4CB5-B425-769280A73A3D}" type="slidenum">
              <a:rPr lang="en-US"/>
              <a:pPr fontAlgn="base">
                <a:spcBef>
                  <a:spcPct val="0"/>
                </a:spcBef>
                <a:spcAft>
                  <a:spcPct val="0"/>
                </a:spcAft>
                <a:defRPr/>
              </a:pPr>
              <a:t>18</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86000" y="514350"/>
            <a:ext cx="4572000" cy="2571750"/>
          </a:xfrm>
        </p:spPr>
      </p:sp>
      <p:sp>
        <p:nvSpPr>
          <p:cNvPr id="3" name="Notes Placeholder 2"/>
          <p:cNvSpPr>
            <a:spLocks noGrp="1"/>
          </p:cNvSpPr>
          <p:nvPr>
            <p:ph type="body" idx="1"/>
          </p:nvPr>
        </p:nvSpPr>
        <p:spPr/>
        <p:txBody>
          <a:bodyPr>
            <a:normAutofit fontScale="40000" lnSpcReduction="20000"/>
          </a:bodyPr>
          <a:lstStyle/>
          <a:p>
            <a:r>
              <a:rPr lang="en-US" b="0" dirty="0" smtClean="0">
                <a:solidFill>
                  <a:schemeClr val="tx1"/>
                </a:solidFill>
              </a:rPr>
              <a:t>Oracle ASM is a </a:t>
            </a:r>
            <a:r>
              <a:rPr lang="en-US" b="0" dirty="0" smtClean="0">
                <a:solidFill>
                  <a:schemeClr val="tx1"/>
                </a:solidFill>
                <a:hlinkClick r:id="rId3"/>
              </a:rPr>
              <a:t>volume manager</a:t>
            </a:r>
            <a:r>
              <a:rPr lang="en-US" b="0" dirty="0" smtClean="0">
                <a:solidFill>
                  <a:schemeClr val="tx1"/>
                </a:solidFill>
              </a:rPr>
              <a:t> and a </a:t>
            </a:r>
            <a:r>
              <a:rPr lang="en-US" b="0" dirty="0" smtClean="0">
                <a:solidFill>
                  <a:schemeClr val="tx1"/>
                </a:solidFill>
                <a:hlinkClick r:id="rId3"/>
              </a:rPr>
              <a:t>file system</a:t>
            </a:r>
            <a:r>
              <a:rPr lang="en-US" b="0" dirty="0" smtClean="0">
                <a:solidFill>
                  <a:schemeClr val="tx1"/>
                </a:solidFill>
              </a:rPr>
              <a:t> for Oracle database files that supports single-instance Oracle Database and Oracle Real Application Clusters (Oracle RAC) configurations. Oracle ASM is Oracle's recommended storage management solution that provides an alternative to conventional volume managers, file systems, and raw devices.</a:t>
            </a:r>
          </a:p>
          <a:p>
            <a:endParaRPr lang="en-US" b="0" dirty="0" smtClean="0">
              <a:solidFill>
                <a:schemeClr val="tx1"/>
              </a:solidFill>
            </a:endParaRPr>
          </a:p>
          <a:p>
            <a:r>
              <a:rPr lang="en-US" b="0" dirty="0" smtClean="0">
                <a:solidFill>
                  <a:schemeClr val="tx1"/>
                </a:solidFill>
              </a:rPr>
              <a:t>Oracle ASM uses </a:t>
            </a:r>
            <a:r>
              <a:rPr lang="en-US" b="0" dirty="0" smtClean="0">
                <a:solidFill>
                  <a:schemeClr val="tx1"/>
                </a:solidFill>
                <a:hlinkClick r:id="rId3"/>
              </a:rPr>
              <a:t>disk group</a:t>
            </a:r>
            <a:r>
              <a:rPr lang="en-US" b="0" dirty="0" smtClean="0">
                <a:solidFill>
                  <a:schemeClr val="tx1"/>
                </a:solidFill>
              </a:rPr>
              <a:t>s to store data files; an Oracle ASM disk group is a collection of disks that Oracle ASM manages as a unit. Within a disk group, Oracle ASM exposes a file system interface for Oracle database files. The content of files that are stored in a disk group is evenly distributed to eliminate hot spots and to provide uniform performance across the disks. The performance is comparable to the performance of raw devices.</a:t>
            </a:r>
          </a:p>
          <a:p>
            <a:endParaRPr lang="en-US" b="0" dirty="0" smtClean="0">
              <a:solidFill>
                <a:schemeClr val="tx1"/>
              </a:solidFill>
            </a:endParaRPr>
          </a:p>
          <a:p>
            <a:r>
              <a:rPr lang="en-US" b="0" dirty="0" smtClean="0">
                <a:solidFill>
                  <a:schemeClr val="tx1"/>
                </a:solidFill>
              </a:rPr>
              <a:t>You can add or remove disks from a disk group while a database continues to access files from the disk group. When you add or remove disks from a disk group, Oracle ASM automatically redistributes (rebalances</a:t>
            </a:r>
            <a:r>
              <a:rPr lang="en-US" b="0" baseline="0" dirty="0" smtClean="0">
                <a:solidFill>
                  <a:schemeClr val="tx1"/>
                </a:solidFill>
              </a:rPr>
              <a:t> the ASM extents across the available disks)</a:t>
            </a:r>
            <a:r>
              <a:rPr lang="en-US" b="0" dirty="0" smtClean="0">
                <a:solidFill>
                  <a:schemeClr val="tx1"/>
                </a:solidFill>
              </a:rPr>
              <a:t> the file contents and eliminates the need for downtime when redistributing the content. For information about administering disk groups, see </a:t>
            </a:r>
            <a:r>
              <a:rPr lang="en-US" b="0" dirty="0" smtClean="0">
                <a:solidFill>
                  <a:schemeClr val="tx1"/>
                </a:solidFill>
                <a:hlinkClick r:id="rId4"/>
              </a:rPr>
              <a:t>Chapter 4, "Administering Oracle ASM Disk Groups"</a:t>
            </a:r>
            <a:r>
              <a:rPr lang="en-US" b="0" dirty="0" smtClean="0">
                <a:solidFill>
                  <a:schemeClr val="tx1"/>
                </a:solidFill>
              </a:rPr>
              <a:t>.</a:t>
            </a:r>
          </a:p>
          <a:p>
            <a:endParaRPr lang="en-US" b="0" dirty="0" smtClean="0"/>
          </a:p>
          <a:p>
            <a:endParaRPr lang="en-US" b="0" dirty="0" smtClean="0"/>
          </a:p>
          <a:p>
            <a:endParaRPr lang="en-US" b="0" dirty="0" smtClean="0"/>
          </a:p>
          <a:p>
            <a:r>
              <a:rPr lang="en-US" b="0" dirty="0" smtClean="0"/>
              <a:t>ASM redundancy protects from disk failures like most storage mirroring solutions but also</a:t>
            </a:r>
            <a:r>
              <a:rPr lang="en-US" b="0" baseline="0" dirty="0" smtClean="0"/>
              <a:t> handles corruption more intelligently. </a:t>
            </a:r>
            <a:endParaRPr lang="en-US" b="0" dirty="0" smtClean="0"/>
          </a:p>
          <a:p>
            <a:endParaRPr lang="en-US" b="0" dirty="0" smtClean="0"/>
          </a:p>
          <a:p>
            <a:r>
              <a:rPr lang="en-US" b="0" dirty="0" smtClean="0"/>
              <a:t>Read errors can be the result of a loss of access to the entire disk or media corruptions on an otherwise a healthy disk. Oracle ASM tries to recover from read errors on corrupted sectors on a disk. When a read error by the database or Oracle ASM triggers the Oracle ASM instance to attempt bad block remapping, Oracle ASM reads a good copy of the extent and copies it to the disk that had the read error.</a:t>
            </a:r>
          </a:p>
          <a:p>
            <a:r>
              <a:rPr lang="en-US" b="0" dirty="0" smtClean="0"/>
              <a:t>If the write to the same location succeeds, then the underlying allocation unit (sector) is deemed healthy. This might be because the underlying disk did its own bad block reallocation.</a:t>
            </a:r>
          </a:p>
          <a:p>
            <a:endParaRPr lang="en-US" b="0" dirty="0" smtClean="0"/>
          </a:p>
          <a:p>
            <a:r>
              <a:rPr lang="en-US" b="0" dirty="0" smtClean="0"/>
              <a:t>If the write fails, Oracle ASM attempts to write the extent to a new allocation unit on the same disk. If this write succeeds, the original allocation unit is marked as unusable. If the write fails, the disk is taken offline.</a:t>
            </a:r>
          </a:p>
          <a:p>
            <a:r>
              <a:rPr lang="en-US" b="0" dirty="0" smtClean="0"/>
              <a:t>One unique benefit on Oracle ASM based mirroring is that the database instance is aware of the mirroring. For many types of logical corruptions such as a bad checksum or incorrect System Change Number (SCN), the database instance proceeds through the mirror side looking for valid content and proceeds without errors. If the process in the database that encountered the read can obtain the appropriate locks to ensure data consistency, it writes the correct data to all mirror sides.</a:t>
            </a:r>
          </a:p>
          <a:p>
            <a:r>
              <a:rPr lang="en-US" b="0" dirty="0" smtClean="0"/>
              <a:t>When encountering a write error, a database instance sends the Oracle ASM instance a disk offline message.</a:t>
            </a:r>
          </a:p>
          <a:p>
            <a:r>
              <a:rPr lang="en-US" b="0" dirty="0" smtClean="0"/>
              <a:t>If database can successfully complete a write to at least one extent copy and receive acknowledgment of the offline disk from Oracle ASM, the write is considered successful.</a:t>
            </a:r>
          </a:p>
          <a:p>
            <a:endParaRPr lang="en-US" b="0" dirty="0" smtClean="0"/>
          </a:p>
          <a:p>
            <a:r>
              <a:rPr lang="en-US" b="0" dirty="0" smtClean="0"/>
              <a:t>If the write to all mirror side fails, database takes the appropriate actions in response to a write error such as taking the tablespace offline.</a:t>
            </a:r>
          </a:p>
          <a:p>
            <a:r>
              <a:rPr lang="en-US" b="0" dirty="0" smtClean="0"/>
              <a:t>When the Oracle ASM instance receives a write error message from a database instance or when an Oracle ASM instance encounters a write error itself, the Oracle ASM instance attempts to take the disk offline. Oracle ASM consults the Partner Status Table (PST) to see whether any of the disk's partners are offline. If too many partners are offline, Oracle ASM forces the dismounting of the disk group. Otherwise, Oracle ASM takes the disk offline.</a:t>
            </a:r>
          </a:p>
          <a:p>
            <a:r>
              <a:rPr lang="en-US" b="0" dirty="0" smtClean="0"/>
              <a:t>The ASMCMD remap command was introduced to address situations where a range of bad sectors exists on a disk and must be corrected before Oracle ASM or database I/O. For information about the remap command, see </a:t>
            </a:r>
            <a:r>
              <a:rPr lang="en-US" b="0" dirty="0" smtClean="0">
                <a:hlinkClick r:id="rId5"/>
              </a:rPr>
              <a:t>"remap"</a:t>
            </a:r>
            <a:r>
              <a:rPr lang="en-US" b="0" dirty="0" smtClean="0"/>
              <a:t>.</a:t>
            </a:r>
          </a:p>
          <a:p>
            <a:endParaRPr lang="en-US" b="0" dirty="0" smtClean="0"/>
          </a:p>
          <a:p>
            <a:r>
              <a:rPr lang="en-US" sz="400" dirty="0" smtClean="0">
                <a:latin typeface="Arial" pitchFamily="-106" charset="0"/>
                <a:ea typeface="ＭＳ Ｐゴシック" charset="-128"/>
                <a:cs typeface="ＭＳ Ｐゴシック" charset="-128"/>
              </a:rPr>
              <a:t>ASM high redundancy will maintain availability in the event of: double disk failures, disk failure while another Exadata storage cell is down for maintenance (such as during a rolling upgrade), and disk failure followed by a read error (sector failure) on the redundant disk.</a:t>
            </a:r>
            <a:endParaRPr lang="en-US" b="0" dirty="0"/>
          </a:p>
        </p:txBody>
      </p:sp>
      <p:sp>
        <p:nvSpPr>
          <p:cNvPr id="4" name="Slide Number Placeholder 3"/>
          <p:cNvSpPr>
            <a:spLocks noGrp="1"/>
          </p:cNvSpPr>
          <p:nvPr>
            <p:ph type="sldNum" sz="quarter" idx="10"/>
          </p:nvPr>
        </p:nvSpPr>
        <p:spPr/>
        <p:txBody>
          <a:bodyPr/>
          <a:lstStyle/>
          <a:p>
            <a:pPr>
              <a:defRPr/>
            </a:pPr>
            <a:fld id="{C87FD523-6A9D-431F-9006-8F984D4E0CCC}" type="slidenum">
              <a:rPr lang="en-US" smtClean="0"/>
              <a:pPr>
                <a:defRPr/>
              </a:pPr>
              <a:t>19</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86000" y="514350"/>
            <a:ext cx="4572000" cy="257175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C87FD523-6A9D-431F-9006-8F984D4E0CCC}" type="slidenum">
              <a:rPr lang="en-US" smtClean="0"/>
              <a:pPr>
                <a:defRPr/>
              </a:pPr>
              <a:t>21</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Less</a:t>
            </a:r>
            <a:r>
              <a:rPr lang="en-US" baseline="0" dirty="0" smtClean="0"/>
              <a:t> than5% overhead observed for block checksum or lost_write protection.  </a:t>
            </a:r>
          </a:p>
          <a:p>
            <a:endParaRPr lang="en-US" baseline="0" dirty="0" smtClean="0"/>
          </a:p>
          <a:p>
            <a:r>
              <a:rPr lang="en-US" baseline="0" dirty="0" smtClean="0"/>
              <a:t>Larger impact for Blocak checking, particularly at the primary.</a:t>
            </a:r>
            <a:endParaRPr lang="en-US" dirty="0"/>
          </a:p>
        </p:txBody>
      </p:sp>
      <p:sp>
        <p:nvSpPr>
          <p:cNvPr id="4" name="Slide Number Placeholder 3"/>
          <p:cNvSpPr>
            <a:spLocks noGrp="1"/>
          </p:cNvSpPr>
          <p:nvPr>
            <p:ph type="sldNum" sz="quarter" idx="10"/>
          </p:nvPr>
        </p:nvSpPr>
        <p:spPr/>
        <p:txBody>
          <a:bodyPr/>
          <a:lstStyle/>
          <a:p>
            <a:pPr>
              <a:defRPr/>
            </a:pPr>
            <a:fld id="{CB582ABE-5DE3-4CE6-AB2B-1A87602939A6}" type="slidenum">
              <a:rPr lang="en-US" smtClean="0"/>
              <a:pPr>
                <a:defRPr/>
              </a:pPr>
              <a:t>23</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86000" y="514350"/>
            <a:ext cx="4572000" cy="2571750"/>
          </a:xfrm>
        </p:spPr>
      </p:sp>
      <p:sp>
        <p:nvSpPr>
          <p:cNvPr id="3" name="Notes Placeholder 2"/>
          <p:cNvSpPr>
            <a:spLocks noGrp="1"/>
          </p:cNvSpPr>
          <p:nvPr>
            <p:ph type="body" idx="1"/>
          </p:nvPr>
        </p:nvSpPr>
        <p:spPr/>
        <p:txBody>
          <a:bodyPr>
            <a:normAutofit/>
          </a:bodyPr>
          <a:lstStyle/>
          <a:p>
            <a:r>
              <a:rPr lang="en-US" sz="800" dirty="0" smtClean="0"/>
              <a:t>MOS 565535.1</a:t>
            </a:r>
            <a:endParaRPr lang="en-US" dirty="0"/>
          </a:p>
        </p:txBody>
      </p:sp>
      <p:sp>
        <p:nvSpPr>
          <p:cNvPr id="4" name="Slide Number Placeholder 3"/>
          <p:cNvSpPr>
            <a:spLocks noGrp="1"/>
          </p:cNvSpPr>
          <p:nvPr>
            <p:ph type="sldNum" sz="quarter" idx="10"/>
          </p:nvPr>
        </p:nvSpPr>
        <p:spPr/>
        <p:txBody>
          <a:bodyPr/>
          <a:lstStyle/>
          <a:p>
            <a:pPr>
              <a:defRPr/>
            </a:pPr>
            <a:fld id="{C87FD523-6A9D-431F-9006-8F984D4E0CCC}" type="slidenum">
              <a:rPr lang="en-US" smtClean="0"/>
              <a:pPr>
                <a:defRPr/>
              </a:pPr>
              <a:t>24</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noTextEdit="1"/>
          </p:cNvSpPr>
          <p:nvPr>
            <p:ph type="sldImg"/>
          </p:nvPr>
        </p:nvSpPr>
        <p:spPr>
          <a:ln/>
        </p:spPr>
      </p:sp>
      <p:sp>
        <p:nvSpPr>
          <p:cNvPr id="81923" name="Notes Placeholder 2"/>
          <p:cNvSpPr>
            <a:spLocks noGrp="1"/>
          </p:cNvSpPr>
          <p:nvPr>
            <p:ph type="body" idx="1"/>
          </p:nvPr>
        </p:nvSpPr>
        <p:spPr>
          <a:noFill/>
          <a:ln/>
        </p:spPr>
        <p:txBody>
          <a:bodyPr/>
          <a:lstStyle/>
          <a:p>
            <a:pPr marL="0" lvl="1" indent="0" algn="ctr">
              <a:lnSpc>
                <a:spcPct val="80000"/>
              </a:lnSpc>
              <a:spcBef>
                <a:spcPct val="50000"/>
              </a:spcBef>
              <a:buClr>
                <a:schemeClr val="accent1"/>
              </a:buClr>
            </a:pPr>
            <a:endParaRPr lang="en-US" sz="1400" dirty="0" smtClean="0">
              <a:solidFill>
                <a:srgbClr val="000000"/>
              </a:solidFill>
            </a:endParaRPr>
          </a:p>
          <a:p>
            <a:pPr marL="0" lvl="1" indent="0">
              <a:lnSpc>
                <a:spcPct val="80000"/>
              </a:lnSpc>
              <a:spcBef>
                <a:spcPct val="50000"/>
              </a:spcBef>
              <a:buClr>
                <a:schemeClr val="accent1"/>
              </a:buClr>
            </a:pPr>
            <a:r>
              <a:rPr lang="en-US" sz="1400" dirty="0" smtClean="0">
                <a:solidFill>
                  <a:srgbClr val="000000"/>
                </a:solidFill>
              </a:rPr>
              <a:t>The 2 main points are 1) minimum impact for OLTP and 2) load rate of 452 MB/sec or 1.5 TB/hour were still achieved with flashback enabled due to enormous IO bandwidth of exadata and configuration best practices.   The note has all the details and practices.</a:t>
            </a:r>
          </a:p>
          <a:p>
            <a:pPr marL="0" lvl="1" indent="0">
              <a:lnSpc>
                <a:spcPct val="80000"/>
              </a:lnSpc>
              <a:spcBef>
                <a:spcPct val="50000"/>
              </a:spcBef>
              <a:buClr>
                <a:schemeClr val="accent1"/>
              </a:buClr>
            </a:pPr>
            <a:endParaRPr lang="en-US" sz="1400" dirty="0" smtClean="0">
              <a:solidFill>
                <a:srgbClr val="000000"/>
              </a:solidFill>
            </a:endParaRPr>
          </a:p>
          <a:p>
            <a:pPr marL="0" lvl="1" indent="0">
              <a:lnSpc>
                <a:spcPct val="80000"/>
              </a:lnSpc>
              <a:spcBef>
                <a:spcPct val="50000"/>
              </a:spcBef>
              <a:buClr>
                <a:schemeClr val="accent1"/>
              </a:buClr>
            </a:pPr>
            <a:r>
              <a:rPr lang="en-US" sz="1400" dirty="0" smtClean="0">
                <a:solidFill>
                  <a:srgbClr val="000000"/>
                </a:solidFill>
              </a:rPr>
              <a:t>When recreating</a:t>
            </a:r>
            <a:r>
              <a:rPr lang="en-US" sz="1400" baseline="0" dirty="0" smtClean="0">
                <a:solidFill>
                  <a:srgbClr val="000000"/>
                </a:solidFill>
              </a:rPr>
              <a:t> objects, there is a penalty of dependent object invalidation and the need to recreate any existing indexes.    However you will take advantage of the flashback block new optimization which will avoid creating flashback data during a direct load.   Furthermore, </a:t>
            </a:r>
            <a:r>
              <a:rPr lang="en-US" sz="1400" baseline="0" dirty="0" smtClean="0">
                <a:solidFill>
                  <a:schemeClr val="tx1"/>
                </a:solidFill>
              </a:rPr>
              <a:t>i</a:t>
            </a:r>
            <a:r>
              <a:rPr lang="en-US" sz="1400" dirty="0" smtClean="0"/>
              <a:t>f this is a big load, then PLSQL invalidation is small temporary pain compared to the flashback overhead throughout the load.    Creating the indexes after the load will be more efficient and less overhead compared to having pre-existing indexes during the load too.    </a:t>
            </a:r>
            <a:endParaRPr lang="en-US" sz="1400" dirty="0" smtClean="0">
              <a:solidFill>
                <a:srgbClr val="000000"/>
              </a:solidFill>
            </a:endParaRPr>
          </a:p>
        </p:txBody>
      </p:sp>
      <p:sp>
        <p:nvSpPr>
          <p:cNvPr id="81924" name="Slide Number Placeholder 3"/>
          <p:cNvSpPr>
            <a:spLocks noGrp="1"/>
          </p:cNvSpPr>
          <p:nvPr>
            <p:ph type="sldNum" sz="quarter" idx="5"/>
          </p:nvPr>
        </p:nvSpPr>
        <p:spPr>
          <a:noFill/>
        </p:spPr>
        <p:txBody>
          <a:bodyPr/>
          <a:lstStyle/>
          <a:p>
            <a:fld id="{B39232D9-8D52-4096-AA95-58256CA6B3F5}" type="slidenum">
              <a:rPr lang="en-US" smtClean="0"/>
              <a:pPr/>
              <a:t>25</a:t>
            </a:fld>
            <a:endParaRPr lang="en-US" dirty="0"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86000" y="514350"/>
            <a:ext cx="4572000" cy="257175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C87FD523-6A9D-431F-9006-8F984D4E0CCC}" type="slidenum">
              <a:rPr lang="en-US" smtClean="0"/>
              <a:pPr>
                <a:defRPr/>
              </a:pPr>
              <a:t>26</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Slide Image Placeholder 1"/>
          <p:cNvSpPr>
            <a:spLocks noGrp="1" noRot="1" noChangeAspect="1" noTextEdit="1"/>
          </p:cNvSpPr>
          <p:nvPr>
            <p:ph type="sldImg"/>
          </p:nvPr>
        </p:nvSpPr>
        <p:spPr bwMode="auto">
          <a:xfrm>
            <a:off x="2286000" y="514350"/>
            <a:ext cx="4572000" cy="2571750"/>
          </a:xfrm>
          <a:noFill/>
          <a:ln>
            <a:solidFill>
              <a:srgbClr val="000000"/>
            </a:solidFill>
            <a:miter lim="800000"/>
            <a:headEnd/>
            <a:tailEnd/>
          </a:ln>
        </p:spPr>
      </p:sp>
      <p:sp>
        <p:nvSpPr>
          <p:cNvPr id="1730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17306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0FF1845-35E9-4DEC-BE8A-F7E553E34BFB}" type="slidenum">
              <a:rPr lang="en-US"/>
              <a:pPr fontAlgn="base">
                <a:spcBef>
                  <a:spcPct val="0"/>
                </a:spcBef>
                <a:spcAft>
                  <a:spcPct val="0"/>
                </a:spcAft>
                <a:defRPr/>
              </a:pPr>
              <a:t>2</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86000" y="514350"/>
            <a:ext cx="4572000" cy="2571750"/>
          </a:xfrm>
        </p:spPr>
      </p:sp>
      <p:sp>
        <p:nvSpPr>
          <p:cNvPr id="3" name="Notes Placeholder 2"/>
          <p:cNvSpPr>
            <a:spLocks noGrp="1"/>
          </p:cNvSpPr>
          <p:nvPr>
            <p:ph type="body" idx="1"/>
          </p:nvPr>
        </p:nvSpPr>
        <p:spPr/>
        <p:txBody>
          <a:bodyPr>
            <a:normAutofit/>
          </a:bodyPr>
          <a:lstStyle/>
          <a:p>
            <a:r>
              <a:rPr lang="en-US" dirty="0" smtClean="0"/>
              <a:t>Data</a:t>
            </a:r>
            <a:r>
              <a:rPr lang="en-US" baseline="0" dirty="0" smtClean="0"/>
              <a:t> Guard – included feature of Oracle EE for Real-Time Data Protection and Availability</a:t>
            </a:r>
          </a:p>
          <a:p>
            <a:endParaRPr lang="en-US" baseline="0" dirty="0" smtClean="0"/>
          </a:p>
          <a:p>
            <a:r>
              <a:rPr lang="en-US" baseline="0" dirty="0" smtClean="0"/>
              <a:t>www.oracle.com/goto/dataguard</a:t>
            </a:r>
            <a:endParaRPr lang="en-US" dirty="0"/>
          </a:p>
        </p:txBody>
      </p:sp>
      <p:sp>
        <p:nvSpPr>
          <p:cNvPr id="4" name="Slide Number Placeholder 3"/>
          <p:cNvSpPr>
            <a:spLocks noGrp="1"/>
          </p:cNvSpPr>
          <p:nvPr>
            <p:ph type="sldNum" sz="quarter" idx="10"/>
          </p:nvPr>
        </p:nvSpPr>
        <p:spPr/>
        <p:txBody>
          <a:bodyPr/>
          <a:lstStyle/>
          <a:p>
            <a:pPr>
              <a:defRPr/>
            </a:pPr>
            <a:fld id="{C87FD523-6A9D-431F-9006-8F984D4E0CCC}" type="slidenum">
              <a:rPr lang="en-US" smtClean="0"/>
              <a:pPr>
                <a:defRPr/>
              </a:pPr>
              <a:t>28</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86000" y="514350"/>
            <a:ext cx="4572000" cy="257175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C87FD523-6A9D-431F-9006-8F984D4E0CCC}" type="slidenum">
              <a:rPr lang="en-US" smtClean="0"/>
              <a:pPr>
                <a:defRPr/>
              </a:pPr>
              <a:t>30</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Notes Placeholder 1"/>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Notes Placeholder 1"/>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Notes Placeholder 1"/>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Slide Image Placeholder 1"/>
          <p:cNvSpPr>
            <a:spLocks noGrp="1" noRot="1" noChangeAspect="1" noTextEdit="1"/>
          </p:cNvSpPr>
          <p:nvPr>
            <p:ph type="sldImg"/>
          </p:nvPr>
        </p:nvSpPr>
        <p:spPr bwMode="auto">
          <a:noFill/>
          <a:ln>
            <a:solidFill>
              <a:srgbClr val="000000"/>
            </a:solidFill>
            <a:miter lim="800000"/>
            <a:headEnd/>
            <a:tailEnd/>
          </a:ln>
        </p:spPr>
      </p:sp>
      <p:sp>
        <p:nvSpPr>
          <p:cNvPr id="21094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Here’s the 3 pillars to reach MAA.     With Exadata, each pillar has been optimized for MAA and simpler to deploy.</a:t>
            </a:r>
          </a:p>
        </p:txBody>
      </p:sp>
      <p:sp>
        <p:nvSpPr>
          <p:cNvPr id="14746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526B489-3938-4A05-B0B0-8134A092BE45}" type="slidenum">
              <a:rPr lang="en-US"/>
              <a:pPr fontAlgn="base">
                <a:spcBef>
                  <a:spcPct val="0"/>
                </a:spcBef>
                <a:spcAft>
                  <a:spcPct val="0"/>
                </a:spcAft>
                <a:defRPr/>
              </a:pPr>
              <a:t>51</a:t>
            </a:fld>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C87FD523-6A9D-431F-9006-8F984D4E0CCC}" type="slidenum">
              <a:rPr lang="en-US" smtClean="0"/>
              <a:pPr>
                <a:defRPr/>
              </a:pPr>
              <a:t>53</a:t>
            </a:fld>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Slide Image Placeholder 1"/>
          <p:cNvSpPr>
            <a:spLocks noGrp="1" noRot="1" noChangeAspect="1" noTextEdit="1"/>
          </p:cNvSpPr>
          <p:nvPr>
            <p:ph type="sldImg"/>
          </p:nvPr>
        </p:nvSpPr>
        <p:spPr bwMode="auto">
          <a:xfrm>
            <a:off x="2286000" y="514350"/>
            <a:ext cx="4572000" cy="2571750"/>
          </a:xfrm>
          <a:noFill/>
          <a:ln>
            <a:solidFill>
              <a:srgbClr val="000000"/>
            </a:solidFill>
            <a:miter lim="800000"/>
            <a:headEnd/>
            <a:tailEnd/>
          </a:ln>
        </p:spPr>
      </p:sp>
      <p:sp>
        <p:nvSpPr>
          <p:cNvPr id="19661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19661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786CF62-C6C2-4017-AB52-C3AD59B3C718}" type="slidenum">
              <a:rPr lang="en-US"/>
              <a:pPr fontAlgn="base">
                <a:spcBef>
                  <a:spcPct val="0"/>
                </a:spcBef>
                <a:spcAft>
                  <a:spcPct val="0"/>
                </a:spcAft>
                <a:defRPr/>
              </a:pPr>
              <a:t>55</a:t>
            </a:fld>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4" name="Slide Image Placeholder 1"/>
          <p:cNvSpPr>
            <a:spLocks noGrp="1" noRot="1" noChangeAspect="1" noTextEdit="1"/>
          </p:cNvSpPr>
          <p:nvPr>
            <p:ph type="sldImg"/>
          </p:nvPr>
        </p:nvSpPr>
        <p:spPr bwMode="auto">
          <a:xfrm>
            <a:off x="2286000" y="514350"/>
            <a:ext cx="4572000" cy="2571750"/>
          </a:xfrm>
          <a:noFill/>
          <a:ln>
            <a:solidFill>
              <a:srgbClr val="000000"/>
            </a:solidFill>
            <a:miter lim="800000"/>
            <a:headEnd/>
            <a:tailEnd/>
          </a:ln>
        </p:spPr>
      </p:sp>
      <p:sp>
        <p:nvSpPr>
          <p:cNvPr id="1976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19763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70CC2CD-3B5D-4234-9A5A-3CEE9C20C284}" type="slidenum">
              <a:rPr lang="en-US"/>
              <a:pPr fontAlgn="base">
                <a:spcBef>
                  <a:spcPct val="0"/>
                </a:spcBef>
                <a:spcAft>
                  <a:spcPct val="0"/>
                </a:spcAft>
                <a:defRPr/>
              </a:pPr>
              <a:t>56</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86000" y="514350"/>
            <a:ext cx="4572000" cy="257175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C87FD523-6A9D-431F-9006-8F984D4E0CCC}" type="slidenum">
              <a:rPr lang="en-US" smtClean="0"/>
              <a:pPr>
                <a:defRPr/>
              </a:pPr>
              <a:t>4</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86000" y="514350"/>
            <a:ext cx="4572000" cy="2571750"/>
          </a:xfrm>
        </p:spPr>
      </p:sp>
      <p:sp>
        <p:nvSpPr>
          <p:cNvPr id="3" name="Notes Placeholder 2"/>
          <p:cNvSpPr>
            <a:spLocks noGrp="1"/>
          </p:cNvSpPr>
          <p:nvPr>
            <p:ph type="body" idx="1"/>
          </p:nvPr>
        </p:nvSpPr>
        <p:spPr/>
        <p:txBody>
          <a:bodyPr>
            <a:normAutofit/>
          </a:bodyPr>
          <a:lstStyle/>
          <a:p>
            <a:r>
              <a:rPr lang="en-US" dirty="0" smtClean="0"/>
              <a:t>Clustered database servers (RAC)</a:t>
            </a:r>
          </a:p>
          <a:p>
            <a:r>
              <a:rPr lang="en-US" dirty="0" smtClean="0"/>
              <a:t>Data mirrored across storage servers (ASM)</a:t>
            </a:r>
          </a:p>
          <a:p>
            <a:r>
              <a:rPr lang="en-US" dirty="0" smtClean="0"/>
              <a:t>Redundant non-blocking IO paths from servers to storage with 40Gb/s IB connections and switches</a:t>
            </a:r>
          </a:p>
          <a:p>
            <a:r>
              <a:rPr lang="en-US" dirty="0" smtClean="0"/>
              <a:t>Servers have hot-swappable power supplies and fans</a:t>
            </a:r>
          </a:p>
          <a:p>
            <a:r>
              <a:rPr lang="en-US" dirty="0" smtClean="0"/>
              <a:t>Each Exadata rack has redundant power distribution units</a:t>
            </a:r>
          </a:p>
          <a:p>
            <a:r>
              <a:rPr lang="en-US" dirty="0" smtClean="0"/>
              <a:t>Client access can be configured with HA bonded networks</a:t>
            </a:r>
          </a:p>
        </p:txBody>
      </p:sp>
      <p:sp>
        <p:nvSpPr>
          <p:cNvPr id="4" name="Slide Number Placeholder 3"/>
          <p:cNvSpPr>
            <a:spLocks noGrp="1"/>
          </p:cNvSpPr>
          <p:nvPr>
            <p:ph type="sldNum" sz="quarter" idx="10"/>
          </p:nvPr>
        </p:nvSpPr>
        <p:spPr/>
        <p:txBody>
          <a:bodyPr/>
          <a:lstStyle/>
          <a:p>
            <a:pPr>
              <a:defRPr/>
            </a:pPr>
            <a:fld id="{C87FD523-6A9D-431F-9006-8F984D4E0CCC}" type="slidenum">
              <a:rPr lang="en-US" smtClean="0"/>
              <a:pPr>
                <a:defRPr/>
              </a:pPr>
              <a:t>5</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86000" y="514350"/>
            <a:ext cx="4572000" cy="257175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C87FD523-6A9D-431F-9006-8F984D4E0CCC}" type="slidenum">
              <a:rPr lang="en-US" smtClean="0"/>
              <a:pPr>
                <a:defRPr/>
              </a:pPr>
              <a:t>6</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Slide Image Placeholder 1"/>
          <p:cNvSpPr>
            <a:spLocks noGrp="1" noRot="1" noChangeAspect="1" noTextEdit="1"/>
          </p:cNvSpPr>
          <p:nvPr>
            <p:ph type="sldImg"/>
          </p:nvPr>
        </p:nvSpPr>
        <p:spPr bwMode="auto">
          <a:noFill/>
          <a:ln>
            <a:solidFill>
              <a:srgbClr val="000000"/>
            </a:solidFill>
            <a:miter lim="800000"/>
            <a:headEnd/>
            <a:tailEnd/>
          </a:ln>
        </p:spPr>
      </p:sp>
      <p:sp>
        <p:nvSpPr>
          <p:cNvPr id="21094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Here’s the 3 pillars to reach MAA.     With Exadata, each pillar has been optimized for MAA and simpler to deploy.</a:t>
            </a:r>
          </a:p>
        </p:txBody>
      </p:sp>
      <p:sp>
        <p:nvSpPr>
          <p:cNvPr id="14746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526B489-3938-4A05-B0B0-8134A092BE45}" type="slidenum">
              <a:rPr lang="en-US"/>
              <a:pPr fontAlgn="base">
                <a:spcBef>
                  <a:spcPct val="0"/>
                </a:spcBef>
                <a:spcAft>
                  <a:spcPct val="0"/>
                </a:spcAft>
                <a:defRPr/>
              </a:pPr>
              <a:t>7</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Notes Placeholder 1"/>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86000" y="514350"/>
            <a:ext cx="4572000" cy="257175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C87FD523-6A9D-431F-9006-8F984D4E0CCC}" type="slidenum">
              <a:rPr lang="en-US" smtClean="0"/>
              <a:pPr>
                <a:defRPr/>
              </a:pPr>
              <a:t>9</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CB582ABE-5DE3-4CE6-AB2B-1A87602939A6}" type="slidenum">
              <a:rPr lang="en-US" smtClean="0"/>
              <a:pPr>
                <a:defRPr/>
              </a:pPr>
              <a:t>10</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8.wmf"/></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New Template_Content 2 Line Title">
    <p:spTree>
      <p:nvGrpSpPr>
        <p:cNvPr id="1" name=""/>
        <p:cNvGrpSpPr/>
        <p:nvPr/>
      </p:nvGrpSpPr>
      <p:grpSpPr>
        <a:xfrm>
          <a:off x="0" y="0"/>
          <a:ext cx="0" cy="0"/>
          <a:chOff x="0" y="0"/>
          <a:chExt cx="0" cy="0"/>
        </a:xfrm>
      </p:grpSpPr>
      <p:sp>
        <p:nvSpPr>
          <p:cNvPr id="5" name="Rectangle 4"/>
          <p:cNvSpPr/>
          <p:nvPr userDrawn="1"/>
        </p:nvSpPr>
        <p:spPr>
          <a:xfrm>
            <a:off x="2" y="4"/>
            <a:ext cx="576263" cy="557213"/>
          </a:xfrm>
          <a:prstGeom prst="rect">
            <a:avLst/>
          </a:prstGeom>
          <a:gradFill flip="none" rotWithShape="1">
            <a:gsLst>
              <a:gs pos="20000">
                <a:srgbClr val="AA0000"/>
              </a:gs>
              <a:gs pos="90000">
                <a:srgbClr val="FF1414"/>
              </a:gs>
            </a:gsLst>
            <a:lin ang="162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 name="Title 1"/>
          <p:cNvSpPr>
            <a:spLocks noGrp="1"/>
          </p:cNvSpPr>
          <p:nvPr>
            <p:ph type="title"/>
          </p:nvPr>
        </p:nvSpPr>
        <p:spPr>
          <a:xfrm>
            <a:off x="804347" y="245551"/>
            <a:ext cx="8229586" cy="768803"/>
          </a:xfrm>
        </p:spPr>
        <p:txBody>
          <a:bodyPr/>
          <a:lstStyle/>
          <a:p>
            <a:r>
              <a:rPr lang="en-US" smtClean="0"/>
              <a:t>Click to edit Master title style</a:t>
            </a:r>
            <a:endParaRPr lang="en-US" dirty="0"/>
          </a:p>
        </p:txBody>
      </p:sp>
      <p:sp>
        <p:nvSpPr>
          <p:cNvPr id="6" name="Content Placeholder 5"/>
          <p:cNvSpPr>
            <a:spLocks noGrp="1"/>
          </p:cNvSpPr>
          <p:nvPr>
            <p:ph sz="quarter" idx="12"/>
          </p:nvPr>
        </p:nvSpPr>
        <p:spPr>
          <a:xfrm>
            <a:off x="804347" y="1522102"/>
            <a:ext cx="8229600" cy="306260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7" name="Text Placeholder 4"/>
          <p:cNvSpPr>
            <a:spLocks noGrp="1"/>
          </p:cNvSpPr>
          <p:nvPr>
            <p:ph type="body" sz="quarter" idx="13"/>
          </p:nvPr>
        </p:nvSpPr>
        <p:spPr>
          <a:xfrm>
            <a:off x="804347" y="1029231"/>
            <a:ext cx="8229600" cy="304800"/>
          </a:xfrm>
        </p:spPr>
        <p:txBody>
          <a:bodyPr>
            <a:noAutofit/>
          </a:bodyPr>
          <a:lstStyle>
            <a:lvl1pPr marL="0" indent="0">
              <a:spcAft>
                <a:spcPts val="0"/>
              </a:spcAft>
              <a:buFontTx/>
              <a:buNone/>
              <a:defRPr sz="20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Tree>
  </p:cSld>
  <p:clrMapOvr>
    <a:masterClrMapping/>
  </p:clrMapOvr>
  <p:transition spd="med">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New Template_Case Study">
    <p:spTree>
      <p:nvGrpSpPr>
        <p:cNvPr id="1" name=""/>
        <p:cNvGrpSpPr/>
        <p:nvPr/>
      </p:nvGrpSpPr>
      <p:grpSpPr>
        <a:xfrm>
          <a:off x="0" y="0"/>
          <a:ext cx="0" cy="0"/>
          <a:chOff x="0" y="0"/>
          <a:chExt cx="0" cy="0"/>
        </a:xfrm>
      </p:grpSpPr>
      <p:sp>
        <p:nvSpPr>
          <p:cNvPr id="6" name="Rectangle 5"/>
          <p:cNvSpPr/>
          <p:nvPr userDrawn="1"/>
        </p:nvSpPr>
        <p:spPr>
          <a:xfrm>
            <a:off x="8" y="1716089"/>
            <a:ext cx="4284663" cy="2420937"/>
          </a:xfrm>
          <a:prstGeom prst="rect">
            <a:avLst/>
          </a:prstGeom>
          <a:gradFill flip="none" rotWithShape="1">
            <a:gsLst>
              <a:gs pos="0">
                <a:srgbClr val="B3B3B3"/>
              </a:gs>
              <a:gs pos="100000">
                <a:srgbClr val="F3F3F3"/>
              </a:gs>
            </a:gsLst>
            <a:lin ang="16200000" scaled="0"/>
            <a:tileRect/>
          </a:gradFill>
          <a:ln>
            <a:noFill/>
          </a:ln>
          <a:effectLst>
            <a:outerShdw blurRad="152400" dist="63500" dir="7800000" algn="tl"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 name="Rectangle 6"/>
          <p:cNvSpPr/>
          <p:nvPr userDrawn="1"/>
        </p:nvSpPr>
        <p:spPr bwMode="auto">
          <a:xfrm>
            <a:off x="1588" y="1157288"/>
            <a:ext cx="4291012" cy="550862"/>
          </a:xfrm>
          <a:prstGeom prst="rect">
            <a:avLst/>
          </a:prstGeom>
          <a:gradFill>
            <a:gsLst>
              <a:gs pos="0">
                <a:schemeClr val="accent1"/>
              </a:gs>
              <a:gs pos="100000">
                <a:schemeClr val="accent1">
                  <a:lumMod val="75000"/>
                </a:schemeClr>
              </a:gs>
            </a:gsLst>
            <a:lin ang="5400000" scaled="1"/>
          </a:gradFill>
          <a:ln w="9525" cap="flat" cmpd="sng" algn="ctr">
            <a:noFill/>
            <a:prstDash val="solid"/>
            <a:round/>
            <a:headEnd type="none" w="med" len="med"/>
            <a:tailEnd type="none" w="med" len="med"/>
          </a:ln>
          <a:effectLst/>
        </p:spPr>
        <p:txBody>
          <a:bodyPr lIns="92075" tIns="46038" rIns="92075" bIns="46038" anchor="ctr"/>
          <a:lstStyle/>
          <a:p>
            <a:pPr marL="119063" indent="-119063" algn="ctr" fontAlgn="auto">
              <a:spcBef>
                <a:spcPts val="0"/>
              </a:spcBef>
              <a:spcAft>
                <a:spcPts val="0"/>
              </a:spcAft>
              <a:defRPr/>
            </a:pPr>
            <a:endParaRPr lang="en-US" sz="4000" b="1" dirty="0">
              <a:solidFill>
                <a:srgbClr val="FFFFFF"/>
              </a:solidFill>
              <a:latin typeface="Arial" pitchFamily="-106" charset="0"/>
              <a:ea typeface="ＭＳ Ｐゴシック" pitchFamily="34" charset="-128"/>
              <a:cs typeface="+mn-cs"/>
            </a:endParaRPr>
          </a:p>
        </p:txBody>
      </p:sp>
      <p:sp>
        <p:nvSpPr>
          <p:cNvPr id="8" name="Rectangle 7"/>
          <p:cNvSpPr/>
          <p:nvPr userDrawn="1"/>
        </p:nvSpPr>
        <p:spPr>
          <a:xfrm>
            <a:off x="2" y="4"/>
            <a:ext cx="576263" cy="557213"/>
          </a:xfrm>
          <a:prstGeom prst="rect">
            <a:avLst/>
          </a:prstGeom>
          <a:gradFill flip="none" rotWithShape="1">
            <a:gsLst>
              <a:gs pos="20000">
                <a:srgbClr val="AA0000"/>
              </a:gs>
              <a:gs pos="90000">
                <a:srgbClr val="FF1414"/>
              </a:gs>
            </a:gsLst>
            <a:lin ang="162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6" name="Picture Placeholder 25"/>
          <p:cNvSpPr>
            <a:spLocks noGrp="1"/>
          </p:cNvSpPr>
          <p:nvPr>
            <p:ph type="pic" sz="quarter" idx="15"/>
          </p:nvPr>
        </p:nvSpPr>
        <p:spPr>
          <a:xfrm>
            <a:off x="4318000" y="1156648"/>
            <a:ext cx="4825998" cy="2971800"/>
          </a:xfrm>
          <a:effectLst>
            <a:reflection blurRad="63500" stA="50000" endPos="7000" dir="5400000" sy="-100000" algn="bl" rotWithShape="0"/>
          </a:effectLst>
        </p:spPr>
        <p:txBody>
          <a:bodyPr rtlCol="0" anchor="ctr" anchorCtr="1">
            <a:noAutofit/>
          </a:bodyPr>
          <a:lstStyle>
            <a:lvl1pPr marL="0" indent="0" algn="ctr">
              <a:buNone/>
              <a:defRPr/>
            </a:lvl1pPr>
          </a:lstStyle>
          <a:p>
            <a:pPr lvl="0"/>
            <a:r>
              <a:rPr lang="en-US" noProof="0" dirty="0" smtClean="0"/>
              <a:t>Click icon to add picture</a:t>
            </a:r>
            <a:endParaRPr lang="en-US" noProof="0" dirty="0"/>
          </a:p>
        </p:txBody>
      </p:sp>
      <p:sp>
        <p:nvSpPr>
          <p:cNvPr id="23" name="Text Placeholder 22"/>
          <p:cNvSpPr>
            <a:spLocks noGrp="1"/>
          </p:cNvSpPr>
          <p:nvPr>
            <p:ph type="body" sz="quarter" idx="13"/>
          </p:nvPr>
        </p:nvSpPr>
        <p:spPr>
          <a:xfrm>
            <a:off x="753544" y="1859644"/>
            <a:ext cx="3131820" cy="2137410"/>
          </a:xfrm>
        </p:spPr>
        <p:txBody>
          <a:bodyPr>
            <a:normAutofit/>
          </a:bodyPr>
          <a:lstStyle>
            <a:lvl1pPr>
              <a:defRPr sz="1600"/>
            </a:lvl1pPr>
          </a:lstStyle>
          <a:p>
            <a:pPr lvl="0"/>
            <a:r>
              <a:rPr lang="en-US" smtClean="0"/>
              <a:t>Click to edit Master text styles</a:t>
            </a:r>
          </a:p>
        </p:txBody>
      </p:sp>
      <p:sp>
        <p:nvSpPr>
          <p:cNvPr id="24" name="Text Placeholder 22"/>
          <p:cNvSpPr>
            <a:spLocks noGrp="1"/>
          </p:cNvSpPr>
          <p:nvPr>
            <p:ph type="body" sz="quarter" idx="14"/>
          </p:nvPr>
        </p:nvSpPr>
        <p:spPr>
          <a:xfrm>
            <a:off x="804346" y="1163624"/>
            <a:ext cx="3412068" cy="544351"/>
          </a:xfrm>
          <a:noFill/>
        </p:spPr>
        <p:txBody>
          <a:bodyPr anchor="ctr">
            <a:noAutofit/>
          </a:bodyPr>
          <a:lstStyle>
            <a:lvl1pPr marL="0" indent="0">
              <a:buNone/>
              <a:defRPr sz="2000" b="1" cap="none" baseline="0">
                <a:solidFill>
                  <a:schemeClr val="bg1"/>
                </a:solidFill>
              </a:defRPr>
            </a:lvl1pPr>
          </a:lstStyle>
          <a:p>
            <a:pPr lvl="0"/>
            <a:r>
              <a:rPr lang="en-US" smtClean="0"/>
              <a:t>Click to edit Master text styles</a:t>
            </a:r>
          </a:p>
        </p:txBody>
      </p:sp>
      <p:sp>
        <p:nvSpPr>
          <p:cNvPr id="11" name="Title 1"/>
          <p:cNvSpPr>
            <a:spLocks noGrp="1"/>
          </p:cNvSpPr>
          <p:nvPr>
            <p:ph type="title"/>
          </p:nvPr>
        </p:nvSpPr>
        <p:spPr>
          <a:xfrm>
            <a:off x="804354" y="245539"/>
            <a:ext cx="8221121" cy="770462"/>
          </a:xfrm>
        </p:spPr>
        <p:txBody>
          <a:bodyPr/>
          <a:lstStyle>
            <a:lvl1pPr>
              <a:defRPr/>
            </a:lvl1pPr>
          </a:lstStyle>
          <a:p>
            <a:r>
              <a:rPr lang="en-US" smtClean="0"/>
              <a:t>Click to edit Master title style</a:t>
            </a:r>
            <a:endParaRPr lang="en-US" dirty="0"/>
          </a:p>
        </p:txBody>
      </p:sp>
    </p:spTree>
  </p:cSld>
  <p:clrMapOvr>
    <a:masterClrMapping/>
  </p:clrMapOvr>
  <p:transition spd="med">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New Template_Quote">
    <p:spTree>
      <p:nvGrpSpPr>
        <p:cNvPr id="1" name=""/>
        <p:cNvGrpSpPr/>
        <p:nvPr/>
      </p:nvGrpSpPr>
      <p:grpSpPr>
        <a:xfrm>
          <a:off x="0" y="0"/>
          <a:ext cx="0" cy="0"/>
          <a:chOff x="0" y="0"/>
          <a:chExt cx="0" cy="0"/>
        </a:xfrm>
      </p:grpSpPr>
      <p:sp>
        <p:nvSpPr>
          <p:cNvPr id="5" name="Rectangle 4"/>
          <p:cNvSpPr/>
          <p:nvPr userDrawn="1"/>
        </p:nvSpPr>
        <p:spPr>
          <a:xfrm>
            <a:off x="0" y="1160463"/>
            <a:ext cx="9144000" cy="2971800"/>
          </a:xfrm>
          <a:prstGeom prst="rect">
            <a:avLst/>
          </a:prstGeom>
          <a:gradFill flip="none" rotWithShape="1">
            <a:gsLst>
              <a:gs pos="0">
                <a:srgbClr val="AA0000"/>
              </a:gs>
              <a:gs pos="100000">
                <a:srgbClr val="FF1414"/>
              </a:gs>
            </a:gsLst>
            <a:lin ang="16200000" scaled="0"/>
            <a:tileRect/>
          </a:gradFill>
          <a:ln>
            <a:noFill/>
          </a:ln>
          <a:effectLst>
            <a:outerShdw blurRad="152400" dist="63500" dir="2700000" algn="tl"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 name="Rectangle 5"/>
          <p:cNvSpPr/>
          <p:nvPr userDrawn="1"/>
        </p:nvSpPr>
        <p:spPr>
          <a:xfrm>
            <a:off x="2" y="4"/>
            <a:ext cx="576263" cy="557213"/>
          </a:xfrm>
          <a:prstGeom prst="rect">
            <a:avLst/>
          </a:prstGeom>
          <a:gradFill flip="none" rotWithShape="1">
            <a:gsLst>
              <a:gs pos="20000">
                <a:srgbClr val="AA0000"/>
              </a:gs>
              <a:gs pos="90000">
                <a:srgbClr val="FF1414"/>
              </a:gs>
            </a:gsLst>
            <a:lin ang="162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1" name="Text Placeholder 9"/>
          <p:cNvSpPr>
            <a:spLocks noGrp="1"/>
          </p:cNvSpPr>
          <p:nvPr>
            <p:ph type="body" sz="quarter" idx="11"/>
          </p:nvPr>
        </p:nvSpPr>
        <p:spPr>
          <a:xfrm>
            <a:off x="798007" y="1422417"/>
            <a:ext cx="7617881" cy="1354667"/>
          </a:xfrm>
        </p:spPr>
        <p:txBody>
          <a:bodyPr>
            <a:normAutofit/>
          </a:bodyPr>
          <a:lstStyle>
            <a:lvl1pPr marL="114300" indent="-114300">
              <a:lnSpc>
                <a:spcPct val="90000"/>
              </a:lnSpc>
              <a:spcBef>
                <a:spcPts val="0"/>
              </a:spcBef>
              <a:spcAft>
                <a:spcPts val="1800"/>
              </a:spcAft>
              <a:buNone/>
              <a:defRPr sz="2400" b="0" cap="none" baseline="0">
                <a:solidFill>
                  <a:schemeClr val="bg1"/>
                </a:solidFill>
              </a:defRPr>
            </a:lvl1pPr>
          </a:lstStyle>
          <a:p>
            <a:pPr lvl="0"/>
            <a:r>
              <a:rPr lang="en-US" smtClean="0"/>
              <a:t>Click to edit Master text styles</a:t>
            </a:r>
          </a:p>
        </p:txBody>
      </p:sp>
      <p:sp>
        <p:nvSpPr>
          <p:cNvPr id="17" name="Text Placeholder 22"/>
          <p:cNvSpPr>
            <a:spLocks noGrp="1"/>
          </p:cNvSpPr>
          <p:nvPr>
            <p:ph type="body" sz="quarter" idx="16"/>
          </p:nvPr>
        </p:nvSpPr>
        <p:spPr>
          <a:xfrm>
            <a:off x="899610" y="2844816"/>
            <a:ext cx="3994149" cy="443953"/>
          </a:xfrm>
          <a:noFill/>
        </p:spPr>
        <p:txBody>
          <a:bodyPr anchor="b">
            <a:normAutofit/>
          </a:bodyPr>
          <a:lstStyle>
            <a:lvl1pPr marL="0" indent="0">
              <a:lnSpc>
                <a:spcPct val="90000"/>
              </a:lnSpc>
              <a:spcBef>
                <a:spcPts val="0"/>
              </a:spcBef>
              <a:spcAft>
                <a:spcPts val="1800"/>
              </a:spcAft>
              <a:buFont typeface="Arial" pitchFamily="34" charset="0"/>
              <a:buNone/>
              <a:defRPr lang="en-US" sz="2000" b="1" kern="1200" cap="none" baseline="0" dirty="0" smtClean="0">
                <a:solidFill>
                  <a:schemeClr val="bg1"/>
                </a:solidFill>
                <a:latin typeface="Arial" pitchFamily="34" charset="0"/>
                <a:ea typeface="+mn-ea"/>
                <a:cs typeface="Arial" pitchFamily="34" charset="0"/>
              </a:defRPr>
            </a:lvl1pPr>
          </a:lstStyle>
          <a:p>
            <a:pPr lvl="0"/>
            <a:r>
              <a:rPr lang="en-US" smtClean="0"/>
              <a:t>Click to edit Master text styles</a:t>
            </a:r>
          </a:p>
        </p:txBody>
      </p:sp>
      <p:sp>
        <p:nvSpPr>
          <p:cNvPr id="8" name="Text Placeholder 22"/>
          <p:cNvSpPr>
            <a:spLocks noGrp="1"/>
          </p:cNvSpPr>
          <p:nvPr>
            <p:ph type="body" sz="quarter" idx="17"/>
          </p:nvPr>
        </p:nvSpPr>
        <p:spPr>
          <a:xfrm>
            <a:off x="899610" y="3343624"/>
            <a:ext cx="3994149" cy="703448"/>
          </a:xfrm>
          <a:noFill/>
        </p:spPr>
        <p:txBody>
          <a:bodyPr>
            <a:normAutofit/>
          </a:bodyPr>
          <a:lstStyle>
            <a:lvl1pPr marL="0" indent="0">
              <a:lnSpc>
                <a:spcPct val="90000"/>
              </a:lnSpc>
              <a:spcBef>
                <a:spcPts val="0"/>
              </a:spcBef>
              <a:spcAft>
                <a:spcPts val="1800"/>
              </a:spcAft>
              <a:buFont typeface="Arial" pitchFamily="34" charset="0"/>
              <a:buNone/>
              <a:defRPr lang="en-US" sz="1600" b="0" kern="1200" cap="none" baseline="0" dirty="0" smtClean="0">
                <a:solidFill>
                  <a:schemeClr val="bg1"/>
                </a:solidFill>
                <a:latin typeface="Arial" pitchFamily="34" charset="0"/>
                <a:ea typeface="+mn-ea"/>
                <a:cs typeface="Arial" pitchFamily="34" charset="0"/>
              </a:defRPr>
            </a:lvl1pPr>
          </a:lstStyle>
          <a:p>
            <a:pPr lvl="0"/>
            <a:r>
              <a:rPr lang="en-US" smtClean="0"/>
              <a:t>Click to edit Master text styles</a:t>
            </a:r>
          </a:p>
        </p:txBody>
      </p:sp>
    </p:spTree>
  </p:cSld>
  <p:clrMapOvr>
    <a:masterClrMapping/>
  </p:clrMapOvr>
  <p:transition spd="med">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New Template_Chart">
    <p:spTree>
      <p:nvGrpSpPr>
        <p:cNvPr id="1" name=""/>
        <p:cNvGrpSpPr/>
        <p:nvPr/>
      </p:nvGrpSpPr>
      <p:grpSpPr>
        <a:xfrm>
          <a:off x="0" y="0"/>
          <a:ext cx="0" cy="0"/>
          <a:chOff x="0" y="0"/>
          <a:chExt cx="0" cy="0"/>
        </a:xfrm>
      </p:grpSpPr>
      <p:sp>
        <p:nvSpPr>
          <p:cNvPr id="5" name="Rectangle 26"/>
          <p:cNvSpPr>
            <a:spLocks noChangeArrowheads="1"/>
          </p:cNvSpPr>
          <p:nvPr userDrawn="1"/>
        </p:nvSpPr>
        <p:spPr bwMode="auto">
          <a:xfrm flipH="1">
            <a:off x="3171825" y="1117600"/>
            <a:ext cx="26988" cy="3155950"/>
          </a:xfrm>
          <a:prstGeom prst="rect">
            <a:avLst/>
          </a:prstGeom>
          <a:gradFill rotWithShape="1">
            <a:gsLst>
              <a:gs pos="0">
                <a:schemeClr val="accent1"/>
              </a:gs>
              <a:gs pos="100000">
                <a:schemeClr val="accent1">
                  <a:lumMod val="75000"/>
                </a:schemeClr>
              </a:gs>
            </a:gsLst>
            <a:lin ang="5400000" scaled="1"/>
          </a:gradFill>
          <a:ln>
            <a:noFill/>
          </a:ln>
          <a:effectLst/>
          <a:extLst/>
        </p:spPr>
        <p:txBody>
          <a:bodyPr wrap="none" lIns="34281" tIns="17140" rIns="34281" bIns="17140" anchor="ctr"/>
          <a:lstStyle/>
          <a:p>
            <a:pPr fontAlgn="auto">
              <a:spcBef>
                <a:spcPts val="0"/>
              </a:spcBef>
              <a:spcAft>
                <a:spcPts val="0"/>
              </a:spcAft>
              <a:defRPr/>
            </a:pPr>
            <a:endParaRPr lang="en-US" dirty="0">
              <a:latin typeface="+mn-lt"/>
              <a:cs typeface="+mn-cs"/>
            </a:endParaRPr>
          </a:p>
        </p:txBody>
      </p:sp>
      <p:sp>
        <p:nvSpPr>
          <p:cNvPr id="6" name="Rectangle 5"/>
          <p:cNvSpPr/>
          <p:nvPr userDrawn="1"/>
        </p:nvSpPr>
        <p:spPr>
          <a:xfrm>
            <a:off x="2" y="4"/>
            <a:ext cx="576263" cy="557213"/>
          </a:xfrm>
          <a:prstGeom prst="rect">
            <a:avLst/>
          </a:prstGeom>
          <a:gradFill flip="none" rotWithShape="1">
            <a:gsLst>
              <a:gs pos="20000">
                <a:srgbClr val="AA0000"/>
              </a:gs>
              <a:gs pos="90000">
                <a:srgbClr val="FF1414"/>
              </a:gs>
            </a:gsLst>
            <a:lin ang="162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2" name="Text Placeholder 22"/>
          <p:cNvSpPr>
            <a:spLocks noGrp="1"/>
          </p:cNvSpPr>
          <p:nvPr>
            <p:ph type="body" sz="quarter" idx="16"/>
          </p:nvPr>
        </p:nvSpPr>
        <p:spPr>
          <a:xfrm>
            <a:off x="457201" y="1517907"/>
            <a:ext cx="2607406" cy="2488686"/>
          </a:xfrm>
          <a:noFill/>
        </p:spPr>
        <p:txBody>
          <a:bodyPr anchor="ctr">
            <a:noAutofit/>
          </a:bodyPr>
          <a:lstStyle>
            <a:lvl1pPr marL="0" indent="0">
              <a:lnSpc>
                <a:spcPct val="90000"/>
              </a:lnSpc>
              <a:spcBef>
                <a:spcPts val="0"/>
              </a:spcBef>
              <a:spcAft>
                <a:spcPts val="1800"/>
              </a:spcAft>
              <a:buFont typeface="Arial" pitchFamily="34" charset="0"/>
              <a:buNone/>
              <a:defRPr sz="1800" b="0" cap="none" baseline="0">
                <a:solidFill>
                  <a:schemeClr val="tx1"/>
                </a:solidFill>
              </a:defRPr>
            </a:lvl1pPr>
          </a:lstStyle>
          <a:p>
            <a:pPr lvl="0"/>
            <a:r>
              <a:rPr lang="en-US" smtClean="0"/>
              <a:t>Click to edit Master text styles</a:t>
            </a:r>
          </a:p>
        </p:txBody>
      </p:sp>
      <p:sp>
        <p:nvSpPr>
          <p:cNvPr id="3" name="Chart Placeholder 2"/>
          <p:cNvSpPr>
            <a:spLocks noGrp="1"/>
          </p:cNvSpPr>
          <p:nvPr>
            <p:ph type="chart" sz="quarter" idx="17"/>
          </p:nvPr>
        </p:nvSpPr>
        <p:spPr>
          <a:xfrm>
            <a:off x="3482976" y="1123950"/>
            <a:ext cx="5236560" cy="3284538"/>
          </a:xfrm>
        </p:spPr>
        <p:txBody>
          <a:bodyPr rtlCol="0" anchor="ctr" anchorCtr="1">
            <a:noAutofit/>
          </a:bodyPr>
          <a:lstStyle>
            <a:lvl1pPr marL="60325" indent="0" algn="ctr">
              <a:buNone/>
              <a:defRPr/>
            </a:lvl1pPr>
          </a:lstStyle>
          <a:p>
            <a:pPr lvl="0"/>
            <a:r>
              <a:rPr lang="en-US" noProof="0" dirty="0" smtClean="0"/>
              <a:t>Click icon to add chart</a:t>
            </a:r>
            <a:endParaRPr lang="en-US" noProof="0" dirty="0"/>
          </a:p>
        </p:txBody>
      </p:sp>
      <p:sp>
        <p:nvSpPr>
          <p:cNvPr id="9" name="Title 1"/>
          <p:cNvSpPr>
            <a:spLocks noGrp="1"/>
          </p:cNvSpPr>
          <p:nvPr>
            <p:ph type="title"/>
          </p:nvPr>
        </p:nvSpPr>
        <p:spPr>
          <a:xfrm>
            <a:off x="804347" y="245539"/>
            <a:ext cx="8229586" cy="770462"/>
          </a:xfrm>
        </p:spPr>
        <p:txBody>
          <a:bodyPr/>
          <a:lstStyle>
            <a:lvl1pPr>
              <a:defRPr/>
            </a:lvl1pPr>
          </a:lstStyle>
          <a:p>
            <a:r>
              <a:rPr lang="en-US" smtClean="0"/>
              <a:t>Click to edit Master title style</a:t>
            </a:r>
            <a:endParaRPr lang="en-US" dirty="0"/>
          </a:p>
        </p:txBody>
      </p:sp>
    </p:spTree>
  </p:cSld>
  <p:clrMapOvr>
    <a:masterClrMapping/>
  </p:clrMapOvr>
  <p:transition spd="med">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ew Template_Corp Tagline">
    <p:spTree>
      <p:nvGrpSpPr>
        <p:cNvPr id="1" name=""/>
        <p:cNvGrpSpPr/>
        <p:nvPr/>
      </p:nvGrpSpPr>
      <p:grpSpPr>
        <a:xfrm>
          <a:off x="0" y="0"/>
          <a:ext cx="0" cy="0"/>
          <a:chOff x="0" y="0"/>
          <a:chExt cx="0" cy="0"/>
        </a:xfrm>
      </p:grpSpPr>
      <p:pic>
        <p:nvPicPr>
          <p:cNvPr id="2" name="Picture 10"/>
          <p:cNvPicPr>
            <a:picLocks noChangeAspect="1"/>
          </p:cNvPicPr>
          <p:nvPr userDrawn="1"/>
        </p:nvPicPr>
        <p:blipFill>
          <a:blip r:embed="rId2" cstate="print"/>
          <a:srcRect/>
          <a:stretch>
            <a:fillRect/>
          </a:stretch>
        </p:blipFill>
        <p:spPr bwMode="auto">
          <a:xfrm>
            <a:off x="0" y="0"/>
            <a:ext cx="9144000" cy="5143500"/>
          </a:xfrm>
          <a:prstGeom prst="rect">
            <a:avLst/>
          </a:prstGeom>
          <a:noFill/>
          <a:ln w="9525">
            <a:noFill/>
            <a:miter lim="800000"/>
            <a:headEnd/>
            <a:tailEnd/>
          </a:ln>
        </p:spPr>
      </p:pic>
      <p:grpSp>
        <p:nvGrpSpPr>
          <p:cNvPr id="3" name="Group 4"/>
          <p:cNvGrpSpPr>
            <a:grpSpLocks/>
          </p:cNvGrpSpPr>
          <p:nvPr userDrawn="1"/>
        </p:nvGrpSpPr>
        <p:grpSpPr bwMode="auto">
          <a:xfrm>
            <a:off x="2103449" y="1774827"/>
            <a:ext cx="4937125" cy="1593850"/>
            <a:chOff x="2113332" y="1464413"/>
            <a:chExt cx="4936386" cy="1595045"/>
          </a:xfrm>
        </p:grpSpPr>
        <p:pic>
          <p:nvPicPr>
            <p:cNvPr id="4" name="Picture 10"/>
            <p:cNvPicPr>
              <a:picLocks noChangeAspect="1"/>
            </p:cNvPicPr>
            <p:nvPr/>
          </p:nvPicPr>
          <p:blipFill>
            <a:blip r:embed="rId2" cstate="print"/>
            <a:srcRect/>
            <a:stretch>
              <a:fillRect/>
            </a:stretch>
          </p:blipFill>
          <p:spPr bwMode="auto">
            <a:xfrm>
              <a:off x="2113332" y="1464413"/>
              <a:ext cx="4936386" cy="1595045"/>
            </a:xfrm>
            <a:prstGeom prst="rect">
              <a:avLst/>
            </a:prstGeom>
            <a:noFill/>
            <a:ln w="9525">
              <a:noFill/>
              <a:miter lim="800000"/>
              <a:headEnd/>
              <a:tailEnd/>
            </a:ln>
          </p:spPr>
        </p:pic>
        <p:pic>
          <p:nvPicPr>
            <p:cNvPr id="5" name="Picture 1034" descr="HSET_clr_rgb"/>
            <p:cNvPicPr>
              <a:picLocks noChangeAspect="1" noChangeArrowheads="1"/>
            </p:cNvPicPr>
            <p:nvPr/>
          </p:nvPicPr>
          <p:blipFill>
            <a:blip r:embed="rId3" cstate="print"/>
            <a:srcRect/>
            <a:stretch>
              <a:fillRect/>
            </a:stretch>
          </p:blipFill>
          <p:spPr bwMode="auto">
            <a:xfrm>
              <a:off x="2481263" y="1700213"/>
              <a:ext cx="4179887" cy="1198562"/>
            </a:xfrm>
            <a:prstGeom prst="rect">
              <a:avLst/>
            </a:prstGeom>
            <a:noFill/>
            <a:ln w="9525">
              <a:noFill/>
              <a:miter lim="800000"/>
              <a:headEnd/>
              <a:tailEnd/>
            </a:ln>
          </p:spPr>
        </p:pic>
      </p:grpSp>
    </p:spTree>
  </p:cSld>
  <p:clrMapOvr>
    <a:masterClrMapping/>
  </p:clrMapOvr>
  <p:transition spd="med">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New Template_Closing Slide">
    <p:spTree>
      <p:nvGrpSpPr>
        <p:cNvPr id="1" name=""/>
        <p:cNvGrpSpPr/>
        <p:nvPr/>
      </p:nvGrpSpPr>
      <p:grpSpPr>
        <a:xfrm>
          <a:off x="0" y="0"/>
          <a:ext cx="0" cy="0"/>
          <a:chOff x="0" y="0"/>
          <a:chExt cx="0" cy="0"/>
        </a:xfrm>
      </p:grpSpPr>
      <p:pic>
        <p:nvPicPr>
          <p:cNvPr id="2" name="Picture 11"/>
          <p:cNvPicPr>
            <a:picLocks noChangeAspect="1"/>
          </p:cNvPicPr>
          <p:nvPr/>
        </p:nvPicPr>
        <p:blipFill>
          <a:blip r:embed="rId2" cstate="print"/>
          <a:srcRect/>
          <a:stretch>
            <a:fillRect/>
          </a:stretch>
        </p:blipFill>
        <p:spPr bwMode="auto">
          <a:xfrm>
            <a:off x="0" y="0"/>
            <a:ext cx="9144000" cy="5143500"/>
          </a:xfrm>
          <a:prstGeom prst="rect">
            <a:avLst/>
          </a:prstGeom>
          <a:noFill/>
          <a:ln w="9525">
            <a:noFill/>
            <a:miter lim="800000"/>
            <a:headEnd/>
            <a:tailEnd/>
          </a:ln>
        </p:spPr>
      </p:pic>
      <p:pic>
        <p:nvPicPr>
          <p:cNvPr id="3" name="Picture 20" descr="O_signature_clr_rgb.jpg"/>
          <p:cNvPicPr>
            <a:picLocks noChangeAspect="1"/>
          </p:cNvPicPr>
          <p:nvPr/>
        </p:nvPicPr>
        <p:blipFill>
          <a:blip r:embed="rId3" cstate="print"/>
          <a:srcRect/>
          <a:stretch>
            <a:fillRect/>
          </a:stretch>
        </p:blipFill>
        <p:spPr bwMode="auto">
          <a:xfrm>
            <a:off x="855663" y="1328738"/>
            <a:ext cx="7315200" cy="2249487"/>
          </a:xfrm>
          <a:prstGeom prst="rect">
            <a:avLst/>
          </a:prstGeom>
          <a:noFill/>
          <a:ln w="9525">
            <a:noFill/>
            <a:miter lim="800000"/>
            <a:headEnd/>
            <a:tailEnd/>
          </a:ln>
        </p:spPr>
      </p:pic>
    </p:spTree>
  </p:cSld>
  <p:clrMapOvr>
    <a:masterClrMapping/>
  </p:clrMapOvr>
  <p:transition spd="med">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DO NOT USE_Instructions 1">
    <p:spTree>
      <p:nvGrpSpPr>
        <p:cNvPr id="1" name=""/>
        <p:cNvGrpSpPr/>
        <p:nvPr/>
      </p:nvGrpSpPr>
      <p:grpSpPr>
        <a:xfrm>
          <a:off x="0" y="0"/>
          <a:ext cx="0" cy="0"/>
          <a:chOff x="0" y="0"/>
          <a:chExt cx="0" cy="0"/>
        </a:xfrm>
      </p:grpSpPr>
      <p:sp>
        <p:nvSpPr>
          <p:cNvPr id="3" name="Rectangle 2"/>
          <p:cNvSpPr/>
          <p:nvPr userDrawn="1"/>
        </p:nvSpPr>
        <p:spPr>
          <a:xfrm>
            <a:off x="0" y="4530726"/>
            <a:ext cx="9144000" cy="355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1" name="Title 1"/>
          <p:cNvSpPr>
            <a:spLocks noGrp="1"/>
          </p:cNvSpPr>
          <p:nvPr>
            <p:ph type="title"/>
          </p:nvPr>
        </p:nvSpPr>
        <p:spPr>
          <a:xfrm>
            <a:off x="802771" y="1571856"/>
            <a:ext cx="5030787" cy="1100723"/>
          </a:xfrm>
        </p:spPr>
        <p:txBody>
          <a:bodyPr/>
          <a:lstStyle>
            <a:lvl1pPr marL="0" algn="l" defTabSz="914400" rtl="0" eaLnBrk="1" latinLnBrk="0" hangingPunct="1">
              <a:lnSpc>
                <a:spcPct val="90000"/>
              </a:lnSpc>
              <a:spcBef>
                <a:spcPct val="0"/>
              </a:spcBef>
              <a:buNone/>
              <a:defRPr lang="en-US" sz="2800" b="1" kern="1200" dirty="0">
                <a:solidFill>
                  <a:schemeClr val="tx1"/>
                </a:solidFill>
                <a:latin typeface="Arial" pitchFamily="34" charset="0"/>
                <a:ea typeface="+mj-ea"/>
                <a:cs typeface="Arial" pitchFamily="34" charset="0"/>
              </a:defRPr>
            </a:lvl1pPr>
          </a:lstStyle>
          <a:p>
            <a:r>
              <a:rPr lang="en-US" smtClean="0"/>
              <a:t>Click to edit Master title style</a:t>
            </a:r>
            <a:endParaRPr lang="en-US" dirty="0"/>
          </a:p>
        </p:txBody>
      </p:sp>
    </p:spTree>
  </p:cSld>
  <p:clrMapOvr>
    <a:masterClrMapping/>
  </p:clrMapOvr>
  <p:transition spd="med">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DO NOT USE_Instructions 2">
    <p:spTree>
      <p:nvGrpSpPr>
        <p:cNvPr id="1" name=""/>
        <p:cNvGrpSpPr/>
        <p:nvPr/>
      </p:nvGrpSpPr>
      <p:grpSpPr>
        <a:xfrm>
          <a:off x="0" y="0"/>
          <a:ext cx="0" cy="0"/>
          <a:chOff x="0" y="0"/>
          <a:chExt cx="0" cy="0"/>
        </a:xfrm>
      </p:grpSpPr>
      <p:sp>
        <p:nvSpPr>
          <p:cNvPr id="4" name="Rectangle 3"/>
          <p:cNvSpPr/>
          <p:nvPr/>
        </p:nvSpPr>
        <p:spPr>
          <a:xfrm>
            <a:off x="0" y="4530726"/>
            <a:ext cx="9144000" cy="355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 name="Content Placeholder 2"/>
          <p:cNvSpPr>
            <a:spLocks noGrp="1"/>
          </p:cNvSpPr>
          <p:nvPr>
            <p:ph idx="1"/>
          </p:nvPr>
        </p:nvSpPr>
        <p:spPr>
          <a:xfrm>
            <a:off x="804347" y="1201839"/>
            <a:ext cx="8229600" cy="3564894"/>
          </a:xfrm>
        </p:spPr>
        <p:txBody>
          <a:bodyPr>
            <a:noAutofit/>
          </a:bodyPr>
          <a:lstStyle>
            <a:lvl1pPr>
              <a:defRPr sz="1400"/>
            </a:lvl1pPr>
            <a:lvl2pPr>
              <a:defRPr sz="1100"/>
            </a:lvl2pPr>
            <a:lvl3pPr>
              <a:defRPr sz="1100"/>
            </a:lvl3pPr>
            <a:lvl4pPr>
              <a:defRPr sz="1100"/>
            </a:lvl4pPr>
            <a:lvl5pPr>
              <a:defRPr sz="11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Title 1"/>
          <p:cNvSpPr>
            <a:spLocks noGrp="1"/>
          </p:cNvSpPr>
          <p:nvPr>
            <p:ph type="title"/>
          </p:nvPr>
        </p:nvSpPr>
        <p:spPr>
          <a:xfrm>
            <a:off x="804347" y="245539"/>
            <a:ext cx="8229600" cy="770462"/>
          </a:xfrm>
        </p:spPr>
        <p:txBody>
          <a:bodyPr/>
          <a:lstStyle>
            <a:lvl1pPr>
              <a:defRPr/>
            </a:lvl1pPr>
          </a:lstStyle>
          <a:p>
            <a:r>
              <a:rPr lang="en-US" smtClean="0"/>
              <a:t>Click to edit Master title style</a:t>
            </a:r>
            <a:endParaRPr lang="en-US" dirty="0"/>
          </a:p>
        </p:txBody>
      </p:sp>
    </p:spTree>
  </p:cSld>
  <p:clrMapOvr>
    <a:masterClrMapping/>
  </p:clrMapOvr>
  <p:transition spd="med">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DO NOT USE_Instructions 3">
    <p:spTree>
      <p:nvGrpSpPr>
        <p:cNvPr id="1" name=""/>
        <p:cNvGrpSpPr/>
        <p:nvPr/>
      </p:nvGrpSpPr>
      <p:grpSpPr>
        <a:xfrm>
          <a:off x="0" y="0"/>
          <a:ext cx="0" cy="0"/>
          <a:chOff x="0" y="0"/>
          <a:chExt cx="0" cy="0"/>
        </a:xfrm>
      </p:grpSpPr>
      <p:sp>
        <p:nvSpPr>
          <p:cNvPr id="5" name="Rectangle 4"/>
          <p:cNvSpPr/>
          <p:nvPr/>
        </p:nvSpPr>
        <p:spPr>
          <a:xfrm>
            <a:off x="0" y="4487876"/>
            <a:ext cx="9144000" cy="3571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 name="Content Placeholder 2"/>
          <p:cNvSpPr>
            <a:spLocks noGrp="1"/>
          </p:cNvSpPr>
          <p:nvPr>
            <p:ph idx="1"/>
          </p:nvPr>
        </p:nvSpPr>
        <p:spPr>
          <a:xfrm>
            <a:off x="804347" y="1201839"/>
            <a:ext cx="8229600" cy="3564894"/>
          </a:xfrm>
        </p:spPr>
        <p:txBody>
          <a:bodyPr>
            <a:noAutofit/>
          </a:bodyPr>
          <a:lstStyle>
            <a:lvl1pPr>
              <a:defRPr sz="1400"/>
            </a:lvl1pPr>
            <a:lvl2pPr>
              <a:defRPr sz="1100"/>
            </a:lvl2pPr>
            <a:lvl3pPr>
              <a:defRPr sz="1100"/>
            </a:lvl3pPr>
            <a:lvl4pPr>
              <a:defRPr sz="1100"/>
            </a:lvl4pPr>
            <a:lvl5pPr>
              <a:defRPr sz="11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Title 1"/>
          <p:cNvSpPr>
            <a:spLocks noGrp="1"/>
          </p:cNvSpPr>
          <p:nvPr>
            <p:ph type="title"/>
          </p:nvPr>
        </p:nvSpPr>
        <p:spPr>
          <a:xfrm>
            <a:off x="804347" y="245538"/>
            <a:ext cx="8229600" cy="406396"/>
          </a:xfrm>
        </p:spPr>
        <p:txBody>
          <a:bodyPr/>
          <a:lstStyle>
            <a:lvl1pPr>
              <a:defRPr/>
            </a:lvl1pPr>
          </a:lstStyle>
          <a:p>
            <a:r>
              <a:rPr lang="en-US" smtClean="0"/>
              <a:t>Click to edit Master title style</a:t>
            </a:r>
            <a:endParaRPr lang="en-US" dirty="0"/>
          </a:p>
        </p:txBody>
      </p:sp>
      <p:sp>
        <p:nvSpPr>
          <p:cNvPr id="11" name="Text Placeholder 4"/>
          <p:cNvSpPr>
            <a:spLocks noGrp="1"/>
          </p:cNvSpPr>
          <p:nvPr>
            <p:ph type="body" sz="quarter" idx="13"/>
          </p:nvPr>
        </p:nvSpPr>
        <p:spPr>
          <a:xfrm>
            <a:off x="804347" y="648216"/>
            <a:ext cx="8229600" cy="304800"/>
          </a:xfrm>
        </p:spPr>
        <p:txBody>
          <a:bodyPr>
            <a:noAutofit/>
          </a:bodyPr>
          <a:lstStyle>
            <a:lvl1pPr marL="0" indent="0">
              <a:spcAft>
                <a:spcPts val="0"/>
              </a:spcAft>
              <a:buFontTx/>
              <a:buNone/>
              <a:defRPr sz="20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Tree>
  </p:cSld>
  <p:clrMapOvr>
    <a:masterClrMapping/>
  </p:clrMapOvr>
  <p:transition spd="med">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Tree>
    <p:extLst>
      <p:ext uri="{BB962C8B-B14F-4D97-AF65-F5344CB8AC3E}">
        <p14:creationId xmlns="" xmlns:p14="http://schemas.microsoft.com/office/powerpoint/2010/main" val="870882423"/>
      </p:ext>
    </p:extLst>
  </p:cSld>
  <p:clrMapOvr>
    <a:masterClrMapping/>
  </p:clrMapOvr>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cSld name="Title Subtitle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808038" y="1164166"/>
            <a:ext cx="7910512" cy="3297237"/>
          </a:xfrm>
        </p:spPr>
        <p:txBody>
          <a:bodyPr/>
          <a:lstStyle>
            <a:lvl1pPr>
              <a:defRPr sz="2400"/>
            </a:lvl1pPr>
            <a:lvl2pPr>
              <a:defRPr sz="2000"/>
            </a:lvl2pPr>
            <a:lvl3pPr>
              <a:defRPr sz="1800"/>
            </a:lvl3pPr>
            <a:lvl4pPr>
              <a:defRPr sz="1800"/>
            </a:lvl4pPr>
            <a:lvl5pPr>
              <a:defRPr sz="1800"/>
            </a:lvl5pPr>
            <a:lvl6pPr>
              <a:defRPr sz="1100"/>
            </a:lvl6pPr>
            <a:lvl7pPr>
              <a:defRPr sz="1100"/>
            </a:lvl7pPr>
            <a:lvl8pPr>
              <a:defRPr sz="1100"/>
            </a:lvl8pPr>
            <a:lvl9pPr>
              <a:defRPr sz="11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hasCustomPrompt="1"/>
          </p:nvPr>
        </p:nvSpPr>
        <p:spPr>
          <a:xfrm>
            <a:off x="808038" y="658585"/>
            <a:ext cx="8139112" cy="318691"/>
          </a:xfrm>
        </p:spPr>
        <p:txBody>
          <a:bodyPr/>
          <a:lstStyle>
            <a:lvl1pPr marL="0" indent="0">
              <a:buNone/>
              <a:defRPr sz="2400">
                <a:solidFill>
                  <a:schemeClr val="accent2"/>
                </a:solidFill>
              </a:defRPr>
            </a:lvl1pPr>
            <a:lvl2pPr>
              <a:defRPr sz="1500"/>
            </a:lvl2pPr>
            <a:lvl3pPr>
              <a:defRPr sz="1200"/>
            </a:lvl3pPr>
            <a:lvl4pPr>
              <a:defRPr sz="1100"/>
            </a:lvl4pPr>
            <a:lvl5pPr>
              <a:defRPr sz="1100"/>
            </a:lvl5pPr>
            <a:lvl6pPr>
              <a:defRPr sz="1100"/>
            </a:lvl6pPr>
            <a:lvl7pPr>
              <a:defRPr sz="1100"/>
            </a:lvl7pPr>
            <a:lvl8pPr>
              <a:defRPr sz="1100"/>
            </a:lvl8pPr>
            <a:lvl9pPr>
              <a:defRPr sz="1100"/>
            </a:lvl9pPr>
          </a:lstStyle>
          <a:p>
            <a:pPr lvl="0"/>
            <a:r>
              <a:rPr lang="en-US" dirty="0" smtClean="0"/>
              <a:t>Click to edit Subtitle</a:t>
            </a:r>
          </a:p>
        </p:txBody>
      </p:sp>
    </p:spTree>
    <p:extLst>
      <p:ext uri="{BB962C8B-B14F-4D97-AF65-F5344CB8AC3E}">
        <p14:creationId xmlns="" xmlns:p14="http://schemas.microsoft.com/office/powerpoint/2010/main" val="142268985"/>
      </p:ext>
    </p:extLst>
  </p:cSld>
  <p:clrMapOvr>
    <a:masterClrMapping/>
  </p:clrMapOv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New Template_Content 1 Line Title">
    <p:spTree>
      <p:nvGrpSpPr>
        <p:cNvPr id="1" name=""/>
        <p:cNvGrpSpPr/>
        <p:nvPr/>
      </p:nvGrpSpPr>
      <p:grpSpPr>
        <a:xfrm>
          <a:off x="0" y="0"/>
          <a:ext cx="0" cy="0"/>
          <a:chOff x="0" y="0"/>
          <a:chExt cx="0" cy="0"/>
        </a:xfrm>
      </p:grpSpPr>
      <p:sp>
        <p:nvSpPr>
          <p:cNvPr id="5" name="Rectangle 4"/>
          <p:cNvSpPr/>
          <p:nvPr userDrawn="1"/>
        </p:nvSpPr>
        <p:spPr>
          <a:xfrm>
            <a:off x="2" y="4"/>
            <a:ext cx="576263" cy="557213"/>
          </a:xfrm>
          <a:prstGeom prst="rect">
            <a:avLst/>
          </a:prstGeom>
          <a:gradFill flip="none" rotWithShape="1">
            <a:gsLst>
              <a:gs pos="20000">
                <a:srgbClr val="AA0000"/>
              </a:gs>
              <a:gs pos="90000">
                <a:srgbClr val="FF1414"/>
              </a:gs>
            </a:gsLst>
            <a:lin ang="162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 name="Title 1"/>
          <p:cNvSpPr>
            <a:spLocks noGrp="1"/>
          </p:cNvSpPr>
          <p:nvPr>
            <p:ph type="title"/>
          </p:nvPr>
        </p:nvSpPr>
        <p:spPr>
          <a:xfrm>
            <a:off x="804347" y="245540"/>
            <a:ext cx="8229586" cy="406395"/>
          </a:xfrm>
        </p:spPr>
        <p:txBody>
          <a:bodyPr/>
          <a:lstStyle/>
          <a:p>
            <a:r>
              <a:rPr lang="en-US" smtClean="0"/>
              <a:t>Click to edit Master title style</a:t>
            </a:r>
            <a:endParaRPr lang="en-US" dirty="0"/>
          </a:p>
        </p:txBody>
      </p:sp>
      <p:sp>
        <p:nvSpPr>
          <p:cNvPr id="6" name="Content Placeholder 5"/>
          <p:cNvSpPr>
            <a:spLocks noGrp="1"/>
          </p:cNvSpPr>
          <p:nvPr>
            <p:ph sz="quarter" idx="12"/>
          </p:nvPr>
        </p:nvSpPr>
        <p:spPr>
          <a:xfrm>
            <a:off x="804347" y="1522102"/>
            <a:ext cx="8229600" cy="306260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7" name="Text Placeholder 4"/>
          <p:cNvSpPr>
            <a:spLocks noGrp="1"/>
          </p:cNvSpPr>
          <p:nvPr>
            <p:ph type="body" sz="quarter" idx="13"/>
          </p:nvPr>
        </p:nvSpPr>
        <p:spPr>
          <a:xfrm>
            <a:off x="804347" y="648216"/>
            <a:ext cx="8229600" cy="304800"/>
          </a:xfrm>
        </p:spPr>
        <p:txBody>
          <a:bodyPr>
            <a:noAutofit/>
          </a:bodyPr>
          <a:lstStyle>
            <a:lvl1pPr marL="0" indent="0">
              <a:spcAft>
                <a:spcPts val="0"/>
              </a:spcAft>
              <a:buFontTx/>
              <a:buNone/>
              <a:defRPr sz="20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Tree>
  </p:cSld>
  <p:clrMapOvr>
    <a:masterClrMapping/>
  </p:clrMapOvr>
  <p:transition spd="med">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Agenda">
    <p:spTree>
      <p:nvGrpSpPr>
        <p:cNvPr id="1" name=""/>
        <p:cNvGrpSpPr/>
        <p:nvPr/>
      </p:nvGrpSpPr>
      <p:grpSpPr>
        <a:xfrm>
          <a:off x="0" y="0"/>
          <a:ext cx="0" cy="0"/>
          <a:chOff x="0" y="0"/>
          <a:chExt cx="0" cy="0"/>
        </a:xfrm>
      </p:grpSpPr>
      <p:sp>
        <p:nvSpPr>
          <p:cNvPr id="2" name="Title 1"/>
          <p:cNvSpPr>
            <a:spLocks noGrp="1"/>
          </p:cNvSpPr>
          <p:nvPr>
            <p:ph type="title"/>
          </p:nvPr>
        </p:nvSpPr>
        <p:spPr>
          <a:xfrm>
            <a:off x="808047" y="201076"/>
            <a:ext cx="6569039" cy="446088"/>
          </a:xfrm>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808038" y="1164166"/>
            <a:ext cx="8140700" cy="3325358"/>
          </a:xfrm>
        </p:spPr>
        <p:txBody>
          <a:bodyPr/>
          <a:lstStyle>
            <a:lvl1pPr>
              <a:defRPr>
                <a:solidFill>
                  <a:schemeClr val="tx1"/>
                </a:solidFill>
              </a:defRPr>
            </a:lvl1pPr>
            <a:lvl2pPr>
              <a:defRPr sz="2000">
                <a:solidFill>
                  <a:schemeClr val="tx1"/>
                </a:solidFill>
              </a:defRPr>
            </a:lvl2pPr>
            <a:lvl3pPr>
              <a:buClr>
                <a:schemeClr val="tx2"/>
              </a:buClr>
              <a:defRPr sz="1800">
                <a:solidFill>
                  <a:schemeClr val="tx1"/>
                </a:solidFill>
              </a:defRPr>
            </a:lvl3pPr>
            <a:lvl4pPr>
              <a:defRPr sz="1800">
                <a:solidFill>
                  <a:schemeClr val="tx1"/>
                </a:solidFill>
              </a:defRPr>
            </a:lvl4pPr>
            <a:lvl5pPr>
              <a:defRPr sz="1800">
                <a:solidFill>
                  <a:schemeClr val="tx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 xmlns:p14="http://schemas.microsoft.com/office/powerpoint/2010/main" val="276650997"/>
      </p:ext>
    </p:extLst>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_Title Subtitle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808038" y="1164166"/>
            <a:ext cx="7910512" cy="3297237"/>
          </a:xfrm>
        </p:spPr>
        <p:txBody>
          <a:bodyPr/>
          <a:lstStyle>
            <a:lvl1pPr>
              <a:defRPr sz="2400"/>
            </a:lvl1pPr>
            <a:lvl2pPr>
              <a:defRPr sz="2000"/>
            </a:lvl2pPr>
            <a:lvl3pPr>
              <a:defRPr sz="1800"/>
            </a:lvl3pPr>
            <a:lvl4pPr>
              <a:defRPr sz="1800"/>
            </a:lvl4pPr>
            <a:lvl5pPr>
              <a:defRPr sz="1800"/>
            </a:lvl5pPr>
            <a:lvl6pPr>
              <a:defRPr sz="1100"/>
            </a:lvl6pPr>
            <a:lvl7pPr>
              <a:defRPr sz="1100"/>
            </a:lvl7pPr>
            <a:lvl8pPr>
              <a:defRPr sz="1100"/>
            </a:lvl8pPr>
            <a:lvl9pPr>
              <a:defRPr sz="11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808038" y="658630"/>
            <a:ext cx="8139112" cy="318691"/>
          </a:xfrm>
        </p:spPr>
        <p:txBody>
          <a:bodyPr/>
          <a:lstStyle>
            <a:lvl1pPr marL="0" indent="0">
              <a:buNone/>
              <a:defRPr sz="2400">
                <a:solidFill>
                  <a:schemeClr val="accent2"/>
                </a:solidFill>
              </a:defRPr>
            </a:lvl1pPr>
            <a:lvl2pPr>
              <a:defRPr sz="1500"/>
            </a:lvl2pPr>
            <a:lvl3pPr>
              <a:defRPr sz="1200"/>
            </a:lvl3pPr>
            <a:lvl4pPr>
              <a:defRPr sz="1100"/>
            </a:lvl4pPr>
            <a:lvl5pPr>
              <a:defRPr sz="1100"/>
            </a:lvl5pPr>
            <a:lvl6pPr>
              <a:defRPr sz="1100"/>
            </a:lvl6pPr>
            <a:lvl7pPr>
              <a:defRPr sz="1100"/>
            </a:lvl7pPr>
            <a:lvl8pPr>
              <a:defRPr sz="1100"/>
            </a:lvl8pPr>
            <a:lvl9pPr>
              <a:defRPr sz="1100"/>
            </a:lvl9pPr>
          </a:lstStyle>
          <a:p>
            <a:pPr lvl="0"/>
            <a:r>
              <a:rPr lang="en-US" smtClean="0"/>
              <a:t>Click to edit Master text styles</a:t>
            </a:r>
          </a:p>
        </p:txBody>
      </p:sp>
      <p:sp>
        <p:nvSpPr>
          <p:cNvPr id="6" name="Footer Placeholder 4"/>
          <p:cNvSpPr>
            <a:spLocks noGrp="1"/>
          </p:cNvSpPr>
          <p:nvPr>
            <p:ph type="ftr" sz="quarter" idx="12"/>
          </p:nvPr>
        </p:nvSpPr>
        <p:spPr>
          <a:xfrm>
            <a:off x="6037263" y="4791075"/>
            <a:ext cx="2895600" cy="274638"/>
          </a:xfrm>
          <a:prstGeom prst="rect">
            <a:avLst/>
          </a:prstGeom>
        </p:spPr>
        <p:txBody>
          <a:bodyPr/>
          <a:lstStyle>
            <a:lvl1pPr>
              <a:defRPr/>
            </a:lvl1pPr>
          </a:lstStyle>
          <a:p>
            <a:pPr>
              <a:defRPr/>
            </a:pPr>
            <a:r>
              <a:rPr lang="en-US" dirty="0"/>
              <a:t>‹#›</a:t>
            </a:r>
          </a:p>
        </p:txBody>
      </p:sp>
    </p:spTree>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pic>
        <p:nvPicPr>
          <p:cNvPr id="4" name="Picture 25" descr="Red Bar"/>
          <p:cNvPicPr>
            <a:picLocks noChangeAspect="1" noChangeArrowheads="1"/>
          </p:cNvPicPr>
          <p:nvPr/>
        </p:nvPicPr>
        <p:blipFill>
          <a:blip r:embed="rId2" cstate="print"/>
          <a:srcRect/>
          <a:stretch>
            <a:fillRect/>
          </a:stretch>
        </p:blipFill>
        <p:spPr bwMode="auto">
          <a:xfrm>
            <a:off x="0" y="4629150"/>
            <a:ext cx="9144000" cy="169069"/>
          </a:xfrm>
          <a:prstGeom prst="rect">
            <a:avLst/>
          </a:prstGeom>
          <a:noFill/>
          <a:ln w="9525">
            <a:noFill/>
            <a:miter lim="800000"/>
            <a:headEnd/>
            <a:tailEnd/>
          </a:ln>
        </p:spPr>
      </p:pic>
      <p:pic>
        <p:nvPicPr>
          <p:cNvPr id="5" name="Picture 24" descr="Small Red Square"/>
          <p:cNvPicPr>
            <a:picLocks noChangeAspect="1" noChangeArrowheads="1"/>
          </p:cNvPicPr>
          <p:nvPr/>
        </p:nvPicPr>
        <p:blipFill>
          <a:blip r:embed="rId3" cstate="print"/>
          <a:srcRect/>
          <a:stretch>
            <a:fillRect/>
          </a:stretch>
        </p:blipFill>
        <p:spPr bwMode="auto">
          <a:xfrm>
            <a:off x="1" y="0"/>
            <a:ext cx="688975" cy="514350"/>
          </a:xfrm>
          <a:prstGeom prst="rect">
            <a:avLst/>
          </a:prstGeom>
          <a:noFill/>
          <a:ln w="9525">
            <a:noFill/>
            <a:miter lim="800000"/>
            <a:headEnd/>
            <a:tailEnd/>
          </a:ln>
        </p:spPr>
      </p:pic>
      <p:sp>
        <p:nvSpPr>
          <p:cNvPr id="6" name="Rectangle 9"/>
          <p:cNvSpPr>
            <a:spLocks noChangeArrowheads="1"/>
          </p:cNvSpPr>
          <p:nvPr/>
        </p:nvSpPr>
        <p:spPr bwMode="auto">
          <a:xfrm>
            <a:off x="0" y="4629150"/>
            <a:ext cx="9144000" cy="228600"/>
          </a:xfrm>
          <a:prstGeom prst="rect">
            <a:avLst/>
          </a:prstGeom>
          <a:noFill/>
          <a:ln w="9525">
            <a:noFill/>
            <a:miter lim="800000"/>
            <a:headEnd type="none" w="sm" len="sm"/>
            <a:tailEnd type="none" w="sm" len="sm"/>
          </a:ln>
          <a:effectLst/>
        </p:spPr>
        <p:txBody>
          <a:bodyPr wrap="none" anchor="ctr"/>
          <a:lstStyle/>
          <a:p>
            <a:pPr algn="ctr">
              <a:lnSpc>
                <a:spcPct val="90000"/>
              </a:lnSpc>
              <a:spcBef>
                <a:spcPct val="50000"/>
              </a:spcBef>
              <a:buClr>
                <a:schemeClr val="accent1"/>
              </a:buClr>
              <a:defRPr/>
            </a:pPr>
            <a:endParaRPr lang="en-US" dirty="0"/>
          </a:p>
        </p:txBody>
      </p:sp>
      <p:pic>
        <p:nvPicPr>
          <p:cNvPr id="7" name="Picture 20" descr="Oracle WHITE"/>
          <p:cNvPicPr>
            <a:picLocks noChangeAspect="1" noChangeArrowheads="1"/>
          </p:cNvPicPr>
          <p:nvPr/>
        </p:nvPicPr>
        <p:blipFill>
          <a:blip r:embed="rId4" cstate="print"/>
          <a:srcRect/>
          <a:stretch>
            <a:fillRect/>
          </a:stretch>
        </p:blipFill>
        <p:spPr bwMode="auto">
          <a:xfrm>
            <a:off x="7620000" y="4669632"/>
            <a:ext cx="947738" cy="89297"/>
          </a:xfrm>
          <a:prstGeom prst="rect">
            <a:avLst/>
          </a:prstGeom>
          <a:noFill/>
          <a:ln w="9525">
            <a:noFill/>
            <a:miter lim="800000"/>
            <a:headEnd/>
            <a:tailEnd/>
          </a:ln>
        </p:spPr>
      </p:pic>
      <p:sp>
        <p:nvSpPr>
          <p:cNvPr id="8" name="Text Box 9"/>
          <p:cNvSpPr txBox="1">
            <a:spLocks noChangeArrowheads="1"/>
          </p:cNvSpPr>
          <p:nvPr userDrawn="1"/>
        </p:nvSpPr>
        <p:spPr bwMode="auto">
          <a:xfrm>
            <a:off x="8342313" y="4861322"/>
            <a:ext cx="711200" cy="286874"/>
          </a:xfrm>
          <a:prstGeom prst="rect">
            <a:avLst/>
          </a:prstGeom>
          <a:noFill/>
          <a:ln w="25400">
            <a:noFill/>
            <a:miter lim="800000"/>
            <a:headEnd/>
            <a:tailEnd/>
          </a:ln>
          <a:effectLst>
            <a:prstShdw prst="shdw17" dist="17961" dir="2700000">
              <a:schemeClr val="accent1">
                <a:gamma/>
                <a:shade val="60000"/>
                <a:invGamma/>
              </a:schemeClr>
            </a:prstShdw>
          </a:effectLst>
        </p:spPr>
        <p:txBody>
          <a:bodyPr lIns="92075" tIns="46038" rIns="92075" bIns="46038">
            <a:spAutoFit/>
          </a:bodyPr>
          <a:lstStyle/>
          <a:p>
            <a:pPr algn="ctr">
              <a:lnSpc>
                <a:spcPct val="90000"/>
              </a:lnSpc>
              <a:spcBef>
                <a:spcPct val="50000"/>
              </a:spcBef>
              <a:buClr>
                <a:schemeClr val="accent1"/>
              </a:buClr>
              <a:defRPr/>
            </a:pPr>
            <a:fld id="{D48661F7-3E2B-43BF-B46F-4E0F4D109D1C}" type="slidenum">
              <a:rPr lang="en-US" sz="1400" b="1"/>
              <a:pPr algn="ctr">
                <a:lnSpc>
                  <a:spcPct val="90000"/>
                </a:lnSpc>
                <a:spcBef>
                  <a:spcPct val="50000"/>
                </a:spcBef>
                <a:buClr>
                  <a:schemeClr val="accent1"/>
                </a:buClr>
                <a:defRPr/>
              </a:pPr>
              <a:t>‹#›</a:t>
            </a:fld>
            <a:endParaRPr lang="en-US" sz="1400" b="1"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wipe dir="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1"/>
          <p:cNvPicPr>
            <a:picLocks noChangeAspect="1" noChangeArrowheads="1"/>
          </p:cNvPicPr>
          <p:nvPr/>
        </p:nvPicPr>
        <p:blipFill>
          <a:blip r:embed="rId2" cstate="print"/>
          <a:srcRect/>
          <a:stretch>
            <a:fillRect/>
          </a:stretch>
        </p:blipFill>
        <p:spPr bwMode="auto">
          <a:xfrm>
            <a:off x="6532563" y="4762501"/>
            <a:ext cx="2184400" cy="202406"/>
          </a:xfrm>
          <a:prstGeom prst="rect">
            <a:avLst/>
          </a:prstGeom>
          <a:noFill/>
          <a:ln w="9525" algn="ctr">
            <a:noFill/>
            <a:miter lim="800000"/>
            <a:headEnd/>
            <a:tailEnd/>
          </a:ln>
        </p:spPr>
      </p:pic>
      <p:grpSp>
        <p:nvGrpSpPr>
          <p:cNvPr id="2" name="Group 25"/>
          <p:cNvGrpSpPr>
            <a:grpSpLocks/>
          </p:cNvGrpSpPr>
          <p:nvPr/>
        </p:nvGrpSpPr>
        <p:grpSpPr bwMode="auto">
          <a:xfrm>
            <a:off x="-6349" y="2628914"/>
            <a:ext cx="5102225" cy="2521745"/>
            <a:chOff x="967" y="935"/>
            <a:chExt cx="3779" cy="2490"/>
          </a:xfrm>
          <a:gradFill flip="none" rotWithShape="1">
            <a:gsLst>
              <a:gs pos="42000">
                <a:srgbClr val="FF0000"/>
              </a:gs>
              <a:gs pos="96000">
                <a:srgbClr val="800000"/>
              </a:gs>
            </a:gsLst>
            <a:lin ang="10800000" scaled="1"/>
            <a:tileRect/>
          </a:gradFill>
          <a:effectLst>
            <a:outerShdw blurRad="63500" dist="127000" dir="5400000" algn="tl" rotWithShape="0">
              <a:prstClr val="black">
                <a:alpha val="50000"/>
              </a:prstClr>
            </a:outerShdw>
          </a:effectLst>
        </p:grpSpPr>
        <p:sp>
          <p:nvSpPr>
            <p:cNvPr id="6" name="Freeform 21"/>
            <p:cNvSpPr>
              <a:spLocks/>
            </p:cNvSpPr>
            <p:nvPr/>
          </p:nvSpPr>
          <p:spPr bwMode="auto">
            <a:xfrm>
              <a:off x="967" y="2017"/>
              <a:ext cx="3779" cy="1408"/>
            </a:xfrm>
            <a:custGeom>
              <a:avLst/>
              <a:gdLst/>
              <a:ahLst/>
              <a:cxnLst>
                <a:cxn ang="0">
                  <a:pos x="627" y="0"/>
                </a:cxn>
                <a:cxn ang="0">
                  <a:pos x="0" y="288"/>
                </a:cxn>
                <a:cxn ang="0">
                  <a:pos x="362" y="288"/>
                </a:cxn>
                <a:cxn ang="0">
                  <a:pos x="773" y="82"/>
                </a:cxn>
                <a:cxn ang="0">
                  <a:pos x="627" y="0"/>
                </a:cxn>
              </a:cxnLst>
              <a:rect l="0" t="0" r="r" b="b"/>
              <a:pathLst>
                <a:path w="773" h="288">
                  <a:moveTo>
                    <a:pt x="627" y="0"/>
                  </a:moveTo>
                  <a:cubicBezTo>
                    <a:pt x="407" y="74"/>
                    <a:pt x="197" y="171"/>
                    <a:pt x="0" y="288"/>
                  </a:cubicBezTo>
                  <a:cubicBezTo>
                    <a:pt x="362" y="288"/>
                    <a:pt x="362" y="288"/>
                    <a:pt x="362" y="288"/>
                  </a:cubicBezTo>
                  <a:cubicBezTo>
                    <a:pt x="494" y="211"/>
                    <a:pt x="631" y="142"/>
                    <a:pt x="773" y="82"/>
                  </a:cubicBezTo>
                  <a:cubicBezTo>
                    <a:pt x="725" y="54"/>
                    <a:pt x="677" y="26"/>
                    <a:pt x="627" y="0"/>
                  </a:cubicBezTo>
                  <a:close/>
                </a:path>
              </a:pathLst>
            </a:custGeom>
            <a:grpFill/>
            <a:ln>
              <a:headEnd/>
              <a:tailEnd/>
            </a:ln>
          </p:spPr>
          <p:style>
            <a:lnRef idx="0">
              <a:schemeClr val="accent2"/>
            </a:lnRef>
            <a:fillRef idx="3">
              <a:schemeClr val="accent2"/>
            </a:fillRef>
            <a:effectRef idx="3">
              <a:schemeClr val="accent2"/>
            </a:effectRef>
            <a:fontRef idx="minor">
              <a:schemeClr val="lt1"/>
            </a:fontRef>
          </p:style>
          <p:txBody>
            <a:bodyPr/>
            <a:lstStyle/>
            <a:p>
              <a:pPr>
                <a:defRPr/>
              </a:pPr>
              <a:endParaRPr lang="en-US" sz="1000" b="1" dirty="0">
                <a:solidFill>
                  <a:srgbClr val="FFFFFF"/>
                </a:solidFill>
                <a:latin typeface="Arial" charset="0"/>
              </a:endParaRPr>
            </a:p>
          </p:txBody>
        </p:sp>
        <p:sp>
          <p:nvSpPr>
            <p:cNvPr id="7" name="Freeform 22"/>
            <p:cNvSpPr>
              <a:spLocks/>
            </p:cNvSpPr>
            <p:nvPr/>
          </p:nvSpPr>
          <p:spPr bwMode="auto">
            <a:xfrm>
              <a:off x="967" y="1528"/>
              <a:ext cx="2835" cy="1546"/>
            </a:xfrm>
            <a:custGeom>
              <a:avLst/>
              <a:gdLst/>
              <a:ahLst/>
              <a:cxnLst>
                <a:cxn ang="0">
                  <a:pos x="417" y="0"/>
                </a:cxn>
                <a:cxn ang="0">
                  <a:pos x="0" y="144"/>
                </a:cxn>
                <a:cxn ang="0">
                  <a:pos x="0" y="316"/>
                </a:cxn>
                <a:cxn ang="0">
                  <a:pos x="580" y="75"/>
                </a:cxn>
                <a:cxn ang="0">
                  <a:pos x="417" y="0"/>
                </a:cxn>
              </a:cxnLst>
              <a:rect l="0" t="0" r="r" b="b"/>
              <a:pathLst>
                <a:path w="580" h="316">
                  <a:moveTo>
                    <a:pt x="417" y="0"/>
                  </a:moveTo>
                  <a:cubicBezTo>
                    <a:pt x="274" y="38"/>
                    <a:pt x="134" y="86"/>
                    <a:pt x="0" y="144"/>
                  </a:cubicBezTo>
                  <a:cubicBezTo>
                    <a:pt x="0" y="316"/>
                    <a:pt x="0" y="316"/>
                    <a:pt x="0" y="316"/>
                  </a:cubicBezTo>
                  <a:cubicBezTo>
                    <a:pt x="183" y="217"/>
                    <a:pt x="377" y="136"/>
                    <a:pt x="580" y="75"/>
                  </a:cubicBezTo>
                  <a:cubicBezTo>
                    <a:pt x="526" y="48"/>
                    <a:pt x="472" y="23"/>
                    <a:pt x="417" y="0"/>
                  </a:cubicBezTo>
                  <a:close/>
                </a:path>
              </a:pathLst>
            </a:custGeom>
            <a:grpFill/>
            <a:ln>
              <a:headEnd/>
              <a:tailEnd/>
            </a:ln>
          </p:spPr>
          <p:style>
            <a:lnRef idx="0">
              <a:schemeClr val="accent2"/>
            </a:lnRef>
            <a:fillRef idx="3">
              <a:schemeClr val="accent2"/>
            </a:fillRef>
            <a:effectRef idx="3">
              <a:schemeClr val="accent2"/>
            </a:effectRef>
            <a:fontRef idx="minor">
              <a:schemeClr val="lt1"/>
            </a:fontRef>
          </p:style>
          <p:txBody>
            <a:bodyPr/>
            <a:lstStyle/>
            <a:p>
              <a:pPr>
                <a:defRPr/>
              </a:pPr>
              <a:endParaRPr lang="en-US" sz="1000" b="1" dirty="0">
                <a:solidFill>
                  <a:srgbClr val="FFFFFF"/>
                </a:solidFill>
                <a:latin typeface="Arial" charset="0"/>
              </a:endParaRPr>
            </a:p>
          </p:txBody>
        </p:sp>
        <p:sp>
          <p:nvSpPr>
            <p:cNvPr id="8" name="Freeform 23"/>
            <p:cNvSpPr>
              <a:spLocks/>
            </p:cNvSpPr>
            <p:nvPr/>
          </p:nvSpPr>
          <p:spPr bwMode="auto">
            <a:xfrm>
              <a:off x="967" y="1517"/>
              <a:ext cx="591" cy="484"/>
            </a:xfrm>
            <a:custGeom>
              <a:avLst/>
              <a:gdLst/>
              <a:ahLst/>
              <a:cxnLst>
                <a:cxn ang="0">
                  <a:pos x="0" y="0"/>
                </a:cxn>
                <a:cxn ang="0">
                  <a:pos x="0" y="99"/>
                </a:cxn>
                <a:cxn ang="0">
                  <a:pos x="121" y="55"/>
                </a:cxn>
                <a:cxn ang="0">
                  <a:pos x="0" y="0"/>
                </a:cxn>
              </a:cxnLst>
              <a:rect l="0" t="0" r="r" b="b"/>
              <a:pathLst>
                <a:path w="121" h="99">
                  <a:moveTo>
                    <a:pt x="0" y="0"/>
                  </a:moveTo>
                  <a:cubicBezTo>
                    <a:pt x="0" y="99"/>
                    <a:pt x="0" y="99"/>
                    <a:pt x="0" y="99"/>
                  </a:cubicBezTo>
                  <a:cubicBezTo>
                    <a:pt x="40" y="83"/>
                    <a:pt x="81" y="69"/>
                    <a:pt x="121" y="55"/>
                  </a:cubicBezTo>
                  <a:cubicBezTo>
                    <a:pt x="81" y="36"/>
                    <a:pt x="41" y="17"/>
                    <a:pt x="0" y="0"/>
                  </a:cubicBezTo>
                  <a:close/>
                </a:path>
              </a:pathLst>
            </a:custGeom>
            <a:grpFill/>
            <a:ln>
              <a:headEnd/>
              <a:tailEnd/>
            </a:ln>
          </p:spPr>
          <p:style>
            <a:lnRef idx="0">
              <a:schemeClr val="accent2"/>
            </a:lnRef>
            <a:fillRef idx="3">
              <a:schemeClr val="accent2"/>
            </a:fillRef>
            <a:effectRef idx="3">
              <a:schemeClr val="accent2"/>
            </a:effectRef>
            <a:fontRef idx="minor">
              <a:schemeClr val="lt1"/>
            </a:fontRef>
          </p:style>
          <p:txBody>
            <a:bodyPr/>
            <a:lstStyle/>
            <a:p>
              <a:pPr>
                <a:defRPr/>
              </a:pPr>
              <a:endParaRPr lang="en-US" sz="1000" b="1" dirty="0">
                <a:solidFill>
                  <a:srgbClr val="FFFFFF"/>
                </a:solidFill>
                <a:latin typeface="Arial" charset="0"/>
              </a:endParaRPr>
            </a:p>
          </p:txBody>
        </p:sp>
        <p:sp>
          <p:nvSpPr>
            <p:cNvPr id="9" name="Freeform 24"/>
            <p:cNvSpPr>
              <a:spLocks/>
            </p:cNvSpPr>
            <p:nvPr/>
          </p:nvSpPr>
          <p:spPr bwMode="auto">
            <a:xfrm>
              <a:off x="967" y="935"/>
              <a:ext cx="1545" cy="744"/>
            </a:xfrm>
            <a:custGeom>
              <a:avLst/>
              <a:gdLst/>
              <a:ahLst/>
              <a:cxnLst>
                <a:cxn ang="0">
                  <a:pos x="316" y="116"/>
                </a:cxn>
                <a:cxn ang="0">
                  <a:pos x="0" y="0"/>
                </a:cxn>
                <a:cxn ang="0">
                  <a:pos x="0" y="72"/>
                </a:cxn>
                <a:cxn ang="0">
                  <a:pos x="189" y="152"/>
                </a:cxn>
                <a:cxn ang="0">
                  <a:pos x="316" y="116"/>
                </a:cxn>
              </a:cxnLst>
              <a:rect l="0" t="0" r="r" b="b"/>
              <a:pathLst>
                <a:path w="316" h="152">
                  <a:moveTo>
                    <a:pt x="316" y="116"/>
                  </a:moveTo>
                  <a:cubicBezTo>
                    <a:pt x="213" y="71"/>
                    <a:pt x="107" y="33"/>
                    <a:pt x="0" y="0"/>
                  </a:cubicBezTo>
                  <a:cubicBezTo>
                    <a:pt x="0" y="72"/>
                    <a:pt x="0" y="72"/>
                    <a:pt x="0" y="72"/>
                  </a:cubicBezTo>
                  <a:cubicBezTo>
                    <a:pt x="64" y="97"/>
                    <a:pt x="127" y="123"/>
                    <a:pt x="189" y="152"/>
                  </a:cubicBezTo>
                  <a:cubicBezTo>
                    <a:pt x="231" y="139"/>
                    <a:pt x="273" y="127"/>
                    <a:pt x="316" y="116"/>
                  </a:cubicBezTo>
                  <a:close/>
                </a:path>
              </a:pathLst>
            </a:custGeom>
            <a:grpFill/>
            <a:ln>
              <a:headEnd/>
              <a:tailEnd/>
            </a:ln>
          </p:spPr>
          <p:style>
            <a:lnRef idx="0">
              <a:schemeClr val="accent2"/>
            </a:lnRef>
            <a:fillRef idx="3">
              <a:schemeClr val="accent2"/>
            </a:fillRef>
            <a:effectRef idx="3">
              <a:schemeClr val="accent2"/>
            </a:effectRef>
            <a:fontRef idx="minor">
              <a:schemeClr val="lt1"/>
            </a:fontRef>
          </p:style>
          <p:txBody>
            <a:bodyPr/>
            <a:lstStyle/>
            <a:p>
              <a:pPr>
                <a:defRPr/>
              </a:pPr>
              <a:endParaRPr lang="en-US" sz="1000" b="1" dirty="0">
                <a:solidFill>
                  <a:srgbClr val="FFFFFF"/>
                </a:solidFill>
                <a:latin typeface="Arial" charset="0"/>
              </a:endParaRPr>
            </a:p>
          </p:txBody>
        </p:sp>
      </p:grpSp>
      <p:sp>
        <p:nvSpPr>
          <p:cNvPr id="3075" name="Rectangle 3"/>
          <p:cNvSpPr>
            <a:spLocks noGrp="1" noChangeArrowheads="1"/>
          </p:cNvSpPr>
          <p:nvPr>
            <p:ph type="subTitle" idx="1"/>
          </p:nvPr>
        </p:nvSpPr>
        <p:spPr>
          <a:xfrm>
            <a:off x="1000110" y="1935958"/>
            <a:ext cx="7686699" cy="334562"/>
          </a:xfrm>
          <a:ln algn="ctr"/>
        </p:spPr>
        <p:txBody>
          <a:bodyPr>
            <a:scene3d>
              <a:camera prst="orthographicFront"/>
              <a:lightRig rig="threePt" dir="t"/>
            </a:scene3d>
            <a:sp3d extrusionH="57150">
              <a:bevelT w="38100" h="38100"/>
            </a:sp3d>
          </a:bodyPr>
          <a:lstStyle>
            <a:lvl1pPr marL="0" indent="0" algn="r">
              <a:buFontTx/>
              <a:buNone/>
              <a:defRPr>
                <a:solidFill>
                  <a:schemeClr val="bg2">
                    <a:lumMod val="75000"/>
                  </a:schemeClr>
                </a:solidFill>
                <a:effectLst/>
              </a:defRPr>
            </a:lvl1pPr>
          </a:lstStyle>
          <a:p>
            <a:r>
              <a:rPr lang="en-US" smtClean="0"/>
              <a:t>Click to edit Master subtitle style</a:t>
            </a:r>
            <a:endParaRPr lang="en-US" dirty="0"/>
          </a:p>
        </p:txBody>
      </p:sp>
      <p:sp>
        <p:nvSpPr>
          <p:cNvPr id="3081" name="Rectangle 9"/>
          <p:cNvSpPr>
            <a:spLocks noGrp="1" noChangeArrowheads="1"/>
          </p:cNvSpPr>
          <p:nvPr>
            <p:ph type="ctrTitle"/>
          </p:nvPr>
        </p:nvSpPr>
        <p:spPr>
          <a:xfrm>
            <a:off x="1000101" y="1257283"/>
            <a:ext cx="8143900" cy="604856"/>
          </a:xfrm>
          <a:noFill/>
          <a:ln/>
        </p:spPr>
        <p:style>
          <a:lnRef idx="0">
            <a:schemeClr val="accent2"/>
          </a:lnRef>
          <a:fillRef idx="3">
            <a:schemeClr val="accent2"/>
          </a:fillRef>
          <a:effectRef idx="3">
            <a:schemeClr val="accent2"/>
          </a:effectRef>
          <a:fontRef idx="none"/>
        </p:style>
        <p:txBody>
          <a:bodyPr anchor="b">
            <a:scene3d>
              <a:camera prst="orthographicFront"/>
              <a:lightRig rig="soft" dir="t">
                <a:rot lat="0" lon="0" rev="10800000"/>
              </a:lightRig>
            </a:scene3d>
            <a:sp3d>
              <a:bevelT w="27940" h="12700"/>
              <a:contourClr>
                <a:srgbClr val="DDDDDD"/>
              </a:contourClr>
            </a:sp3d>
          </a:bodyPr>
          <a:lstStyle>
            <a:lvl1pPr marL="85725" indent="0">
              <a:defRPr sz="4400" b="1" cap="none" spc="150">
                <a:ln w="12700"/>
                <a:solidFill>
                  <a:srgbClr val="A20000"/>
                </a:solidFill>
                <a:effectLst/>
              </a:defRPr>
            </a:lvl1pPr>
          </a:lstStyle>
          <a:p>
            <a:r>
              <a:rPr lang="en-US" smtClean="0"/>
              <a:t>Click to edit Master title style</a:t>
            </a:r>
            <a:endParaRPr lang="en-US" dirty="0"/>
          </a:p>
        </p:txBody>
      </p:sp>
      <p:sp>
        <p:nvSpPr>
          <p:cNvPr id="10" name="Freeform 16"/>
          <p:cNvSpPr>
            <a:spLocks/>
          </p:cNvSpPr>
          <p:nvPr userDrawn="1"/>
        </p:nvSpPr>
        <p:spPr bwMode="auto">
          <a:xfrm>
            <a:off x="0" y="2689337"/>
            <a:ext cx="9144000" cy="307777"/>
          </a:xfrm>
          <a:custGeom>
            <a:avLst/>
            <a:gdLst/>
            <a:ahLst/>
            <a:cxnLst>
              <a:cxn ang="0">
                <a:pos x="0" y="936"/>
              </a:cxn>
              <a:cxn ang="0">
                <a:pos x="5766" y="936"/>
              </a:cxn>
              <a:cxn ang="0">
                <a:pos x="5766" y="0"/>
              </a:cxn>
              <a:cxn ang="0">
                <a:pos x="1542" y="0"/>
              </a:cxn>
              <a:cxn ang="0">
                <a:pos x="0" y="936"/>
              </a:cxn>
            </a:cxnLst>
            <a:rect l="0" t="0" r="r" b="b"/>
            <a:pathLst>
              <a:path w="5766" h="936">
                <a:moveTo>
                  <a:pt x="0" y="936"/>
                </a:moveTo>
                <a:lnTo>
                  <a:pt x="5766" y="936"/>
                </a:lnTo>
                <a:lnTo>
                  <a:pt x="5766" y="0"/>
                </a:lnTo>
                <a:lnTo>
                  <a:pt x="1542" y="0"/>
                </a:lnTo>
                <a:lnTo>
                  <a:pt x="0" y="936"/>
                </a:lnTo>
                <a:close/>
              </a:path>
            </a:pathLst>
          </a:custGeom>
          <a:gradFill rotWithShape="1">
            <a:gsLst>
              <a:gs pos="0">
                <a:srgbClr val="DDDDDD"/>
              </a:gs>
              <a:gs pos="100000">
                <a:srgbClr val="DDDDDD">
                  <a:gamma/>
                  <a:tint val="0"/>
                  <a:invGamma/>
                </a:srgbClr>
              </a:gs>
            </a:gsLst>
            <a:lin ang="5400000" scaled="1"/>
          </a:gradFill>
          <a:ln w="9525" cap="flat" cmpd="sng">
            <a:noFill/>
            <a:prstDash val="solid"/>
            <a:round/>
            <a:headEnd/>
            <a:tailEnd/>
          </a:ln>
          <a:effectLst/>
        </p:spPr>
        <p:txBody>
          <a:bodyPr anchor="ctr">
            <a:spAutoFit/>
          </a:bodyPr>
          <a:lstStyle/>
          <a:p>
            <a:pPr algn="ctr">
              <a:spcBef>
                <a:spcPct val="50000"/>
              </a:spcBef>
              <a:buClr>
                <a:srgbClr val="D4001A"/>
              </a:buClr>
              <a:defRPr/>
            </a:pPr>
            <a:endParaRPr lang="en-US" sz="1400" dirty="0">
              <a:solidFill>
                <a:srgbClr val="000000"/>
              </a:solidFill>
              <a:latin typeface="Arial" charset="0"/>
              <a:cs typeface="Arial" charset="0"/>
            </a:endParaRPr>
          </a:p>
        </p:txBody>
      </p:sp>
      <p:pic>
        <p:nvPicPr>
          <p:cNvPr id="11" name="Picture 11"/>
          <p:cNvPicPr>
            <a:picLocks noChangeAspect="1" noChangeArrowheads="1"/>
          </p:cNvPicPr>
          <p:nvPr userDrawn="1"/>
        </p:nvPicPr>
        <p:blipFill>
          <a:blip r:embed="rId2" cstate="print"/>
          <a:srcRect/>
          <a:stretch>
            <a:fillRect/>
          </a:stretch>
        </p:blipFill>
        <p:spPr bwMode="auto">
          <a:xfrm>
            <a:off x="6532563" y="4762501"/>
            <a:ext cx="2184400" cy="202406"/>
          </a:xfrm>
          <a:prstGeom prst="rect">
            <a:avLst/>
          </a:prstGeom>
          <a:noFill/>
          <a:ln w="9525" algn="ctr">
            <a:noFill/>
            <a:miter lim="800000"/>
            <a:headEnd/>
            <a:tailEnd/>
          </a:ln>
        </p:spPr>
      </p:pic>
      <p:grpSp>
        <p:nvGrpSpPr>
          <p:cNvPr id="3" name="Group 11"/>
          <p:cNvGrpSpPr>
            <a:grpSpLocks/>
          </p:cNvGrpSpPr>
          <p:nvPr userDrawn="1"/>
        </p:nvGrpSpPr>
        <p:grpSpPr bwMode="auto">
          <a:xfrm>
            <a:off x="0" y="1395426"/>
            <a:ext cx="3048000" cy="2228849"/>
            <a:chOff x="96" y="389"/>
            <a:chExt cx="3291" cy="3209"/>
          </a:xfrm>
          <a:gradFill flip="none" rotWithShape="1">
            <a:gsLst>
              <a:gs pos="16000">
                <a:srgbClr val="991426"/>
              </a:gs>
              <a:gs pos="58000">
                <a:srgbClr val="D4001A"/>
              </a:gs>
            </a:gsLst>
            <a:lin ang="0" scaled="1"/>
            <a:tileRect/>
          </a:gradFill>
        </p:grpSpPr>
        <p:sp>
          <p:nvSpPr>
            <p:cNvPr id="13" name="Freeform 12"/>
            <p:cNvSpPr>
              <a:spLocks/>
            </p:cNvSpPr>
            <p:nvPr/>
          </p:nvSpPr>
          <p:spPr bwMode="auto">
            <a:xfrm>
              <a:off x="96" y="888"/>
              <a:ext cx="518" cy="423"/>
            </a:xfrm>
            <a:custGeom>
              <a:avLst/>
              <a:gdLst/>
              <a:ahLst/>
              <a:cxnLst>
                <a:cxn ang="0">
                  <a:pos x="0" y="67"/>
                </a:cxn>
                <a:cxn ang="0">
                  <a:pos x="82" y="38"/>
                </a:cxn>
                <a:cxn ang="0">
                  <a:pos x="0" y="0"/>
                </a:cxn>
                <a:cxn ang="0">
                  <a:pos x="0" y="67"/>
                </a:cxn>
                <a:cxn ang="0">
                  <a:pos x="0" y="67"/>
                </a:cxn>
              </a:cxnLst>
              <a:rect l="0" t="0" r="r" b="b"/>
              <a:pathLst>
                <a:path w="82" h="67">
                  <a:moveTo>
                    <a:pt x="0" y="67"/>
                  </a:moveTo>
                  <a:cubicBezTo>
                    <a:pt x="27" y="57"/>
                    <a:pt x="55" y="47"/>
                    <a:pt x="82" y="38"/>
                  </a:cubicBezTo>
                  <a:cubicBezTo>
                    <a:pt x="55" y="25"/>
                    <a:pt x="27" y="12"/>
                    <a:pt x="0" y="0"/>
                  </a:cubicBezTo>
                  <a:cubicBezTo>
                    <a:pt x="0" y="67"/>
                    <a:pt x="0" y="67"/>
                    <a:pt x="0" y="67"/>
                  </a:cubicBezTo>
                  <a:cubicBezTo>
                    <a:pt x="0" y="67"/>
                    <a:pt x="0" y="67"/>
                    <a:pt x="0" y="67"/>
                  </a:cubicBezTo>
                  <a:close/>
                </a:path>
              </a:pathLst>
            </a:custGeom>
            <a:grpFill/>
            <a:ln w="9525">
              <a:noFill/>
              <a:round/>
              <a:headEnd/>
              <a:tailEnd/>
            </a:ln>
          </p:spPr>
          <p:txBody>
            <a:bodyPr/>
            <a:lstStyle/>
            <a:p>
              <a:pPr algn="ctr">
                <a:spcBef>
                  <a:spcPct val="50000"/>
                </a:spcBef>
                <a:buClr>
                  <a:srgbClr val="D4001A"/>
                </a:buClr>
                <a:defRPr/>
              </a:pPr>
              <a:endParaRPr lang="en-US" sz="1400" dirty="0">
                <a:solidFill>
                  <a:srgbClr val="000000"/>
                </a:solidFill>
                <a:latin typeface="Arial" charset="0"/>
                <a:cs typeface="Arial" charset="0"/>
              </a:endParaRPr>
            </a:p>
          </p:txBody>
        </p:sp>
        <p:sp>
          <p:nvSpPr>
            <p:cNvPr id="14" name="Freeform 13"/>
            <p:cNvSpPr>
              <a:spLocks/>
            </p:cNvSpPr>
            <p:nvPr/>
          </p:nvSpPr>
          <p:spPr bwMode="auto">
            <a:xfrm>
              <a:off x="96" y="389"/>
              <a:ext cx="1346" cy="645"/>
            </a:xfrm>
            <a:custGeom>
              <a:avLst/>
              <a:gdLst/>
              <a:ahLst/>
              <a:cxnLst>
                <a:cxn ang="0">
                  <a:pos x="128" y="102"/>
                </a:cxn>
                <a:cxn ang="0">
                  <a:pos x="213" y="78"/>
                </a:cxn>
                <a:cxn ang="0">
                  <a:pos x="0" y="0"/>
                </a:cxn>
                <a:cxn ang="0">
                  <a:pos x="0" y="48"/>
                </a:cxn>
                <a:cxn ang="0">
                  <a:pos x="128" y="102"/>
                </a:cxn>
              </a:cxnLst>
              <a:rect l="0" t="0" r="r" b="b"/>
              <a:pathLst>
                <a:path w="213" h="102">
                  <a:moveTo>
                    <a:pt x="128" y="102"/>
                  </a:moveTo>
                  <a:cubicBezTo>
                    <a:pt x="156" y="94"/>
                    <a:pt x="184" y="85"/>
                    <a:pt x="213" y="78"/>
                  </a:cubicBezTo>
                  <a:cubicBezTo>
                    <a:pt x="144" y="48"/>
                    <a:pt x="72" y="21"/>
                    <a:pt x="0" y="0"/>
                  </a:cubicBezTo>
                  <a:cubicBezTo>
                    <a:pt x="0" y="48"/>
                    <a:pt x="0" y="48"/>
                    <a:pt x="0" y="48"/>
                  </a:cubicBezTo>
                  <a:cubicBezTo>
                    <a:pt x="43" y="65"/>
                    <a:pt x="86" y="83"/>
                    <a:pt x="128" y="102"/>
                  </a:cubicBezTo>
                  <a:close/>
                </a:path>
              </a:pathLst>
            </a:custGeom>
            <a:grpFill/>
            <a:ln w="9525">
              <a:noFill/>
              <a:round/>
              <a:headEnd/>
              <a:tailEnd/>
            </a:ln>
          </p:spPr>
          <p:txBody>
            <a:bodyPr/>
            <a:lstStyle/>
            <a:p>
              <a:pPr algn="ctr">
                <a:spcBef>
                  <a:spcPct val="50000"/>
                </a:spcBef>
                <a:buClr>
                  <a:srgbClr val="D4001A"/>
                </a:buClr>
                <a:defRPr/>
              </a:pPr>
              <a:endParaRPr lang="en-US" sz="1400" dirty="0">
                <a:solidFill>
                  <a:srgbClr val="000000"/>
                </a:solidFill>
                <a:latin typeface="Arial" charset="0"/>
                <a:cs typeface="Arial" charset="0"/>
              </a:endParaRPr>
            </a:p>
          </p:txBody>
        </p:sp>
        <p:sp>
          <p:nvSpPr>
            <p:cNvPr id="15" name="Freeform 14"/>
            <p:cNvSpPr>
              <a:spLocks/>
            </p:cNvSpPr>
            <p:nvPr/>
          </p:nvSpPr>
          <p:spPr bwMode="auto">
            <a:xfrm>
              <a:off x="96" y="1323"/>
              <a:ext cx="3291" cy="2275"/>
            </a:xfrm>
            <a:custGeom>
              <a:avLst/>
              <a:gdLst/>
              <a:ahLst/>
              <a:cxnLst>
                <a:cxn ang="0">
                  <a:pos x="521" y="56"/>
                </a:cxn>
                <a:cxn ang="0">
                  <a:pos x="423" y="0"/>
                </a:cxn>
                <a:cxn ang="0">
                  <a:pos x="0" y="195"/>
                </a:cxn>
                <a:cxn ang="0">
                  <a:pos x="0" y="360"/>
                </a:cxn>
                <a:cxn ang="0">
                  <a:pos x="521" y="56"/>
                </a:cxn>
              </a:cxnLst>
              <a:rect l="0" t="0" r="r" b="b"/>
              <a:pathLst>
                <a:path w="521" h="360">
                  <a:moveTo>
                    <a:pt x="521" y="56"/>
                  </a:moveTo>
                  <a:cubicBezTo>
                    <a:pt x="489" y="37"/>
                    <a:pt x="456" y="18"/>
                    <a:pt x="423" y="0"/>
                  </a:cubicBezTo>
                  <a:cubicBezTo>
                    <a:pt x="274" y="50"/>
                    <a:pt x="133" y="116"/>
                    <a:pt x="0" y="195"/>
                  </a:cubicBezTo>
                  <a:cubicBezTo>
                    <a:pt x="0" y="360"/>
                    <a:pt x="0" y="360"/>
                    <a:pt x="0" y="360"/>
                  </a:cubicBezTo>
                  <a:cubicBezTo>
                    <a:pt x="158" y="237"/>
                    <a:pt x="333" y="135"/>
                    <a:pt x="521" y="56"/>
                  </a:cubicBezTo>
                  <a:close/>
                </a:path>
              </a:pathLst>
            </a:custGeom>
            <a:grpFill/>
            <a:ln w="9525">
              <a:noFill/>
              <a:round/>
              <a:headEnd/>
              <a:tailEnd/>
            </a:ln>
          </p:spPr>
          <p:txBody>
            <a:bodyPr/>
            <a:lstStyle/>
            <a:p>
              <a:pPr algn="ctr">
                <a:spcBef>
                  <a:spcPct val="50000"/>
                </a:spcBef>
                <a:buClr>
                  <a:srgbClr val="D4001A"/>
                </a:buClr>
                <a:defRPr/>
              </a:pPr>
              <a:endParaRPr lang="en-US" sz="1400" dirty="0">
                <a:solidFill>
                  <a:srgbClr val="000000"/>
                </a:solidFill>
                <a:latin typeface="Arial" charset="0"/>
                <a:cs typeface="Arial" charset="0"/>
              </a:endParaRPr>
            </a:p>
          </p:txBody>
        </p:sp>
        <p:sp>
          <p:nvSpPr>
            <p:cNvPr id="16" name="Freeform 15"/>
            <p:cNvSpPr>
              <a:spLocks/>
            </p:cNvSpPr>
            <p:nvPr/>
          </p:nvSpPr>
          <p:spPr bwMode="auto">
            <a:xfrm>
              <a:off x="96" y="902"/>
              <a:ext cx="2470" cy="1344"/>
            </a:xfrm>
            <a:custGeom>
              <a:avLst/>
              <a:gdLst/>
              <a:ahLst/>
              <a:cxnLst>
                <a:cxn ang="0">
                  <a:pos x="391" y="51"/>
                </a:cxn>
                <a:cxn ang="0">
                  <a:pos x="281" y="0"/>
                </a:cxn>
                <a:cxn ang="0">
                  <a:pos x="0" y="98"/>
                </a:cxn>
                <a:cxn ang="0">
                  <a:pos x="0" y="213"/>
                </a:cxn>
                <a:cxn ang="0">
                  <a:pos x="391" y="51"/>
                </a:cxn>
              </a:cxnLst>
              <a:rect l="0" t="0" r="r" b="b"/>
              <a:pathLst>
                <a:path w="391" h="213">
                  <a:moveTo>
                    <a:pt x="391" y="51"/>
                  </a:moveTo>
                  <a:cubicBezTo>
                    <a:pt x="355" y="33"/>
                    <a:pt x="318" y="16"/>
                    <a:pt x="281" y="0"/>
                  </a:cubicBezTo>
                  <a:cubicBezTo>
                    <a:pt x="185" y="26"/>
                    <a:pt x="90" y="58"/>
                    <a:pt x="0" y="98"/>
                  </a:cubicBezTo>
                  <a:cubicBezTo>
                    <a:pt x="0" y="213"/>
                    <a:pt x="0" y="213"/>
                    <a:pt x="0" y="213"/>
                  </a:cubicBezTo>
                  <a:cubicBezTo>
                    <a:pt x="123" y="146"/>
                    <a:pt x="254" y="92"/>
                    <a:pt x="391" y="51"/>
                  </a:cubicBezTo>
                  <a:close/>
                </a:path>
              </a:pathLst>
            </a:custGeom>
            <a:grpFill/>
            <a:ln w="9525">
              <a:noFill/>
              <a:round/>
              <a:headEnd/>
              <a:tailEnd/>
            </a:ln>
          </p:spPr>
          <p:txBody>
            <a:bodyPr/>
            <a:lstStyle/>
            <a:p>
              <a:pPr algn="ctr">
                <a:spcBef>
                  <a:spcPct val="50000"/>
                </a:spcBef>
                <a:buClr>
                  <a:srgbClr val="D4001A"/>
                </a:buClr>
                <a:defRPr/>
              </a:pPr>
              <a:endParaRPr lang="en-US" sz="1400" dirty="0">
                <a:solidFill>
                  <a:srgbClr val="000000"/>
                </a:solidFill>
                <a:latin typeface="Arial" charset="0"/>
                <a:cs typeface="Arial" charset="0"/>
              </a:endParaRPr>
            </a:p>
          </p:txBody>
        </p:sp>
      </p:grpSp>
    </p:spTree>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200">
                <a:effectLst>
                  <a:outerShdw blurRad="38100" dist="38100" dir="2700000" algn="tl">
                    <a:srgbClr val="000000">
                      <a:alpha val="43137"/>
                    </a:srgbClr>
                  </a:outerShdw>
                </a:effectLst>
              </a:defRPr>
            </a:lvl1pPr>
          </a:lstStyle>
          <a:p>
            <a:r>
              <a:rPr lang="en-US" dirty="0" smtClean="0"/>
              <a:t>Click to edit Master title style</a:t>
            </a:r>
            <a:endParaRPr lang="en-US" dirty="0"/>
          </a:p>
        </p:txBody>
      </p:sp>
      <p:sp>
        <p:nvSpPr>
          <p:cNvPr id="3" name="Content Placeholder 2"/>
          <p:cNvSpPr>
            <a:spLocks noGrp="1"/>
          </p:cNvSpPr>
          <p:nvPr>
            <p:ph idx="1"/>
          </p:nvPr>
        </p:nvSpPr>
        <p:spPr>
          <a:xfrm>
            <a:off x="431800" y="627459"/>
            <a:ext cx="8280400" cy="4239816"/>
          </a:xfrm>
        </p:spPr>
        <p:txBody>
          <a:bodyPr/>
          <a:lstStyle>
            <a:lvl1pPr marL="268288" marR="0" indent="-268288" algn="l" defTabSz="914400" rtl="0" eaLnBrk="1" fontAlgn="base" latinLnBrk="0" hangingPunct="1">
              <a:lnSpc>
                <a:spcPct val="100000"/>
              </a:lnSpc>
              <a:spcBef>
                <a:spcPts val="600"/>
              </a:spcBef>
              <a:spcAft>
                <a:spcPts val="0"/>
              </a:spcAft>
              <a:buClr>
                <a:srgbClr val="C00000"/>
              </a:buClr>
              <a:buSzPct val="100000"/>
              <a:buFontTx/>
              <a:buNone/>
              <a:tabLst/>
              <a:defRPr>
                <a:solidFill>
                  <a:srgbClr val="A20000"/>
                </a:solidFill>
              </a:defRPr>
            </a:lvl1pPr>
            <a:lvl2pPr>
              <a:buClr>
                <a:srgbClr val="A20000"/>
              </a:buClr>
              <a:buFont typeface="Wingdings" pitchFamily="2" charset="2"/>
              <a:buChar char="Ø"/>
              <a:defRPr>
                <a:solidFill>
                  <a:schemeClr val="tx1">
                    <a:lumMod val="75000"/>
                    <a:lumOff val="25000"/>
                  </a:schemeClr>
                </a:solidFill>
              </a:defRPr>
            </a:lvl2pPr>
            <a:lvl3pPr>
              <a:buClr>
                <a:srgbClr val="A20000"/>
              </a:buClr>
              <a:buFont typeface="Wingdings" pitchFamily="2" charset="2"/>
              <a:buChar char="§"/>
              <a:defRPr>
                <a:solidFill>
                  <a:schemeClr val="tx1">
                    <a:lumMod val="75000"/>
                    <a:lumOff val="25000"/>
                  </a:schemeClr>
                </a:solidFill>
              </a:defRPr>
            </a:lvl3pPr>
          </a:lstStyle>
          <a:p>
            <a:pPr marL="268288" marR="0" lvl="0" indent="-268288" algn="l" defTabSz="914400" rtl="0" eaLnBrk="1" fontAlgn="base" latinLnBrk="0" hangingPunct="1">
              <a:lnSpc>
                <a:spcPct val="100000"/>
              </a:lnSpc>
              <a:spcBef>
                <a:spcPts val="600"/>
              </a:spcBef>
              <a:spcAft>
                <a:spcPts val="0"/>
              </a:spcAft>
              <a:buClr>
                <a:srgbClr val="C00000"/>
              </a:buClr>
              <a:buSzPct val="100000"/>
              <a:buFontTx/>
              <a:buNone/>
              <a:tabLst/>
              <a:defRPr/>
            </a:pPr>
            <a:r>
              <a:rPr lang="en-US" smtClean="0"/>
              <a:t>Click to edit Master text styles</a:t>
            </a:r>
          </a:p>
          <a:p>
            <a:pPr marL="268288" marR="0" lvl="1" indent="-268288" algn="l" defTabSz="914400" rtl="0" eaLnBrk="1" fontAlgn="base" latinLnBrk="0" hangingPunct="1">
              <a:lnSpc>
                <a:spcPct val="100000"/>
              </a:lnSpc>
              <a:spcBef>
                <a:spcPts val="600"/>
              </a:spcBef>
              <a:spcAft>
                <a:spcPts val="0"/>
              </a:spcAft>
              <a:buClr>
                <a:srgbClr val="C00000"/>
              </a:buClr>
              <a:buSzPct val="100000"/>
              <a:buFontTx/>
              <a:buNone/>
              <a:tabLst/>
              <a:defRPr/>
            </a:pPr>
            <a:r>
              <a:rPr lang="en-US" smtClean="0"/>
              <a:t>Second level</a:t>
            </a:r>
          </a:p>
          <a:p>
            <a:pPr marL="268288" marR="0" lvl="2" indent="-268288" algn="l" defTabSz="914400" rtl="0" eaLnBrk="1" fontAlgn="base" latinLnBrk="0" hangingPunct="1">
              <a:lnSpc>
                <a:spcPct val="100000"/>
              </a:lnSpc>
              <a:spcBef>
                <a:spcPts val="600"/>
              </a:spcBef>
              <a:spcAft>
                <a:spcPts val="0"/>
              </a:spcAft>
              <a:buClr>
                <a:srgbClr val="C00000"/>
              </a:buClr>
              <a:buSzPct val="100000"/>
              <a:buFontTx/>
              <a:buNone/>
              <a:tabLst/>
              <a:defRPr/>
            </a:pPr>
            <a:r>
              <a:rPr lang="en-US" smtClean="0"/>
              <a:t>Third level</a:t>
            </a:r>
          </a:p>
        </p:txBody>
      </p:sp>
      <p:sp>
        <p:nvSpPr>
          <p:cNvPr id="5" name="Rectangle 5"/>
          <p:cNvSpPr>
            <a:spLocks noGrp="1" noChangeArrowheads="1"/>
          </p:cNvSpPr>
          <p:nvPr>
            <p:ph type="sldNum" sz="quarter" idx="11"/>
          </p:nvPr>
        </p:nvSpPr>
        <p:spPr>
          <a:ln/>
        </p:spPr>
        <p:txBody>
          <a:bodyPr/>
          <a:lstStyle>
            <a:lvl1pPr>
              <a:defRPr/>
            </a:lvl1pPr>
          </a:lstStyle>
          <a:p>
            <a:pPr>
              <a:defRPr/>
            </a:pPr>
            <a:fld id="{8A1BFC25-838D-41A8-AF35-983BAE67F03C}" type="slidenum">
              <a:rPr lang="en-US" smtClean="0">
                <a:solidFill>
                  <a:srgbClr val="006082"/>
                </a:solidFill>
              </a:rPr>
              <a:pPr>
                <a:defRPr/>
              </a:pPr>
              <a:t>‹#›</a:t>
            </a:fld>
            <a:endParaRPr lang="en-US" dirty="0">
              <a:solidFill>
                <a:srgbClr val="006082"/>
              </a:solidFill>
            </a:endParaRPr>
          </a:p>
        </p:txBody>
      </p:sp>
      <p:sp>
        <p:nvSpPr>
          <p:cNvPr id="6" name="Rectangle 6"/>
          <p:cNvSpPr>
            <a:spLocks noGrp="1" noChangeArrowheads="1"/>
          </p:cNvSpPr>
          <p:nvPr>
            <p:ph type="ftr" sz="quarter" idx="3"/>
          </p:nvPr>
        </p:nvSpPr>
        <p:spPr bwMode="auto">
          <a:xfrm>
            <a:off x="3786182" y="5024450"/>
            <a:ext cx="1543032" cy="128685"/>
          </a:xfrm>
          <a:prstGeom prst="rect">
            <a:avLst/>
          </a:prstGeom>
          <a:noFill/>
          <a:ln w="9525">
            <a:noFill/>
            <a:miter lim="800000"/>
            <a:headEnd/>
            <a:tailEnd/>
          </a:ln>
          <a:effectLst/>
        </p:spPr>
        <p:txBody>
          <a:bodyPr vert="horz" wrap="square" lIns="91440" tIns="0" rIns="91440" bIns="36000" numCol="1" anchor="ctr" anchorCtr="0" compatLnSpc="1">
            <a:prstTxWarp prst="textNoShape">
              <a:avLst/>
            </a:prstTxWarp>
            <a:spAutoFit/>
          </a:bodyPr>
          <a:lstStyle>
            <a:lvl1pPr algn="ctr">
              <a:spcBef>
                <a:spcPct val="0"/>
              </a:spcBef>
              <a:buClrTx/>
              <a:defRPr sz="600" b="1" cap="none" spc="0">
                <a:ln w="10160">
                  <a:noFill/>
                  <a:prstDash val="solid"/>
                </a:ln>
                <a:solidFill>
                  <a:srgbClr val="C00000"/>
                </a:solidFill>
                <a:effectLst/>
                <a:latin typeface="+mn-lt"/>
              </a:defRPr>
            </a:lvl1pPr>
          </a:lstStyle>
          <a:p>
            <a:pPr>
              <a:defRPr/>
            </a:pPr>
            <a:endParaRPr lang="en-US" dirty="0"/>
          </a:p>
        </p:txBody>
      </p:sp>
    </p:spTree>
  </p:cSld>
  <p:clrMapOvr>
    <a:masterClrMapping/>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68313" y="627469"/>
            <a:ext cx="3994148" cy="4212431"/>
          </a:xfrm>
        </p:spPr>
        <p:txBody>
          <a:bodyPr/>
          <a:lstStyle>
            <a:lvl1pPr marL="268288" marR="0" indent="-268288" algn="l" defTabSz="914400" rtl="0" eaLnBrk="1" fontAlgn="base" latinLnBrk="0" hangingPunct="1">
              <a:lnSpc>
                <a:spcPct val="100000"/>
              </a:lnSpc>
              <a:spcBef>
                <a:spcPts val="600"/>
              </a:spcBef>
              <a:spcAft>
                <a:spcPts val="0"/>
              </a:spcAft>
              <a:buClr>
                <a:srgbClr val="C00000"/>
              </a:buClr>
              <a:buSzPct val="100000"/>
              <a:buFontTx/>
              <a:buNone/>
              <a:tabLst/>
              <a:defRPr lang="en-US" sz="2000" b="1" cap="none" spc="0" dirty="0" smtClean="0">
                <a:ln>
                  <a:noFill/>
                </a:ln>
                <a:solidFill>
                  <a:srgbClr val="A20000"/>
                </a:solidFill>
                <a:effectLst/>
                <a:latin typeface="Calibri" pitchFamily="34" charset="0"/>
                <a:ea typeface="+mn-ea"/>
                <a:cs typeface="+mn-cs"/>
              </a:defRPr>
            </a:lvl1pPr>
            <a:lvl2pPr algn="l" rtl="0" eaLnBrk="1" fontAlgn="base" hangingPunct="1">
              <a:spcAft>
                <a:spcPts val="0"/>
              </a:spcAft>
              <a:buClr>
                <a:srgbClr val="A20000"/>
              </a:buClr>
              <a:buSzPct val="100000"/>
              <a:buFont typeface="Wingdings" pitchFamily="2" charset="2"/>
              <a:buChar char="Ø"/>
              <a:defRPr lang="en-US" sz="1400" b="0" cap="none" spc="0" dirty="0" smtClean="0">
                <a:ln>
                  <a:noFill/>
                </a:ln>
                <a:solidFill>
                  <a:schemeClr val="tx1">
                    <a:lumMod val="75000"/>
                    <a:lumOff val="25000"/>
                  </a:schemeClr>
                </a:solidFill>
                <a:effectLst/>
                <a:latin typeface="+mj-lt"/>
              </a:defRPr>
            </a:lvl2pPr>
            <a:lvl3pPr algn="l" rtl="0" eaLnBrk="1" fontAlgn="base" hangingPunct="1">
              <a:spcAft>
                <a:spcPts val="0"/>
              </a:spcAft>
              <a:buClr>
                <a:srgbClr val="A20000"/>
              </a:buClr>
              <a:buSzPct val="100000"/>
              <a:buFont typeface="Wingdings" pitchFamily="2" charset="2"/>
              <a:buChar char="§"/>
              <a:defRPr lang="en-US" sz="1200" b="0" cap="none" spc="0" dirty="0" smtClean="0">
                <a:ln>
                  <a:noFill/>
                </a:ln>
                <a:solidFill>
                  <a:schemeClr val="tx1">
                    <a:lumMod val="75000"/>
                    <a:lumOff val="25000"/>
                  </a:schemeClr>
                </a:solidFill>
                <a:effectLst/>
                <a:latin typeface="+mj-lt"/>
              </a:defRPr>
            </a:lvl3pPr>
            <a:lvl4pPr>
              <a:defRPr sz="1800"/>
            </a:lvl4pPr>
            <a:lvl5pPr>
              <a:defRPr sz="1800"/>
            </a:lvl5pPr>
            <a:lvl6pPr>
              <a:defRPr sz="1800"/>
            </a:lvl6pPr>
            <a:lvl7pPr>
              <a:defRPr sz="1800"/>
            </a:lvl7pPr>
            <a:lvl8pPr>
              <a:defRPr sz="1800"/>
            </a:lvl8pPr>
            <a:lvl9pPr>
              <a:defRPr sz="1800"/>
            </a:lvl9pPr>
          </a:lstStyle>
          <a:p>
            <a:pPr marL="268288" marR="0" lvl="0" indent="-268288" algn="l" defTabSz="914400" rtl="0" eaLnBrk="1" fontAlgn="base" latinLnBrk="0" hangingPunct="1">
              <a:lnSpc>
                <a:spcPct val="100000"/>
              </a:lnSpc>
              <a:spcBef>
                <a:spcPts val="600"/>
              </a:spcBef>
              <a:spcAft>
                <a:spcPts val="0"/>
              </a:spcAft>
              <a:buClr>
                <a:srgbClr val="C00000"/>
              </a:buClr>
              <a:buSzPct val="100000"/>
              <a:buFontTx/>
              <a:buNone/>
              <a:tabLst/>
              <a:defRPr/>
            </a:pPr>
            <a:r>
              <a:rPr lang="en-US" smtClean="0"/>
              <a:t>Click to edit Master text styles</a:t>
            </a:r>
          </a:p>
          <a:p>
            <a:pPr marL="268288" marR="0" lvl="1" indent="-268288" algn="l" defTabSz="914400" rtl="0" eaLnBrk="1" fontAlgn="base" latinLnBrk="0" hangingPunct="1">
              <a:lnSpc>
                <a:spcPct val="100000"/>
              </a:lnSpc>
              <a:spcBef>
                <a:spcPts val="600"/>
              </a:spcBef>
              <a:spcAft>
                <a:spcPts val="0"/>
              </a:spcAft>
              <a:buClr>
                <a:srgbClr val="C00000"/>
              </a:buClr>
              <a:buSzPct val="100000"/>
              <a:buFontTx/>
              <a:buNone/>
              <a:tabLst/>
              <a:defRPr/>
            </a:pPr>
            <a:r>
              <a:rPr lang="en-US" smtClean="0"/>
              <a:t>Second level</a:t>
            </a:r>
          </a:p>
          <a:p>
            <a:pPr marL="268288" marR="0" lvl="2" indent="-268288" algn="l" defTabSz="914400" rtl="0" eaLnBrk="1" fontAlgn="base" latinLnBrk="0" hangingPunct="1">
              <a:lnSpc>
                <a:spcPct val="100000"/>
              </a:lnSpc>
              <a:spcBef>
                <a:spcPts val="600"/>
              </a:spcBef>
              <a:spcAft>
                <a:spcPts val="0"/>
              </a:spcAft>
              <a:buClr>
                <a:srgbClr val="C00000"/>
              </a:buClr>
              <a:buSzPct val="100000"/>
              <a:buFontTx/>
              <a:buNone/>
              <a:tabLst/>
              <a:defRPr/>
            </a:pPr>
            <a:r>
              <a:rPr lang="en-US" smtClean="0"/>
              <a:t>Third level</a:t>
            </a:r>
          </a:p>
        </p:txBody>
      </p:sp>
      <p:sp>
        <p:nvSpPr>
          <p:cNvPr id="4" name="Content Placeholder 3"/>
          <p:cNvSpPr>
            <a:spLocks noGrp="1"/>
          </p:cNvSpPr>
          <p:nvPr>
            <p:ph sz="half" idx="2"/>
          </p:nvPr>
        </p:nvSpPr>
        <p:spPr>
          <a:xfrm>
            <a:off x="4681552" y="627469"/>
            <a:ext cx="4005261" cy="4212431"/>
          </a:xfrm>
        </p:spPr>
        <p:txBody>
          <a:bodyPr/>
          <a:lstStyle>
            <a:lvl1pPr algn="l" rtl="0" eaLnBrk="1" fontAlgn="base" hangingPunct="1">
              <a:spcAft>
                <a:spcPts val="0"/>
              </a:spcAft>
              <a:buSzPct val="100000"/>
              <a:buFontTx/>
              <a:buNone/>
              <a:defRPr lang="en-US" sz="2000" b="1" cap="none" spc="0" dirty="0" smtClean="0">
                <a:ln>
                  <a:noFill/>
                </a:ln>
                <a:solidFill>
                  <a:srgbClr val="A20000"/>
                </a:solidFill>
                <a:effectLst/>
                <a:latin typeface="Calibri" pitchFamily="34" charset="0"/>
                <a:ea typeface="+mn-ea"/>
                <a:cs typeface="+mn-cs"/>
              </a:defRPr>
            </a:lvl1pPr>
            <a:lvl2pPr algn="l" rtl="0" eaLnBrk="1" fontAlgn="base" hangingPunct="1">
              <a:spcAft>
                <a:spcPts val="0"/>
              </a:spcAft>
              <a:buClr>
                <a:srgbClr val="A20000"/>
              </a:buClr>
              <a:buSzPct val="100000"/>
              <a:buFont typeface="Wingdings" pitchFamily="2" charset="2"/>
              <a:buChar char="Ø"/>
              <a:defRPr lang="en-US" sz="1400" b="0" cap="none" spc="0" dirty="0" smtClean="0">
                <a:ln>
                  <a:noFill/>
                </a:ln>
                <a:solidFill>
                  <a:schemeClr val="tx1">
                    <a:lumMod val="75000"/>
                    <a:lumOff val="25000"/>
                  </a:schemeClr>
                </a:solidFill>
                <a:effectLst/>
                <a:latin typeface="+mj-lt"/>
              </a:defRPr>
            </a:lvl2pPr>
            <a:lvl3pPr algn="l" rtl="0" eaLnBrk="1" fontAlgn="base" hangingPunct="1">
              <a:spcAft>
                <a:spcPts val="0"/>
              </a:spcAft>
              <a:buClr>
                <a:srgbClr val="A20000"/>
              </a:buClr>
              <a:buSzPct val="100000"/>
              <a:buFont typeface="Wingdings" pitchFamily="2" charset="2"/>
              <a:buChar char="§"/>
              <a:defRPr lang="en-US" sz="1200" b="0" cap="none" spc="0" dirty="0" smtClean="0">
                <a:ln>
                  <a:noFill/>
                </a:ln>
                <a:solidFill>
                  <a:schemeClr val="tx1">
                    <a:lumMod val="75000"/>
                    <a:lumOff val="25000"/>
                  </a:schemeClr>
                </a:solidFill>
                <a:effectLst/>
                <a:latin typeface="+mj-lt"/>
              </a:defRPr>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6" name="Rectangle 5"/>
          <p:cNvSpPr>
            <a:spLocks noGrp="1" noChangeArrowheads="1"/>
          </p:cNvSpPr>
          <p:nvPr>
            <p:ph type="sldNum" sz="quarter" idx="11"/>
          </p:nvPr>
        </p:nvSpPr>
        <p:spPr>
          <a:ln/>
        </p:spPr>
        <p:txBody>
          <a:bodyPr/>
          <a:lstStyle>
            <a:lvl1pPr>
              <a:defRPr/>
            </a:lvl1pPr>
          </a:lstStyle>
          <a:p>
            <a:pPr>
              <a:defRPr/>
            </a:pPr>
            <a:fld id="{81CA5649-A680-4B24-94CB-4DC4C886BA71}" type="slidenum">
              <a:rPr lang="en-US" smtClean="0">
                <a:solidFill>
                  <a:srgbClr val="006082"/>
                </a:solidFill>
              </a:rPr>
              <a:pPr>
                <a:defRPr/>
              </a:pPr>
              <a:t>‹#›</a:t>
            </a:fld>
            <a:endParaRPr lang="en-US" dirty="0">
              <a:solidFill>
                <a:srgbClr val="006082"/>
              </a:solidFill>
            </a:endParaRPr>
          </a:p>
        </p:txBody>
      </p:sp>
      <p:sp>
        <p:nvSpPr>
          <p:cNvPr id="7" name="Footer Placeholder 6"/>
          <p:cNvSpPr>
            <a:spLocks noGrp="1" noChangeArrowheads="1"/>
          </p:cNvSpPr>
          <p:nvPr>
            <p:ph type="ftr" sz="quarter" idx="3"/>
          </p:nvPr>
        </p:nvSpPr>
        <p:spPr bwMode="auto">
          <a:xfrm>
            <a:off x="3786182" y="5024450"/>
            <a:ext cx="1543032" cy="128685"/>
          </a:xfrm>
          <a:prstGeom prst="rect">
            <a:avLst/>
          </a:prstGeom>
          <a:noFill/>
          <a:ln w="9525">
            <a:noFill/>
            <a:miter lim="800000"/>
            <a:headEnd/>
            <a:tailEnd/>
          </a:ln>
          <a:effectLst/>
        </p:spPr>
        <p:txBody>
          <a:bodyPr vert="horz" wrap="square" lIns="91440" tIns="0" rIns="91440" bIns="36000" numCol="1" anchor="ctr" anchorCtr="0" compatLnSpc="1">
            <a:prstTxWarp prst="textNoShape">
              <a:avLst/>
            </a:prstTxWarp>
            <a:spAutoFit/>
          </a:bodyPr>
          <a:lstStyle>
            <a:lvl1pPr algn="ctr">
              <a:spcBef>
                <a:spcPct val="0"/>
              </a:spcBef>
              <a:buClrTx/>
              <a:defRPr sz="600" b="1" cap="none" spc="0">
                <a:ln w="10160">
                  <a:noFill/>
                  <a:prstDash val="solid"/>
                </a:ln>
                <a:solidFill>
                  <a:srgbClr val="C00000"/>
                </a:solidFill>
                <a:effectLst/>
                <a:latin typeface="+mn-lt"/>
              </a:defRPr>
            </a:lvl1pPr>
          </a:lstStyle>
          <a:p>
            <a:pPr>
              <a:defRPr/>
            </a:pPr>
            <a:endParaRPr lang="en-US" dirty="0"/>
          </a:p>
        </p:txBody>
      </p:sp>
    </p:spTree>
  </p:cSld>
  <p:clrMapOvr>
    <a:masterClrMapping/>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Rectangle 5"/>
          <p:cNvSpPr>
            <a:spLocks noGrp="1" noChangeArrowheads="1"/>
          </p:cNvSpPr>
          <p:nvPr>
            <p:ph type="sldNum" sz="quarter" idx="11"/>
          </p:nvPr>
        </p:nvSpPr>
        <p:spPr>
          <a:ln/>
        </p:spPr>
        <p:txBody>
          <a:bodyPr/>
          <a:lstStyle>
            <a:lvl1pPr>
              <a:defRPr/>
            </a:lvl1pPr>
          </a:lstStyle>
          <a:p>
            <a:pPr>
              <a:defRPr/>
            </a:pPr>
            <a:fld id="{97DBD6AE-5BAE-4A29-B567-31F89FD82F63}" type="slidenum">
              <a:rPr lang="en-US" smtClean="0">
                <a:solidFill>
                  <a:srgbClr val="006082"/>
                </a:solidFill>
              </a:rPr>
              <a:pPr>
                <a:defRPr/>
              </a:pPr>
              <a:t>‹#›</a:t>
            </a:fld>
            <a:endParaRPr lang="en-US" dirty="0">
              <a:solidFill>
                <a:srgbClr val="006082"/>
              </a:solidFill>
            </a:endParaRPr>
          </a:p>
        </p:txBody>
      </p:sp>
      <p:sp>
        <p:nvSpPr>
          <p:cNvPr id="5" name="Rectangle 6"/>
          <p:cNvSpPr>
            <a:spLocks noGrp="1" noChangeArrowheads="1"/>
          </p:cNvSpPr>
          <p:nvPr>
            <p:ph type="ftr" sz="quarter" idx="3"/>
          </p:nvPr>
        </p:nvSpPr>
        <p:spPr bwMode="auto">
          <a:xfrm>
            <a:off x="3786182" y="5024450"/>
            <a:ext cx="1543032" cy="128685"/>
          </a:xfrm>
          <a:prstGeom prst="rect">
            <a:avLst/>
          </a:prstGeom>
          <a:noFill/>
          <a:ln w="9525">
            <a:noFill/>
            <a:miter lim="800000"/>
            <a:headEnd/>
            <a:tailEnd/>
          </a:ln>
          <a:effectLst/>
        </p:spPr>
        <p:txBody>
          <a:bodyPr vert="horz" wrap="square" lIns="91440" tIns="0" rIns="91440" bIns="36000" numCol="1" anchor="ctr" anchorCtr="0" compatLnSpc="1">
            <a:prstTxWarp prst="textNoShape">
              <a:avLst/>
            </a:prstTxWarp>
            <a:spAutoFit/>
          </a:bodyPr>
          <a:lstStyle>
            <a:lvl1pPr algn="ctr">
              <a:spcBef>
                <a:spcPct val="0"/>
              </a:spcBef>
              <a:buClrTx/>
              <a:defRPr sz="600" b="1" cap="none" spc="0">
                <a:ln w="10160">
                  <a:noFill/>
                  <a:prstDash val="solid"/>
                </a:ln>
                <a:solidFill>
                  <a:srgbClr val="C00000"/>
                </a:solidFill>
                <a:effectLst/>
                <a:latin typeface="+mn-lt"/>
              </a:defRPr>
            </a:lvl1pPr>
          </a:lstStyle>
          <a:p>
            <a:pPr>
              <a:defRPr/>
            </a:pPr>
            <a:endParaRPr lang="en-US" dirty="0"/>
          </a:p>
        </p:txBody>
      </p:sp>
    </p:spTree>
  </p:cSld>
  <p:clrMapOvr>
    <a:masterClrMapping/>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Rectangle 5"/>
          <p:cNvSpPr>
            <a:spLocks noGrp="1" noChangeArrowheads="1"/>
          </p:cNvSpPr>
          <p:nvPr>
            <p:ph type="sldNum" sz="quarter" idx="11"/>
          </p:nvPr>
        </p:nvSpPr>
        <p:spPr>
          <a:ln/>
        </p:spPr>
        <p:txBody>
          <a:bodyPr/>
          <a:lstStyle>
            <a:lvl1pPr>
              <a:defRPr/>
            </a:lvl1pPr>
          </a:lstStyle>
          <a:p>
            <a:pPr>
              <a:defRPr/>
            </a:pPr>
            <a:fld id="{E987AF82-8B01-4E94-AA4F-6532183E7367}" type="slidenum">
              <a:rPr lang="en-US" smtClean="0">
                <a:solidFill>
                  <a:srgbClr val="006082"/>
                </a:solidFill>
              </a:rPr>
              <a:pPr>
                <a:defRPr/>
              </a:pPr>
              <a:t>‹#›</a:t>
            </a:fld>
            <a:endParaRPr lang="en-US" dirty="0">
              <a:solidFill>
                <a:srgbClr val="006082"/>
              </a:solidFill>
            </a:endParaRPr>
          </a:p>
        </p:txBody>
      </p:sp>
      <p:sp>
        <p:nvSpPr>
          <p:cNvPr id="4" name="Rectangle 6"/>
          <p:cNvSpPr>
            <a:spLocks noGrp="1" noChangeArrowheads="1"/>
          </p:cNvSpPr>
          <p:nvPr>
            <p:ph type="ftr" sz="quarter" idx="3"/>
          </p:nvPr>
        </p:nvSpPr>
        <p:spPr bwMode="auto">
          <a:xfrm>
            <a:off x="3786182" y="5024450"/>
            <a:ext cx="1543032" cy="128685"/>
          </a:xfrm>
          <a:prstGeom prst="rect">
            <a:avLst/>
          </a:prstGeom>
          <a:noFill/>
          <a:ln w="9525">
            <a:noFill/>
            <a:miter lim="800000"/>
            <a:headEnd/>
            <a:tailEnd/>
          </a:ln>
          <a:effectLst/>
        </p:spPr>
        <p:txBody>
          <a:bodyPr vert="horz" wrap="square" lIns="91440" tIns="0" rIns="91440" bIns="36000" numCol="1" anchor="ctr" anchorCtr="0" compatLnSpc="1">
            <a:prstTxWarp prst="textNoShape">
              <a:avLst/>
            </a:prstTxWarp>
            <a:spAutoFit/>
          </a:bodyPr>
          <a:lstStyle>
            <a:lvl1pPr algn="ctr">
              <a:spcBef>
                <a:spcPct val="0"/>
              </a:spcBef>
              <a:buClrTx/>
              <a:defRPr sz="600" b="1" cap="none" spc="0">
                <a:ln w="10160">
                  <a:noFill/>
                  <a:prstDash val="solid"/>
                </a:ln>
                <a:solidFill>
                  <a:srgbClr val="C00000"/>
                </a:solidFill>
                <a:effectLst/>
                <a:latin typeface="+mn-lt"/>
              </a:defRPr>
            </a:lvl1pPr>
          </a:lstStyle>
          <a:p>
            <a:pPr>
              <a:defRPr/>
            </a:pPr>
            <a:endParaRPr lang="en-US" dirty="0"/>
          </a:p>
        </p:txBody>
      </p:sp>
    </p:spTree>
  </p:cSld>
  <p:clrMapOvr>
    <a:masterClrMapping/>
  </p:clrMapOvr>
  <p:transition>
    <p:fade/>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cSld name="1_Title Only">
    <p:spTree>
      <p:nvGrpSpPr>
        <p:cNvPr id="1" name=""/>
        <p:cNvGrpSpPr/>
        <p:nvPr/>
      </p:nvGrpSpPr>
      <p:grpSpPr>
        <a:xfrm>
          <a:off x="0" y="0"/>
          <a:ext cx="0" cy="0"/>
          <a:chOff x="0" y="0"/>
          <a:chExt cx="0" cy="0"/>
        </a:xfrm>
      </p:grpSpPr>
      <p:sp>
        <p:nvSpPr>
          <p:cNvPr id="2" name="Rectangle 5"/>
          <p:cNvSpPr>
            <a:spLocks noGrp="1" noChangeArrowheads="1"/>
          </p:cNvSpPr>
          <p:nvPr>
            <p:ph type="sldNum" sz="quarter" idx="11"/>
          </p:nvPr>
        </p:nvSpPr>
        <p:spPr>
          <a:xfrm>
            <a:off x="8686800" y="4944833"/>
            <a:ext cx="457200" cy="192215"/>
          </a:xfrm>
          <a:ln/>
        </p:spPr>
        <p:txBody>
          <a:bodyPr/>
          <a:lstStyle>
            <a:lvl1pPr>
              <a:defRPr/>
            </a:lvl1pPr>
          </a:lstStyle>
          <a:p>
            <a:pPr>
              <a:defRPr/>
            </a:pPr>
            <a:fld id="{8B66E923-9F74-4D2F-BAFA-9A3489DC7163}" type="slidenum">
              <a:rPr lang="en-US" smtClean="0">
                <a:solidFill>
                  <a:srgbClr val="006082"/>
                </a:solidFill>
              </a:rPr>
              <a:pPr>
                <a:defRPr/>
              </a:pPr>
              <a:t>‹#›</a:t>
            </a:fld>
            <a:endParaRPr lang="en-US" dirty="0">
              <a:solidFill>
                <a:srgbClr val="006082"/>
              </a:solidFill>
            </a:endParaRPr>
          </a:p>
        </p:txBody>
      </p:sp>
      <p:sp>
        <p:nvSpPr>
          <p:cNvPr id="3" name="Rectangle 6"/>
          <p:cNvSpPr>
            <a:spLocks noGrp="1" noChangeArrowheads="1"/>
          </p:cNvSpPr>
          <p:nvPr>
            <p:ph type="ftr" sz="quarter" idx="3"/>
          </p:nvPr>
        </p:nvSpPr>
        <p:spPr bwMode="auto">
          <a:xfrm>
            <a:off x="3786182" y="5024450"/>
            <a:ext cx="1543032" cy="128685"/>
          </a:xfrm>
          <a:prstGeom prst="rect">
            <a:avLst/>
          </a:prstGeom>
          <a:noFill/>
          <a:ln w="9525">
            <a:noFill/>
            <a:miter lim="800000"/>
            <a:headEnd/>
            <a:tailEnd/>
          </a:ln>
          <a:effectLst/>
        </p:spPr>
        <p:txBody>
          <a:bodyPr vert="horz" wrap="square" lIns="91440" tIns="0" rIns="91440" bIns="36000" numCol="1" anchor="ctr" anchorCtr="0" compatLnSpc="1">
            <a:prstTxWarp prst="textNoShape">
              <a:avLst/>
            </a:prstTxWarp>
            <a:spAutoFit/>
          </a:bodyPr>
          <a:lstStyle>
            <a:lvl1pPr algn="ctr">
              <a:spcBef>
                <a:spcPct val="0"/>
              </a:spcBef>
              <a:buClrTx/>
              <a:defRPr sz="600" b="1" cap="none" spc="0">
                <a:ln w="10160">
                  <a:noFill/>
                  <a:prstDash val="solid"/>
                </a:ln>
                <a:solidFill>
                  <a:srgbClr val="C00000"/>
                </a:solidFill>
                <a:effectLst/>
                <a:latin typeface="+mn-lt"/>
              </a:defRPr>
            </a:lvl1pPr>
          </a:lstStyle>
          <a:p>
            <a:pPr>
              <a:defRPr/>
            </a:pPr>
            <a:endParaRPr lang="en-US" dirty="0"/>
          </a:p>
        </p:txBody>
      </p:sp>
    </p:spTree>
  </p:cSld>
  <p:clrMapOvr>
    <a:masterClrMapping/>
  </p:clrMapOvr>
  <p:transition advClick="0"/>
</p:sldLayout>
</file>

<file path=ppt/slideLayouts/slideLayout29.xml><?xml version="1.0" encoding="utf-8"?>
<p:sldLayout xmlns:a="http://schemas.openxmlformats.org/drawingml/2006/main" xmlns:r="http://schemas.openxmlformats.org/officeDocument/2006/relationships" xmlns:p="http://schemas.openxmlformats.org/presentationml/2006/main">
  <p:cSld name="3_Title Only">
    <p:spTree>
      <p:nvGrpSpPr>
        <p:cNvPr id="1" name=""/>
        <p:cNvGrpSpPr/>
        <p:nvPr/>
      </p:nvGrpSpPr>
      <p:grpSpPr>
        <a:xfrm>
          <a:off x="0" y="0"/>
          <a:ext cx="0" cy="0"/>
          <a:chOff x="0" y="0"/>
          <a:chExt cx="0" cy="0"/>
        </a:xfrm>
      </p:grpSpPr>
      <p:sp>
        <p:nvSpPr>
          <p:cNvPr id="2" name="Rectangle 5"/>
          <p:cNvSpPr>
            <a:spLocks noGrp="1" noChangeArrowheads="1"/>
          </p:cNvSpPr>
          <p:nvPr>
            <p:ph type="sldNum" sz="quarter" idx="11"/>
          </p:nvPr>
        </p:nvSpPr>
        <p:spPr>
          <a:xfrm>
            <a:off x="8686800" y="4944833"/>
            <a:ext cx="457200" cy="192215"/>
          </a:xfrm>
          <a:ln/>
        </p:spPr>
        <p:txBody>
          <a:bodyPr/>
          <a:lstStyle>
            <a:lvl1pPr>
              <a:defRPr/>
            </a:lvl1pPr>
          </a:lstStyle>
          <a:p>
            <a:pPr>
              <a:defRPr/>
            </a:pPr>
            <a:fld id="{8B66E923-9F74-4D2F-BAFA-9A3489DC7163}" type="slidenum">
              <a:rPr lang="en-US" smtClean="0">
                <a:solidFill>
                  <a:srgbClr val="006082"/>
                </a:solidFill>
              </a:rPr>
              <a:pPr>
                <a:defRPr/>
              </a:pPr>
              <a:t>‹#›</a:t>
            </a:fld>
            <a:endParaRPr lang="en-US" dirty="0">
              <a:solidFill>
                <a:srgbClr val="006082"/>
              </a:solidFill>
            </a:endParaRPr>
          </a:p>
        </p:txBody>
      </p:sp>
      <p:sp>
        <p:nvSpPr>
          <p:cNvPr id="3" name="Rectangle 6"/>
          <p:cNvSpPr>
            <a:spLocks noGrp="1" noChangeArrowheads="1"/>
          </p:cNvSpPr>
          <p:nvPr>
            <p:ph type="ftr" sz="quarter" idx="3"/>
          </p:nvPr>
        </p:nvSpPr>
        <p:spPr bwMode="auto">
          <a:xfrm>
            <a:off x="3786182" y="5024450"/>
            <a:ext cx="1543032" cy="128685"/>
          </a:xfrm>
          <a:prstGeom prst="rect">
            <a:avLst/>
          </a:prstGeom>
          <a:noFill/>
          <a:ln w="9525">
            <a:noFill/>
            <a:miter lim="800000"/>
            <a:headEnd/>
            <a:tailEnd/>
          </a:ln>
          <a:effectLst/>
        </p:spPr>
        <p:txBody>
          <a:bodyPr vert="horz" wrap="square" lIns="91440" tIns="0" rIns="91440" bIns="36000" numCol="1" anchor="ctr" anchorCtr="0" compatLnSpc="1">
            <a:prstTxWarp prst="textNoShape">
              <a:avLst/>
            </a:prstTxWarp>
            <a:spAutoFit/>
          </a:bodyPr>
          <a:lstStyle>
            <a:lvl1pPr algn="ctr">
              <a:spcBef>
                <a:spcPct val="0"/>
              </a:spcBef>
              <a:buClrTx/>
              <a:defRPr sz="600" b="1" cap="none" spc="0">
                <a:ln w="10160">
                  <a:noFill/>
                  <a:prstDash val="solid"/>
                </a:ln>
                <a:solidFill>
                  <a:srgbClr val="C00000"/>
                </a:solidFill>
                <a:effectLst/>
                <a:latin typeface="+mn-lt"/>
              </a:defRPr>
            </a:lvl1pPr>
          </a:lstStyle>
          <a:p>
            <a:pPr>
              <a:defRPr/>
            </a:pPr>
            <a:endParaRPr lang="en-US" dirty="0"/>
          </a:p>
        </p:txBody>
      </p:sp>
    </p:spTree>
  </p:cSld>
  <p:clrMapOvr>
    <a:masterClrMapping/>
  </p:clrMapOvr>
  <p:transition advClick="0"/>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New Template_Title 1">
    <p:bg>
      <p:bgPr>
        <a:solidFill>
          <a:schemeClr val="bg1"/>
        </a:solidFill>
        <a:effectLst/>
      </p:bgPr>
    </p:bg>
    <p:spTree>
      <p:nvGrpSpPr>
        <p:cNvPr id="1" name=""/>
        <p:cNvGrpSpPr/>
        <p:nvPr/>
      </p:nvGrpSpPr>
      <p:grpSpPr>
        <a:xfrm>
          <a:off x="0" y="0"/>
          <a:ext cx="0" cy="0"/>
          <a:chOff x="0" y="0"/>
          <a:chExt cx="0" cy="0"/>
        </a:xfrm>
      </p:grpSpPr>
      <p:sp>
        <p:nvSpPr>
          <p:cNvPr id="6" name="Rectangle 5"/>
          <p:cNvSpPr/>
          <p:nvPr userDrawn="1"/>
        </p:nvSpPr>
        <p:spPr>
          <a:xfrm>
            <a:off x="0" y="0"/>
            <a:ext cx="9144000" cy="5143500"/>
          </a:xfrm>
          <a:prstGeom prst="rect">
            <a:avLst/>
          </a:prstGeom>
          <a:gradFill flip="none" rotWithShape="1">
            <a:gsLst>
              <a:gs pos="20000">
                <a:srgbClr val="AA0000"/>
              </a:gs>
              <a:gs pos="90000">
                <a:srgbClr val="FF1414"/>
              </a:gs>
            </a:gsLst>
            <a:lin ang="16200000" scaled="0"/>
            <a:tileRect/>
          </a:gradFill>
          <a:ln>
            <a:noFill/>
          </a:ln>
          <a:effectLst>
            <a:outerShdw blurRad="152400" dist="63500" dir="2700000" algn="tl"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 name="Rectangle 6"/>
          <p:cNvSpPr/>
          <p:nvPr userDrawn="1"/>
        </p:nvSpPr>
        <p:spPr>
          <a:xfrm>
            <a:off x="5943600" y="0"/>
            <a:ext cx="3200400" cy="5143500"/>
          </a:xfrm>
          <a:prstGeom prst="rect">
            <a:avLst/>
          </a:prstGeom>
          <a:gradFill flip="none" rotWithShape="1">
            <a:gsLst>
              <a:gs pos="20000">
                <a:srgbClr val="AA0000"/>
              </a:gs>
              <a:gs pos="90000">
                <a:srgbClr val="FF1414"/>
              </a:gs>
            </a:gsLst>
            <a:lin ang="16200000" scaled="0"/>
            <a:tileRect/>
          </a:gradFill>
          <a:ln>
            <a:noFill/>
          </a:ln>
          <a:effectLst>
            <a:outerShdw blurRad="635000" dir="10800000" algn="tl" rotWithShape="0">
              <a:srgbClr val="000000">
                <a:alpha val="55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pic>
        <p:nvPicPr>
          <p:cNvPr id="8" name="Picture 21" descr="O_signature_wht_rgb.png"/>
          <p:cNvPicPr>
            <a:picLocks noChangeAspect="1"/>
          </p:cNvPicPr>
          <p:nvPr userDrawn="1"/>
        </p:nvPicPr>
        <p:blipFill>
          <a:blip r:embed="rId2" cstate="print"/>
          <a:srcRect/>
          <a:stretch>
            <a:fillRect/>
          </a:stretch>
        </p:blipFill>
        <p:spPr bwMode="auto">
          <a:xfrm>
            <a:off x="261947" y="254002"/>
            <a:ext cx="2147887" cy="661988"/>
          </a:xfrm>
          <a:prstGeom prst="rect">
            <a:avLst/>
          </a:prstGeom>
          <a:noFill/>
          <a:ln w="9525">
            <a:noFill/>
            <a:miter lim="800000"/>
            <a:headEnd/>
            <a:tailEnd/>
          </a:ln>
        </p:spPr>
      </p:pic>
      <p:sp>
        <p:nvSpPr>
          <p:cNvPr id="17" name="Title 1"/>
          <p:cNvSpPr>
            <a:spLocks noGrp="1"/>
          </p:cNvSpPr>
          <p:nvPr>
            <p:ph type="title"/>
          </p:nvPr>
        </p:nvSpPr>
        <p:spPr>
          <a:xfrm>
            <a:off x="451494" y="1583267"/>
            <a:ext cx="5026449" cy="1230657"/>
          </a:xfrm>
        </p:spPr>
        <p:txBody>
          <a:bodyPr anchor="b"/>
          <a:lstStyle>
            <a:lvl1pPr>
              <a:defRPr sz="2800">
                <a:solidFill>
                  <a:schemeClr val="bg1"/>
                </a:solidFill>
              </a:defRPr>
            </a:lvl1pPr>
          </a:lstStyle>
          <a:p>
            <a:r>
              <a:rPr lang="en-US" smtClean="0"/>
              <a:t>Click to edit Master title style</a:t>
            </a:r>
            <a:endParaRPr lang="en-US" dirty="0"/>
          </a:p>
        </p:txBody>
      </p:sp>
      <p:sp>
        <p:nvSpPr>
          <p:cNvPr id="5" name="Text Placeholder 4"/>
          <p:cNvSpPr>
            <a:spLocks noGrp="1"/>
          </p:cNvSpPr>
          <p:nvPr>
            <p:ph type="body" sz="quarter" idx="13"/>
          </p:nvPr>
        </p:nvSpPr>
        <p:spPr>
          <a:xfrm>
            <a:off x="450850" y="2914276"/>
            <a:ext cx="5027083" cy="1048124"/>
          </a:xfrm>
        </p:spPr>
        <p:txBody>
          <a:bodyPr/>
          <a:lstStyle>
            <a:lvl1pPr marL="0" indent="0">
              <a:spcAft>
                <a:spcPts val="0"/>
              </a:spcAft>
              <a:buNone/>
              <a:defRPr>
                <a:solidFill>
                  <a:schemeClr val="bg1"/>
                </a:solidFill>
              </a:defRPr>
            </a:lvl1pPr>
          </a:lstStyle>
          <a:p>
            <a:pPr lvl="0"/>
            <a:r>
              <a:rPr lang="en-US" smtClean="0"/>
              <a:t>Click to edit Master text styles</a:t>
            </a:r>
          </a:p>
        </p:txBody>
      </p:sp>
      <p:sp>
        <p:nvSpPr>
          <p:cNvPr id="3" name="Picture Placeholder 2"/>
          <p:cNvSpPr>
            <a:spLocks noGrp="1"/>
          </p:cNvSpPr>
          <p:nvPr>
            <p:ph type="pic" sz="quarter" idx="14"/>
          </p:nvPr>
        </p:nvSpPr>
        <p:spPr>
          <a:xfrm>
            <a:off x="5943600" y="0"/>
            <a:ext cx="3200400" cy="5143500"/>
          </a:xfrm>
          <a:effectLst>
            <a:innerShdw blurRad="63500" dist="50800" dir="10800000">
              <a:prstClr val="black">
                <a:alpha val="50000"/>
              </a:prstClr>
            </a:innerShdw>
          </a:effectLst>
        </p:spPr>
        <p:txBody>
          <a:bodyPr rtlCol="0" anchor="ctr" anchorCtr="1">
            <a:noAutofit/>
          </a:bodyPr>
          <a:lstStyle>
            <a:lvl1pPr marL="60325" indent="0">
              <a:buFontTx/>
              <a:buNone/>
              <a:defRPr baseline="0">
                <a:solidFill>
                  <a:schemeClr val="bg1"/>
                </a:solidFill>
              </a:defRPr>
            </a:lvl1pPr>
          </a:lstStyle>
          <a:p>
            <a:pPr lvl="0"/>
            <a:r>
              <a:rPr lang="en-US" noProof="0" dirty="0" smtClean="0"/>
              <a:t>Click icon to add picture</a:t>
            </a:r>
            <a:endParaRPr lang="en-US" noProof="0" dirty="0"/>
          </a:p>
        </p:txBody>
      </p:sp>
    </p:spTree>
  </p:cSld>
  <p:clrMapOvr>
    <a:masterClrMapping/>
  </p:clrMapOvr>
  <p:transition spd="med">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userDrawn="1">
  <p:cSld name="1_Title Slide">
    <p:spTree>
      <p:nvGrpSpPr>
        <p:cNvPr id="1" name=""/>
        <p:cNvGrpSpPr/>
        <p:nvPr/>
      </p:nvGrpSpPr>
      <p:grpSpPr>
        <a:xfrm>
          <a:off x="0" y="0"/>
          <a:ext cx="0" cy="0"/>
          <a:chOff x="0" y="0"/>
          <a:chExt cx="0" cy="0"/>
        </a:xfrm>
      </p:grpSpPr>
      <p:sp>
        <p:nvSpPr>
          <p:cNvPr id="4" name="Freeform 16"/>
          <p:cNvSpPr>
            <a:spLocks/>
          </p:cNvSpPr>
          <p:nvPr userDrawn="1"/>
        </p:nvSpPr>
        <p:spPr bwMode="auto">
          <a:xfrm>
            <a:off x="0" y="2689337"/>
            <a:ext cx="9144000" cy="307777"/>
          </a:xfrm>
          <a:custGeom>
            <a:avLst/>
            <a:gdLst/>
            <a:ahLst/>
            <a:cxnLst>
              <a:cxn ang="0">
                <a:pos x="0" y="936"/>
              </a:cxn>
              <a:cxn ang="0">
                <a:pos x="5766" y="936"/>
              </a:cxn>
              <a:cxn ang="0">
                <a:pos x="5766" y="0"/>
              </a:cxn>
              <a:cxn ang="0">
                <a:pos x="1542" y="0"/>
              </a:cxn>
              <a:cxn ang="0">
                <a:pos x="0" y="936"/>
              </a:cxn>
            </a:cxnLst>
            <a:rect l="0" t="0" r="r" b="b"/>
            <a:pathLst>
              <a:path w="5766" h="936">
                <a:moveTo>
                  <a:pt x="0" y="936"/>
                </a:moveTo>
                <a:lnTo>
                  <a:pt x="5766" y="936"/>
                </a:lnTo>
                <a:lnTo>
                  <a:pt x="5766" y="0"/>
                </a:lnTo>
                <a:lnTo>
                  <a:pt x="1542" y="0"/>
                </a:lnTo>
                <a:lnTo>
                  <a:pt x="0" y="936"/>
                </a:lnTo>
                <a:close/>
              </a:path>
            </a:pathLst>
          </a:custGeom>
          <a:gradFill rotWithShape="1">
            <a:gsLst>
              <a:gs pos="0">
                <a:srgbClr val="DDDDDD"/>
              </a:gs>
              <a:gs pos="100000">
                <a:srgbClr val="DDDDDD">
                  <a:gamma/>
                  <a:tint val="0"/>
                  <a:invGamma/>
                </a:srgbClr>
              </a:gs>
            </a:gsLst>
            <a:lin ang="5400000" scaled="1"/>
          </a:gradFill>
          <a:ln w="9525" cap="flat" cmpd="sng">
            <a:noFill/>
            <a:prstDash val="solid"/>
            <a:round/>
            <a:headEnd/>
            <a:tailEnd/>
          </a:ln>
          <a:effectLst/>
        </p:spPr>
        <p:txBody>
          <a:bodyPr anchor="ctr">
            <a:spAutoFit/>
          </a:bodyPr>
          <a:lstStyle/>
          <a:p>
            <a:pPr algn="ctr">
              <a:spcBef>
                <a:spcPct val="50000"/>
              </a:spcBef>
              <a:buClr>
                <a:srgbClr val="D4001A"/>
              </a:buClr>
              <a:defRPr/>
            </a:pPr>
            <a:endParaRPr lang="en-US" sz="1400" dirty="0">
              <a:solidFill>
                <a:srgbClr val="000000"/>
              </a:solidFill>
              <a:latin typeface="Arial" charset="0"/>
              <a:cs typeface="Arial" charset="0"/>
            </a:endParaRPr>
          </a:p>
        </p:txBody>
      </p:sp>
      <p:pic>
        <p:nvPicPr>
          <p:cNvPr id="5" name="Picture 11"/>
          <p:cNvPicPr>
            <a:picLocks noChangeAspect="1" noChangeArrowheads="1"/>
          </p:cNvPicPr>
          <p:nvPr userDrawn="1"/>
        </p:nvPicPr>
        <p:blipFill>
          <a:blip r:embed="rId2" cstate="print"/>
          <a:srcRect/>
          <a:stretch>
            <a:fillRect/>
          </a:stretch>
        </p:blipFill>
        <p:spPr bwMode="auto">
          <a:xfrm>
            <a:off x="6532563" y="4762501"/>
            <a:ext cx="2184400" cy="202406"/>
          </a:xfrm>
          <a:prstGeom prst="rect">
            <a:avLst/>
          </a:prstGeom>
          <a:noFill/>
          <a:ln w="9525" algn="ctr">
            <a:noFill/>
            <a:miter lim="800000"/>
            <a:headEnd/>
            <a:tailEnd/>
          </a:ln>
        </p:spPr>
      </p:pic>
      <p:grpSp>
        <p:nvGrpSpPr>
          <p:cNvPr id="2" name="Group 5"/>
          <p:cNvGrpSpPr>
            <a:grpSpLocks/>
          </p:cNvGrpSpPr>
          <p:nvPr userDrawn="1"/>
        </p:nvGrpSpPr>
        <p:grpSpPr bwMode="auto">
          <a:xfrm>
            <a:off x="0" y="1395426"/>
            <a:ext cx="3048000" cy="2228849"/>
            <a:chOff x="96" y="389"/>
            <a:chExt cx="3291" cy="3209"/>
          </a:xfrm>
          <a:gradFill flip="none" rotWithShape="1">
            <a:gsLst>
              <a:gs pos="16000">
                <a:srgbClr val="991426"/>
              </a:gs>
              <a:gs pos="58000">
                <a:srgbClr val="D4001A"/>
              </a:gs>
            </a:gsLst>
            <a:lin ang="0" scaled="1"/>
            <a:tileRect/>
          </a:gradFill>
        </p:grpSpPr>
        <p:sp>
          <p:nvSpPr>
            <p:cNvPr id="7" name="Freeform 6"/>
            <p:cNvSpPr>
              <a:spLocks/>
            </p:cNvSpPr>
            <p:nvPr/>
          </p:nvSpPr>
          <p:spPr bwMode="auto">
            <a:xfrm>
              <a:off x="96" y="888"/>
              <a:ext cx="518" cy="423"/>
            </a:xfrm>
            <a:custGeom>
              <a:avLst/>
              <a:gdLst/>
              <a:ahLst/>
              <a:cxnLst>
                <a:cxn ang="0">
                  <a:pos x="0" y="67"/>
                </a:cxn>
                <a:cxn ang="0">
                  <a:pos x="82" y="38"/>
                </a:cxn>
                <a:cxn ang="0">
                  <a:pos x="0" y="0"/>
                </a:cxn>
                <a:cxn ang="0">
                  <a:pos x="0" y="67"/>
                </a:cxn>
                <a:cxn ang="0">
                  <a:pos x="0" y="67"/>
                </a:cxn>
              </a:cxnLst>
              <a:rect l="0" t="0" r="r" b="b"/>
              <a:pathLst>
                <a:path w="82" h="67">
                  <a:moveTo>
                    <a:pt x="0" y="67"/>
                  </a:moveTo>
                  <a:cubicBezTo>
                    <a:pt x="27" y="57"/>
                    <a:pt x="55" y="47"/>
                    <a:pt x="82" y="38"/>
                  </a:cubicBezTo>
                  <a:cubicBezTo>
                    <a:pt x="55" y="25"/>
                    <a:pt x="27" y="12"/>
                    <a:pt x="0" y="0"/>
                  </a:cubicBezTo>
                  <a:cubicBezTo>
                    <a:pt x="0" y="67"/>
                    <a:pt x="0" y="67"/>
                    <a:pt x="0" y="67"/>
                  </a:cubicBezTo>
                  <a:cubicBezTo>
                    <a:pt x="0" y="67"/>
                    <a:pt x="0" y="67"/>
                    <a:pt x="0" y="67"/>
                  </a:cubicBezTo>
                  <a:close/>
                </a:path>
              </a:pathLst>
            </a:custGeom>
            <a:grpFill/>
            <a:ln w="9525">
              <a:noFill/>
              <a:round/>
              <a:headEnd/>
              <a:tailEnd/>
            </a:ln>
          </p:spPr>
          <p:txBody>
            <a:bodyPr/>
            <a:lstStyle/>
            <a:p>
              <a:pPr algn="ctr">
                <a:spcBef>
                  <a:spcPct val="50000"/>
                </a:spcBef>
                <a:buClr>
                  <a:srgbClr val="D4001A"/>
                </a:buClr>
                <a:defRPr/>
              </a:pPr>
              <a:endParaRPr lang="en-US" sz="1400" dirty="0">
                <a:solidFill>
                  <a:srgbClr val="000000"/>
                </a:solidFill>
                <a:latin typeface="Arial" charset="0"/>
                <a:cs typeface="Arial" charset="0"/>
              </a:endParaRPr>
            </a:p>
          </p:txBody>
        </p:sp>
        <p:sp>
          <p:nvSpPr>
            <p:cNvPr id="8" name="Freeform 7"/>
            <p:cNvSpPr>
              <a:spLocks/>
            </p:cNvSpPr>
            <p:nvPr/>
          </p:nvSpPr>
          <p:spPr bwMode="auto">
            <a:xfrm>
              <a:off x="96" y="389"/>
              <a:ext cx="1346" cy="645"/>
            </a:xfrm>
            <a:custGeom>
              <a:avLst/>
              <a:gdLst/>
              <a:ahLst/>
              <a:cxnLst>
                <a:cxn ang="0">
                  <a:pos x="128" y="102"/>
                </a:cxn>
                <a:cxn ang="0">
                  <a:pos x="213" y="78"/>
                </a:cxn>
                <a:cxn ang="0">
                  <a:pos x="0" y="0"/>
                </a:cxn>
                <a:cxn ang="0">
                  <a:pos x="0" y="48"/>
                </a:cxn>
                <a:cxn ang="0">
                  <a:pos x="128" y="102"/>
                </a:cxn>
              </a:cxnLst>
              <a:rect l="0" t="0" r="r" b="b"/>
              <a:pathLst>
                <a:path w="213" h="102">
                  <a:moveTo>
                    <a:pt x="128" y="102"/>
                  </a:moveTo>
                  <a:cubicBezTo>
                    <a:pt x="156" y="94"/>
                    <a:pt x="184" y="85"/>
                    <a:pt x="213" y="78"/>
                  </a:cubicBezTo>
                  <a:cubicBezTo>
                    <a:pt x="144" y="48"/>
                    <a:pt x="72" y="21"/>
                    <a:pt x="0" y="0"/>
                  </a:cubicBezTo>
                  <a:cubicBezTo>
                    <a:pt x="0" y="48"/>
                    <a:pt x="0" y="48"/>
                    <a:pt x="0" y="48"/>
                  </a:cubicBezTo>
                  <a:cubicBezTo>
                    <a:pt x="43" y="65"/>
                    <a:pt x="86" y="83"/>
                    <a:pt x="128" y="102"/>
                  </a:cubicBezTo>
                  <a:close/>
                </a:path>
              </a:pathLst>
            </a:custGeom>
            <a:grpFill/>
            <a:ln w="9525">
              <a:noFill/>
              <a:round/>
              <a:headEnd/>
              <a:tailEnd/>
            </a:ln>
          </p:spPr>
          <p:txBody>
            <a:bodyPr/>
            <a:lstStyle/>
            <a:p>
              <a:pPr algn="ctr">
                <a:spcBef>
                  <a:spcPct val="50000"/>
                </a:spcBef>
                <a:buClr>
                  <a:srgbClr val="D4001A"/>
                </a:buClr>
                <a:defRPr/>
              </a:pPr>
              <a:endParaRPr lang="en-US" sz="1400" dirty="0">
                <a:solidFill>
                  <a:srgbClr val="000000"/>
                </a:solidFill>
                <a:latin typeface="Arial" charset="0"/>
                <a:cs typeface="Arial" charset="0"/>
              </a:endParaRPr>
            </a:p>
          </p:txBody>
        </p:sp>
        <p:sp>
          <p:nvSpPr>
            <p:cNvPr id="9" name="Freeform 8"/>
            <p:cNvSpPr>
              <a:spLocks/>
            </p:cNvSpPr>
            <p:nvPr/>
          </p:nvSpPr>
          <p:spPr bwMode="auto">
            <a:xfrm>
              <a:off x="96" y="1323"/>
              <a:ext cx="3291" cy="2275"/>
            </a:xfrm>
            <a:custGeom>
              <a:avLst/>
              <a:gdLst/>
              <a:ahLst/>
              <a:cxnLst>
                <a:cxn ang="0">
                  <a:pos x="521" y="56"/>
                </a:cxn>
                <a:cxn ang="0">
                  <a:pos x="423" y="0"/>
                </a:cxn>
                <a:cxn ang="0">
                  <a:pos x="0" y="195"/>
                </a:cxn>
                <a:cxn ang="0">
                  <a:pos x="0" y="360"/>
                </a:cxn>
                <a:cxn ang="0">
                  <a:pos x="521" y="56"/>
                </a:cxn>
              </a:cxnLst>
              <a:rect l="0" t="0" r="r" b="b"/>
              <a:pathLst>
                <a:path w="521" h="360">
                  <a:moveTo>
                    <a:pt x="521" y="56"/>
                  </a:moveTo>
                  <a:cubicBezTo>
                    <a:pt x="489" y="37"/>
                    <a:pt x="456" y="18"/>
                    <a:pt x="423" y="0"/>
                  </a:cubicBezTo>
                  <a:cubicBezTo>
                    <a:pt x="274" y="50"/>
                    <a:pt x="133" y="116"/>
                    <a:pt x="0" y="195"/>
                  </a:cubicBezTo>
                  <a:cubicBezTo>
                    <a:pt x="0" y="360"/>
                    <a:pt x="0" y="360"/>
                    <a:pt x="0" y="360"/>
                  </a:cubicBezTo>
                  <a:cubicBezTo>
                    <a:pt x="158" y="237"/>
                    <a:pt x="333" y="135"/>
                    <a:pt x="521" y="56"/>
                  </a:cubicBezTo>
                  <a:close/>
                </a:path>
              </a:pathLst>
            </a:custGeom>
            <a:grpFill/>
            <a:ln w="9525">
              <a:noFill/>
              <a:round/>
              <a:headEnd/>
              <a:tailEnd/>
            </a:ln>
          </p:spPr>
          <p:txBody>
            <a:bodyPr/>
            <a:lstStyle/>
            <a:p>
              <a:pPr algn="ctr">
                <a:spcBef>
                  <a:spcPct val="50000"/>
                </a:spcBef>
                <a:buClr>
                  <a:srgbClr val="D4001A"/>
                </a:buClr>
                <a:defRPr/>
              </a:pPr>
              <a:endParaRPr lang="en-US" sz="1400" dirty="0">
                <a:solidFill>
                  <a:srgbClr val="000000"/>
                </a:solidFill>
                <a:latin typeface="Arial" charset="0"/>
                <a:cs typeface="Arial" charset="0"/>
              </a:endParaRPr>
            </a:p>
          </p:txBody>
        </p:sp>
        <p:sp>
          <p:nvSpPr>
            <p:cNvPr id="10" name="Freeform 9"/>
            <p:cNvSpPr>
              <a:spLocks/>
            </p:cNvSpPr>
            <p:nvPr/>
          </p:nvSpPr>
          <p:spPr bwMode="auto">
            <a:xfrm>
              <a:off x="96" y="902"/>
              <a:ext cx="2470" cy="1344"/>
            </a:xfrm>
            <a:custGeom>
              <a:avLst/>
              <a:gdLst/>
              <a:ahLst/>
              <a:cxnLst>
                <a:cxn ang="0">
                  <a:pos x="391" y="51"/>
                </a:cxn>
                <a:cxn ang="0">
                  <a:pos x="281" y="0"/>
                </a:cxn>
                <a:cxn ang="0">
                  <a:pos x="0" y="98"/>
                </a:cxn>
                <a:cxn ang="0">
                  <a:pos x="0" y="213"/>
                </a:cxn>
                <a:cxn ang="0">
                  <a:pos x="391" y="51"/>
                </a:cxn>
              </a:cxnLst>
              <a:rect l="0" t="0" r="r" b="b"/>
              <a:pathLst>
                <a:path w="391" h="213">
                  <a:moveTo>
                    <a:pt x="391" y="51"/>
                  </a:moveTo>
                  <a:cubicBezTo>
                    <a:pt x="355" y="33"/>
                    <a:pt x="318" y="16"/>
                    <a:pt x="281" y="0"/>
                  </a:cubicBezTo>
                  <a:cubicBezTo>
                    <a:pt x="185" y="26"/>
                    <a:pt x="90" y="58"/>
                    <a:pt x="0" y="98"/>
                  </a:cubicBezTo>
                  <a:cubicBezTo>
                    <a:pt x="0" y="213"/>
                    <a:pt x="0" y="213"/>
                    <a:pt x="0" y="213"/>
                  </a:cubicBezTo>
                  <a:cubicBezTo>
                    <a:pt x="123" y="146"/>
                    <a:pt x="254" y="92"/>
                    <a:pt x="391" y="51"/>
                  </a:cubicBezTo>
                  <a:close/>
                </a:path>
              </a:pathLst>
            </a:custGeom>
            <a:grpFill/>
            <a:ln w="9525">
              <a:noFill/>
              <a:round/>
              <a:headEnd/>
              <a:tailEnd/>
            </a:ln>
          </p:spPr>
          <p:txBody>
            <a:bodyPr/>
            <a:lstStyle/>
            <a:p>
              <a:pPr algn="ctr">
                <a:spcBef>
                  <a:spcPct val="50000"/>
                </a:spcBef>
                <a:buClr>
                  <a:srgbClr val="D4001A"/>
                </a:buClr>
                <a:defRPr/>
              </a:pPr>
              <a:endParaRPr lang="en-US" sz="1400" dirty="0">
                <a:solidFill>
                  <a:srgbClr val="000000"/>
                </a:solidFill>
                <a:latin typeface="Arial" charset="0"/>
                <a:cs typeface="Arial" charset="0"/>
              </a:endParaRPr>
            </a:p>
          </p:txBody>
        </p:sp>
      </p:grpSp>
      <p:sp>
        <p:nvSpPr>
          <p:cNvPr id="5122" name="Rectangle 2"/>
          <p:cNvSpPr>
            <a:spLocks noGrp="1" noChangeArrowheads="1"/>
          </p:cNvSpPr>
          <p:nvPr>
            <p:ph type="subTitle" idx="1"/>
          </p:nvPr>
        </p:nvSpPr>
        <p:spPr>
          <a:xfrm>
            <a:off x="3379788" y="3371850"/>
            <a:ext cx="5230812" cy="914400"/>
          </a:xfrm>
        </p:spPr>
        <p:txBody>
          <a:bodyPr/>
          <a:lstStyle>
            <a:lvl1pPr marL="0" indent="0">
              <a:buFontTx/>
              <a:buNone/>
              <a:defRPr sz="1200" i="0"/>
            </a:lvl1pPr>
          </a:lstStyle>
          <a:p>
            <a:r>
              <a:rPr lang="en-US" smtClean="0"/>
              <a:t>Click to edit Master subtitle style</a:t>
            </a:r>
            <a:endParaRPr lang="en-US"/>
          </a:p>
        </p:txBody>
      </p:sp>
      <p:sp>
        <p:nvSpPr>
          <p:cNvPr id="29" name="Title 28"/>
          <p:cNvSpPr>
            <a:spLocks noGrp="1"/>
          </p:cNvSpPr>
          <p:nvPr>
            <p:ph type="title"/>
          </p:nvPr>
        </p:nvSpPr>
        <p:spPr>
          <a:xfrm>
            <a:off x="3379788" y="2474008"/>
            <a:ext cx="5230812" cy="801168"/>
          </a:xfrm>
        </p:spPr>
        <p:txBody>
          <a:bodyPr/>
          <a:lstStyle/>
          <a:p>
            <a:r>
              <a:rPr lang="en-US" smtClean="0"/>
              <a:t>Click to edit Master title style</a:t>
            </a:r>
            <a:endParaRPr lang="en-US"/>
          </a:p>
        </p:txBody>
      </p:sp>
    </p:spTree>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2_Title Slide">
    <p:spTree>
      <p:nvGrpSpPr>
        <p:cNvPr id="1" name=""/>
        <p:cNvGrpSpPr/>
        <p:nvPr/>
      </p:nvGrpSpPr>
      <p:grpSpPr>
        <a:xfrm>
          <a:off x="0" y="0"/>
          <a:ext cx="0" cy="0"/>
          <a:chOff x="0" y="0"/>
          <a:chExt cx="0" cy="0"/>
        </a:xfrm>
      </p:grpSpPr>
      <p:sp>
        <p:nvSpPr>
          <p:cNvPr id="4" name="Freeform 16"/>
          <p:cNvSpPr>
            <a:spLocks/>
          </p:cNvSpPr>
          <p:nvPr userDrawn="1"/>
        </p:nvSpPr>
        <p:spPr bwMode="auto">
          <a:xfrm>
            <a:off x="0" y="2689337"/>
            <a:ext cx="9144000" cy="307777"/>
          </a:xfrm>
          <a:custGeom>
            <a:avLst/>
            <a:gdLst/>
            <a:ahLst/>
            <a:cxnLst>
              <a:cxn ang="0">
                <a:pos x="0" y="936"/>
              </a:cxn>
              <a:cxn ang="0">
                <a:pos x="5766" y="936"/>
              </a:cxn>
              <a:cxn ang="0">
                <a:pos x="5766" y="0"/>
              </a:cxn>
              <a:cxn ang="0">
                <a:pos x="1542" y="0"/>
              </a:cxn>
              <a:cxn ang="0">
                <a:pos x="0" y="936"/>
              </a:cxn>
            </a:cxnLst>
            <a:rect l="0" t="0" r="r" b="b"/>
            <a:pathLst>
              <a:path w="5766" h="936">
                <a:moveTo>
                  <a:pt x="0" y="936"/>
                </a:moveTo>
                <a:lnTo>
                  <a:pt x="5766" y="936"/>
                </a:lnTo>
                <a:lnTo>
                  <a:pt x="5766" y="0"/>
                </a:lnTo>
                <a:lnTo>
                  <a:pt x="1542" y="0"/>
                </a:lnTo>
                <a:lnTo>
                  <a:pt x="0" y="936"/>
                </a:lnTo>
                <a:close/>
              </a:path>
            </a:pathLst>
          </a:custGeom>
          <a:gradFill rotWithShape="1">
            <a:gsLst>
              <a:gs pos="0">
                <a:srgbClr val="DDDDDD"/>
              </a:gs>
              <a:gs pos="100000">
                <a:srgbClr val="DDDDDD">
                  <a:gamma/>
                  <a:tint val="0"/>
                  <a:invGamma/>
                </a:srgbClr>
              </a:gs>
            </a:gsLst>
            <a:lin ang="5400000" scaled="1"/>
          </a:gradFill>
          <a:ln w="9525" cap="flat" cmpd="sng">
            <a:noFill/>
            <a:prstDash val="solid"/>
            <a:round/>
            <a:headEnd/>
            <a:tailEnd/>
          </a:ln>
          <a:effectLst/>
        </p:spPr>
        <p:txBody>
          <a:bodyPr anchor="ctr">
            <a:spAutoFit/>
          </a:bodyPr>
          <a:lstStyle/>
          <a:p>
            <a:pPr algn="ctr">
              <a:spcBef>
                <a:spcPct val="50000"/>
              </a:spcBef>
              <a:buClr>
                <a:srgbClr val="D4001A"/>
              </a:buClr>
              <a:defRPr/>
            </a:pPr>
            <a:endParaRPr lang="en-US" sz="1400" dirty="0">
              <a:solidFill>
                <a:srgbClr val="000000"/>
              </a:solidFill>
              <a:latin typeface="Arial" charset="0"/>
              <a:cs typeface="Arial" charset="0"/>
            </a:endParaRPr>
          </a:p>
        </p:txBody>
      </p:sp>
      <p:pic>
        <p:nvPicPr>
          <p:cNvPr id="5" name="Picture 11"/>
          <p:cNvPicPr>
            <a:picLocks noChangeAspect="1" noChangeArrowheads="1"/>
          </p:cNvPicPr>
          <p:nvPr userDrawn="1"/>
        </p:nvPicPr>
        <p:blipFill>
          <a:blip r:embed="rId2" cstate="print"/>
          <a:srcRect/>
          <a:stretch>
            <a:fillRect/>
          </a:stretch>
        </p:blipFill>
        <p:spPr bwMode="auto">
          <a:xfrm>
            <a:off x="6532563" y="4762501"/>
            <a:ext cx="2184400" cy="202406"/>
          </a:xfrm>
          <a:prstGeom prst="rect">
            <a:avLst/>
          </a:prstGeom>
          <a:noFill/>
          <a:ln w="9525" algn="ctr">
            <a:noFill/>
            <a:miter lim="800000"/>
            <a:headEnd/>
            <a:tailEnd/>
          </a:ln>
        </p:spPr>
      </p:pic>
      <p:grpSp>
        <p:nvGrpSpPr>
          <p:cNvPr id="2" name="Group 10"/>
          <p:cNvGrpSpPr>
            <a:grpSpLocks/>
          </p:cNvGrpSpPr>
          <p:nvPr userDrawn="1"/>
        </p:nvGrpSpPr>
        <p:grpSpPr bwMode="auto">
          <a:xfrm>
            <a:off x="0" y="1395426"/>
            <a:ext cx="3048000" cy="2228849"/>
            <a:chOff x="96" y="389"/>
            <a:chExt cx="3291" cy="3209"/>
          </a:xfrm>
          <a:gradFill flip="none" rotWithShape="1">
            <a:gsLst>
              <a:gs pos="16000">
                <a:srgbClr val="991426"/>
              </a:gs>
              <a:gs pos="58000">
                <a:srgbClr val="D4001A"/>
              </a:gs>
            </a:gsLst>
            <a:lin ang="0" scaled="1"/>
            <a:tileRect/>
          </a:gradFill>
        </p:grpSpPr>
        <p:sp>
          <p:nvSpPr>
            <p:cNvPr id="7" name="Freeform 6"/>
            <p:cNvSpPr>
              <a:spLocks/>
            </p:cNvSpPr>
            <p:nvPr/>
          </p:nvSpPr>
          <p:spPr bwMode="auto">
            <a:xfrm>
              <a:off x="96" y="888"/>
              <a:ext cx="518" cy="423"/>
            </a:xfrm>
            <a:custGeom>
              <a:avLst/>
              <a:gdLst/>
              <a:ahLst/>
              <a:cxnLst>
                <a:cxn ang="0">
                  <a:pos x="0" y="67"/>
                </a:cxn>
                <a:cxn ang="0">
                  <a:pos x="82" y="38"/>
                </a:cxn>
                <a:cxn ang="0">
                  <a:pos x="0" y="0"/>
                </a:cxn>
                <a:cxn ang="0">
                  <a:pos x="0" y="67"/>
                </a:cxn>
                <a:cxn ang="0">
                  <a:pos x="0" y="67"/>
                </a:cxn>
              </a:cxnLst>
              <a:rect l="0" t="0" r="r" b="b"/>
              <a:pathLst>
                <a:path w="82" h="67">
                  <a:moveTo>
                    <a:pt x="0" y="67"/>
                  </a:moveTo>
                  <a:cubicBezTo>
                    <a:pt x="27" y="57"/>
                    <a:pt x="55" y="47"/>
                    <a:pt x="82" y="38"/>
                  </a:cubicBezTo>
                  <a:cubicBezTo>
                    <a:pt x="55" y="25"/>
                    <a:pt x="27" y="12"/>
                    <a:pt x="0" y="0"/>
                  </a:cubicBezTo>
                  <a:cubicBezTo>
                    <a:pt x="0" y="67"/>
                    <a:pt x="0" y="67"/>
                    <a:pt x="0" y="67"/>
                  </a:cubicBezTo>
                  <a:cubicBezTo>
                    <a:pt x="0" y="67"/>
                    <a:pt x="0" y="67"/>
                    <a:pt x="0" y="67"/>
                  </a:cubicBezTo>
                  <a:close/>
                </a:path>
              </a:pathLst>
            </a:custGeom>
            <a:grpFill/>
            <a:ln w="9525">
              <a:noFill/>
              <a:round/>
              <a:headEnd/>
              <a:tailEnd/>
            </a:ln>
          </p:spPr>
          <p:txBody>
            <a:bodyPr/>
            <a:lstStyle/>
            <a:p>
              <a:pPr algn="ctr">
                <a:spcBef>
                  <a:spcPct val="50000"/>
                </a:spcBef>
                <a:buClr>
                  <a:srgbClr val="D4001A"/>
                </a:buClr>
                <a:defRPr/>
              </a:pPr>
              <a:endParaRPr lang="en-US" sz="1400" dirty="0">
                <a:solidFill>
                  <a:srgbClr val="000000"/>
                </a:solidFill>
                <a:latin typeface="Arial" charset="0"/>
                <a:cs typeface="Arial" charset="0"/>
              </a:endParaRPr>
            </a:p>
          </p:txBody>
        </p:sp>
        <p:sp>
          <p:nvSpPr>
            <p:cNvPr id="8" name="Freeform 7"/>
            <p:cNvSpPr>
              <a:spLocks/>
            </p:cNvSpPr>
            <p:nvPr/>
          </p:nvSpPr>
          <p:spPr bwMode="auto">
            <a:xfrm>
              <a:off x="96" y="389"/>
              <a:ext cx="1346" cy="645"/>
            </a:xfrm>
            <a:custGeom>
              <a:avLst/>
              <a:gdLst/>
              <a:ahLst/>
              <a:cxnLst>
                <a:cxn ang="0">
                  <a:pos x="128" y="102"/>
                </a:cxn>
                <a:cxn ang="0">
                  <a:pos x="213" y="78"/>
                </a:cxn>
                <a:cxn ang="0">
                  <a:pos x="0" y="0"/>
                </a:cxn>
                <a:cxn ang="0">
                  <a:pos x="0" y="48"/>
                </a:cxn>
                <a:cxn ang="0">
                  <a:pos x="128" y="102"/>
                </a:cxn>
              </a:cxnLst>
              <a:rect l="0" t="0" r="r" b="b"/>
              <a:pathLst>
                <a:path w="213" h="102">
                  <a:moveTo>
                    <a:pt x="128" y="102"/>
                  </a:moveTo>
                  <a:cubicBezTo>
                    <a:pt x="156" y="94"/>
                    <a:pt x="184" y="85"/>
                    <a:pt x="213" y="78"/>
                  </a:cubicBezTo>
                  <a:cubicBezTo>
                    <a:pt x="144" y="48"/>
                    <a:pt x="72" y="21"/>
                    <a:pt x="0" y="0"/>
                  </a:cubicBezTo>
                  <a:cubicBezTo>
                    <a:pt x="0" y="48"/>
                    <a:pt x="0" y="48"/>
                    <a:pt x="0" y="48"/>
                  </a:cubicBezTo>
                  <a:cubicBezTo>
                    <a:pt x="43" y="65"/>
                    <a:pt x="86" y="83"/>
                    <a:pt x="128" y="102"/>
                  </a:cubicBezTo>
                  <a:close/>
                </a:path>
              </a:pathLst>
            </a:custGeom>
            <a:grpFill/>
            <a:ln w="9525">
              <a:noFill/>
              <a:round/>
              <a:headEnd/>
              <a:tailEnd/>
            </a:ln>
          </p:spPr>
          <p:txBody>
            <a:bodyPr/>
            <a:lstStyle/>
            <a:p>
              <a:pPr algn="ctr">
                <a:spcBef>
                  <a:spcPct val="50000"/>
                </a:spcBef>
                <a:buClr>
                  <a:srgbClr val="D4001A"/>
                </a:buClr>
                <a:defRPr/>
              </a:pPr>
              <a:endParaRPr lang="en-US" sz="1400" dirty="0">
                <a:solidFill>
                  <a:srgbClr val="000000"/>
                </a:solidFill>
                <a:latin typeface="Arial" charset="0"/>
                <a:cs typeface="Arial" charset="0"/>
              </a:endParaRPr>
            </a:p>
          </p:txBody>
        </p:sp>
        <p:sp>
          <p:nvSpPr>
            <p:cNvPr id="9" name="Freeform 8"/>
            <p:cNvSpPr>
              <a:spLocks/>
            </p:cNvSpPr>
            <p:nvPr/>
          </p:nvSpPr>
          <p:spPr bwMode="auto">
            <a:xfrm>
              <a:off x="96" y="1323"/>
              <a:ext cx="3291" cy="2275"/>
            </a:xfrm>
            <a:custGeom>
              <a:avLst/>
              <a:gdLst/>
              <a:ahLst/>
              <a:cxnLst>
                <a:cxn ang="0">
                  <a:pos x="521" y="56"/>
                </a:cxn>
                <a:cxn ang="0">
                  <a:pos x="423" y="0"/>
                </a:cxn>
                <a:cxn ang="0">
                  <a:pos x="0" y="195"/>
                </a:cxn>
                <a:cxn ang="0">
                  <a:pos x="0" y="360"/>
                </a:cxn>
                <a:cxn ang="0">
                  <a:pos x="521" y="56"/>
                </a:cxn>
              </a:cxnLst>
              <a:rect l="0" t="0" r="r" b="b"/>
              <a:pathLst>
                <a:path w="521" h="360">
                  <a:moveTo>
                    <a:pt x="521" y="56"/>
                  </a:moveTo>
                  <a:cubicBezTo>
                    <a:pt x="489" y="37"/>
                    <a:pt x="456" y="18"/>
                    <a:pt x="423" y="0"/>
                  </a:cubicBezTo>
                  <a:cubicBezTo>
                    <a:pt x="274" y="50"/>
                    <a:pt x="133" y="116"/>
                    <a:pt x="0" y="195"/>
                  </a:cubicBezTo>
                  <a:cubicBezTo>
                    <a:pt x="0" y="360"/>
                    <a:pt x="0" y="360"/>
                    <a:pt x="0" y="360"/>
                  </a:cubicBezTo>
                  <a:cubicBezTo>
                    <a:pt x="158" y="237"/>
                    <a:pt x="333" y="135"/>
                    <a:pt x="521" y="56"/>
                  </a:cubicBezTo>
                  <a:close/>
                </a:path>
              </a:pathLst>
            </a:custGeom>
            <a:grpFill/>
            <a:ln w="9525">
              <a:noFill/>
              <a:round/>
              <a:headEnd/>
              <a:tailEnd/>
            </a:ln>
          </p:spPr>
          <p:txBody>
            <a:bodyPr/>
            <a:lstStyle/>
            <a:p>
              <a:pPr algn="ctr">
                <a:spcBef>
                  <a:spcPct val="50000"/>
                </a:spcBef>
                <a:buClr>
                  <a:srgbClr val="D4001A"/>
                </a:buClr>
                <a:defRPr/>
              </a:pPr>
              <a:endParaRPr lang="en-US" sz="1400" dirty="0">
                <a:solidFill>
                  <a:srgbClr val="000000"/>
                </a:solidFill>
                <a:latin typeface="Arial" charset="0"/>
                <a:cs typeface="Arial" charset="0"/>
              </a:endParaRPr>
            </a:p>
          </p:txBody>
        </p:sp>
        <p:sp>
          <p:nvSpPr>
            <p:cNvPr id="10" name="Freeform 9"/>
            <p:cNvSpPr>
              <a:spLocks/>
            </p:cNvSpPr>
            <p:nvPr/>
          </p:nvSpPr>
          <p:spPr bwMode="auto">
            <a:xfrm>
              <a:off x="96" y="902"/>
              <a:ext cx="2470" cy="1344"/>
            </a:xfrm>
            <a:custGeom>
              <a:avLst/>
              <a:gdLst/>
              <a:ahLst/>
              <a:cxnLst>
                <a:cxn ang="0">
                  <a:pos x="391" y="51"/>
                </a:cxn>
                <a:cxn ang="0">
                  <a:pos x="281" y="0"/>
                </a:cxn>
                <a:cxn ang="0">
                  <a:pos x="0" y="98"/>
                </a:cxn>
                <a:cxn ang="0">
                  <a:pos x="0" y="213"/>
                </a:cxn>
                <a:cxn ang="0">
                  <a:pos x="391" y="51"/>
                </a:cxn>
              </a:cxnLst>
              <a:rect l="0" t="0" r="r" b="b"/>
              <a:pathLst>
                <a:path w="391" h="213">
                  <a:moveTo>
                    <a:pt x="391" y="51"/>
                  </a:moveTo>
                  <a:cubicBezTo>
                    <a:pt x="355" y="33"/>
                    <a:pt x="318" y="16"/>
                    <a:pt x="281" y="0"/>
                  </a:cubicBezTo>
                  <a:cubicBezTo>
                    <a:pt x="185" y="26"/>
                    <a:pt x="90" y="58"/>
                    <a:pt x="0" y="98"/>
                  </a:cubicBezTo>
                  <a:cubicBezTo>
                    <a:pt x="0" y="213"/>
                    <a:pt x="0" y="213"/>
                    <a:pt x="0" y="213"/>
                  </a:cubicBezTo>
                  <a:cubicBezTo>
                    <a:pt x="123" y="146"/>
                    <a:pt x="254" y="92"/>
                    <a:pt x="391" y="51"/>
                  </a:cubicBezTo>
                  <a:close/>
                </a:path>
              </a:pathLst>
            </a:custGeom>
            <a:grpFill/>
            <a:ln w="9525">
              <a:noFill/>
              <a:round/>
              <a:headEnd/>
              <a:tailEnd/>
            </a:ln>
          </p:spPr>
          <p:txBody>
            <a:bodyPr/>
            <a:lstStyle/>
            <a:p>
              <a:pPr algn="ctr">
                <a:spcBef>
                  <a:spcPct val="50000"/>
                </a:spcBef>
                <a:buClr>
                  <a:srgbClr val="D4001A"/>
                </a:buClr>
                <a:defRPr/>
              </a:pPr>
              <a:endParaRPr lang="en-US" sz="1400" dirty="0">
                <a:solidFill>
                  <a:srgbClr val="000000"/>
                </a:solidFill>
                <a:latin typeface="Arial" charset="0"/>
                <a:cs typeface="Arial" charset="0"/>
              </a:endParaRPr>
            </a:p>
          </p:txBody>
        </p:sp>
      </p:grpSp>
      <p:sp>
        <p:nvSpPr>
          <p:cNvPr id="5122" name="Rectangle 2"/>
          <p:cNvSpPr>
            <a:spLocks noGrp="1" noChangeArrowheads="1"/>
          </p:cNvSpPr>
          <p:nvPr>
            <p:ph type="subTitle" idx="1"/>
          </p:nvPr>
        </p:nvSpPr>
        <p:spPr>
          <a:xfrm>
            <a:off x="3379788" y="3371850"/>
            <a:ext cx="5230812" cy="914400"/>
          </a:xfrm>
        </p:spPr>
        <p:txBody>
          <a:bodyPr/>
          <a:lstStyle>
            <a:lvl1pPr marL="0" indent="0">
              <a:buFontTx/>
              <a:buNone/>
              <a:defRPr sz="1600"/>
            </a:lvl1pPr>
          </a:lstStyle>
          <a:p>
            <a:r>
              <a:rPr lang="en-US" smtClean="0"/>
              <a:t>Click to edit Master subtitle style</a:t>
            </a:r>
            <a:endParaRPr lang="en-US"/>
          </a:p>
        </p:txBody>
      </p:sp>
      <p:sp>
        <p:nvSpPr>
          <p:cNvPr id="29" name="Title 28"/>
          <p:cNvSpPr>
            <a:spLocks noGrp="1"/>
          </p:cNvSpPr>
          <p:nvPr>
            <p:ph type="title"/>
          </p:nvPr>
        </p:nvSpPr>
        <p:spPr>
          <a:xfrm>
            <a:off x="3379788" y="2474008"/>
            <a:ext cx="5230812" cy="801168"/>
          </a:xfrm>
        </p:spPr>
        <p:txBody>
          <a:bodyPr/>
          <a:lstStyle/>
          <a:p>
            <a:r>
              <a:rPr lang="en-US" smtClean="0"/>
              <a:t>Click to edit Master title style</a:t>
            </a:r>
            <a:endParaRPr lang="en-US"/>
          </a:p>
        </p:txBody>
      </p:sp>
    </p:spTree>
  </p:cSld>
  <p:clrMapOvr>
    <a:masterClrMapping/>
  </p:clrMapOvr>
  <p:transition>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3_Title Slide">
    <p:spTree>
      <p:nvGrpSpPr>
        <p:cNvPr id="1" name=""/>
        <p:cNvGrpSpPr/>
        <p:nvPr/>
      </p:nvGrpSpPr>
      <p:grpSpPr>
        <a:xfrm>
          <a:off x="0" y="0"/>
          <a:ext cx="0" cy="0"/>
          <a:chOff x="0" y="0"/>
          <a:chExt cx="0" cy="0"/>
        </a:xfrm>
      </p:grpSpPr>
      <p:sp>
        <p:nvSpPr>
          <p:cNvPr id="4" name="Freeform 16"/>
          <p:cNvSpPr>
            <a:spLocks/>
          </p:cNvSpPr>
          <p:nvPr userDrawn="1"/>
        </p:nvSpPr>
        <p:spPr bwMode="auto">
          <a:xfrm>
            <a:off x="0" y="2689337"/>
            <a:ext cx="9144000" cy="307777"/>
          </a:xfrm>
          <a:custGeom>
            <a:avLst/>
            <a:gdLst/>
            <a:ahLst/>
            <a:cxnLst>
              <a:cxn ang="0">
                <a:pos x="0" y="936"/>
              </a:cxn>
              <a:cxn ang="0">
                <a:pos x="5766" y="936"/>
              </a:cxn>
              <a:cxn ang="0">
                <a:pos x="5766" y="0"/>
              </a:cxn>
              <a:cxn ang="0">
                <a:pos x="1542" y="0"/>
              </a:cxn>
              <a:cxn ang="0">
                <a:pos x="0" y="936"/>
              </a:cxn>
            </a:cxnLst>
            <a:rect l="0" t="0" r="r" b="b"/>
            <a:pathLst>
              <a:path w="5766" h="936">
                <a:moveTo>
                  <a:pt x="0" y="936"/>
                </a:moveTo>
                <a:lnTo>
                  <a:pt x="5766" y="936"/>
                </a:lnTo>
                <a:lnTo>
                  <a:pt x="5766" y="0"/>
                </a:lnTo>
                <a:lnTo>
                  <a:pt x="1542" y="0"/>
                </a:lnTo>
                <a:lnTo>
                  <a:pt x="0" y="936"/>
                </a:lnTo>
                <a:close/>
              </a:path>
            </a:pathLst>
          </a:custGeom>
          <a:gradFill rotWithShape="1">
            <a:gsLst>
              <a:gs pos="0">
                <a:srgbClr val="DDDDDD"/>
              </a:gs>
              <a:gs pos="100000">
                <a:srgbClr val="DDDDDD">
                  <a:gamma/>
                  <a:tint val="0"/>
                  <a:invGamma/>
                </a:srgbClr>
              </a:gs>
            </a:gsLst>
            <a:lin ang="5400000" scaled="1"/>
          </a:gradFill>
          <a:ln w="9525" cap="flat" cmpd="sng">
            <a:noFill/>
            <a:prstDash val="solid"/>
            <a:round/>
            <a:headEnd/>
            <a:tailEnd/>
          </a:ln>
          <a:effectLst/>
        </p:spPr>
        <p:txBody>
          <a:bodyPr anchor="ctr">
            <a:spAutoFit/>
          </a:bodyPr>
          <a:lstStyle/>
          <a:p>
            <a:pPr algn="ctr">
              <a:spcBef>
                <a:spcPct val="50000"/>
              </a:spcBef>
              <a:buClr>
                <a:srgbClr val="D4001A"/>
              </a:buClr>
              <a:defRPr/>
            </a:pPr>
            <a:endParaRPr lang="en-US" sz="1400" dirty="0">
              <a:solidFill>
                <a:srgbClr val="000000"/>
              </a:solidFill>
              <a:latin typeface="Arial" charset="0"/>
              <a:cs typeface="Arial" charset="0"/>
            </a:endParaRPr>
          </a:p>
        </p:txBody>
      </p:sp>
      <p:pic>
        <p:nvPicPr>
          <p:cNvPr id="5" name="Picture 11"/>
          <p:cNvPicPr>
            <a:picLocks noChangeAspect="1" noChangeArrowheads="1"/>
          </p:cNvPicPr>
          <p:nvPr userDrawn="1"/>
        </p:nvPicPr>
        <p:blipFill>
          <a:blip r:embed="rId2" cstate="print"/>
          <a:srcRect/>
          <a:stretch>
            <a:fillRect/>
          </a:stretch>
        </p:blipFill>
        <p:spPr bwMode="auto">
          <a:xfrm>
            <a:off x="6532563" y="4762501"/>
            <a:ext cx="2184400" cy="202406"/>
          </a:xfrm>
          <a:prstGeom prst="rect">
            <a:avLst/>
          </a:prstGeom>
          <a:noFill/>
          <a:ln w="9525" algn="ctr">
            <a:noFill/>
            <a:miter lim="800000"/>
            <a:headEnd/>
            <a:tailEnd/>
          </a:ln>
        </p:spPr>
      </p:pic>
      <p:grpSp>
        <p:nvGrpSpPr>
          <p:cNvPr id="2" name="Group 5"/>
          <p:cNvGrpSpPr>
            <a:grpSpLocks/>
          </p:cNvGrpSpPr>
          <p:nvPr userDrawn="1"/>
        </p:nvGrpSpPr>
        <p:grpSpPr bwMode="auto">
          <a:xfrm>
            <a:off x="0" y="1395426"/>
            <a:ext cx="3048000" cy="2228849"/>
            <a:chOff x="96" y="389"/>
            <a:chExt cx="3291" cy="3209"/>
          </a:xfrm>
          <a:gradFill flip="none" rotWithShape="1">
            <a:gsLst>
              <a:gs pos="16000">
                <a:srgbClr val="991426"/>
              </a:gs>
              <a:gs pos="58000">
                <a:srgbClr val="D4001A"/>
              </a:gs>
            </a:gsLst>
            <a:lin ang="0" scaled="1"/>
            <a:tileRect/>
          </a:gradFill>
        </p:grpSpPr>
        <p:sp>
          <p:nvSpPr>
            <p:cNvPr id="7" name="Freeform 6"/>
            <p:cNvSpPr>
              <a:spLocks/>
            </p:cNvSpPr>
            <p:nvPr/>
          </p:nvSpPr>
          <p:spPr bwMode="auto">
            <a:xfrm>
              <a:off x="96" y="888"/>
              <a:ext cx="518" cy="423"/>
            </a:xfrm>
            <a:custGeom>
              <a:avLst/>
              <a:gdLst/>
              <a:ahLst/>
              <a:cxnLst>
                <a:cxn ang="0">
                  <a:pos x="0" y="67"/>
                </a:cxn>
                <a:cxn ang="0">
                  <a:pos x="82" y="38"/>
                </a:cxn>
                <a:cxn ang="0">
                  <a:pos x="0" y="0"/>
                </a:cxn>
                <a:cxn ang="0">
                  <a:pos x="0" y="67"/>
                </a:cxn>
                <a:cxn ang="0">
                  <a:pos x="0" y="67"/>
                </a:cxn>
              </a:cxnLst>
              <a:rect l="0" t="0" r="r" b="b"/>
              <a:pathLst>
                <a:path w="82" h="67">
                  <a:moveTo>
                    <a:pt x="0" y="67"/>
                  </a:moveTo>
                  <a:cubicBezTo>
                    <a:pt x="27" y="57"/>
                    <a:pt x="55" y="47"/>
                    <a:pt x="82" y="38"/>
                  </a:cubicBezTo>
                  <a:cubicBezTo>
                    <a:pt x="55" y="25"/>
                    <a:pt x="27" y="12"/>
                    <a:pt x="0" y="0"/>
                  </a:cubicBezTo>
                  <a:cubicBezTo>
                    <a:pt x="0" y="67"/>
                    <a:pt x="0" y="67"/>
                    <a:pt x="0" y="67"/>
                  </a:cubicBezTo>
                  <a:cubicBezTo>
                    <a:pt x="0" y="67"/>
                    <a:pt x="0" y="67"/>
                    <a:pt x="0" y="67"/>
                  </a:cubicBezTo>
                  <a:close/>
                </a:path>
              </a:pathLst>
            </a:custGeom>
            <a:grpFill/>
            <a:ln w="9525">
              <a:noFill/>
              <a:round/>
              <a:headEnd/>
              <a:tailEnd/>
            </a:ln>
          </p:spPr>
          <p:txBody>
            <a:bodyPr/>
            <a:lstStyle/>
            <a:p>
              <a:pPr algn="ctr">
                <a:spcBef>
                  <a:spcPct val="50000"/>
                </a:spcBef>
                <a:buClr>
                  <a:srgbClr val="D4001A"/>
                </a:buClr>
                <a:defRPr/>
              </a:pPr>
              <a:endParaRPr lang="en-US" sz="1400" dirty="0">
                <a:solidFill>
                  <a:srgbClr val="000000"/>
                </a:solidFill>
                <a:latin typeface="Arial" charset="0"/>
                <a:cs typeface="Arial" charset="0"/>
              </a:endParaRPr>
            </a:p>
          </p:txBody>
        </p:sp>
        <p:sp>
          <p:nvSpPr>
            <p:cNvPr id="8" name="Freeform 7"/>
            <p:cNvSpPr>
              <a:spLocks/>
            </p:cNvSpPr>
            <p:nvPr/>
          </p:nvSpPr>
          <p:spPr bwMode="auto">
            <a:xfrm>
              <a:off x="96" y="389"/>
              <a:ext cx="1346" cy="645"/>
            </a:xfrm>
            <a:custGeom>
              <a:avLst/>
              <a:gdLst/>
              <a:ahLst/>
              <a:cxnLst>
                <a:cxn ang="0">
                  <a:pos x="128" y="102"/>
                </a:cxn>
                <a:cxn ang="0">
                  <a:pos x="213" y="78"/>
                </a:cxn>
                <a:cxn ang="0">
                  <a:pos x="0" y="0"/>
                </a:cxn>
                <a:cxn ang="0">
                  <a:pos x="0" y="48"/>
                </a:cxn>
                <a:cxn ang="0">
                  <a:pos x="128" y="102"/>
                </a:cxn>
              </a:cxnLst>
              <a:rect l="0" t="0" r="r" b="b"/>
              <a:pathLst>
                <a:path w="213" h="102">
                  <a:moveTo>
                    <a:pt x="128" y="102"/>
                  </a:moveTo>
                  <a:cubicBezTo>
                    <a:pt x="156" y="94"/>
                    <a:pt x="184" y="85"/>
                    <a:pt x="213" y="78"/>
                  </a:cubicBezTo>
                  <a:cubicBezTo>
                    <a:pt x="144" y="48"/>
                    <a:pt x="72" y="21"/>
                    <a:pt x="0" y="0"/>
                  </a:cubicBezTo>
                  <a:cubicBezTo>
                    <a:pt x="0" y="48"/>
                    <a:pt x="0" y="48"/>
                    <a:pt x="0" y="48"/>
                  </a:cubicBezTo>
                  <a:cubicBezTo>
                    <a:pt x="43" y="65"/>
                    <a:pt x="86" y="83"/>
                    <a:pt x="128" y="102"/>
                  </a:cubicBezTo>
                  <a:close/>
                </a:path>
              </a:pathLst>
            </a:custGeom>
            <a:grpFill/>
            <a:ln w="9525">
              <a:noFill/>
              <a:round/>
              <a:headEnd/>
              <a:tailEnd/>
            </a:ln>
          </p:spPr>
          <p:txBody>
            <a:bodyPr/>
            <a:lstStyle/>
            <a:p>
              <a:pPr algn="ctr">
                <a:spcBef>
                  <a:spcPct val="50000"/>
                </a:spcBef>
                <a:buClr>
                  <a:srgbClr val="D4001A"/>
                </a:buClr>
                <a:defRPr/>
              </a:pPr>
              <a:endParaRPr lang="en-US" sz="1400" dirty="0">
                <a:solidFill>
                  <a:srgbClr val="000000"/>
                </a:solidFill>
                <a:latin typeface="Arial" charset="0"/>
                <a:cs typeface="Arial" charset="0"/>
              </a:endParaRPr>
            </a:p>
          </p:txBody>
        </p:sp>
        <p:sp>
          <p:nvSpPr>
            <p:cNvPr id="9" name="Freeform 8"/>
            <p:cNvSpPr>
              <a:spLocks/>
            </p:cNvSpPr>
            <p:nvPr/>
          </p:nvSpPr>
          <p:spPr bwMode="auto">
            <a:xfrm>
              <a:off x="96" y="1323"/>
              <a:ext cx="3291" cy="2275"/>
            </a:xfrm>
            <a:custGeom>
              <a:avLst/>
              <a:gdLst/>
              <a:ahLst/>
              <a:cxnLst>
                <a:cxn ang="0">
                  <a:pos x="521" y="56"/>
                </a:cxn>
                <a:cxn ang="0">
                  <a:pos x="423" y="0"/>
                </a:cxn>
                <a:cxn ang="0">
                  <a:pos x="0" y="195"/>
                </a:cxn>
                <a:cxn ang="0">
                  <a:pos x="0" y="360"/>
                </a:cxn>
                <a:cxn ang="0">
                  <a:pos x="521" y="56"/>
                </a:cxn>
              </a:cxnLst>
              <a:rect l="0" t="0" r="r" b="b"/>
              <a:pathLst>
                <a:path w="521" h="360">
                  <a:moveTo>
                    <a:pt x="521" y="56"/>
                  </a:moveTo>
                  <a:cubicBezTo>
                    <a:pt x="489" y="37"/>
                    <a:pt x="456" y="18"/>
                    <a:pt x="423" y="0"/>
                  </a:cubicBezTo>
                  <a:cubicBezTo>
                    <a:pt x="274" y="50"/>
                    <a:pt x="133" y="116"/>
                    <a:pt x="0" y="195"/>
                  </a:cubicBezTo>
                  <a:cubicBezTo>
                    <a:pt x="0" y="360"/>
                    <a:pt x="0" y="360"/>
                    <a:pt x="0" y="360"/>
                  </a:cubicBezTo>
                  <a:cubicBezTo>
                    <a:pt x="158" y="237"/>
                    <a:pt x="333" y="135"/>
                    <a:pt x="521" y="56"/>
                  </a:cubicBezTo>
                  <a:close/>
                </a:path>
              </a:pathLst>
            </a:custGeom>
            <a:grpFill/>
            <a:ln w="9525">
              <a:noFill/>
              <a:round/>
              <a:headEnd/>
              <a:tailEnd/>
            </a:ln>
          </p:spPr>
          <p:txBody>
            <a:bodyPr/>
            <a:lstStyle/>
            <a:p>
              <a:pPr algn="ctr">
                <a:spcBef>
                  <a:spcPct val="50000"/>
                </a:spcBef>
                <a:buClr>
                  <a:srgbClr val="D4001A"/>
                </a:buClr>
                <a:defRPr/>
              </a:pPr>
              <a:endParaRPr lang="en-US" sz="1400" dirty="0">
                <a:solidFill>
                  <a:srgbClr val="000000"/>
                </a:solidFill>
                <a:latin typeface="Arial" charset="0"/>
                <a:cs typeface="Arial" charset="0"/>
              </a:endParaRPr>
            </a:p>
          </p:txBody>
        </p:sp>
        <p:sp>
          <p:nvSpPr>
            <p:cNvPr id="10" name="Freeform 9"/>
            <p:cNvSpPr>
              <a:spLocks/>
            </p:cNvSpPr>
            <p:nvPr/>
          </p:nvSpPr>
          <p:spPr bwMode="auto">
            <a:xfrm>
              <a:off x="96" y="902"/>
              <a:ext cx="2470" cy="1344"/>
            </a:xfrm>
            <a:custGeom>
              <a:avLst/>
              <a:gdLst/>
              <a:ahLst/>
              <a:cxnLst>
                <a:cxn ang="0">
                  <a:pos x="391" y="51"/>
                </a:cxn>
                <a:cxn ang="0">
                  <a:pos x="281" y="0"/>
                </a:cxn>
                <a:cxn ang="0">
                  <a:pos x="0" y="98"/>
                </a:cxn>
                <a:cxn ang="0">
                  <a:pos x="0" y="213"/>
                </a:cxn>
                <a:cxn ang="0">
                  <a:pos x="391" y="51"/>
                </a:cxn>
              </a:cxnLst>
              <a:rect l="0" t="0" r="r" b="b"/>
              <a:pathLst>
                <a:path w="391" h="213">
                  <a:moveTo>
                    <a:pt x="391" y="51"/>
                  </a:moveTo>
                  <a:cubicBezTo>
                    <a:pt x="355" y="33"/>
                    <a:pt x="318" y="16"/>
                    <a:pt x="281" y="0"/>
                  </a:cubicBezTo>
                  <a:cubicBezTo>
                    <a:pt x="185" y="26"/>
                    <a:pt x="90" y="58"/>
                    <a:pt x="0" y="98"/>
                  </a:cubicBezTo>
                  <a:cubicBezTo>
                    <a:pt x="0" y="213"/>
                    <a:pt x="0" y="213"/>
                    <a:pt x="0" y="213"/>
                  </a:cubicBezTo>
                  <a:cubicBezTo>
                    <a:pt x="123" y="146"/>
                    <a:pt x="254" y="92"/>
                    <a:pt x="391" y="51"/>
                  </a:cubicBezTo>
                  <a:close/>
                </a:path>
              </a:pathLst>
            </a:custGeom>
            <a:grpFill/>
            <a:ln w="9525">
              <a:noFill/>
              <a:round/>
              <a:headEnd/>
              <a:tailEnd/>
            </a:ln>
          </p:spPr>
          <p:txBody>
            <a:bodyPr/>
            <a:lstStyle/>
            <a:p>
              <a:pPr algn="ctr">
                <a:spcBef>
                  <a:spcPct val="50000"/>
                </a:spcBef>
                <a:buClr>
                  <a:srgbClr val="D4001A"/>
                </a:buClr>
                <a:defRPr/>
              </a:pPr>
              <a:endParaRPr lang="en-US" sz="1400" dirty="0">
                <a:solidFill>
                  <a:srgbClr val="000000"/>
                </a:solidFill>
                <a:latin typeface="Arial" charset="0"/>
                <a:cs typeface="Arial" charset="0"/>
              </a:endParaRPr>
            </a:p>
          </p:txBody>
        </p:sp>
      </p:grpSp>
      <p:sp>
        <p:nvSpPr>
          <p:cNvPr id="5122" name="Rectangle 2"/>
          <p:cNvSpPr>
            <a:spLocks noGrp="1" noChangeArrowheads="1"/>
          </p:cNvSpPr>
          <p:nvPr>
            <p:ph type="subTitle" idx="1"/>
          </p:nvPr>
        </p:nvSpPr>
        <p:spPr>
          <a:xfrm>
            <a:off x="3379788" y="3371850"/>
            <a:ext cx="5230812" cy="914400"/>
          </a:xfrm>
        </p:spPr>
        <p:txBody>
          <a:bodyPr/>
          <a:lstStyle>
            <a:lvl1pPr marL="0" indent="0">
              <a:buFontTx/>
              <a:buNone/>
              <a:defRPr sz="1600"/>
            </a:lvl1pPr>
          </a:lstStyle>
          <a:p>
            <a:r>
              <a:rPr lang="en-US" smtClean="0"/>
              <a:t>Click to edit Master subtitle style</a:t>
            </a:r>
            <a:endParaRPr lang="en-US"/>
          </a:p>
        </p:txBody>
      </p:sp>
      <p:sp>
        <p:nvSpPr>
          <p:cNvPr id="29" name="Title 28"/>
          <p:cNvSpPr>
            <a:spLocks noGrp="1"/>
          </p:cNvSpPr>
          <p:nvPr>
            <p:ph type="title"/>
          </p:nvPr>
        </p:nvSpPr>
        <p:spPr>
          <a:xfrm>
            <a:off x="3379788" y="2474008"/>
            <a:ext cx="5230812" cy="801168"/>
          </a:xfrm>
        </p:spPr>
        <p:txBody>
          <a:bodyPr/>
          <a:lstStyle/>
          <a:p>
            <a:r>
              <a:rPr lang="en-US" smtClean="0"/>
              <a:t>Click to edit Master title style</a:t>
            </a:r>
            <a:endParaRPr lang="en-US"/>
          </a:p>
        </p:txBody>
      </p:sp>
    </p:spTree>
  </p:cSld>
  <p:clrMapOvr>
    <a:masterClrMapping/>
  </p:clrMapOvr>
  <p:transition>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pPr>
              <a:defRPr/>
            </a:pPr>
            <a:fld id="{8A2C9AAE-D08D-44A6-8D52-932E199795CF}" type="slidenum">
              <a:rPr lang="en-US">
                <a:solidFill>
                  <a:srgbClr val="006082"/>
                </a:solidFill>
              </a:rPr>
              <a:pPr>
                <a:defRPr/>
              </a:pPr>
              <a:t>‹#›</a:t>
            </a:fld>
            <a:endParaRPr lang="en-US" dirty="0">
              <a:solidFill>
                <a:srgbClr val="006082"/>
              </a:solidFill>
            </a:endParaRPr>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Tree>
  </p:cSld>
  <p:clrMapOvr>
    <a:masterClrMapping/>
  </p:clrMapOvr>
  <p:transition>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1"/>
          <p:cNvPicPr>
            <a:picLocks noChangeAspect="1" noChangeArrowheads="1"/>
          </p:cNvPicPr>
          <p:nvPr/>
        </p:nvPicPr>
        <p:blipFill>
          <a:blip r:embed="rId2" cstate="print"/>
          <a:srcRect/>
          <a:stretch>
            <a:fillRect/>
          </a:stretch>
        </p:blipFill>
        <p:spPr bwMode="auto">
          <a:xfrm>
            <a:off x="6532563" y="4762501"/>
            <a:ext cx="2184400" cy="202406"/>
          </a:xfrm>
          <a:prstGeom prst="rect">
            <a:avLst/>
          </a:prstGeom>
          <a:noFill/>
          <a:ln w="9525" algn="ctr">
            <a:noFill/>
            <a:miter lim="800000"/>
            <a:headEnd/>
            <a:tailEnd/>
          </a:ln>
        </p:spPr>
      </p:pic>
      <p:grpSp>
        <p:nvGrpSpPr>
          <p:cNvPr id="2" name="Group 25"/>
          <p:cNvGrpSpPr>
            <a:grpSpLocks/>
          </p:cNvGrpSpPr>
          <p:nvPr/>
        </p:nvGrpSpPr>
        <p:grpSpPr bwMode="auto">
          <a:xfrm>
            <a:off x="-6349" y="2628911"/>
            <a:ext cx="5102225" cy="2521745"/>
            <a:chOff x="967" y="935"/>
            <a:chExt cx="3779" cy="2490"/>
          </a:xfrm>
          <a:gradFill flip="none" rotWithShape="1">
            <a:gsLst>
              <a:gs pos="42000">
                <a:srgbClr val="FF0000"/>
              </a:gs>
              <a:gs pos="96000">
                <a:srgbClr val="800000"/>
              </a:gs>
            </a:gsLst>
            <a:lin ang="10800000" scaled="1"/>
            <a:tileRect/>
          </a:gradFill>
          <a:effectLst>
            <a:outerShdw blurRad="63500" dist="127000" dir="5400000" algn="tl" rotWithShape="0">
              <a:prstClr val="black">
                <a:alpha val="50000"/>
              </a:prstClr>
            </a:outerShdw>
          </a:effectLst>
        </p:grpSpPr>
        <p:sp>
          <p:nvSpPr>
            <p:cNvPr id="6" name="Freeform 21"/>
            <p:cNvSpPr>
              <a:spLocks/>
            </p:cNvSpPr>
            <p:nvPr/>
          </p:nvSpPr>
          <p:spPr bwMode="auto">
            <a:xfrm>
              <a:off x="967" y="2017"/>
              <a:ext cx="3779" cy="1408"/>
            </a:xfrm>
            <a:custGeom>
              <a:avLst/>
              <a:gdLst/>
              <a:ahLst/>
              <a:cxnLst>
                <a:cxn ang="0">
                  <a:pos x="627" y="0"/>
                </a:cxn>
                <a:cxn ang="0">
                  <a:pos x="0" y="288"/>
                </a:cxn>
                <a:cxn ang="0">
                  <a:pos x="362" y="288"/>
                </a:cxn>
                <a:cxn ang="0">
                  <a:pos x="773" y="82"/>
                </a:cxn>
                <a:cxn ang="0">
                  <a:pos x="627" y="0"/>
                </a:cxn>
              </a:cxnLst>
              <a:rect l="0" t="0" r="r" b="b"/>
              <a:pathLst>
                <a:path w="773" h="288">
                  <a:moveTo>
                    <a:pt x="627" y="0"/>
                  </a:moveTo>
                  <a:cubicBezTo>
                    <a:pt x="407" y="74"/>
                    <a:pt x="197" y="171"/>
                    <a:pt x="0" y="288"/>
                  </a:cubicBezTo>
                  <a:cubicBezTo>
                    <a:pt x="362" y="288"/>
                    <a:pt x="362" y="288"/>
                    <a:pt x="362" y="288"/>
                  </a:cubicBezTo>
                  <a:cubicBezTo>
                    <a:pt x="494" y="211"/>
                    <a:pt x="631" y="142"/>
                    <a:pt x="773" y="82"/>
                  </a:cubicBezTo>
                  <a:cubicBezTo>
                    <a:pt x="725" y="54"/>
                    <a:pt x="677" y="26"/>
                    <a:pt x="627" y="0"/>
                  </a:cubicBezTo>
                  <a:close/>
                </a:path>
              </a:pathLst>
            </a:custGeom>
            <a:grpFill/>
            <a:ln>
              <a:headEnd/>
              <a:tailEnd/>
            </a:ln>
          </p:spPr>
          <p:style>
            <a:lnRef idx="0">
              <a:schemeClr val="accent2"/>
            </a:lnRef>
            <a:fillRef idx="3">
              <a:schemeClr val="accent2"/>
            </a:fillRef>
            <a:effectRef idx="3">
              <a:schemeClr val="accent2"/>
            </a:effectRef>
            <a:fontRef idx="minor">
              <a:schemeClr val="lt1"/>
            </a:fontRef>
          </p:style>
          <p:txBody>
            <a:bodyPr/>
            <a:lstStyle/>
            <a:p>
              <a:pPr>
                <a:defRPr/>
              </a:pPr>
              <a:endParaRPr lang="en-US" sz="1000" b="1" dirty="0">
                <a:solidFill>
                  <a:srgbClr val="FFFFFF"/>
                </a:solidFill>
                <a:latin typeface="Arial" charset="0"/>
              </a:endParaRPr>
            </a:p>
          </p:txBody>
        </p:sp>
        <p:sp>
          <p:nvSpPr>
            <p:cNvPr id="7" name="Freeform 22"/>
            <p:cNvSpPr>
              <a:spLocks/>
            </p:cNvSpPr>
            <p:nvPr/>
          </p:nvSpPr>
          <p:spPr bwMode="auto">
            <a:xfrm>
              <a:off x="967" y="1528"/>
              <a:ext cx="2835" cy="1546"/>
            </a:xfrm>
            <a:custGeom>
              <a:avLst/>
              <a:gdLst/>
              <a:ahLst/>
              <a:cxnLst>
                <a:cxn ang="0">
                  <a:pos x="417" y="0"/>
                </a:cxn>
                <a:cxn ang="0">
                  <a:pos x="0" y="144"/>
                </a:cxn>
                <a:cxn ang="0">
                  <a:pos x="0" y="316"/>
                </a:cxn>
                <a:cxn ang="0">
                  <a:pos x="580" y="75"/>
                </a:cxn>
                <a:cxn ang="0">
                  <a:pos x="417" y="0"/>
                </a:cxn>
              </a:cxnLst>
              <a:rect l="0" t="0" r="r" b="b"/>
              <a:pathLst>
                <a:path w="580" h="316">
                  <a:moveTo>
                    <a:pt x="417" y="0"/>
                  </a:moveTo>
                  <a:cubicBezTo>
                    <a:pt x="274" y="38"/>
                    <a:pt x="134" y="86"/>
                    <a:pt x="0" y="144"/>
                  </a:cubicBezTo>
                  <a:cubicBezTo>
                    <a:pt x="0" y="316"/>
                    <a:pt x="0" y="316"/>
                    <a:pt x="0" y="316"/>
                  </a:cubicBezTo>
                  <a:cubicBezTo>
                    <a:pt x="183" y="217"/>
                    <a:pt x="377" y="136"/>
                    <a:pt x="580" y="75"/>
                  </a:cubicBezTo>
                  <a:cubicBezTo>
                    <a:pt x="526" y="48"/>
                    <a:pt x="472" y="23"/>
                    <a:pt x="417" y="0"/>
                  </a:cubicBezTo>
                  <a:close/>
                </a:path>
              </a:pathLst>
            </a:custGeom>
            <a:grpFill/>
            <a:ln>
              <a:headEnd/>
              <a:tailEnd/>
            </a:ln>
          </p:spPr>
          <p:style>
            <a:lnRef idx="0">
              <a:schemeClr val="accent2"/>
            </a:lnRef>
            <a:fillRef idx="3">
              <a:schemeClr val="accent2"/>
            </a:fillRef>
            <a:effectRef idx="3">
              <a:schemeClr val="accent2"/>
            </a:effectRef>
            <a:fontRef idx="minor">
              <a:schemeClr val="lt1"/>
            </a:fontRef>
          </p:style>
          <p:txBody>
            <a:bodyPr/>
            <a:lstStyle/>
            <a:p>
              <a:pPr>
                <a:defRPr/>
              </a:pPr>
              <a:endParaRPr lang="en-US" sz="1000" b="1" dirty="0">
                <a:solidFill>
                  <a:srgbClr val="FFFFFF"/>
                </a:solidFill>
                <a:latin typeface="Arial" charset="0"/>
              </a:endParaRPr>
            </a:p>
          </p:txBody>
        </p:sp>
        <p:sp>
          <p:nvSpPr>
            <p:cNvPr id="8" name="Freeform 23"/>
            <p:cNvSpPr>
              <a:spLocks/>
            </p:cNvSpPr>
            <p:nvPr/>
          </p:nvSpPr>
          <p:spPr bwMode="auto">
            <a:xfrm>
              <a:off x="967" y="1517"/>
              <a:ext cx="591" cy="484"/>
            </a:xfrm>
            <a:custGeom>
              <a:avLst/>
              <a:gdLst/>
              <a:ahLst/>
              <a:cxnLst>
                <a:cxn ang="0">
                  <a:pos x="0" y="0"/>
                </a:cxn>
                <a:cxn ang="0">
                  <a:pos x="0" y="99"/>
                </a:cxn>
                <a:cxn ang="0">
                  <a:pos x="121" y="55"/>
                </a:cxn>
                <a:cxn ang="0">
                  <a:pos x="0" y="0"/>
                </a:cxn>
              </a:cxnLst>
              <a:rect l="0" t="0" r="r" b="b"/>
              <a:pathLst>
                <a:path w="121" h="99">
                  <a:moveTo>
                    <a:pt x="0" y="0"/>
                  </a:moveTo>
                  <a:cubicBezTo>
                    <a:pt x="0" y="99"/>
                    <a:pt x="0" y="99"/>
                    <a:pt x="0" y="99"/>
                  </a:cubicBezTo>
                  <a:cubicBezTo>
                    <a:pt x="40" y="83"/>
                    <a:pt x="81" y="69"/>
                    <a:pt x="121" y="55"/>
                  </a:cubicBezTo>
                  <a:cubicBezTo>
                    <a:pt x="81" y="36"/>
                    <a:pt x="41" y="17"/>
                    <a:pt x="0" y="0"/>
                  </a:cubicBezTo>
                  <a:close/>
                </a:path>
              </a:pathLst>
            </a:custGeom>
            <a:grpFill/>
            <a:ln>
              <a:headEnd/>
              <a:tailEnd/>
            </a:ln>
          </p:spPr>
          <p:style>
            <a:lnRef idx="0">
              <a:schemeClr val="accent2"/>
            </a:lnRef>
            <a:fillRef idx="3">
              <a:schemeClr val="accent2"/>
            </a:fillRef>
            <a:effectRef idx="3">
              <a:schemeClr val="accent2"/>
            </a:effectRef>
            <a:fontRef idx="minor">
              <a:schemeClr val="lt1"/>
            </a:fontRef>
          </p:style>
          <p:txBody>
            <a:bodyPr/>
            <a:lstStyle/>
            <a:p>
              <a:pPr>
                <a:defRPr/>
              </a:pPr>
              <a:endParaRPr lang="en-US" sz="1000" b="1" dirty="0">
                <a:solidFill>
                  <a:srgbClr val="FFFFFF"/>
                </a:solidFill>
                <a:latin typeface="Arial" charset="0"/>
              </a:endParaRPr>
            </a:p>
          </p:txBody>
        </p:sp>
        <p:sp>
          <p:nvSpPr>
            <p:cNvPr id="9" name="Freeform 24"/>
            <p:cNvSpPr>
              <a:spLocks/>
            </p:cNvSpPr>
            <p:nvPr/>
          </p:nvSpPr>
          <p:spPr bwMode="auto">
            <a:xfrm>
              <a:off x="967" y="935"/>
              <a:ext cx="1545" cy="744"/>
            </a:xfrm>
            <a:custGeom>
              <a:avLst/>
              <a:gdLst/>
              <a:ahLst/>
              <a:cxnLst>
                <a:cxn ang="0">
                  <a:pos x="316" y="116"/>
                </a:cxn>
                <a:cxn ang="0">
                  <a:pos x="0" y="0"/>
                </a:cxn>
                <a:cxn ang="0">
                  <a:pos x="0" y="72"/>
                </a:cxn>
                <a:cxn ang="0">
                  <a:pos x="189" y="152"/>
                </a:cxn>
                <a:cxn ang="0">
                  <a:pos x="316" y="116"/>
                </a:cxn>
              </a:cxnLst>
              <a:rect l="0" t="0" r="r" b="b"/>
              <a:pathLst>
                <a:path w="316" h="152">
                  <a:moveTo>
                    <a:pt x="316" y="116"/>
                  </a:moveTo>
                  <a:cubicBezTo>
                    <a:pt x="213" y="71"/>
                    <a:pt x="107" y="33"/>
                    <a:pt x="0" y="0"/>
                  </a:cubicBezTo>
                  <a:cubicBezTo>
                    <a:pt x="0" y="72"/>
                    <a:pt x="0" y="72"/>
                    <a:pt x="0" y="72"/>
                  </a:cubicBezTo>
                  <a:cubicBezTo>
                    <a:pt x="64" y="97"/>
                    <a:pt x="127" y="123"/>
                    <a:pt x="189" y="152"/>
                  </a:cubicBezTo>
                  <a:cubicBezTo>
                    <a:pt x="231" y="139"/>
                    <a:pt x="273" y="127"/>
                    <a:pt x="316" y="116"/>
                  </a:cubicBezTo>
                  <a:close/>
                </a:path>
              </a:pathLst>
            </a:custGeom>
            <a:grpFill/>
            <a:ln>
              <a:headEnd/>
              <a:tailEnd/>
            </a:ln>
          </p:spPr>
          <p:style>
            <a:lnRef idx="0">
              <a:schemeClr val="accent2"/>
            </a:lnRef>
            <a:fillRef idx="3">
              <a:schemeClr val="accent2"/>
            </a:fillRef>
            <a:effectRef idx="3">
              <a:schemeClr val="accent2"/>
            </a:effectRef>
            <a:fontRef idx="minor">
              <a:schemeClr val="lt1"/>
            </a:fontRef>
          </p:style>
          <p:txBody>
            <a:bodyPr/>
            <a:lstStyle/>
            <a:p>
              <a:pPr>
                <a:defRPr/>
              </a:pPr>
              <a:endParaRPr lang="en-US" sz="1000" b="1" dirty="0">
                <a:solidFill>
                  <a:srgbClr val="FFFFFF"/>
                </a:solidFill>
                <a:latin typeface="Arial" charset="0"/>
              </a:endParaRPr>
            </a:p>
          </p:txBody>
        </p:sp>
      </p:grpSp>
      <p:sp>
        <p:nvSpPr>
          <p:cNvPr id="3075" name="Rectangle 3"/>
          <p:cNvSpPr>
            <a:spLocks noGrp="1" noChangeArrowheads="1"/>
          </p:cNvSpPr>
          <p:nvPr>
            <p:ph type="subTitle" idx="1"/>
          </p:nvPr>
        </p:nvSpPr>
        <p:spPr>
          <a:xfrm>
            <a:off x="1000110" y="1935958"/>
            <a:ext cx="7686699" cy="334562"/>
          </a:xfrm>
          <a:ln algn="ctr"/>
        </p:spPr>
        <p:txBody>
          <a:bodyPr>
            <a:scene3d>
              <a:camera prst="orthographicFront"/>
              <a:lightRig rig="threePt" dir="t"/>
            </a:scene3d>
            <a:sp3d extrusionH="57150">
              <a:bevelT w="38100" h="38100"/>
            </a:sp3d>
          </a:bodyPr>
          <a:lstStyle>
            <a:lvl1pPr marL="0" indent="0" algn="r">
              <a:buFontTx/>
              <a:buNone/>
              <a:defRPr>
                <a:solidFill>
                  <a:schemeClr val="bg2">
                    <a:lumMod val="75000"/>
                  </a:schemeClr>
                </a:solidFill>
                <a:effectLst/>
              </a:defRPr>
            </a:lvl1pPr>
          </a:lstStyle>
          <a:p>
            <a:r>
              <a:rPr lang="en-US" smtClean="0"/>
              <a:t>Click to edit Master subtitle style</a:t>
            </a:r>
            <a:endParaRPr lang="en-US" dirty="0"/>
          </a:p>
        </p:txBody>
      </p:sp>
      <p:sp>
        <p:nvSpPr>
          <p:cNvPr id="3081" name="Rectangle 9"/>
          <p:cNvSpPr>
            <a:spLocks noGrp="1" noChangeArrowheads="1"/>
          </p:cNvSpPr>
          <p:nvPr>
            <p:ph type="ctrTitle"/>
          </p:nvPr>
        </p:nvSpPr>
        <p:spPr>
          <a:xfrm>
            <a:off x="1000101" y="1257283"/>
            <a:ext cx="8143900" cy="604856"/>
          </a:xfrm>
          <a:noFill/>
          <a:ln/>
        </p:spPr>
        <p:style>
          <a:lnRef idx="0">
            <a:schemeClr val="accent2"/>
          </a:lnRef>
          <a:fillRef idx="3">
            <a:schemeClr val="accent2"/>
          </a:fillRef>
          <a:effectRef idx="3">
            <a:schemeClr val="accent2"/>
          </a:effectRef>
          <a:fontRef idx="none"/>
        </p:style>
        <p:txBody>
          <a:bodyPr anchor="b">
            <a:scene3d>
              <a:camera prst="orthographicFront"/>
              <a:lightRig rig="soft" dir="t">
                <a:rot lat="0" lon="0" rev="10800000"/>
              </a:lightRig>
            </a:scene3d>
            <a:sp3d>
              <a:bevelT w="27940" h="12700"/>
              <a:contourClr>
                <a:srgbClr val="DDDDDD"/>
              </a:contourClr>
            </a:sp3d>
          </a:bodyPr>
          <a:lstStyle>
            <a:lvl1pPr marL="85725" indent="0">
              <a:defRPr sz="4400" b="1" cap="none" spc="150">
                <a:ln w="12700"/>
                <a:solidFill>
                  <a:srgbClr val="A20000"/>
                </a:solidFill>
                <a:effectLst/>
              </a:defRPr>
            </a:lvl1pPr>
          </a:lstStyle>
          <a:p>
            <a:r>
              <a:rPr lang="en-US" smtClean="0"/>
              <a:t>Click to edit Master title style</a:t>
            </a:r>
            <a:endParaRPr lang="en-US" dirty="0"/>
          </a:p>
        </p:txBody>
      </p:sp>
      <p:sp>
        <p:nvSpPr>
          <p:cNvPr id="10" name="Freeform 16"/>
          <p:cNvSpPr>
            <a:spLocks/>
          </p:cNvSpPr>
          <p:nvPr userDrawn="1"/>
        </p:nvSpPr>
        <p:spPr bwMode="auto">
          <a:xfrm>
            <a:off x="0" y="2689334"/>
            <a:ext cx="9144000" cy="307777"/>
          </a:xfrm>
          <a:custGeom>
            <a:avLst/>
            <a:gdLst/>
            <a:ahLst/>
            <a:cxnLst>
              <a:cxn ang="0">
                <a:pos x="0" y="936"/>
              </a:cxn>
              <a:cxn ang="0">
                <a:pos x="5766" y="936"/>
              </a:cxn>
              <a:cxn ang="0">
                <a:pos x="5766" y="0"/>
              </a:cxn>
              <a:cxn ang="0">
                <a:pos x="1542" y="0"/>
              </a:cxn>
              <a:cxn ang="0">
                <a:pos x="0" y="936"/>
              </a:cxn>
            </a:cxnLst>
            <a:rect l="0" t="0" r="r" b="b"/>
            <a:pathLst>
              <a:path w="5766" h="936">
                <a:moveTo>
                  <a:pt x="0" y="936"/>
                </a:moveTo>
                <a:lnTo>
                  <a:pt x="5766" y="936"/>
                </a:lnTo>
                <a:lnTo>
                  <a:pt x="5766" y="0"/>
                </a:lnTo>
                <a:lnTo>
                  <a:pt x="1542" y="0"/>
                </a:lnTo>
                <a:lnTo>
                  <a:pt x="0" y="936"/>
                </a:lnTo>
                <a:close/>
              </a:path>
            </a:pathLst>
          </a:custGeom>
          <a:gradFill rotWithShape="1">
            <a:gsLst>
              <a:gs pos="0">
                <a:srgbClr val="DDDDDD"/>
              </a:gs>
              <a:gs pos="100000">
                <a:srgbClr val="DDDDDD">
                  <a:gamma/>
                  <a:tint val="0"/>
                  <a:invGamma/>
                </a:srgbClr>
              </a:gs>
            </a:gsLst>
            <a:lin ang="5400000" scaled="1"/>
          </a:gradFill>
          <a:ln w="9525" cap="flat" cmpd="sng">
            <a:noFill/>
            <a:prstDash val="solid"/>
            <a:round/>
            <a:headEnd/>
            <a:tailEnd/>
          </a:ln>
          <a:effectLst/>
        </p:spPr>
        <p:txBody>
          <a:bodyPr anchor="ctr">
            <a:spAutoFit/>
          </a:bodyPr>
          <a:lstStyle/>
          <a:p>
            <a:pPr algn="ctr">
              <a:spcBef>
                <a:spcPct val="50000"/>
              </a:spcBef>
              <a:buClr>
                <a:srgbClr val="D4001A"/>
              </a:buClr>
              <a:defRPr/>
            </a:pPr>
            <a:endParaRPr lang="en-US" sz="1400" dirty="0">
              <a:solidFill>
                <a:srgbClr val="000000"/>
              </a:solidFill>
              <a:latin typeface="Arial" charset="0"/>
              <a:cs typeface="Arial" charset="0"/>
            </a:endParaRPr>
          </a:p>
        </p:txBody>
      </p:sp>
      <p:pic>
        <p:nvPicPr>
          <p:cNvPr id="11" name="Picture 11"/>
          <p:cNvPicPr>
            <a:picLocks noChangeAspect="1" noChangeArrowheads="1"/>
          </p:cNvPicPr>
          <p:nvPr userDrawn="1"/>
        </p:nvPicPr>
        <p:blipFill>
          <a:blip r:embed="rId2" cstate="print"/>
          <a:srcRect/>
          <a:stretch>
            <a:fillRect/>
          </a:stretch>
        </p:blipFill>
        <p:spPr bwMode="auto">
          <a:xfrm>
            <a:off x="6532563" y="4762501"/>
            <a:ext cx="2184400" cy="202406"/>
          </a:xfrm>
          <a:prstGeom prst="rect">
            <a:avLst/>
          </a:prstGeom>
          <a:noFill/>
          <a:ln w="9525" algn="ctr">
            <a:noFill/>
            <a:miter lim="800000"/>
            <a:headEnd/>
            <a:tailEnd/>
          </a:ln>
        </p:spPr>
      </p:pic>
      <p:grpSp>
        <p:nvGrpSpPr>
          <p:cNvPr id="3" name="Group 11"/>
          <p:cNvGrpSpPr>
            <a:grpSpLocks/>
          </p:cNvGrpSpPr>
          <p:nvPr userDrawn="1"/>
        </p:nvGrpSpPr>
        <p:grpSpPr bwMode="auto">
          <a:xfrm>
            <a:off x="0" y="1395423"/>
            <a:ext cx="3048000" cy="2228849"/>
            <a:chOff x="96" y="389"/>
            <a:chExt cx="3291" cy="3209"/>
          </a:xfrm>
          <a:gradFill flip="none" rotWithShape="1">
            <a:gsLst>
              <a:gs pos="16000">
                <a:srgbClr val="991426"/>
              </a:gs>
              <a:gs pos="58000">
                <a:srgbClr val="D4001A"/>
              </a:gs>
            </a:gsLst>
            <a:lin ang="0" scaled="1"/>
            <a:tileRect/>
          </a:gradFill>
        </p:grpSpPr>
        <p:sp>
          <p:nvSpPr>
            <p:cNvPr id="13" name="Freeform 12"/>
            <p:cNvSpPr>
              <a:spLocks/>
            </p:cNvSpPr>
            <p:nvPr/>
          </p:nvSpPr>
          <p:spPr bwMode="auto">
            <a:xfrm>
              <a:off x="96" y="888"/>
              <a:ext cx="518" cy="423"/>
            </a:xfrm>
            <a:custGeom>
              <a:avLst/>
              <a:gdLst/>
              <a:ahLst/>
              <a:cxnLst>
                <a:cxn ang="0">
                  <a:pos x="0" y="67"/>
                </a:cxn>
                <a:cxn ang="0">
                  <a:pos x="82" y="38"/>
                </a:cxn>
                <a:cxn ang="0">
                  <a:pos x="0" y="0"/>
                </a:cxn>
                <a:cxn ang="0">
                  <a:pos x="0" y="67"/>
                </a:cxn>
                <a:cxn ang="0">
                  <a:pos x="0" y="67"/>
                </a:cxn>
              </a:cxnLst>
              <a:rect l="0" t="0" r="r" b="b"/>
              <a:pathLst>
                <a:path w="82" h="67">
                  <a:moveTo>
                    <a:pt x="0" y="67"/>
                  </a:moveTo>
                  <a:cubicBezTo>
                    <a:pt x="27" y="57"/>
                    <a:pt x="55" y="47"/>
                    <a:pt x="82" y="38"/>
                  </a:cubicBezTo>
                  <a:cubicBezTo>
                    <a:pt x="55" y="25"/>
                    <a:pt x="27" y="12"/>
                    <a:pt x="0" y="0"/>
                  </a:cubicBezTo>
                  <a:cubicBezTo>
                    <a:pt x="0" y="67"/>
                    <a:pt x="0" y="67"/>
                    <a:pt x="0" y="67"/>
                  </a:cubicBezTo>
                  <a:cubicBezTo>
                    <a:pt x="0" y="67"/>
                    <a:pt x="0" y="67"/>
                    <a:pt x="0" y="67"/>
                  </a:cubicBezTo>
                  <a:close/>
                </a:path>
              </a:pathLst>
            </a:custGeom>
            <a:grpFill/>
            <a:ln w="9525">
              <a:noFill/>
              <a:round/>
              <a:headEnd/>
              <a:tailEnd/>
            </a:ln>
          </p:spPr>
          <p:txBody>
            <a:bodyPr/>
            <a:lstStyle/>
            <a:p>
              <a:pPr algn="ctr">
                <a:spcBef>
                  <a:spcPct val="50000"/>
                </a:spcBef>
                <a:buClr>
                  <a:srgbClr val="D4001A"/>
                </a:buClr>
                <a:defRPr/>
              </a:pPr>
              <a:endParaRPr lang="en-US" sz="1400" dirty="0">
                <a:solidFill>
                  <a:srgbClr val="000000"/>
                </a:solidFill>
                <a:latin typeface="Arial" charset="0"/>
                <a:cs typeface="Arial" charset="0"/>
              </a:endParaRPr>
            </a:p>
          </p:txBody>
        </p:sp>
        <p:sp>
          <p:nvSpPr>
            <p:cNvPr id="14" name="Freeform 13"/>
            <p:cNvSpPr>
              <a:spLocks/>
            </p:cNvSpPr>
            <p:nvPr/>
          </p:nvSpPr>
          <p:spPr bwMode="auto">
            <a:xfrm>
              <a:off x="96" y="389"/>
              <a:ext cx="1346" cy="645"/>
            </a:xfrm>
            <a:custGeom>
              <a:avLst/>
              <a:gdLst/>
              <a:ahLst/>
              <a:cxnLst>
                <a:cxn ang="0">
                  <a:pos x="128" y="102"/>
                </a:cxn>
                <a:cxn ang="0">
                  <a:pos x="213" y="78"/>
                </a:cxn>
                <a:cxn ang="0">
                  <a:pos x="0" y="0"/>
                </a:cxn>
                <a:cxn ang="0">
                  <a:pos x="0" y="48"/>
                </a:cxn>
                <a:cxn ang="0">
                  <a:pos x="128" y="102"/>
                </a:cxn>
              </a:cxnLst>
              <a:rect l="0" t="0" r="r" b="b"/>
              <a:pathLst>
                <a:path w="213" h="102">
                  <a:moveTo>
                    <a:pt x="128" y="102"/>
                  </a:moveTo>
                  <a:cubicBezTo>
                    <a:pt x="156" y="94"/>
                    <a:pt x="184" y="85"/>
                    <a:pt x="213" y="78"/>
                  </a:cubicBezTo>
                  <a:cubicBezTo>
                    <a:pt x="144" y="48"/>
                    <a:pt x="72" y="21"/>
                    <a:pt x="0" y="0"/>
                  </a:cubicBezTo>
                  <a:cubicBezTo>
                    <a:pt x="0" y="48"/>
                    <a:pt x="0" y="48"/>
                    <a:pt x="0" y="48"/>
                  </a:cubicBezTo>
                  <a:cubicBezTo>
                    <a:pt x="43" y="65"/>
                    <a:pt x="86" y="83"/>
                    <a:pt x="128" y="102"/>
                  </a:cubicBezTo>
                  <a:close/>
                </a:path>
              </a:pathLst>
            </a:custGeom>
            <a:grpFill/>
            <a:ln w="9525">
              <a:noFill/>
              <a:round/>
              <a:headEnd/>
              <a:tailEnd/>
            </a:ln>
          </p:spPr>
          <p:txBody>
            <a:bodyPr/>
            <a:lstStyle/>
            <a:p>
              <a:pPr algn="ctr">
                <a:spcBef>
                  <a:spcPct val="50000"/>
                </a:spcBef>
                <a:buClr>
                  <a:srgbClr val="D4001A"/>
                </a:buClr>
                <a:defRPr/>
              </a:pPr>
              <a:endParaRPr lang="en-US" sz="1400" dirty="0">
                <a:solidFill>
                  <a:srgbClr val="000000"/>
                </a:solidFill>
                <a:latin typeface="Arial" charset="0"/>
                <a:cs typeface="Arial" charset="0"/>
              </a:endParaRPr>
            </a:p>
          </p:txBody>
        </p:sp>
        <p:sp>
          <p:nvSpPr>
            <p:cNvPr id="15" name="Freeform 14"/>
            <p:cNvSpPr>
              <a:spLocks/>
            </p:cNvSpPr>
            <p:nvPr/>
          </p:nvSpPr>
          <p:spPr bwMode="auto">
            <a:xfrm>
              <a:off x="96" y="1323"/>
              <a:ext cx="3291" cy="2275"/>
            </a:xfrm>
            <a:custGeom>
              <a:avLst/>
              <a:gdLst/>
              <a:ahLst/>
              <a:cxnLst>
                <a:cxn ang="0">
                  <a:pos x="521" y="56"/>
                </a:cxn>
                <a:cxn ang="0">
                  <a:pos x="423" y="0"/>
                </a:cxn>
                <a:cxn ang="0">
                  <a:pos x="0" y="195"/>
                </a:cxn>
                <a:cxn ang="0">
                  <a:pos x="0" y="360"/>
                </a:cxn>
                <a:cxn ang="0">
                  <a:pos x="521" y="56"/>
                </a:cxn>
              </a:cxnLst>
              <a:rect l="0" t="0" r="r" b="b"/>
              <a:pathLst>
                <a:path w="521" h="360">
                  <a:moveTo>
                    <a:pt x="521" y="56"/>
                  </a:moveTo>
                  <a:cubicBezTo>
                    <a:pt x="489" y="37"/>
                    <a:pt x="456" y="18"/>
                    <a:pt x="423" y="0"/>
                  </a:cubicBezTo>
                  <a:cubicBezTo>
                    <a:pt x="274" y="50"/>
                    <a:pt x="133" y="116"/>
                    <a:pt x="0" y="195"/>
                  </a:cubicBezTo>
                  <a:cubicBezTo>
                    <a:pt x="0" y="360"/>
                    <a:pt x="0" y="360"/>
                    <a:pt x="0" y="360"/>
                  </a:cubicBezTo>
                  <a:cubicBezTo>
                    <a:pt x="158" y="237"/>
                    <a:pt x="333" y="135"/>
                    <a:pt x="521" y="56"/>
                  </a:cubicBezTo>
                  <a:close/>
                </a:path>
              </a:pathLst>
            </a:custGeom>
            <a:grpFill/>
            <a:ln w="9525">
              <a:noFill/>
              <a:round/>
              <a:headEnd/>
              <a:tailEnd/>
            </a:ln>
          </p:spPr>
          <p:txBody>
            <a:bodyPr/>
            <a:lstStyle/>
            <a:p>
              <a:pPr algn="ctr">
                <a:spcBef>
                  <a:spcPct val="50000"/>
                </a:spcBef>
                <a:buClr>
                  <a:srgbClr val="D4001A"/>
                </a:buClr>
                <a:defRPr/>
              </a:pPr>
              <a:endParaRPr lang="en-US" sz="1400" dirty="0">
                <a:solidFill>
                  <a:srgbClr val="000000"/>
                </a:solidFill>
                <a:latin typeface="Arial" charset="0"/>
                <a:cs typeface="Arial" charset="0"/>
              </a:endParaRPr>
            </a:p>
          </p:txBody>
        </p:sp>
        <p:sp>
          <p:nvSpPr>
            <p:cNvPr id="16" name="Freeform 15"/>
            <p:cNvSpPr>
              <a:spLocks/>
            </p:cNvSpPr>
            <p:nvPr/>
          </p:nvSpPr>
          <p:spPr bwMode="auto">
            <a:xfrm>
              <a:off x="96" y="902"/>
              <a:ext cx="2470" cy="1344"/>
            </a:xfrm>
            <a:custGeom>
              <a:avLst/>
              <a:gdLst/>
              <a:ahLst/>
              <a:cxnLst>
                <a:cxn ang="0">
                  <a:pos x="391" y="51"/>
                </a:cxn>
                <a:cxn ang="0">
                  <a:pos x="281" y="0"/>
                </a:cxn>
                <a:cxn ang="0">
                  <a:pos x="0" y="98"/>
                </a:cxn>
                <a:cxn ang="0">
                  <a:pos x="0" y="213"/>
                </a:cxn>
                <a:cxn ang="0">
                  <a:pos x="391" y="51"/>
                </a:cxn>
              </a:cxnLst>
              <a:rect l="0" t="0" r="r" b="b"/>
              <a:pathLst>
                <a:path w="391" h="213">
                  <a:moveTo>
                    <a:pt x="391" y="51"/>
                  </a:moveTo>
                  <a:cubicBezTo>
                    <a:pt x="355" y="33"/>
                    <a:pt x="318" y="16"/>
                    <a:pt x="281" y="0"/>
                  </a:cubicBezTo>
                  <a:cubicBezTo>
                    <a:pt x="185" y="26"/>
                    <a:pt x="90" y="58"/>
                    <a:pt x="0" y="98"/>
                  </a:cubicBezTo>
                  <a:cubicBezTo>
                    <a:pt x="0" y="213"/>
                    <a:pt x="0" y="213"/>
                    <a:pt x="0" y="213"/>
                  </a:cubicBezTo>
                  <a:cubicBezTo>
                    <a:pt x="123" y="146"/>
                    <a:pt x="254" y="92"/>
                    <a:pt x="391" y="51"/>
                  </a:cubicBezTo>
                  <a:close/>
                </a:path>
              </a:pathLst>
            </a:custGeom>
            <a:grpFill/>
            <a:ln w="9525">
              <a:noFill/>
              <a:round/>
              <a:headEnd/>
              <a:tailEnd/>
            </a:ln>
          </p:spPr>
          <p:txBody>
            <a:bodyPr/>
            <a:lstStyle/>
            <a:p>
              <a:pPr algn="ctr">
                <a:spcBef>
                  <a:spcPct val="50000"/>
                </a:spcBef>
                <a:buClr>
                  <a:srgbClr val="D4001A"/>
                </a:buClr>
                <a:defRPr/>
              </a:pPr>
              <a:endParaRPr lang="en-US" sz="1400" dirty="0">
                <a:solidFill>
                  <a:srgbClr val="000000"/>
                </a:solidFill>
                <a:latin typeface="Arial" charset="0"/>
                <a:cs typeface="Arial" charset="0"/>
              </a:endParaRPr>
            </a:p>
          </p:txBody>
        </p:sp>
      </p:grpSp>
    </p:spTree>
  </p:cSld>
  <p:clrMapOvr>
    <a:masterClrMapping/>
  </p:clrMapOvr>
  <p:transition>
    <p:fade/>
  </p:transition>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200">
                <a:effectLst>
                  <a:outerShdw blurRad="38100" dist="38100" dir="2700000" algn="tl">
                    <a:srgbClr val="000000">
                      <a:alpha val="43137"/>
                    </a:srgbClr>
                  </a:outerShdw>
                </a:effectLst>
              </a:defRPr>
            </a:lvl1pPr>
          </a:lstStyle>
          <a:p>
            <a:r>
              <a:rPr lang="en-US" dirty="0" smtClean="0"/>
              <a:t>Click to edit Master title style</a:t>
            </a:r>
            <a:endParaRPr lang="en-US" dirty="0"/>
          </a:p>
        </p:txBody>
      </p:sp>
      <p:sp>
        <p:nvSpPr>
          <p:cNvPr id="3" name="Content Placeholder 2"/>
          <p:cNvSpPr>
            <a:spLocks noGrp="1"/>
          </p:cNvSpPr>
          <p:nvPr>
            <p:ph idx="1"/>
          </p:nvPr>
        </p:nvSpPr>
        <p:spPr>
          <a:xfrm>
            <a:off x="431800" y="627459"/>
            <a:ext cx="8280400" cy="4239816"/>
          </a:xfrm>
        </p:spPr>
        <p:txBody>
          <a:bodyPr/>
          <a:lstStyle>
            <a:lvl1pPr marL="268288" marR="0" indent="-268288" algn="l" defTabSz="914400" rtl="0" eaLnBrk="1" fontAlgn="base" latinLnBrk="0" hangingPunct="1">
              <a:lnSpc>
                <a:spcPct val="100000"/>
              </a:lnSpc>
              <a:spcBef>
                <a:spcPts val="600"/>
              </a:spcBef>
              <a:spcAft>
                <a:spcPts val="0"/>
              </a:spcAft>
              <a:buClr>
                <a:srgbClr val="C00000"/>
              </a:buClr>
              <a:buSzPct val="100000"/>
              <a:buFontTx/>
              <a:buNone/>
              <a:tabLst/>
              <a:defRPr>
                <a:solidFill>
                  <a:srgbClr val="A20000"/>
                </a:solidFill>
              </a:defRPr>
            </a:lvl1pPr>
            <a:lvl2pPr>
              <a:buClr>
                <a:srgbClr val="A20000"/>
              </a:buClr>
              <a:buFont typeface="Wingdings" pitchFamily="2" charset="2"/>
              <a:buChar char="Ø"/>
              <a:defRPr>
                <a:solidFill>
                  <a:schemeClr val="tx1">
                    <a:lumMod val="75000"/>
                    <a:lumOff val="25000"/>
                  </a:schemeClr>
                </a:solidFill>
              </a:defRPr>
            </a:lvl2pPr>
            <a:lvl3pPr>
              <a:buClr>
                <a:srgbClr val="A20000"/>
              </a:buClr>
              <a:buFont typeface="Wingdings" pitchFamily="2" charset="2"/>
              <a:buChar char="§"/>
              <a:defRPr>
                <a:solidFill>
                  <a:schemeClr val="tx1">
                    <a:lumMod val="75000"/>
                    <a:lumOff val="25000"/>
                  </a:schemeClr>
                </a:solidFill>
              </a:defRPr>
            </a:lvl3pPr>
          </a:lstStyle>
          <a:p>
            <a:pPr marL="268288" marR="0" lvl="0" indent="-268288" algn="l" defTabSz="914400" rtl="0" eaLnBrk="1" fontAlgn="base" latinLnBrk="0" hangingPunct="1">
              <a:lnSpc>
                <a:spcPct val="100000"/>
              </a:lnSpc>
              <a:spcBef>
                <a:spcPts val="600"/>
              </a:spcBef>
              <a:spcAft>
                <a:spcPts val="0"/>
              </a:spcAft>
              <a:buClr>
                <a:srgbClr val="C00000"/>
              </a:buClr>
              <a:buSzPct val="100000"/>
              <a:buFontTx/>
              <a:buNone/>
              <a:tabLst/>
              <a:defRPr/>
            </a:pPr>
            <a:r>
              <a:rPr lang="en-US" smtClean="0"/>
              <a:t>Click to edit Master text styles</a:t>
            </a:r>
          </a:p>
          <a:p>
            <a:pPr marL="268288" marR="0" lvl="1" indent="-268288" algn="l" defTabSz="914400" rtl="0" eaLnBrk="1" fontAlgn="base" latinLnBrk="0" hangingPunct="1">
              <a:lnSpc>
                <a:spcPct val="100000"/>
              </a:lnSpc>
              <a:spcBef>
                <a:spcPts val="600"/>
              </a:spcBef>
              <a:spcAft>
                <a:spcPts val="0"/>
              </a:spcAft>
              <a:buClr>
                <a:srgbClr val="C00000"/>
              </a:buClr>
              <a:buSzPct val="100000"/>
              <a:buFontTx/>
              <a:buNone/>
              <a:tabLst/>
              <a:defRPr/>
            </a:pPr>
            <a:r>
              <a:rPr lang="en-US" smtClean="0"/>
              <a:t>Second level</a:t>
            </a:r>
          </a:p>
          <a:p>
            <a:pPr marL="268288" marR="0" lvl="2" indent="-268288" algn="l" defTabSz="914400" rtl="0" eaLnBrk="1" fontAlgn="base" latinLnBrk="0" hangingPunct="1">
              <a:lnSpc>
                <a:spcPct val="100000"/>
              </a:lnSpc>
              <a:spcBef>
                <a:spcPts val="600"/>
              </a:spcBef>
              <a:spcAft>
                <a:spcPts val="0"/>
              </a:spcAft>
              <a:buClr>
                <a:srgbClr val="C00000"/>
              </a:buClr>
              <a:buSzPct val="100000"/>
              <a:buFontTx/>
              <a:buNone/>
              <a:tabLst/>
              <a:defRPr/>
            </a:pPr>
            <a:r>
              <a:rPr lang="en-US" smtClean="0"/>
              <a:t>Third level</a:t>
            </a:r>
          </a:p>
        </p:txBody>
      </p:sp>
      <p:sp>
        <p:nvSpPr>
          <p:cNvPr id="5" name="Rectangle 5"/>
          <p:cNvSpPr>
            <a:spLocks noGrp="1" noChangeArrowheads="1"/>
          </p:cNvSpPr>
          <p:nvPr>
            <p:ph type="sldNum" sz="quarter" idx="11"/>
          </p:nvPr>
        </p:nvSpPr>
        <p:spPr>
          <a:ln/>
        </p:spPr>
        <p:txBody>
          <a:bodyPr/>
          <a:lstStyle>
            <a:lvl1pPr>
              <a:defRPr/>
            </a:lvl1pPr>
          </a:lstStyle>
          <a:p>
            <a:pPr>
              <a:defRPr/>
            </a:pPr>
            <a:fld id="{8A1BFC25-838D-41A8-AF35-983BAE67F03C}" type="slidenum">
              <a:rPr lang="en-US" smtClean="0">
                <a:solidFill>
                  <a:srgbClr val="006082"/>
                </a:solidFill>
              </a:rPr>
              <a:pPr>
                <a:defRPr/>
              </a:pPr>
              <a:t>‹#›</a:t>
            </a:fld>
            <a:endParaRPr lang="en-US" dirty="0">
              <a:solidFill>
                <a:srgbClr val="006082"/>
              </a:solidFill>
            </a:endParaRPr>
          </a:p>
        </p:txBody>
      </p:sp>
      <p:sp>
        <p:nvSpPr>
          <p:cNvPr id="6" name="Rectangle 6"/>
          <p:cNvSpPr>
            <a:spLocks noGrp="1" noChangeArrowheads="1"/>
          </p:cNvSpPr>
          <p:nvPr>
            <p:ph type="ftr" sz="quarter" idx="3"/>
          </p:nvPr>
        </p:nvSpPr>
        <p:spPr bwMode="auto">
          <a:xfrm>
            <a:off x="3786182" y="5024447"/>
            <a:ext cx="1543032" cy="128685"/>
          </a:xfrm>
          <a:prstGeom prst="rect">
            <a:avLst/>
          </a:prstGeom>
          <a:noFill/>
          <a:ln w="9525">
            <a:noFill/>
            <a:miter lim="800000"/>
            <a:headEnd/>
            <a:tailEnd/>
          </a:ln>
          <a:effectLst/>
        </p:spPr>
        <p:txBody>
          <a:bodyPr vert="horz" wrap="square" lIns="91440" tIns="0" rIns="91440" bIns="36000" numCol="1" anchor="ctr" anchorCtr="0" compatLnSpc="1">
            <a:prstTxWarp prst="textNoShape">
              <a:avLst/>
            </a:prstTxWarp>
            <a:spAutoFit/>
          </a:bodyPr>
          <a:lstStyle>
            <a:lvl1pPr algn="ctr">
              <a:spcBef>
                <a:spcPct val="0"/>
              </a:spcBef>
              <a:buClrTx/>
              <a:defRPr sz="600" b="1" cap="none" spc="0">
                <a:ln w="10160">
                  <a:noFill/>
                  <a:prstDash val="solid"/>
                </a:ln>
                <a:solidFill>
                  <a:srgbClr val="C00000"/>
                </a:solidFill>
                <a:effectLst/>
                <a:latin typeface="+mn-lt"/>
              </a:defRPr>
            </a:lvl1pPr>
          </a:lstStyle>
          <a:p>
            <a:pPr>
              <a:defRPr/>
            </a:pPr>
            <a:endParaRPr lang="en-US" dirty="0"/>
          </a:p>
        </p:txBody>
      </p:sp>
    </p:spTree>
  </p:cSld>
  <p:clrMapOvr>
    <a:masterClrMapping/>
  </p:clrMapOvr>
  <p:transition>
    <p:fade/>
  </p:transition>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68313" y="627469"/>
            <a:ext cx="3994148" cy="4212431"/>
          </a:xfrm>
        </p:spPr>
        <p:txBody>
          <a:bodyPr/>
          <a:lstStyle>
            <a:lvl1pPr marL="268288" marR="0" indent="-268288" algn="l" defTabSz="914400" rtl="0" eaLnBrk="1" fontAlgn="base" latinLnBrk="0" hangingPunct="1">
              <a:lnSpc>
                <a:spcPct val="100000"/>
              </a:lnSpc>
              <a:spcBef>
                <a:spcPts val="600"/>
              </a:spcBef>
              <a:spcAft>
                <a:spcPts val="0"/>
              </a:spcAft>
              <a:buClr>
                <a:srgbClr val="C00000"/>
              </a:buClr>
              <a:buSzPct val="100000"/>
              <a:buFontTx/>
              <a:buNone/>
              <a:tabLst/>
              <a:defRPr lang="en-US" sz="2000" b="1" cap="none" spc="0" dirty="0" smtClean="0">
                <a:ln>
                  <a:noFill/>
                </a:ln>
                <a:solidFill>
                  <a:srgbClr val="A20000"/>
                </a:solidFill>
                <a:effectLst/>
                <a:latin typeface="Calibri" pitchFamily="34" charset="0"/>
                <a:ea typeface="+mn-ea"/>
                <a:cs typeface="+mn-cs"/>
              </a:defRPr>
            </a:lvl1pPr>
            <a:lvl2pPr algn="l" rtl="0" eaLnBrk="1" fontAlgn="base" hangingPunct="1">
              <a:spcAft>
                <a:spcPts val="0"/>
              </a:spcAft>
              <a:buClr>
                <a:srgbClr val="A20000"/>
              </a:buClr>
              <a:buSzPct val="100000"/>
              <a:buFont typeface="Wingdings" pitchFamily="2" charset="2"/>
              <a:buChar char="Ø"/>
              <a:defRPr lang="en-US" sz="1400" b="0" cap="none" spc="0" dirty="0" smtClean="0">
                <a:ln>
                  <a:noFill/>
                </a:ln>
                <a:solidFill>
                  <a:schemeClr val="tx1">
                    <a:lumMod val="75000"/>
                    <a:lumOff val="25000"/>
                  </a:schemeClr>
                </a:solidFill>
                <a:effectLst/>
                <a:latin typeface="+mj-lt"/>
              </a:defRPr>
            </a:lvl2pPr>
            <a:lvl3pPr algn="l" rtl="0" eaLnBrk="1" fontAlgn="base" hangingPunct="1">
              <a:spcAft>
                <a:spcPts val="0"/>
              </a:spcAft>
              <a:buClr>
                <a:srgbClr val="A20000"/>
              </a:buClr>
              <a:buSzPct val="100000"/>
              <a:buFont typeface="Wingdings" pitchFamily="2" charset="2"/>
              <a:buChar char="§"/>
              <a:defRPr lang="en-US" sz="1200" b="0" cap="none" spc="0" dirty="0" smtClean="0">
                <a:ln>
                  <a:noFill/>
                </a:ln>
                <a:solidFill>
                  <a:schemeClr val="tx1">
                    <a:lumMod val="75000"/>
                    <a:lumOff val="25000"/>
                  </a:schemeClr>
                </a:solidFill>
                <a:effectLst/>
                <a:latin typeface="+mj-lt"/>
              </a:defRPr>
            </a:lvl3pPr>
            <a:lvl4pPr>
              <a:defRPr sz="1800"/>
            </a:lvl4pPr>
            <a:lvl5pPr>
              <a:defRPr sz="1800"/>
            </a:lvl5pPr>
            <a:lvl6pPr>
              <a:defRPr sz="1800"/>
            </a:lvl6pPr>
            <a:lvl7pPr>
              <a:defRPr sz="1800"/>
            </a:lvl7pPr>
            <a:lvl8pPr>
              <a:defRPr sz="1800"/>
            </a:lvl8pPr>
            <a:lvl9pPr>
              <a:defRPr sz="1800"/>
            </a:lvl9pPr>
          </a:lstStyle>
          <a:p>
            <a:pPr marL="268288" marR="0" lvl="0" indent="-268288" algn="l" defTabSz="914400" rtl="0" eaLnBrk="1" fontAlgn="base" latinLnBrk="0" hangingPunct="1">
              <a:lnSpc>
                <a:spcPct val="100000"/>
              </a:lnSpc>
              <a:spcBef>
                <a:spcPts val="600"/>
              </a:spcBef>
              <a:spcAft>
                <a:spcPts val="0"/>
              </a:spcAft>
              <a:buClr>
                <a:srgbClr val="C00000"/>
              </a:buClr>
              <a:buSzPct val="100000"/>
              <a:buFontTx/>
              <a:buNone/>
              <a:tabLst/>
              <a:defRPr/>
            </a:pPr>
            <a:r>
              <a:rPr lang="en-US" smtClean="0"/>
              <a:t>Click to edit Master text styles</a:t>
            </a:r>
          </a:p>
          <a:p>
            <a:pPr marL="268288" marR="0" lvl="1" indent="-268288" algn="l" defTabSz="914400" rtl="0" eaLnBrk="1" fontAlgn="base" latinLnBrk="0" hangingPunct="1">
              <a:lnSpc>
                <a:spcPct val="100000"/>
              </a:lnSpc>
              <a:spcBef>
                <a:spcPts val="600"/>
              </a:spcBef>
              <a:spcAft>
                <a:spcPts val="0"/>
              </a:spcAft>
              <a:buClr>
                <a:srgbClr val="C00000"/>
              </a:buClr>
              <a:buSzPct val="100000"/>
              <a:buFontTx/>
              <a:buNone/>
              <a:tabLst/>
              <a:defRPr/>
            </a:pPr>
            <a:r>
              <a:rPr lang="en-US" smtClean="0"/>
              <a:t>Second level</a:t>
            </a:r>
          </a:p>
          <a:p>
            <a:pPr marL="268288" marR="0" lvl="2" indent="-268288" algn="l" defTabSz="914400" rtl="0" eaLnBrk="1" fontAlgn="base" latinLnBrk="0" hangingPunct="1">
              <a:lnSpc>
                <a:spcPct val="100000"/>
              </a:lnSpc>
              <a:spcBef>
                <a:spcPts val="600"/>
              </a:spcBef>
              <a:spcAft>
                <a:spcPts val="0"/>
              </a:spcAft>
              <a:buClr>
                <a:srgbClr val="C00000"/>
              </a:buClr>
              <a:buSzPct val="100000"/>
              <a:buFontTx/>
              <a:buNone/>
              <a:tabLst/>
              <a:defRPr/>
            </a:pPr>
            <a:r>
              <a:rPr lang="en-US" smtClean="0"/>
              <a:t>Third level</a:t>
            </a:r>
          </a:p>
        </p:txBody>
      </p:sp>
      <p:sp>
        <p:nvSpPr>
          <p:cNvPr id="4" name="Content Placeholder 3"/>
          <p:cNvSpPr>
            <a:spLocks noGrp="1"/>
          </p:cNvSpPr>
          <p:nvPr>
            <p:ph sz="half" idx="2"/>
          </p:nvPr>
        </p:nvSpPr>
        <p:spPr>
          <a:xfrm>
            <a:off x="4681552" y="627469"/>
            <a:ext cx="4005261" cy="4212431"/>
          </a:xfrm>
        </p:spPr>
        <p:txBody>
          <a:bodyPr/>
          <a:lstStyle>
            <a:lvl1pPr algn="l" rtl="0" eaLnBrk="1" fontAlgn="base" hangingPunct="1">
              <a:spcAft>
                <a:spcPts val="0"/>
              </a:spcAft>
              <a:buSzPct val="100000"/>
              <a:buFontTx/>
              <a:buNone/>
              <a:defRPr lang="en-US" sz="2000" b="1" cap="none" spc="0" dirty="0" smtClean="0">
                <a:ln>
                  <a:noFill/>
                </a:ln>
                <a:solidFill>
                  <a:srgbClr val="A20000"/>
                </a:solidFill>
                <a:effectLst/>
                <a:latin typeface="Calibri" pitchFamily="34" charset="0"/>
                <a:ea typeface="+mn-ea"/>
                <a:cs typeface="+mn-cs"/>
              </a:defRPr>
            </a:lvl1pPr>
            <a:lvl2pPr algn="l" rtl="0" eaLnBrk="1" fontAlgn="base" hangingPunct="1">
              <a:spcAft>
                <a:spcPts val="0"/>
              </a:spcAft>
              <a:buClr>
                <a:srgbClr val="A20000"/>
              </a:buClr>
              <a:buSzPct val="100000"/>
              <a:buFont typeface="Wingdings" pitchFamily="2" charset="2"/>
              <a:buChar char="Ø"/>
              <a:defRPr lang="en-US" sz="1400" b="0" cap="none" spc="0" dirty="0" smtClean="0">
                <a:ln>
                  <a:noFill/>
                </a:ln>
                <a:solidFill>
                  <a:schemeClr val="tx1">
                    <a:lumMod val="75000"/>
                    <a:lumOff val="25000"/>
                  </a:schemeClr>
                </a:solidFill>
                <a:effectLst/>
                <a:latin typeface="+mj-lt"/>
              </a:defRPr>
            </a:lvl2pPr>
            <a:lvl3pPr algn="l" rtl="0" eaLnBrk="1" fontAlgn="base" hangingPunct="1">
              <a:spcAft>
                <a:spcPts val="0"/>
              </a:spcAft>
              <a:buClr>
                <a:srgbClr val="A20000"/>
              </a:buClr>
              <a:buSzPct val="100000"/>
              <a:buFont typeface="Wingdings" pitchFamily="2" charset="2"/>
              <a:buChar char="§"/>
              <a:defRPr lang="en-US" sz="1200" b="0" cap="none" spc="0" dirty="0" smtClean="0">
                <a:ln>
                  <a:noFill/>
                </a:ln>
                <a:solidFill>
                  <a:schemeClr val="tx1">
                    <a:lumMod val="75000"/>
                    <a:lumOff val="25000"/>
                  </a:schemeClr>
                </a:solidFill>
                <a:effectLst/>
                <a:latin typeface="+mj-lt"/>
              </a:defRPr>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6" name="Rectangle 5"/>
          <p:cNvSpPr>
            <a:spLocks noGrp="1" noChangeArrowheads="1"/>
          </p:cNvSpPr>
          <p:nvPr>
            <p:ph type="sldNum" sz="quarter" idx="11"/>
          </p:nvPr>
        </p:nvSpPr>
        <p:spPr>
          <a:ln/>
        </p:spPr>
        <p:txBody>
          <a:bodyPr/>
          <a:lstStyle>
            <a:lvl1pPr>
              <a:defRPr/>
            </a:lvl1pPr>
          </a:lstStyle>
          <a:p>
            <a:pPr>
              <a:defRPr/>
            </a:pPr>
            <a:fld id="{81CA5649-A680-4B24-94CB-4DC4C886BA71}" type="slidenum">
              <a:rPr lang="en-US" smtClean="0">
                <a:solidFill>
                  <a:srgbClr val="006082"/>
                </a:solidFill>
              </a:rPr>
              <a:pPr>
                <a:defRPr/>
              </a:pPr>
              <a:t>‹#›</a:t>
            </a:fld>
            <a:endParaRPr lang="en-US" dirty="0">
              <a:solidFill>
                <a:srgbClr val="006082"/>
              </a:solidFill>
            </a:endParaRPr>
          </a:p>
        </p:txBody>
      </p:sp>
      <p:sp>
        <p:nvSpPr>
          <p:cNvPr id="7" name="Footer Placeholder 6"/>
          <p:cNvSpPr>
            <a:spLocks noGrp="1" noChangeArrowheads="1"/>
          </p:cNvSpPr>
          <p:nvPr>
            <p:ph type="ftr" sz="quarter" idx="3"/>
          </p:nvPr>
        </p:nvSpPr>
        <p:spPr bwMode="auto">
          <a:xfrm>
            <a:off x="3786182" y="5024447"/>
            <a:ext cx="1543032" cy="128685"/>
          </a:xfrm>
          <a:prstGeom prst="rect">
            <a:avLst/>
          </a:prstGeom>
          <a:noFill/>
          <a:ln w="9525">
            <a:noFill/>
            <a:miter lim="800000"/>
            <a:headEnd/>
            <a:tailEnd/>
          </a:ln>
          <a:effectLst/>
        </p:spPr>
        <p:txBody>
          <a:bodyPr vert="horz" wrap="square" lIns="91440" tIns="0" rIns="91440" bIns="36000" numCol="1" anchor="ctr" anchorCtr="0" compatLnSpc="1">
            <a:prstTxWarp prst="textNoShape">
              <a:avLst/>
            </a:prstTxWarp>
            <a:spAutoFit/>
          </a:bodyPr>
          <a:lstStyle>
            <a:lvl1pPr algn="ctr">
              <a:spcBef>
                <a:spcPct val="0"/>
              </a:spcBef>
              <a:buClrTx/>
              <a:defRPr sz="600" b="1" cap="none" spc="0">
                <a:ln w="10160">
                  <a:noFill/>
                  <a:prstDash val="solid"/>
                </a:ln>
                <a:solidFill>
                  <a:srgbClr val="C00000"/>
                </a:solidFill>
                <a:effectLst/>
                <a:latin typeface="+mn-lt"/>
              </a:defRPr>
            </a:lvl1pPr>
          </a:lstStyle>
          <a:p>
            <a:pPr>
              <a:defRPr/>
            </a:pPr>
            <a:endParaRPr lang="en-US" dirty="0"/>
          </a:p>
        </p:txBody>
      </p:sp>
    </p:spTree>
  </p:cSld>
  <p:clrMapOvr>
    <a:masterClrMapping/>
  </p:clrMapOvr>
  <p:transition>
    <p:fade/>
  </p:transition>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Rectangle 5"/>
          <p:cNvSpPr>
            <a:spLocks noGrp="1" noChangeArrowheads="1"/>
          </p:cNvSpPr>
          <p:nvPr>
            <p:ph type="sldNum" sz="quarter" idx="11"/>
          </p:nvPr>
        </p:nvSpPr>
        <p:spPr>
          <a:ln/>
        </p:spPr>
        <p:txBody>
          <a:bodyPr/>
          <a:lstStyle>
            <a:lvl1pPr>
              <a:defRPr/>
            </a:lvl1pPr>
          </a:lstStyle>
          <a:p>
            <a:pPr>
              <a:defRPr/>
            </a:pPr>
            <a:fld id="{97DBD6AE-5BAE-4A29-B567-31F89FD82F63}" type="slidenum">
              <a:rPr lang="en-US" smtClean="0">
                <a:solidFill>
                  <a:srgbClr val="006082"/>
                </a:solidFill>
              </a:rPr>
              <a:pPr>
                <a:defRPr/>
              </a:pPr>
              <a:t>‹#›</a:t>
            </a:fld>
            <a:endParaRPr lang="en-US" dirty="0">
              <a:solidFill>
                <a:srgbClr val="006082"/>
              </a:solidFill>
            </a:endParaRPr>
          </a:p>
        </p:txBody>
      </p:sp>
      <p:sp>
        <p:nvSpPr>
          <p:cNvPr id="5" name="Rectangle 6"/>
          <p:cNvSpPr>
            <a:spLocks noGrp="1" noChangeArrowheads="1"/>
          </p:cNvSpPr>
          <p:nvPr>
            <p:ph type="ftr" sz="quarter" idx="3"/>
          </p:nvPr>
        </p:nvSpPr>
        <p:spPr bwMode="auto">
          <a:xfrm>
            <a:off x="3786182" y="5024447"/>
            <a:ext cx="1543032" cy="128685"/>
          </a:xfrm>
          <a:prstGeom prst="rect">
            <a:avLst/>
          </a:prstGeom>
          <a:noFill/>
          <a:ln w="9525">
            <a:noFill/>
            <a:miter lim="800000"/>
            <a:headEnd/>
            <a:tailEnd/>
          </a:ln>
          <a:effectLst/>
        </p:spPr>
        <p:txBody>
          <a:bodyPr vert="horz" wrap="square" lIns="91440" tIns="0" rIns="91440" bIns="36000" numCol="1" anchor="ctr" anchorCtr="0" compatLnSpc="1">
            <a:prstTxWarp prst="textNoShape">
              <a:avLst/>
            </a:prstTxWarp>
            <a:spAutoFit/>
          </a:bodyPr>
          <a:lstStyle>
            <a:lvl1pPr algn="ctr">
              <a:spcBef>
                <a:spcPct val="0"/>
              </a:spcBef>
              <a:buClrTx/>
              <a:defRPr sz="600" b="1" cap="none" spc="0">
                <a:ln w="10160">
                  <a:noFill/>
                  <a:prstDash val="solid"/>
                </a:ln>
                <a:solidFill>
                  <a:srgbClr val="C00000"/>
                </a:solidFill>
                <a:effectLst/>
                <a:latin typeface="+mn-lt"/>
              </a:defRPr>
            </a:lvl1pPr>
          </a:lstStyle>
          <a:p>
            <a:pPr>
              <a:defRPr/>
            </a:pPr>
            <a:endParaRPr lang="en-US" dirty="0"/>
          </a:p>
        </p:txBody>
      </p:sp>
    </p:spTree>
  </p:cSld>
  <p:clrMapOvr>
    <a:masterClrMapping/>
  </p:clrMapOvr>
  <p:transition>
    <p:fade/>
  </p:transition>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Rectangle 5"/>
          <p:cNvSpPr>
            <a:spLocks noGrp="1" noChangeArrowheads="1"/>
          </p:cNvSpPr>
          <p:nvPr>
            <p:ph type="sldNum" sz="quarter" idx="11"/>
          </p:nvPr>
        </p:nvSpPr>
        <p:spPr>
          <a:ln/>
        </p:spPr>
        <p:txBody>
          <a:bodyPr/>
          <a:lstStyle>
            <a:lvl1pPr>
              <a:defRPr/>
            </a:lvl1pPr>
          </a:lstStyle>
          <a:p>
            <a:pPr>
              <a:defRPr/>
            </a:pPr>
            <a:fld id="{E987AF82-8B01-4E94-AA4F-6532183E7367}" type="slidenum">
              <a:rPr lang="en-US" smtClean="0">
                <a:solidFill>
                  <a:srgbClr val="006082"/>
                </a:solidFill>
              </a:rPr>
              <a:pPr>
                <a:defRPr/>
              </a:pPr>
              <a:t>‹#›</a:t>
            </a:fld>
            <a:endParaRPr lang="en-US" dirty="0">
              <a:solidFill>
                <a:srgbClr val="006082"/>
              </a:solidFill>
            </a:endParaRPr>
          </a:p>
        </p:txBody>
      </p:sp>
      <p:sp>
        <p:nvSpPr>
          <p:cNvPr id="4" name="Rectangle 6"/>
          <p:cNvSpPr>
            <a:spLocks noGrp="1" noChangeArrowheads="1"/>
          </p:cNvSpPr>
          <p:nvPr>
            <p:ph type="ftr" sz="quarter" idx="3"/>
          </p:nvPr>
        </p:nvSpPr>
        <p:spPr bwMode="auto">
          <a:xfrm>
            <a:off x="3786182" y="5024447"/>
            <a:ext cx="1543032" cy="128685"/>
          </a:xfrm>
          <a:prstGeom prst="rect">
            <a:avLst/>
          </a:prstGeom>
          <a:noFill/>
          <a:ln w="9525">
            <a:noFill/>
            <a:miter lim="800000"/>
            <a:headEnd/>
            <a:tailEnd/>
          </a:ln>
          <a:effectLst/>
        </p:spPr>
        <p:txBody>
          <a:bodyPr vert="horz" wrap="square" lIns="91440" tIns="0" rIns="91440" bIns="36000" numCol="1" anchor="ctr" anchorCtr="0" compatLnSpc="1">
            <a:prstTxWarp prst="textNoShape">
              <a:avLst/>
            </a:prstTxWarp>
            <a:spAutoFit/>
          </a:bodyPr>
          <a:lstStyle>
            <a:lvl1pPr algn="ctr">
              <a:spcBef>
                <a:spcPct val="0"/>
              </a:spcBef>
              <a:buClrTx/>
              <a:defRPr sz="600" b="1" cap="none" spc="0">
                <a:ln w="10160">
                  <a:noFill/>
                  <a:prstDash val="solid"/>
                </a:ln>
                <a:solidFill>
                  <a:srgbClr val="C00000"/>
                </a:solidFill>
                <a:effectLst/>
                <a:latin typeface="+mn-lt"/>
              </a:defRPr>
            </a:lvl1pPr>
          </a:lstStyle>
          <a:p>
            <a:pPr>
              <a:defRPr/>
            </a:pPr>
            <a:endParaRPr lang="en-US" dirty="0"/>
          </a:p>
        </p:txBody>
      </p:sp>
    </p:spTree>
  </p:cSld>
  <p:clrMapOvr>
    <a:masterClrMapping/>
  </p:clrMapOvr>
  <p:transition>
    <p:fade/>
  </p:transition>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cSld name="1_Title Only">
    <p:spTree>
      <p:nvGrpSpPr>
        <p:cNvPr id="1" name=""/>
        <p:cNvGrpSpPr/>
        <p:nvPr/>
      </p:nvGrpSpPr>
      <p:grpSpPr>
        <a:xfrm>
          <a:off x="0" y="0"/>
          <a:ext cx="0" cy="0"/>
          <a:chOff x="0" y="0"/>
          <a:chExt cx="0" cy="0"/>
        </a:xfrm>
      </p:grpSpPr>
      <p:sp>
        <p:nvSpPr>
          <p:cNvPr id="2" name="Rectangle 5"/>
          <p:cNvSpPr>
            <a:spLocks noGrp="1" noChangeArrowheads="1"/>
          </p:cNvSpPr>
          <p:nvPr>
            <p:ph type="sldNum" sz="quarter" idx="11"/>
          </p:nvPr>
        </p:nvSpPr>
        <p:spPr>
          <a:xfrm>
            <a:off x="8686800" y="4944830"/>
            <a:ext cx="457200" cy="192215"/>
          </a:xfrm>
          <a:ln/>
        </p:spPr>
        <p:txBody>
          <a:bodyPr/>
          <a:lstStyle>
            <a:lvl1pPr>
              <a:defRPr/>
            </a:lvl1pPr>
          </a:lstStyle>
          <a:p>
            <a:pPr>
              <a:defRPr/>
            </a:pPr>
            <a:fld id="{8B66E923-9F74-4D2F-BAFA-9A3489DC7163}" type="slidenum">
              <a:rPr lang="en-US" smtClean="0">
                <a:solidFill>
                  <a:srgbClr val="006082"/>
                </a:solidFill>
              </a:rPr>
              <a:pPr>
                <a:defRPr/>
              </a:pPr>
              <a:t>‹#›</a:t>
            </a:fld>
            <a:endParaRPr lang="en-US" dirty="0">
              <a:solidFill>
                <a:srgbClr val="006082"/>
              </a:solidFill>
            </a:endParaRPr>
          </a:p>
        </p:txBody>
      </p:sp>
      <p:sp>
        <p:nvSpPr>
          <p:cNvPr id="3" name="Rectangle 6"/>
          <p:cNvSpPr>
            <a:spLocks noGrp="1" noChangeArrowheads="1"/>
          </p:cNvSpPr>
          <p:nvPr>
            <p:ph type="ftr" sz="quarter" idx="3"/>
          </p:nvPr>
        </p:nvSpPr>
        <p:spPr bwMode="auto">
          <a:xfrm>
            <a:off x="3786182" y="5024447"/>
            <a:ext cx="1543032" cy="128685"/>
          </a:xfrm>
          <a:prstGeom prst="rect">
            <a:avLst/>
          </a:prstGeom>
          <a:noFill/>
          <a:ln w="9525">
            <a:noFill/>
            <a:miter lim="800000"/>
            <a:headEnd/>
            <a:tailEnd/>
          </a:ln>
          <a:effectLst/>
        </p:spPr>
        <p:txBody>
          <a:bodyPr vert="horz" wrap="square" lIns="91440" tIns="0" rIns="91440" bIns="36000" numCol="1" anchor="ctr" anchorCtr="0" compatLnSpc="1">
            <a:prstTxWarp prst="textNoShape">
              <a:avLst/>
            </a:prstTxWarp>
            <a:spAutoFit/>
          </a:bodyPr>
          <a:lstStyle>
            <a:lvl1pPr algn="ctr">
              <a:spcBef>
                <a:spcPct val="0"/>
              </a:spcBef>
              <a:buClrTx/>
              <a:defRPr sz="600" b="1" cap="none" spc="0">
                <a:ln w="10160">
                  <a:noFill/>
                  <a:prstDash val="solid"/>
                </a:ln>
                <a:solidFill>
                  <a:srgbClr val="C00000"/>
                </a:solidFill>
                <a:effectLst/>
                <a:latin typeface="+mn-lt"/>
              </a:defRPr>
            </a:lvl1pPr>
          </a:lstStyle>
          <a:p>
            <a:pPr>
              <a:defRPr/>
            </a:pPr>
            <a:endParaRPr lang="en-US" dirty="0"/>
          </a:p>
        </p:txBody>
      </p:sp>
    </p:spTree>
  </p:cSld>
  <p:clrMapOvr>
    <a:masterClrMapping/>
  </p:clrMapOvr>
  <p:transition advClick="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New Template_Title 2">
    <p:bg>
      <p:bgPr>
        <a:solidFill>
          <a:schemeClr val="bg1"/>
        </a:solidFill>
        <a:effectLst/>
      </p:bgPr>
    </p:bg>
    <p:spTree>
      <p:nvGrpSpPr>
        <p:cNvPr id="1" name=""/>
        <p:cNvGrpSpPr/>
        <p:nvPr/>
      </p:nvGrpSpPr>
      <p:grpSpPr>
        <a:xfrm>
          <a:off x="0" y="0"/>
          <a:ext cx="0" cy="0"/>
          <a:chOff x="0" y="0"/>
          <a:chExt cx="0" cy="0"/>
        </a:xfrm>
      </p:grpSpPr>
      <p:sp>
        <p:nvSpPr>
          <p:cNvPr id="6" name="Rectangle 5"/>
          <p:cNvSpPr/>
          <p:nvPr userDrawn="1"/>
        </p:nvSpPr>
        <p:spPr>
          <a:xfrm>
            <a:off x="0" y="-25400"/>
            <a:ext cx="9144000" cy="5168900"/>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 name="Rectangle 6"/>
          <p:cNvSpPr/>
          <p:nvPr userDrawn="1"/>
        </p:nvSpPr>
        <p:spPr>
          <a:xfrm>
            <a:off x="0" y="-25392"/>
            <a:ext cx="9144000" cy="4157663"/>
          </a:xfrm>
          <a:prstGeom prst="rect">
            <a:avLst/>
          </a:prstGeom>
          <a:gradFill flip="none" rotWithShape="1">
            <a:gsLst>
              <a:gs pos="20000">
                <a:srgbClr val="AA0000"/>
              </a:gs>
              <a:gs pos="90000">
                <a:srgbClr val="FF1414"/>
              </a:gs>
            </a:gsLst>
            <a:lin ang="16200000" scaled="0"/>
            <a:tileRect/>
          </a:gradFill>
          <a:ln>
            <a:noFill/>
          </a:ln>
          <a:effectLst>
            <a:outerShdw blurRad="152400" dist="63500" dir="2700000" algn="tl"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pic>
        <p:nvPicPr>
          <p:cNvPr id="8" name="Picture 21" descr="O_signature_wht_rgb.png"/>
          <p:cNvPicPr>
            <a:picLocks noChangeAspect="1"/>
          </p:cNvPicPr>
          <p:nvPr userDrawn="1"/>
        </p:nvPicPr>
        <p:blipFill>
          <a:blip r:embed="rId2" cstate="print"/>
          <a:srcRect/>
          <a:stretch>
            <a:fillRect/>
          </a:stretch>
        </p:blipFill>
        <p:spPr bwMode="auto">
          <a:xfrm>
            <a:off x="261947" y="254002"/>
            <a:ext cx="2147887" cy="661988"/>
          </a:xfrm>
          <a:prstGeom prst="rect">
            <a:avLst/>
          </a:prstGeom>
          <a:noFill/>
          <a:ln w="9525">
            <a:noFill/>
            <a:miter lim="800000"/>
            <a:headEnd/>
            <a:tailEnd/>
          </a:ln>
        </p:spPr>
      </p:pic>
      <p:sp>
        <p:nvSpPr>
          <p:cNvPr id="9" name="Rectangle 8"/>
          <p:cNvSpPr/>
          <p:nvPr userDrawn="1"/>
        </p:nvSpPr>
        <p:spPr>
          <a:xfrm>
            <a:off x="5943600" y="-25392"/>
            <a:ext cx="3200400" cy="4157663"/>
          </a:xfrm>
          <a:prstGeom prst="rect">
            <a:avLst/>
          </a:prstGeom>
          <a:gradFill flip="none" rotWithShape="1">
            <a:gsLst>
              <a:gs pos="20000">
                <a:srgbClr val="AA0000"/>
              </a:gs>
              <a:gs pos="90000">
                <a:srgbClr val="FF1414"/>
              </a:gs>
            </a:gsLst>
            <a:lin ang="16200000" scaled="0"/>
            <a:tileRect/>
          </a:gradFill>
          <a:ln>
            <a:noFill/>
          </a:ln>
          <a:effectLst>
            <a:outerShdw blurRad="635000" dir="10800000" algn="tl" rotWithShape="0">
              <a:srgbClr val="000000">
                <a:alpha val="55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7" name="Title 1"/>
          <p:cNvSpPr>
            <a:spLocks noGrp="1"/>
          </p:cNvSpPr>
          <p:nvPr>
            <p:ph type="title"/>
          </p:nvPr>
        </p:nvSpPr>
        <p:spPr>
          <a:xfrm>
            <a:off x="451485" y="1583267"/>
            <a:ext cx="5026448" cy="1230657"/>
          </a:xfrm>
        </p:spPr>
        <p:txBody>
          <a:bodyPr anchor="b"/>
          <a:lstStyle>
            <a:lvl1pPr>
              <a:defRPr sz="2800">
                <a:solidFill>
                  <a:schemeClr val="bg1"/>
                </a:solidFill>
              </a:defRPr>
            </a:lvl1pPr>
          </a:lstStyle>
          <a:p>
            <a:r>
              <a:rPr lang="en-US" smtClean="0"/>
              <a:t>Click to edit Master title style</a:t>
            </a:r>
            <a:endParaRPr lang="en-US" dirty="0"/>
          </a:p>
        </p:txBody>
      </p:sp>
      <p:sp>
        <p:nvSpPr>
          <p:cNvPr id="5" name="Text Placeholder 4"/>
          <p:cNvSpPr>
            <a:spLocks noGrp="1"/>
          </p:cNvSpPr>
          <p:nvPr>
            <p:ph type="body" sz="quarter" idx="13"/>
          </p:nvPr>
        </p:nvSpPr>
        <p:spPr>
          <a:xfrm>
            <a:off x="450850" y="2914276"/>
            <a:ext cx="5027083" cy="1048124"/>
          </a:xfrm>
        </p:spPr>
        <p:txBody>
          <a:bodyPr/>
          <a:lstStyle>
            <a:lvl1pPr marL="0" marR="0" indent="0" algn="l" defTabSz="228600" rtl="0" eaLnBrk="1" fontAlgn="auto" latinLnBrk="0" hangingPunct="1">
              <a:lnSpc>
                <a:spcPct val="100000"/>
              </a:lnSpc>
              <a:spcBef>
                <a:spcPts val="0"/>
              </a:spcBef>
              <a:spcAft>
                <a:spcPts val="0"/>
              </a:spcAft>
              <a:buClr>
                <a:srgbClr val="FF0000"/>
              </a:buClr>
              <a:buSzPct val="85000"/>
              <a:buFont typeface="Wingdings" pitchFamily="2" charset="2"/>
              <a:buNone/>
              <a:tabLst/>
              <a:defRPr>
                <a:solidFill>
                  <a:schemeClr val="bg1"/>
                </a:solidFill>
              </a:defRPr>
            </a:lvl1pPr>
          </a:lstStyle>
          <a:p>
            <a:pPr lvl="0"/>
            <a:r>
              <a:rPr lang="en-US" smtClean="0"/>
              <a:t>Click to edit Master text styles</a:t>
            </a:r>
          </a:p>
          <a:p>
            <a:pPr lvl="1"/>
            <a:r>
              <a:rPr lang="en-US" smtClean="0"/>
              <a:t>Second level</a:t>
            </a:r>
          </a:p>
        </p:txBody>
      </p:sp>
      <p:sp>
        <p:nvSpPr>
          <p:cNvPr id="3" name="Picture Placeholder 2"/>
          <p:cNvSpPr>
            <a:spLocks noGrp="1"/>
          </p:cNvSpPr>
          <p:nvPr>
            <p:ph type="pic" sz="quarter" idx="14"/>
          </p:nvPr>
        </p:nvSpPr>
        <p:spPr>
          <a:xfrm>
            <a:off x="5943600" y="-25392"/>
            <a:ext cx="3200400" cy="4157663"/>
          </a:xfrm>
          <a:effectLst>
            <a:innerShdw blurRad="63500" dist="50800" dir="10800000">
              <a:prstClr val="black">
                <a:alpha val="50000"/>
              </a:prstClr>
            </a:innerShdw>
          </a:effectLst>
        </p:spPr>
        <p:txBody>
          <a:bodyPr rtlCol="0" anchor="ctr" anchorCtr="1">
            <a:noAutofit/>
          </a:bodyPr>
          <a:lstStyle>
            <a:lvl1pPr>
              <a:buFontTx/>
              <a:buNone/>
              <a:defRPr lang="en-US" baseline="0">
                <a:solidFill>
                  <a:schemeClr val="bg1"/>
                </a:solidFill>
              </a:defRPr>
            </a:lvl1pPr>
          </a:lstStyle>
          <a:p>
            <a:pPr lvl="0"/>
            <a:r>
              <a:rPr lang="en-US" noProof="0" dirty="0" smtClean="0"/>
              <a:t>Click icon to add picture</a:t>
            </a:r>
            <a:endParaRPr lang="en-US" noProof="0" dirty="0"/>
          </a:p>
        </p:txBody>
      </p:sp>
    </p:spTree>
  </p:cSld>
  <p:clrMapOvr>
    <a:masterClrMapping/>
  </p:clrMapOvr>
  <p:transition spd="med">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p:cSld name="3_Title Only">
    <p:spTree>
      <p:nvGrpSpPr>
        <p:cNvPr id="1" name=""/>
        <p:cNvGrpSpPr/>
        <p:nvPr/>
      </p:nvGrpSpPr>
      <p:grpSpPr>
        <a:xfrm>
          <a:off x="0" y="0"/>
          <a:ext cx="0" cy="0"/>
          <a:chOff x="0" y="0"/>
          <a:chExt cx="0" cy="0"/>
        </a:xfrm>
      </p:grpSpPr>
      <p:sp>
        <p:nvSpPr>
          <p:cNvPr id="2" name="Rectangle 5"/>
          <p:cNvSpPr>
            <a:spLocks noGrp="1" noChangeArrowheads="1"/>
          </p:cNvSpPr>
          <p:nvPr>
            <p:ph type="sldNum" sz="quarter" idx="11"/>
          </p:nvPr>
        </p:nvSpPr>
        <p:spPr>
          <a:xfrm>
            <a:off x="8686800" y="4944830"/>
            <a:ext cx="457200" cy="192215"/>
          </a:xfrm>
          <a:ln/>
        </p:spPr>
        <p:txBody>
          <a:bodyPr/>
          <a:lstStyle>
            <a:lvl1pPr>
              <a:defRPr/>
            </a:lvl1pPr>
          </a:lstStyle>
          <a:p>
            <a:pPr>
              <a:defRPr/>
            </a:pPr>
            <a:fld id="{8B66E923-9F74-4D2F-BAFA-9A3489DC7163}" type="slidenum">
              <a:rPr lang="en-US" smtClean="0">
                <a:solidFill>
                  <a:srgbClr val="006082"/>
                </a:solidFill>
              </a:rPr>
              <a:pPr>
                <a:defRPr/>
              </a:pPr>
              <a:t>‹#›</a:t>
            </a:fld>
            <a:endParaRPr lang="en-US" dirty="0">
              <a:solidFill>
                <a:srgbClr val="006082"/>
              </a:solidFill>
            </a:endParaRPr>
          </a:p>
        </p:txBody>
      </p:sp>
      <p:sp>
        <p:nvSpPr>
          <p:cNvPr id="3" name="Rectangle 6"/>
          <p:cNvSpPr>
            <a:spLocks noGrp="1" noChangeArrowheads="1"/>
          </p:cNvSpPr>
          <p:nvPr>
            <p:ph type="ftr" sz="quarter" idx="3"/>
          </p:nvPr>
        </p:nvSpPr>
        <p:spPr bwMode="auto">
          <a:xfrm>
            <a:off x="3786182" y="5024447"/>
            <a:ext cx="1543032" cy="128685"/>
          </a:xfrm>
          <a:prstGeom prst="rect">
            <a:avLst/>
          </a:prstGeom>
          <a:noFill/>
          <a:ln w="9525">
            <a:noFill/>
            <a:miter lim="800000"/>
            <a:headEnd/>
            <a:tailEnd/>
          </a:ln>
          <a:effectLst/>
        </p:spPr>
        <p:txBody>
          <a:bodyPr vert="horz" wrap="square" lIns="91440" tIns="0" rIns="91440" bIns="36000" numCol="1" anchor="ctr" anchorCtr="0" compatLnSpc="1">
            <a:prstTxWarp prst="textNoShape">
              <a:avLst/>
            </a:prstTxWarp>
            <a:spAutoFit/>
          </a:bodyPr>
          <a:lstStyle>
            <a:lvl1pPr algn="ctr">
              <a:spcBef>
                <a:spcPct val="0"/>
              </a:spcBef>
              <a:buClrTx/>
              <a:defRPr sz="600" b="1" cap="none" spc="0">
                <a:ln w="10160">
                  <a:noFill/>
                  <a:prstDash val="solid"/>
                </a:ln>
                <a:solidFill>
                  <a:srgbClr val="C00000"/>
                </a:solidFill>
                <a:effectLst/>
                <a:latin typeface="+mn-lt"/>
              </a:defRPr>
            </a:lvl1pPr>
          </a:lstStyle>
          <a:p>
            <a:pPr>
              <a:defRPr/>
            </a:pPr>
            <a:endParaRPr lang="en-US" dirty="0"/>
          </a:p>
        </p:txBody>
      </p:sp>
    </p:spTree>
  </p:cSld>
  <p:clrMapOvr>
    <a:masterClrMapping/>
  </p:clrMapOvr>
  <p:transition advClick="0"/>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2_Title Slide">
    <p:spTree>
      <p:nvGrpSpPr>
        <p:cNvPr id="1" name=""/>
        <p:cNvGrpSpPr/>
        <p:nvPr/>
      </p:nvGrpSpPr>
      <p:grpSpPr>
        <a:xfrm>
          <a:off x="0" y="0"/>
          <a:ext cx="0" cy="0"/>
          <a:chOff x="0" y="0"/>
          <a:chExt cx="0" cy="0"/>
        </a:xfrm>
      </p:grpSpPr>
      <p:sp>
        <p:nvSpPr>
          <p:cNvPr id="4" name="Freeform 16"/>
          <p:cNvSpPr>
            <a:spLocks/>
          </p:cNvSpPr>
          <p:nvPr userDrawn="1"/>
        </p:nvSpPr>
        <p:spPr bwMode="auto">
          <a:xfrm>
            <a:off x="0" y="2689334"/>
            <a:ext cx="9144000" cy="307777"/>
          </a:xfrm>
          <a:custGeom>
            <a:avLst/>
            <a:gdLst/>
            <a:ahLst/>
            <a:cxnLst>
              <a:cxn ang="0">
                <a:pos x="0" y="936"/>
              </a:cxn>
              <a:cxn ang="0">
                <a:pos x="5766" y="936"/>
              </a:cxn>
              <a:cxn ang="0">
                <a:pos x="5766" y="0"/>
              </a:cxn>
              <a:cxn ang="0">
                <a:pos x="1542" y="0"/>
              </a:cxn>
              <a:cxn ang="0">
                <a:pos x="0" y="936"/>
              </a:cxn>
            </a:cxnLst>
            <a:rect l="0" t="0" r="r" b="b"/>
            <a:pathLst>
              <a:path w="5766" h="936">
                <a:moveTo>
                  <a:pt x="0" y="936"/>
                </a:moveTo>
                <a:lnTo>
                  <a:pt x="5766" y="936"/>
                </a:lnTo>
                <a:lnTo>
                  <a:pt x="5766" y="0"/>
                </a:lnTo>
                <a:lnTo>
                  <a:pt x="1542" y="0"/>
                </a:lnTo>
                <a:lnTo>
                  <a:pt x="0" y="936"/>
                </a:lnTo>
                <a:close/>
              </a:path>
            </a:pathLst>
          </a:custGeom>
          <a:gradFill rotWithShape="1">
            <a:gsLst>
              <a:gs pos="0">
                <a:srgbClr val="DDDDDD"/>
              </a:gs>
              <a:gs pos="100000">
                <a:srgbClr val="DDDDDD">
                  <a:gamma/>
                  <a:tint val="0"/>
                  <a:invGamma/>
                </a:srgbClr>
              </a:gs>
            </a:gsLst>
            <a:lin ang="5400000" scaled="1"/>
          </a:gradFill>
          <a:ln w="9525" cap="flat" cmpd="sng">
            <a:noFill/>
            <a:prstDash val="solid"/>
            <a:round/>
            <a:headEnd/>
            <a:tailEnd/>
          </a:ln>
          <a:effectLst/>
        </p:spPr>
        <p:txBody>
          <a:bodyPr anchor="ctr">
            <a:spAutoFit/>
          </a:bodyPr>
          <a:lstStyle/>
          <a:p>
            <a:pPr algn="ctr">
              <a:spcBef>
                <a:spcPct val="50000"/>
              </a:spcBef>
              <a:buClr>
                <a:srgbClr val="D4001A"/>
              </a:buClr>
              <a:defRPr/>
            </a:pPr>
            <a:endParaRPr lang="en-US" sz="1400" dirty="0">
              <a:solidFill>
                <a:srgbClr val="000000"/>
              </a:solidFill>
              <a:latin typeface="Arial" charset="0"/>
              <a:cs typeface="Arial" charset="0"/>
            </a:endParaRPr>
          </a:p>
        </p:txBody>
      </p:sp>
      <p:pic>
        <p:nvPicPr>
          <p:cNvPr id="5" name="Picture 11"/>
          <p:cNvPicPr>
            <a:picLocks noChangeAspect="1" noChangeArrowheads="1"/>
          </p:cNvPicPr>
          <p:nvPr userDrawn="1"/>
        </p:nvPicPr>
        <p:blipFill>
          <a:blip r:embed="rId2" cstate="print"/>
          <a:srcRect/>
          <a:stretch>
            <a:fillRect/>
          </a:stretch>
        </p:blipFill>
        <p:spPr bwMode="auto">
          <a:xfrm>
            <a:off x="6532563" y="4762501"/>
            <a:ext cx="2184400" cy="202406"/>
          </a:xfrm>
          <a:prstGeom prst="rect">
            <a:avLst/>
          </a:prstGeom>
          <a:noFill/>
          <a:ln w="9525" algn="ctr">
            <a:noFill/>
            <a:miter lim="800000"/>
            <a:headEnd/>
            <a:tailEnd/>
          </a:ln>
        </p:spPr>
      </p:pic>
      <p:grpSp>
        <p:nvGrpSpPr>
          <p:cNvPr id="2" name="Group 10"/>
          <p:cNvGrpSpPr>
            <a:grpSpLocks/>
          </p:cNvGrpSpPr>
          <p:nvPr userDrawn="1"/>
        </p:nvGrpSpPr>
        <p:grpSpPr bwMode="auto">
          <a:xfrm>
            <a:off x="0" y="1395423"/>
            <a:ext cx="3048000" cy="2228849"/>
            <a:chOff x="96" y="389"/>
            <a:chExt cx="3291" cy="3209"/>
          </a:xfrm>
          <a:gradFill flip="none" rotWithShape="1">
            <a:gsLst>
              <a:gs pos="16000">
                <a:srgbClr val="991426"/>
              </a:gs>
              <a:gs pos="58000">
                <a:srgbClr val="D4001A"/>
              </a:gs>
            </a:gsLst>
            <a:lin ang="0" scaled="1"/>
            <a:tileRect/>
          </a:gradFill>
        </p:grpSpPr>
        <p:sp>
          <p:nvSpPr>
            <p:cNvPr id="7" name="Freeform 6"/>
            <p:cNvSpPr>
              <a:spLocks/>
            </p:cNvSpPr>
            <p:nvPr/>
          </p:nvSpPr>
          <p:spPr bwMode="auto">
            <a:xfrm>
              <a:off x="96" y="888"/>
              <a:ext cx="518" cy="423"/>
            </a:xfrm>
            <a:custGeom>
              <a:avLst/>
              <a:gdLst/>
              <a:ahLst/>
              <a:cxnLst>
                <a:cxn ang="0">
                  <a:pos x="0" y="67"/>
                </a:cxn>
                <a:cxn ang="0">
                  <a:pos x="82" y="38"/>
                </a:cxn>
                <a:cxn ang="0">
                  <a:pos x="0" y="0"/>
                </a:cxn>
                <a:cxn ang="0">
                  <a:pos x="0" y="67"/>
                </a:cxn>
                <a:cxn ang="0">
                  <a:pos x="0" y="67"/>
                </a:cxn>
              </a:cxnLst>
              <a:rect l="0" t="0" r="r" b="b"/>
              <a:pathLst>
                <a:path w="82" h="67">
                  <a:moveTo>
                    <a:pt x="0" y="67"/>
                  </a:moveTo>
                  <a:cubicBezTo>
                    <a:pt x="27" y="57"/>
                    <a:pt x="55" y="47"/>
                    <a:pt x="82" y="38"/>
                  </a:cubicBezTo>
                  <a:cubicBezTo>
                    <a:pt x="55" y="25"/>
                    <a:pt x="27" y="12"/>
                    <a:pt x="0" y="0"/>
                  </a:cubicBezTo>
                  <a:cubicBezTo>
                    <a:pt x="0" y="67"/>
                    <a:pt x="0" y="67"/>
                    <a:pt x="0" y="67"/>
                  </a:cubicBezTo>
                  <a:cubicBezTo>
                    <a:pt x="0" y="67"/>
                    <a:pt x="0" y="67"/>
                    <a:pt x="0" y="67"/>
                  </a:cubicBezTo>
                  <a:close/>
                </a:path>
              </a:pathLst>
            </a:custGeom>
            <a:grpFill/>
            <a:ln w="9525">
              <a:noFill/>
              <a:round/>
              <a:headEnd/>
              <a:tailEnd/>
            </a:ln>
          </p:spPr>
          <p:txBody>
            <a:bodyPr/>
            <a:lstStyle/>
            <a:p>
              <a:pPr algn="ctr">
                <a:spcBef>
                  <a:spcPct val="50000"/>
                </a:spcBef>
                <a:buClr>
                  <a:srgbClr val="D4001A"/>
                </a:buClr>
                <a:defRPr/>
              </a:pPr>
              <a:endParaRPr lang="en-US" sz="1400" dirty="0">
                <a:solidFill>
                  <a:srgbClr val="000000"/>
                </a:solidFill>
                <a:latin typeface="Arial" charset="0"/>
                <a:cs typeface="Arial" charset="0"/>
              </a:endParaRPr>
            </a:p>
          </p:txBody>
        </p:sp>
        <p:sp>
          <p:nvSpPr>
            <p:cNvPr id="8" name="Freeform 7"/>
            <p:cNvSpPr>
              <a:spLocks/>
            </p:cNvSpPr>
            <p:nvPr/>
          </p:nvSpPr>
          <p:spPr bwMode="auto">
            <a:xfrm>
              <a:off x="96" y="389"/>
              <a:ext cx="1346" cy="645"/>
            </a:xfrm>
            <a:custGeom>
              <a:avLst/>
              <a:gdLst/>
              <a:ahLst/>
              <a:cxnLst>
                <a:cxn ang="0">
                  <a:pos x="128" y="102"/>
                </a:cxn>
                <a:cxn ang="0">
                  <a:pos x="213" y="78"/>
                </a:cxn>
                <a:cxn ang="0">
                  <a:pos x="0" y="0"/>
                </a:cxn>
                <a:cxn ang="0">
                  <a:pos x="0" y="48"/>
                </a:cxn>
                <a:cxn ang="0">
                  <a:pos x="128" y="102"/>
                </a:cxn>
              </a:cxnLst>
              <a:rect l="0" t="0" r="r" b="b"/>
              <a:pathLst>
                <a:path w="213" h="102">
                  <a:moveTo>
                    <a:pt x="128" y="102"/>
                  </a:moveTo>
                  <a:cubicBezTo>
                    <a:pt x="156" y="94"/>
                    <a:pt x="184" y="85"/>
                    <a:pt x="213" y="78"/>
                  </a:cubicBezTo>
                  <a:cubicBezTo>
                    <a:pt x="144" y="48"/>
                    <a:pt x="72" y="21"/>
                    <a:pt x="0" y="0"/>
                  </a:cubicBezTo>
                  <a:cubicBezTo>
                    <a:pt x="0" y="48"/>
                    <a:pt x="0" y="48"/>
                    <a:pt x="0" y="48"/>
                  </a:cubicBezTo>
                  <a:cubicBezTo>
                    <a:pt x="43" y="65"/>
                    <a:pt x="86" y="83"/>
                    <a:pt x="128" y="102"/>
                  </a:cubicBezTo>
                  <a:close/>
                </a:path>
              </a:pathLst>
            </a:custGeom>
            <a:grpFill/>
            <a:ln w="9525">
              <a:noFill/>
              <a:round/>
              <a:headEnd/>
              <a:tailEnd/>
            </a:ln>
          </p:spPr>
          <p:txBody>
            <a:bodyPr/>
            <a:lstStyle/>
            <a:p>
              <a:pPr algn="ctr">
                <a:spcBef>
                  <a:spcPct val="50000"/>
                </a:spcBef>
                <a:buClr>
                  <a:srgbClr val="D4001A"/>
                </a:buClr>
                <a:defRPr/>
              </a:pPr>
              <a:endParaRPr lang="en-US" sz="1400" dirty="0">
                <a:solidFill>
                  <a:srgbClr val="000000"/>
                </a:solidFill>
                <a:latin typeface="Arial" charset="0"/>
                <a:cs typeface="Arial" charset="0"/>
              </a:endParaRPr>
            </a:p>
          </p:txBody>
        </p:sp>
        <p:sp>
          <p:nvSpPr>
            <p:cNvPr id="9" name="Freeform 8"/>
            <p:cNvSpPr>
              <a:spLocks/>
            </p:cNvSpPr>
            <p:nvPr/>
          </p:nvSpPr>
          <p:spPr bwMode="auto">
            <a:xfrm>
              <a:off x="96" y="1323"/>
              <a:ext cx="3291" cy="2275"/>
            </a:xfrm>
            <a:custGeom>
              <a:avLst/>
              <a:gdLst/>
              <a:ahLst/>
              <a:cxnLst>
                <a:cxn ang="0">
                  <a:pos x="521" y="56"/>
                </a:cxn>
                <a:cxn ang="0">
                  <a:pos x="423" y="0"/>
                </a:cxn>
                <a:cxn ang="0">
                  <a:pos x="0" y="195"/>
                </a:cxn>
                <a:cxn ang="0">
                  <a:pos x="0" y="360"/>
                </a:cxn>
                <a:cxn ang="0">
                  <a:pos x="521" y="56"/>
                </a:cxn>
              </a:cxnLst>
              <a:rect l="0" t="0" r="r" b="b"/>
              <a:pathLst>
                <a:path w="521" h="360">
                  <a:moveTo>
                    <a:pt x="521" y="56"/>
                  </a:moveTo>
                  <a:cubicBezTo>
                    <a:pt x="489" y="37"/>
                    <a:pt x="456" y="18"/>
                    <a:pt x="423" y="0"/>
                  </a:cubicBezTo>
                  <a:cubicBezTo>
                    <a:pt x="274" y="50"/>
                    <a:pt x="133" y="116"/>
                    <a:pt x="0" y="195"/>
                  </a:cubicBezTo>
                  <a:cubicBezTo>
                    <a:pt x="0" y="360"/>
                    <a:pt x="0" y="360"/>
                    <a:pt x="0" y="360"/>
                  </a:cubicBezTo>
                  <a:cubicBezTo>
                    <a:pt x="158" y="237"/>
                    <a:pt x="333" y="135"/>
                    <a:pt x="521" y="56"/>
                  </a:cubicBezTo>
                  <a:close/>
                </a:path>
              </a:pathLst>
            </a:custGeom>
            <a:grpFill/>
            <a:ln w="9525">
              <a:noFill/>
              <a:round/>
              <a:headEnd/>
              <a:tailEnd/>
            </a:ln>
          </p:spPr>
          <p:txBody>
            <a:bodyPr/>
            <a:lstStyle/>
            <a:p>
              <a:pPr algn="ctr">
                <a:spcBef>
                  <a:spcPct val="50000"/>
                </a:spcBef>
                <a:buClr>
                  <a:srgbClr val="D4001A"/>
                </a:buClr>
                <a:defRPr/>
              </a:pPr>
              <a:endParaRPr lang="en-US" sz="1400" dirty="0">
                <a:solidFill>
                  <a:srgbClr val="000000"/>
                </a:solidFill>
                <a:latin typeface="Arial" charset="0"/>
                <a:cs typeface="Arial" charset="0"/>
              </a:endParaRPr>
            </a:p>
          </p:txBody>
        </p:sp>
        <p:sp>
          <p:nvSpPr>
            <p:cNvPr id="10" name="Freeform 9"/>
            <p:cNvSpPr>
              <a:spLocks/>
            </p:cNvSpPr>
            <p:nvPr/>
          </p:nvSpPr>
          <p:spPr bwMode="auto">
            <a:xfrm>
              <a:off x="96" y="902"/>
              <a:ext cx="2470" cy="1344"/>
            </a:xfrm>
            <a:custGeom>
              <a:avLst/>
              <a:gdLst/>
              <a:ahLst/>
              <a:cxnLst>
                <a:cxn ang="0">
                  <a:pos x="391" y="51"/>
                </a:cxn>
                <a:cxn ang="0">
                  <a:pos x="281" y="0"/>
                </a:cxn>
                <a:cxn ang="0">
                  <a:pos x="0" y="98"/>
                </a:cxn>
                <a:cxn ang="0">
                  <a:pos x="0" y="213"/>
                </a:cxn>
                <a:cxn ang="0">
                  <a:pos x="391" y="51"/>
                </a:cxn>
              </a:cxnLst>
              <a:rect l="0" t="0" r="r" b="b"/>
              <a:pathLst>
                <a:path w="391" h="213">
                  <a:moveTo>
                    <a:pt x="391" y="51"/>
                  </a:moveTo>
                  <a:cubicBezTo>
                    <a:pt x="355" y="33"/>
                    <a:pt x="318" y="16"/>
                    <a:pt x="281" y="0"/>
                  </a:cubicBezTo>
                  <a:cubicBezTo>
                    <a:pt x="185" y="26"/>
                    <a:pt x="90" y="58"/>
                    <a:pt x="0" y="98"/>
                  </a:cubicBezTo>
                  <a:cubicBezTo>
                    <a:pt x="0" y="213"/>
                    <a:pt x="0" y="213"/>
                    <a:pt x="0" y="213"/>
                  </a:cubicBezTo>
                  <a:cubicBezTo>
                    <a:pt x="123" y="146"/>
                    <a:pt x="254" y="92"/>
                    <a:pt x="391" y="51"/>
                  </a:cubicBezTo>
                  <a:close/>
                </a:path>
              </a:pathLst>
            </a:custGeom>
            <a:grpFill/>
            <a:ln w="9525">
              <a:noFill/>
              <a:round/>
              <a:headEnd/>
              <a:tailEnd/>
            </a:ln>
          </p:spPr>
          <p:txBody>
            <a:bodyPr/>
            <a:lstStyle/>
            <a:p>
              <a:pPr algn="ctr">
                <a:spcBef>
                  <a:spcPct val="50000"/>
                </a:spcBef>
                <a:buClr>
                  <a:srgbClr val="D4001A"/>
                </a:buClr>
                <a:defRPr/>
              </a:pPr>
              <a:endParaRPr lang="en-US" sz="1400" dirty="0">
                <a:solidFill>
                  <a:srgbClr val="000000"/>
                </a:solidFill>
                <a:latin typeface="Arial" charset="0"/>
                <a:cs typeface="Arial" charset="0"/>
              </a:endParaRPr>
            </a:p>
          </p:txBody>
        </p:sp>
      </p:grpSp>
      <p:sp>
        <p:nvSpPr>
          <p:cNvPr id="5122" name="Rectangle 2"/>
          <p:cNvSpPr>
            <a:spLocks noGrp="1" noChangeArrowheads="1"/>
          </p:cNvSpPr>
          <p:nvPr>
            <p:ph type="subTitle" idx="1"/>
          </p:nvPr>
        </p:nvSpPr>
        <p:spPr>
          <a:xfrm>
            <a:off x="3379788" y="3371850"/>
            <a:ext cx="5230812" cy="914400"/>
          </a:xfrm>
        </p:spPr>
        <p:txBody>
          <a:bodyPr/>
          <a:lstStyle>
            <a:lvl1pPr marL="0" indent="0">
              <a:buFontTx/>
              <a:buNone/>
              <a:defRPr sz="1600"/>
            </a:lvl1pPr>
          </a:lstStyle>
          <a:p>
            <a:r>
              <a:rPr lang="en-US" smtClean="0"/>
              <a:t>Click to edit Master subtitle style</a:t>
            </a:r>
            <a:endParaRPr lang="en-US"/>
          </a:p>
        </p:txBody>
      </p:sp>
      <p:sp>
        <p:nvSpPr>
          <p:cNvPr id="29" name="Title 28"/>
          <p:cNvSpPr>
            <a:spLocks noGrp="1"/>
          </p:cNvSpPr>
          <p:nvPr>
            <p:ph type="title"/>
          </p:nvPr>
        </p:nvSpPr>
        <p:spPr>
          <a:xfrm>
            <a:off x="3379788" y="2474008"/>
            <a:ext cx="5230812" cy="801168"/>
          </a:xfrm>
        </p:spPr>
        <p:txBody>
          <a:bodyPr/>
          <a:lstStyle/>
          <a:p>
            <a:r>
              <a:rPr lang="en-US" smtClean="0"/>
              <a:t>Click to edit Master title style</a:t>
            </a:r>
            <a:endParaRPr lang="en-US"/>
          </a:p>
        </p:txBody>
      </p:sp>
    </p:spTree>
  </p:cSld>
  <p:clrMapOvr>
    <a:masterClrMapping/>
  </p:clrMapOvr>
  <p:transition>
    <p:fad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3_Title Slide">
    <p:spTree>
      <p:nvGrpSpPr>
        <p:cNvPr id="1" name=""/>
        <p:cNvGrpSpPr/>
        <p:nvPr/>
      </p:nvGrpSpPr>
      <p:grpSpPr>
        <a:xfrm>
          <a:off x="0" y="0"/>
          <a:ext cx="0" cy="0"/>
          <a:chOff x="0" y="0"/>
          <a:chExt cx="0" cy="0"/>
        </a:xfrm>
      </p:grpSpPr>
      <p:sp>
        <p:nvSpPr>
          <p:cNvPr id="4" name="Freeform 16"/>
          <p:cNvSpPr>
            <a:spLocks/>
          </p:cNvSpPr>
          <p:nvPr userDrawn="1"/>
        </p:nvSpPr>
        <p:spPr bwMode="auto">
          <a:xfrm>
            <a:off x="0" y="2689334"/>
            <a:ext cx="9144000" cy="307777"/>
          </a:xfrm>
          <a:custGeom>
            <a:avLst/>
            <a:gdLst/>
            <a:ahLst/>
            <a:cxnLst>
              <a:cxn ang="0">
                <a:pos x="0" y="936"/>
              </a:cxn>
              <a:cxn ang="0">
                <a:pos x="5766" y="936"/>
              </a:cxn>
              <a:cxn ang="0">
                <a:pos x="5766" y="0"/>
              </a:cxn>
              <a:cxn ang="0">
                <a:pos x="1542" y="0"/>
              </a:cxn>
              <a:cxn ang="0">
                <a:pos x="0" y="936"/>
              </a:cxn>
            </a:cxnLst>
            <a:rect l="0" t="0" r="r" b="b"/>
            <a:pathLst>
              <a:path w="5766" h="936">
                <a:moveTo>
                  <a:pt x="0" y="936"/>
                </a:moveTo>
                <a:lnTo>
                  <a:pt x="5766" y="936"/>
                </a:lnTo>
                <a:lnTo>
                  <a:pt x="5766" y="0"/>
                </a:lnTo>
                <a:lnTo>
                  <a:pt x="1542" y="0"/>
                </a:lnTo>
                <a:lnTo>
                  <a:pt x="0" y="936"/>
                </a:lnTo>
                <a:close/>
              </a:path>
            </a:pathLst>
          </a:custGeom>
          <a:gradFill rotWithShape="1">
            <a:gsLst>
              <a:gs pos="0">
                <a:srgbClr val="DDDDDD"/>
              </a:gs>
              <a:gs pos="100000">
                <a:srgbClr val="DDDDDD">
                  <a:gamma/>
                  <a:tint val="0"/>
                  <a:invGamma/>
                </a:srgbClr>
              </a:gs>
            </a:gsLst>
            <a:lin ang="5400000" scaled="1"/>
          </a:gradFill>
          <a:ln w="9525" cap="flat" cmpd="sng">
            <a:noFill/>
            <a:prstDash val="solid"/>
            <a:round/>
            <a:headEnd/>
            <a:tailEnd/>
          </a:ln>
          <a:effectLst/>
        </p:spPr>
        <p:txBody>
          <a:bodyPr anchor="ctr">
            <a:spAutoFit/>
          </a:bodyPr>
          <a:lstStyle/>
          <a:p>
            <a:pPr algn="ctr">
              <a:spcBef>
                <a:spcPct val="50000"/>
              </a:spcBef>
              <a:buClr>
                <a:srgbClr val="D4001A"/>
              </a:buClr>
              <a:defRPr/>
            </a:pPr>
            <a:endParaRPr lang="en-US" sz="1400" dirty="0">
              <a:solidFill>
                <a:srgbClr val="000000"/>
              </a:solidFill>
              <a:latin typeface="Arial" charset="0"/>
              <a:cs typeface="Arial" charset="0"/>
            </a:endParaRPr>
          </a:p>
        </p:txBody>
      </p:sp>
      <p:pic>
        <p:nvPicPr>
          <p:cNvPr id="5" name="Picture 11"/>
          <p:cNvPicPr>
            <a:picLocks noChangeAspect="1" noChangeArrowheads="1"/>
          </p:cNvPicPr>
          <p:nvPr userDrawn="1"/>
        </p:nvPicPr>
        <p:blipFill>
          <a:blip r:embed="rId2" cstate="print"/>
          <a:srcRect/>
          <a:stretch>
            <a:fillRect/>
          </a:stretch>
        </p:blipFill>
        <p:spPr bwMode="auto">
          <a:xfrm>
            <a:off x="6532563" y="4762501"/>
            <a:ext cx="2184400" cy="202406"/>
          </a:xfrm>
          <a:prstGeom prst="rect">
            <a:avLst/>
          </a:prstGeom>
          <a:noFill/>
          <a:ln w="9525" algn="ctr">
            <a:noFill/>
            <a:miter lim="800000"/>
            <a:headEnd/>
            <a:tailEnd/>
          </a:ln>
        </p:spPr>
      </p:pic>
      <p:grpSp>
        <p:nvGrpSpPr>
          <p:cNvPr id="2" name="Group 5"/>
          <p:cNvGrpSpPr>
            <a:grpSpLocks/>
          </p:cNvGrpSpPr>
          <p:nvPr userDrawn="1"/>
        </p:nvGrpSpPr>
        <p:grpSpPr bwMode="auto">
          <a:xfrm>
            <a:off x="0" y="1395423"/>
            <a:ext cx="3048000" cy="2228849"/>
            <a:chOff x="96" y="389"/>
            <a:chExt cx="3291" cy="3209"/>
          </a:xfrm>
          <a:gradFill flip="none" rotWithShape="1">
            <a:gsLst>
              <a:gs pos="16000">
                <a:srgbClr val="991426"/>
              </a:gs>
              <a:gs pos="58000">
                <a:srgbClr val="D4001A"/>
              </a:gs>
            </a:gsLst>
            <a:lin ang="0" scaled="1"/>
            <a:tileRect/>
          </a:gradFill>
        </p:grpSpPr>
        <p:sp>
          <p:nvSpPr>
            <p:cNvPr id="7" name="Freeform 6"/>
            <p:cNvSpPr>
              <a:spLocks/>
            </p:cNvSpPr>
            <p:nvPr/>
          </p:nvSpPr>
          <p:spPr bwMode="auto">
            <a:xfrm>
              <a:off x="96" y="888"/>
              <a:ext cx="518" cy="423"/>
            </a:xfrm>
            <a:custGeom>
              <a:avLst/>
              <a:gdLst/>
              <a:ahLst/>
              <a:cxnLst>
                <a:cxn ang="0">
                  <a:pos x="0" y="67"/>
                </a:cxn>
                <a:cxn ang="0">
                  <a:pos x="82" y="38"/>
                </a:cxn>
                <a:cxn ang="0">
                  <a:pos x="0" y="0"/>
                </a:cxn>
                <a:cxn ang="0">
                  <a:pos x="0" y="67"/>
                </a:cxn>
                <a:cxn ang="0">
                  <a:pos x="0" y="67"/>
                </a:cxn>
              </a:cxnLst>
              <a:rect l="0" t="0" r="r" b="b"/>
              <a:pathLst>
                <a:path w="82" h="67">
                  <a:moveTo>
                    <a:pt x="0" y="67"/>
                  </a:moveTo>
                  <a:cubicBezTo>
                    <a:pt x="27" y="57"/>
                    <a:pt x="55" y="47"/>
                    <a:pt x="82" y="38"/>
                  </a:cubicBezTo>
                  <a:cubicBezTo>
                    <a:pt x="55" y="25"/>
                    <a:pt x="27" y="12"/>
                    <a:pt x="0" y="0"/>
                  </a:cubicBezTo>
                  <a:cubicBezTo>
                    <a:pt x="0" y="67"/>
                    <a:pt x="0" y="67"/>
                    <a:pt x="0" y="67"/>
                  </a:cubicBezTo>
                  <a:cubicBezTo>
                    <a:pt x="0" y="67"/>
                    <a:pt x="0" y="67"/>
                    <a:pt x="0" y="67"/>
                  </a:cubicBezTo>
                  <a:close/>
                </a:path>
              </a:pathLst>
            </a:custGeom>
            <a:grpFill/>
            <a:ln w="9525">
              <a:noFill/>
              <a:round/>
              <a:headEnd/>
              <a:tailEnd/>
            </a:ln>
          </p:spPr>
          <p:txBody>
            <a:bodyPr/>
            <a:lstStyle/>
            <a:p>
              <a:pPr algn="ctr">
                <a:spcBef>
                  <a:spcPct val="50000"/>
                </a:spcBef>
                <a:buClr>
                  <a:srgbClr val="D4001A"/>
                </a:buClr>
                <a:defRPr/>
              </a:pPr>
              <a:endParaRPr lang="en-US" sz="1400" dirty="0">
                <a:solidFill>
                  <a:srgbClr val="000000"/>
                </a:solidFill>
                <a:latin typeface="Arial" charset="0"/>
                <a:cs typeface="Arial" charset="0"/>
              </a:endParaRPr>
            </a:p>
          </p:txBody>
        </p:sp>
        <p:sp>
          <p:nvSpPr>
            <p:cNvPr id="8" name="Freeform 7"/>
            <p:cNvSpPr>
              <a:spLocks/>
            </p:cNvSpPr>
            <p:nvPr/>
          </p:nvSpPr>
          <p:spPr bwMode="auto">
            <a:xfrm>
              <a:off x="96" y="389"/>
              <a:ext cx="1346" cy="645"/>
            </a:xfrm>
            <a:custGeom>
              <a:avLst/>
              <a:gdLst/>
              <a:ahLst/>
              <a:cxnLst>
                <a:cxn ang="0">
                  <a:pos x="128" y="102"/>
                </a:cxn>
                <a:cxn ang="0">
                  <a:pos x="213" y="78"/>
                </a:cxn>
                <a:cxn ang="0">
                  <a:pos x="0" y="0"/>
                </a:cxn>
                <a:cxn ang="0">
                  <a:pos x="0" y="48"/>
                </a:cxn>
                <a:cxn ang="0">
                  <a:pos x="128" y="102"/>
                </a:cxn>
              </a:cxnLst>
              <a:rect l="0" t="0" r="r" b="b"/>
              <a:pathLst>
                <a:path w="213" h="102">
                  <a:moveTo>
                    <a:pt x="128" y="102"/>
                  </a:moveTo>
                  <a:cubicBezTo>
                    <a:pt x="156" y="94"/>
                    <a:pt x="184" y="85"/>
                    <a:pt x="213" y="78"/>
                  </a:cubicBezTo>
                  <a:cubicBezTo>
                    <a:pt x="144" y="48"/>
                    <a:pt x="72" y="21"/>
                    <a:pt x="0" y="0"/>
                  </a:cubicBezTo>
                  <a:cubicBezTo>
                    <a:pt x="0" y="48"/>
                    <a:pt x="0" y="48"/>
                    <a:pt x="0" y="48"/>
                  </a:cubicBezTo>
                  <a:cubicBezTo>
                    <a:pt x="43" y="65"/>
                    <a:pt x="86" y="83"/>
                    <a:pt x="128" y="102"/>
                  </a:cubicBezTo>
                  <a:close/>
                </a:path>
              </a:pathLst>
            </a:custGeom>
            <a:grpFill/>
            <a:ln w="9525">
              <a:noFill/>
              <a:round/>
              <a:headEnd/>
              <a:tailEnd/>
            </a:ln>
          </p:spPr>
          <p:txBody>
            <a:bodyPr/>
            <a:lstStyle/>
            <a:p>
              <a:pPr algn="ctr">
                <a:spcBef>
                  <a:spcPct val="50000"/>
                </a:spcBef>
                <a:buClr>
                  <a:srgbClr val="D4001A"/>
                </a:buClr>
                <a:defRPr/>
              </a:pPr>
              <a:endParaRPr lang="en-US" sz="1400" dirty="0">
                <a:solidFill>
                  <a:srgbClr val="000000"/>
                </a:solidFill>
                <a:latin typeface="Arial" charset="0"/>
                <a:cs typeface="Arial" charset="0"/>
              </a:endParaRPr>
            </a:p>
          </p:txBody>
        </p:sp>
        <p:sp>
          <p:nvSpPr>
            <p:cNvPr id="9" name="Freeform 8"/>
            <p:cNvSpPr>
              <a:spLocks/>
            </p:cNvSpPr>
            <p:nvPr/>
          </p:nvSpPr>
          <p:spPr bwMode="auto">
            <a:xfrm>
              <a:off x="96" y="1323"/>
              <a:ext cx="3291" cy="2275"/>
            </a:xfrm>
            <a:custGeom>
              <a:avLst/>
              <a:gdLst/>
              <a:ahLst/>
              <a:cxnLst>
                <a:cxn ang="0">
                  <a:pos x="521" y="56"/>
                </a:cxn>
                <a:cxn ang="0">
                  <a:pos x="423" y="0"/>
                </a:cxn>
                <a:cxn ang="0">
                  <a:pos x="0" y="195"/>
                </a:cxn>
                <a:cxn ang="0">
                  <a:pos x="0" y="360"/>
                </a:cxn>
                <a:cxn ang="0">
                  <a:pos x="521" y="56"/>
                </a:cxn>
              </a:cxnLst>
              <a:rect l="0" t="0" r="r" b="b"/>
              <a:pathLst>
                <a:path w="521" h="360">
                  <a:moveTo>
                    <a:pt x="521" y="56"/>
                  </a:moveTo>
                  <a:cubicBezTo>
                    <a:pt x="489" y="37"/>
                    <a:pt x="456" y="18"/>
                    <a:pt x="423" y="0"/>
                  </a:cubicBezTo>
                  <a:cubicBezTo>
                    <a:pt x="274" y="50"/>
                    <a:pt x="133" y="116"/>
                    <a:pt x="0" y="195"/>
                  </a:cubicBezTo>
                  <a:cubicBezTo>
                    <a:pt x="0" y="360"/>
                    <a:pt x="0" y="360"/>
                    <a:pt x="0" y="360"/>
                  </a:cubicBezTo>
                  <a:cubicBezTo>
                    <a:pt x="158" y="237"/>
                    <a:pt x="333" y="135"/>
                    <a:pt x="521" y="56"/>
                  </a:cubicBezTo>
                  <a:close/>
                </a:path>
              </a:pathLst>
            </a:custGeom>
            <a:grpFill/>
            <a:ln w="9525">
              <a:noFill/>
              <a:round/>
              <a:headEnd/>
              <a:tailEnd/>
            </a:ln>
          </p:spPr>
          <p:txBody>
            <a:bodyPr/>
            <a:lstStyle/>
            <a:p>
              <a:pPr algn="ctr">
                <a:spcBef>
                  <a:spcPct val="50000"/>
                </a:spcBef>
                <a:buClr>
                  <a:srgbClr val="D4001A"/>
                </a:buClr>
                <a:defRPr/>
              </a:pPr>
              <a:endParaRPr lang="en-US" sz="1400" dirty="0">
                <a:solidFill>
                  <a:srgbClr val="000000"/>
                </a:solidFill>
                <a:latin typeface="Arial" charset="0"/>
                <a:cs typeface="Arial" charset="0"/>
              </a:endParaRPr>
            </a:p>
          </p:txBody>
        </p:sp>
        <p:sp>
          <p:nvSpPr>
            <p:cNvPr id="10" name="Freeform 9"/>
            <p:cNvSpPr>
              <a:spLocks/>
            </p:cNvSpPr>
            <p:nvPr/>
          </p:nvSpPr>
          <p:spPr bwMode="auto">
            <a:xfrm>
              <a:off x="96" y="902"/>
              <a:ext cx="2470" cy="1344"/>
            </a:xfrm>
            <a:custGeom>
              <a:avLst/>
              <a:gdLst/>
              <a:ahLst/>
              <a:cxnLst>
                <a:cxn ang="0">
                  <a:pos x="391" y="51"/>
                </a:cxn>
                <a:cxn ang="0">
                  <a:pos x="281" y="0"/>
                </a:cxn>
                <a:cxn ang="0">
                  <a:pos x="0" y="98"/>
                </a:cxn>
                <a:cxn ang="0">
                  <a:pos x="0" y="213"/>
                </a:cxn>
                <a:cxn ang="0">
                  <a:pos x="391" y="51"/>
                </a:cxn>
              </a:cxnLst>
              <a:rect l="0" t="0" r="r" b="b"/>
              <a:pathLst>
                <a:path w="391" h="213">
                  <a:moveTo>
                    <a:pt x="391" y="51"/>
                  </a:moveTo>
                  <a:cubicBezTo>
                    <a:pt x="355" y="33"/>
                    <a:pt x="318" y="16"/>
                    <a:pt x="281" y="0"/>
                  </a:cubicBezTo>
                  <a:cubicBezTo>
                    <a:pt x="185" y="26"/>
                    <a:pt x="90" y="58"/>
                    <a:pt x="0" y="98"/>
                  </a:cubicBezTo>
                  <a:cubicBezTo>
                    <a:pt x="0" y="213"/>
                    <a:pt x="0" y="213"/>
                    <a:pt x="0" y="213"/>
                  </a:cubicBezTo>
                  <a:cubicBezTo>
                    <a:pt x="123" y="146"/>
                    <a:pt x="254" y="92"/>
                    <a:pt x="391" y="51"/>
                  </a:cubicBezTo>
                  <a:close/>
                </a:path>
              </a:pathLst>
            </a:custGeom>
            <a:grpFill/>
            <a:ln w="9525">
              <a:noFill/>
              <a:round/>
              <a:headEnd/>
              <a:tailEnd/>
            </a:ln>
          </p:spPr>
          <p:txBody>
            <a:bodyPr/>
            <a:lstStyle/>
            <a:p>
              <a:pPr algn="ctr">
                <a:spcBef>
                  <a:spcPct val="50000"/>
                </a:spcBef>
                <a:buClr>
                  <a:srgbClr val="D4001A"/>
                </a:buClr>
                <a:defRPr/>
              </a:pPr>
              <a:endParaRPr lang="en-US" sz="1400" dirty="0">
                <a:solidFill>
                  <a:srgbClr val="000000"/>
                </a:solidFill>
                <a:latin typeface="Arial" charset="0"/>
                <a:cs typeface="Arial" charset="0"/>
              </a:endParaRPr>
            </a:p>
          </p:txBody>
        </p:sp>
      </p:grpSp>
      <p:sp>
        <p:nvSpPr>
          <p:cNvPr id="5122" name="Rectangle 2"/>
          <p:cNvSpPr>
            <a:spLocks noGrp="1" noChangeArrowheads="1"/>
          </p:cNvSpPr>
          <p:nvPr>
            <p:ph type="subTitle" idx="1"/>
          </p:nvPr>
        </p:nvSpPr>
        <p:spPr>
          <a:xfrm>
            <a:off x="3379788" y="3371850"/>
            <a:ext cx="5230812" cy="914400"/>
          </a:xfrm>
        </p:spPr>
        <p:txBody>
          <a:bodyPr/>
          <a:lstStyle>
            <a:lvl1pPr marL="0" indent="0">
              <a:buFontTx/>
              <a:buNone/>
              <a:defRPr sz="1600"/>
            </a:lvl1pPr>
          </a:lstStyle>
          <a:p>
            <a:r>
              <a:rPr lang="en-US" smtClean="0"/>
              <a:t>Click to edit Master subtitle style</a:t>
            </a:r>
            <a:endParaRPr lang="en-US"/>
          </a:p>
        </p:txBody>
      </p:sp>
      <p:sp>
        <p:nvSpPr>
          <p:cNvPr id="29" name="Title 28"/>
          <p:cNvSpPr>
            <a:spLocks noGrp="1"/>
          </p:cNvSpPr>
          <p:nvPr>
            <p:ph type="title"/>
          </p:nvPr>
        </p:nvSpPr>
        <p:spPr>
          <a:xfrm>
            <a:off x="3379788" y="2474008"/>
            <a:ext cx="5230812" cy="801168"/>
          </a:xfrm>
        </p:spPr>
        <p:txBody>
          <a:bodyPr/>
          <a:lstStyle/>
          <a:p>
            <a:r>
              <a:rPr lang="en-US" smtClean="0"/>
              <a:t>Click to edit Master title style</a:t>
            </a:r>
            <a:endParaRPr lang="en-US"/>
          </a:p>
        </p:txBody>
      </p:sp>
    </p:spTree>
  </p:cSld>
  <p:clrMapOvr>
    <a:masterClrMapping/>
  </p:clrMapOvr>
  <p:transition>
    <p:fad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1"/>
          <p:cNvPicPr>
            <a:picLocks noChangeAspect="1" noChangeArrowheads="1"/>
          </p:cNvPicPr>
          <p:nvPr/>
        </p:nvPicPr>
        <p:blipFill>
          <a:blip r:embed="rId2" cstate="print"/>
          <a:srcRect/>
          <a:stretch>
            <a:fillRect/>
          </a:stretch>
        </p:blipFill>
        <p:spPr bwMode="auto">
          <a:xfrm>
            <a:off x="6532563" y="4762501"/>
            <a:ext cx="2184400" cy="202406"/>
          </a:xfrm>
          <a:prstGeom prst="rect">
            <a:avLst/>
          </a:prstGeom>
          <a:noFill/>
          <a:ln w="9525" algn="ctr">
            <a:noFill/>
            <a:miter lim="800000"/>
            <a:headEnd/>
            <a:tailEnd/>
          </a:ln>
        </p:spPr>
      </p:pic>
      <p:grpSp>
        <p:nvGrpSpPr>
          <p:cNvPr id="2" name="Group 25"/>
          <p:cNvGrpSpPr>
            <a:grpSpLocks/>
          </p:cNvGrpSpPr>
          <p:nvPr/>
        </p:nvGrpSpPr>
        <p:grpSpPr bwMode="auto">
          <a:xfrm>
            <a:off x="-6350" y="2628901"/>
            <a:ext cx="5102225" cy="2521745"/>
            <a:chOff x="967" y="935"/>
            <a:chExt cx="3779" cy="2490"/>
          </a:xfrm>
          <a:gradFill flip="none" rotWithShape="1">
            <a:gsLst>
              <a:gs pos="42000">
                <a:srgbClr val="FF0000"/>
              </a:gs>
              <a:gs pos="96000">
                <a:srgbClr val="800000"/>
              </a:gs>
            </a:gsLst>
            <a:lin ang="10800000" scaled="1"/>
            <a:tileRect/>
          </a:gradFill>
          <a:effectLst>
            <a:outerShdw blurRad="63500" dist="127000" dir="5400000" algn="tl" rotWithShape="0">
              <a:prstClr val="black">
                <a:alpha val="50000"/>
              </a:prstClr>
            </a:outerShdw>
          </a:effectLst>
        </p:grpSpPr>
        <p:sp>
          <p:nvSpPr>
            <p:cNvPr id="6" name="Freeform 21"/>
            <p:cNvSpPr>
              <a:spLocks/>
            </p:cNvSpPr>
            <p:nvPr/>
          </p:nvSpPr>
          <p:spPr bwMode="auto">
            <a:xfrm>
              <a:off x="967" y="2017"/>
              <a:ext cx="3779" cy="1408"/>
            </a:xfrm>
            <a:custGeom>
              <a:avLst/>
              <a:gdLst/>
              <a:ahLst/>
              <a:cxnLst>
                <a:cxn ang="0">
                  <a:pos x="627" y="0"/>
                </a:cxn>
                <a:cxn ang="0">
                  <a:pos x="0" y="288"/>
                </a:cxn>
                <a:cxn ang="0">
                  <a:pos x="362" y="288"/>
                </a:cxn>
                <a:cxn ang="0">
                  <a:pos x="773" y="82"/>
                </a:cxn>
                <a:cxn ang="0">
                  <a:pos x="627" y="0"/>
                </a:cxn>
              </a:cxnLst>
              <a:rect l="0" t="0" r="r" b="b"/>
              <a:pathLst>
                <a:path w="773" h="288">
                  <a:moveTo>
                    <a:pt x="627" y="0"/>
                  </a:moveTo>
                  <a:cubicBezTo>
                    <a:pt x="407" y="74"/>
                    <a:pt x="197" y="171"/>
                    <a:pt x="0" y="288"/>
                  </a:cubicBezTo>
                  <a:cubicBezTo>
                    <a:pt x="362" y="288"/>
                    <a:pt x="362" y="288"/>
                    <a:pt x="362" y="288"/>
                  </a:cubicBezTo>
                  <a:cubicBezTo>
                    <a:pt x="494" y="211"/>
                    <a:pt x="631" y="142"/>
                    <a:pt x="773" y="82"/>
                  </a:cubicBezTo>
                  <a:cubicBezTo>
                    <a:pt x="725" y="54"/>
                    <a:pt x="677" y="26"/>
                    <a:pt x="627" y="0"/>
                  </a:cubicBezTo>
                  <a:close/>
                </a:path>
              </a:pathLst>
            </a:custGeom>
            <a:grpFill/>
            <a:ln>
              <a:headEnd/>
              <a:tailEnd/>
            </a:ln>
          </p:spPr>
          <p:style>
            <a:lnRef idx="0">
              <a:schemeClr val="accent2"/>
            </a:lnRef>
            <a:fillRef idx="3">
              <a:schemeClr val="accent2"/>
            </a:fillRef>
            <a:effectRef idx="3">
              <a:schemeClr val="accent2"/>
            </a:effectRef>
            <a:fontRef idx="minor">
              <a:schemeClr val="lt1"/>
            </a:fontRef>
          </p:style>
          <p:txBody>
            <a:bodyPr/>
            <a:lstStyle/>
            <a:p>
              <a:pPr>
                <a:defRPr/>
              </a:pPr>
              <a:endParaRPr lang="en-US" sz="1000" b="1" dirty="0">
                <a:solidFill>
                  <a:srgbClr val="FFFFFF"/>
                </a:solidFill>
                <a:latin typeface="Arial" charset="0"/>
              </a:endParaRPr>
            </a:p>
          </p:txBody>
        </p:sp>
        <p:sp>
          <p:nvSpPr>
            <p:cNvPr id="7" name="Freeform 22"/>
            <p:cNvSpPr>
              <a:spLocks/>
            </p:cNvSpPr>
            <p:nvPr/>
          </p:nvSpPr>
          <p:spPr bwMode="auto">
            <a:xfrm>
              <a:off x="967" y="1528"/>
              <a:ext cx="2835" cy="1546"/>
            </a:xfrm>
            <a:custGeom>
              <a:avLst/>
              <a:gdLst/>
              <a:ahLst/>
              <a:cxnLst>
                <a:cxn ang="0">
                  <a:pos x="417" y="0"/>
                </a:cxn>
                <a:cxn ang="0">
                  <a:pos x="0" y="144"/>
                </a:cxn>
                <a:cxn ang="0">
                  <a:pos x="0" y="316"/>
                </a:cxn>
                <a:cxn ang="0">
                  <a:pos x="580" y="75"/>
                </a:cxn>
                <a:cxn ang="0">
                  <a:pos x="417" y="0"/>
                </a:cxn>
              </a:cxnLst>
              <a:rect l="0" t="0" r="r" b="b"/>
              <a:pathLst>
                <a:path w="580" h="316">
                  <a:moveTo>
                    <a:pt x="417" y="0"/>
                  </a:moveTo>
                  <a:cubicBezTo>
                    <a:pt x="274" y="38"/>
                    <a:pt x="134" y="86"/>
                    <a:pt x="0" y="144"/>
                  </a:cubicBezTo>
                  <a:cubicBezTo>
                    <a:pt x="0" y="316"/>
                    <a:pt x="0" y="316"/>
                    <a:pt x="0" y="316"/>
                  </a:cubicBezTo>
                  <a:cubicBezTo>
                    <a:pt x="183" y="217"/>
                    <a:pt x="377" y="136"/>
                    <a:pt x="580" y="75"/>
                  </a:cubicBezTo>
                  <a:cubicBezTo>
                    <a:pt x="526" y="48"/>
                    <a:pt x="472" y="23"/>
                    <a:pt x="417" y="0"/>
                  </a:cubicBezTo>
                  <a:close/>
                </a:path>
              </a:pathLst>
            </a:custGeom>
            <a:grpFill/>
            <a:ln>
              <a:headEnd/>
              <a:tailEnd/>
            </a:ln>
          </p:spPr>
          <p:style>
            <a:lnRef idx="0">
              <a:schemeClr val="accent2"/>
            </a:lnRef>
            <a:fillRef idx="3">
              <a:schemeClr val="accent2"/>
            </a:fillRef>
            <a:effectRef idx="3">
              <a:schemeClr val="accent2"/>
            </a:effectRef>
            <a:fontRef idx="minor">
              <a:schemeClr val="lt1"/>
            </a:fontRef>
          </p:style>
          <p:txBody>
            <a:bodyPr/>
            <a:lstStyle/>
            <a:p>
              <a:pPr>
                <a:defRPr/>
              </a:pPr>
              <a:endParaRPr lang="en-US" sz="1000" b="1" dirty="0">
                <a:solidFill>
                  <a:srgbClr val="FFFFFF"/>
                </a:solidFill>
                <a:latin typeface="Arial" charset="0"/>
              </a:endParaRPr>
            </a:p>
          </p:txBody>
        </p:sp>
        <p:sp>
          <p:nvSpPr>
            <p:cNvPr id="8" name="Freeform 23"/>
            <p:cNvSpPr>
              <a:spLocks/>
            </p:cNvSpPr>
            <p:nvPr/>
          </p:nvSpPr>
          <p:spPr bwMode="auto">
            <a:xfrm>
              <a:off x="967" y="1517"/>
              <a:ext cx="591" cy="484"/>
            </a:xfrm>
            <a:custGeom>
              <a:avLst/>
              <a:gdLst/>
              <a:ahLst/>
              <a:cxnLst>
                <a:cxn ang="0">
                  <a:pos x="0" y="0"/>
                </a:cxn>
                <a:cxn ang="0">
                  <a:pos x="0" y="99"/>
                </a:cxn>
                <a:cxn ang="0">
                  <a:pos x="121" y="55"/>
                </a:cxn>
                <a:cxn ang="0">
                  <a:pos x="0" y="0"/>
                </a:cxn>
              </a:cxnLst>
              <a:rect l="0" t="0" r="r" b="b"/>
              <a:pathLst>
                <a:path w="121" h="99">
                  <a:moveTo>
                    <a:pt x="0" y="0"/>
                  </a:moveTo>
                  <a:cubicBezTo>
                    <a:pt x="0" y="99"/>
                    <a:pt x="0" y="99"/>
                    <a:pt x="0" y="99"/>
                  </a:cubicBezTo>
                  <a:cubicBezTo>
                    <a:pt x="40" y="83"/>
                    <a:pt x="81" y="69"/>
                    <a:pt x="121" y="55"/>
                  </a:cubicBezTo>
                  <a:cubicBezTo>
                    <a:pt x="81" y="36"/>
                    <a:pt x="41" y="17"/>
                    <a:pt x="0" y="0"/>
                  </a:cubicBezTo>
                  <a:close/>
                </a:path>
              </a:pathLst>
            </a:custGeom>
            <a:grpFill/>
            <a:ln>
              <a:headEnd/>
              <a:tailEnd/>
            </a:ln>
          </p:spPr>
          <p:style>
            <a:lnRef idx="0">
              <a:schemeClr val="accent2"/>
            </a:lnRef>
            <a:fillRef idx="3">
              <a:schemeClr val="accent2"/>
            </a:fillRef>
            <a:effectRef idx="3">
              <a:schemeClr val="accent2"/>
            </a:effectRef>
            <a:fontRef idx="minor">
              <a:schemeClr val="lt1"/>
            </a:fontRef>
          </p:style>
          <p:txBody>
            <a:bodyPr/>
            <a:lstStyle/>
            <a:p>
              <a:pPr>
                <a:defRPr/>
              </a:pPr>
              <a:endParaRPr lang="en-US" sz="1000" b="1" dirty="0">
                <a:solidFill>
                  <a:srgbClr val="FFFFFF"/>
                </a:solidFill>
                <a:latin typeface="Arial" charset="0"/>
              </a:endParaRPr>
            </a:p>
          </p:txBody>
        </p:sp>
        <p:sp>
          <p:nvSpPr>
            <p:cNvPr id="9" name="Freeform 24"/>
            <p:cNvSpPr>
              <a:spLocks/>
            </p:cNvSpPr>
            <p:nvPr/>
          </p:nvSpPr>
          <p:spPr bwMode="auto">
            <a:xfrm>
              <a:off x="967" y="935"/>
              <a:ext cx="1545" cy="744"/>
            </a:xfrm>
            <a:custGeom>
              <a:avLst/>
              <a:gdLst/>
              <a:ahLst/>
              <a:cxnLst>
                <a:cxn ang="0">
                  <a:pos x="316" y="116"/>
                </a:cxn>
                <a:cxn ang="0">
                  <a:pos x="0" y="0"/>
                </a:cxn>
                <a:cxn ang="0">
                  <a:pos x="0" y="72"/>
                </a:cxn>
                <a:cxn ang="0">
                  <a:pos x="189" y="152"/>
                </a:cxn>
                <a:cxn ang="0">
                  <a:pos x="316" y="116"/>
                </a:cxn>
              </a:cxnLst>
              <a:rect l="0" t="0" r="r" b="b"/>
              <a:pathLst>
                <a:path w="316" h="152">
                  <a:moveTo>
                    <a:pt x="316" y="116"/>
                  </a:moveTo>
                  <a:cubicBezTo>
                    <a:pt x="213" y="71"/>
                    <a:pt x="107" y="33"/>
                    <a:pt x="0" y="0"/>
                  </a:cubicBezTo>
                  <a:cubicBezTo>
                    <a:pt x="0" y="72"/>
                    <a:pt x="0" y="72"/>
                    <a:pt x="0" y="72"/>
                  </a:cubicBezTo>
                  <a:cubicBezTo>
                    <a:pt x="64" y="97"/>
                    <a:pt x="127" y="123"/>
                    <a:pt x="189" y="152"/>
                  </a:cubicBezTo>
                  <a:cubicBezTo>
                    <a:pt x="231" y="139"/>
                    <a:pt x="273" y="127"/>
                    <a:pt x="316" y="116"/>
                  </a:cubicBezTo>
                  <a:close/>
                </a:path>
              </a:pathLst>
            </a:custGeom>
            <a:grpFill/>
            <a:ln>
              <a:headEnd/>
              <a:tailEnd/>
            </a:ln>
          </p:spPr>
          <p:style>
            <a:lnRef idx="0">
              <a:schemeClr val="accent2"/>
            </a:lnRef>
            <a:fillRef idx="3">
              <a:schemeClr val="accent2"/>
            </a:fillRef>
            <a:effectRef idx="3">
              <a:schemeClr val="accent2"/>
            </a:effectRef>
            <a:fontRef idx="minor">
              <a:schemeClr val="lt1"/>
            </a:fontRef>
          </p:style>
          <p:txBody>
            <a:bodyPr/>
            <a:lstStyle/>
            <a:p>
              <a:pPr>
                <a:defRPr/>
              </a:pPr>
              <a:endParaRPr lang="en-US" sz="1000" b="1" dirty="0">
                <a:solidFill>
                  <a:srgbClr val="FFFFFF"/>
                </a:solidFill>
                <a:latin typeface="Arial" charset="0"/>
              </a:endParaRPr>
            </a:p>
          </p:txBody>
        </p:sp>
      </p:grpSp>
      <p:sp>
        <p:nvSpPr>
          <p:cNvPr id="3075" name="Rectangle 3"/>
          <p:cNvSpPr>
            <a:spLocks noGrp="1" noChangeArrowheads="1"/>
          </p:cNvSpPr>
          <p:nvPr>
            <p:ph type="subTitle" idx="1"/>
          </p:nvPr>
        </p:nvSpPr>
        <p:spPr>
          <a:xfrm>
            <a:off x="1000101" y="1935956"/>
            <a:ext cx="7686699" cy="334562"/>
          </a:xfrm>
          <a:ln algn="ctr"/>
        </p:spPr>
        <p:txBody>
          <a:bodyPr>
            <a:scene3d>
              <a:camera prst="orthographicFront"/>
              <a:lightRig rig="threePt" dir="t"/>
            </a:scene3d>
            <a:sp3d extrusionH="57150">
              <a:bevelT w="38100" h="38100"/>
            </a:sp3d>
          </a:bodyPr>
          <a:lstStyle>
            <a:lvl1pPr marL="0" indent="0" algn="r">
              <a:buFontTx/>
              <a:buNone/>
              <a:defRPr>
                <a:solidFill>
                  <a:schemeClr val="bg2">
                    <a:lumMod val="75000"/>
                  </a:schemeClr>
                </a:solidFill>
                <a:effectLst/>
              </a:defRPr>
            </a:lvl1pPr>
          </a:lstStyle>
          <a:p>
            <a:r>
              <a:rPr lang="en-US" smtClean="0"/>
              <a:t>Click to edit Master subtitle style</a:t>
            </a:r>
            <a:endParaRPr lang="en-US" dirty="0"/>
          </a:p>
        </p:txBody>
      </p:sp>
      <p:sp>
        <p:nvSpPr>
          <p:cNvPr id="3081" name="Rectangle 9"/>
          <p:cNvSpPr>
            <a:spLocks noGrp="1" noChangeArrowheads="1"/>
          </p:cNvSpPr>
          <p:nvPr>
            <p:ph type="ctrTitle"/>
          </p:nvPr>
        </p:nvSpPr>
        <p:spPr>
          <a:xfrm>
            <a:off x="1000101" y="1257282"/>
            <a:ext cx="8143900" cy="604856"/>
          </a:xfrm>
          <a:noFill/>
          <a:ln/>
        </p:spPr>
        <p:style>
          <a:lnRef idx="0">
            <a:schemeClr val="accent2"/>
          </a:lnRef>
          <a:fillRef idx="3">
            <a:schemeClr val="accent2"/>
          </a:fillRef>
          <a:effectRef idx="3">
            <a:schemeClr val="accent2"/>
          </a:effectRef>
          <a:fontRef idx="none"/>
        </p:style>
        <p:txBody>
          <a:bodyPr anchor="b">
            <a:scene3d>
              <a:camera prst="orthographicFront"/>
              <a:lightRig rig="soft" dir="t">
                <a:rot lat="0" lon="0" rev="10800000"/>
              </a:lightRig>
            </a:scene3d>
            <a:sp3d>
              <a:bevelT w="27940" h="12700"/>
              <a:contourClr>
                <a:srgbClr val="DDDDDD"/>
              </a:contourClr>
            </a:sp3d>
          </a:bodyPr>
          <a:lstStyle>
            <a:lvl1pPr marL="85725" indent="0">
              <a:defRPr sz="4400" b="1" cap="none" spc="150">
                <a:ln w="12700"/>
                <a:solidFill>
                  <a:srgbClr val="A20000"/>
                </a:solidFill>
                <a:effectLst/>
              </a:defRPr>
            </a:lvl1pPr>
          </a:lstStyle>
          <a:p>
            <a:r>
              <a:rPr lang="en-US" smtClean="0"/>
              <a:t>Click to edit Master title style</a:t>
            </a:r>
            <a:endParaRPr lang="en-US" dirty="0"/>
          </a:p>
        </p:txBody>
      </p:sp>
      <p:sp>
        <p:nvSpPr>
          <p:cNvPr id="10" name="Freeform 16"/>
          <p:cNvSpPr>
            <a:spLocks/>
          </p:cNvSpPr>
          <p:nvPr userDrawn="1"/>
        </p:nvSpPr>
        <p:spPr bwMode="auto">
          <a:xfrm>
            <a:off x="0" y="2689324"/>
            <a:ext cx="9144000" cy="307777"/>
          </a:xfrm>
          <a:custGeom>
            <a:avLst/>
            <a:gdLst/>
            <a:ahLst/>
            <a:cxnLst>
              <a:cxn ang="0">
                <a:pos x="0" y="936"/>
              </a:cxn>
              <a:cxn ang="0">
                <a:pos x="5766" y="936"/>
              </a:cxn>
              <a:cxn ang="0">
                <a:pos x="5766" y="0"/>
              </a:cxn>
              <a:cxn ang="0">
                <a:pos x="1542" y="0"/>
              </a:cxn>
              <a:cxn ang="0">
                <a:pos x="0" y="936"/>
              </a:cxn>
            </a:cxnLst>
            <a:rect l="0" t="0" r="r" b="b"/>
            <a:pathLst>
              <a:path w="5766" h="936">
                <a:moveTo>
                  <a:pt x="0" y="936"/>
                </a:moveTo>
                <a:lnTo>
                  <a:pt x="5766" y="936"/>
                </a:lnTo>
                <a:lnTo>
                  <a:pt x="5766" y="0"/>
                </a:lnTo>
                <a:lnTo>
                  <a:pt x="1542" y="0"/>
                </a:lnTo>
                <a:lnTo>
                  <a:pt x="0" y="936"/>
                </a:lnTo>
                <a:close/>
              </a:path>
            </a:pathLst>
          </a:custGeom>
          <a:gradFill rotWithShape="1">
            <a:gsLst>
              <a:gs pos="0">
                <a:srgbClr val="DDDDDD"/>
              </a:gs>
              <a:gs pos="100000">
                <a:srgbClr val="DDDDDD">
                  <a:gamma/>
                  <a:tint val="0"/>
                  <a:invGamma/>
                </a:srgbClr>
              </a:gs>
            </a:gsLst>
            <a:lin ang="5400000" scaled="1"/>
          </a:gradFill>
          <a:ln w="9525" cap="flat" cmpd="sng">
            <a:noFill/>
            <a:prstDash val="solid"/>
            <a:round/>
            <a:headEnd/>
            <a:tailEnd/>
          </a:ln>
          <a:effectLst/>
        </p:spPr>
        <p:txBody>
          <a:bodyPr anchor="ctr">
            <a:spAutoFit/>
          </a:bodyPr>
          <a:lstStyle/>
          <a:p>
            <a:pPr algn="ctr">
              <a:spcBef>
                <a:spcPct val="50000"/>
              </a:spcBef>
              <a:buClr>
                <a:srgbClr val="D4001A"/>
              </a:buClr>
              <a:defRPr/>
            </a:pPr>
            <a:endParaRPr lang="en-US" sz="1400" dirty="0">
              <a:solidFill>
                <a:srgbClr val="000000"/>
              </a:solidFill>
              <a:latin typeface="Arial" charset="0"/>
              <a:cs typeface="Arial" charset="0"/>
            </a:endParaRPr>
          </a:p>
        </p:txBody>
      </p:sp>
      <p:pic>
        <p:nvPicPr>
          <p:cNvPr id="11" name="Picture 11"/>
          <p:cNvPicPr>
            <a:picLocks noChangeAspect="1" noChangeArrowheads="1"/>
          </p:cNvPicPr>
          <p:nvPr userDrawn="1"/>
        </p:nvPicPr>
        <p:blipFill>
          <a:blip r:embed="rId2" cstate="print"/>
          <a:srcRect/>
          <a:stretch>
            <a:fillRect/>
          </a:stretch>
        </p:blipFill>
        <p:spPr bwMode="auto">
          <a:xfrm>
            <a:off x="6532563" y="4762501"/>
            <a:ext cx="2184400" cy="202406"/>
          </a:xfrm>
          <a:prstGeom prst="rect">
            <a:avLst/>
          </a:prstGeom>
          <a:noFill/>
          <a:ln w="9525" algn="ctr">
            <a:noFill/>
            <a:miter lim="800000"/>
            <a:headEnd/>
            <a:tailEnd/>
          </a:ln>
        </p:spPr>
      </p:pic>
      <p:grpSp>
        <p:nvGrpSpPr>
          <p:cNvPr id="3" name="Group 11"/>
          <p:cNvGrpSpPr>
            <a:grpSpLocks/>
          </p:cNvGrpSpPr>
          <p:nvPr userDrawn="1"/>
        </p:nvGrpSpPr>
        <p:grpSpPr bwMode="auto">
          <a:xfrm>
            <a:off x="0" y="1395413"/>
            <a:ext cx="3048000" cy="2228849"/>
            <a:chOff x="96" y="389"/>
            <a:chExt cx="3291" cy="3209"/>
          </a:xfrm>
          <a:gradFill flip="none" rotWithShape="1">
            <a:gsLst>
              <a:gs pos="16000">
                <a:srgbClr val="991426"/>
              </a:gs>
              <a:gs pos="58000">
                <a:srgbClr val="D4001A"/>
              </a:gs>
            </a:gsLst>
            <a:lin ang="0" scaled="1"/>
            <a:tileRect/>
          </a:gradFill>
        </p:grpSpPr>
        <p:sp>
          <p:nvSpPr>
            <p:cNvPr id="13" name="Freeform 12"/>
            <p:cNvSpPr>
              <a:spLocks/>
            </p:cNvSpPr>
            <p:nvPr/>
          </p:nvSpPr>
          <p:spPr bwMode="auto">
            <a:xfrm>
              <a:off x="96" y="888"/>
              <a:ext cx="518" cy="423"/>
            </a:xfrm>
            <a:custGeom>
              <a:avLst/>
              <a:gdLst/>
              <a:ahLst/>
              <a:cxnLst>
                <a:cxn ang="0">
                  <a:pos x="0" y="67"/>
                </a:cxn>
                <a:cxn ang="0">
                  <a:pos x="82" y="38"/>
                </a:cxn>
                <a:cxn ang="0">
                  <a:pos x="0" y="0"/>
                </a:cxn>
                <a:cxn ang="0">
                  <a:pos x="0" y="67"/>
                </a:cxn>
                <a:cxn ang="0">
                  <a:pos x="0" y="67"/>
                </a:cxn>
              </a:cxnLst>
              <a:rect l="0" t="0" r="r" b="b"/>
              <a:pathLst>
                <a:path w="82" h="67">
                  <a:moveTo>
                    <a:pt x="0" y="67"/>
                  </a:moveTo>
                  <a:cubicBezTo>
                    <a:pt x="27" y="57"/>
                    <a:pt x="55" y="47"/>
                    <a:pt x="82" y="38"/>
                  </a:cubicBezTo>
                  <a:cubicBezTo>
                    <a:pt x="55" y="25"/>
                    <a:pt x="27" y="12"/>
                    <a:pt x="0" y="0"/>
                  </a:cubicBezTo>
                  <a:cubicBezTo>
                    <a:pt x="0" y="67"/>
                    <a:pt x="0" y="67"/>
                    <a:pt x="0" y="67"/>
                  </a:cubicBezTo>
                  <a:cubicBezTo>
                    <a:pt x="0" y="67"/>
                    <a:pt x="0" y="67"/>
                    <a:pt x="0" y="67"/>
                  </a:cubicBezTo>
                  <a:close/>
                </a:path>
              </a:pathLst>
            </a:custGeom>
            <a:grpFill/>
            <a:ln w="9525">
              <a:noFill/>
              <a:round/>
              <a:headEnd/>
              <a:tailEnd/>
            </a:ln>
          </p:spPr>
          <p:txBody>
            <a:bodyPr/>
            <a:lstStyle/>
            <a:p>
              <a:pPr algn="ctr">
                <a:spcBef>
                  <a:spcPct val="50000"/>
                </a:spcBef>
                <a:buClr>
                  <a:srgbClr val="D4001A"/>
                </a:buClr>
                <a:defRPr/>
              </a:pPr>
              <a:endParaRPr lang="en-US" sz="1400" dirty="0">
                <a:solidFill>
                  <a:srgbClr val="000000"/>
                </a:solidFill>
                <a:latin typeface="Arial" charset="0"/>
                <a:cs typeface="Arial" charset="0"/>
              </a:endParaRPr>
            </a:p>
          </p:txBody>
        </p:sp>
        <p:sp>
          <p:nvSpPr>
            <p:cNvPr id="14" name="Freeform 13"/>
            <p:cNvSpPr>
              <a:spLocks/>
            </p:cNvSpPr>
            <p:nvPr/>
          </p:nvSpPr>
          <p:spPr bwMode="auto">
            <a:xfrm>
              <a:off x="96" y="389"/>
              <a:ext cx="1346" cy="645"/>
            </a:xfrm>
            <a:custGeom>
              <a:avLst/>
              <a:gdLst/>
              <a:ahLst/>
              <a:cxnLst>
                <a:cxn ang="0">
                  <a:pos x="128" y="102"/>
                </a:cxn>
                <a:cxn ang="0">
                  <a:pos x="213" y="78"/>
                </a:cxn>
                <a:cxn ang="0">
                  <a:pos x="0" y="0"/>
                </a:cxn>
                <a:cxn ang="0">
                  <a:pos x="0" y="48"/>
                </a:cxn>
                <a:cxn ang="0">
                  <a:pos x="128" y="102"/>
                </a:cxn>
              </a:cxnLst>
              <a:rect l="0" t="0" r="r" b="b"/>
              <a:pathLst>
                <a:path w="213" h="102">
                  <a:moveTo>
                    <a:pt x="128" y="102"/>
                  </a:moveTo>
                  <a:cubicBezTo>
                    <a:pt x="156" y="94"/>
                    <a:pt x="184" y="85"/>
                    <a:pt x="213" y="78"/>
                  </a:cubicBezTo>
                  <a:cubicBezTo>
                    <a:pt x="144" y="48"/>
                    <a:pt x="72" y="21"/>
                    <a:pt x="0" y="0"/>
                  </a:cubicBezTo>
                  <a:cubicBezTo>
                    <a:pt x="0" y="48"/>
                    <a:pt x="0" y="48"/>
                    <a:pt x="0" y="48"/>
                  </a:cubicBezTo>
                  <a:cubicBezTo>
                    <a:pt x="43" y="65"/>
                    <a:pt x="86" y="83"/>
                    <a:pt x="128" y="102"/>
                  </a:cubicBezTo>
                  <a:close/>
                </a:path>
              </a:pathLst>
            </a:custGeom>
            <a:grpFill/>
            <a:ln w="9525">
              <a:noFill/>
              <a:round/>
              <a:headEnd/>
              <a:tailEnd/>
            </a:ln>
          </p:spPr>
          <p:txBody>
            <a:bodyPr/>
            <a:lstStyle/>
            <a:p>
              <a:pPr algn="ctr">
                <a:spcBef>
                  <a:spcPct val="50000"/>
                </a:spcBef>
                <a:buClr>
                  <a:srgbClr val="D4001A"/>
                </a:buClr>
                <a:defRPr/>
              </a:pPr>
              <a:endParaRPr lang="en-US" sz="1400" dirty="0">
                <a:solidFill>
                  <a:srgbClr val="000000"/>
                </a:solidFill>
                <a:latin typeface="Arial" charset="0"/>
                <a:cs typeface="Arial" charset="0"/>
              </a:endParaRPr>
            </a:p>
          </p:txBody>
        </p:sp>
        <p:sp>
          <p:nvSpPr>
            <p:cNvPr id="15" name="Freeform 14"/>
            <p:cNvSpPr>
              <a:spLocks/>
            </p:cNvSpPr>
            <p:nvPr/>
          </p:nvSpPr>
          <p:spPr bwMode="auto">
            <a:xfrm>
              <a:off x="96" y="1323"/>
              <a:ext cx="3291" cy="2275"/>
            </a:xfrm>
            <a:custGeom>
              <a:avLst/>
              <a:gdLst/>
              <a:ahLst/>
              <a:cxnLst>
                <a:cxn ang="0">
                  <a:pos x="521" y="56"/>
                </a:cxn>
                <a:cxn ang="0">
                  <a:pos x="423" y="0"/>
                </a:cxn>
                <a:cxn ang="0">
                  <a:pos x="0" y="195"/>
                </a:cxn>
                <a:cxn ang="0">
                  <a:pos x="0" y="360"/>
                </a:cxn>
                <a:cxn ang="0">
                  <a:pos x="521" y="56"/>
                </a:cxn>
              </a:cxnLst>
              <a:rect l="0" t="0" r="r" b="b"/>
              <a:pathLst>
                <a:path w="521" h="360">
                  <a:moveTo>
                    <a:pt x="521" y="56"/>
                  </a:moveTo>
                  <a:cubicBezTo>
                    <a:pt x="489" y="37"/>
                    <a:pt x="456" y="18"/>
                    <a:pt x="423" y="0"/>
                  </a:cubicBezTo>
                  <a:cubicBezTo>
                    <a:pt x="274" y="50"/>
                    <a:pt x="133" y="116"/>
                    <a:pt x="0" y="195"/>
                  </a:cubicBezTo>
                  <a:cubicBezTo>
                    <a:pt x="0" y="360"/>
                    <a:pt x="0" y="360"/>
                    <a:pt x="0" y="360"/>
                  </a:cubicBezTo>
                  <a:cubicBezTo>
                    <a:pt x="158" y="237"/>
                    <a:pt x="333" y="135"/>
                    <a:pt x="521" y="56"/>
                  </a:cubicBezTo>
                  <a:close/>
                </a:path>
              </a:pathLst>
            </a:custGeom>
            <a:grpFill/>
            <a:ln w="9525">
              <a:noFill/>
              <a:round/>
              <a:headEnd/>
              <a:tailEnd/>
            </a:ln>
          </p:spPr>
          <p:txBody>
            <a:bodyPr/>
            <a:lstStyle/>
            <a:p>
              <a:pPr algn="ctr">
                <a:spcBef>
                  <a:spcPct val="50000"/>
                </a:spcBef>
                <a:buClr>
                  <a:srgbClr val="D4001A"/>
                </a:buClr>
                <a:defRPr/>
              </a:pPr>
              <a:endParaRPr lang="en-US" sz="1400" dirty="0">
                <a:solidFill>
                  <a:srgbClr val="000000"/>
                </a:solidFill>
                <a:latin typeface="Arial" charset="0"/>
                <a:cs typeface="Arial" charset="0"/>
              </a:endParaRPr>
            </a:p>
          </p:txBody>
        </p:sp>
        <p:sp>
          <p:nvSpPr>
            <p:cNvPr id="16" name="Freeform 15"/>
            <p:cNvSpPr>
              <a:spLocks/>
            </p:cNvSpPr>
            <p:nvPr/>
          </p:nvSpPr>
          <p:spPr bwMode="auto">
            <a:xfrm>
              <a:off x="96" y="902"/>
              <a:ext cx="2470" cy="1344"/>
            </a:xfrm>
            <a:custGeom>
              <a:avLst/>
              <a:gdLst/>
              <a:ahLst/>
              <a:cxnLst>
                <a:cxn ang="0">
                  <a:pos x="391" y="51"/>
                </a:cxn>
                <a:cxn ang="0">
                  <a:pos x="281" y="0"/>
                </a:cxn>
                <a:cxn ang="0">
                  <a:pos x="0" y="98"/>
                </a:cxn>
                <a:cxn ang="0">
                  <a:pos x="0" y="213"/>
                </a:cxn>
                <a:cxn ang="0">
                  <a:pos x="391" y="51"/>
                </a:cxn>
              </a:cxnLst>
              <a:rect l="0" t="0" r="r" b="b"/>
              <a:pathLst>
                <a:path w="391" h="213">
                  <a:moveTo>
                    <a:pt x="391" y="51"/>
                  </a:moveTo>
                  <a:cubicBezTo>
                    <a:pt x="355" y="33"/>
                    <a:pt x="318" y="16"/>
                    <a:pt x="281" y="0"/>
                  </a:cubicBezTo>
                  <a:cubicBezTo>
                    <a:pt x="185" y="26"/>
                    <a:pt x="90" y="58"/>
                    <a:pt x="0" y="98"/>
                  </a:cubicBezTo>
                  <a:cubicBezTo>
                    <a:pt x="0" y="213"/>
                    <a:pt x="0" y="213"/>
                    <a:pt x="0" y="213"/>
                  </a:cubicBezTo>
                  <a:cubicBezTo>
                    <a:pt x="123" y="146"/>
                    <a:pt x="254" y="92"/>
                    <a:pt x="391" y="51"/>
                  </a:cubicBezTo>
                  <a:close/>
                </a:path>
              </a:pathLst>
            </a:custGeom>
            <a:grpFill/>
            <a:ln w="9525">
              <a:noFill/>
              <a:round/>
              <a:headEnd/>
              <a:tailEnd/>
            </a:ln>
          </p:spPr>
          <p:txBody>
            <a:bodyPr/>
            <a:lstStyle/>
            <a:p>
              <a:pPr algn="ctr">
                <a:spcBef>
                  <a:spcPct val="50000"/>
                </a:spcBef>
                <a:buClr>
                  <a:srgbClr val="D4001A"/>
                </a:buClr>
                <a:defRPr/>
              </a:pPr>
              <a:endParaRPr lang="en-US" sz="1400" dirty="0">
                <a:solidFill>
                  <a:srgbClr val="000000"/>
                </a:solidFill>
                <a:latin typeface="Arial" charset="0"/>
                <a:cs typeface="Arial" charset="0"/>
              </a:endParaRPr>
            </a:p>
          </p:txBody>
        </p:sp>
      </p:grpSp>
    </p:spTree>
  </p:cSld>
  <p:clrMapOvr>
    <a:masterClrMapping/>
  </p:clrMapOvr>
  <p:transition>
    <p:fade/>
  </p:transition>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200">
                <a:effectLst>
                  <a:outerShdw blurRad="38100" dist="38100" dir="2700000" algn="tl">
                    <a:srgbClr val="000000">
                      <a:alpha val="43137"/>
                    </a:srgbClr>
                  </a:outerShdw>
                </a:effectLst>
              </a:defRPr>
            </a:lvl1pPr>
          </a:lstStyle>
          <a:p>
            <a:r>
              <a:rPr lang="en-US" dirty="0" smtClean="0"/>
              <a:t>Click to edit Master title style</a:t>
            </a:r>
            <a:endParaRPr lang="en-US" dirty="0"/>
          </a:p>
        </p:txBody>
      </p:sp>
      <p:sp>
        <p:nvSpPr>
          <p:cNvPr id="3" name="Content Placeholder 2"/>
          <p:cNvSpPr>
            <a:spLocks noGrp="1"/>
          </p:cNvSpPr>
          <p:nvPr>
            <p:ph idx="1"/>
          </p:nvPr>
        </p:nvSpPr>
        <p:spPr>
          <a:xfrm>
            <a:off x="431800" y="627459"/>
            <a:ext cx="8280400" cy="4239816"/>
          </a:xfrm>
        </p:spPr>
        <p:txBody>
          <a:bodyPr/>
          <a:lstStyle>
            <a:lvl1pPr marL="268288" marR="0" indent="-268288" algn="l" defTabSz="914400" rtl="0" eaLnBrk="1" fontAlgn="base" latinLnBrk="0" hangingPunct="1">
              <a:lnSpc>
                <a:spcPct val="100000"/>
              </a:lnSpc>
              <a:spcBef>
                <a:spcPts val="600"/>
              </a:spcBef>
              <a:spcAft>
                <a:spcPts val="0"/>
              </a:spcAft>
              <a:buClr>
                <a:srgbClr val="C00000"/>
              </a:buClr>
              <a:buSzPct val="100000"/>
              <a:buFontTx/>
              <a:buNone/>
              <a:tabLst/>
              <a:defRPr>
                <a:solidFill>
                  <a:srgbClr val="A20000"/>
                </a:solidFill>
              </a:defRPr>
            </a:lvl1pPr>
            <a:lvl2pPr>
              <a:buClr>
                <a:srgbClr val="A20000"/>
              </a:buClr>
              <a:buFont typeface="Wingdings" pitchFamily="2" charset="2"/>
              <a:buChar char="Ø"/>
              <a:defRPr>
                <a:solidFill>
                  <a:schemeClr val="tx1">
                    <a:lumMod val="75000"/>
                    <a:lumOff val="25000"/>
                  </a:schemeClr>
                </a:solidFill>
              </a:defRPr>
            </a:lvl2pPr>
            <a:lvl3pPr>
              <a:buClr>
                <a:srgbClr val="A20000"/>
              </a:buClr>
              <a:buFont typeface="Wingdings" pitchFamily="2" charset="2"/>
              <a:buChar char="§"/>
              <a:defRPr>
                <a:solidFill>
                  <a:schemeClr val="tx1">
                    <a:lumMod val="75000"/>
                    <a:lumOff val="25000"/>
                  </a:schemeClr>
                </a:solidFill>
              </a:defRPr>
            </a:lvl3pPr>
          </a:lstStyle>
          <a:p>
            <a:pPr marL="268288" marR="0" lvl="0" indent="-268288" algn="l" defTabSz="914400" rtl="0" eaLnBrk="1" fontAlgn="base" latinLnBrk="0" hangingPunct="1">
              <a:lnSpc>
                <a:spcPct val="100000"/>
              </a:lnSpc>
              <a:spcBef>
                <a:spcPts val="600"/>
              </a:spcBef>
              <a:spcAft>
                <a:spcPts val="0"/>
              </a:spcAft>
              <a:buClr>
                <a:srgbClr val="C00000"/>
              </a:buClr>
              <a:buSzPct val="100000"/>
              <a:buFontTx/>
              <a:buNone/>
              <a:tabLst/>
              <a:defRPr/>
            </a:pPr>
            <a:r>
              <a:rPr lang="en-US" smtClean="0"/>
              <a:t>Click to edit Master text styles</a:t>
            </a:r>
          </a:p>
          <a:p>
            <a:pPr marL="268288" marR="0" lvl="1" indent="-268288" algn="l" defTabSz="914400" rtl="0" eaLnBrk="1" fontAlgn="base" latinLnBrk="0" hangingPunct="1">
              <a:lnSpc>
                <a:spcPct val="100000"/>
              </a:lnSpc>
              <a:spcBef>
                <a:spcPts val="600"/>
              </a:spcBef>
              <a:spcAft>
                <a:spcPts val="0"/>
              </a:spcAft>
              <a:buClr>
                <a:srgbClr val="C00000"/>
              </a:buClr>
              <a:buSzPct val="100000"/>
              <a:buFontTx/>
              <a:buNone/>
              <a:tabLst/>
              <a:defRPr/>
            </a:pPr>
            <a:r>
              <a:rPr lang="en-US" smtClean="0"/>
              <a:t>Second level</a:t>
            </a:r>
          </a:p>
          <a:p>
            <a:pPr marL="268288" marR="0" lvl="2" indent="-268288" algn="l" defTabSz="914400" rtl="0" eaLnBrk="1" fontAlgn="base" latinLnBrk="0" hangingPunct="1">
              <a:lnSpc>
                <a:spcPct val="100000"/>
              </a:lnSpc>
              <a:spcBef>
                <a:spcPts val="600"/>
              </a:spcBef>
              <a:spcAft>
                <a:spcPts val="0"/>
              </a:spcAft>
              <a:buClr>
                <a:srgbClr val="C00000"/>
              </a:buClr>
              <a:buSzPct val="100000"/>
              <a:buFontTx/>
              <a:buNone/>
              <a:tabLst/>
              <a:defRPr/>
            </a:pPr>
            <a:r>
              <a:rPr lang="en-US" smtClean="0"/>
              <a:t>Third level</a:t>
            </a:r>
          </a:p>
        </p:txBody>
      </p:sp>
      <p:sp>
        <p:nvSpPr>
          <p:cNvPr id="5" name="Rectangle 5"/>
          <p:cNvSpPr>
            <a:spLocks noGrp="1" noChangeArrowheads="1"/>
          </p:cNvSpPr>
          <p:nvPr>
            <p:ph type="sldNum" sz="quarter" idx="11"/>
          </p:nvPr>
        </p:nvSpPr>
        <p:spPr>
          <a:ln/>
        </p:spPr>
        <p:txBody>
          <a:bodyPr/>
          <a:lstStyle>
            <a:lvl1pPr>
              <a:defRPr/>
            </a:lvl1pPr>
          </a:lstStyle>
          <a:p>
            <a:pPr>
              <a:defRPr/>
            </a:pPr>
            <a:fld id="{8A1BFC25-838D-41A8-AF35-983BAE67F03C}" type="slidenum">
              <a:rPr lang="en-US" smtClean="0">
                <a:solidFill>
                  <a:srgbClr val="006082"/>
                </a:solidFill>
              </a:rPr>
              <a:pPr>
                <a:defRPr/>
              </a:pPr>
              <a:t>‹#›</a:t>
            </a:fld>
            <a:endParaRPr lang="en-US" dirty="0">
              <a:solidFill>
                <a:srgbClr val="006082"/>
              </a:solidFill>
            </a:endParaRPr>
          </a:p>
        </p:txBody>
      </p:sp>
      <p:sp>
        <p:nvSpPr>
          <p:cNvPr id="6" name="Rectangle 6"/>
          <p:cNvSpPr>
            <a:spLocks noGrp="1" noChangeArrowheads="1"/>
          </p:cNvSpPr>
          <p:nvPr>
            <p:ph type="ftr" sz="quarter" idx="3"/>
          </p:nvPr>
        </p:nvSpPr>
        <p:spPr bwMode="auto">
          <a:xfrm>
            <a:off x="3786182" y="5024437"/>
            <a:ext cx="1543032" cy="128685"/>
          </a:xfrm>
          <a:prstGeom prst="rect">
            <a:avLst/>
          </a:prstGeom>
          <a:noFill/>
          <a:ln w="9525">
            <a:noFill/>
            <a:miter lim="800000"/>
            <a:headEnd/>
            <a:tailEnd/>
          </a:ln>
          <a:effectLst/>
        </p:spPr>
        <p:txBody>
          <a:bodyPr vert="horz" wrap="square" lIns="91440" tIns="0" rIns="91440" bIns="36000" numCol="1" anchor="ctr" anchorCtr="0" compatLnSpc="1">
            <a:prstTxWarp prst="textNoShape">
              <a:avLst/>
            </a:prstTxWarp>
            <a:spAutoFit/>
          </a:bodyPr>
          <a:lstStyle>
            <a:lvl1pPr algn="ctr">
              <a:spcBef>
                <a:spcPct val="0"/>
              </a:spcBef>
              <a:buClrTx/>
              <a:defRPr sz="600" b="1" cap="none" spc="0">
                <a:ln w="10160">
                  <a:noFill/>
                  <a:prstDash val="solid"/>
                </a:ln>
                <a:solidFill>
                  <a:srgbClr val="C00000"/>
                </a:solidFill>
                <a:effectLst/>
                <a:latin typeface="+mn-lt"/>
              </a:defRPr>
            </a:lvl1pPr>
          </a:lstStyle>
          <a:p>
            <a:pPr>
              <a:defRPr/>
            </a:pPr>
            <a:endParaRPr lang="en-US" dirty="0"/>
          </a:p>
        </p:txBody>
      </p:sp>
    </p:spTree>
  </p:cSld>
  <p:clrMapOvr>
    <a:masterClrMapping/>
  </p:clrMapOvr>
  <p:transition>
    <p:fade/>
  </p:transition>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68313" y="627460"/>
            <a:ext cx="3994148" cy="4212431"/>
          </a:xfrm>
        </p:spPr>
        <p:txBody>
          <a:bodyPr/>
          <a:lstStyle>
            <a:lvl1pPr marL="268288" marR="0" indent="-268288" algn="l" defTabSz="914400" rtl="0" eaLnBrk="1" fontAlgn="base" latinLnBrk="0" hangingPunct="1">
              <a:lnSpc>
                <a:spcPct val="100000"/>
              </a:lnSpc>
              <a:spcBef>
                <a:spcPts val="600"/>
              </a:spcBef>
              <a:spcAft>
                <a:spcPts val="0"/>
              </a:spcAft>
              <a:buClr>
                <a:srgbClr val="C00000"/>
              </a:buClr>
              <a:buSzPct val="100000"/>
              <a:buFontTx/>
              <a:buNone/>
              <a:tabLst/>
              <a:defRPr lang="en-US" sz="2000" b="1" cap="none" spc="0" dirty="0" smtClean="0">
                <a:ln>
                  <a:noFill/>
                </a:ln>
                <a:solidFill>
                  <a:srgbClr val="A20000"/>
                </a:solidFill>
                <a:effectLst/>
                <a:latin typeface="Calibri" pitchFamily="34" charset="0"/>
                <a:ea typeface="+mn-ea"/>
                <a:cs typeface="+mn-cs"/>
              </a:defRPr>
            </a:lvl1pPr>
            <a:lvl2pPr algn="l" rtl="0" eaLnBrk="1" fontAlgn="base" hangingPunct="1">
              <a:spcAft>
                <a:spcPts val="0"/>
              </a:spcAft>
              <a:buClr>
                <a:srgbClr val="A20000"/>
              </a:buClr>
              <a:buSzPct val="100000"/>
              <a:buFont typeface="Wingdings" pitchFamily="2" charset="2"/>
              <a:buChar char="Ø"/>
              <a:defRPr lang="en-US" sz="1400" b="0" cap="none" spc="0" dirty="0" smtClean="0">
                <a:ln>
                  <a:noFill/>
                </a:ln>
                <a:solidFill>
                  <a:schemeClr val="tx1">
                    <a:lumMod val="75000"/>
                    <a:lumOff val="25000"/>
                  </a:schemeClr>
                </a:solidFill>
                <a:effectLst/>
                <a:latin typeface="+mj-lt"/>
              </a:defRPr>
            </a:lvl2pPr>
            <a:lvl3pPr algn="l" rtl="0" eaLnBrk="1" fontAlgn="base" hangingPunct="1">
              <a:spcAft>
                <a:spcPts val="0"/>
              </a:spcAft>
              <a:buClr>
                <a:srgbClr val="A20000"/>
              </a:buClr>
              <a:buSzPct val="100000"/>
              <a:buFont typeface="Wingdings" pitchFamily="2" charset="2"/>
              <a:buChar char="§"/>
              <a:defRPr lang="en-US" sz="1200" b="0" cap="none" spc="0" dirty="0" smtClean="0">
                <a:ln>
                  <a:noFill/>
                </a:ln>
                <a:solidFill>
                  <a:schemeClr val="tx1">
                    <a:lumMod val="75000"/>
                    <a:lumOff val="25000"/>
                  </a:schemeClr>
                </a:solidFill>
                <a:effectLst/>
                <a:latin typeface="+mj-lt"/>
              </a:defRPr>
            </a:lvl3pPr>
            <a:lvl4pPr>
              <a:defRPr sz="1800"/>
            </a:lvl4pPr>
            <a:lvl5pPr>
              <a:defRPr sz="1800"/>
            </a:lvl5pPr>
            <a:lvl6pPr>
              <a:defRPr sz="1800"/>
            </a:lvl6pPr>
            <a:lvl7pPr>
              <a:defRPr sz="1800"/>
            </a:lvl7pPr>
            <a:lvl8pPr>
              <a:defRPr sz="1800"/>
            </a:lvl8pPr>
            <a:lvl9pPr>
              <a:defRPr sz="1800"/>
            </a:lvl9pPr>
          </a:lstStyle>
          <a:p>
            <a:pPr marL="268288" marR="0" lvl="0" indent="-268288" algn="l" defTabSz="914400" rtl="0" eaLnBrk="1" fontAlgn="base" latinLnBrk="0" hangingPunct="1">
              <a:lnSpc>
                <a:spcPct val="100000"/>
              </a:lnSpc>
              <a:spcBef>
                <a:spcPts val="600"/>
              </a:spcBef>
              <a:spcAft>
                <a:spcPts val="0"/>
              </a:spcAft>
              <a:buClr>
                <a:srgbClr val="C00000"/>
              </a:buClr>
              <a:buSzPct val="100000"/>
              <a:buFontTx/>
              <a:buNone/>
              <a:tabLst/>
              <a:defRPr/>
            </a:pPr>
            <a:r>
              <a:rPr lang="en-US" smtClean="0"/>
              <a:t>Click to edit Master text styles</a:t>
            </a:r>
          </a:p>
          <a:p>
            <a:pPr marL="268288" marR="0" lvl="1" indent="-268288" algn="l" defTabSz="914400" rtl="0" eaLnBrk="1" fontAlgn="base" latinLnBrk="0" hangingPunct="1">
              <a:lnSpc>
                <a:spcPct val="100000"/>
              </a:lnSpc>
              <a:spcBef>
                <a:spcPts val="600"/>
              </a:spcBef>
              <a:spcAft>
                <a:spcPts val="0"/>
              </a:spcAft>
              <a:buClr>
                <a:srgbClr val="C00000"/>
              </a:buClr>
              <a:buSzPct val="100000"/>
              <a:buFontTx/>
              <a:buNone/>
              <a:tabLst/>
              <a:defRPr/>
            </a:pPr>
            <a:r>
              <a:rPr lang="en-US" smtClean="0"/>
              <a:t>Second level</a:t>
            </a:r>
          </a:p>
          <a:p>
            <a:pPr marL="268288" marR="0" lvl="2" indent="-268288" algn="l" defTabSz="914400" rtl="0" eaLnBrk="1" fontAlgn="base" latinLnBrk="0" hangingPunct="1">
              <a:lnSpc>
                <a:spcPct val="100000"/>
              </a:lnSpc>
              <a:spcBef>
                <a:spcPts val="600"/>
              </a:spcBef>
              <a:spcAft>
                <a:spcPts val="0"/>
              </a:spcAft>
              <a:buClr>
                <a:srgbClr val="C00000"/>
              </a:buClr>
              <a:buSzPct val="100000"/>
              <a:buFontTx/>
              <a:buNone/>
              <a:tabLst/>
              <a:defRPr/>
            </a:pPr>
            <a:r>
              <a:rPr lang="en-US" smtClean="0"/>
              <a:t>Third level</a:t>
            </a:r>
          </a:p>
        </p:txBody>
      </p:sp>
      <p:sp>
        <p:nvSpPr>
          <p:cNvPr id="4" name="Content Placeholder 3"/>
          <p:cNvSpPr>
            <a:spLocks noGrp="1"/>
          </p:cNvSpPr>
          <p:nvPr>
            <p:ph sz="half" idx="2"/>
          </p:nvPr>
        </p:nvSpPr>
        <p:spPr>
          <a:xfrm>
            <a:off x="4681540" y="627460"/>
            <a:ext cx="4005261" cy="4212431"/>
          </a:xfrm>
        </p:spPr>
        <p:txBody>
          <a:bodyPr/>
          <a:lstStyle>
            <a:lvl1pPr algn="l" rtl="0" eaLnBrk="1" fontAlgn="base" hangingPunct="1">
              <a:spcAft>
                <a:spcPts val="0"/>
              </a:spcAft>
              <a:buSzPct val="100000"/>
              <a:buFontTx/>
              <a:buNone/>
              <a:defRPr lang="en-US" sz="2000" b="1" cap="none" spc="0" dirty="0" smtClean="0">
                <a:ln>
                  <a:noFill/>
                </a:ln>
                <a:solidFill>
                  <a:srgbClr val="A20000"/>
                </a:solidFill>
                <a:effectLst/>
                <a:latin typeface="Calibri" pitchFamily="34" charset="0"/>
                <a:ea typeface="+mn-ea"/>
                <a:cs typeface="+mn-cs"/>
              </a:defRPr>
            </a:lvl1pPr>
            <a:lvl2pPr algn="l" rtl="0" eaLnBrk="1" fontAlgn="base" hangingPunct="1">
              <a:spcAft>
                <a:spcPts val="0"/>
              </a:spcAft>
              <a:buClr>
                <a:srgbClr val="A20000"/>
              </a:buClr>
              <a:buSzPct val="100000"/>
              <a:buFont typeface="Wingdings" pitchFamily="2" charset="2"/>
              <a:buChar char="Ø"/>
              <a:defRPr lang="en-US" sz="1400" b="0" cap="none" spc="0" dirty="0" smtClean="0">
                <a:ln>
                  <a:noFill/>
                </a:ln>
                <a:solidFill>
                  <a:schemeClr val="tx1">
                    <a:lumMod val="75000"/>
                    <a:lumOff val="25000"/>
                  </a:schemeClr>
                </a:solidFill>
                <a:effectLst/>
                <a:latin typeface="+mj-lt"/>
              </a:defRPr>
            </a:lvl2pPr>
            <a:lvl3pPr algn="l" rtl="0" eaLnBrk="1" fontAlgn="base" hangingPunct="1">
              <a:spcAft>
                <a:spcPts val="0"/>
              </a:spcAft>
              <a:buClr>
                <a:srgbClr val="A20000"/>
              </a:buClr>
              <a:buSzPct val="100000"/>
              <a:buFont typeface="Wingdings" pitchFamily="2" charset="2"/>
              <a:buChar char="§"/>
              <a:defRPr lang="en-US" sz="1200" b="0" cap="none" spc="0" dirty="0" smtClean="0">
                <a:ln>
                  <a:noFill/>
                </a:ln>
                <a:solidFill>
                  <a:schemeClr val="tx1">
                    <a:lumMod val="75000"/>
                    <a:lumOff val="25000"/>
                  </a:schemeClr>
                </a:solidFill>
                <a:effectLst/>
                <a:latin typeface="+mj-lt"/>
              </a:defRPr>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6" name="Rectangle 5"/>
          <p:cNvSpPr>
            <a:spLocks noGrp="1" noChangeArrowheads="1"/>
          </p:cNvSpPr>
          <p:nvPr>
            <p:ph type="sldNum" sz="quarter" idx="11"/>
          </p:nvPr>
        </p:nvSpPr>
        <p:spPr>
          <a:ln/>
        </p:spPr>
        <p:txBody>
          <a:bodyPr/>
          <a:lstStyle>
            <a:lvl1pPr>
              <a:defRPr/>
            </a:lvl1pPr>
          </a:lstStyle>
          <a:p>
            <a:pPr>
              <a:defRPr/>
            </a:pPr>
            <a:fld id="{81CA5649-A680-4B24-94CB-4DC4C886BA71}" type="slidenum">
              <a:rPr lang="en-US" smtClean="0">
                <a:solidFill>
                  <a:srgbClr val="006082"/>
                </a:solidFill>
              </a:rPr>
              <a:pPr>
                <a:defRPr/>
              </a:pPr>
              <a:t>‹#›</a:t>
            </a:fld>
            <a:endParaRPr lang="en-US" dirty="0">
              <a:solidFill>
                <a:srgbClr val="006082"/>
              </a:solidFill>
            </a:endParaRPr>
          </a:p>
        </p:txBody>
      </p:sp>
      <p:sp>
        <p:nvSpPr>
          <p:cNvPr id="7" name="Footer Placeholder 6"/>
          <p:cNvSpPr>
            <a:spLocks noGrp="1" noChangeArrowheads="1"/>
          </p:cNvSpPr>
          <p:nvPr>
            <p:ph type="ftr" sz="quarter" idx="3"/>
          </p:nvPr>
        </p:nvSpPr>
        <p:spPr bwMode="auto">
          <a:xfrm>
            <a:off x="3786182" y="5024437"/>
            <a:ext cx="1543032" cy="128685"/>
          </a:xfrm>
          <a:prstGeom prst="rect">
            <a:avLst/>
          </a:prstGeom>
          <a:noFill/>
          <a:ln w="9525">
            <a:noFill/>
            <a:miter lim="800000"/>
            <a:headEnd/>
            <a:tailEnd/>
          </a:ln>
          <a:effectLst/>
        </p:spPr>
        <p:txBody>
          <a:bodyPr vert="horz" wrap="square" lIns="91440" tIns="0" rIns="91440" bIns="36000" numCol="1" anchor="ctr" anchorCtr="0" compatLnSpc="1">
            <a:prstTxWarp prst="textNoShape">
              <a:avLst/>
            </a:prstTxWarp>
            <a:spAutoFit/>
          </a:bodyPr>
          <a:lstStyle>
            <a:lvl1pPr algn="ctr">
              <a:spcBef>
                <a:spcPct val="0"/>
              </a:spcBef>
              <a:buClrTx/>
              <a:defRPr sz="600" b="1" cap="none" spc="0">
                <a:ln w="10160">
                  <a:noFill/>
                  <a:prstDash val="solid"/>
                </a:ln>
                <a:solidFill>
                  <a:srgbClr val="C00000"/>
                </a:solidFill>
                <a:effectLst/>
                <a:latin typeface="+mn-lt"/>
              </a:defRPr>
            </a:lvl1pPr>
          </a:lstStyle>
          <a:p>
            <a:pPr>
              <a:defRPr/>
            </a:pPr>
            <a:endParaRPr lang="en-US" dirty="0"/>
          </a:p>
        </p:txBody>
      </p:sp>
    </p:spTree>
  </p:cSld>
  <p:clrMapOvr>
    <a:masterClrMapping/>
  </p:clrMapOvr>
  <p:transition>
    <p:fade/>
  </p:transition>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Rectangle 5"/>
          <p:cNvSpPr>
            <a:spLocks noGrp="1" noChangeArrowheads="1"/>
          </p:cNvSpPr>
          <p:nvPr>
            <p:ph type="sldNum" sz="quarter" idx="11"/>
          </p:nvPr>
        </p:nvSpPr>
        <p:spPr>
          <a:ln/>
        </p:spPr>
        <p:txBody>
          <a:bodyPr/>
          <a:lstStyle>
            <a:lvl1pPr>
              <a:defRPr/>
            </a:lvl1pPr>
          </a:lstStyle>
          <a:p>
            <a:pPr>
              <a:defRPr/>
            </a:pPr>
            <a:fld id="{97DBD6AE-5BAE-4A29-B567-31F89FD82F63}" type="slidenum">
              <a:rPr lang="en-US" smtClean="0">
                <a:solidFill>
                  <a:srgbClr val="006082"/>
                </a:solidFill>
              </a:rPr>
              <a:pPr>
                <a:defRPr/>
              </a:pPr>
              <a:t>‹#›</a:t>
            </a:fld>
            <a:endParaRPr lang="en-US" dirty="0">
              <a:solidFill>
                <a:srgbClr val="006082"/>
              </a:solidFill>
            </a:endParaRPr>
          </a:p>
        </p:txBody>
      </p:sp>
      <p:sp>
        <p:nvSpPr>
          <p:cNvPr id="5" name="Rectangle 6"/>
          <p:cNvSpPr>
            <a:spLocks noGrp="1" noChangeArrowheads="1"/>
          </p:cNvSpPr>
          <p:nvPr>
            <p:ph type="ftr" sz="quarter" idx="3"/>
          </p:nvPr>
        </p:nvSpPr>
        <p:spPr bwMode="auto">
          <a:xfrm>
            <a:off x="3786182" y="5024437"/>
            <a:ext cx="1543032" cy="128685"/>
          </a:xfrm>
          <a:prstGeom prst="rect">
            <a:avLst/>
          </a:prstGeom>
          <a:noFill/>
          <a:ln w="9525">
            <a:noFill/>
            <a:miter lim="800000"/>
            <a:headEnd/>
            <a:tailEnd/>
          </a:ln>
          <a:effectLst/>
        </p:spPr>
        <p:txBody>
          <a:bodyPr vert="horz" wrap="square" lIns="91440" tIns="0" rIns="91440" bIns="36000" numCol="1" anchor="ctr" anchorCtr="0" compatLnSpc="1">
            <a:prstTxWarp prst="textNoShape">
              <a:avLst/>
            </a:prstTxWarp>
            <a:spAutoFit/>
          </a:bodyPr>
          <a:lstStyle>
            <a:lvl1pPr algn="ctr">
              <a:spcBef>
                <a:spcPct val="0"/>
              </a:spcBef>
              <a:buClrTx/>
              <a:defRPr sz="600" b="1" cap="none" spc="0">
                <a:ln w="10160">
                  <a:noFill/>
                  <a:prstDash val="solid"/>
                </a:ln>
                <a:solidFill>
                  <a:srgbClr val="C00000"/>
                </a:solidFill>
                <a:effectLst/>
                <a:latin typeface="+mn-lt"/>
              </a:defRPr>
            </a:lvl1pPr>
          </a:lstStyle>
          <a:p>
            <a:pPr>
              <a:defRPr/>
            </a:pPr>
            <a:endParaRPr lang="en-US" dirty="0"/>
          </a:p>
        </p:txBody>
      </p:sp>
    </p:spTree>
  </p:cSld>
  <p:clrMapOvr>
    <a:masterClrMapping/>
  </p:clrMapOvr>
  <p:transition>
    <p:fade/>
  </p:transition>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Rectangle 5"/>
          <p:cNvSpPr>
            <a:spLocks noGrp="1" noChangeArrowheads="1"/>
          </p:cNvSpPr>
          <p:nvPr>
            <p:ph type="sldNum" sz="quarter" idx="11"/>
          </p:nvPr>
        </p:nvSpPr>
        <p:spPr>
          <a:ln/>
        </p:spPr>
        <p:txBody>
          <a:bodyPr/>
          <a:lstStyle>
            <a:lvl1pPr>
              <a:defRPr/>
            </a:lvl1pPr>
          </a:lstStyle>
          <a:p>
            <a:pPr>
              <a:defRPr/>
            </a:pPr>
            <a:fld id="{E987AF82-8B01-4E94-AA4F-6532183E7367}" type="slidenum">
              <a:rPr lang="en-US" smtClean="0">
                <a:solidFill>
                  <a:srgbClr val="006082"/>
                </a:solidFill>
              </a:rPr>
              <a:pPr>
                <a:defRPr/>
              </a:pPr>
              <a:t>‹#›</a:t>
            </a:fld>
            <a:endParaRPr lang="en-US" dirty="0">
              <a:solidFill>
                <a:srgbClr val="006082"/>
              </a:solidFill>
            </a:endParaRPr>
          </a:p>
        </p:txBody>
      </p:sp>
      <p:sp>
        <p:nvSpPr>
          <p:cNvPr id="4" name="Rectangle 6"/>
          <p:cNvSpPr>
            <a:spLocks noGrp="1" noChangeArrowheads="1"/>
          </p:cNvSpPr>
          <p:nvPr>
            <p:ph type="ftr" sz="quarter" idx="3"/>
          </p:nvPr>
        </p:nvSpPr>
        <p:spPr bwMode="auto">
          <a:xfrm>
            <a:off x="3786182" y="5024437"/>
            <a:ext cx="1543032" cy="128685"/>
          </a:xfrm>
          <a:prstGeom prst="rect">
            <a:avLst/>
          </a:prstGeom>
          <a:noFill/>
          <a:ln w="9525">
            <a:noFill/>
            <a:miter lim="800000"/>
            <a:headEnd/>
            <a:tailEnd/>
          </a:ln>
          <a:effectLst/>
        </p:spPr>
        <p:txBody>
          <a:bodyPr vert="horz" wrap="square" lIns="91440" tIns="0" rIns="91440" bIns="36000" numCol="1" anchor="ctr" anchorCtr="0" compatLnSpc="1">
            <a:prstTxWarp prst="textNoShape">
              <a:avLst/>
            </a:prstTxWarp>
            <a:spAutoFit/>
          </a:bodyPr>
          <a:lstStyle>
            <a:lvl1pPr algn="ctr">
              <a:spcBef>
                <a:spcPct val="0"/>
              </a:spcBef>
              <a:buClrTx/>
              <a:defRPr sz="600" b="1" cap="none" spc="0">
                <a:ln w="10160">
                  <a:noFill/>
                  <a:prstDash val="solid"/>
                </a:ln>
                <a:solidFill>
                  <a:srgbClr val="C00000"/>
                </a:solidFill>
                <a:effectLst/>
                <a:latin typeface="+mn-lt"/>
              </a:defRPr>
            </a:lvl1pPr>
          </a:lstStyle>
          <a:p>
            <a:pPr>
              <a:defRPr/>
            </a:pPr>
            <a:endParaRPr lang="en-US" dirty="0"/>
          </a:p>
        </p:txBody>
      </p:sp>
    </p:spTree>
  </p:cSld>
  <p:clrMapOvr>
    <a:masterClrMapping/>
  </p:clrMapOvr>
  <p:transition>
    <p:fade/>
  </p:transition>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p:cSld name="1_Title Only">
    <p:spTree>
      <p:nvGrpSpPr>
        <p:cNvPr id="1" name=""/>
        <p:cNvGrpSpPr/>
        <p:nvPr/>
      </p:nvGrpSpPr>
      <p:grpSpPr>
        <a:xfrm>
          <a:off x="0" y="0"/>
          <a:ext cx="0" cy="0"/>
          <a:chOff x="0" y="0"/>
          <a:chExt cx="0" cy="0"/>
        </a:xfrm>
      </p:grpSpPr>
      <p:sp>
        <p:nvSpPr>
          <p:cNvPr id="2" name="Rectangle 5"/>
          <p:cNvSpPr>
            <a:spLocks noGrp="1" noChangeArrowheads="1"/>
          </p:cNvSpPr>
          <p:nvPr>
            <p:ph type="sldNum" sz="quarter" idx="11"/>
          </p:nvPr>
        </p:nvSpPr>
        <p:spPr>
          <a:xfrm>
            <a:off x="8686800" y="4944820"/>
            <a:ext cx="457200" cy="192215"/>
          </a:xfrm>
          <a:ln/>
        </p:spPr>
        <p:txBody>
          <a:bodyPr/>
          <a:lstStyle>
            <a:lvl1pPr>
              <a:defRPr/>
            </a:lvl1pPr>
          </a:lstStyle>
          <a:p>
            <a:pPr>
              <a:defRPr/>
            </a:pPr>
            <a:fld id="{8B66E923-9F74-4D2F-BAFA-9A3489DC7163}" type="slidenum">
              <a:rPr lang="en-US" smtClean="0">
                <a:solidFill>
                  <a:srgbClr val="006082"/>
                </a:solidFill>
              </a:rPr>
              <a:pPr>
                <a:defRPr/>
              </a:pPr>
              <a:t>‹#›</a:t>
            </a:fld>
            <a:endParaRPr lang="en-US" dirty="0">
              <a:solidFill>
                <a:srgbClr val="006082"/>
              </a:solidFill>
            </a:endParaRPr>
          </a:p>
        </p:txBody>
      </p:sp>
      <p:sp>
        <p:nvSpPr>
          <p:cNvPr id="3" name="Rectangle 6"/>
          <p:cNvSpPr>
            <a:spLocks noGrp="1" noChangeArrowheads="1"/>
          </p:cNvSpPr>
          <p:nvPr>
            <p:ph type="ftr" sz="quarter" idx="3"/>
          </p:nvPr>
        </p:nvSpPr>
        <p:spPr bwMode="auto">
          <a:xfrm>
            <a:off x="3786182" y="5024437"/>
            <a:ext cx="1543032" cy="128685"/>
          </a:xfrm>
          <a:prstGeom prst="rect">
            <a:avLst/>
          </a:prstGeom>
          <a:noFill/>
          <a:ln w="9525">
            <a:noFill/>
            <a:miter lim="800000"/>
            <a:headEnd/>
            <a:tailEnd/>
          </a:ln>
          <a:effectLst/>
        </p:spPr>
        <p:txBody>
          <a:bodyPr vert="horz" wrap="square" lIns="91440" tIns="0" rIns="91440" bIns="36000" numCol="1" anchor="ctr" anchorCtr="0" compatLnSpc="1">
            <a:prstTxWarp prst="textNoShape">
              <a:avLst/>
            </a:prstTxWarp>
            <a:spAutoFit/>
          </a:bodyPr>
          <a:lstStyle>
            <a:lvl1pPr algn="ctr">
              <a:spcBef>
                <a:spcPct val="0"/>
              </a:spcBef>
              <a:buClrTx/>
              <a:defRPr sz="600" b="1" cap="none" spc="0">
                <a:ln w="10160">
                  <a:noFill/>
                  <a:prstDash val="solid"/>
                </a:ln>
                <a:solidFill>
                  <a:srgbClr val="C00000"/>
                </a:solidFill>
                <a:effectLst/>
                <a:latin typeface="+mn-lt"/>
              </a:defRPr>
            </a:lvl1pPr>
          </a:lstStyle>
          <a:p>
            <a:pPr>
              <a:defRPr/>
            </a:pPr>
            <a:endParaRPr lang="en-US" dirty="0"/>
          </a:p>
        </p:txBody>
      </p:sp>
    </p:spTree>
  </p:cSld>
  <p:clrMapOvr>
    <a:masterClrMapping/>
  </p:clrMapOvr>
  <p:transition advClick="0"/>
</p:sldLayout>
</file>

<file path=ppt/slideLayouts/slideLayout49.xml><?xml version="1.0" encoding="utf-8"?>
<p:sldLayout xmlns:a="http://schemas.openxmlformats.org/drawingml/2006/main" xmlns:r="http://schemas.openxmlformats.org/officeDocument/2006/relationships" xmlns:p="http://schemas.openxmlformats.org/presentationml/2006/main">
  <p:cSld name="3_Title Only">
    <p:spTree>
      <p:nvGrpSpPr>
        <p:cNvPr id="1" name=""/>
        <p:cNvGrpSpPr/>
        <p:nvPr/>
      </p:nvGrpSpPr>
      <p:grpSpPr>
        <a:xfrm>
          <a:off x="0" y="0"/>
          <a:ext cx="0" cy="0"/>
          <a:chOff x="0" y="0"/>
          <a:chExt cx="0" cy="0"/>
        </a:xfrm>
      </p:grpSpPr>
      <p:sp>
        <p:nvSpPr>
          <p:cNvPr id="2" name="Rectangle 5"/>
          <p:cNvSpPr>
            <a:spLocks noGrp="1" noChangeArrowheads="1"/>
          </p:cNvSpPr>
          <p:nvPr>
            <p:ph type="sldNum" sz="quarter" idx="11"/>
          </p:nvPr>
        </p:nvSpPr>
        <p:spPr>
          <a:xfrm>
            <a:off x="8686800" y="4944820"/>
            <a:ext cx="457200" cy="192215"/>
          </a:xfrm>
          <a:ln/>
        </p:spPr>
        <p:txBody>
          <a:bodyPr/>
          <a:lstStyle>
            <a:lvl1pPr>
              <a:defRPr/>
            </a:lvl1pPr>
          </a:lstStyle>
          <a:p>
            <a:pPr>
              <a:defRPr/>
            </a:pPr>
            <a:fld id="{8B66E923-9F74-4D2F-BAFA-9A3489DC7163}" type="slidenum">
              <a:rPr lang="en-US" smtClean="0">
                <a:solidFill>
                  <a:srgbClr val="006082"/>
                </a:solidFill>
              </a:rPr>
              <a:pPr>
                <a:defRPr/>
              </a:pPr>
              <a:t>‹#›</a:t>
            </a:fld>
            <a:endParaRPr lang="en-US" dirty="0">
              <a:solidFill>
                <a:srgbClr val="006082"/>
              </a:solidFill>
            </a:endParaRPr>
          </a:p>
        </p:txBody>
      </p:sp>
      <p:sp>
        <p:nvSpPr>
          <p:cNvPr id="3" name="Rectangle 6"/>
          <p:cNvSpPr>
            <a:spLocks noGrp="1" noChangeArrowheads="1"/>
          </p:cNvSpPr>
          <p:nvPr>
            <p:ph type="ftr" sz="quarter" idx="3"/>
          </p:nvPr>
        </p:nvSpPr>
        <p:spPr bwMode="auto">
          <a:xfrm>
            <a:off x="3786182" y="5024437"/>
            <a:ext cx="1543032" cy="128685"/>
          </a:xfrm>
          <a:prstGeom prst="rect">
            <a:avLst/>
          </a:prstGeom>
          <a:noFill/>
          <a:ln w="9525">
            <a:noFill/>
            <a:miter lim="800000"/>
            <a:headEnd/>
            <a:tailEnd/>
          </a:ln>
          <a:effectLst/>
        </p:spPr>
        <p:txBody>
          <a:bodyPr vert="horz" wrap="square" lIns="91440" tIns="0" rIns="91440" bIns="36000" numCol="1" anchor="ctr" anchorCtr="0" compatLnSpc="1">
            <a:prstTxWarp prst="textNoShape">
              <a:avLst/>
            </a:prstTxWarp>
            <a:spAutoFit/>
          </a:bodyPr>
          <a:lstStyle>
            <a:lvl1pPr algn="ctr">
              <a:spcBef>
                <a:spcPct val="0"/>
              </a:spcBef>
              <a:buClrTx/>
              <a:defRPr sz="600" b="1" cap="none" spc="0">
                <a:ln w="10160">
                  <a:noFill/>
                  <a:prstDash val="solid"/>
                </a:ln>
                <a:solidFill>
                  <a:srgbClr val="C00000"/>
                </a:solidFill>
                <a:effectLst/>
                <a:latin typeface="+mn-lt"/>
              </a:defRPr>
            </a:lvl1pPr>
          </a:lstStyle>
          <a:p>
            <a:pPr>
              <a:defRPr/>
            </a:pPr>
            <a:endParaRPr lang="en-US" dirty="0"/>
          </a:p>
        </p:txBody>
      </p:sp>
    </p:spTree>
  </p:cSld>
  <p:clrMapOvr>
    <a:masterClrMapping/>
  </p:clrMapOvr>
  <p:transition advClick="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New Template_Program Agenda">
    <p:bg>
      <p:bgPr>
        <a:solidFill>
          <a:schemeClr val="bg1"/>
        </a:solidFill>
        <a:effectLst/>
      </p:bgPr>
    </p:bg>
    <p:spTree>
      <p:nvGrpSpPr>
        <p:cNvPr id="1" name=""/>
        <p:cNvGrpSpPr/>
        <p:nvPr/>
      </p:nvGrpSpPr>
      <p:grpSpPr>
        <a:xfrm>
          <a:off x="0" y="0"/>
          <a:ext cx="0" cy="0"/>
          <a:chOff x="0" y="0"/>
          <a:chExt cx="0" cy="0"/>
        </a:xfrm>
      </p:grpSpPr>
      <p:sp>
        <p:nvSpPr>
          <p:cNvPr id="4" name="Rectangle 3"/>
          <p:cNvSpPr/>
          <p:nvPr userDrawn="1"/>
        </p:nvSpPr>
        <p:spPr>
          <a:xfrm>
            <a:off x="0" y="1160473"/>
            <a:ext cx="9144000" cy="2979737"/>
          </a:xfrm>
          <a:prstGeom prst="rect">
            <a:avLst/>
          </a:prstGeom>
          <a:gradFill flip="none" rotWithShape="1">
            <a:gsLst>
              <a:gs pos="0">
                <a:srgbClr val="B3B3B3"/>
              </a:gs>
              <a:gs pos="100000">
                <a:srgbClr val="F3F3F3"/>
              </a:gs>
            </a:gsLst>
            <a:lin ang="16200000" scaled="0"/>
            <a:tileRect/>
          </a:gradFill>
          <a:ln>
            <a:noFill/>
          </a:ln>
          <a:effectLst>
            <a:outerShdw blurRad="152400" dist="63500" dir="7800000" algn="tl"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grpSp>
        <p:nvGrpSpPr>
          <p:cNvPr id="6" name="Group 9"/>
          <p:cNvGrpSpPr>
            <a:grpSpLocks/>
          </p:cNvGrpSpPr>
          <p:nvPr userDrawn="1"/>
        </p:nvGrpSpPr>
        <p:grpSpPr bwMode="auto">
          <a:xfrm>
            <a:off x="0" y="4629163"/>
            <a:ext cx="9144000" cy="168275"/>
            <a:chOff x="0" y="4629150"/>
            <a:chExt cx="9144000" cy="168275"/>
          </a:xfrm>
        </p:grpSpPr>
        <p:pic>
          <p:nvPicPr>
            <p:cNvPr id="7" name="Picture 25" descr="Red Bar"/>
            <p:cNvPicPr>
              <a:picLocks noChangeAspect="1" noChangeArrowheads="1"/>
            </p:cNvPicPr>
            <p:nvPr/>
          </p:nvPicPr>
          <p:blipFill>
            <a:blip r:embed="rId2" cstate="print"/>
            <a:srcRect/>
            <a:stretch>
              <a:fillRect/>
            </a:stretch>
          </p:blipFill>
          <p:spPr bwMode="auto">
            <a:xfrm>
              <a:off x="0" y="4629150"/>
              <a:ext cx="9144000" cy="168275"/>
            </a:xfrm>
            <a:prstGeom prst="rect">
              <a:avLst/>
            </a:prstGeom>
            <a:solidFill>
              <a:schemeClr val="accent1"/>
            </a:solidFill>
            <a:ln w="9525">
              <a:noFill/>
              <a:miter lim="800000"/>
              <a:headEnd/>
              <a:tailEnd/>
            </a:ln>
          </p:spPr>
        </p:pic>
        <p:pic>
          <p:nvPicPr>
            <p:cNvPr id="8" name="Picture 20" descr="Oracle WHITE"/>
            <p:cNvPicPr>
              <a:picLocks noChangeArrowheads="1"/>
            </p:cNvPicPr>
            <p:nvPr userDrawn="1"/>
          </p:nvPicPr>
          <p:blipFill>
            <a:blip r:embed="rId3" cstate="print"/>
            <a:srcRect/>
            <a:stretch>
              <a:fillRect/>
            </a:stretch>
          </p:blipFill>
          <p:spPr bwMode="auto">
            <a:xfrm>
              <a:off x="8015479" y="4668926"/>
              <a:ext cx="704056" cy="88722"/>
            </a:xfrm>
            <a:prstGeom prst="rect">
              <a:avLst/>
            </a:prstGeom>
            <a:noFill/>
            <a:ln w="9525">
              <a:noFill/>
              <a:miter lim="800000"/>
              <a:headEnd/>
              <a:tailEnd/>
            </a:ln>
          </p:spPr>
        </p:pic>
      </p:grpSp>
      <p:sp>
        <p:nvSpPr>
          <p:cNvPr id="9" name="Rectangle 8"/>
          <p:cNvSpPr/>
          <p:nvPr userDrawn="1"/>
        </p:nvSpPr>
        <p:spPr>
          <a:xfrm>
            <a:off x="2" y="4"/>
            <a:ext cx="576263" cy="557213"/>
          </a:xfrm>
          <a:prstGeom prst="rect">
            <a:avLst/>
          </a:prstGeom>
          <a:gradFill flip="none" rotWithShape="1">
            <a:gsLst>
              <a:gs pos="20000">
                <a:srgbClr val="AA0000"/>
              </a:gs>
              <a:gs pos="90000">
                <a:srgbClr val="FF1414"/>
              </a:gs>
            </a:gsLst>
            <a:lin ang="162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7" name="Title 1"/>
          <p:cNvSpPr>
            <a:spLocks noGrp="1"/>
          </p:cNvSpPr>
          <p:nvPr>
            <p:ph type="title"/>
          </p:nvPr>
        </p:nvSpPr>
        <p:spPr>
          <a:xfrm>
            <a:off x="804981" y="245551"/>
            <a:ext cx="7771752" cy="761995"/>
          </a:xfrm>
        </p:spPr>
        <p:txBody>
          <a:bodyPr/>
          <a:lstStyle>
            <a:lvl1pPr algn="l" defTabSz="914400" rtl="0" eaLnBrk="1" latinLnBrk="0" hangingPunct="1">
              <a:lnSpc>
                <a:spcPct val="90000"/>
              </a:lnSpc>
              <a:spcBef>
                <a:spcPct val="0"/>
              </a:spcBef>
              <a:buNone/>
              <a:defRPr lang="en-US" sz="2800" b="1" kern="1200" dirty="0">
                <a:ln w="0">
                  <a:noFill/>
                </a:ln>
                <a:solidFill>
                  <a:schemeClr val="tx1"/>
                </a:solidFill>
                <a:effectLst/>
                <a:latin typeface="Arial" pitchFamily="34" charset="0"/>
                <a:ea typeface="+mj-ea"/>
                <a:cs typeface="Arial" pitchFamily="34" charset="0"/>
              </a:defRPr>
            </a:lvl1pPr>
          </a:lstStyle>
          <a:p>
            <a:r>
              <a:rPr lang="en-US" smtClean="0"/>
              <a:t>Click to edit Master title style</a:t>
            </a:r>
            <a:endParaRPr lang="en-US" dirty="0"/>
          </a:p>
        </p:txBody>
      </p:sp>
      <p:sp>
        <p:nvSpPr>
          <p:cNvPr id="5" name="Text Placeholder 4"/>
          <p:cNvSpPr>
            <a:spLocks noGrp="1"/>
          </p:cNvSpPr>
          <p:nvPr>
            <p:ph type="body" sz="quarter" idx="13"/>
          </p:nvPr>
        </p:nvSpPr>
        <p:spPr>
          <a:xfrm>
            <a:off x="804981" y="1363133"/>
            <a:ext cx="7771752" cy="2616201"/>
          </a:xfrm>
        </p:spPr>
        <p:txBody>
          <a:bodyPr/>
          <a:lstStyle>
            <a:lvl1pPr marL="342900" indent="-342900">
              <a:lnSpc>
                <a:spcPct val="120000"/>
              </a:lnSpc>
              <a:buSzPct val="90000"/>
              <a:buFont typeface="Wingdings" pitchFamily="2" charset="2"/>
              <a:buChar char="§"/>
              <a:defRPr sz="2400">
                <a:solidFill>
                  <a:schemeClr val="tx1"/>
                </a:solidFill>
              </a:defRPr>
            </a:lvl1pPr>
          </a:lstStyle>
          <a:p>
            <a:pPr lvl="0"/>
            <a:r>
              <a:rPr lang="en-US" smtClean="0"/>
              <a:t>Click to edit Master text styles</a:t>
            </a:r>
          </a:p>
        </p:txBody>
      </p:sp>
    </p:spTree>
  </p:cSld>
  <p:clrMapOvr>
    <a:masterClrMapping/>
  </p:clrMapOvr>
  <p:transition spd="med">
    <p:fade/>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2_Title Slide">
    <p:spTree>
      <p:nvGrpSpPr>
        <p:cNvPr id="1" name=""/>
        <p:cNvGrpSpPr/>
        <p:nvPr/>
      </p:nvGrpSpPr>
      <p:grpSpPr>
        <a:xfrm>
          <a:off x="0" y="0"/>
          <a:ext cx="0" cy="0"/>
          <a:chOff x="0" y="0"/>
          <a:chExt cx="0" cy="0"/>
        </a:xfrm>
      </p:grpSpPr>
      <p:sp>
        <p:nvSpPr>
          <p:cNvPr id="4" name="Freeform 16"/>
          <p:cNvSpPr>
            <a:spLocks/>
          </p:cNvSpPr>
          <p:nvPr userDrawn="1"/>
        </p:nvSpPr>
        <p:spPr bwMode="auto">
          <a:xfrm>
            <a:off x="0" y="2689324"/>
            <a:ext cx="9144000" cy="307777"/>
          </a:xfrm>
          <a:custGeom>
            <a:avLst/>
            <a:gdLst/>
            <a:ahLst/>
            <a:cxnLst>
              <a:cxn ang="0">
                <a:pos x="0" y="936"/>
              </a:cxn>
              <a:cxn ang="0">
                <a:pos x="5766" y="936"/>
              </a:cxn>
              <a:cxn ang="0">
                <a:pos x="5766" y="0"/>
              </a:cxn>
              <a:cxn ang="0">
                <a:pos x="1542" y="0"/>
              </a:cxn>
              <a:cxn ang="0">
                <a:pos x="0" y="936"/>
              </a:cxn>
            </a:cxnLst>
            <a:rect l="0" t="0" r="r" b="b"/>
            <a:pathLst>
              <a:path w="5766" h="936">
                <a:moveTo>
                  <a:pt x="0" y="936"/>
                </a:moveTo>
                <a:lnTo>
                  <a:pt x="5766" y="936"/>
                </a:lnTo>
                <a:lnTo>
                  <a:pt x="5766" y="0"/>
                </a:lnTo>
                <a:lnTo>
                  <a:pt x="1542" y="0"/>
                </a:lnTo>
                <a:lnTo>
                  <a:pt x="0" y="936"/>
                </a:lnTo>
                <a:close/>
              </a:path>
            </a:pathLst>
          </a:custGeom>
          <a:gradFill rotWithShape="1">
            <a:gsLst>
              <a:gs pos="0">
                <a:srgbClr val="DDDDDD"/>
              </a:gs>
              <a:gs pos="100000">
                <a:srgbClr val="DDDDDD">
                  <a:gamma/>
                  <a:tint val="0"/>
                  <a:invGamma/>
                </a:srgbClr>
              </a:gs>
            </a:gsLst>
            <a:lin ang="5400000" scaled="1"/>
          </a:gradFill>
          <a:ln w="9525" cap="flat" cmpd="sng">
            <a:noFill/>
            <a:prstDash val="solid"/>
            <a:round/>
            <a:headEnd/>
            <a:tailEnd/>
          </a:ln>
          <a:effectLst/>
        </p:spPr>
        <p:txBody>
          <a:bodyPr anchor="ctr">
            <a:spAutoFit/>
          </a:bodyPr>
          <a:lstStyle/>
          <a:p>
            <a:pPr algn="ctr">
              <a:spcBef>
                <a:spcPct val="50000"/>
              </a:spcBef>
              <a:buClr>
                <a:srgbClr val="D4001A"/>
              </a:buClr>
              <a:defRPr/>
            </a:pPr>
            <a:endParaRPr lang="en-US" sz="1400" dirty="0">
              <a:solidFill>
                <a:srgbClr val="000000"/>
              </a:solidFill>
              <a:latin typeface="Arial" charset="0"/>
              <a:cs typeface="Arial" charset="0"/>
            </a:endParaRPr>
          </a:p>
        </p:txBody>
      </p:sp>
      <p:pic>
        <p:nvPicPr>
          <p:cNvPr id="5" name="Picture 11"/>
          <p:cNvPicPr>
            <a:picLocks noChangeAspect="1" noChangeArrowheads="1"/>
          </p:cNvPicPr>
          <p:nvPr userDrawn="1"/>
        </p:nvPicPr>
        <p:blipFill>
          <a:blip r:embed="rId2" cstate="print"/>
          <a:srcRect/>
          <a:stretch>
            <a:fillRect/>
          </a:stretch>
        </p:blipFill>
        <p:spPr bwMode="auto">
          <a:xfrm>
            <a:off x="6532563" y="4762501"/>
            <a:ext cx="2184400" cy="202406"/>
          </a:xfrm>
          <a:prstGeom prst="rect">
            <a:avLst/>
          </a:prstGeom>
          <a:noFill/>
          <a:ln w="9525" algn="ctr">
            <a:noFill/>
            <a:miter lim="800000"/>
            <a:headEnd/>
            <a:tailEnd/>
          </a:ln>
        </p:spPr>
      </p:pic>
      <p:grpSp>
        <p:nvGrpSpPr>
          <p:cNvPr id="2" name="Group 10"/>
          <p:cNvGrpSpPr>
            <a:grpSpLocks/>
          </p:cNvGrpSpPr>
          <p:nvPr userDrawn="1"/>
        </p:nvGrpSpPr>
        <p:grpSpPr bwMode="auto">
          <a:xfrm>
            <a:off x="0" y="1395413"/>
            <a:ext cx="3048000" cy="2228849"/>
            <a:chOff x="96" y="389"/>
            <a:chExt cx="3291" cy="3209"/>
          </a:xfrm>
          <a:gradFill flip="none" rotWithShape="1">
            <a:gsLst>
              <a:gs pos="16000">
                <a:srgbClr val="991426"/>
              </a:gs>
              <a:gs pos="58000">
                <a:srgbClr val="D4001A"/>
              </a:gs>
            </a:gsLst>
            <a:lin ang="0" scaled="1"/>
            <a:tileRect/>
          </a:gradFill>
        </p:grpSpPr>
        <p:sp>
          <p:nvSpPr>
            <p:cNvPr id="7" name="Freeform 6"/>
            <p:cNvSpPr>
              <a:spLocks/>
            </p:cNvSpPr>
            <p:nvPr/>
          </p:nvSpPr>
          <p:spPr bwMode="auto">
            <a:xfrm>
              <a:off x="96" y="888"/>
              <a:ext cx="518" cy="423"/>
            </a:xfrm>
            <a:custGeom>
              <a:avLst/>
              <a:gdLst/>
              <a:ahLst/>
              <a:cxnLst>
                <a:cxn ang="0">
                  <a:pos x="0" y="67"/>
                </a:cxn>
                <a:cxn ang="0">
                  <a:pos x="82" y="38"/>
                </a:cxn>
                <a:cxn ang="0">
                  <a:pos x="0" y="0"/>
                </a:cxn>
                <a:cxn ang="0">
                  <a:pos x="0" y="67"/>
                </a:cxn>
                <a:cxn ang="0">
                  <a:pos x="0" y="67"/>
                </a:cxn>
              </a:cxnLst>
              <a:rect l="0" t="0" r="r" b="b"/>
              <a:pathLst>
                <a:path w="82" h="67">
                  <a:moveTo>
                    <a:pt x="0" y="67"/>
                  </a:moveTo>
                  <a:cubicBezTo>
                    <a:pt x="27" y="57"/>
                    <a:pt x="55" y="47"/>
                    <a:pt x="82" y="38"/>
                  </a:cubicBezTo>
                  <a:cubicBezTo>
                    <a:pt x="55" y="25"/>
                    <a:pt x="27" y="12"/>
                    <a:pt x="0" y="0"/>
                  </a:cubicBezTo>
                  <a:cubicBezTo>
                    <a:pt x="0" y="67"/>
                    <a:pt x="0" y="67"/>
                    <a:pt x="0" y="67"/>
                  </a:cubicBezTo>
                  <a:cubicBezTo>
                    <a:pt x="0" y="67"/>
                    <a:pt x="0" y="67"/>
                    <a:pt x="0" y="67"/>
                  </a:cubicBezTo>
                  <a:close/>
                </a:path>
              </a:pathLst>
            </a:custGeom>
            <a:grpFill/>
            <a:ln w="9525">
              <a:noFill/>
              <a:round/>
              <a:headEnd/>
              <a:tailEnd/>
            </a:ln>
          </p:spPr>
          <p:txBody>
            <a:bodyPr/>
            <a:lstStyle/>
            <a:p>
              <a:pPr algn="ctr">
                <a:spcBef>
                  <a:spcPct val="50000"/>
                </a:spcBef>
                <a:buClr>
                  <a:srgbClr val="D4001A"/>
                </a:buClr>
                <a:defRPr/>
              </a:pPr>
              <a:endParaRPr lang="en-US" sz="1400" dirty="0">
                <a:solidFill>
                  <a:srgbClr val="000000"/>
                </a:solidFill>
                <a:latin typeface="Arial" charset="0"/>
                <a:cs typeface="Arial" charset="0"/>
              </a:endParaRPr>
            </a:p>
          </p:txBody>
        </p:sp>
        <p:sp>
          <p:nvSpPr>
            <p:cNvPr id="8" name="Freeform 7"/>
            <p:cNvSpPr>
              <a:spLocks/>
            </p:cNvSpPr>
            <p:nvPr/>
          </p:nvSpPr>
          <p:spPr bwMode="auto">
            <a:xfrm>
              <a:off x="96" y="389"/>
              <a:ext cx="1346" cy="645"/>
            </a:xfrm>
            <a:custGeom>
              <a:avLst/>
              <a:gdLst/>
              <a:ahLst/>
              <a:cxnLst>
                <a:cxn ang="0">
                  <a:pos x="128" y="102"/>
                </a:cxn>
                <a:cxn ang="0">
                  <a:pos x="213" y="78"/>
                </a:cxn>
                <a:cxn ang="0">
                  <a:pos x="0" y="0"/>
                </a:cxn>
                <a:cxn ang="0">
                  <a:pos x="0" y="48"/>
                </a:cxn>
                <a:cxn ang="0">
                  <a:pos x="128" y="102"/>
                </a:cxn>
              </a:cxnLst>
              <a:rect l="0" t="0" r="r" b="b"/>
              <a:pathLst>
                <a:path w="213" h="102">
                  <a:moveTo>
                    <a:pt x="128" y="102"/>
                  </a:moveTo>
                  <a:cubicBezTo>
                    <a:pt x="156" y="94"/>
                    <a:pt x="184" y="85"/>
                    <a:pt x="213" y="78"/>
                  </a:cubicBezTo>
                  <a:cubicBezTo>
                    <a:pt x="144" y="48"/>
                    <a:pt x="72" y="21"/>
                    <a:pt x="0" y="0"/>
                  </a:cubicBezTo>
                  <a:cubicBezTo>
                    <a:pt x="0" y="48"/>
                    <a:pt x="0" y="48"/>
                    <a:pt x="0" y="48"/>
                  </a:cubicBezTo>
                  <a:cubicBezTo>
                    <a:pt x="43" y="65"/>
                    <a:pt x="86" y="83"/>
                    <a:pt x="128" y="102"/>
                  </a:cubicBezTo>
                  <a:close/>
                </a:path>
              </a:pathLst>
            </a:custGeom>
            <a:grpFill/>
            <a:ln w="9525">
              <a:noFill/>
              <a:round/>
              <a:headEnd/>
              <a:tailEnd/>
            </a:ln>
          </p:spPr>
          <p:txBody>
            <a:bodyPr/>
            <a:lstStyle/>
            <a:p>
              <a:pPr algn="ctr">
                <a:spcBef>
                  <a:spcPct val="50000"/>
                </a:spcBef>
                <a:buClr>
                  <a:srgbClr val="D4001A"/>
                </a:buClr>
                <a:defRPr/>
              </a:pPr>
              <a:endParaRPr lang="en-US" sz="1400" dirty="0">
                <a:solidFill>
                  <a:srgbClr val="000000"/>
                </a:solidFill>
                <a:latin typeface="Arial" charset="0"/>
                <a:cs typeface="Arial" charset="0"/>
              </a:endParaRPr>
            </a:p>
          </p:txBody>
        </p:sp>
        <p:sp>
          <p:nvSpPr>
            <p:cNvPr id="9" name="Freeform 8"/>
            <p:cNvSpPr>
              <a:spLocks/>
            </p:cNvSpPr>
            <p:nvPr/>
          </p:nvSpPr>
          <p:spPr bwMode="auto">
            <a:xfrm>
              <a:off x="96" y="1323"/>
              <a:ext cx="3291" cy="2275"/>
            </a:xfrm>
            <a:custGeom>
              <a:avLst/>
              <a:gdLst/>
              <a:ahLst/>
              <a:cxnLst>
                <a:cxn ang="0">
                  <a:pos x="521" y="56"/>
                </a:cxn>
                <a:cxn ang="0">
                  <a:pos x="423" y="0"/>
                </a:cxn>
                <a:cxn ang="0">
                  <a:pos x="0" y="195"/>
                </a:cxn>
                <a:cxn ang="0">
                  <a:pos x="0" y="360"/>
                </a:cxn>
                <a:cxn ang="0">
                  <a:pos x="521" y="56"/>
                </a:cxn>
              </a:cxnLst>
              <a:rect l="0" t="0" r="r" b="b"/>
              <a:pathLst>
                <a:path w="521" h="360">
                  <a:moveTo>
                    <a:pt x="521" y="56"/>
                  </a:moveTo>
                  <a:cubicBezTo>
                    <a:pt x="489" y="37"/>
                    <a:pt x="456" y="18"/>
                    <a:pt x="423" y="0"/>
                  </a:cubicBezTo>
                  <a:cubicBezTo>
                    <a:pt x="274" y="50"/>
                    <a:pt x="133" y="116"/>
                    <a:pt x="0" y="195"/>
                  </a:cubicBezTo>
                  <a:cubicBezTo>
                    <a:pt x="0" y="360"/>
                    <a:pt x="0" y="360"/>
                    <a:pt x="0" y="360"/>
                  </a:cubicBezTo>
                  <a:cubicBezTo>
                    <a:pt x="158" y="237"/>
                    <a:pt x="333" y="135"/>
                    <a:pt x="521" y="56"/>
                  </a:cubicBezTo>
                  <a:close/>
                </a:path>
              </a:pathLst>
            </a:custGeom>
            <a:grpFill/>
            <a:ln w="9525">
              <a:noFill/>
              <a:round/>
              <a:headEnd/>
              <a:tailEnd/>
            </a:ln>
          </p:spPr>
          <p:txBody>
            <a:bodyPr/>
            <a:lstStyle/>
            <a:p>
              <a:pPr algn="ctr">
                <a:spcBef>
                  <a:spcPct val="50000"/>
                </a:spcBef>
                <a:buClr>
                  <a:srgbClr val="D4001A"/>
                </a:buClr>
                <a:defRPr/>
              </a:pPr>
              <a:endParaRPr lang="en-US" sz="1400" dirty="0">
                <a:solidFill>
                  <a:srgbClr val="000000"/>
                </a:solidFill>
                <a:latin typeface="Arial" charset="0"/>
                <a:cs typeface="Arial" charset="0"/>
              </a:endParaRPr>
            </a:p>
          </p:txBody>
        </p:sp>
        <p:sp>
          <p:nvSpPr>
            <p:cNvPr id="10" name="Freeform 9"/>
            <p:cNvSpPr>
              <a:spLocks/>
            </p:cNvSpPr>
            <p:nvPr/>
          </p:nvSpPr>
          <p:spPr bwMode="auto">
            <a:xfrm>
              <a:off x="96" y="902"/>
              <a:ext cx="2470" cy="1344"/>
            </a:xfrm>
            <a:custGeom>
              <a:avLst/>
              <a:gdLst/>
              <a:ahLst/>
              <a:cxnLst>
                <a:cxn ang="0">
                  <a:pos x="391" y="51"/>
                </a:cxn>
                <a:cxn ang="0">
                  <a:pos x="281" y="0"/>
                </a:cxn>
                <a:cxn ang="0">
                  <a:pos x="0" y="98"/>
                </a:cxn>
                <a:cxn ang="0">
                  <a:pos x="0" y="213"/>
                </a:cxn>
                <a:cxn ang="0">
                  <a:pos x="391" y="51"/>
                </a:cxn>
              </a:cxnLst>
              <a:rect l="0" t="0" r="r" b="b"/>
              <a:pathLst>
                <a:path w="391" h="213">
                  <a:moveTo>
                    <a:pt x="391" y="51"/>
                  </a:moveTo>
                  <a:cubicBezTo>
                    <a:pt x="355" y="33"/>
                    <a:pt x="318" y="16"/>
                    <a:pt x="281" y="0"/>
                  </a:cubicBezTo>
                  <a:cubicBezTo>
                    <a:pt x="185" y="26"/>
                    <a:pt x="90" y="58"/>
                    <a:pt x="0" y="98"/>
                  </a:cubicBezTo>
                  <a:cubicBezTo>
                    <a:pt x="0" y="213"/>
                    <a:pt x="0" y="213"/>
                    <a:pt x="0" y="213"/>
                  </a:cubicBezTo>
                  <a:cubicBezTo>
                    <a:pt x="123" y="146"/>
                    <a:pt x="254" y="92"/>
                    <a:pt x="391" y="51"/>
                  </a:cubicBezTo>
                  <a:close/>
                </a:path>
              </a:pathLst>
            </a:custGeom>
            <a:grpFill/>
            <a:ln w="9525">
              <a:noFill/>
              <a:round/>
              <a:headEnd/>
              <a:tailEnd/>
            </a:ln>
          </p:spPr>
          <p:txBody>
            <a:bodyPr/>
            <a:lstStyle/>
            <a:p>
              <a:pPr algn="ctr">
                <a:spcBef>
                  <a:spcPct val="50000"/>
                </a:spcBef>
                <a:buClr>
                  <a:srgbClr val="D4001A"/>
                </a:buClr>
                <a:defRPr/>
              </a:pPr>
              <a:endParaRPr lang="en-US" sz="1400" dirty="0">
                <a:solidFill>
                  <a:srgbClr val="000000"/>
                </a:solidFill>
                <a:latin typeface="Arial" charset="0"/>
                <a:cs typeface="Arial" charset="0"/>
              </a:endParaRPr>
            </a:p>
          </p:txBody>
        </p:sp>
      </p:grpSp>
      <p:sp>
        <p:nvSpPr>
          <p:cNvPr id="5122" name="Rectangle 2"/>
          <p:cNvSpPr>
            <a:spLocks noGrp="1" noChangeArrowheads="1"/>
          </p:cNvSpPr>
          <p:nvPr>
            <p:ph type="subTitle" idx="1"/>
          </p:nvPr>
        </p:nvSpPr>
        <p:spPr>
          <a:xfrm>
            <a:off x="3379788" y="3371850"/>
            <a:ext cx="5230812" cy="914400"/>
          </a:xfrm>
        </p:spPr>
        <p:txBody>
          <a:bodyPr/>
          <a:lstStyle>
            <a:lvl1pPr marL="0" indent="0">
              <a:buFontTx/>
              <a:buNone/>
              <a:defRPr sz="1600"/>
            </a:lvl1pPr>
          </a:lstStyle>
          <a:p>
            <a:r>
              <a:rPr lang="en-US" smtClean="0"/>
              <a:t>Click to edit Master subtitle style</a:t>
            </a:r>
            <a:endParaRPr lang="en-US"/>
          </a:p>
        </p:txBody>
      </p:sp>
      <p:sp>
        <p:nvSpPr>
          <p:cNvPr id="29" name="Title 28"/>
          <p:cNvSpPr>
            <a:spLocks noGrp="1"/>
          </p:cNvSpPr>
          <p:nvPr>
            <p:ph type="title"/>
          </p:nvPr>
        </p:nvSpPr>
        <p:spPr>
          <a:xfrm>
            <a:off x="3379788" y="2474008"/>
            <a:ext cx="5230812" cy="801168"/>
          </a:xfrm>
        </p:spPr>
        <p:txBody>
          <a:bodyPr/>
          <a:lstStyle/>
          <a:p>
            <a:r>
              <a:rPr lang="en-US" smtClean="0"/>
              <a:t>Click to edit Master title style</a:t>
            </a:r>
            <a:endParaRPr lang="en-US"/>
          </a:p>
        </p:txBody>
      </p:sp>
    </p:spTree>
  </p:cSld>
  <p:clrMapOvr>
    <a:masterClrMapping/>
  </p:clrMapOvr>
  <p:transition>
    <p:fade/>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3_Title Slide">
    <p:spTree>
      <p:nvGrpSpPr>
        <p:cNvPr id="1" name=""/>
        <p:cNvGrpSpPr/>
        <p:nvPr/>
      </p:nvGrpSpPr>
      <p:grpSpPr>
        <a:xfrm>
          <a:off x="0" y="0"/>
          <a:ext cx="0" cy="0"/>
          <a:chOff x="0" y="0"/>
          <a:chExt cx="0" cy="0"/>
        </a:xfrm>
      </p:grpSpPr>
      <p:sp>
        <p:nvSpPr>
          <p:cNvPr id="4" name="Freeform 16"/>
          <p:cNvSpPr>
            <a:spLocks/>
          </p:cNvSpPr>
          <p:nvPr userDrawn="1"/>
        </p:nvSpPr>
        <p:spPr bwMode="auto">
          <a:xfrm>
            <a:off x="0" y="2689324"/>
            <a:ext cx="9144000" cy="307777"/>
          </a:xfrm>
          <a:custGeom>
            <a:avLst/>
            <a:gdLst/>
            <a:ahLst/>
            <a:cxnLst>
              <a:cxn ang="0">
                <a:pos x="0" y="936"/>
              </a:cxn>
              <a:cxn ang="0">
                <a:pos x="5766" y="936"/>
              </a:cxn>
              <a:cxn ang="0">
                <a:pos x="5766" y="0"/>
              </a:cxn>
              <a:cxn ang="0">
                <a:pos x="1542" y="0"/>
              </a:cxn>
              <a:cxn ang="0">
                <a:pos x="0" y="936"/>
              </a:cxn>
            </a:cxnLst>
            <a:rect l="0" t="0" r="r" b="b"/>
            <a:pathLst>
              <a:path w="5766" h="936">
                <a:moveTo>
                  <a:pt x="0" y="936"/>
                </a:moveTo>
                <a:lnTo>
                  <a:pt x="5766" y="936"/>
                </a:lnTo>
                <a:lnTo>
                  <a:pt x="5766" y="0"/>
                </a:lnTo>
                <a:lnTo>
                  <a:pt x="1542" y="0"/>
                </a:lnTo>
                <a:lnTo>
                  <a:pt x="0" y="936"/>
                </a:lnTo>
                <a:close/>
              </a:path>
            </a:pathLst>
          </a:custGeom>
          <a:gradFill rotWithShape="1">
            <a:gsLst>
              <a:gs pos="0">
                <a:srgbClr val="DDDDDD"/>
              </a:gs>
              <a:gs pos="100000">
                <a:srgbClr val="DDDDDD">
                  <a:gamma/>
                  <a:tint val="0"/>
                  <a:invGamma/>
                </a:srgbClr>
              </a:gs>
            </a:gsLst>
            <a:lin ang="5400000" scaled="1"/>
          </a:gradFill>
          <a:ln w="9525" cap="flat" cmpd="sng">
            <a:noFill/>
            <a:prstDash val="solid"/>
            <a:round/>
            <a:headEnd/>
            <a:tailEnd/>
          </a:ln>
          <a:effectLst/>
        </p:spPr>
        <p:txBody>
          <a:bodyPr anchor="ctr">
            <a:spAutoFit/>
          </a:bodyPr>
          <a:lstStyle/>
          <a:p>
            <a:pPr algn="ctr">
              <a:spcBef>
                <a:spcPct val="50000"/>
              </a:spcBef>
              <a:buClr>
                <a:srgbClr val="D4001A"/>
              </a:buClr>
              <a:defRPr/>
            </a:pPr>
            <a:endParaRPr lang="en-US" sz="1400" dirty="0">
              <a:solidFill>
                <a:srgbClr val="000000"/>
              </a:solidFill>
              <a:latin typeface="Arial" charset="0"/>
              <a:cs typeface="Arial" charset="0"/>
            </a:endParaRPr>
          </a:p>
        </p:txBody>
      </p:sp>
      <p:pic>
        <p:nvPicPr>
          <p:cNvPr id="5" name="Picture 11"/>
          <p:cNvPicPr>
            <a:picLocks noChangeAspect="1" noChangeArrowheads="1"/>
          </p:cNvPicPr>
          <p:nvPr userDrawn="1"/>
        </p:nvPicPr>
        <p:blipFill>
          <a:blip r:embed="rId2" cstate="print"/>
          <a:srcRect/>
          <a:stretch>
            <a:fillRect/>
          </a:stretch>
        </p:blipFill>
        <p:spPr bwMode="auto">
          <a:xfrm>
            <a:off x="6532563" y="4762501"/>
            <a:ext cx="2184400" cy="202406"/>
          </a:xfrm>
          <a:prstGeom prst="rect">
            <a:avLst/>
          </a:prstGeom>
          <a:noFill/>
          <a:ln w="9525" algn="ctr">
            <a:noFill/>
            <a:miter lim="800000"/>
            <a:headEnd/>
            <a:tailEnd/>
          </a:ln>
        </p:spPr>
      </p:pic>
      <p:grpSp>
        <p:nvGrpSpPr>
          <p:cNvPr id="2" name="Group 5"/>
          <p:cNvGrpSpPr>
            <a:grpSpLocks/>
          </p:cNvGrpSpPr>
          <p:nvPr userDrawn="1"/>
        </p:nvGrpSpPr>
        <p:grpSpPr bwMode="auto">
          <a:xfrm>
            <a:off x="0" y="1395413"/>
            <a:ext cx="3048000" cy="2228849"/>
            <a:chOff x="96" y="389"/>
            <a:chExt cx="3291" cy="3209"/>
          </a:xfrm>
          <a:gradFill flip="none" rotWithShape="1">
            <a:gsLst>
              <a:gs pos="16000">
                <a:srgbClr val="991426"/>
              </a:gs>
              <a:gs pos="58000">
                <a:srgbClr val="D4001A"/>
              </a:gs>
            </a:gsLst>
            <a:lin ang="0" scaled="1"/>
            <a:tileRect/>
          </a:gradFill>
        </p:grpSpPr>
        <p:sp>
          <p:nvSpPr>
            <p:cNvPr id="7" name="Freeform 6"/>
            <p:cNvSpPr>
              <a:spLocks/>
            </p:cNvSpPr>
            <p:nvPr/>
          </p:nvSpPr>
          <p:spPr bwMode="auto">
            <a:xfrm>
              <a:off x="96" y="888"/>
              <a:ext cx="518" cy="423"/>
            </a:xfrm>
            <a:custGeom>
              <a:avLst/>
              <a:gdLst/>
              <a:ahLst/>
              <a:cxnLst>
                <a:cxn ang="0">
                  <a:pos x="0" y="67"/>
                </a:cxn>
                <a:cxn ang="0">
                  <a:pos x="82" y="38"/>
                </a:cxn>
                <a:cxn ang="0">
                  <a:pos x="0" y="0"/>
                </a:cxn>
                <a:cxn ang="0">
                  <a:pos x="0" y="67"/>
                </a:cxn>
                <a:cxn ang="0">
                  <a:pos x="0" y="67"/>
                </a:cxn>
              </a:cxnLst>
              <a:rect l="0" t="0" r="r" b="b"/>
              <a:pathLst>
                <a:path w="82" h="67">
                  <a:moveTo>
                    <a:pt x="0" y="67"/>
                  </a:moveTo>
                  <a:cubicBezTo>
                    <a:pt x="27" y="57"/>
                    <a:pt x="55" y="47"/>
                    <a:pt x="82" y="38"/>
                  </a:cubicBezTo>
                  <a:cubicBezTo>
                    <a:pt x="55" y="25"/>
                    <a:pt x="27" y="12"/>
                    <a:pt x="0" y="0"/>
                  </a:cubicBezTo>
                  <a:cubicBezTo>
                    <a:pt x="0" y="67"/>
                    <a:pt x="0" y="67"/>
                    <a:pt x="0" y="67"/>
                  </a:cubicBezTo>
                  <a:cubicBezTo>
                    <a:pt x="0" y="67"/>
                    <a:pt x="0" y="67"/>
                    <a:pt x="0" y="67"/>
                  </a:cubicBezTo>
                  <a:close/>
                </a:path>
              </a:pathLst>
            </a:custGeom>
            <a:grpFill/>
            <a:ln w="9525">
              <a:noFill/>
              <a:round/>
              <a:headEnd/>
              <a:tailEnd/>
            </a:ln>
          </p:spPr>
          <p:txBody>
            <a:bodyPr/>
            <a:lstStyle/>
            <a:p>
              <a:pPr algn="ctr">
                <a:spcBef>
                  <a:spcPct val="50000"/>
                </a:spcBef>
                <a:buClr>
                  <a:srgbClr val="D4001A"/>
                </a:buClr>
                <a:defRPr/>
              </a:pPr>
              <a:endParaRPr lang="en-US" sz="1400" dirty="0">
                <a:solidFill>
                  <a:srgbClr val="000000"/>
                </a:solidFill>
                <a:latin typeface="Arial" charset="0"/>
                <a:cs typeface="Arial" charset="0"/>
              </a:endParaRPr>
            </a:p>
          </p:txBody>
        </p:sp>
        <p:sp>
          <p:nvSpPr>
            <p:cNvPr id="8" name="Freeform 7"/>
            <p:cNvSpPr>
              <a:spLocks/>
            </p:cNvSpPr>
            <p:nvPr/>
          </p:nvSpPr>
          <p:spPr bwMode="auto">
            <a:xfrm>
              <a:off x="96" y="389"/>
              <a:ext cx="1346" cy="645"/>
            </a:xfrm>
            <a:custGeom>
              <a:avLst/>
              <a:gdLst/>
              <a:ahLst/>
              <a:cxnLst>
                <a:cxn ang="0">
                  <a:pos x="128" y="102"/>
                </a:cxn>
                <a:cxn ang="0">
                  <a:pos x="213" y="78"/>
                </a:cxn>
                <a:cxn ang="0">
                  <a:pos x="0" y="0"/>
                </a:cxn>
                <a:cxn ang="0">
                  <a:pos x="0" y="48"/>
                </a:cxn>
                <a:cxn ang="0">
                  <a:pos x="128" y="102"/>
                </a:cxn>
              </a:cxnLst>
              <a:rect l="0" t="0" r="r" b="b"/>
              <a:pathLst>
                <a:path w="213" h="102">
                  <a:moveTo>
                    <a:pt x="128" y="102"/>
                  </a:moveTo>
                  <a:cubicBezTo>
                    <a:pt x="156" y="94"/>
                    <a:pt x="184" y="85"/>
                    <a:pt x="213" y="78"/>
                  </a:cubicBezTo>
                  <a:cubicBezTo>
                    <a:pt x="144" y="48"/>
                    <a:pt x="72" y="21"/>
                    <a:pt x="0" y="0"/>
                  </a:cubicBezTo>
                  <a:cubicBezTo>
                    <a:pt x="0" y="48"/>
                    <a:pt x="0" y="48"/>
                    <a:pt x="0" y="48"/>
                  </a:cubicBezTo>
                  <a:cubicBezTo>
                    <a:pt x="43" y="65"/>
                    <a:pt x="86" y="83"/>
                    <a:pt x="128" y="102"/>
                  </a:cubicBezTo>
                  <a:close/>
                </a:path>
              </a:pathLst>
            </a:custGeom>
            <a:grpFill/>
            <a:ln w="9525">
              <a:noFill/>
              <a:round/>
              <a:headEnd/>
              <a:tailEnd/>
            </a:ln>
          </p:spPr>
          <p:txBody>
            <a:bodyPr/>
            <a:lstStyle/>
            <a:p>
              <a:pPr algn="ctr">
                <a:spcBef>
                  <a:spcPct val="50000"/>
                </a:spcBef>
                <a:buClr>
                  <a:srgbClr val="D4001A"/>
                </a:buClr>
                <a:defRPr/>
              </a:pPr>
              <a:endParaRPr lang="en-US" sz="1400" dirty="0">
                <a:solidFill>
                  <a:srgbClr val="000000"/>
                </a:solidFill>
                <a:latin typeface="Arial" charset="0"/>
                <a:cs typeface="Arial" charset="0"/>
              </a:endParaRPr>
            </a:p>
          </p:txBody>
        </p:sp>
        <p:sp>
          <p:nvSpPr>
            <p:cNvPr id="9" name="Freeform 8"/>
            <p:cNvSpPr>
              <a:spLocks/>
            </p:cNvSpPr>
            <p:nvPr/>
          </p:nvSpPr>
          <p:spPr bwMode="auto">
            <a:xfrm>
              <a:off x="96" y="1323"/>
              <a:ext cx="3291" cy="2275"/>
            </a:xfrm>
            <a:custGeom>
              <a:avLst/>
              <a:gdLst/>
              <a:ahLst/>
              <a:cxnLst>
                <a:cxn ang="0">
                  <a:pos x="521" y="56"/>
                </a:cxn>
                <a:cxn ang="0">
                  <a:pos x="423" y="0"/>
                </a:cxn>
                <a:cxn ang="0">
                  <a:pos x="0" y="195"/>
                </a:cxn>
                <a:cxn ang="0">
                  <a:pos x="0" y="360"/>
                </a:cxn>
                <a:cxn ang="0">
                  <a:pos x="521" y="56"/>
                </a:cxn>
              </a:cxnLst>
              <a:rect l="0" t="0" r="r" b="b"/>
              <a:pathLst>
                <a:path w="521" h="360">
                  <a:moveTo>
                    <a:pt x="521" y="56"/>
                  </a:moveTo>
                  <a:cubicBezTo>
                    <a:pt x="489" y="37"/>
                    <a:pt x="456" y="18"/>
                    <a:pt x="423" y="0"/>
                  </a:cubicBezTo>
                  <a:cubicBezTo>
                    <a:pt x="274" y="50"/>
                    <a:pt x="133" y="116"/>
                    <a:pt x="0" y="195"/>
                  </a:cubicBezTo>
                  <a:cubicBezTo>
                    <a:pt x="0" y="360"/>
                    <a:pt x="0" y="360"/>
                    <a:pt x="0" y="360"/>
                  </a:cubicBezTo>
                  <a:cubicBezTo>
                    <a:pt x="158" y="237"/>
                    <a:pt x="333" y="135"/>
                    <a:pt x="521" y="56"/>
                  </a:cubicBezTo>
                  <a:close/>
                </a:path>
              </a:pathLst>
            </a:custGeom>
            <a:grpFill/>
            <a:ln w="9525">
              <a:noFill/>
              <a:round/>
              <a:headEnd/>
              <a:tailEnd/>
            </a:ln>
          </p:spPr>
          <p:txBody>
            <a:bodyPr/>
            <a:lstStyle/>
            <a:p>
              <a:pPr algn="ctr">
                <a:spcBef>
                  <a:spcPct val="50000"/>
                </a:spcBef>
                <a:buClr>
                  <a:srgbClr val="D4001A"/>
                </a:buClr>
                <a:defRPr/>
              </a:pPr>
              <a:endParaRPr lang="en-US" sz="1400" dirty="0">
                <a:solidFill>
                  <a:srgbClr val="000000"/>
                </a:solidFill>
                <a:latin typeface="Arial" charset="0"/>
                <a:cs typeface="Arial" charset="0"/>
              </a:endParaRPr>
            </a:p>
          </p:txBody>
        </p:sp>
        <p:sp>
          <p:nvSpPr>
            <p:cNvPr id="10" name="Freeform 9"/>
            <p:cNvSpPr>
              <a:spLocks/>
            </p:cNvSpPr>
            <p:nvPr/>
          </p:nvSpPr>
          <p:spPr bwMode="auto">
            <a:xfrm>
              <a:off x="96" y="902"/>
              <a:ext cx="2470" cy="1344"/>
            </a:xfrm>
            <a:custGeom>
              <a:avLst/>
              <a:gdLst/>
              <a:ahLst/>
              <a:cxnLst>
                <a:cxn ang="0">
                  <a:pos x="391" y="51"/>
                </a:cxn>
                <a:cxn ang="0">
                  <a:pos x="281" y="0"/>
                </a:cxn>
                <a:cxn ang="0">
                  <a:pos x="0" y="98"/>
                </a:cxn>
                <a:cxn ang="0">
                  <a:pos x="0" y="213"/>
                </a:cxn>
                <a:cxn ang="0">
                  <a:pos x="391" y="51"/>
                </a:cxn>
              </a:cxnLst>
              <a:rect l="0" t="0" r="r" b="b"/>
              <a:pathLst>
                <a:path w="391" h="213">
                  <a:moveTo>
                    <a:pt x="391" y="51"/>
                  </a:moveTo>
                  <a:cubicBezTo>
                    <a:pt x="355" y="33"/>
                    <a:pt x="318" y="16"/>
                    <a:pt x="281" y="0"/>
                  </a:cubicBezTo>
                  <a:cubicBezTo>
                    <a:pt x="185" y="26"/>
                    <a:pt x="90" y="58"/>
                    <a:pt x="0" y="98"/>
                  </a:cubicBezTo>
                  <a:cubicBezTo>
                    <a:pt x="0" y="213"/>
                    <a:pt x="0" y="213"/>
                    <a:pt x="0" y="213"/>
                  </a:cubicBezTo>
                  <a:cubicBezTo>
                    <a:pt x="123" y="146"/>
                    <a:pt x="254" y="92"/>
                    <a:pt x="391" y="51"/>
                  </a:cubicBezTo>
                  <a:close/>
                </a:path>
              </a:pathLst>
            </a:custGeom>
            <a:grpFill/>
            <a:ln w="9525">
              <a:noFill/>
              <a:round/>
              <a:headEnd/>
              <a:tailEnd/>
            </a:ln>
          </p:spPr>
          <p:txBody>
            <a:bodyPr/>
            <a:lstStyle/>
            <a:p>
              <a:pPr algn="ctr">
                <a:spcBef>
                  <a:spcPct val="50000"/>
                </a:spcBef>
                <a:buClr>
                  <a:srgbClr val="D4001A"/>
                </a:buClr>
                <a:defRPr/>
              </a:pPr>
              <a:endParaRPr lang="en-US" sz="1400" dirty="0">
                <a:solidFill>
                  <a:srgbClr val="000000"/>
                </a:solidFill>
                <a:latin typeface="Arial" charset="0"/>
                <a:cs typeface="Arial" charset="0"/>
              </a:endParaRPr>
            </a:p>
          </p:txBody>
        </p:sp>
      </p:grpSp>
      <p:sp>
        <p:nvSpPr>
          <p:cNvPr id="5122" name="Rectangle 2"/>
          <p:cNvSpPr>
            <a:spLocks noGrp="1" noChangeArrowheads="1"/>
          </p:cNvSpPr>
          <p:nvPr>
            <p:ph type="subTitle" idx="1"/>
          </p:nvPr>
        </p:nvSpPr>
        <p:spPr>
          <a:xfrm>
            <a:off x="3379788" y="3371850"/>
            <a:ext cx="5230812" cy="914400"/>
          </a:xfrm>
        </p:spPr>
        <p:txBody>
          <a:bodyPr/>
          <a:lstStyle>
            <a:lvl1pPr marL="0" indent="0">
              <a:buFontTx/>
              <a:buNone/>
              <a:defRPr sz="1600"/>
            </a:lvl1pPr>
          </a:lstStyle>
          <a:p>
            <a:r>
              <a:rPr lang="en-US" smtClean="0"/>
              <a:t>Click to edit Master subtitle style</a:t>
            </a:r>
            <a:endParaRPr lang="en-US"/>
          </a:p>
        </p:txBody>
      </p:sp>
      <p:sp>
        <p:nvSpPr>
          <p:cNvPr id="29" name="Title 28"/>
          <p:cNvSpPr>
            <a:spLocks noGrp="1"/>
          </p:cNvSpPr>
          <p:nvPr>
            <p:ph type="title"/>
          </p:nvPr>
        </p:nvSpPr>
        <p:spPr>
          <a:xfrm>
            <a:off x="3379788" y="2474008"/>
            <a:ext cx="5230812" cy="801168"/>
          </a:xfrm>
        </p:spPr>
        <p:txBody>
          <a:bodyPr/>
          <a:lstStyle/>
          <a:p>
            <a:r>
              <a:rPr lang="en-US" smtClean="0"/>
              <a:t>Click to edit Master title style</a:t>
            </a:r>
            <a:endParaRPr lang="en-US"/>
          </a:p>
        </p:txBody>
      </p:sp>
    </p:spTree>
  </p:cSld>
  <p:clrMapOvr>
    <a:masterClrMapping/>
  </p:clrMapOvr>
  <p:transition>
    <p:fade/>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pPr>
              <a:defRPr/>
            </a:pPr>
            <a:fld id="{8A2C9AAE-D08D-44A6-8D52-932E199795CF}" type="slidenum">
              <a:rPr lang="en-US">
                <a:solidFill>
                  <a:srgbClr val="006082"/>
                </a:solidFill>
              </a:rPr>
              <a:pPr>
                <a:defRPr/>
              </a:pPr>
              <a:t>‹#›</a:t>
            </a:fld>
            <a:endParaRPr lang="en-US" dirty="0">
              <a:solidFill>
                <a:srgbClr val="006082"/>
              </a:solidFill>
            </a:endParaRPr>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New Template_Graphic Section Divider">
    <p:spTree>
      <p:nvGrpSpPr>
        <p:cNvPr id="1" name=""/>
        <p:cNvGrpSpPr/>
        <p:nvPr/>
      </p:nvGrpSpPr>
      <p:grpSpPr>
        <a:xfrm>
          <a:off x="0" y="0"/>
          <a:ext cx="0" cy="0"/>
          <a:chOff x="0" y="0"/>
          <a:chExt cx="0" cy="0"/>
        </a:xfrm>
      </p:grpSpPr>
      <p:sp>
        <p:nvSpPr>
          <p:cNvPr id="3" name="Rectangle 2"/>
          <p:cNvSpPr/>
          <p:nvPr userDrawn="1"/>
        </p:nvSpPr>
        <p:spPr>
          <a:xfrm>
            <a:off x="5715000" y="0"/>
            <a:ext cx="3429000" cy="4630738"/>
          </a:xfrm>
          <a:prstGeom prst="rect">
            <a:avLst/>
          </a:prstGeom>
          <a:gradFill flip="none" rotWithShape="1">
            <a:gsLst>
              <a:gs pos="100000">
                <a:srgbClr val="FF1414"/>
              </a:gs>
              <a:gs pos="0">
                <a:srgbClr val="AA0000"/>
              </a:gs>
            </a:gsLst>
            <a:lin ang="16200000" scaled="0"/>
            <a:tileRect/>
          </a:gradFill>
          <a:ln>
            <a:noFill/>
          </a:ln>
          <a:effectLst>
            <a:outerShdw blurRad="152400" dist="63500" dir="10500000" algn="tl"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grpSp>
        <p:nvGrpSpPr>
          <p:cNvPr id="4" name="Group 5"/>
          <p:cNvGrpSpPr>
            <a:grpSpLocks/>
          </p:cNvGrpSpPr>
          <p:nvPr userDrawn="1"/>
        </p:nvGrpSpPr>
        <p:grpSpPr bwMode="auto">
          <a:xfrm>
            <a:off x="0" y="4629163"/>
            <a:ext cx="9144000" cy="168275"/>
            <a:chOff x="0" y="4629150"/>
            <a:chExt cx="9144000" cy="168275"/>
          </a:xfrm>
        </p:grpSpPr>
        <p:pic>
          <p:nvPicPr>
            <p:cNvPr id="5" name="Picture 25" descr="Red Bar"/>
            <p:cNvPicPr>
              <a:picLocks noChangeAspect="1" noChangeArrowheads="1"/>
            </p:cNvPicPr>
            <p:nvPr/>
          </p:nvPicPr>
          <p:blipFill>
            <a:blip r:embed="rId2" cstate="print"/>
            <a:srcRect/>
            <a:stretch>
              <a:fillRect/>
            </a:stretch>
          </p:blipFill>
          <p:spPr bwMode="auto">
            <a:xfrm>
              <a:off x="0" y="4629150"/>
              <a:ext cx="9144000" cy="168275"/>
            </a:xfrm>
            <a:prstGeom prst="rect">
              <a:avLst/>
            </a:prstGeom>
            <a:solidFill>
              <a:schemeClr val="accent1"/>
            </a:solidFill>
            <a:ln w="9525">
              <a:noFill/>
              <a:miter lim="800000"/>
              <a:headEnd/>
              <a:tailEnd/>
            </a:ln>
          </p:spPr>
        </p:pic>
        <p:pic>
          <p:nvPicPr>
            <p:cNvPr id="6" name="Picture 20" descr="Oracle WHITE"/>
            <p:cNvPicPr>
              <a:picLocks noChangeArrowheads="1"/>
            </p:cNvPicPr>
            <p:nvPr userDrawn="1"/>
          </p:nvPicPr>
          <p:blipFill>
            <a:blip r:embed="rId3" cstate="print"/>
            <a:srcRect/>
            <a:stretch>
              <a:fillRect/>
            </a:stretch>
          </p:blipFill>
          <p:spPr bwMode="auto">
            <a:xfrm>
              <a:off x="8015479" y="4668926"/>
              <a:ext cx="704056" cy="88722"/>
            </a:xfrm>
            <a:prstGeom prst="rect">
              <a:avLst/>
            </a:prstGeom>
            <a:noFill/>
            <a:ln w="9525">
              <a:noFill/>
              <a:miter lim="800000"/>
              <a:headEnd/>
              <a:tailEnd/>
            </a:ln>
          </p:spPr>
        </p:pic>
      </p:grpSp>
      <p:sp>
        <p:nvSpPr>
          <p:cNvPr id="7" name="Rectangle 6"/>
          <p:cNvSpPr/>
          <p:nvPr userDrawn="1"/>
        </p:nvSpPr>
        <p:spPr>
          <a:xfrm>
            <a:off x="2" y="4"/>
            <a:ext cx="576263" cy="557213"/>
          </a:xfrm>
          <a:prstGeom prst="rect">
            <a:avLst/>
          </a:prstGeom>
          <a:gradFill flip="none" rotWithShape="1">
            <a:gsLst>
              <a:gs pos="20000">
                <a:srgbClr val="AA0000"/>
              </a:gs>
              <a:gs pos="90000">
                <a:srgbClr val="FF1414"/>
              </a:gs>
            </a:gsLst>
            <a:lin ang="162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1" name="Title 1"/>
          <p:cNvSpPr>
            <a:spLocks noGrp="1"/>
          </p:cNvSpPr>
          <p:nvPr>
            <p:ph type="title"/>
          </p:nvPr>
        </p:nvSpPr>
        <p:spPr>
          <a:xfrm>
            <a:off x="802770" y="1571856"/>
            <a:ext cx="4709053" cy="1100723"/>
          </a:xfrm>
        </p:spPr>
        <p:txBody>
          <a:bodyPr/>
          <a:lstStyle>
            <a:lvl1pPr>
              <a:defRPr sz="2800" b="1">
                <a:ln w="0">
                  <a:noFill/>
                </a:ln>
                <a:solidFill>
                  <a:schemeClr val="tx1"/>
                </a:solidFill>
                <a:effectLst/>
              </a:defRPr>
            </a:lvl1pPr>
          </a:lstStyle>
          <a:p>
            <a:r>
              <a:rPr lang="en-US" smtClean="0"/>
              <a:t>Click to edit Master title style</a:t>
            </a:r>
            <a:endParaRPr lang="en-US" dirty="0"/>
          </a:p>
        </p:txBody>
      </p:sp>
    </p:spTree>
  </p:cSld>
  <p:clrMapOvr>
    <a:masterClrMapping/>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New Template_Image Section Divider">
    <p:spTree>
      <p:nvGrpSpPr>
        <p:cNvPr id="1" name=""/>
        <p:cNvGrpSpPr/>
        <p:nvPr/>
      </p:nvGrpSpPr>
      <p:grpSpPr>
        <a:xfrm>
          <a:off x="0" y="0"/>
          <a:ext cx="0" cy="0"/>
          <a:chOff x="0" y="0"/>
          <a:chExt cx="0" cy="0"/>
        </a:xfrm>
      </p:grpSpPr>
      <p:grpSp>
        <p:nvGrpSpPr>
          <p:cNvPr id="4" name="Group 5"/>
          <p:cNvGrpSpPr>
            <a:grpSpLocks/>
          </p:cNvGrpSpPr>
          <p:nvPr userDrawn="1"/>
        </p:nvGrpSpPr>
        <p:grpSpPr bwMode="auto">
          <a:xfrm>
            <a:off x="0" y="4629163"/>
            <a:ext cx="9144000" cy="168275"/>
            <a:chOff x="0" y="4629150"/>
            <a:chExt cx="9144000" cy="168275"/>
          </a:xfrm>
        </p:grpSpPr>
        <p:pic>
          <p:nvPicPr>
            <p:cNvPr id="5" name="Picture 25" descr="Red Bar"/>
            <p:cNvPicPr>
              <a:picLocks noChangeAspect="1" noChangeArrowheads="1"/>
            </p:cNvPicPr>
            <p:nvPr/>
          </p:nvPicPr>
          <p:blipFill>
            <a:blip r:embed="rId2" cstate="print"/>
            <a:srcRect/>
            <a:stretch>
              <a:fillRect/>
            </a:stretch>
          </p:blipFill>
          <p:spPr bwMode="auto">
            <a:xfrm>
              <a:off x="0" y="4629150"/>
              <a:ext cx="9144000" cy="168275"/>
            </a:xfrm>
            <a:prstGeom prst="rect">
              <a:avLst/>
            </a:prstGeom>
            <a:solidFill>
              <a:schemeClr val="accent1"/>
            </a:solidFill>
            <a:ln w="9525">
              <a:noFill/>
              <a:miter lim="800000"/>
              <a:headEnd/>
              <a:tailEnd/>
            </a:ln>
          </p:spPr>
        </p:pic>
        <p:pic>
          <p:nvPicPr>
            <p:cNvPr id="6" name="Picture 20" descr="Oracle WHITE"/>
            <p:cNvPicPr>
              <a:picLocks noChangeArrowheads="1"/>
            </p:cNvPicPr>
            <p:nvPr userDrawn="1"/>
          </p:nvPicPr>
          <p:blipFill>
            <a:blip r:embed="rId3" cstate="print"/>
            <a:srcRect/>
            <a:stretch>
              <a:fillRect/>
            </a:stretch>
          </p:blipFill>
          <p:spPr bwMode="auto">
            <a:xfrm>
              <a:off x="8015479" y="4668926"/>
              <a:ext cx="704056" cy="88722"/>
            </a:xfrm>
            <a:prstGeom prst="rect">
              <a:avLst/>
            </a:prstGeom>
            <a:noFill/>
            <a:ln w="9525">
              <a:noFill/>
              <a:miter lim="800000"/>
              <a:headEnd/>
              <a:tailEnd/>
            </a:ln>
          </p:spPr>
        </p:pic>
      </p:grpSp>
      <p:sp>
        <p:nvSpPr>
          <p:cNvPr id="7" name="Rectangle 6"/>
          <p:cNvSpPr/>
          <p:nvPr userDrawn="1"/>
        </p:nvSpPr>
        <p:spPr>
          <a:xfrm>
            <a:off x="5715000" y="0"/>
            <a:ext cx="3429000" cy="4630738"/>
          </a:xfrm>
          <a:prstGeom prst="rect">
            <a:avLst/>
          </a:prstGeom>
          <a:gradFill flip="none" rotWithShape="1">
            <a:gsLst>
              <a:gs pos="100000">
                <a:srgbClr val="F3F3F3"/>
              </a:gs>
              <a:gs pos="0">
                <a:srgbClr val="B3B3B3"/>
              </a:gs>
            </a:gsLst>
            <a:lin ang="16200000" scaled="0"/>
            <a:tileRect/>
          </a:gradFill>
          <a:ln>
            <a:noFill/>
          </a:ln>
          <a:effectLst>
            <a:outerShdw blurRad="152400" dist="63500" dir="10500000" algn="tl"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8" name="Rectangle 7"/>
          <p:cNvSpPr/>
          <p:nvPr userDrawn="1"/>
        </p:nvSpPr>
        <p:spPr>
          <a:xfrm>
            <a:off x="2" y="4"/>
            <a:ext cx="576263" cy="557213"/>
          </a:xfrm>
          <a:prstGeom prst="rect">
            <a:avLst/>
          </a:prstGeom>
          <a:gradFill flip="none" rotWithShape="1">
            <a:gsLst>
              <a:gs pos="20000">
                <a:srgbClr val="AA0000"/>
              </a:gs>
              <a:gs pos="90000">
                <a:srgbClr val="FF1414"/>
              </a:gs>
            </a:gsLst>
            <a:lin ang="162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1" name="Title 1"/>
          <p:cNvSpPr>
            <a:spLocks noGrp="1"/>
          </p:cNvSpPr>
          <p:nvPr>
            <p:ph type="title"/>
          </p:nvPr>
        </p:nvSpPr>
        <p:spPr>
          <a:xfrm>
            <a:off x="802761" y="1571856"/>
            <a:ext cx="4709040" cy="1100723"/>
          </a:xfrm>
        </p:spPr>
        <p:txBody>
          <a:bodyPr/>
          <a:lstStyle>
            <a:lvl1pPr algn="l" defTabSz="914400" rtl="0" eaLnBrk="1" latinLnBrk="0" hangingPunct="1">
              <a:lnSpc>
                <a:spcPct val="90000"/>
              </a:lnSpc>
              <a:spcBef>
                <a:spcPct val="0"/>
              </a:spcBef>
              <a:buNone/>
              <a:defRPr lang="en-US" sz="2800" b="1" kern="1200" dirty="0">
                <a:ln w="0">
                  <a:noFill/>
                </a:ln>
                <a:solidFill>
                  <a:schemeClr val="tx1"/>
                </a:solidFill>
                <a:effectLst/>
                <a:latin typeface="Arial" pitchFamily="34" charset="0"/>
                <a:ea typeface="+mj-ea"/>
                <a:cs typeface="Arial" pitchFamily="34" charset="0"/>
              </a:defRPr>
            </a:lvl1pPr>
          </a:lstStyle>
          <a:p>
            <a:r>
              <a:rPr lang="en-US" smtClean="0"/>
              <a:t>Click to edit Master title style</a:t>
            </a:r>
            <a:endParaRPr lang="en-US" dirty="0"/>
          </a:p>
        </p:txBody>
      </p:sp>
      <p:sp>
        <p:nvSpPr>
          <p:cNvPr id="10" name="Picture Placeholder 11"/>
          <p:cNvSpPr>
            <a:spLocks noGrp="1"/>
          </p:cNvSpPr>
          <p:nvPr>
            <p:ph type="pic" sz="quarter" idx="12"/>
          </p:nvPr>
        </p:nvSpPr>
        <p:spPr>
          <a:xfrm>
            <a:off x="5715000" y="-2117"/>
            <a:ext cx="3429000" cy="4629150"/>
          </a:xfrm>
          <a:ln>
            <a:noFill/>
          </a:ln>
          <a:effectLst/>
        </p:spPr>
        <p:txBody>
          <a:bodyPr rtlCol="0" anchor="ctr">
            <a:noAutofit/>
          </a:bodyPr>
          <a:lstStyle>
            <a:lvl1pPr marL="0" indent="0" algn="ctr">
              <a:buNone/>
              <a:defRPr>
                <a:ln>
                  <a:noFill/>
                </a:ln>
                <a:solidFill>
                  <a:schemeClr val="tx2"/>
                </a:solidFill>
              </a:defRPr>
            </a:lvl1pPr>
          </a:lstStyle>
          <a:p>
            <a:pPr lvl="0"/>
            <a:r>
              <a:rPr lang="en-US" noProof="0" dirty="0" smtClean="0"/>
              <a:t>Click icon to add picture</a:t>
            </a:r>
            <a:endParaRPr lang="en-US" noProof="0" dirty="0"/>
          </a:p>
        </p:txBody>
      </p:sp>
    </p:spTree>
  </p:cSld>
  <p:clrMapOvr>
    <a:masterClrMapping/>
  </p:clrMapOvr>
  <p:transition spd="med">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New Template_Announcement">
    <p:spTree>
      <p:nvGrpSpPr>
        <p:cNvPr id="1" name=""/>
        <p:cNvGrpSpPr/>
        <p:nvPr/>
      </p:nvGrpSpPr>
      <p:grpSpPr>
        <a:xfrm>
          <a:off x="0" y="0"/>
          <a:ext cx="0" cy="0"/>
          <a:chOff x="0" y="0"/>
          <a:chExt cx="0" cy="0"/>
        </a:xfrm>
      </p:grpSpPr>
      <p:sp>
        <p:nvSpPr>
          <p:cNvPr id="4" name="Rectangle 3"/>
          <p:cNvSpPr/>
          <p:nvPr userDrawn="1"/>
        </p:nvSpPr>
        <p:spPr>
          <a:xfrm>
            <a:off x="0" y="1160463"/>
            <a:ext cx="9144000" cy="2971800"/>
          </a:xfrm>
          <a:prstGeom prst="rect">
            <a:avLst/>
          </a:prstGeom>
          <a:gradFill flip="none" rotWithShape="1">
            <a:gsLst>
              <a:gs pos="0">
                <a:srgbClr val="B3B3B3"/>
              </a:gs>
              <a:gs pos="100000">
                <a:srgbClr val="F3F3F3"/>
              </a:gs>
            </a:gsLst>
            <a:lin ang="16200000" scaled="0"/>
            <a:tileRect/>
          </a:gradFill>
          <a:ln>
            <a:noFill/>
          </a:ln>
          <a:effectLst>
            <a:outerShdw blurRad="152400" dist="63500" dir="7800000" algn="tl"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grpSp>
        <p:nvGrpSpPr>
          <p:cNvPr id="5" name="Group 8"/>
          <p:cNvGrpSpPr>
            <a:grpSpLocks/>
          </p:cNvGrpSpPr>
          <p:nvPr userDrawn="1"/>
        </p:nvGrpSpPr>
        <p:grpSpPr bwMode="auto">
          <a:xfrm>
            <a:off x="0" y="4629163"/>
            <a:ext cx="9144000" cy="168275"/>
            <a:chOff x="0" y="4629150"/>
            <a:chExt cx="9144000" cy="168275"/>
          </a:xfrm>
        </p:grpSpPr>
        <p:pic>
          <p:nvPicPr>
            <p:cNvPr id="6" name="Picture 25" descr="Red Bar"/>
            <p:cNvPicPr>
              <a:picLocks noChangeAspect="1" noChangeArrowheads="1"/>
            </p:cNvPicPr>
            <p:nvPr/>
          </p:nvPicPr>
          <p:blipFill>
            <a:blip r:embed="rId2" cstate="print"/>
            <a:srcRect/>
            <a:stretch>
              <a:fillRect/>
            </a:stretch>
          </p:blipFill>
          <p:spPr bwMode="auto">
            <a:xfrm>
              <a:off x="0" y="4629150"/>
              <a:ext cx="9144000" cy="168275"/>
            </a:xfrm>
            <a:prstGeom prst="rect">
              <a:avLst/>
            </a:prstGeom>
            <a:solidFill>
              <a:schemeClr val="accent1"/>
            </a:solidFill>
            <a:ln w="9525">
              <a:noFill/>
              <a:miter lim="800000"/>
              <a:headEnd/>
              <a:tailEnd/>
            </a:ln>
          </p:spPr>
        </p:pic>
        <p:pic>
          <p:nvPicPr>
            <p:cNvPr id="7" name="Picture 20" descr="Oracle WHITE"/>
            <p:cNvPicPr>
              <a:picLocks noChangeArrowheads="1"/>
            </p:cNvPicPr>
            <p:nvPr userDrawn="1"/>
          </p:nvPicPr>
          <p:blipFill>
            <a:blip r:embed="rId3" cstate="print"/>
            <a:srcRect/>
            <a:stretch>
              <a:fillRect/>
            </a:stretch>
          </p:blipFill>
          <p:spPr bwMode="auto">
            <a:xfrm>
              <a:off x="8015479" y="4668926"/>
              <a:ext cx="704056" cy="88722"/>
            </a:xfrm>
            <a:prstGeom prst="rect">
              <a:avLst/>
            </a:prstGeom>
            <a:noFill/>
            <a:ln w="9525">
              <a:noFill/>
              <a:miter lim="800000"/>
              <a:headEnd/>
              <a:tailEnd/>
            </a:ln>
          </p:spPr>
        </p:pic>
      </p:grpSp>
      <p:sp>
        <p:nvSpPr>
          <p:cNvPr id="8" name="Rectangle 7"/>
          <p:cNvSpPr/>
          <p:nvPr userDrawn="1"/>
        </p:nvSpPr>
        <p:spPr>
          <a:xfrm>
            <a:off x="2" y="4"/>
            <a:ext cx="576263" cy="557213"/>
          </a:xfrm>
          <a:prstGeom prst="rect">
            <a:avLst/>
          </a:prstGeom>
          <a:gradFill flip="none" rotWithShape="1">
            <a:gsLst>
              <a:gs pos="20000">
                <a:srgbClr val="AA0000"/>
              </a:gs>
              <a:gs pos="90000">
                <a:srgbClr val="FF1414"/>
              </a:gs>
            </a:gsLst>
            <a:lin ang="162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0" name="Text Placeholder 9"/>
          <p:cNvSpPr>
            <a:spLocks noGrp="1"/>
          </p:cNvSpPr>
          <p:nvPr>
            <p:ph type="body" sz="quarter" idx="11"/>
          </p:nvPr>
        </p:nvSpPr>
        <p:spPr>
          <a:xfrm>
            <a:off x="804347" y="1459249"/>
            <a:ext cx="5029186" cy="2410019"/>
          </a:xfrm>
        </p:spPr>
        <p:txBody>
          <a:bodyPr>
            <a:noAutofit/>
          </a:bodyPr>
          <a:lstStyle>
            <a:lvl1pPr marL="0" marR="0" indent="0" algn="l" defTabSz="228600" rtl="0" eaLnBrk="1" fontAlgn="auto" latinLnBrk="0" hangingPunct="1">
              <a:lnSpc>
                <a:spcPct val="80000"/>
              </a:lnSpc>
              <a:spcBef>
                <a:spcPts val="0"/>
              </a:spcBef>
              <a:spcAft>
                <a:spcPts val="0"/>
              </a:spcAft>
              <a:buClr>
                <a:srgbClr val="FF0000"/>
              </a:buClr>
              <a:buSzPct val="85000"/>
              <a:buFont typeface="Wingdings" pitchFamily="2" charset="2"/>
              <a:buNone/>
              <a:tabLst/>
              <a:defRPr sz="4400" b="1" cap="all" baseline="0">
                <a:solidFill>
                  <a:schemeClr val="tx1"/>
                </a:solidFill>
              </a:defRPr>
            </a:lvl1pPr>
          </a:lstStyle>
          <a:p>
            <a:pPr lvl="0"/>
            <a:r>
              <a:rPr lang="en-US" smtClean="0"/>
              <a:t>Click to edit Master text styles</a:t>
            </a:r>
          </a:p>
          <a:p>
            <a:pPr lvl="1"/>
            <a:r>
              <a:rPr lang="en-US" smtClean="0"/>
              <a:t>Second level</a:t>
            </a:r>
          </a:p>
        </p:txBody>
      </p:sp>
      <p:sp>
        <p:nvSpPr>
          <p:cNvPr id="12" name="Picture Placeholder 11"/>
          <p:cNvSpPr>
            <a:spLocks noGrp="1"/>
          </p:cNvSpPr>
          <p:nvPr>
            <p:ph type="pic" sz="quarter" idx="12"/>
          </p:nvPr>
        </p:nvSpPr>
        <p:spPr>
          <a:xfrm>
            <a:off x="5941225" y="0"/>
            <a:ext cx="3064933" cy="4629150"/>
          </a:xfrm>
          <a:ln>
            <a:noFill/>
          </a:ln>
          <a:effectLst/>
        </p:spPr>
        <p:txBody>
          <a:bodyPr rtlCol="0" anchor="ctr">
            <a:noAutofit/>
          </a:bodyPr>
          <a:lstStyle>
            <a:lvl1pPr marL="0" indent="0" algn="ctr">
              <a:buNone/>
              <a:defRPr>
                <a:ln>
                  <a:noFill/>
                </a:ln>
                <a:solidFill>
                  <a:schemeClr val="tx1"/>
                </a:solidFill>
              </a:defRPr>
            </a:lvl1pPr>
          </a:lstStyle>
          <a:p>
            <a:pPr lvl="0"/>
            <a:r>
              <a:rPr lang="en-US" noProof="0" dirty="0" smtClean="0"/>
              <a:t>Click icon to add picture</a:t>
            </a:r>
            <a:endParaRPr lang="en-US" noProof="0" dirty="0"/>
          </a:p>
        </p:txBody>
      </p:sp>
    </p:spTree>
  </p:cSld>
  <p:clrMapOvr>
    <a:masterClrMapping/>
  </p:clrMapOvr>
  <p:transition spd="med">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New Template_Announcement Key Features">
    <p:spTree>
      <p:nvGrpSpPr>
        <p:cNvPr id="1" name=""/>
        <p:cNvGrpSpPr/>
        <p:nvPr/>
      </p:nvGrpSpPr>
      <p:grpSpPr>
        <a:xfrm>
          <a:off x="0" y="0"/>
          <a:ext cx="0" cy="0"/>
          <a:chOff x="0" y="0"/>
          <a:chExt cx="0" cy="0"/>
        </a:xfrm>
      </p:grpSpPr>
      <p:sp>
        <p:nvSpPr>
          <p:cNvPr id="5" name="Rectangle 4"/>
          <p:cNvSpPr/>
          <p:nvPr userDrawn="1"/>
        </p:nvSpPr>
        <p:spPr>
          <a:xfrm>
            <a:off x="2990850" y="1160463"/>
            <a:ext cx="6153150" cy="2971800"/>
          </a:xfrm>
          <a:prstGeom prst="rect">
            <a:avLst/>
          </a:prstGeom>
          <a:gradFill flip="none" rotWithShape="1">
            <a:gsLst>
              <a:gs pos="0">
                <a:srgbClr val="B3B3B3"/>
              </a:gs>
              <a:gs pos="100000">
                <a:srgbClr val="F3F3F3"/>
              </a:gs>
            </a:gsLst>
            <a:lin ang="16200000" scaled="0"/>
            <a:tileRect/>
          </a:gradFill>
          <a:ln>
            <a:noFill/>
          </a:ln>
          <a:effectLst>
            <a:outerShdw blurRad="152400" dist="63500" dir="3600000" algn="tl"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 name="Rectangle 6"/>
          <p:cNvSpPr/>
          <p:nvPr userDrawn="1"/>
        </p:nvSpPr>
        <p:spPr>
          <a:xfrm>
            <a:off x="2" y="4"/>
            <a:ext cx="576263" cy="557213"/>
          </a:xfrm>
          <a:prstGeom prst="rect">
            <a:avLst/>
          </a:prstGeom>
          <a:gradFill flip="none" rotWithShape="1">
            <a:gsLst>
              <a:gs pos="20000">
                <a:srgbClr val="AA0000"/>
              </a:gs>
              <a:gs pos="90000">
                <a:srgbClr val="FF1414"/>
              </a:gs>
            </a:gsLst>
            <a:lin ang="162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0" name="Text Placeholder 9"/>
          <p:cNvSpPr>
            <a:spLocks noGrp="1"/>
          </p:cNvSpPr>
          <p:nvPr>
            <p:ph type="body" sz="quarter" idx="11"/>
          </p:nvPr>
        </p:nvSpPr>
        <p:spPr>
          <a:xfrm>
            <a:off x="3443830" y="1430282"/>
            <a:ext cx="5369979" cy="2523657"/>
          </a:xfrm>
        </p:spPr>
        <p:txBody>
          <a:bodyPr/>
          <a:lstStyle>
            <a:lvl1pPr marL="0" indent="0">
              <a:buNone/>
              <a:defRPr sz="2400" b="0" cap="all" baseline="0">
                <a:solidFill>
                  <a:schemeClr val="tx1"/>
                </a:solidFill>
              </a:defRPr>
            </a:lvl1pPr>
          </a:lstStyle>
          <a:p>
            <a:pPr lvl="0"/>
            <a:r>
              <a:rPr lang="en-US" smtClean="0"/>
              <a:t>Click to edit Master text styles</a:t>
            </a:r>
          </a:p>
        </p:txBody>
      </p:sp>
      <p:sp>
        <p:nvSpPr>
          <p:cNvPr id="8" name="Title 1"/>
          <p:cNvSpPr>
            <a:spLocks noGrp="1"/>
          </p:cNvSpPr>
          <p:nvPr>
            <p:ph type="title"/>
          </p:nvPr>
        </p:nvSpPr>
        <p:spPr>
          <a:xfrm>
            <a:off x="804347" y="245539"/>
            <a:ext cx="8229586" cy="770462"/>
          </a:xfrm>
        </p:spPr>
        <p:txBody>
          <a:bodyPr/>
          <a:lstStyle>
            <a:lvl1pPr>
              <a:defRPr/>
            </a:lvl1pPr>
          </a:lstStyle>
          <a:p>
            <a:r>
              <a:rPr lang="en-US" smtClean="0"/>
              <a:t>Click to edit Master title style</a:t>
            </a:r>
            <a:endParaRPr lang="en-US" dirty="0"/>
          </a:p>
        </p:txBody>
      </p:sp>
      <p:sp>
        <p:nvSpPr>
          <p:cNvPr id="6" name="Picture Placeholder 11"/>
          <p:cNvSpPr>
            <a:spLocks noGrp="1"/>
          </p:cNvSpPr>
          <p:nvPr>
            <p:ph type="pic" sz="quarter" idx="13"/>
          </p:nvPr>
        </p:nvSpPr>
        <p:spPr>
          <a:xfrm>
            <a:off x="6351" y="1159936"/>
            <a:ext cx="2944368" cy="2971800"/>
          </a:xfrm>
          <a:ln>
            <a:noFill/>
          </a:ln>
          <a:effectLst>
            <a:reflection stA="30000" endPos="4000" dir="5400000" sy="-100000" algn="bl" rotWithShape="0"/>
          </a:effectLst>
        </p:spPr>
        <p:txBody>
          <a:bodyPr rtlCol="0" anchor="ctr">
            <a:noAutofit/>
          </a:bodyPr>
          <a:lstStyle>
            <a:lvl1pPr marL="0" indent="0" algn="ctr">
              <a:buNone/>
              <a:defRPr>
                <a:ln>
                  <a:noFill/>
                </a:ln>
                <a:solidFill>
                  <a:schemeClr val="tx1"/>
                </a:solidFill>
              </a:defRPr>
            </a:lvl1pPr>
          </a:lstStyle>
          <a:p>
            <a:pPr lvl="0"/>
            <a:r>
              <a:rPr lang="en-US" noProof="0" dirty="0" smtClean="0"/>
              <a:t>Click icon to add picture</a:t>
            </a:r>
            <a:endParaRPr lang="en-US" noProof="0" dirty="0"/>
          </a:p>
        </p:txBody>
      </p:sp>
    </p:spTree>
  </p:cSld>
  <p:clrMapOvr>
    <a:masterClrMapping/>
  </p:clrMapOvr>
  <p:transition spd="med">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2.jpe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wmf"/><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9.emf"/><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2.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image" Target="../media/image10.gif"/></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image" Target="../media/image10.gif"/><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image" Target="../media/image9.emf"/><Relationship Id="rId5" Type="http://schemas.openxmlformats.org/officeDocument/2006/relationships/slideLayout" Target="../slideLayouts/slideLayout38.xml"/><Relationship Id="rId10" Type="http://schemas.openxmlformats.org/officeDocument/2006/relationships/theme" Target="../theme/theme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0.xml"/><Relationship Id="rId13" Type="http://schemas.openxmlformats.org/officeDocument/2006/relationships/image" Target="../media/image10.gif"/><Relationship Id="rId3" Type="http://schemas.openxmlformats.org/officeDocument/2006/relationships/slideLayout" Target="../slideLayouts/slideLayout45.xml"/><Relationship Id="rId7" Type="http://schemas.openxmlformats.org/officeDocument/2006/relationships/slideLayout" Target="../slideLayouts/slideLayout49.xml"/><Relationship Id="rId12" Type="http://schemas.openxmlformats.org/officeDocument/2006/relationships/image" Target="../media/image9.emf"/><Relationship Id="rId2" Type="http://schemas.openxmlformats.org/officeDocument/2006/relationships/slideLayout" Target="../slideLayouts/slideLayout44.xml"/><Relationship Id="rId1" Type="http://schemas.openxmlformats.org/officeDocument/2006/relationships/slideLayout" Target="../slideLayouts/slideLayout43.xml"/><Relationship Id="rId6" Type="http://schemas.openxmlformats.org/officeDocument/2006/relationships/slideLayout" Target="../slideLayouts/slideLayout48.xml"/><Relationship Id="rId11" Type="http://schemas.openxmlformats.org/officeDocument/2006/relationships/theme" Target="../theme/theme4.xml"/><Relationship Id="rId5" Type="http://schemas.openxmlformats.org/officeDocument/2006/relationships/slideLayout" Target="../slideLayouts/slideLayout47.xml"/><Relationship Id="rId10" Type="http://schemas.openxmlformats.org/officeDocument/2006/relationships/slideLayout" Target="../slideLayouts/slideLayout52.xml"/><Relationship Id="rId4" Type="http://schemas.openxmlformats.org/officeDocument/2006/relationships/slideLayout" Target="../slideLayouts/slideLayout46.xml"/><Relationship Id="rId9" Type="http://schemas.openxmlformats.org/officeDocument/2006/relationships/slideLayout" Target="../slideLayouts/slideLayout5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ltGray">
      <p:bgRef idx="1001">
        <a:schemeClr val="bg1"/>
      </p:bgRef>
    </p:bg>
    <p:spTree>
      <p:nvGrpSpPr>
        <p:cNvPr id="1" name=""/>
        <p:cNvGrpSpPr/>
        <p:nvPr/>
      </p:nvGrpSpPr>
      <p:grpSpPr>
        <a:xfrm>
          <a:off x="0" y="0"/>
          <a:ext cx="0" cy="0"/>
          <a:chOff x="0" y="0"/>
          <a:chExt cx="0" cy="0"/>
        </a:xfrm>
      </p:grpSpPr>
      <p:sp>
        <p:nvSpPr>
          <p:cNvPr id="6146" name="Title Placeholder 1"/>
          <p:cNvSpPr>
            <a:spLocks noGrp="1"/>
          </p:cNvSpPr>
          <p:nvPr>
            <p:ph type="title"/>
          </p:nvPr>
        </p:nvSpPr>
        <p:spPr bwMode="auto">
          <a:xfrm>
            <a:off x="804863" y="246064"/>
            <a:ext cx="8229600" cy="4064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title style</a:t>
            </a:r>
          </a:p>
        </p:txBody>
      </p:sp>
      <p:sp>
        <p:nvSpPr>
          <p:cNvPr id="6147" name="Text Placeholder 2"/>
          <p:cNvSpPr>
            <a:spLocks noGrp="1"/>
          </p:cNvSpPr>
          <p:nvPr>
            <p:ph type="body" idx="1"/>
          </p:nvPr>
        </p:nvSpPr>
        <p:spPr bwMode="auto">
          <a:xfrm>
            <a:off x="804863" y="1524001"/>
            <a:ext cx="8229600" cy="292893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pic>
        <p:nvPicPr>
          <p:cNvPr id="6148" name="Picture 20" descr="Oracle WHITE"/>
          <p:cNvPicPr>
            <a:picLocks noChangeArrowheads="1"/>
          </p:cNvPicPr>
          <p:nvPr/>
        </p:nvPicPr>
        <p:blipFill>
          <a:blip r:embed="rId24" cstate="print"/>
          <a:srcRect/>
          <a:stretch>
            <a:fillRect/>
          </a:stretch>
        </p:blipFill>
        <p:spPr bwMode="auto">
          <a:xfrm>
            <a:off x="8015288" y="4668840"/>
            <a:ext cx="704850" cy="88900"/>
          </a:xfrm>
          <a:prstGeom prst="rect">
            <a:avLst/>
          </a:prstGeom>
          <a:noFill/>
          <a:ln w="9525">
            <a:noFill/>
            <a:miter lim="800000"/>
            <a:headEnd/>
            <a:tailEnd/>
          </a:ln>
        </p:spPr>
      </p:pic>
      <p:grpSp>
        <p:nvGrpSpPr>
          <p:cNvPr id="6149" name="Group 4"/>
          <p:cNvGrpSpPr>
            <a:grpSpLocks/>
          </p:cNvGrpSpPr>
          <p:nvPr/>
        </p:nvGrpSpPr>
        <p:grpSpPr bwMode="auto">
          <a:xfrm>
            <a:off x="0" y="4629163"/>
            <a:ext cx="9144000" cy="168275"/>
            <a:chOff x="0" y="4629150"/>
            <a:chExt cx="9144000" cy="168275"/>
          </a:xfrm>
        </p:grpSpPr>
        <p:pic>
          <p:nvPicPr>
            <p:cNvPr id="6156" name="Picture 25" descr="Red Bar"/>
            <p:cNvPicPr>
              <a:picLocks noChangeAspect="1" noChangeArrowheads="1"/>
            </p:cNvPicPr>
            <p:nvPr/>
          </p:nvPicPr>
          <p:blipFill>
            <a:blip r:embed="rId25" cstate="print"/>
            <a:srcRect/>
            <a:stretch>
              <a:fillRect/>
            </a:stretch>
          </p:blipFill>
          <p:spPr bwMode="auto">
            <a:xfrm>
              <a:off x="0" y="4629150"/>
              <a:ext cx="9144000" cy="168275"/>
            </a:xfrm>
            <a:prstGeom prst="rect">
              <a:avLst/>
            </a:prstGeom>
            <a:solidFill>
              <a:schemeClr val="accent1"/>
            </a:solidFill>
            <a:ln w="9525">
              <a:noFill/>
              <a:miter lim="800000"/>
              <a:headEnd/>
              <a:tailEnd/>
            </a:ln>
          </p:spPr>
        </p:pic>
        <p:pic>
          <p:nvPicPr>
            <p:cNvPr id="6157" name="Picture 20" descr="Oracle WHITE"/>
            <p:cNvPicPr>
              <a:picLocks noChangeArrowheads="1"/>
            </p:cNvPicPr>
            <p:nvPr userDrawn="1"/>
          </p:nvPicPr>
          <p:blipFill>
            <a:blip r:embed="rId24" cstate="print"/>
            <a:srcRect/>
            <a:stretch>
              <a:fillRect/>
            </a:stretch>
          </p:blipFill>
          <p:spPr bwMode="auto">
            <a:xfrm>
              <a:off x="8015479" y="4668926"/>
              <a:ext cx="704056" cy="88722"/>
            </a:xfrm>
            <a:prstGeom prst="rect">
              <a:avLst/>
            </a:prstGeom>
            <a:noFill/>
            <a:ln w="9525">
              <a:noFill/>
              <a:miter lim="800000"/>
              <a:headEnd/>
              <a:tailEnd/>
            </a:ln>
          </p:spPr>
        </p:pic>
      </p:grpSp>
      <p:grpSp>
        <p:nvGrpSpPr>
          <p:cNvPr id="6150" name="Group 13"/>
          <p:cNvGrpSpPr>
            <a:grpSpLocks/>
          </p:cNvGrpSpPr>
          <p:nvPr/>
        </p:nvGrpSpPr>
        <p:grpSpPr bwMode="auto">
          <a:xfrm>
            <a:off x="598499" y="4913315"/>
            <a:ext cx="2538413" cy="219075"/>
            <a:chOff x="597807" y="4913790"/>
            <a:chExt cx="2538530" cy="219168"/>
          </a:xfrm>
        </p:grpSpPr>
        <p:sp>
          <p:nvSpPr>
            <p:cNvPr id="15" name="Text Box 14"/>
            <p:cNvSpPr txBox="1">
              <a:spLocks noChangeArrowheads="1"/>
            </p:cNvSpPr>
            <p:nvPr userDrawn="1"/>
          </p:nvSpPr>
          <p:spPr bwMode="auto">
            <a:xfrm>
              <a:off x="631146" y="4913790"/>
              <a:ext cx="2505191" cy="219168"/>
            </a:xfrm>
            <a:prstGeom prst="rect">
              <a:avLst/>
            </a:prstGeom>
            <a:noFill/>
            <a:ln>
              <a:noFill/>
            </a:ln>
            <a:extLst>
              <a:ext uri="{909E8E84-426E-40dd-AFC4-6F175D3DCCD1}"/>
              <a:ext uri="{91240B29-F687-4f45-9708-019B960494DF}"/>
            </a:extLst>
          </p:spPr>
          <p:txBody>
            <a:bodyPr lIns="34523" tIns="17262" rIns="34523" bIns="17262"/>
            <a:lstStyle>
              <a:lvl1pPr defTabSz="342900" eaLnBrk="0" hangingPunct="0">
                <a:defRPr sz="2000">
                  <a:solidFill>
                    <a:schemeClr val="tx1"/>
                  </a:solidFill>
                  <a:latin typeface="Arial" charset="0"/>
                  <a:ea typeface="ＭＳ Ｐゴシック" pitchFamily="16" charset="-128"/>
                </a:defRPr>
              </a:lvl1pPr>
              <a:lvl2pPr marL="14224000" indent="-14052550" defTabSz="342900" eaLnBrk="0" hangingPunct="0">
                <a:defRPr sz="2000">
                  <a:solidFill>
                    <a:schemeClr val="tx1"/>
                  </a:solidFill>
                  <a:latin typeface="Arial" charset="0"/>
                  <a:ea typeface="ＭＳ Ｐゴシック" pitchFamily="16" charset="-128"/>
                </a:defRPr>
              </a:lvl2pPr>
              <a:lvl3pPr marL="19388138" indent="-19045238" defTabSz="342900" eaLnBrk="0" hangingPunct="0">
                <a:defRPr sz="2000">
                  <a:solidFill>
                    <a:schemeClr val="tx1"/>
                  </a:solidFill>
                  <a:latin typeface="Arial" charset="0"/>
                  <a:ea typeface="ＭＳ Ｐゴシック" pitchFamily="16" charset="-128"/>
                </a:defRPr>
              </a:lvl3pPr>
              <a:lvl4pPr eaLnBrk="0" hangingPunct="0">
                <a:defRPr sz="2000">
                  <a:solidFill>
                    <a:schemeClr val="tx1"/>
                  </a:solidFill>
                  <a:latin typeface="Arial" charset="0"/>
                  <a:ea typeface="ＭＳ Ｐゴシック" pitchFamily="16" charset="-128"/>
                </a:defRPr>
              </a:lvl4pPr>
              <a:lvl5pPr eaLnBrk="0" hangingPunct="0">
                <a:defRPr sz="2000">
                  <a:solidFill>
                    <a:schemeClr val="tx1"/>
                  </a:solidFill>
                  <a:latin typeface="Arial" charset="0"/>
                  <a:ea typeface="ＭＳ Ｐゴシック" pitchFamily="16" charset="-128"/>
                </a:defRPr>
              </a:lvl5pPr>
              <a:lvl6pPr marL="4572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6pPr>
              <a:lvl7pPr marL="9144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7pPr>
              <a:lvl8pPr marL="13716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8pPr>
              <a:lvl9pPr marL="18288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9pPr>
            </a:lstStyle>
            <a:p>
              <a:pPr defTabSz="342851" eaLnBrk="1" hangingPunct="1">
                <a:spcBef>
                  <a:spcPts val="0"/>
                </a:spcBef>
                <a:buClr>
                  <a:schemeClr val="accent1"/>
                </a:buClr>
                <a:buFont typeface="Arial"/>
                <a:buNone/>
                <a:defRPr/>
              </a:pPr>
              <a:r>
                <a:rPr lang="en-US" sz="600" dirty="0" smtClean="0">
                  <a:cs typeface="+mn-cs"/>
                </a:rPr>
                <a:t>Copyright © 2012, Oracle and/or its affiliates. All rights reserved.</a:t>
              </a:r>
            </a:p>
          </p:txBody>
        </p:sp>
        <p:cxnSp>
          <p:nvCxnSpPr>
            <p:cNvPr id="16" name="Straight Connector 15"/>
            <p:cNvCxnSpPr/>
            <p:nvPr userDrawn="1"/>
          </p:nvCxnSpPr>
          <p:spPr>
            <a:xfrm flipH="1">
              <a:off x="597807" y="4936024"/>
              <a:ext cx="1587" cy="96878"/>
            </a:xfrm>
            <a:prstGeom prst="line">
              <a:avLst/>
            </a:prstGeom>
            <a:ln w="6350" cmpd="sng">
              <a:solidFill>
                <a:schemeClr val="tx1"/>
              </a:solidFill>
            </a:ln>
          </p:spPr>
          <p:style>
            <a:lnRef idx="1">
              <a:schemeClr val="dk1"/>
            </a:lnRef>
            <a:fillRef idx="0">
              <a:schemeClr val="dk1"/>
            </a:fillRef>
            <a:effectRef idx="0">
              <a:schemeClr val="dk1"/>
            </a:effectRef>
            <a:fontRef idx="minor">
              <a:schemeClr val="tx1"/>
            </a:fontRef>
          </p:style>
        </p:cxnSp>
        <p:cxnSp>
          <p:nvCxnSpPr>
            <p:cNvPr id="19" name="Straight Connector 18"/>
            <p:cNvCxnSpPr/>
            <p:nvPr userDrawn="1"/>
          </p:nvCxnSpPr>
          <p:spPr>
            <a:xfrm flipH="1">
              <a:off x="2893438" y="4936024"/>
              <a:ext cx="1587" cy="96878"/>
            </a:xfrm>
            <a:prstGeom prst="line">
              <a:avLst/>
            </a:prstGeom>
            <a:ln w="6350" cmpd="sng">
              <a:solidFill>
                <a:schemeClr val="tx1"/>
              </a:solidFill>
            </a:ln>
          </p:spPr>
          <p:style>
            <a:lnRef idx="1">
              <a:schemeClr val="dk1"/>
            </a:lnRef>
            <a:fillRef idx="0">
              <a:schemeClr val="dk1"/>
            </a:fillRef>
            <a:effectRef idx="0">
              <a:schemeClr val="dk1"/>
            </a:effectRef>
            <a:fontRef idx="minor">
              <a:schemeClr val="tx1"/>
            </a:fontRef>
          </p:style>
        </p:cxnSp>
      </p:grpSp>
      <p:sp>
        <p:nvSpPr>
          <p:cNvPr id="20" name="Rectangle 19"/>
          <p:cNvSpPr/>
          <p:nvPr/>
        </p:nvSpPr>
        <p:spPr>
          <a:xfrm>
            <a:off x="355768" y="4883150"/>
            <a:ext cx="279243" cy="184666"/>
          </a:xfrm>
          <a:prstGeom prst="rect">
            <a:avLst/>
          </a:prstGeom>
        </p:spPr>
        <p:txBody>
          <a:bodyPr wrap="none">
            <a:spAutoFit/>
          </a:bodyPr>
          <a:lstStyle/>
          <a:p>
            <a:pPr algn="r" fontAlgn="auto">
              <a:spcBef>
                <a:spcPts val="0"/>
              </a:spcBef>
              <a:spcAft>
                <a:spcPts val="0"/>
              </a:spcAft>
              <a:defRPr/>
            </a:pPr>
            <a:fld id="{24ECCFD4-8FDC-4639-BFFB-8C4C46B9609A}" type="slidenum">
              <a:rPr lang="en-US" sz="600">
                <a:latin typeface="+mn-lt"/>
                <a:cs typeface="+mn-cs"/>
              </a:rPr>
              <a:pPr algn="r" fontAlgn="auto">
                <a:spcBef>
                  <a:spcPts val="0"/>
                </a:spcBef>
                <a:spcAft>
                  <a:spcPts val="0"/>
                </a:spcAft>
                <a:defRPr/>
              </a:pPr>
              <a:t>‹#›</a:t>
            </a:fld>
            <a:endParaRPr lang="en-US" sz="600" dirty="0">
              <a:latin typeface="+mn-lt"/>
              <a:cs typeface="+mn-cs"/>
            </a:endParaRPr>
          </a:p>
        </p:txBody>
      </p:sp>
    </p:spTree>
  </p:cSld>
  <p:clrMap bg1="lt1" tx1="dk1" bg2="lt2" tx2="dk2" accent1="accent1" accent2="accent2" accent3="accent3" accent4="accent4" accent5="accent5" accent6="accent6" hlink="hlink" folHlink="folHlink"/>
  <p:sldLayoutIdLst>
    <p:sldLayoutId id="2147483800" r:id="rId1"/>
    <p:sldLayoutId id="2147483801" r:id="rId2"/>
    <p:sldLayoutId id="2147483802" r:id="rId3"/>
    <p:sldLayoutId id="2147483803" r:id="rId4"/>
    <p:sldLayoutId id="2147483804" r:id="rId5"/>
    <p:sldLayoutId id="2147483805" r:id="rId6"/>
    <p:sldLayoutId id="2147483806" r:id="rId7"/>
    <p:sldLayoutId id="2147483807" r:id="rId8"/>
    <p:sldLayoutId id="2147483808" r:id="rId9"/>
    <p:sldLayoutId id="2147483809" r:id="rId10"/>
    <p:sldLayoutId id="2147483810" r:id="rId11"/>
    <p:sldLayoutId id="2147483811" r:id="rId12"/>
    <p:sldLayoutId id="2147483812" r:id="rId13"/>
    <p:sldLayoutId id="2147483813" r:id="rId14"/>
    <p:sldLayoutId id="2147483814" r:id="rId15"/>
    <p:sldLayoutId id="2147483815" r:id="rId16"/>
    <p:sldLayoutId id="2147483816" r:id="rId17"/>
    <p:sldLayoutId id="2147483817" r:id="rId18"/>
    <p:sldLayoutId id="2147483818" r:id="rId19"/>
    <p:sldLayoutId id="2147483819" r:id="rId20"/>
    <p:sldLayoutId id="2147483820" r:id="rId21"/>
    <p:sldLayoutId id="2147483854" r:id="rId22"/>
  </p:sldLayoutIdLst>
  <p:transition spd="med">
    <p:fade/>
  </p:transition>
  <p:timing>
    <p:tnLst>
      <p:par>
        <p:cTn id="1" dur="indefinite" restart="never" nodeType="tmRoot"/>
      </p:par>
    </p:tnLst>
  </p:timing>
  <p:hf hdr="0" ftr="0" dt="0"/>
  <p:txStyles>
    <p:titleStyle>
      <a:lvl1pPr algn="l" rtl="0" eaLnBrk="1" fontAlgn="base" hangingPunct="1">
        <a:lnSpc>
          <a:spcPct val="90000"/>
        </a:lnSpc>
        <a:spcBef>
          <a:spcPct val="0"/>
        </a:spcBef>
        <a:spcAft>
          <a:spcPct val="0"/>
        </a:spcAft>
        <a:defRPr sz="2800" b="1" kern="1200">
          <a:solidFill>
            <a:schemeClr val="tx1"/>
          </a:solidFill>
          <a:latin typeface="Arial" pitchFamily="34" charset="0"/>
          <a:ea typeface="+mj-ea"/>
          <a:cs typeface="Arial" pitchFamily="34" charset="0"/>
        </a:defRPr>
      </a:lvl1pPr>
      <a:lvl2pPr algn="l" rtl="0" eaLnBrk="1" fontAlgn="base" hangingPunct="1">
        <a:lnSpc>
          <a:spcPct val="90000"/>
        </a:lnSpc>
        <a:spcBef>
          <a:spcPct val="0"/>
        </a:spcBef>
        <a:spcAft>
          <a:spcPct val="0"/>
        </a:spcAft>
        <a:defRPr sz="2800" b="1">
          <a:solidFill>
            <a:schemeClr val="tx1"/>
          </a:solidFill>
          <a:latin typeface="Arial" pitchFamily="34" charset="0"/>
          <a:cs typeface="Arial" pitchFamily="34" charset="0"/>
        </a:defRPr>
      </a:lvl2pPr>
      <a:lvl3pPr algn="l" rtl="0" eaLnBrk="1" fontAlgn="base" hangingPunct="1">
        <a:lnSpc>
          <a:spcPct val="90000"/>
        </a:lnSpc>
        <a:spcBef>
          <a:spcPct val="0"/>
        </a:spcBef>
        <a:spcAft>
          <a:spcPct val="0"/>
        </a:spcAft>
        <a:defRPr sz="2800" b="1">
          <a:solidFill>
            <a:schemeClr val="tx1"/>
          </a:solidFill>
          <a:latin typeface="Arial" pitchFamily="34" charset="0"/>
          <a:cs typeface="Arial" pitchFamily="34" charset="0"/>
        </a:defRPr>
      </a:lvl3pPr>
      <a:lvl4pPr algn="l" rtl="0" eaLnBrk="1" fontAlgn="base" hangingPunct="1">
        <a:lnSpc>
          <a:spcPct val="90000"/>
        </a:lnSpc>
        <a:spcBef>
          <a:spcPct val="0"/>
        </a:spcBef>
        <a:spcAft>
          <a:spcPct val="0"/>
        </a:spcAft>
        <a:defRPr sz="2800" b="1">
          <a:solidFill>
            <a:schemeClr val="tx1"/>
          </a:solidFill>
          <a:latin typeface="Arial" pitchFamily="34" charset="0"/>
          <a:cs typeface="Arial" pitchFamily="34" charset="0"/>
        </a:defRPr>
      </a:lvl4pPr>
      <a:lvl5pPr algn="l" rtl="0" eaLnBrk="1" fontAlgn="base" hangingPunct="1">
        <a:lnSpc>
          <a:spcPct val="90000"/>
        </a:lnSpc>
        <a:spcBef>
          <a:spcPct val="0"/>
        </a:spcBef>
        <a:spcAft>
          <a:spcPct val="0"/>
        </a:spcAft>
        <a:defRPr sz="2800" b="1">
          <a:solidFill>
            <a:schemeClr val="tx1"/>
          </a:solidFill>
          <a:latin typeface="Arial" pitchFamily="34" charset="0"/>
          <a:cs typeface="Arial" pitchFamily="34" charset="0"/>
        </a:defRPr>
      </a:lvl5pPr>
      <a:lvl6pPr marL="457200" algn="l" rtl="0" eaLnBrk="1" fontAlgn="base" hangingPunct="1">
        <a:lnSpc>
          <a:spcPct val="90000"/>
        </a:lnSpc>
        <a:spcBef>
          <a:spcPct val="0"/>
        </a:spcBef>
        <a:spcAft>
          <a:spcPct val="0"/>
        </a:spcAft>
        <a:defRPr sz="2800" b="1">
          <a:solidFill>
            <a:schemeClr val="tx1"/>
          </a:solidFill>
          <a:latin typeface="Arial" pitchFamily="34" charset="0"/>
          <a:cs typeface="Arial" pitchFamily="34" charset="0"/>
        </a:defRPr>
      </a:lvl6pPr>
      <a:lvl7pPr marL="914400" algn="l" rtl="0" eaLnBrk="1" fontAlgn="base" hangingPunct="1">
        <a:lnSpc>
          <a:spcPct val="90000"/>
        </a:lnSpc>
        <a:spcBef>
          <a:spcPct val="0"/>
        </a:spcBef>
        <a:spcAft>
          <a:spcPct val="0"/>
        </a:spcAft>
        <a:defRPr sz="2800" b="1">
          <a:solidFill>
            <a:schemeClr val="tx1"/>
          </a:solidFill>
          <a:latin typeface="Arial" pitchFamily="34" charset="0"/>
          <a:cs typeface="Arial" pitchFamily="34" charset="0"/>
        </a:defRPr>
      </a:lvl7pPr>
      <a:lvl8pPr marL="1371600" algn="l" rtl="0" eaLnBrk="1" fontAlgn="base" hangingPunct="1">
        <a:lnSpc>
          <a:spcPct val="90000"/>
        </a:lnSpc>
        <a:spcBef>
          <a:spcPct val="0"/>
        </a:spcBef>
        <a:spcAft>
          <a:spcPct val="0"/>
        </a:spcAft>
        <a:defRPr sz="2800" b="1">
          <a:solidFill>
            <a:schemeClr val="tx1"/>
          </a:solidFill>
          <a:latin typeface="Arial" pitchFamily="34" charset="0"/>
          <a:cs typeface="Arial" pitchFamily="34" charset="0"/>
        </a:defRPr>
      </a:lvl8pPr>
      <a:lvl9pPr marL="1828800" algn="l" rtl="0" eaLnBrk="1" fontAlgn="base" hangingPunct="1">
        <a:lnSpc>
          <a:spcPct val="90000"/>
        </a:lnSpc>
        <a:spcBef>
          <a:spcPct val="0"/>
        </a:spcBef>
        <a:spcAft>
          <a:spcPct val="0"/>
        </a:spcAft>
        <a:defRPr sz="2800" b="1">
          <a:solidFill>
            <a:schemeClr val="tx1"/>
          </a:solidFill>
          <a:latin typeface="Arial" pitchFamily="34" charset="0"/>
          <a:cs typeface="Arial" pitchFamily="34" charset="0"/>
        </a:defRPr>
      </a:lvl9pPr>
    </p:titleStyle>
    <p:bodyStyle>
      <a:lvl1pPr marL="228600" indent="-168275" algn="l" defTabSz="228600" rtl="0" eaLnBrk="1" fontAlgn="base" hangingPunct="1">
        <a:spcBef>
          <a:spcPct val="0"/>
        </a:spcBef>
        <a:spcAft>
          <a:spcPts val="600"/>
        </a:spcAft>
        <a:buClr>
          <a:srgbClr val="FF0000"/>
        </a:buClr>
        <a:buSzPct val="85000"/>
        <a:buFont typeface="Wingdings" pitchFamily="2" charset="2"/>
        <a:buChar char="§"/>
        <a:defRPr sz="2000" kern="1200">
          <a:solidFill>
            <a:schemeClr val="tx1"/>
          </a:solidFill>
          <a:latin typeface="Arial" pitchFamily="34" charset="0"/>
          <a:ea typeface="+mn-ea"/>
          <a:cs typeface="Arial" pitchFamily="34" charset="0"/>
        </a:defRPr>
      </a:lvl1pPr>
      <a:lvl2pPr marL="631825" indent="-228600" algn="l" defTabSz="228600" rtl="0" eaLnBrk="1" fontAlgn="base" hangingPunct="1">
        <a:spcBef>
          <a:spcPct val="0"/>
        </a:spcBef>
        <a:spcAft>
          <a:spcPts val="600"/>
        </a:spcAft>
        <a:buSzPct val="85000"/>
        <a:buFont typeface="Arial" pitchFamily="34" charset="0"/>
        <a:buChar char="–"/>
        <a:defRPr kern="1200">
          <a:solidFill>
            <a:schemeClr val="tx1"/>
          </a:solidFill>
          <a:latin typeface="Arial" pitchFamily="34" charset="0"/>
          <a:ea typeface="+mn-ea"/>
          <a:cs typeface="Arial" pitchFamily="34" charset="0"/>
        </a:defRPr>
      </a:lvl2pPr>
      <a:lvl3pPr marL="974725" indent="-174625" algn="l" defTabSz="228600" rtl="0" eaLnBrk="1" fontAlgn="base" hangingPunct="1">
        <a:spcBef>
          <a:spcPct val="0"/>
        </a:spcBef>
        <a:spcAft>
          <a:spcPts val="600"/>
        </a:spcAft>
        <a:buClr>
          <a:srgbClr val="FF0000"/>
        </a:buClr>
        <a:buSzPct val="85000"/>
        <a:buFont typeface="Wingdings" pitchFamily="2" charset="2"/>
        <a:buChar char="§"/>
        <a:defRPr kern="1200">
          <a:solidFill>
            <a:schemeClr val="tx1"/>
          </a:solidFill>
          <a:latin typeface="Arial" pitchFamily="34" charset="0"/>
          <a:ea typeface="+mn-ea"/>
          <a:cs typeface="Arial" pitchFamily="34" charset="0"/>
        </a:defRPr>
      </a:lvl3pPr>
      <a:lvl4pPr marL="1431925" indent="-228600" algn="l" defTabSz="228600" rtl="0" eaLnBrk="1" fontAlgn="base" hangingPunct="1">
        <a:spcBef>
          <a:spcPct val="0"/>
        </a:spcBef>
        <a:spcAft>
          <a:spcPts val="600"/>
        </a:spcAft>
        <a:buSzPct val="85000"/>
        <a:buFont typeface="Arial" pitchFamily="34" charset="0"/>
        <a:buChar char="–"/>
        <a:defRPr kern="1200">
          <a:solidFill>
            <a:schemeClr val="tx1"/>
          </a:solidFill>
          <a:latin typeface="Arial" pitchFamily="34" charset="0"/>
          <a:ea typeface="+mn-ea"/>
          <a:cs typeface="Arial" pitchFamily="34" charset="0"/>
        </a:defRPr>
      </a:lvl4pPr>
      <a:lvl5pPr marL="1828800" indent="-168275" algn="l" rtl="0" eaLnBrk="1" fontAlgn="base" hangingPunct="1">
        <a:spcBef>
          <a:spcPct val="0"/>
        </a:spcBef>
        <a:spcAft>
          <a:spcPts val="600"/>
        </a:spcAft>
        <a:buClr>
          <a:srgbClr val="FF0000"/>
        </a:buClr>
        <a:buFont typeface="Arial" pitchFamily="34" charset="0"/>
        <a:buChar char="»"/>
        <a:defRPr sz="1400" kern="1200">
          <a:solidFill>
            <a:schemeClr val="tx2"/>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11"/>
          <p:cNvSpPr/>
          <p:nvPr/>
        </p:nvSpPr>
        <p:spPr bwMode="auto">
          <a:xfrm>
            <a:off x="0" y="-1"/>
            <a:ext cx="9144000" cy="384508"/>
          </a:xfrm>
          <a:prstGeom prst="rect">
            <a:avLst/>
          </a:prstGeom>
          <a:solidFill>
            <a:srgbClr val="860000"/>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ctr" anchorCtr="0" compatLnSpc="1">
            <a:prstTxWarp prst="textNoShape">
              <a:avLst/>
            </a:prstTxWarp>
            <a:noAutofit/>
          </a:bodyPr>
          <a:lstStyle/>
          <a:p>
            <a:pPr algn="ctr">
              <a:spcBef>
                <a:spcPct val="50000"/>
              </a:spcBef>
              <a:buClr>
                <a:srgbClr val="D4001A"/>
              </a:buClr>
            </a:pPr>
            <a:endParaRPr lang="en-GB" sz="14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HigherStandards" pitchFamily="2" charset="0"/>
            </a:endParaRPr>
          </a:p>
        </p:txBody>
      </p:sp>
      <p:sp>
        <p:nvSpPr>
          <p:cNvPr id="2051" name="Title Placeholder 1"/>
          <p:cNvSpPr>
            <a:spLocks noGrp="1"/>
          </p:cNvSpPr>
          <p:nvPr>
            <p:ph type="title"/>
          </p:nvPr>
        </p:nvSpPr>
        <p:spPr bwMode="auto">
          <a:xfrm>
            <a:off x="647572" y="1"/>
            <a:ext cx="8039235" cy="38457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2052" name="Text Placeholder 2"/>
          <p:cNvSpPr>
            <a:spLocks noGrp="1"/>
          </p:cNvSpPr>
          <p:nvPr>
            <p:ph type="body" idx="1"/>
          </p:nvPr>
        </p:nvSpPr>
        <p:spPr bwMode="auto">
          <a:xfrm>
            <a:off x="431800" y="627459"/>
            <a:ext cx="8280400" cy="423981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268288" marR="0" lvl="0" indent="-268288" algn="l" defTabSz="914400" rtl="0" eaLnBrk="1" fontAlgn="base" latinLnBrk="0" hangingPunct="1">
              <a:lnSpc>
                <a:spcPct val="100000"/>
              </a:lnSpc>
              <a:spcBef>
                <a:spcPts val="600"/>
              </a:spcBef>
              <a:spcAft>
                <a:spcPts val="0"/>
              </a:spcAft>
              <a:buClr>
                <a:srgbClr val="C00000"/>
              </a:buClr>
              <a:buSzPct val="100000"/>
              <a:buFontTx/>
              <a:buNone/>
              <a:tabLst/>
              <a:defRPr/>
            </a:pPr>
            <a:r>
              <a:rPr lang="en-US" dirty="0" smtClean="0"/>
              <a:t>Click to edit Master text styles</a:t>
            </a:r>
          </a:p>
          <a:p>
            <a:pPr lvl="1"/>
            <a:r>
              <a:rPr lang="en-US" dirty="0" smtClean="0"/>
              <a:t>Second level</a:t>
            </a:r>
          </a:p>
          <a:p>
            <a:pPr lvl="2"/>
            <a:r>
              <a:rPr lang="en-US" dirty="0" smtClean="0"/>
              <a:t>Third level</a:t>
            </a:r>
          </a:p>
        </p:txBody>
      </p:sp>
      <p:sp>
        <p:nvSpPr>
          <p:cNvPr id="15" name="Rectangle 5"/>
          <p:cNvSpPr>
            <a:spLocks noGrp="1" noChangeArrowheads="1"/>
          </p:cNvSpPr>
          <p:nvPr>
            <p:ph type="sldNum" sz="quarter" idx="4"/>
          </p:nvPr>
        </p:nvSpPr>
        <p:spPr bwMode="auto">
          <a:xfrm>
            <a:off x="8686800" y="4944833"/>
            <a:ext cx="457200" cy="192215"/>
          </a:xfrm>
          <a:prstGeom prst="rect">
            <a:avLst/>
          </a:prstGeom>
          <a:noFill/>
          <a:ln w="9525">
            <a:noFill/>
            <a:miter lim="800000"/>
            <a:headEnd/>
            <a:tailEnd/>
          </a:ln>
          <a:effectLst/>
        </p:spPr>
        <p:txBody>
          <a:bodyPr vert="horz" wrap="square" lIns="91440" tIns="0" rIns="91440" bIns="36000" numCol="1" anchor="ctr" anchorCtr="0" compatLnSpc="1">
            <a:prstTxWarp prst="textNoShape">
              <a:avLst/>
            </a:prstTxWarp>
          </a:bodyPr>
          <a:lstStyle>
            <a:lvl1pPr algn="r">
              <a:spcBef>
                <a:spcPct val="0"/>
              </a:spcBef>
              <a:buClrTx/>
              <a:defRPr sz="900" b="1">
                <a:solidFill>
                  <a:schemeClr val="accent4"/>
                </a:solidFill>
                <a:latin typeface="+mn-lt"/>
              </a:defRPr>
            </a:lvl1pPr>
          </a:lstStyle>
          <a:p>
            <a:pPr>
              <a:defRPr/>
            </a:pPr>
            <a:fld id="{8B66E923-9F74-4D2F-BAFA-9A3489DC7163}" type="slidenum">
              <a:rPr lang="en-US" smtClean="0">
                <a:solidFill>
                  <a:srgbClr val="006082"/>
                </a:solidFill>
                <a:cs typeface="Arial" charset="0"/>
              </a:rPr>
              <a:pPr>
                <a:defRPr/>
              </a:pPr>
              <a:t>‹#›</a:t>
            </a:fld>
            <a:endParaRPr lang="en-US" dirty="0">
              <a:solidFill>
                <a:srgbClr val="006082"/>
              </a:solidFill>
              <a:cs typeface="Arial" charset="0"/>
            </a:endParaRPr>
          </a:p>
        </p:txBody>
      </p:sp>
      <p:sp>
        <p:nvSpPr>
          <p:cNvPr id="16" name="Rectangle 6"/>
          <p:cNvSpPr>
            <a:spLocks noGrp="1" noChangeArrowheads="1"/>
          </p:cNvSpPr>
          <p:nvPr>
            <p:ph type="ftr" sz="quarter" idx="3"/>
          </p:nvPr>
        </p:nvSpPr>
        <p:spPr bwMode="auto">
          <a:xfrm>
            <a:off x="3786182" y="5024450"/>
            <a:ext cx="1543032" cy="128685"/>
          </a:xfrm>
          <a:prstGeom prst="rect">
            <a:avLst/>
          </a:prstGeom>
          <a:noFill/>
          <a:ln w="9525">
            <a:noFill/>
            <a:miter lim="800000"/>
            <a:headEnd/>
            <a:tailEnd/>
          </a:ln>
          <a:effectLst/>
        </p:spPr>
        <p:txBody>
          <a:bodyPr vert="horz" wrap="square" lIns="91440" tIns="0" rIns="91440" bIns="36000" numCol="1" anchor="ctr" anchorCtr="0" compatLnSpc="1">
            <a:prstTxWarp prst="textNoShape">
              <a:avLst/>
            </a:prstTxWarp>
            <a:spAutoFit/>
          </a:bodyPr>
          <a:lstStyle>
            <a:lvl1pPr algn="ctr">
              <a:spcBef>
                <a:spcPct val="0"/>
              </a:spcBef>
              <a:buClrTx/>
              <a:defRPr sz="600" b="1" cap="none" spc="0">
                <a:ln w="10160">
                  <a:noFill/>
                  <a:prstDash val="solid"/>
                </a:ln>
                <a:solidFill>
                  <a:srgbClr val="C00000"/>
                </a:solidFill>
                <a:effectLst/>
                <a:latin typeface="+mn-lt"/>
              </a:defRPr>
            </a:lvl1pPr>
          </a:lstStyle>
          <a:p>
            <a:pPr>
              <a:defRPr/>
            </a:pPr>
            <a:endParaRPr lang="en-US" dirty="0">
              <a:cs typeface="Arial" charset="0"/>
            </a:endParaRPr>
          </a:p>
        </p:txBody>
      </p:sp>
      <p:pic>
        <p:nvPicPr>
          <p:cNvPr id="11" name="Picture 11"/>
          <p:cNvPicPr>
            <a:picLocks noChangeAspect="1" noChangeArrowheads="1"/>
          </p:cNvPicPr>
          <p:nvPr/>
        </p:nvPicPr>
        <p:blipFill>
          <a:blip r:embed="rId13" cstate="print"/>
          <a:srcRect/>
          <a:stretch>
            <a:fillRect/>
          </a:stretch>
        </p:blipFill>
        <p:spPr bwMode="auto">
          <a:xfrm>
            <a:off x="7560332" y="4992560"/>
            <a:ext cx="1100640" cy="101985"/>
          </a:xfrm>
          <a:prstGeom prst="rect">
            <a:avLst/>
          </a:prstGeom>
          <a:noFill/>
          <a:ln w="9525" algn="ctr">
            <a:noFill/>
            <a:miter lim="800000"/>
            <a:headEnd/>
            <a:tailEnd/>
          </a:ln>
        </p:spPr>
      </p:pic>
      <p:grpSp>
        <p:nvGrpSpPr>
          <p:cNvPr id="2" name="Group 25"/>
          <p:cNvGrpSpPr>
            <a:grpSpLocks noChangeAspect="1"/>
          </p:cNvGrpSpPr>
          <p:nvPr/>
        </p:nvGrpSpPr>
        <p:grpSpPr bwMode="auto">
          <a:xfrm>
            <a:off x="-508" y="6465"/>
            <a:ext cx="647564" cy="465516"/>
            <a:chOff x="967" y="935"/>
            <a:chExt cx="3779" cy="3774"/>
          </a:xfrm>
          <a:gradFill flip="none" rotWithShape="1">
            <a:gsLst>
              <a:gs pos="50000">
                <a:srgbClr val="860000"/>
              </a:gs>
              <a:gs pos="50000">
                <a:srgbClr val="FF0000"/>
              </a:gs>
            </a:gsLst>
            <a:lin ang="18900000" scaled="1"/>
            <a:tileRect/>
          </a:gradFill>
          <a:effectLst>
            <a:outerShdw blurRad="50800" dist="38100" dir="5400000" algn="t" rotWithShape="0">
              <a:prstClr val="black">
                <a:alpha val="40000"/>
              </a:prstClr>
            </a:outerShdw>
          </a:effectLst>
        </p:grpSpPr>
        <p:sp>
          <p:nvSpPr>
            <p:cNvPr id="20" name="Freeform 21"/>
            <p:cNvSpPr>
              <a:spLocks/>
            </p:cNvSpPr>
            <p:nvPr/>
          </p:nvSpPr>
          <p:spPr bwMode="auto">
            <a:xfrm>
              <a:off x="967" y="2017"/>
              <a:ext cx="3779" cy="2692"/>
            </a:xfrm>
            <a:custGeom>
              <a:avLst/>
              <a:gdLst>
                <a:gd name="connsiteX0" fmla="*/ 8111 w 10000"/>
                <a:gd name="connsiteY0" fmla="*/ 0 h 19121"/>
                <a:gd name="connsiteX1" fmla="*/ 0 w 10000"/>
                <a:gd name="connsiteY1" fmla="*/ 10000 h 19121"/>
                <a:gd name="connsiteX2" fmla="*/ 0 w 10000"/>
                <a:gd name="connsiteY2" fmla="*/ 19121 h 19121"/>
                <a:gd name="connsiteX3" fmla="*/ 10000 w 10000"/>
                <a:gd name="connsiteY3" fmla="*/ 2847 h 19121"/>
                <a:gd name="connsiteX4" fmla="*/ 8111 w 10000"/>
                <a:gd name="connsiteY4" fmla="*/ 0 h 19121"/>
                <a:gd name="connsiteX0" fmla="*/ 8111 w 10000"/>
                <a:gd name="connsiteY0" fmla="*/ 0 h 19121"/>
                <a:gd name="connsiteX1" fmla="*/ 0 w 10000"/>
                <a:gd name="connsiteY1" fmla="*/ 10000 h 19121"/>
                <a:gd name="connsiteX2" fmla="*/ 0 w 10000"/>
                <a:gd name="connsiteY2" fmla="*/ 19121 h 19121"/>
                <a:gd name="connsiteX3" fmla="*/ 10000 w 10000"/>
                <a:gd name="connsiteY3" fmla="*/ 2847 h 19121"/>
                <a:gd name="connsiteX4" fmla="*/ 8111 w 10000"/>
                <a:gd name="connsiteY4" fmla="*/ 0 h 191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9121">
                  <a:moveTo>
                    <a:pt x="8111" y="0"/>
                  </a:moveTo>
                  <a:cubicBezTo>
                    <a:pt x="5265" y="2569"/>
                    <a:pt x="2549" y="5938"/>
                    <a:pt x="0" y="10000"/>
                  </a:cubicBezTo>
                  <a:lnTo>
                    <a:pt x="0" y="19121"/>
                  </a:lnTo>
                  <a:cubicBezTo>
                    <a:pt x="2944" y="12694"/>
                    <a:pt x="8163" y="4931"/>
                    <a:pt x="10000" y="2847"/>
                  </a:cubicBezTo>
                  <a:cubicBezTo>
                    <a:pt x="9379" y="1875"/>
                    <a:pt x="8758" y="903"/>
                    <a:pt x="8111" y="0"/>
                  </a:cubicBezTo>
                  <a:close/>
                </a:path>
              </a:pathLst>
            </a:custGeom>
            <a:grpFill/>
            <a:ln>
              <a:headEnd/>
              <a:tailEnd/>
            </a:ln>
            <a:scene3d>
              <a:camera prst="orthographicFront">
                <a:rot lat="0" lon="0" rev="0"/>
              </a:camera>
              <a:lightRig rig="threePt" dir="t">
                <a:rot lat="0" lon="0" rev="1200000"/>
              </a:lightRig>
            </a:scene3d>
            <a:sp3d>
              <a:bevelT w="25400" h="25400" prst="coolSlant"/>
            </a:sp3d>
          </p:spPr>
          <p:style>
            <a:lnRef idx="0">
              <a:schemeClr val="accent2"/>
            </a:lnRef>
            <a:fillRef idx="3">
              <a:schemeClr val="accent2"/>
            </a:fillRef>
            <a:effectRef idx="3">
              <a:schemeClr val="accent2"/>
            </a:effectRef>
            <a:fontRef idx="minor">
              <a:schemeClr val="lt1"/>
            </a:fontRef>
          </p:style>
          <p:txBody>
            <a:bodyPr/>
            <a:lstStyle/>
            <a:p>
              <a:pPr>
                <a:defRPr/>
              </a:pPr>
              <a:endParaRPr lang="en-US" sz="1000" b="1" dirty="0">
                <a:solidFill>
                  <a:srgbClr val="FFFFFF"/>
                </a:solidFill>
                <a:latin typeface="Arial" charset="0"/>
              </a:endParaRPr>
            </a:p>
          </p:txBody>
        </p:sp>
        <p:sp>
          <p:nvSpPr>
            <p:cNvPr id="21" name="Freeform 22"/>
            <p:cNvSpPr>
              <a:spLocks/>
            </p:cNvSpPr>
            <p:nvPr/>
          </p:nvSpPr>
          <p:spPr bwMode="auto">
            <a:xfrm>
              <a:off x="967" y="1528"/>
              <a:ext cx="2835" cy="1546"/>
            </a:xfrm>
            <a:custGeom>
              <a:avLst/>
              <a:gdLst/>
              <a:ahLst/>
              <a:cxnLst>
                <a:cxn ang="0">
                  <a:pos x="417" y="0"/>
                </a:cxn>
                <a:cxn ang="0">
                  <a:pos x="0" y="144"/>
                </a:cxn>
                <a:cxn ang="0">
                  <a:pos x="0" y="316"/>
                </a:cxn>
                <a:cxn ang="0">
                  <a:pos x="580" y="75"/>
                </a:cxn>
                <a:cxn ang="0">
                  <a:pos x="417" y="0"/>
                </a:cxn>
              </a:cxnLst>
              <a:rect l="0" t="0" r="r" b="b"/>
              <a:pathLst>
                <a:path w="580" h="316">
                  <a:moveTo>
                    <a:pt x="417" y="0"/>
                  </a:moveTo>
                  <a:cubicBezTo>
                    <a:pt x="274" y="38"/>
                    <a:pt x="134" y="86"/>
                    <a:pt x="0" y="144"/>
                  </a:cubicBezTo>
                  <a:cubicBezTo>
                    <a:pt x="0" y="316"/>
                    <a:pt x="0" y="316"/>
                    <a:pt x="0" y="316"/>
                  </a:cubicBezTo>
                  <a:cubicBezTo>
                    <a:pt x="183" y="217"/>
                    <a:pt x="377" y="136"/>
                    <a:pt x="580" y="75"/>
                  </a:cubicBezTo>
                  <a:cubicBezTo>
                    <a:pt x="526" y="48"/>
                    <a:pt x="472" y="23"/>
                    <a:pt x="417" y="0"/>
                  </a:cubicBezTo>
                  <a:close/>
                </a:path>
              </a:pathLst>
            </a:custGeom>
            <a:grpFill/>
            <a:ln>
              <a:headEnd/>
              <a:tailEnd/>
            </a:ln>
            <a:scene3d>
              <a:camera prst="orthographicFront">
                <a:rot lat="0" lon="0" rev="0"/>
              </a:camera>
              <a:lightRig rig="threePt" dir="t">
                <a:rot lat="0" lon="0" rev="1200000"/>
              </a:lightRig>
            </a:scene3d>
            <a:sp3d>
              <a:bevelT w="25400" h="25400" prst="coolSlant"/>
            </a:sp3d>
          </p:spPr>
          <p:style>
            <a:lnRef idx="0">
              <a:schemeClr val="accent2"/>
            </a:lnRef>
            <a:fillRef idx="3">
              <a:schemeClr val="accent2"/>
            </a:fillRef>
            <a:effectRef idx="3">
              <a:schemeClr val="accent2"/>
            </a:effectRef>
            <a:fontRef idx="minor">
              <a:schemeClr val="lt1"/>
            </a:fontRef>
          </p:style>
          <p:txBody>
            <a:bodyPr/>
            <a:lstStyle/>
            <a:p>
              <a:pPr>
                <a:defRPr/>
              </a:pPr>
              <a:endParaRPr lang="en-US" sz="1000" b="1" dirty="0">
                <a:solidFill>
                  <a:srgbClr val="FFFFFF"/>
                </a:solidFill>
                <a:latin typeface="Arial" charset="0"/>
              </a:endParaRPr>
            </a:p>
          </p:txBody>
        </p:sp>
        <p:sp>
          <p:nvSpPr>
            <p:cNvPr id="22" name="Freeform 23"/>
            <p:cNvSpPr>
              <a:spLocks/>
            </p:cNvSpPr>
            <p:nvPr/>
          </p:nvSpPr>
          <p:spPr bwMode="auto">
            <a:xfrm>
              <a:off x="967" y="1517"/>
              <a:ext cx="591" cy="484"/>
            </a:xfrm>
            <a:custGeom>
              <a:avLst/>
              <a:gdLst/>
              <a:ahLst/>
              <a:cxnLst>
                <a:cxn ang="0">
                  <a:pos x="0" y="0"/>
                </a:cxn>
                <a:cxn ang="0">
                  <a:pos x="0" y="99"/>
                </a:cxn>
                <a:cxn ang="0">
                  <a:pos x="121" y="55"/>
                </a:cxn>
                <a:cxn ang="0">
                  <a:pos x="0" y="0"/>
                </a:cxn>
              </a:cxnLst>
              <a:rect l="0" t="0" r="r" b="b"/>
              <a:pathLst>
                <a:path w="121" h="99">
                  <a:moveTo>
                    <a:pt x="0" y="0"/>
                  </a:moveTo>
                  <a:cubicBezTo>
                    <a:pt x="0" y="99"/>
                    <a:pt x="0" y="99"/>
                    <a:pt x="0" y="99"/>
                  </a:cubicBezTo>
                  <a:cubicBezTo>
                    <a:pt x="40" y="83"/>
                    <a:pt x="81" y="69"/>
                    <a:pt x="121" y="55"/>
                  </a:cubicBezTo>
                  <a:cubicBezTo>
                    <a:pt x="81" y="36"/>
                    <a:pt x="41" y="17"/>
                    <a:pt x="0" y="0"/>
                  </a:cubicBezTo>
                  <a:close/>
                </a:path>
              </a:pathLst>
            </a:custGeom>
            <a:grpFill/>
            <a:ln>
              <a:headEnd/>
              <a:tailEnd/>
            </a:ln>
            <a:scene3d>
              <a:camera prst="orthographicFront">
                <a:rot lat="0" lon="0" rev="0"/>
              </a:camera>
              <a:lightRig rig="threePt" dir="t">
                <a:rot lat="0" lon="0" rev="1200000"/>
              </a:lightRig>
            </a:scene3d>
            <a:sp3d>
              <a:bevelT w="25400" h="25400" prst="coolSlant"/>
            </a:sp3d>
          </p:spPr>
          <p:style>
            <a:lnRef idx="0">
              <a:schemeClr val="accent2"/>
            </a:lnRef>
            <a:fillRef idx="3">
              <a:schemeClr val="accent2"/>
            </a:fillRef>
            <a:effectRef idx="3">
              <a:schemeClr val="accent2"/>
            </a:effectRef>
            <a:fontRef idx="minor">
              <a:schemeClr val="lt1"/>
            </a:fontRef>
          </p:style>
          <p:txBody>
            <a:bodyPr/>
            <a:lstStyle/>
            <a:p>
              <a:pPr>
                <a:defRPr/>
              </a:pPr>
              <a:endParaRPr lang="en-US" sz="1000" b="1" dirty="0">
                <a:solidFill>
                  <a:srgbClr val="FFFFFF"/>
                </a:solidFill>
                <a:latin typeface="Arial" charset="0"/>
              </a:endParaRPr>
            </a:p>
          </p:txBody>
        </p:sp>
        <p:sp>
          <p:nvSpPr>
            <p:cNvPr id="23" name="Freeform 24"/>
            <p:cNvSpPr>
              <a:spLocks/>
            </p:cNvSpPr>
            <p:nvPr/>
          </p:nvSpPr>
          <p:spPr bwMode="auto">
            <a:xfrm>
              <a:off x="967" y="935"/>
              <a:ext cx="1545" cy="744"/>
            </a:xfrm>
            <a:custGeom>
              <a:avLst/>
              <a:gdLst/>
              <a:ahLst/>
              <a:cxnLst>
                <a:cxn ang="0">
                  <a:pos x="316" y="116"/>
                </a:cxn>
                <a:cxn ang="0">
                  <a:pos x="0" y="0"/>
                </a:cxn>
                <a:cxn ang="0">
                  <a:pos x="0" y="72"/>
                </a:cxn>
                <a:cxn ang="0">
                  <a:pos x="189" y="152"/>
                </a:cxn>
                <a:cxn ang="0">
                  <a:pos x="316" y="116"/>
                </a:cxn>
              </a:cxnLst>
              <a:rect l="0" t="0" r="r" b="b"/>
              <a:pathLst>
                <a:path w="316" h="152">
                  <a:moveTo>
                    <a:pt x="316" y="116"/>
                  </a:moveTo>
                  <a:cubicBezTo>
                    <a:pt x="213" y="71"/>
                    <a:pt x="107" y="33"/>
                    <a:pt x="0" y="0"/>
                  </a:cubicBezTo>
                  <a:cubicBezTo>
                    <a:pt x="0" y="72"/>
                    <a:pt x="0" y="72"/>
                    <a:pt x="0" y="72"/>
                  </a:cubicBezTo>
                  <a:cubicBezTo>
                    <a:pt x="64" y="97"/>
                    <a:pt x="127" y="123"/>
                    <a:pt x="189" y="152"/>
                  </a:cubicBezTo>
                  <a:cubicBezTo>
                    <a:pt x="231" y="139"/>
                    <a:pt x="273" y="127"/>
                    <a:pt x="316" y="116"/>
                  </a:cubicBezTo>
                  <a:close/>
                </a:path>
              </a:pathLst>
            </a:custGeom>
            <a:grpFill/>
            <a:ln>
              <a:headEnd/>
              <a:tailEnd/>
            </a:ln>
            <a:scene3d>
              <a:camera prst="orthographicFront">
                <a:rot lat="0" lon="0" rev="0"/>
              </a:camera>
              <a:lightRig rig="threePt" dir="t">
                <a:rot lat="0" lon="0" rev="1200000"/>
              </a:lightRig>
            </a:scene3d>
            <a:sp3d>
              <a:bevelT w="25400" h="25400" prst="coolSlant"/>
            </a:sp3d>
          </p:spPr>
          <p:style>
            <a:lnRef idx="0">
              <a:schemeClr val="accent2"/>
            </a:lnRef>
            <a:fillRef idx="3">
              <a:schemeClr val="accent2"/>
            </a:fillRef>
            <a:effectRef idx="3">
              <a:schemeClr val="accent2"/>
            </a:effectRef>
            <a:fontRef idx="minor">
              <a:schemeClr val="lt1"/>
            </a:fontRef>
          </p:style>
          <p:txBody>
            <a:bodyPr/>
            <a:lstStyle/>
            <a:p>
              <a:pPr>
                <a:defRPr/>
              </a:pPr>
              <a:endParaRPr lang="en-US" sz="1000" b="1" dirty="0">
                <a:solidFill>
                  <a:srgbClr val="FFFFFF"/>
                </a:solidFill>
                <a:latin typeface="Arial" charset="0"/>
              </a:endParaRPr>
            </a:p>
          </p:txBody>
        </p:sp>
      </p:grpSp>
    </p:spTree>
  </p:cSld>
  <p:clrMap bg1="lt1" tx1="dk1" bg2="lt2" tx2="dk2" accent1="accent1" accent2="accent2" accent3="accent3" accent4="accent4" accent5="accent5" accent6="accent6" hlink="hlink" folHlink="folHlink"/>
  <p:sldLayoutIdLst>
    <p:sldLayoutId id="2147483822" r:id="rId1"/>
    <p:sldLayoutId id="2147483823" r:id="rId2"/>
    <p:sldLayoutId id="2147483824" r:id="rId3"/>
    <p:sldLayoutId id="2147483825" r:id="rId4"/>
    <p:sldLayoutId id="2147483826" r:id="rId5"/>
    <p:sldLayoutId id="2147483827" r:id="rId6"/>
    <p:sldLayoutId id="2147483828" r:id="rId7"/>
    <p:sldLayoutId id="2147483829" r:id="rId8"/>
    <p:sldLayoutId id="2147483830" r:id="rId9"/>
    <p:sldLayoutId id="2147483831" r:id="rId10"/>
    <p:sldLayoutId id="2147483832" r:id="rId11"/>
  </p:sldLayoutIdLst>
  <p:transition>
    <p:fade/>
  </p:transition>
  <p:timing>
    <p:tnLst>
      <p:par>
        <p:cTn id="1" dur="indefinite" restart="never" nodeType="tmRoot"/>
      </p:par>
    </p:tnLst>
  </p:timing>
  <p:hf hdr="0" ftr="0" dt="0"/>
  <p:txStyles>
    <p:titleStyle>
      <a:lvl1pPr algn="l" rtl="0" eaLnBrk="1" fontAlgn="base" hangingPunct="1">
        <a:spcBef>
          <a:spcPct val="0"/>
        </a:spcBef>
        <a:spcAft>
          <a:spcPct val="0"/>
        </a:spcAft>
        <a:defRPr sz="2000" b="0" cap="none" spc="50" baseline="0">
          <a:ln w="10160">
            <a:solidFill>
              <a:schemeClr val="bg1"/>
            </a:solidFill>
            <a:prstDash val="solid"/>
          </a:ln>
          <a:solidFill>
            <a:srgbClr val="FFFFFF"/>
          </a:solidFill>
          <a:effectLst>
            <a:outerShdw blurRad="38100" dist="32000" dir="5400000" algn="tl">
              <a:srgbClr val="000000">
                <a:alpha val="30000"/>
              </a:srgbClr>
            </a:outerShdw>
          </a:effectLst>
          <a:latin typeface="Franklin Gothic Medium" pitchFamily="34" charset="0"/>
          <a:ea typeface="+mj-ea"/>
          <a:cs typeface="+mj-cs"/>
        </a:defRPr>
      </a:lvl1pPr>
      <a:lvl2pPr algn="l" rtl="0" eaLnBrk="1" fontAlgn="base" hangingPunct="1">
        <a:spcBef>
          <a:spcPct val="0"/>
        </a:spcBef>
        <a:spcAft>
          <a:spcPct val="0"/>
        </a:spcAft>
        <a:defRPr sz="2400" b="1">
          <a:solidFill>
            <a:srgbClr val="D4001A"/>
          </a:solidFill>
          <a:latin typeface="Verdana" pitchFamily="34" charset="0"/>
        </a:defRPr>
      </a:lvl2pPr>
      <a:lvl3pPr algn="l" rtl="0" eaLnBrk="1" fontAlgn="base" hangingPunct="1">
        <a:spcBef>
          <a:spcPct val="0"/>
        </a:spcBef>
        <a:spcAft>
          <a:spcPct val="0"/>
        </a:spcAft>
        <a:defRPr sz="2400" b="1">
          <a:solidFill>
            <a:srgbClr val="D4001A"/>
          </a:solidFill>
          <a:latin typeface="Verdana" pitchFamily="34" charset="0"/>
        </a:defRPr>
      </a:lvl3pPr>
      <a:lvl4pPr algn="l" rtl="0" eaLnBrk="1" fontAlgn="base" hangingPunct="1">
        <a:spcBef>
          <a:spcPct val="0"/>
        </a:spcBef>
        <a:spcAft>
          <a:spcPct val="0"/>
        </a:spcAft>
        <a:defRPr sz="2400" b="1">
          <a:solidFill>
            <a:srgbClr val="D4001A"/>
          </a:solidFill>
          <a:latin typeface="Verdana" pitchFamily="34" charset="0"/>
        </a:defRPr>
      </a:lvl4pPr>
      <a:lvl5pPr algn="l" rtl="0" eaLnBrk="1" fontAlgn="base" hangingPunct="1">
        <a:spcBef>
          <a:spcPct val="0"/>
        </a:spcBef>
        <a:spcAft>
          <a:spcPct val="0"/>
        </a:spcAft>
        <a:defRPr sz="2400" b="1">
          <a:solidFill>
            <a:srgbClr val="D4001A"/>
          </a:solidFill>
          <a:latin typeface="Verdana" pitchFamily="34" charset="0"/>
        </a:defRPr>
      </a:lvl5pPr>
      <a:lvl6pPr marL="457200" algn="l" rtl="0" eaLnBrk="1" fontAlgn="base" hangingPunct="1">
        <a:spcBef>
          <a:spcPct val="0"/>
        </a:spcBef>
        <a:spcAft>
          <a:spcPct val="0"/>
        </a:spcAft>
        <a:defRPr sz="2400" b="1">
          <a:solidFill>
            <a:srgbClr val="D4001A"/>
          </a:solidFill>
          <a:latin typeface="Verdana" pitchFamily="34" charset="0"/>
        </a:defRPr>
      </a:lvl6pPr>
      <a:lvl7pPr marL="914400" algn="l" rtl="0" eaLnBrk="1" fontAlgn="base" hangingPunct="1">
        <a:spcBef>
          <a:spcPct val="0"/>
        </a:spcBef>
        <a:spcAft>
          <a:spcPct val="0"/>
        </a:spcAft>
        <a:defRPr sz="2400" b="1">
          <a:solidFill>
            <a:srgbClr val="D4001A"/>
          </a:solidFill>
          <a:latin typeface="Verdana" pitchFamily="34" charset="0"/>
        </a:defRPr>
      </a:lvl7pPr>
      <a:lvl8pPr marL="1371600" algn="l" rtl="0" eaLnBrk="1" fontAlgn="base" hangingPunct="1">
        <a:spcBef>
          <a:spcPct val="0"/>
        </a:spcBef>
        <a:spcAft>
          <a:spcPct val="0"/>
        </a:spcAft>
        <a:defRPr sz="2400" b="1">
          <a:solidFill>
            <a:srgbClr val="D4001A"/>
          </a:solidFill>
          <a:latin typeface="Verdana" pitchFamily="34" charset="0"/>
        </a:defRPr>
      </a:lvl8pPr>
      <a:lvl9pPr marL="1828800" algn="l" rtl="0" eaLnBrk="1" fontAlgn="base" hangingPunct="1">
        <a:spcBef>
          <a:spcPct val="0"/>
        </a:spcBef>
        <a:spcAft>
          <a:spcPct val="0"/>
        </a:spcAft>
        <a:defRPr sz="2400" b="1">
          <a:solidFill>
            <a:srgbClr val="D4001A"/>
          </a:solidFill>
          <a:latin typeface="Verdana" pitchFamily="34" charset="0"/>
        </a:defRPr>
      </a:lvl9pPr>
    </p:titleStyle>
    <p:bodyStyle>
      <a:lvl1pPr marL="268288" indent="-268288" algn="l" rtl="0" eaLnBrk="1" fontAlgn="base" hangingPunct="1">
        <a:spcBef>
          <a:spcPts val="600"/>
        </a:spcBef>
        <a:spcAft>
          <a:spcPts val="0"/>
        </a:spcAft>
        <a:buClr>
          <a:srgbClr val="C00000"/>
        </a:buClr>
        <a:buSzPct val="100000"/>
        <a:buFontTx/>
        <a:buBlip>
          <a:blip r:embed="rId14"/>
        </a:buBlip>
        <a:defRPr lang="en-US" sz="1600" b="1" cap="none" spc="0" dirty="0" smtClean="0">
          <a:ln>
            <a:noFill/>
          </a:ln>
          <a:solidFill>
            <a:srgbClr val="A20000"/>
          </a:solidFill>
          <a:effectLst/>
          <a:latin typeface="Calibri" pitchFamily="34" charset="0"/>
          <a:ea typeface="+mn-ea"/>
          <a:cs typeface="+mn-cs"/>
        </a:defRPr>
      </a:lvl1pPr>
      <a:lvl2pPr marL="461963" indent="-195263" algn="l" rtl="0" eaLnBrk="1" fontAlgn="base" hangingPunct="1">
        <a:spcBef>
          <a:spcPts val="300"/>
        </a:spcBef>
        <a:spcAft>
          <a:spcPts val="0"/>
        </a:spcAft>
        <a:buClr>
          <a:srgbClr val="A20000"/>
        </a:buClr>
        <a:buSzPct val="100000"/>
        <a:buFont typeface="Wingdings" pitchFamily="2" charset="2"/>
        <a:buChar char="Ø"/>
        <a:defRPr sz="1400" b="0" cap="none" spc="0">
          <a:ln>
            <a:noFill/>
          </a:ln>
          <a:solidFill>
            <a:schemeClr val="tx2">
              <a:lumMod val="65000"/>
              <a:lumOff val="35000"/>
            </a:schemeClr>
          </a:solidFill>
          <a:effectLst/>
          <a:latin typeface="+mj-lt"/>
        </a:defRPr>
      </a:lvl2pPr>
      <a:lvl3pPr marL="569913" indent="-122238" algn="l" rtl="0" eaLnBrk="1" fontAlgn="base" hangingPunct="1">
        <a:spcBef>
          <a:spcPts val="300"/>
        </a:spcBef>
        <a:spcAft>
          <a:spcPts val="0"/>
        </a:spcAft>
        <a:buClr>
          <a:srgbClr val="A20000"/>
        </a:buClr>
        <a:buSzPct val="100000"/>
        <a:buFont typeface="Wingdings" pitchFamily="2" charset="2"/>
        <a:buChar char="§"/>
        <a:defRPr sz="1200" b="0" cap="none" spc="0">
          <a:ln>
            <a:noFill/>
          </a:ln>
          <a:solidFill>
            <a:schemeClr val="tx2">
              <a:lumMod val="65000"/>
              <a:lumOff val="35000"/>
            </a:schemeClr>
          </a:solidFill>
          <a:effectLst/>
          <a:latin typeface="+mj-lt"/>
        </a:defRPr>
      </a:lvl3pPr>
      <a:lvl4pPr marL="1600200" indent="-228600" algn="l" rtl="0" eaLnBrk="1" fontAlgn="base" hangingPunct="1">
        <a:spcBef>
          <a:spcPct val="20000"/>
        </a:spcBef>
        <a:spcAft>
          <a:spcPct val="0"/>
        </a:spcAft>
        <a:buClr>
          <a:srgbClr val="D4001A"/>
        </a:buClr>
        <a:buChar char="–"/>
        <a:defRPr sz="1400" b="1">
          <a:solidFill>
            <a:schemeClr val="tx1"/>
          </a:solidFill>
          <a:latin typeface="+mn-lt"/>
        </a:defRPr>
      </a:lvl4pPr>
      <a:lvl5pPr marL="2057400" indent="-228600" algn="l" rtl="0" eaLnBrk="1" fontAlgn="base" hangingPunct="1">
        <a:spcBef>
          <a:spcPct val="20000"/>
        </a:spcBef>
        <a:spcAft>
          <a:spcPct val="0"/>
        </a:spcAft>
        <a:buClr>
          <a:srgbClr val="D4001A"/>
        </a:buClr>
        <a:buChar char="»"/>
        <a:defRPr sz="1200" b="1">
          <a:solidFill>
            <a:schemeClr val="tx1"/>
          </a:solidFill>
          <a:latin typeface="+mn-lt"/>
        </a:defRPr>
      </a:lvl5pPr>
      <a:lvl6pPr marL="2514600" indent="-228600" algn="l" rtl="0" eaLnBrk="1" fontAlgn="base" hangingPunct="1">
        <a:spcBef>
          <a:spcPct val="20000"/>
        </a:spcBef>
        <a:spcAft>
          <a:spcPct val="0"/>
        </a:spcAft>
        <a:buClr>
          <a:srgbClr val="D4001A"/>
        </a:buClr>
        <a:buChar char="»"/>
        <a:defRPr sz="1200" b="1">
          <a:solidFill>
            <a:schemeClr val="tx1"/>
          </a:solidFill>
          <a:latin typeface="+mn-lt"/>
        </a:defRPr>
      </a:lvl6pPr>
      <a:lvl7pPr marL="2971800" indent="-228600" algn="l" rtl="0" eaLnBrk="1" fontAlgn="base" hangingPunct="1">
        <a:spcBef>
          <a:spcPct val="20000"/>
        </a:spcBef>
        <a:spcAft>
          <a:spcPct val="0"/>
        </a:spcAft>
        <a:buClr>
          <a:srgbClr val="D4001A"/>
        </a:buClr>
        <a:buChar char="»"/>
        <a:defRPr sz="1200" b="1">
          <a:solidFill>
            <a:schemeClr val="tx1"/>
          </a:solidFill>
          <a:latin typeface="+mn-lt"/>
        </a:defRPr>
      </a:lvl7pPr>
      <a:lvl8pPr marL="3429000" indent="-228600" algn="l" rtl="0" eaLnBrk="1" fontAlgn="base" hangingPunct="1">
        <a:spcBef>
          <a:spcPct val="20000"/>
        </a:spcBef>
        <a:spcAft>
          <a:spcPct val="0"/>
        </a:spcAft>
        <a:buClr>
          <a:srgbClr val="D4001A"/>
        </a:buClr>
        <a:buChar char="»"/>
        <a:defRPr sz="1200" b="1">
          <a:solidFill>
            <a:schemeClr val="tx1"/>
          </a:solidFill>
          <a:latin typeface="+mn-lt"/>
        </a:defRPr>
      </a:lvl8pPr>
      <a:lvl9pPr marL="3886200" indent="-228600" algn="l" rtl="0" eaLnBrk="1" fontAlgn="base" hangingPunct="1">
        <a:spcBef>
          <a:spcPct val="20000"/>
        </a:spcBef>
        <a:spcAft>
          <a:spcPct val="0"/>
        </a:spcAft>
        <a:buClr>
          <a:srgbClr val="D4001A"/>
        </a:buClr>
        <a:buChar char="»"/>
        <a:defRPr sz="12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11"/>
          <p:cNvSpPr/>
          <p:nvPr/>
        </p:nvSpPr>
        <p:spPr bwMode="auto">
          <a:xfrm>
            <a:off x="0" y="-1"/>
            <a:ext cx="9144000" cy="384508"/>
          </a:xfrm>
          <a:prstGeom prst="rect">
            <a:avLst/>
          </a:prstGeom>
          <a:solidFill>
            <a:srgbClr val="860000"/>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ctr" anchorCtr="0" compatLnSpc="1">
            <a:prstTxWarp prst="textNoShape">
              <a:avLst/>
            </a:prstTxWarp>
            <a:noAutofit/>
          </a:bodyPr>
          <a:lstStyle/>
          <a:p>
            <a:pPr algn="ctr">
              <a:spcBef>
                <a:spcPct val="50000"/>
              </a:spcBef>
              <a:buClr>
                <a:srgbClr val="D4001A"/>
              </a:buClr>
            </a:pPr>
            <a:endParaRPr lang="en-GB" sz="14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HigherStandards" pitchFamily="2" charset="0"/>
            </a:endParaRPr>
          </a:p>
        </p:txBody>
      </p:sp>
      <p:sp>
        <p:nvSpPr>
          <p:cNvPr id="2051" name="Title Placeholder 1"/>
          <p:cNvSpPr>
            <a:spLocks noGrp="1"/>
          </p:cNvSpPr>
          <p:nvPr>
            <p:ph type="title"/>
          </p:nvPr>
        </p:nvSpPr>
        <p:spPr bwMode="auto">
          <a:xfrm>
            <a:off x="647572" y="1"/>
            <a:ext cx="8039235" cy="38457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2052" name="Text Placeholder 2"/>
          <p:cNvSpPr>
            <a:spLocks noGrp="1"/>
          </p:cNvSpPr>
          <p:nvPr>
            <p:ph type="body" idx="1"/>
          </p:nvPr>
        </p:nvSpPr>
        <p:spPr bwMode="auto">
          <a:xfrm>
            <a:off x="431800" y="627459"/>
            <a:ext cx="8280400" cy="423981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268288" marR="0" lvl="0" indent="-268288" algn="l" defTabSz="914400" rtl="0" eaLnBrk="1" fontAlgn="base" latinLnBrk="0" hangingPunct="1">
              <a:lnSpc>
                <a:spcPct val="100000"/>
              </a:lnSpc>
              <a:spcBef>
                <a:spcPts val="600"/>
              </a:spcBef>
              <a:spcAft>
                <a:spcPts val="0"/>
              </a:spcAft>
              <a:buClr>
                <a:srgbClr val="C00000"/>
              </a:buClr>
              <a:buSzPct val="100000"/>
              <a:buFontTx/>
              <a:buNone/>
              <a:tabLst/>
              <a:defRPr/>
            </a:pPr>
            <a:r>
              <a:rPr lang="en-US" dirty="0" smtClean="0"/>
              <a:t>Click to edit Master text styles</a:t>
            </a:r>
          </a:p>
          <a:p>
            <a:pPr lvl="1"/>
            <a:r>
              <a:rPr lang="en-US" dirty="0" smtClean="0"/>
              <a:t>Second level</a:t>
            </a:r>
          </a:p>
          <a:p>
            <a:pPr lvl="2"/>
            <a:r>
              <a:rPr lang="en-US" dirty="0" smtClean="0"/>
              <a:t>Third level</a:t>
            </a:r>
          </a:p>
        </p:txBody>
      </p:sp>
      <p:sp>
        <p:nvSpPr>
          <p:cNvPr id="15" name="Rectangle 5"/>
          <p:cNvSpPr>
            <a:spLocks noGrp="1" noChangeArrowheads="1"/>
          </p:cNvSpPr>
          <p:nvPr>
            <p:ph type="sldNum" sz="quarter" idx="4"/>
          </p:nvPr>
        </p:nvSpPr>
        <p:spPr bwMode="auto">
          <a:xfrm>
            <a:off x="8686800" y="4944830"/>
            <a:ext cx="457200" cy="192215"/>
          </a:xfrm>
          <a:prstGeom prst="rect">
            <a:avLst/>
          </a:prstGeom>
          <a:noFill/>
          <a:ln w="9525">
            <a:noFill/>
            <a:miter lim="800000"/>
            <a:headEnd/>
            <a:tailEnd/>
          </a:ln>
          <a:effectLst/>
        </p:spPr>
        <p:txBody>
          <a:bodyPr vert="horz" wrap="square" lIns="91440" tIns="0" rIns="91440" bIns="36000" numCol="1" anchor="ctr" anchorCtr="0" compatLnSpc="1">
            <a:prstTxWarp prst="textNoShape">
              <a:avLst/>
            </a:prstTxWarp>
          </a:bodyPr>
          <a:lstStyle>
            <a:lvl1pPr algn="r">
              <a:spcBef>
                <a:spcPct val="0"/>
              </a:spcBef>
              <a:buClrTx/>
              <a:defRPr sz="900" b="1">
                <a:solidFill>
                  <a:schemeClr val="accent4"/>
                </a:solidFill>
                <a:latin typeface="+mn-lt"/>
              </a:defRPr>
            </a:lvl1pPr>
          </a:lstStyle>
          <a:p>
            <a:pPr>
              <a:defRPr/>
            </a:pPr>
            <a:fld id="{8B66E923-9F74-4D2F-BAFA-9A3489DC7163}" type="slidenum">
              <a:rPr lang="en-US" smtClean="0">
                <a:solidFill>
                  <a:srgbClr val="006082"/>
                </a:solidFill>
                <a:cs typeface="Arial" charset="0"/>
              </a:rPr>
              <a:pPr>
                <a:defRPr/>
              </a:pPr>
              <a:t>‹#›</a:t>
            </a:fld>
            <a:endParaRPr lang="en-US" dirty="0">
              <a:solidFill>
                <a:srgbClr val="006082"/>
              </a:solidFill>
              <a:cs typeface="Arial" charset="0"/>
            </a:endParaRPr>
          </a:p>
        </p:txBody>
      </p:sp>
      <p:sp>
        <p:nvSpPr>
          <p:cNvPr id="16" name="Rectangle 6"/>
          <p:cNvSpPr>
            <a:spLocks noGrp="1" noChangeArrowheads="1"/>
          </p:cNvSpPr>
          <p:nvPr>
            <p:ph type="ftr" sz="quarter" idx="3"/>
          </p:nvPr>
        </p:nvSpPr>
        <p:spPr bwMode="auto">
          <a:xfrm>
            <a:off x="3786182" y="5024447"/>
            <a:ext cx="1543032" cy="128685"/>
          </a:xfrm>
          <a:prstGeom prst="rect">
            <a:avLst/>
          </a:prstGeom>
          <a:noFill/>
          <a:ln w="9525">
            <a:noFill/>
            <a:miter lim="800000"/>
            <a:headEnd/>
            <a:tailEnd/>
          </a:ln>
          <a:effectLst/>
        </p:spPr>
        <p:txBody>
          <a:bodyPr vert="horz" wrap="square" lIns="91440" tIns="0" rIns="91440" bIns="36000" numCol="1" anchor="ctr" anchorCtr="0" compatLnSpc="1">
            <a:prstTxWarp prst="textNoShape">
              <a:avLst/>
            </a:prstTxWarp>
            <a:spAutoFit/>
          </a:bodyPr>
          <a:lstStyle>
            <a:lvl1pPr algn="ctr">
              <a:spcBef>
                <a:spcPct val="0"/>
              </a:spcBef>
              <a:buClrTx/>
              <a:defRPr sz="600" b="1" cap="none" spc="0">
                <a:ln w="10160">
                  <a:noFill/>
                  <a:prstDash val="solid"/>
                </a:ln>
                <a:solidFill>
                  <a:srgbClr val="C00000"/>
                </a:solidFill>
                <a:effectLst/>
                <a:latin typeface="+mn-lt"/>
              </a:defRPr>
            </a:lvl1pPr>
          </a:lstStyle>
          <a:p>
            <a:pPr>
              <a:defRPr/>
            </a:pPr>
            <a:endParaRPr lang="en-US" dirty="0">
              <a:cs typeface="Arial" charset="0"/>
            </a:endParaRPr>
          </a:p>
        </p:txBody>
      </p:sp>
      <p:pic>
        <p:nvPicPr>
          <p:cNvPr id="11" name="Picture 11"/>
          <p:cNvPicPr>
            <a:picLocks noChangeAspect="1" noChangeArrowheads="1"/>
          </p:cNvPicPr>
          <p:nvPr/>
        </p:nvPicPr>
        <p:blipFill>
          <a:blip r:embed="rId11" cstate="print"/>
          <a:srcRect/>
          <a:stretch>
            <a:fillRect/>
          </a:stretch>
        </p:blipFill>
        <p:spPr bwMode="auto">
          <a:xfrm>
            <a:off x="7560332" y="4992560"/>
            <a:ext cx="1100640" cy="101985"/>
          </a:xfrm>
          <a:prstGeom prst="rect">
            <a:avLst/>
          </a:prstGeom>
          <a:noFill/>
          <a:ln w="9525" algn="ctr">
            <a:noFill/>
            <a:miter lim="800000"/>
            <a:headEnd/>
            <a:tailEnd/>
          </a:ln>
        </p:spPr>
      </p:pic>
      <p:grpSp>
        <p:nvGrpSpPr>
          <p:cNvPr id="2" name="Group 25"/>
          <p:cNvGrpSpPr>
            <a:grpSpLocks noChangeAspect="1"/>
          </p:cNvGrpSpPr>
          <p:nvPr/>
        </p:nvGrpSpPr>
        <p:grpSpPr bwMode="auto">
          <a:xfrm>
            <a:off x="-508" y="6465"/>
            <a:ext cx="647564" cy="465516"/>
            <a:chOff x="967" y="935"/>
            <a:chExt cx="3779" cy="3774"/>
          </a:xfrm>
          <a:gradFill flip="none" rotWithShape="1">
            <a:gsLst>
              <a:gs pos="50000">
                <a:srgbClr val="860000"/>
              </a:gs>
              <a:gs pos="50000">
                <a:srgbClr val="FF0000"/>
              </a:gs>
            </a:gsLst>
            <a:lin ang="18900000" scaled="1"/>
            <a:tileRect/>
          </a:gradFill>
          <a:effectLst>
            <a:outerShdw blurRad="50800" dist="38100" dir="5400000" algn="t" rotWithShape="0">
              <a:prstClr val="black">
                <a:alpha val="40000"/>
              </a:prstClr>
            </a:outerShdw>
          </a:effectLst>
        </p:grpSpPr>
        <p:sp>
          <p:nvSpPr>
            <p:cNvPr id="20" name="Freeform 21"/>
            <p:cNvSpPr>
              <a:spLocks/>
            </p:cNvSpPr>
            <p:nvPr/>
          </p:nvSpPr>
          <p:spPr bwMode="auto">
            <a:xfrm>
              <a:off x="967" y="2017"/>
              <a:ext cx="3779" cy="2692"/>
            </a:xfrm>
            <a:custGeom>
              <a:avLst/>
              <a:gdLst>
                <a:gd name="connsiteX0" fmla="*/ 8111 w 10000"/>
                <a:gd name="connsiteY0" fmla="*/ 0 h 19121"/>
                <a:gd name="connsiteX1" fmla="*/ 0 w 10000"/>
                <a:gd name="connsiteY1" fmla="*/ 10000 h 19121"/>
                <a:gd name="connsiteX2" fmla="*/ 0 w 10000"/>
                <a:gd name="connsiteY2" fmla="*/ 19121 h 19121"/>
                <a:gd name="connsiteX3" fmla="*/ 10000 w 10000"/>
                <a:gd name="connsiteY3" fmla="*/ 2847 h 19121"/>
                <a:gd name="connsiteX4" fmla="*/ 8111 w 10000"/>
                <a:gd name="connsiteY4" fmla="*/ 0 h 19121"/>
                <a:gd name="connsiteX0" fmla="*/ 8111 w 10000"/>
                <a:gd name="connsiteY0" fmla="*/ 0 h 19121"/>
                <a:gd name="connsiteX1" fmla="*/ 0 w 10000"/>
                <a:gd name="connsiteY1" fmla="*/ 10000 h 19121"/>
                <a:gd name="connsiteX2" fmla="*/ 0 w 10000"/>
                <a:gd name="connsiteY2" fmla="*/ 19121 h 19121"/>
                <a:gd name="connsiteX3" fmla="*/ 10000 w 10000"/>
                <a:gd name="connsiteY3" fmla="*/ 2847 h 19121"/>
                <a:gd name="connsiteX4" fmla="*/ 8111 w 10000"/>
                <a:gd name="connsiteY4" fmla="*/ 0 h 191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9121">
                  <a:moveTo>
                    <a:pt x="8111" y="0"/>
                  </a:moveTo>
                  <a:cubicBezTo>
                    <a:pt x="5265" y="2569"/>
                    <a:pt x="2549" y="5938"/>
                    <a:pt x="0" y="10000"/>
                  </a:cubicBezTo>
                  <a:lnTo>
                    <a:pt x="0" y="19121"/>
                  </a:lnTo>
                  <a:cubicBezTo>
                    <a:pt x="2944" y="12694"/>
                    <a:pt x="8163" y="4931"/>
                    <a:pt x="10000" y="2847"/>
                  </a:cubicBezTo>
                  <a:cubicBezTo>
                    <a:pt x="9379" y="1875"/>
                    <a:pt x="8758" y="903"/>
                    <a:pt x="8111" y="0"/>
                  </a:cubicBezTo>
                  <a:close/>
                </a:path>
              </a:pathLst>
            </a:custGeom>
            <a:grpFill/>
            <a:ln>
              <a:headEnd/>
              <a:tailEnd/>
            </a:ln>
            <a:scene3d>
              <a:camera prst="orthographicFront">
                <a:rot lat="0" lon="0" rev="0"/>
              </a:camera>
              <a:lightRig rig="threePt" dir="t">
                <a:rot lat="0" lon="0" rev="1200000"/>
              </a:lightRig>
            </a:scene3d>
            <a:sp3d>
              <a:bevelT w="25400" h="25400" prst="coolSlant"/>
            </a:sp3d>
          </p:spPr>
          <p:style>
            <a:lnRef idx="0">
              <a:schemeClr val="accent2"/>
            </a:lnRef>
            <a:fillRef idx="3">
              <a:schemeClr val="accent2"/>
            </a:fillRef>
            <a:effectRef idx="3">
              <a:schemeClr val="accent2"/>
            </a:effectRef>
            <a:fontRef idx="minor">
              <a:schemeClr val="lt1"/>
            </a:fontRef>
          </p:style>
          <p:txBody>
            <a:bodyPr/>
            <a:lstStyle/>
            <a:p>
              <a:pPr>
                <a:defRPr/>
              </a:pPr>
              <a:endParaRPr lang="en-US" sz="1000" b="1" dirty="0">
                <a:solidFill>
                  <a:srgbClr val="FFFFFF"/>
                </a:solidFill>
                <a:latin typeface="Arial" charset="0"/>
              </a:endParaRPr>
            </a:p>
          </p:txBody>
        </p:sp>
        <p:sp>
          <p:nvSpPr>
            <p:cNvPr id="21" name="Freeform 22"/>
            <p:cNvSpPr>
              <a:spLocks/>
            </p:cNvSpPr>
            <p:nvPr/>
          </p:nvSpPr>
          <p:spPr bwMode="auto">
            <a:xfrm>
              <a:off x="967" y="1528"/>
              <a:ext cx="2835" cy="1546"/>
            </a:xfrm>
            <a:custGeom>
              <a:avLst/>
              <a:gdLst/>
              <a:ahLst/>
              <a:cxnLst>
                <a:cxn ang="0">
                  <a:pos x="417" y="0"/>
                </a:cxn>
                <a:cxn ang="0">
                  <a:pos x="0" y="144"/>
                </a:cxn>
                <a:cxn ang="0">
                  <a:pos x="0" y="316"/>
                </a:cxn>
                <a:cxn ang="0">
                  <a:pos x="580" y="75"/>
                </a:cxn>
                <a:cxn ang="0">
                  <a:pos x="417" y="0"/>
                </a:cxn>
              </a:cxnLst>
              <a:rect l="0" t="0" r="r" b="b"/>
              <a:pathLst>
                <a:path w="580" h="316">
                  <a:moveTo>
                    <a:pt x="417" y="0"/>
                  </a:moveTo>
                  <a:cubicBezTo>
                    <a:pt x="274" y="38"/>
                    <a:pt x="134" y="86"/>
                    <a:pt x="0" y="144"/>
                  </a:cubicBezTo>
                  <a:cubicBezTo>
                    <a:pt x="0" y="316"/>
                    <a:pt x="0" y="316"/>
                    <a:pt x="0" y="316"/>
                  </a:cubicBezTo>
                  <a:cubicBezTo>
                    <a:pt x="183" y="217"/>
                    <a:pt x="377" y="136"/>
                    <a:pt x="580" y="75"/>
                  </a:cubicBezTo>
                  <a:cubicBezTo>
                    <a:pt x="526" y="48"/>
                    <a:pt x="472" y="23"/>
                    <a:pt x="417" y="0"/>
                  </a:cubicBezTo>
                  <a:close/>
                </a:path>
              </a:pathLst>
            </a:custGeom>
            <a:grpFill/>
            <a:ln>
              <a:headEnd/>
              <a:tailEnd/>
            </a:ln>
            <a:scene3d>
              <a:camera prst="orthographicFront">
                <a:rot lat="0" lon="0" rev="0"/>
              </a:camera>
              <a:lightRig rig="threePt" dir="t">
                <a:rot lat="0" lon="0" rev="1200000"/>
              </a:lightRig>
            </a:scene3d>
            <a:sp3d>
              <a:bevelT w="25400" h="25400" prst="coolSlant"/>
            </a:sp3d>
          </p:spPr>
          <p:style>
            <a:lnRef idx="0">
              <a:schemeClr val="accent2"/>
            </a:lnRef>
            <a:fillRef idx="3">
              <a:schemeClr val="accent2"/>
            </a:fillRef>
            <a:effectRef idx="3">
              <a:schemeClr val="accent2"/>
            </a:effectRef>
            <a:fontRef idx="minor">
              <a:schemeClr val="lt1"/>
            </a:fontRef>
          </p:style>
          <p:txBody>
            <a:bodyPr/>
            <a:lstStyle/>
            <a:p>
              <a:pPr>
                <a:defRPr/>
              </a:pPr>
              <a:endParaRPr lang="en-US" sz="1000" b="1" dirty="0">
                <a:solidFill>
                  <a:srgbClr val="FFFFFF"/>
                </a:solidFill>
                <a:latin typeface="Arial" charset="0"/>
              </a:endParaRPr>
            </a:p>
          </p:txBody>
        </p:sp>
        <p:sp>
          <p:nvSpPr>
            <p:cNvPr id="22" name="Freeform 23"/>
            <p:cNvSpPr>
              <a:spLocks/>
            </p:cNvSpPr>
            <p:nvPr/>
          </p:nvSpPr>
          <p:spPr bwMode="auto">
            <a:xfrm>
              <a:off x="967" y="1517"/>
              <a:ext cx="591" cy="484"/>
            </a:xfrm>
            <a:custGeom>
              <a:avLst/>
              <a:gdLst/>
              <a:ahLst/>
              <a:cxnLst>
                <a:cxn ang="0">
                  <a:pos x="0" y="0"/>
                </a:cxn>
                <a:cxn ang="0">
                  <a:pos x="0" y="99"/>
                </a:cxn>
                <a:cxn ang="0">
                  <a:pos x="121" y="55"/>
                </a:cxn>
                <a:cxn ang="0">
                  <a:pos x="0" y="0"/>
                </a:cxn>
              </a:cxnLst>
              <a:rect l="0" t="0" r="r" b="b"/>
              <a:pathLst>
                <a:path w="121" h="99">
                  <a:moveTo>
                    <a:pt x="0" y="0"/>
                  </a:moveTo>
                  <a:cubicBezTo>
                    <a:pt x="0" y="99"/>
                    <a:pt x="0" y="99"/>
                    <a:pt x="0" y="99"/>
                  </a:cubicBezTo>
                  <a:cubicBezTo>
                    <a:pt x="40" y="83"/>
                    <a:pt x="81" y="69"/>
                    <a:pt x="121" y="55"/>
                  </a:cubicBezTo>
                  <a:cubicBezTo>
                    <a:pt x="81" y="36"/>
                    <a:pt x="41" y="17"/>
                    <a:pt x="0" y="0"/>
                  </a:cubicBezTo>
                  <a:close/>
                </a:path>
              </a:pathLst>
            </a:custGeom>
            <a:grpFill/>
            <a:ln>
              <a:headEnd/>
              <a:tailEnd/>
            </a:ln>
            <a:scene3d>
              <a:camera prst="orthographicFront">
                <a:rot lat="0" lon="0" rev="0"/>
              </a:camera>
              <a:lightRig rig="threePt" dir="t">
                <a:rot lat="0" lon="0" rev="1200000"/>
              </a:lightRig>
            </a:scene3d>
            <a:sp3d>
              <a:bevelT w="25400" h="25400" prst="coolSlant"/>
            </a:sp3d>
          </p:spPr>
          <p:style>
            <a:lnRef idx="0">
              <a:schemeClr val="accent2"/>
            </a:lnRef>
            <a:fillRef idx="3">
              <a:schemeClr val="accent2"/>
            </a:fillRef>
            <a:effectRef idx="3">
              <a:schemeClr val="accent2"/>
            </a:effectRef>
            <a:fontRef idx="minor">
              <a:schemeClr val="lt1"/>
            </a:fontRef>
          </p:style>
          <p:txBody>
            <a:bodyPr/>
            <a:lstStyle/>
            <a:p>
              <a:pPr>
                <a:defRPr/>
              </a:pPr>
              <a:endParaRPr lang="en-US" sz="1000" b="1" dirty="0">
                <a:solidFill>
                  <a:srgbClr val="FFFFFF"/>
                </a:solidFill>
                <a:latin typeface="Arial" charset="0"/>
              </a:endParaRPr>
            </a:p>
          </p:txBody>
        </p:sp>
        <p:sp>
          <p:nvSpPr>
            <p:cNvPr id="23" name="Freeform 24"/>
            <p:cNvSpPr>
              <a:spLocks/>
            </p:cNvSpPr>
            <p:nvPr/>
          </p:nvSpPr>
          <p:spPr bwMode="auto">
            <a:xfrm>
              <a:off x="967" y="935"/>
              <a:ext cx="1545" cy="744"/>
            </a:xfrm>
            <a:custGeom>
              <a:avLst/>
              <a:gdLst/>
              <a:ahLst/>
              <a:cxnLst>
                <a:cxn ang="0">
                  <a:pos x="316" y="116"/>
                </a:cxn>
                <a:cxn ang="0">
                  <a:pos x="0" y="0"/>
                </a:cxn>
                <a:cxn ang="0">
                  <a:pos x="0" y="72"/>
                </a:cxn>
                <a:cxn ang="0">
                  <a:pos x="189" y="152"/>
                </a:cxn>
                <a:cxn ang="0">
                  <a:pos x="316" y="116"/>
                </a:cxn>
              </a:cxnLst>
              <a:rect l="0" t="0" r="r" b="b"/>
              <a:pathLst>
                <a:path w="316" h="152">
                  <a:moveTo>
                    <a:pt x="316" y="116"/>
                  </a:moveTo>
                  <a:cubicBezTo>
                    <a:pt x="213" y="71"/>
                    <a:pt x="107" y="33"/>
                    <a:pt x="0" y="0"/>
                  </a:cubicBezTo>
                  <a:cubicBezTo>
                    <a:pt x="0" y="72"/>
                    <a:pt x="0" y="72"/>
                    <a:pt x="0" y="72"/>
                  </a:cubicBezTo>
                  <a:cubicBezTo>
                    <a:pt x="64" y="97"/>
                    <a:pt x="127" y="123"/>
                    <a:pt x="189" y="152"/>
                  </a:cubicBezTo>
                  <a:cubicBezTo>
                    <a:pt x="231" y="139"/>
                    <a:pt x="273" y="127"/>
                    <a:pt x="316" y="116"/>
                  </a:cubicBezTo>
                  <a:close/>
                </a:path>
              </a:pathLst>
            </a:custGeom>
            <a:grpFill/>
            <a:ln>
              <a:headEnd/>
              <a:tailEnd/>
            </a:ln>
            <a:scene3d>
              <a:camera prst="orthographicFront">
                <a:rot lat="0" lon="0" rev="0"/>
              </a:camera>
              <a:lightRig rig="threePt" dir="t">
                <a:rot lat="0" lon="0" rev="1200000"/>
              </a:lightRig>
            </a:scene3d>
            <a:sp3d>
              <a:bevelT w="25400" h="25400" prst="coolSlant"/>
            </a:sp3d>
          </p:spPr>
          <p:style>
            <a:lnRef idx="0">
              <a:schemeClr val="accent2"/>
            </a:lnRef>
            <a:fillRef idx="3">
              <a:schemeClr val="accent2"/>
            </a:fillRef>
            <a:effectRef idx="3">
              <a:schemeClr val="accent2"/>
            </a:effectRef>
            <a:fontRef idx="minor">
              <a:schemeClr val="lt1"/>
            </a:fontRef>
          </p:style>
          <p:txBody>
            <a:bodyPr/>
            <a:lstStyle/>
            <a:p>
              <a:pPr>
                <a:defRPr/>
              </a:pPr>
              <a:endParaRPr lang="en-US" sz="1000" b="1" dirty="0">
                <a:solidFill>
                  <a:srgbClr val="FFFFFF"/>
                </a:solidFill>
                <a:latin typeface="Arial" charset="0"/>
              </a:endParaRPr>
            </a:p>
          </p:txBody>
        </p:sp>
      </p:grpSp>
    </p:spTree>
  </p:cSld>
  <p:clrMap bg1="lt1" tx1="dk1" bg2="lt2" tx2="dk2" accent1="accent1" accent2="accent2" accent3="accent3" accent4="accent4" accent5="accent5" accent6="accent6" hlink="hlink" folHlink="folHlink"/>
  <p:sldLayoutIdLst>
    <p:sldLayoutId id="2147483834" r:id="rId1"/>
    <p:sldLayoutId id="2147483835" r:id="rId2"/>
    <p:sldLayoutId id="2147483836" r:id="rId3"/>
    <p:sldLayoutId id="2147483837" r:id="rId4"/>
    <p:sldLayoutId id="2147483838" r:id="rId5"/>
    <p:sldLayoutId id="2147483839" r:id="rId6"/>
    <p:sldLayoutId id="2147483840" r:id="rId7"/>
    <p:sldLayoutId id="2147483841" r:id="rId8"/>
    <p:sldLayoutId id="2147483842" r:id="rId9"/>
  </p:sldLayoutIdLst>
  <p:transition>
    <p:fade/>
  </p:transition>
  <p:timing>
    <p:tnLst>
      <p:par>
        <p:cTn id="1" dur="indefinite" restart="never" nodeType="tmRoot"/>
      </p:par>
    </p:tnLst>
  </p:timing>
  <p:hf hdr="0" ftr="0" dt="0"/>
  <p:txStyles>
    <p:titleStyle>
      <a:lvl1pPr algn="l" rtl="0" eaLnBrk="1" fontAlgn="base" hangingPunct="1">
        <a:spcBef>
          <a:spcPct val="0"/>
        </a:spcBef>
        <a:spcAft>
          <a:spcPct val="0"/>
        </a:spcAft>
        <a:defRPr sz="2000" b="0" cap="none" spc="50" baseline="0">
          <a:ln w="10160">
            <a:solidFill>
              <a:schemeClr val="bg1"/>
            </a:solidFill>
            <a:prstDash val="solid"/>
          </a:ln>
          <a:solidFill>
            <a:srgbClr val="FFFFFF"/>
          </a:solidFill>
          <a:effectLst>
            <a:outerShdw blurRad="38100" dist="32000" dir="5400000" algn="tl">
              <a:srgbClr val="000000">
                <a:alpha val="30000"/>
              </a:srgbClr>
            </a:outerShdw>
          </a:effectLst>
          <a:latin typeface="Franklin Gothic Medium" pitchFamily="34" charset="0"/>
          <a:ea typeface="+mj-ea"/>
          <a:cs typeface="+mj-cs"/>
        </a:defRPr>
      </a:lvl1pPr>
      <a:lvl2pPr algn="l" rtl="0" eaLnBrk="1" fontAlgn="base" hangingPunct="1">
        <a:spcBef>
          <a:spcPct val="0"/>
        </a:spcBef>
        <a:spcAft>
          <a:spcPct val="0"/>
        </a:spcAft>
        <a:defRPr sz="2400" b="1">
          <a:solidFill>
            <a:srgbClr val="D4001A"/>
          </a:solidFill>
          <a:latin typeface="Verdana" pitchFamily="34" charset="0"/>
        </a:defRPr>
      </a:lvl2pPr>
      <a:lvl3pPr algn="l" rtl="0" eaLnBrk="1" fontAlgn="base" hangingPunct="1">
        <a:spcBef>
          <a:spcPct val="0"/>
        </a:spcBef>
        <a:spcAft>
          <a:spcPct val="0"/>
        </a:spcAft>
        <a:defRPr sz="2400" b="1">
          <a:solidFill>
            <a:srgbClr val="D4001A"/>
          </a:solidFill>
          <a:latin typeface="Verdana" pitchFamily="34" charset="0"/>
        </a:defRPr>
      </a:lvl3pPr>
      <a:lvl4pPr algn="l" rtl="0" eaLnBrk="1" fontAlgn="base" hangingPunct="1">
        <a:spcBef>
          <a:spcPct val="0"/>
        </a:spcBef>
        <a:spcAft>
          <a:spcPct val="0"/>
        </a:spcAft>
        <a:defRPr sz="2400" b="1">
          <a:solidFill>
            <a:srgbClr val="D4001A"/>
          </a:solidFill>
          <a:latin typeface="Verdana" pitchFamily="34" charset="0"/>
        </a:defRPr>
      </a:lvl4pPr>
      <a:lvl5pPr algn="l" rtl="0" eaLnBrk="1" fontAlgn="base" hangingPunct="1">
        <a:spcBef>
          <a:spcPct val="0"/>
        </a:spcBef>
        <a:spcAft>
          <a:spcPct val="0"/>
        </a:spcAft>
        <a:defRPr sz="2400" b="1">
          <a:solidFill>
            <a:srgbClr val="D4001A"/>
          </a:solidFill>
          <a:latin typeface="Verdana" pitchFamily="34" charset="0"/>
        </a:defRPr>
      </a:lvl5pPr>
      <a:lvl6pPr marL="457200" algn="l" rtl="0" eaLnBrk="1" fontAlgn="base" hangingPunct="1">
        <a:spcBef>
          <a:spcPct val="0"/>
        </a:spcBef>
        <a:spcAft>
          <a:spcPct val="0"/>
        </a:spcAft>
        <a:defRPr sz="2400" b="1">
          <a:solidFill>
            <a:srgbClr val="D4001A"/>
          </a:solidFill>
          <a:latin typeface="Verdana" pitchFamily="34" charset="0"/>
        </a:defRPr>
      </a:lvl6pPr>
      <a:lvl7pPr marL="914400" algn="l" rtl="0" eaLnBrk="1" fontAlgn="base" hangingPunct="1">
        <a:spcBef>
          <a:spcPct val="0"/>
        </a:spcBef>
        <a:spcAft>
          <a:spcPct val="0"/>
        </a:spcAft>
        <a:defRPr sz="2400" b="1">
          <a:solidFill>
            <a:srgbClr val="D4001A"/>
          </a:solidFill>
          <a:latin typeface="Verdana" pitchFamily="34" charset="0"/>
        </a:defRPr>
      </a:lvl7pPr>
      <a:lvl8pPr marL="1371600" algn="l" rtl="0" eaLnBrk="1" fontAlgn="base" hangingPunct="1">
        <a:spcBef>
          <a:spcPct val="0"/>
        </a:spcBef>
        <a:spcAft>
          <a:spcPct val="0"/>
        </a:spcAft>
        <a:defRPr sz="2400" b="1">
          <a:solidFill>
            <a:srgbClr val="D4001A"/>
          </a:solidFill>
          <a:latin typeface="Verdana" pitchFamily="34" charset="0"/>
        </a:defRPr>
      </a:lvl8pPr>
      <a:lvl9pPr marL="1828800" algn="l" rtl="0" eaLnBrk="1" fontAlgn="base" hangingPunct="1">
        <a:spcBef>
          <a:spcPct val="0"/>
        </a:spcBef>
        <a:spcAft>
          <a:spcPct val="0"/>
        </a:spcAft>
        <a:defRPr sz="2400" b="1">
          <a:solidFill>
            <a:srgbClr val="D4001A"/>
          </a:solidFill>
          <a:latin typeface="Verdana" pitchFamily="34" charset="0"/>
        </a:defRPr>
      </a:lvl9pPr>
    </p:titleStyle>
    <p:bodyStyle>
      <a:lvl1pPr marL="268288" indent="-268288" algn="l" rtl="0" eaLnBrk="1" fontAlgn="base" hangingPunct="1">
        <a:spcBef>
          <a:spcPts val="600"/>
        </a:spcBef>
        <a:spcAft>
          <a:spcPts val="0"/>
        </a:spcAft>
        <a:buClr>
          <a:srgbClr val="C00000"/>
        </a:buClr>
        <a:buSzPct val="100000"/>
        <a:buFontTx/>
        <a:buBlip>
          <a:blip r:embed="rId12"/>
        </a:buBlip>
        <a:defRPr lang="en-US" sz="1600" b="1" cap="none" spc="0" dirty="0" smtClean="0">
          <a:ln>
            <a:noFill/>
          </a:ln>
          <a:solidFill>
            <a:srgbClr val="A20000"/>
          </a:solidFill>
          <a:effectLst/>
          <a:latin typeface="Calibri" pitchFamily="34" charset="0"/>
          <a:ea typeface="+mn-ea"/>
          <a:cs typeface="+mn-cs"/>
        </a:defRPr>
      </a:lvl1pPr>
      <a:lvl2pPr marL="461963" indent="-195263" algn="l" rtl="0" eaLnBrk="1" fontAlgn="base" hangingPunct="1">
        <a:spcBef>
          <a:spcPts val="300"/>
        </a:spcBef>
        <a:spcAft>
          <a:spcPts val="0"/>
        </a:spcAft>
        <a:buClr>
          <a:srgbClr val="A20000"/>
        </a:buClr>
        <a:buSzPct val="100000"/>
        <a:buFont typeface="Wingdings" pitchFamily="2" charset="2"/>
        <a:buChar char="Ø"/>
        <a:defRPr sz="1400" b="0" cap="none" spc="0">
          <a:ln>
            <a:noFill/>
          </a:ln>
          <a:solidFill>
            <a:schemeClr val="tx2">
              <a:lumMod val="65000"/>
              <a:lumOff val="35000"/>
            </a:schemeClr>
          </a:solidFill>
          <a:effectLst/>
          <a:latin typeface="+mj-lt"/>
        </a:defRPr>
      </a:lvl2pPr>
      <a:lvl3pPr marL="569913" indent="-122238" algn="l" rtl="0" eaLnBrk="1" fontAlgn="base" hangingPunct="1">
        <a:spcBef>
          <a:spcPts val="300"/>
        </a:spcBef>
        <a:spcAft>
          <a:spcPts val="0"/>
        </a:spcAft>
        <a:buClr>
          <a:srgbClr val="A20000"/>
        </a:buClr>
        <a:buSzPct val="100000"/>
        <a:buFont typeface="Wingdings" pitchFamily="2" charset="2"/>
        <a:buChar char="§"/>
        <a:defRPr sz="1200" b="0" cap="none" spc="0">
          <a:ln>
            <a:noFill/>
          </a:ln>
          <a:solidFill>
            <a:schemeClr val="tx2">
              <a:lumMod val="65000"/>
              <a:lumOff val="35000"/>
            </a:schemeClr>
          </a:solidFill>
          <a:effectLst/>
          <a:latin typeface="+mj-lt"/>
        </a:defRPr>
      </a:lvl3pPr>
      <a:lvl4pPr marL="1600200" indent="-228600" algn="l" rtl="0" eaLnBrk="1" fontAlgn="base" hangingPunct="1">
        <a:spcBef>
          <a:spcPct val="20000"/>
        </a:spcBef>
        <a:spcAft>
          <a:spcPct val="0"/>
        </a:spcAft>
        <a:buClr>
          <a:srgbClr val="D4001A"/>
        </a:buClr>
        <a:buChar char="–"/>
        <a:defRPr sz="1400" b="1">
          <a:solidFill>
            <a:schemeClr val="tx1"/>
          </a:solidFill>
          <a:latin typeface="+mn-lt"/>
        </a:defRPr>
      </a:lvl4pPr>
      <a:lvl5pPr marL="2057400" indent="-228600" algn="l" rtl="0" eaLnBrk="1" fontAlgn="base" hangingPunct="1">
        <a:spcBef>
          <a:spcPct val="20000"/>
        </a:spcBef>
        <a:spcAft>
          <a:spcPct val="0"/>
        </a:spcAft>
        <a:buClr>
          <a:srgbClr val="D4001A"/>
        </a:buClr>
        <a:buChar char="»"/>
        <a:defRPr sz="1200" b="1">
          <a:solidFill>
            <a:schemeClr val="tx1"/>
          </a:solidFill>
          <a:latin typeface="+mn-lt"/>
        </a:defRPr>
      </a:lvl5pPr>
      <a:lvl6pPr marL="2514600" indent="-228600" algn="l" rtl="0" eaLnBrk="1" fontAlgn="base" hangingPunct="1">
        <a:spcBef>
          <a:spcPct val="20000"/>
        </a:spcBef>
        <a:spcAft>
          <a:spcPct val="0"/>
        </a:spcAft>
        <a:buClr>
          <a:srgbClr val="D4001A"/>
        </a:buClr>
        <a:buChar char="»"/>
        <a:defRPr sz="1200" b="1">
          <a:solidFill>
            <a:schemeClr val="tx1"/>
          </a:solidFill>
          <a:latin typeface="+mn-lt"/>
        </a:defRPr>
      </a:lvl6pPr>
      <a:lvl7pPr marL="2971800" indent="-228600" algn="l" rtl="0" eaLnBrk="1" fontAlgn="base" hangingPunct="1">
        <a:spcBef>
          <a:spcPct val="20000"/>
        </a:spcBef>
        <a:spcAft>
          <a:spcPct val="0"/>
        </a:spcAft>
        <a:buClr>
          <a:srgbClr val="D4001A"/>
        </a:buClr>
        <a:buChar char="»"/>
        <a:defRPr sz="1200" b="1">
          <a:solidFill>
            <a:schemeClr val="tx1"/>
          </a:solidFill>
          <a:latin typeface="+mn-lt"/>
        </a:defRPr>
      </a:lvl7pPr>
      <a:lvl8pPr marL="3429000" indent="-228600" algn="l" rtl="0" eaLnBrk="1" fontAlgn="base" hangingPunct="1">
        <a:spcBef>
          <a:spcPct val="20000"/>
        </a:spcBef>
        <a:spcAft>
          <a:spcPct val="0"/>
        </a:spcAft>
        <a:buClr>
          <a:srgbClr val="D4001A"/>
        </a:buClr>
        <a:buChar char="»"/>
        <a:defRPr sz="1200" b="1">
          <a:solidFill>
            <a:schemeClr val="tx1"/>
          </a:solidFill>
          <a:latin typeface="+mn-lt"/>
        </a:defRPr>
      </a:lvl8pPr>
      <a:lvl9pPr marL="3886200" indent="-228600" algn="l" rtl="0" eaLnBrk="1" fontAlgn="base" hangingPunct="1">
        <a:spcBef>
          <a:spcPct val="20000"/>
        </a:spcBef>
        <a:spcAft>
          <a:spcPct val="0"/>
        </a:spcAft>
        <a:buClr>
          <a:srgbClr val="D4001A"/>
        </a:buClr>
        <a:buChar char="»"/>
        <a:defRPr sz="12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11"/>
          <p:cNvSpPr/>
          <p:nvPr/>
        </p:nvSpPr>
        <p:spPr bwMode="auto">
          <a:xfrm>
            <a:off x="0" y="-1"/>
            <a:ext cx="9144000" cy="384508"/>
          </a:xfrm>
          <a:prstGeom prst="rect">
            <a:avLst/>
          </a:prstGeom>
          <a:solidFill>
            <a:srgbClr val="860000"/>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ctr" anchorCtr="0" compatLnSpc="1">
            <a:prstTxWarp prst="textNoShape">
              <a:avLst/>
            </a:prstTxWarp>
            <a:noAutofit/>
          </a:bodyPr>
          <a:lstStyle/>
          <a:p>
            <a:pPr algn="ctr">
              <a:spcBef>
                <a:spcPct val="50000"/>
              </a:spcBef>
              <a:buClr>
                <a:srgbClr val="D4001A"/>
              </a:buClr>
            </a:pPr>
            <a:endParaRPr lang="en-GB" sz="14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HigherStandards" pitchFamily="2" charset="0"/>
            </a:endParaRPr>
          </a:p>
        </p:txBody>
      </p:sp>
      <p:sp>
        <p:nvSpPr>
          <p:cNvPr id="2051" name="Title Placeholder 1"/>
          <p:cNvSpPr>
            <a:spLocks noGrp="1"/>
          </p:cNvSpPr>
          <p:nvPr>
            <p:ph type="title"/>
          </p:nvPr>
        </p:nvSpPr>
        <p:spPr bwMode="auto">
          <a:xfrm>
            <a:off x="647565" y="1"/>
            <a:ext cx="8039235" cy="38457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2052" name="Text Placeholder 2"/>
          <p:cNvSpPr>
            <a:spLocks noGrp="1"/>
          </p:cNvSpPr>
          <p:nvPr>
            <p:ph type="body" idx="1"/>
          </p:nvPr>
        </p:nvSpPr>
        <p:spPr bwMode="auto">
          <a:xfrm>
            <a:off x="431800" y="627459"/>
            <a:ext cx="8280400" cy="423981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268288" marR="0" lvl="0" indent="-268288" algn="l" defTabSz="914400" rtl="0" eaLnBrk="1" fontAlgn="base" latinLnBrk="0" hangingPunct="1">
              <a:lnSpc>
                <a:spcPct val="100000"/>
              </a:lnSpc>
              <a:spcBef>
                <a:spcPts val="600"/>
              </a:spcBef>
              <a:spcAft>
                <a:spcPts val="0"/>
              </a:spcAft>
              <a:buClr>
                <a:srgbClr val="C00000"/>
              </a:buClr>
              <a:buSzPct val="100000"/>
              <a:buFontTx/>
              <a:buNone/>
              <a:tabLst/>
              <a:defRPr/>
            </a:pPr>
            <a:r>
              <a:rPr lang="en-US" dirty="0" smtClean="0"/>
              <a:t>Click to edit Master text styles</a:t>
            </a:r>
          </a:p>
          <a:p>
            <a:pPr lvl="1"/>
            <a:r>
              <a:rPr lang="en-US" dirty="0" smtClean="0"/>
              <a:t>Second level</a:t>
            </a:r>
          </a:p>
          <a:p>
            <a:pPr lvl="2"/>
            <a:r>
              <a:rPr lang="en-US" dirty="0" smtClean="0"/>
              <a:t>Third level</a:t>
            </a:r>
          </a:p>
        </p:txBody>
      </p:sp>
      <p:sp>
        <p:nvSpPr>
          <p:cNvPr id="15" name="Rectangle 5"/>
          <p:cNvSpPr>
            <a:spLocks noGrp="1" noChangeArrowheads="1"/>
          </p:cNvSpPr>
          <p:nvPr>
            <p:ph type="sldNum" sz="quarter" idx="4"/>
          </p:nvPr>
        </p:nvSpPr>
        <p:spPr bwMode="auto">
          <a:xfrm>
            <a:off x="8686800" y="4944820"/>
            <a:ext cx="457200" cy="192215"/>
          </a:xfrm>
          <a:prstGeom prst="rect">
            <a:avLst/>
          </a:prstGeom>
          <a:noFill/>
          <a:ln w="9525">
            <a:noFill/>
            <a:miter lim="800000"/>
            <a:headEnd/>
            <a:tailEnd/>
          </a:ln>
          <a:effectLst/>
        </p:spPr>
        <p:txBody>
          <a:bodyPr vert="horz" wrap="square" lIns="91440" tIns="0" rIns="91440" bIns="36000" numCol="1" anchor="ctr" anchorCtr="0" compatLnSpc="1">
            <a:prstTxWarp prst="textNoShape">
              <a:avLst/>
            </a:prstTxWarp>
          </a:bodyPr>
          <a:lstStyle>
            <a:lvl1pPr algn="r">
              <a:spcBef>
                <a:spcPct val="0"/>
              </a:spcBef>
              <a:buClrTx/>
              <a:defRPr sz="900" b="1">
                <a:solidFill>
                  <a:schemeClr val="accent4"/>
                </a:solidFill>
                <a:latin typeface="+mn-lt"/>
              </a:defRPr>
            </a:lvl1pPr>
          </a:lstStyle>
          <a:p>
            <a:pPr>
              <a:defRPr/>
            </a:pPr>
            <a:fld id="{8B66E923-9F74-4D2F-BAFA-9A3489DC7163}" type="slidenum">
              <a:rPr lang="en-US" smtClean="0">
                <a:solidFill>
                  <a:srgbClr val="006082"/>
                </a:solidFill>
                <a:cs typeface="Arial" charset="0"/>
              </a:rPr>
              <a:pPr>
                <a:defRPr/>
              </a:pPr>
              <a:t>‹#›</a:t>
            </a:fld>
            <a:endParaRPr lang="en-US" dirty="0">
              <a:solidFill>
                <a:srgbClr val="006082"/>
              </a:solidFill>
              <a:cs typeface="Arial" charset="0"/>
            </a:endParaRPr>
          </a:p>
        </p:txBody>
      </p:sp>
      <p:sp>
        <p:nvSpPr>
          <p:cNvPr id="16" name="Rectangle 6"/>
          <p:cNvSpPr>
            <a:spLocks noGrp="1" noChangeArrowheads="1"/>
          </p:cNvSpPr>
          <p:nvPr>
            <p:ph type="ftr" sz="quarter" idx="3"/>
          </p:nvPr>
        </p:nvSpPr>
        <p:spPr bwMode="auto">
          <a:xfrm>
            <a:off x="3786182" y="5024437"/>
            <a:ext cx="1543032" cy="128685"/>
          </a:xfrm>
          <a:prstGeom prst="rect">
            <a:avLst/>
          </a:prstGeom>
          <a:noFill/>
          <a:ln w="9525">
            <a:noFill/>
            <a:miter lim="800000"/>
            <a:headEnd/>
            <a:tailEnd/>
          </a:ln>
          <a:effectLst/>
        </p:spPr>
        <p:txBody>
          <a:bodyPr vert="horz" wrap="square" lIns="91440" tIns="0" rIns="91440" bIns="36000" numCol="1" anchor="ctr" anchorCtr="0" compatLnSpc="1">
            <a:prstTxWarp prst="textNoShape">
              <a:avLst/>
            </a:prstTxWarp>
            <a:spAutoFit/>
          </a:bodyPr>
          <a:lstStyle>
            <a:lvl1pPr algn="ctr">
              <a:spcBef>
                <a:spcPct val="0"/>
              </a:spcBef>
              <a:buClrTx/>
              <a:defRPr sz="600" b="1" cap="none" spc="0">
                <a:ln w="10160">
                  <a:noFill/>
                  <a:prstDash val="solid"/>
                </a:ln>
                <a:solidFill>
                  <a:srgbClr val="C00000"/>
                </a:solidFill>
                <a:effectLst/>
                <a:latin typeface="+mn-lt"/>
              </a:defRPr>
            </a:lvl1pPr>
          </a:lstStyle>
          <a:p>
            <a:pPr>
              <a:defRPr/>
            </a:pPr>
            <a:endParaRPr lang="en-US" dirty="0">
              <a:cs typeface="Arial" charset="0"/>
            </a:endParaRPr>
          </a:p>
        </p:txBody>
      </p:sp>
      <p:pic>
        <p:nvPicPr>
          <p:cNvPr id="11" name="Picture 11"/>
          <p:cNvPicPr>
            <a:picLocks noChangeAspect="1" noChangeArrowheads="1"/>
          </p:cNvPicPr>
          <p:nvPr/>
        </p:nvPicPr>
        <p:blipFill>
          <a:blip r:embed="rId12" cstate="print"/>
          <a:srcRect/>
          <a:stretch>
            <a:fillRect/>
          </a:stretch>
        </p:blipFill>
        <p:spPr bwMode="auto">
          <a:xfrm>
            <a:off x="7560332" y="4992559"/>
            <a:ext cx="1100640" cy="101985"/>
          </a:xfrm>
          <a:prstGeom prst="rect">
            <a:avLst/>
          </a:prstGeom>
          <a:noFill/>
          <a:ln w="9525" algn="ctr">
            <a:noFill/>
            <a:miter lim="800000"/>
            <a:headEnd/>
            <a:tailEnd/>
          </a:ln>
        </p:spPr>
      </p:pic>
      <p:grpSp>
        <p:nvGrpSpPr>
          <p:cNvPr id="2" name="Group 25"/>
          <p:cNvGrpSpPr>
            <a:grpSpLocks noChangeAspect="1"/>
          </p:cNvGrpSpPr>
          <p:nvPr/>
        </p:nvGrpSpPr>
        <p:grpSpPr bwMode="auto">
          <a:xfrm>
            <a:off x="-508" y="6465"/>
            <a:ext cx="647564" cy="465516"/>
            <a:chOff x="967" y="935"/>
            <a:chExt cx="3779" cy="3774"/>
          </a:xfrm>
          <a:gradFill flip="none" rotWithShape="1">
            <a:gsLst>
              <a:gs pos="50000">
                <a:srgbClr val="860000"/>
              </a:gs>
              <a:gs pos="50000">
                <a:srgbClr val="FF0000"/>
              </a:gs>
            </a:gsLst>
            <a:lin ang="18900000" scaled="1"/>
            <a:tileRect/>
          </a:gradFill>
          <a:effectLst>
            <a:outerShdw blurRad="50800" dist="38100" dir="5400000" algn="t" rotWithShape="0">
              <a:prstClr val="black">
                <a:alpha val="40000"/>
              </a:prstClr>
            </a:outerShdw>
          </a:effectLst>
        </p:grpSpPr>
        <p:sp>
          <p:nvSpPr>
            <p:cNvPr id="20" name="Freeform 21"/>
            <p:cNvSpPr>
              <a:spLocks/>
            </p:cNvSpPr>
            <p:nvPr/>
          </p:nvSpPr>
          <p:spPr bwMode="auto">
            <a:xfrm>
              <a:off x="967" y="2017"/>
              <a:ext cx="3779" cy="2692"/>
            </a:xfrm>
            <a:custGeom>
              <a:avLst/>
              <a:gdLst>
                <a:gd name="connsiteX0" fmla="*/ 8111 w 10000"/>
                <a:gd name="connsiteY0" fmla="*/ 0 h 19121"/>
                <a:gd name="connsiteX1" fmla="*/ 0 w 10000"/>
                <a:gd name="connsiteY1" fmla="*/ 10000 h 19121"/>
                <a:gd name="connsiteX2" fmla="*/ 0 w 10000"/>
                <a:gd name="connsiteY2" fmla="*/ 19121 h 19121"/>
                <a:gd name="connsiteX3" fmla="*/ 10000 w 10000"/>
                <a:gd name="connsiteY3" fmla="*/ 2847 h 19121"/>
                <a:gd name="connsiteX4" fmla="*/ 8111 w 10000"/>
                <a:gd name="connsiteY4" fmla="*/ 0 h 19121"/>
                <a:gd name="connsiteX0" fmla="*/ 8111 w 10000"/>
                <a:gd name="connsiteY0" fmla="*/ 0 h 19121"/>
                <a:gd name="connsiteX1" fmla="*/ 0 w 10000"/>
                <a:gd name="connsiteY1" fmla="*/ 10000 h 19121"/>
                <a:gd name="connsiteX2" fmla="*/ 0 w 10000"/>
                <a:gd name="connsiteY2" fmla="*/ 19121 h 19121"/>
                <a:gd name="connsiteX3" fmla="*/ 10000 w 10000"/>
                <a:gd name="connsiteY3" fmla="*/ 2847 h 19121"/>
                <a:gd name="connsiteX4" fmla="*/ 8111 w 10000"/>
                <a:gd name="connsiteY4" fmla="*/ 0 h 191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9121">
                  <a:moveTo>
                    <a:pt x="8111" y="0"/>
                  </a:moveTo>
                  <a:cubicBezTo>
                    <a:pt x="5265" y="2569"/>
                    <a:pt x="2549" y="5938"/>
                    <a:pt x="0" y="10000"/>
                  </a:cubicBezTo>
                  <a:lnTo>
                    <a:pt x="0" y="19121"/>
                  </a:lnTo>
                  <a:cubicBezTo>
                    <a:pt x="2944" y="12694"/>
                    <a:pt x="8163" y="4931"/>
                    <a:pt x="10000" y="2847"/>
                  </a:cubicBezTo>
                  <a:cubicBezTo>
                    <a:pt x="9379" y="1875"/>
                    <a:pt x="8758" y="903"/>
                    <a:pt x="8111" y="0"/>
                  </a:cubicBezTo>
                  <a:close/>
                </a:path>
              </a:pathLst>
            </a:custGeom>
            <a:grpFill/>
            <a:ln>
              <a:headEnd/>
              <a:tailEnd/>
            </a:ln>
            <a:scene3d>
              <a:camera prst="orthographicFront">
                <a:rot lat="0" lon="0" rev="0"/>
              </a:camera>
              <a:lightRig rig="threePt" dir="t">
                <a:rot lat="0" lon="0" rev="1200000"/>
              </a:lightRig>
            </a:scene3d>
            <a:sp3d>
              <a:bevelT w="25400" h="25400" prst="coolSlant"/>
            </a:sp3d>
          </p:spPr>
          <p:style>
            <a:lnRef idx="0">
              <a:schemeClr val="accent2"/>
            </a:lnRef>
            <a:fillRef idx="3">
              <a:schemeClr val="accent2"/>
            </a:fillRef>
            <a:effectRef idx="3">
              <a:schemeClr val="accent2"/>
            </a:effectRef>
            <a:fontRef idx="minor">
              <a:schemeClr val="lt1"/>
            </a:fontRef>
          </p:style>
          <p:txBody>
            <a:bodyPr/>
            <a:lstStyle/>
            <a:p>
              <a:pPr>
                <a:defRPr/>
              </a:pPr>
              <a:endParaRPr lang="en-US" sz="1000" b="1" dirty="0">
                <a:solidFill>
                  <a:srgbClr val="FFFFFF"/>
                </a:solidFill>
                <a:latin typeface="Arial" charset="0"/>
              </a:endParaRPr>
            </a:p>
          </p:txBody>
        </p:sp>
        <p:sp>
          <p:nvSpPr>
            <p:cNvPr id="21" name="Freeform 22"/>
            <p:cNvSpPr>
              <a:spLocks/>
            </p:cNvSpPr>
            <p:nvPr/>
          </p:nvSpPr>
          <p:spPr bwMode="auto">
            <a:xfrm>
              <a:off x="967" y="1528"/>
              <a:ext cx="2835" cy="1546"/>
            </a:xfrm>
            <a:custGeom>
              <a:avLst/>
              <a:gdLst/>
              <a:ahLst/>
              <a:cxnLst>
                <a:cxn ang="0">
                  <a:pos x="417" y="0"/>
                </a:cxn>
                <a:cxn ang="0">
                  <a:pos x="0" y="144"/>
                </a:cxn>
                <a:cxn ang="0">
                  <a:pos x="0" y="316"/>
                </a:cxn>
                <a:cxn ang="0">
                  <a:pos x="580" y="75"/>
                </a:cxn>
                <a:cxn ang="0">
                  <a:pos x="417" y="0"/>
                </a:cxn>
              </a:cxnLst>
              <a:rect l="0" t="0" r="r" b="b"/>
              <a:pathLst>
                <a:path w="580" h="316">
                  <a:moveTo>
                    <a:pt x="417" y="0"/>
                  </a:moveTo>
                  <a:cubicBezTo>
                    <a:pt x="274" y="38"/>
                    <a:pt x="134" y="86"/>
                    <a:pt x="0" y="144"/>
                  </a:cubicBezTo>
                  <a:cubicBezTo>
                    <a:pt x="0" y="316"/>
                    <a:pt x="0" y="316"/>
                    <a:pt x="0" y="316"/>
                  </a:cubicBezTo>
                  <a:cubicBezTo>
                    <a:pt x="183" y="217"/>
                    <a:pt x="377" y="136"/>
                    <a:pt x="580" y="75"/>
                  </a:cubicBezTo>
                  <a:cubicBezTo>
                    <a:pt x="526" y="48"/>
                    <a:pt x="472" y="23"/>
                    <a:pt x="417" y="0"/>
                  </a:cubicBezTo>
                  <a:close/>
                </a:path>
              </a:pathLst>
            </a:custGeom>
            <a:grpFill/>
            <a:ln>
              <a:headEnd/>
              <a:tailEnd/>
            </a:ln>
            <a:scene3d>
              <a:camera prst="orthographicFront">
                <a:rot lat="0" lon="0" rev="0"/>
              </a:camera>
              <a:lightRig rig="threePt" dir="t">
                <a:rot lat="0" lon="0" rev="1200000"/>
              </a:lightRig>
            </a:scene3d>
            <a:sp3d>
              <a:bevelT w="25400" h="25400" prst="coolSlant"/>
            </a:sp3d>
          </p:spPr>
          <p:style>
            <a:lnRef idx="0">
              <a:schemeClr val="accent2"/>
            </a:lnRef>
            <a:fillRef idx="3">
              <a:schemeClr val="accent2"/>
            </a:fillRef>
            <a:effectRef idx="3">
              <a:schemeClr val="accent2"/>
            </a:effectRef>
            <a:fontRef idx="minor">
              <a:schemeClr val="lt1"/>
            </a:fontRef>
          </p:style>
          <p:txBody>
            <a:bodyPr/>
            <a:lstStyle/>
            <a:p>
              <a:pPr>
                <a:defRPr/>
              </a:pPr>
              <a:endParaRPr lang="en-US" sz="1000" b="1" dirty="0">
                <a:solidFill>
                  <a:srgbClr val="FFFFFF"/>
                </a:solidFill>
                <a:latin typeface="Arial" charset="0"/>
              </a:endParaRPr>
            </a:p>
          </p:txBody>
        </p:sp>
        <p:sp>
          <p:nvSpPr>
            <p:cNvPr id="22" name="Freeform 23"/>
            <p:cNvSpPr>
              <a:spLocks/>
            </p:cNvSpPr>
            <p:nvPr/>
          </p:nvSpPr>
          <p:spPr bwMode="auto">
            <a:xfrm>
              <a:off x="967" y="1517"/>
              <a:ext cx="591" cy="484"/>
            </a:xfrm>
            <a:custGeom>
              <a:avLst/>
              <a:gdLst/>
              <a:ahLst/>
              <a:cxnLst>
                <a:cxn ang="0">
                  <a:pos x="0" y="0"/>
                </a:cxn>
                <a:cxn ang="0">
                  <a:pos x="0" y="99"/>
                </a:cxn>
                <a:cxn ang="0">
                  <a:pos x="121" y="55"/>
                </a:cxn>
                <a:cxn ang="0">
                  <a:pos x="0" y="0"/>
                </a:cxn>
              </a:cxnLst>
              <a:rect l="0" t="0" r="r" b="b"/>
              <a:pathLst>
                <a:path w="121" h="99">
                  <a:moveTo>
                    <a:pt x="0" y="0"/>
                  </a:moveTo>
                  <a:cubicBezTo>
                    <a:pt x="0" y="99"/>
                    <a:pt x="0" y="99"/>
                    <a:pt x="0" y="99"/>
                  </a:cubicBezTo>
                  <a:cubicBezTo>
                    <a:pt x="40" y="83"/>
                    <a:pt x="81" y="69"/>
                    <a:pt x="121" y="55"/>
                  </a:cubicBezTo>
                  <a:cubicBezTo>
                    <a:pt x="81" y="36"/>
                    <a:pt x="41" y="17"/>
                    <a:pt x="0" y="0"/>
                  </a:cubicBezTo>
                  <a:close/>
                </a:path>
              </a:pathLst>
            </a:custGeom>
            <a:grpFill/>
            <a:ln>
              <a:headEnd/>
              <a:tailEnd/>
            </a:ln>
            <a:scene3d>
              <a:camera prst="orthographicFront">
                <a:rot lat="0" lon="0" rev="0"/>
              </a:camera>
              <a:lightRig rig="threePt" dir="t">
                <a:rot lat="0" lon="0" rev="1200000"/>
              </a:lightRig>
            </a:scene3d>
            <a:sp3d>
              <a:bevelT w="25400" h="25400" prst="coolSlant"/>
            </a:sp3d>
          </p:spPr>
          <p:style>
            <a:lnRef idx="0">
              <a:schemeClr val="accent2"/>
            </a:lnRef>
            <a:fillRef idx="3">
              <a:schemeClr val="accent2"/>
            </a:fillRef>
            <a:effectRef idx="3">
              <a:schemeClr val="accent2"/>
            </a:effectRef>
            <a:fontRef idx="minor">
              <a:schemeClr val="lt1"/>
            </a:fontRef>
          </p:style>
          <p:txBody>
            <a:bodyPr/>
            <a:lstStyle/>
            <a:p>
              <a:pPr>
                <a:defRPr/>
              </a:pPr>
              <a:endParaRPr lang="en-US" sz="1000" b="1" dirty="0">
                <a:solidFill>
                  <a:srgbClr val="FFFFFF"/>
                </a:solidFill>
                <a:latin typeface="Arial" charset="0"/>
              </a:endParaRPr>
            </a:p>
          </p:txBody>
        </p:sp>
        <p:sp>
          <p:nvSpPr>
            <p:cNvPr id="23" name="Freeform 24"/>
            <p:cNvSpPr>
              <a:spLocks/>
            </p:cNvSpPr>
            <p:nvPr/>
          </p:nvSpPr>
          <p:spPr bwMode="auto">
            <a:xfrm>
              <a:off x="967" y="935"/>
              <a:ext cx="1545" cy="744"/>
            </a:xfrm>
            <a:custGeom>
              <a:avLst/>
              <a:gdLst/>
              <a:ahLst/>
              <a:cxnLst>
                <a:cxn ang="0">
                  <a:pos x="316" y="116"/>
                </a:cxn>
                <a:cxn ang="0">
                  <a:pos x="0" y="0"/>
                </a:cxn>
                <a:cxn ang="0">
                  <a:pos x="0" y="72"/>
                </a:cxn>
                <a:cxn ang="0">
                  <a:pos x="189" y="152"/>
                </a:cxn>
                <a:cxn ang="0">
                  <a:pos x="316" y="116"/>
                </a:cxn>
              </a:cxnLst>
              <a:rect l="0" t="0" r="r" b="b"/>
              <a:pathLst>
                <a:path w="316" h="152">
                  <a:moveTo>
                    <a:pt x="316" y="116"/>
                  </a:moveTo>
                  <a:cubicBezTo>
                    <a:pt x="213" y="71"/>
                    <a:pt x="107" y="33"/>
                    <a:pt x="0" y="0"/>
                  </a:cubicBezTo>
                  <a:cubicBezTo>
                    <a:pt x="0" y="72"/>
                    <a:pt x="0" y="72"/>
                    <a:pt x="0" y="72"/>
                  </a:cubicBezTo>
                  <a:cubicBezTo>
                    <a:pt x="64" y="97"/>
                    <a:pt x="127" y="123"/>
                    <a:pt x="189" y="152"/>
                  </a:cubicBezTo>
                  <a:cubicBezTo>
                    <a:pt x="231" y="139"/>
                    <a:pt x="273" y="127"/>
                    <a:pt x="316" y="116"/>
                  </a:cubicBezTo>
                  <a:close/>
                </a:path>
              </a:pathLst>
            </a:custGeom>
            <a:grpFill/>
            <a:ln>
              <a:headEnd/>
              <a:tailEnd/>
            </a:ln>
            <a:scene3d>
              <a:camera prst="orthographicFront">
                <a:rot lat="0" lon="0" rev="0"/>
              </a:camera>
              <a:lightRig rig="threePt" dir="t">
                <a:rot lat="0" lon="0" rev="1200000"/>
              </a:lightRig>
            </a:scene3d>
            <a:sp3d>
              <a:bevelT w="25400" h="25400" prst="coolSlant"/>
            </a:sp3d>
          </p:spPr>
          <p:style>
            <a:lnRef idx="0">
              <a:schemeClr val="accent2"/>
            </a:lnRef>
            <a:fillRef idx="3">
              <a:schemeClr val="accent2"/>
            </a:fillRef>
            <a:effectRef idx="3">
              <a:schemeClr val="accent2"/>
            </a:effectRef>
            <a:fontRef idx="minor">
              <a:schemeClr val="lt1"/>
            </a:fontRef>
          </p:style>
          <p:txBody>
            <a:bodyPr/>
            <a:lstStyle/>
            <a:p>
              <a:pPr>
                <a:defRPr/>
              </a:pPr>
              <a:endParaRPr lang="en-US" sz="1000" b="1" dirty="0">
                <a:solidFill>
                  <a:srgbClr val="FFFFFF"/>
                </a:solidFill>
                <a:latin typeface="Arial" charset="0"/>
              </a:endParaRPr>
            </a:p>
          </p:txBody>
        </p:sp>
      </p:grpSp>
    </p:spTree>
  </p:cSld>
  <p:clrMap bg1="lt1" tx1="dk1" bg2="lt2" tx2="dk2" accent1="accent1" accent2="accent2" accent3="accent3" accent4="accent4" accent5="accent5" accent6="accent6" hlink="hlink" folHlink="folHlink"/>
  <p:sldLayoutIdLst>
    <p:sldLayoutId id="2147483844" r:id="rId1"/>
    <p:sldLayoutId id="2147483845" r:id="rId2"/>
    <p:sldLayoutId id="2147483846" r:id="rId3"/>
    <p:sldLayoutId id="2147483847" r:id="rId4"/>
    <p:sldLayoutId id="2147483848" r:id="rId5"/>
    <p:sldLayoutId id="2147483849" r:id="rId6"/>
    <p:sldLayoutId id="2147483850" r:id="rId7"/>
    <p:sldLayoutId id="2147483851" r:id="rId8"/>
    <p:sldLayoutId id="2147483852" r:id="rId9"/>
    <p:sldLayoutId id="2147483853" r:id="rId10"/>
  </p:sldLayoutIdLst>
  <p:transition>
    <p:fade/>
  </p:transition>
  <p:timing>
    <p:tnLst>
      <p:par>
        <p:cTn id="1" dur="indefinite" restart="never" nodeType="tmRoot"/>
      </p:par>
    </p:tnLst>
  </p:timing>
  <p:hf hdr="0" ftr="0" dt="0"/>
  <p:txStyles>
    <p:titleStyle>
      <a:lvl1pPr algn="l" rtl="0" eaLnBrk="1" fontAlgn="base" hangingPunct="1">
        <a:spcBef>
          <a:spcPct val="0"/>
        </a:spcBef>
        <a:spcAft>
          <a:spcPct val="0"/>
        </a:spcAft>
        <a:defRPr sz="2000" b="0" cap="none" spc="50" baseline="0">
          <a:ln w="10160">
            <a:solidFill>
              <a:schemeClr val="bg1"/>
            </a:solidFill>
            <a:prstDash val="solid"/>
          </a:ln>
          <a:solidFill>
            <a:srgbClr val="FFFFFF"/>
          </a:solidFill>
          <a:effectLst>
            <a:outerShdw blurRad="38100" dist="32000" dir="5400000" algn="tl">
              <a:srgbClr val="000000">
                <a:alpha val="30000"/>
              </a:srgbClr>
            </a:outerShdw>
          </a:effectLst>
          <a:latin typeface="Franklin Gothic Medium" pitchFamily="34" charset="0"/>
          <a:ea typeface="+mj-ea"/>
          <a:cs typeface="+mj-cs"/>
        </a:defRPr>
      </a:lvl1pPr>
      <a:lvl2pPr algn="l" rtl="0" eaLnBrk="1" fontAlgn="base" hangingPunct="1">
        <a:spcBef>
          <a:spcPct val="0"/>
        </a:spcBef>
        <a:spcAft>
          <a:spcPct val="0"/>
        </a:spcAft>
        <a:defRPr sz="2400" b="1">
          <a:solidFill>
            <a:srgbClr val="D4001A"/>
          </a:solidFill>
          <a:latin typeface="Verdana" pitchFamily="34" charset="0"/>
        </a:defRPr>
      </a:lvl2pPr>
      <a:lvl3pPr algn="l" rtl="0" eaLnBrk="1" fontAlgn="base" hangingPunct="1">
        <a:spcBef>
          <a:spcPct val="0"/>
        </a:spcBef>
        <a:spcAft>
          <a:spcPct val="0"/>
        </a:spcAft>
        <a:defRPr sz="2400" b="1">
          <a:solidFill>
            <a:srgbClr val="D4001A"/>
          </a:solidFill>
          <a:latin typeface="Verdana" pitchFamily="34" charset="0"/>
        </a:defRPr>
      </a:lvl3pPr>
      <a:lvl4pPr algn="l" rtl="0" eaLnBrk="1" fontAlgn="base" hangingPunct="1">
        <a:spcBef>
          <a:spcPct val="0"/>
        </a:spcBef>
        <a:spcAft>
          <a:spcPct val="0"/>
        </a:spcAft>
        <a:defRPr sz="2400" b="1">
          <a:solidFill>
            <a:srgbClr val="D4001A"/>
          </a:solidFill>
          <a:latin typeface="Verdana" pitchFamily="34" charset="0"/>
        </a:defRPr>
      </a:lvl4pPr>
      <a:lvl5pPr algn="l" rtl="0" eaLnBrk="1" fontAlgn="base" hangingPunct="1">
        <a:spcBef>
          <a:spcPct val="0"/>
        </a:spcBef>
        <a:spcAft>
          <a:spcPct val="0"/>
        </a:spcAft>
        <a:defRPr sz="2400" b="1">
          <a:solidFill>
            <a:srgbClr val="D4001A"/>
          </a:solidFill>
          <a:latin typeface="Verdana" pitchFamily="34" charset="0"/>
        </a:defRPr>
      </a:lvl5pPr>
      <a:lvl6pPr marL="457200" algn="l" rtl="0" eaLnBrk="1" fontAlgn="base" hangingPunct="1">
        <a:spcBef>
          <a:spcPct val="0"/>
        </a:spcBef>
        <a:spcAft>
          <a:spcPct val="0"/>
        </a:spcAft>
        <a:defRPr sz="2400" b="1">
          <a:solidFill>
            <a:srgbClr val="D4001A"/>
          </a:solidFill>
          <a:latin typeface="Verdana" pitchFamily="34" charset="0"/>
        </a:defRPr>
      </a:lvl6pPr>
      <a:lvl7pPr marL="914400" algn="l" rtl="0" eaLnBrk="1" fontAlgn="base" hangingPunct="1">
        <a:spcBef>
          <a:spcPct val="0"/>
        </a:spcBef>
        <a:spcAft>
          <a:spcPct val="0"/>
        </a:spcAft>
        <a:defRPr sz="2400" b="1">
          <a:solidFill>
            <a:srgbClr val="D4001A"/>
          </a:solidFill>
          <a:latin typeface="Verdana" pitchFamily="34" charset="0"/>
        </a:defRPr>
      </a:lvl7pPr>
      <a:lvl8pPr marL="1371600" algn="l" rtl="0" eaLnBrk="1" fontAlgn="base" hangingPunct="1">
        <a:spcBef>
          <a:spcPct val="0"/>
        </a:spcBef>
        <a:spcAft>
          <a:spcPct val="0"/>
        </a:spcAft>
        <a:defRPr sz="2400" b="1">
          <a:solidFill>
            <a:srgbClr val="D4001A"/>
          </a:solidFill>
          <a:latin typeface="Verdana" pitchFamily="34" charset="0"/>
        </a:defRPr>
      </a:lvl8pPr>
      <a:lvl9pPr marL="1828800" algn="l" rtl="0" eaLnBrk="1" fontAlgn="base" hangingPunct="1">
        <a:spcBef>
          <a:spcPct val="0"/>
        </a:spcBef>
        <a:spcAft>
          <a:spcPct val="0"/>
        </a:spcAft>
        <a:defRPr sz="2400" b="1">
          <a:solidFill>
            <a:srgbClr val="D4001A"/>
          </a:solidFill>
          <a:latin typeface="Verdana" pitchFamily="34" charset="0"/>
        </a:defRPr>
      </a:lvl9pPr>
    </p:titleStyle>
    <p:bodyStyle>
      <a:lvl1pPr marL="268288" indent="-268288" algn="l" rtl="0" eaLnBrk="1" fontAlgn="base" hangingPunct="1">
        <a:spcBef>
          <a:spcPts val="600"/>
        </a:spcBef>
        <a:spcAft>
          <a:spcPts val="0"/>
        </a:spcAft>
        <a:buClr>
          <a:srgbClr val="C00000"/>
        </a:buClr>
        <a:buSzPct val="100000"/>
        <a:buFontTx/>
        <a:buBlip>
          <a:blip r:embed="rId13"/>
        </a:buBlip>
        <a:defRPr lang="en-US" sz="1600" b="1" cap="none" spc="0" dirty="0" smtClean="0">
          <a:ln>
            <a:noFill/>
          </a:ln>
          <a:solidFill>
            <a:srgbClr val="A20000"/>
          </a:solidFill>
          <a:effectLst/>
          <a:latin typeface="Calibri" pitchFamily="34" charset="0"/>
          <a:ea typeface="+mn-ea"/>
          <a:cs typeface="+mn-cs"/>
        </a:defRPr>
      </a:lvl1pPr>
      <a:lvl2pPr marL="461963" indent="-195263" algn="l" rtl="0" eaLnBrk="1" fontAlgn="base" hangingPunct="1">
        <a:spcBef>
          <a:spcPts val="300"/>
        </a:spcBef>
        <a:spcAft>
          <a:spcPts val="0"/>
        </a:spcAft>
        <a:buClr>
          <a:srgbClr val="A20000"/>
        </a:buClr>
        <a:buSzPct val="100000"/>
        <a:buFont typeface="Wingdings" pitchFamily="2" charset="2"/>
        <a:buChar char="Ø"/>
        <a:defRPr sz="1400" b="0" cap="none" spc="0">
          <a:ln>
            <a:noFill/>
          </a:ln>
          <a:solidFill>
            <a:schemeClr val="tx2">
              <a:lumMod val="65000"/>
              <a:lumOff val="35000"/>
            </a:schemeClr>
          </a:solidFill>
          <a:effectLst/>
          <a:latin typeface="+mj-lt"/>
        </a:defRPr>
      </a:lvl2pPr>
      <a:lvl3pPr marL="569913" indent="-122238" algn="l" rtl="0" eaLnBrk="1" fontAlgn="base" hangingPunct="1">
        <a:spcBef>
          <a:spcPts val="300"/>
        </a:spcBef>
        <a:spcAft>
          <a:spcPts val="0"/>
        </a:spcAft>
        <a:buClr>
          <a:srgbClr val="A20000"/>
        </a:buClr>
        <a:buSzPct val="100000"/>
        <a:buFont typeface="Wingdings" pitchFamily="2" charset="2"/>
        <a:buChar char="§"/>
        <a:defRPr sz="1200" b="0" cap="none" spc="0">
          <a:ln>
            <a:noFill/>
          </a:ln>
          <a:solidFill>
            <a:schemeClr val="tx2">
              <a:lumMod val="65000"/>
              <a:lumOff val="35000"/>
            </a:schemeClr>
          </a:solidFill>
          <a:effectLst/>
          <a:latin typeface="+mj-lt"/>
        </a:defRPr>
      </a:lvl3pPr>
      <a:lvl4pPr marL="1600200" indent="-228600" algn="l" rtl="0" eaLnBrk="1" fontAlgn="base" hangingPunct="1">
        <a:spcBef>
          <a:spcPct val="20000"/>
        </a:spcBef>
        <a:spcAft>
          <a:spcPct val="0"/>
        </a:spcAft>
        <a:buClr>
          <a:srgbClr val="D4001A"/>
        </a:buClr>
        <a:buChar char="–"/>
        <a:defRPr sz="1400" b="1">
          <a:solidFill>
            <a:schemeClr val="tx1"/>
          </a:solidFill>
          <a:latin typeface="+mn-lt"/>
        </a:defRPr>
      </a:lvl4pPr>
      <a:lvl5pPr marL="2057400" indent="-228600" algn="l" rtl="0" eaLnBrk="1" fontAlgn="base" hangingPunct="1">
        <a:spcBef>
          <a:spcPct val="20000"/>
        </a:spcBef>
        <a:spcAft>
          <a:spcPct val="0"/>
        </a:spcAft>
        <a:buClr>
          <a:srgbClr val="D4001A"/>
        </a:buClr>
        <a:buChar char="»"/>
        <a:defRPr sz="1200" b="1">
          <a:solidFill>
            <a:schemeClr val="tx1"/>
          </a:solidFill>
          <a:latin typeface="+mn-lt"/>
        </a:defRPr>
      </a:lvl5pPr>
      <a:lvl6pPr marL="2514600" indent="-228600" algn="l" rtl="0" eaLnBrk="1" fontAlgn="base" hangingPunct="1">
        <a:spcBef>
          <a:spcPct val="20000"/>
        </a:spcBef>
        <a:spcAft>
          <a:spcPct val="0"/>
        </a:spcAft>
        <a:buClr>
          <a:srgbClr val="D4001A"/>
        </a:buClr>
        <a:buChar char="»"/>
        <a:defRPr sz="1200" b="1">
          <a:solidFill>
            <a:schemeClr val="tx1"/>
          </a:solidFill>
          <a:latin typeface="+mn-lt"/>
        </a:defRPr>
      </a:lvl6pPr>
      <a:lvl7pPr marL="2971800" indent="-228600" algn="l" rtl="0" eaLnBrk="1" fontAlgn="base" hangingPunct="1">
        <a:spcBef>
          <a:spcPct val="20000"/>
        </a:spcBef>
        <a:spcAft>
          <a:spcPct val="0"/>
        </a:spcAft>
        <a:buClr>
          <a:srgbClr val="D4001A"/>
        </a:buClr>
        <a:buChar char="»"/>
        <a:defRPr sz="1200" b="1">
          <a:solidFill>
            <a:schemeClr val="tx1"/>
          </a:solidFill>
          <a:latin typeface="+mn-lt"/>
        </a:defRPr>
      </a:lvl7pPr>
      <a:lvl8pPr marL="3429000" indent="-228600" algn="l" rtl="0" eaLnBrk="1" fontAlgn="base" hangingPunct="1">
        <a:spcBef>
          <a:spcPct val="20000"/>
        </a:spcBef>
        <a:spcAft>
          <a:spcPct val="0"/>
        </a:spcAft>
        <a:buClr>
          <a:srgbClr val="D4001A"/>
        </a:buClr>
        <a:buChar char="»"/>
        <a:defRPr sz="1200" b="1">
          <a:solidFill>
            <a:schemeClr val="tx1"/>
          </a:solidFill>
          <a:latin typeface="+mn-lt"/>
        </a:defRPr>
      </a:lvl8pPr>
      <a:lvl9pPr marL="3886200" indent="-228600" algn="l" rtl="0" eaLnBrk="1" fontAlgn="base" hangingPunct="1">
        <a:spcBef>
          <a:spcPct val="20000"/>
        </a:spcBef>
        <a:spcAft>
          <a:spcPct val="0"/>
        </a:spcAft>
        <a:buClr>
          <a:srgbClr val="D4001A"/>
        </a:buClr>
        <a:buChar char="»"/>
        <a:defRPr sz="12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s://support.us.oracle.com/oip/faces/secure/km/DocumentDisplay.jspx?id=565535.1&amp;h=Y" TargetMode="External"/><Relationship Id="rId2" Type="http://schemas.openxmlformats.org/officeDocument/2006/relationships/notesSlide" Target="../notesSlides/notesSlide18.xml"/><Relationship Id="rId1" Type="http://schemas.openxmlformats.org/officeDocument/2006/relationships/slideLayout" Target="../slideLayouts/slideLayout22.xml"/></Relationships>
</file>

<file path=ppt/slides/_rels/slide2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33.png"/><Relationship Id="rId4" Type="http://schemas.openxmlformats.org/officeDocument/2006/relationships/image" Target="../media/image32.emf"/></Relationships>
</file>

<file path=ppt/slides/_rels/slide27.xml.rels><?xml version="1.0" encoding="UTF-8" standalone="yes"?>
<Relationships xmlns="http://schemas.openxmlformats.org/package/2006/relationships"><Relationship Id="rId3" Type="http://schemas.openxmlformats.org/officeDocument/2006/relationships/image" Target="../media/image35.png"/><Relationship Id="rId7" Type="http://schemas.openxmlformats.org/officeDocument/2006/relationships/image" Target="../media/image39.png"/><Relationship Id="rId2" Type="http://schemas.openxmlformats.org/officeDocument/2006/relationships/image" Target="../media/image34.png"/><Relationship Id="rId1" Type="http://schemas.openxmlformats.org/officeDocument/2006/relationships/slideLayout" Target="../slideLayouts/slideLayout2.xml"/><Relationship Id="rId6" Type="http://schemas.openxmlformats.org/officeDocument/2006/relationships/image" Target="../media/image38.png"/><Relationship Id="rId5" Type="http://schemas.openxmlformats.org/officeDocument/2006/relationships/image" Target="../media/image37.jpeg"/><Relationship Id="rId4" Type="http://schemas.openxmlformats.org/officeDocument/2006/relationships/image" Target="../media/image36.pn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14.png"/><Relationship Id="rId5" Type="http://schemas.openxmlformats.org/officeDocument/2006/relationships/image" Target="../media/image21.png"/><Relationship Id="rId4" Type="http://schemas.openxmlformats.org/officeDocument/2006/relationships/oleObject" Target="../embeddings/oleObject1.bin"/></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hyperlink" Target="http://www.oracle.com/technetwork/database/features/availability/maa-wp-dr-dbm-130065.pdf" TargetMode="Externa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39.xml.rels><?xml version="1.0" encoding="UTF-8" standalone="yes"?>
<Relationships xmlns="http://schemas.openxmlformats.org/package/2006/relationships"><Relationship Id="rId3" Type="http://schemas.openxmlformats.org/officeDocument/2006/relationships/image" Target="../media/image43.png"/><Relationship Id="rId7" Type="http://schemas.openxmlformats.org/officeDocument/2006/relationships/image" Target="../media/image47.png"/><Relationship Id="rId2" Type="http://schemas.openxmlformats.org/officeDocument/2006/relationships/image" Target="../media/image42.png"/><Relationship Id="rId1" Type="http://schemas.openxmlformats.org/officeDocument/2006/relationships/slideLayout" Target="../slideLayouts/slideLayout35.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44.png"/></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44.xml"/><Relationship Id="rId6" Type="http://schemas.openxmlformats.org/officeDocument/2006/relationships/image" Target="../media/image48.png"/><Relationship Id="rId5" Type="http://schemas.openxmlformats.org/officeDocument/2006/relationships/image" Target="../media/image45.png"/><Relationship Id="rId4" Type="http://schemas.openxmlformats.org/officeDocument/2006/relationships/image" Target="../media/image44.png"/></Relationships>
</file>

<file path=ppt/slides/_rels/slide41.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44.xml"/><Relationship Id="rId5" Type="http://schemas.openxmlformats.org/officeDocument/2006/relationships/image" Target="../media/image48.png"/><Relationship Id="rId4" Type="http://schemas.openxmlformats.org/officeDocument/2006/relationships/image" Target="../media/image49.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44.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44.xml"/></Relationships>
</file>

<file path=ppt/slides/_rels/slide45.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5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49.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53.jpeg"/><Relationship Id="rId1" Type="http://schemas.openxmlformats.org/officeDocument/2006/relationships/slideLayout" Target="../slideLayouts/slideLayout6.xml"/><Relationship Id="rId4" Type="http://schemas.openxmlformats.org/officeDocument/2006/relationships/image" Target="../media/image54.jpeg"/></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6.png"/><Relationship Id="rId11" Type="http://schemas.openxmlformats.org/officeDocument/2006/relationships/image" Target="../media/image21.png"/><Relationship Id="rId5" Type="http://schemas.openxmlformats.org/officeDocument/2006/relationships/image" Target="../media/image15.png"/><Relationship Id="rId10" Type="http://schemas.openxmlformats.org/officeDocument/2006/relationships/image" Target="../media/image20.png"/><Relationship Id="rId4" Type="http://schemas.openxmlformats.org/officeDocument/2006/relationships/image" Target="../media/image14.png"/><Relationship Id="rId9" Type="http://schemas.openxmlformats.org/officeDocument/2006/relationships/image" Target="../media/image19.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spd="med">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Storage</a:t>
            </a:r>
            <a:endParaRPr lang="en-US" dirty="0"/>
          </a:p>
        </p:txBody>
      </p:sp>
      <p:sp>
        <p:nvSpPr>
          <p:cNvPr id="3" name="Content Placeholder 2"/>
          <p:cNvSpPr>
            <a:spLocks noGrp="1"/>
          </p:cNvSpPr>
          <p:nvPr>
            <p:ph sz="quarter" idx="12"/>
          </p:nvPr>
        </p:nvSpPr>
        <p:spPr>
          <a:xfrm>
            <a:off x="635014" y="1208836"/>
            <a:ext cx="8229600" cy="3062606"/>
          </a:xfrm>
        </p:spPr>
        <p:txBody>
          <a:bodyPr/>
          <a:lstStyle/>
          <a:p>
            <a:r>
              <a:rPr lang="en-US" dirty="0" smtClean="0"/>
              <a:t>Read and repair corruption from mirror with no application impact</a:t>
            </a:r>
          </a:p>
          <a:p>
            <a:pPr lvl="1"/>
            <a:r>
              <a:rPr lang="en-US" sz="2000" dirty="0" smtClean="0"/>
              <a:t>Most mirroring solutions will read from mirror copy of block on I/O error or failed storage checksum</a:t>
            </a:r>
          </a:p>
          <a:p>
            <a:pPr lvl="1"/>
            <a:r>
              <a:rPr lang="en-US" sz="2000" dirty="0" smtClean="0"/>
              <a:t>Exadata does this plus performs additional validation and will also read from mirror if a block is internally corrupt</a:t>
            </a:r>
          </a:p>
          <a:p>
            <a:r>
              <a:rPr lang="en-US" dirty="0" smtClean="0"/>
              <a:t>Highly available storage grid configured out of the box</a:t>
            </a:r>
          </a:p>
          <a:p>
            <a:pPr lvl="1"/>
            <a:r>
              <a:rPr lang="en-US" dirty="0" smtClean="0"/>
              <a:t>Creating disk group automatically creates associated failure groups</a:t>
            </a:r>
          </a:p>
          <a:p>
            <a:pPr lvl="1"/>
            <a:r>
              <a:rPr lang="en-US" dirty="0" smtClean="0"/>
              <a:t>Disk group attributes preconfigured to give optimal uptime</a:t>
            </a:r>
          </a:p>
          <a:p>
            <a:pPr lvl="1"/>
            <a:r>
              <a:rPr lang="en-US" dirty="0" smtClean="0"/>
              <a:t>Disk group placement on disk for optimal scalability</a:t>
            </a:r>
          </a:p>
        </p:txBody>
      </p:sp>
      <p:sp>
        <p:nvSpPr>
          <p:cNvPr id="4" name="Text Placeholder 3"/>
          <p:cNvSpPr>
            <a:spLocks noGrp="1"/>
          </p:cNvSpPr>
          <p:nvPr>
            <p:ph type="body" sz="quarter" idx="13"/>
          </p:nvPr>
        </p:nvSpPr>
        <p:spPr/>
        <p:txBody>
          <a:bodyPr/>
          <a:lstStyle/>
          <a:p>
            <a:r>
              <a:rPr lang="en-US" dirty="0" smtClean="0"/>
              <a:t>Preconfigured Protection</a:t>
            </a:r>
            <a:endParaRPr lang="en-US" dirty="0"/>
          </a:p>
        </p:txBody>
      </p:sp>
      <p:grpSp>
        <p:nvGrpSpPr>
          <p:cNvPr id="5" name="Group 25"/>
          <p:cNvGrpSpPr/>
          <p:nvPr/>
        </p:nvGrpSpPr>
        <p:grpSpPr>
          <a:xfrm>
            <a:off x="8285996" y="3257550"/>
            <a:ext cx="705604" cy="1228142"/>
            <a:chOff x="908326" y="788019"/>
            <a:chExt cx="2277119" cy="4199363"/>
          </a:xfrm>
        </p:grpSpPr>
        <p:pic>
          <p:nvPicPr>
            <p:cNvPr id="6" name="Picture 5" descr="Picture20.png"/>
            <p:cNvPicPr>
              <a:picLocks noChangeAspect="1"/>
            </p:cNvPicPr>
            <p:nvPr/>
          </p:nvPicPr>
          <p:blipFill>
            <a:blip r:embed="rId3" cstate="print"/>
            <a:stretch>
              <a:fillRect/>
            </a:stretch>
          </p:blipFill>
          <p:spPr>
            <a:xfrm>
              <a:off x="908326" y="788019"/>
              <a:ext cx="2277119" cy="4199363"/>
            </a:xfrm>
            <a:prstGeom prst="rect">
              <a:avLst/>
            </a:prstGeom>
          </p:spPr>
        </p:pic>
        <p:grpSp>
          <p:nvGrpSpPr>
            <p:cNvPr id="7" name="Group 23"/>
            <p:cNvGrpSpPr/>
            <p:nvPr/>
          </p:nvGrpSpPr>
          <p:grpSpPr>
            <a:xfrm>
              <a:off x="2445972" y="1174596"/>
              <a:ext cx="111512" cy="1692012"/>
              <a:chOff x="1763749" y="1174596"/>
              <a:chExt cx="111512" cy="1692012"/>
            </a:xfrm>
            <a:scene3d>
              <a:camera prst="perspectiveLeft">
                <a:rot lat="20999999" lon="1200000" rev="0"/>
              </a:camera>
              <a:lightRig rig="threePt" dir="t">
                <a:rot lat="0" lon="0" rev="4800000"/>
              </a:lightRig>
            </a:scene3d>
          </p:grpSpPr>
          <p:sp>
            <p:nvSpPr>
              <p:cNvPr id="14" name="Rectangle 13"/>
              <p:cNvSpPr/>
              <p:nvPr/>
            </p:nvSpPr>
            <p:spPr bwMode="auto">
              <a:xfrm>
                <a:off x="1763749" y="1174596"/>
                <a:ext cx="111512" cy="1188720"/>
              </a:xfrm>
              <a:prstGeom prst="rect">
                <a:avLst/>
              </a:prstGeom>
              <a:solidFill>
                <a:srgbClr val="00B0F0"/>
              </a:solidFill>
              <a:ln w="9525" cap="flat" cmpd="sng" algn="ctr">
                <a:noFill/>
                <a:prstDash val="solid"/>
                <a:round/>
                <a:headEnd type="none" w="med" len="med"/>
                <a:tailEnd type="none" w="med" len="med"/>
              </a:ln>
              <a:effectLst/>
              <a:sp3d extrusionH="177800"/>
            </p:spPr>
            <p:txBody>
              <a:bodyPr vert="horz" wrap="square" lIns="92075" tIns="46038" rIns="92075" bIns="46038" numCol="1" rtlCol="0" anchor="t" anchorCtr="0" compatLnSpc="1">
                <a:prstTxWarp prst="textNoShape">
                  <a:avLst/>
                </a:prstTxWarp>
                <a:noAutofit/>
              </a:bodyPr>
              <a:lstStyle/>
              <a:p>
                <a:pPr marL="119063" marR="0" indent="-119063" algn="ctr" defTabSz="914400" rtl="0" eaLnBrk="1" fontAlgn="base" latinLnBrk="0" hangingPunct="1">
                  <a:lnSpc>
                    <a:spcPct val="90000"/>
                  </a:lnSpc>
                  <a:spcBef>
                    <a:spcPct val="50000"/>
                  </a:spcBef>
                  <a:spcAft>
                    <a:spcPct val="0"/>
                  </a:spcAft>
                  <a:buClr>
                    <a:schemeClr val="accent1"/>
                  </a:buClr>
                  <a:buSzTx/>
                  <a:buFontTx/>
                  <a:buNone/>
                  <a:tabLst/>
                </a:pPr>
                <a:endParaRPr kumimoji="0" lang="en-US" sz="2000" b="1" i="0" u="none" strike="noStrike" cap="none" normalizeH="0" baseline="0" dirty="0" smtClean="0">
                  <a:ln>
                    <a:noFill/>
                  </a:ln>
                  <a:solidFill>
                    <a:schemeClr val="tx1"/>
                  </a:solidFill>
                  <a:effectLst/>
                  <a:latin typeface="Arial" charset="0"/>
                </a:endParaRPr>
              </a:p>
            </p:txBody>
          </p:sp>
          <p:sp>
            <p:nvSpPr>
              <p:cNvPr id="15" name="Rectangle 14"/>
              <p:cNvSpPr/>
              <p:nvPr/>
            </p:nvSpPr>
            <p:spPr bwMode="auto">
              <a:xfrm>
                <a:off x="1763749" y="2360342"/>
                <a:ext cx="111512" cy="320040"/>
              </a:xfrm>
              <a:prstGeom prst="rect">
                <a:avLst/>
              </a:prstGeom>
              <a:solidFill>
                <a:srgbClr val="FF0000"/>
              </a:solidFill>
              <a:ln w="9525" cap="flat" cmpd="sng" algn="ctr">
                <a:noFill/>
                <a:prstDash val="solid"/>
                <a:round/>
                <a:headEnd type="none" w="med" len="med"/>
                <a:tailEnd type="none" w="med" len="med"/>
              </a:ln>
              <a:effectLst/>
              <a:sp3d extrusionH="177800"/>
            </p:spPr>
            <p:txBody>
              <a:bodyPr vert="horz" wrap="square" lIns="92075" tIns="46038" rIns="92075" bIns="46038" numCol="1" rtlCol="0" anchor="t" anchorCtr="0" compatLnSpc="1">
                <a:prstTxWarp prst="textNoShape">
                  <a:avLst/>
                </a:prstTxWarp>
                <a:noAutofit/>
              </a:bodyPr>
              <a:lstStyle/>
              <a:p>
                <a:pPr marL="119063" marR="0" indent="-119063" algn="ctr" defTabSz="914400" rtl="0" eaLnBrk="1" fontAlgn="base" latinLnBrk="0" hangingPunct="1">
                  <a:lnSpc>
                    <a:spcPct val="90000"/>
                  </a:lnSpc>
                  <a:spcBef>
                    <a:spcPct val="50000"/>
                  </a:spcBef>
                  <a:spcAft>
                    <a:spcPct val="0"/>
                  </a:spcAft>
                  <a:buClr>
                    <a:schemeClr val="accent1"/>
                  </a:buClr>
                  <a:buSzTx/>
                  <a:buFontTx/>
                  <a:buNone/>
                  <a:tabLst/>
                </a:pPr>
                <a:endParaRPr kumimoji="0" lang="en-US" sz="2000" b="1" i="0" u="none" strike="noStrike" cap="none" normalizeH="0" baseline="0" dirty="0" smtClean="0">
                  <a:ln>
                    <a:noFill/>
                  </a:ln>
                  <a:solidFill>
                    <a:schemeClr val="tx1"/>
                  </a:solidFill>
                  <a:effectLst/>
                  <a:latin typeface="Arial" charset="0"/>
                </a:endParaRPr>
              </a:p>
            </p:txBody>
          </p:sp>
          <p:sp>
            <p:nvSpPr>
              <p:cNvPr id="16" name="Rectangle 15"/>
              <p:cNvSpPr/>
              <p:nvPr/>
            </p:nvSpPr>
            <p:spPr bwMode="auto">
              <a:xfrm>
                <a:off x="1763749" y="2683728"/>
                <a:ext cx="111512" cy="182880"/>
              </a:xfrm>
              <a:prstGeom prst="rect">
                <a:avLst/>
              </a:prstGeom>
              <a:solidFill>
                <a:srgbClr val="92D050"/>
              </a:solidFill>
              <a:ln w="9525" cap="flat" cmpd="sng" algn="ctr">
                <a:noFill/>
                <a:prstDash val="solid"/>
                <a:round/>
                <a:headEnd type="none" w="med" len="med"/>
                <a:tailEnd type="none" w="med" len="med"/>
              </a:ln>
              <a:effectLst/>
              <a:sp3d extrusionH="177800"/>
            </p:spPr>
            <p:txBody>
              <a:bodyPr vert="horz" wrap="square" lIns="92075" tIns="46038" rIns="92075" bIns="46038" numCol="1" rtlCol="0" anchor="t" anchorCtr="0" compatLnSpc="1">
                <a:prstTxWarp prst="textNoShape">
                  <a:avLst/>
                </a:prstTxWarp>
                <a:noAutofit/>
              </a:bodyPr>
              <a:lstStyle/>
              <a:p>
                <a:pPr marL="119063" marR="0" indent="-119063" algn="ctr" defTabSz="914400" rtl="0" eaLnBrk="1" fontAlgn="base" latinLnBrk="0" hangingPunct="1">
                  <a:lnSpc>
                    <a:spcPct val="90000"/>
                  </a:lnSpc>
                  <a:spcBef>
                    <a:spcPct val="50000"/>
                  </a:spcBef>
                  <a:spcAft>
                    <a:spcPct val="0"/>
                  </a:spcAft>
                  <a:buClr>
                    <a:schemeClr val="accent1"/>
                  </a:buClr>
                  <a:buSzTx/>
                  <a:buFontTx/>
                  <a:buNone/>
                  <a:tabLst/>
                </a:pPr>
                <a:endParaRPr kumimoji="0" lang="en-US" sz="2000" b="1" i="0" u="none" strike="noStrike" cap="none" normalizeH="0" baseline="0" dirty="0" smtClean="0">
                  <a:ln>
                    <a:noFill/>
                  </a:ln>
                  <a:solidFill>
                    <a:schemeClr val="tx1"/>
                  </a:solidFill>
                  <a:effectLst/>
                  <a:latin typeface="Arial" charset="0"/>
                </a:endParaRPr>
              </a:p>
            </p:txBody>
          </p:sp>
        </p:grpSp>
        <p:grpSp>
          <p:nvGrpSpPr>
            <p:cNvPr id="8" name="Group 29"/>
            <p:cNvGrpSpPr/>
            <p:nvPr/>
          </p:nvGrpSpPr>
          <p:grpSpPr>
            <a:xfrm>
              <a:off x="2447831" y="2932772"/>
              <a:ext cx="111512" cy="1874149"/>
              <a:chOff x="1721003" y="2932772"/>
              <a:chExt cx="111512" cy="1874149"/>
            </a:xfrm>
            <a:scene3d>
              <a:camera prst="perspectiveLeft">
                <a:rot lat="300000" lon="1200000" rev="0"/>
              </a:camera>
              <a:lightRig rig="threePt" dir="t">
                <a:rot lat="0" lon="0" rev="4800000"/>
              </a:lightRig>
            </a:scene3d>
          </p:grpSpPr>
          <p:grpSp>
            <p:nvGrpSpPr>
              <p:cNvPr id="9" name="Group 24"/>
              <p:cNvGrpSpPr/>
              <p:nvPr/>
            </p:nvGrpSpPr>
            <p:grpSpPr>
              <a:xfrm flipV="1">
                <a:off x="1721003" y="2932772"/>
                <a:ext cx="111512" cy="1692012"/>
                <a:chOff x="1763749" y="1174596"/>
                <a:chExt cx="111512" cy="1692012"/>
              </a:xfrm>
            </p:grpSpPr>
            <p:sp>
              <p:nvSpPr>
                <p:cNvPr id="11" name="Rectangle 10"/>
                <p:cNvSpPr/>
                <p:nvPr/>
              </p:nvSpPr>
              <p:spPr bwMode="auto">
                <a:xfrm>
                  <a:off x="1763749" y="1174596"/>
                  <a:ext cx="111512" cy="1188720"/>
                </a:xfrm>
                <a:prstGeom prst="rect">
                  <a:avLst/>
                </a:prstGeom>
                <a:solidFill>
                  <a:srgbClr val="00B0F0"/>
                </a:solidFill>
                <a:ln w="9525" cap="flat" cmpd="sng" algn="ctr">
                  <a:noFill/>
                  <a:prstDash val="solid"/>
                  <a:round/>
                  <a:headEnd type="none" w="med" len="med"/>
                  <a:tailEnd type="none" w="med" len="med"/>
                </a:ln>
                <a:effectLst/>
                <a:sp3d extrusionH="177800"/>
              </p:spPr>
              <p:txBody>
                <a:bodyPr vert="horz" wrap="square" lIns="92075" tIns="46038" rIns="92075" bIns="46038" numCol="1" rtlCol="0" anchor="t" anchorCtr="0" compatLnSpc="1">
                  <a:prstTxWarp prst="textNoShape">
                    <a:avLst/>
                  </a:prstTxWarp>
                  <a:noAutofit/>
                </a:bodyPr>
                <a:lstStyle/>
                <a:p>
                  <a:pPr marL="119063" marR="0" indent="-119063" algn="ctr" defTabSz="914400" rtl="0" eaLnBrk="1" fontAlgn="base" latinLnBrk="0" hangingPunct="1">
                    <a:lnSpc>
                      <a:spcPct val="90000"/>
                    </a:lnSpc>
                    <a:spcBef>
                      <a:spcPct val="50000"/>
                    </a:spcBef>
                    <a:spcAft>
                      <a:spcPct val="0"/>
                    </a:spcAft>
                    <a:buClr>
                      <a:schemeClr val="accent1"/>
                    </a:buClr>
                    <a:buSzTx/>
                    <a:buFontTx/>
                    <a:buNone/>
                    <a:tabLst/>
                  </a:pPr>
                  <a:endParaRPr kumimoji="0" lang="en-US" sz="2000" b="1" i="0" u="none" strike="noStrike" cap="none" normalizeH="0" baseline="0" dirty="0" smtClean="0">
                    <a:ln>
                      <a:noFill/>
                    </a:ln>
                    <a:solidFill>
                      <a:schemeClr val="tx1"/>
                    </a:solidFill>
                    <a:effectLst/>
                    <a:latin typeface="Arial" charset="0"/>
                  </a:endParaRPr>
                </a:p>
              </p:txBody>
            </p:sp>
            <p:sp>
              <p:nvSpPr>
                <p:cNvPr id="12" name="Rectangle 11"/>
                <p:cNvSpPr/>
                <p:nvPr/>
              </p:nvSpPr>
              <p:spPr bwMode="auto">
                <a:xfrm>
                  <a:off x="1763749" y="2360342"/>
                  <a:ext cx="111512" cy="320040"/>
                </a:xfrm>
                <a:prstGeom prst="rect">
                  <a:avLst/>
                </a:prstGeom>
                <a:solidFill>
                  <a:srgbClr val="FF0000"/>
                </a:solidFill>
                <a:ln w="9525" cap="flat" cmpd="sng" algn="ctr">
                  <a:noFill/>
                  <a:prstDash val="solid"/>
                  <a:round/>
                  <a:headEnd type="none" w="med" len="med"/>
                  <a:tailEnd type="none" w="med" len="med"/>
                </a:ln>
                <a:effectLst/>
                <a:sp3d extrusionH="177800"/>
              </p:spPr>
              <p:txBody>
                <a:bodyPr vert="horz" wrap="square" lIns="92075" tIns="46038" rIns="92075" bIns="46038" numCol="1" rtlCol="0" anchor="t" anchorCtr="0" compatLnSpc="1">
                  <a:prstTxWarp prst="textNoShape">
                    <a:avLst/>
                  </a:prstTxWarp>
                  <a:noAutofit/>
                </a:bodyPr>
                <a:lstStyle/>
                <a:p>
                  <a:pPr marL="119063" marR="0" indent="-119063" algn="ctr" defTabSz="914400" rtl="0" eaLnBrk="1" fontAlgn="base" latinLnBrk="0" hangingPunct="1">
                    <a:lnSpc>
                      <a:spcPct val="90000"/>
                    </a:lnSpc>
                    <a:spcBef>
                      <a:spcPct val="50000"/>
                    </a:spcBef>
                    <a:spcAft>
                      <a:spcPct val="0"/>
                    </a:spcAft>
                    <a:buClr>
                      <a:schemeClr val="accent1"/>
                    </a:buClr>
                    <a:buSzTx/>
                    <a:buFontTx/>
                    <a:buNone/>
                    <a:tabLst/>
                  </a:pPr>
                  <a:endParaRPr kumimoji="0" lang="en-US" sz="2000" b="1" i="0" u="none" strike="noStrike" cap="none" normalizeH="0" baseline="0" dirty="0" smtClean="0">
                    <a:ln>
                      <a:noFill/>
                    </a:ln>
                    <a:solidFill>
                      <a:schemeClr val="tx1"/>
                    </a:solidFill>
                    <a:effectLst/>
                    <a:latin typeface="Arial" charset="0"/>
                  </a:endParaRPr>
                </a:p>
              </p:txBody>
            </p:sp>
            <p:sp>
              <p:nvSpPr>
                <p:cNvPr id="13" name="Rectangle 12"/>
                <p:cNvSpPr/>
                <p:nvPr/>
              </p:nvSpPr>
              <p:spPr bwMode="auto">
                <a:xfrm>
                  <a:off x="1763749" y="2683728"/>
                  <a:ext cx="111512" cy="182880"/>
                </a:xfrm>
                <a:prstGeom prst="rect">
                  <a:avLst/>
                </a:prstGeom>
                <a:solidFill>
                  <a:srgbClr val="92D050"/>
                </a:solidFill>
                <a:ln w="9525" cap="flat" cmpd="sng" algn="ctr">
                  <a:noFill/>
                  <a:prstDash val="solid"/>
                  <a:round/>
                  <a:headEnd type="none" w="med" len="med"/>
                  <a:tailEnd type="none" w="med" len="med"/>
                </a:ln>
                <a:effectLst/>
                <a:sp3d extrusionH="177800"/>
              </p:spPr>
              <p:txBody>
                <a:bodyPr vert="horz" wrap="square" lIns="92075" tIns="46038" rIns="92075" bIns="46038" numCol="1" rtlCol="0" anchor="t" anchorCtr="0" compatLnSpc="1">
                  <a:prstTxWarp prst="textNoShape">
                    <a:avLst/>
                  </a:prstTxWarp>
                  <a:noAutofit/>
                </a:bodyPr>
                <a:lstStyle/>
                <a:p>
                  <a:pPr marL="119063" marR="0" indent="-119063" algn="ctr" defTabSz="914400" rtl="0" eaLnBrk="1" fontAlgn="base" latinLnBrk="0" hangingPunct="1">
                    <a:lnSpc>
                      <a:spcPct val="90000"/>
                    </a:lnSpc>
                    <a:spcBef>
                      <a:spcPct val="50000"/>
                    </a:spcBef>
                    <a:spcAft>
                      <a:spcPct val="0"/>
                    </a:spcAft>
                    <a:buClr>
                      <a:schemeClr val="accent1"/>
                    </a:buClr>
                    <a:buSzTx/>
                    <a:buFontTx/>
                    <a:buNone/>
                    <a:tabLst/>
                  </a:pPr>
                  <a:endParaRPr kumimoji="0" lang="en-US" sz="2000" b="1" i="0" u="none" strike="noStrike" cap="none" normalizeH="0" baseline="0" dirty="0" smtClean="0">
                    <a:ln>
                      <a:noFill/>
                    </a:ln>
                    <a:solidFill>
                      <a:schemeClr val="tx1"/>
                    </a:solidFill>
                    <a:effectLst/>
                    <a:latin typeface="Arial" charset="0"/>
                  </a:endParaRPr>
                </a:p>
              </p:txBody>
            </p:sp>
          </p:grpSp>
          <p:sp>
            <p:nvSpPr>
              <p:cNvPr id="10" name="Rectangle 9"/>
              <p:cNvSpPr/>
              <p:nvPr/>
            </p:nvSpPr>
            <p:spPr bwMode="auto">
              <a:xfrm flipV="1">
                <a:off x="1721003" y="4624041"/>
                <a:ext cx="111512" cy="182880"/>
              </a:xfrm>
              <a:prstGeom prst="rect">
                <a:avLst/>
              </a:prstGeom>
              <a:solidFill>
                <a:srgbClr val="92D050"/>
              </a:solidFill>
              <a:ln w="9525" cap="flat" cmpd="sng" algn="ctr">
                <a:noFill/>
                <a:prstDash val="solid"/>
                <a:round/>
                <a:headEnd type="none" w="med" len="med"/>
                <a:tailEnd type="none" w="med" len="med"/>
              </a:ln>
              <a:effectLst/>
              <a:sp3d extrusionH="177800"/>
            </p:spPr>
            <p:txBody>
              <a:bodyPr vert="horz" wrap="square" lIns="92075" tIns="46038" rIns="92075" bIns="46038" numCol="1" rtlCol="0" anchor="t" anchorCtr="0" compatLnSpc="1">
                <a:prstTxWarp prst="textNoShape">
                  <a:avLst/>
                </a:prstTxWarp>
                <a:noAutofit/>
              </a:bodyPr>
              <a:lstStyle/>
              <a:p>
                <a:pPr marL="119063" marR="0" indent="-119063" algn="ctr" defTabSz="914400" rtl="0" eaLnBrk="1" fontAlgn="base" latinLnBrk="0" hangingPunct="1">
                  <a:lnSpc>
                    <a:spcPct val="90000"/>
                  </a:lnSpc>
                  <a:spcBef>
                    <a:spcPct val="50000"/>
                  </a:spcBef>
                  <a:spcAft>
                    <a:spcPct val="0"/>
                  </a:spcAft>
                  <a:buClr>
                    <a:schemeClr val="accent1"/>
                  </a:buClr>
                  <a:buSzTx/>
                  <a:buFontTx/>
                  <a:buNone/>
                  <a:tabLst/>
                </a:pPr>
                <a:endParaRPr kumimoji="0" lang="en-US" sz="2000" b="1" i="0" u="none" strike="noStrike" cap="none" normalizeH="0" baseline="0" dirty="0" smtClean="0">
                  <a:ln>
                    <a:noFill/>
                  </a:ln>
                  <a:solidFill>
                    <a:schemeClr val="tx1"/>
                  </a:solidFill>
                  <a:effectLst/>
                  <a:latin typeface="Arial" charset="0"/>
                </a:endParaRPr>
              </a:p>
            </p:txBody>
          </p:sp>
        </p:grpSp>
      </p:grpSp>
    </p:spTree>
  </p:cSld>
  <p:clrMapOvr>
    <a:masterClrMapping/>
  </p:clrMapOvr>
  <p:transition spd="med">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InfiniBand Network</a:t>
            </a:r>
            <a:endParaRPr lang="en-US" dirty="0"/>
          </a:p>
        </p:txBody>
      </p:sp>
      <p:sp>
        <p:nvSpPr>
          <p:cNvPr id="3" name="Content Placeholder 2"/>
          <p:cNvSpPr>
            <a:spLocks noGrp="1"/>
          </p:cNvSpPr>
          <p:nvPr>
            <p:ph sz="quarter" idx="12"/>
          </p:nvPr>
        </p:nvSpPr>
        <p:spPr/>
        <p:txBody>
          <a:bodyPr/>
          <a:lstStyle/>
          <a:p>
            <a:r>
              <a:rPr lang="en-US" dirty="0" smtClean="0"/>
              <a:t>Network configuration</a:t>
            </a:r>
          </a:p>
          <a:p>
            <a:pPr lvl="1"/>
            <a:r>
              <a:rPr lang="en-US" dirty="0" smtClean="0"/>
              <a:t>Exhaustive testing has reduced brownout during InfiniBand failures </a:t>
            </a:r>
          </a:p>
          <a:p>
            <a:pPr lvl="1"/>
            <a:r>
              <a:rPr lang="en-US" dirty="0" smtClean="0">
                <a:latin typeface="Courier New" pitchFamily="49" charset="0"/>
                <a:cs typeface="Courier New" pitchFamily="49" charset="0"/>
              </a:rPr>
              <a:t>BONDING_OPTS="mode=active-backup miimon=100 downdelay=5000 updelay=5000 num_grat_arp=100“</a:t>
            </a:r>
          </a:p>
          <a:p>
            <a:pPr lvl="1"/>
            <a:r>
              <a:rPr lang="en-US" dirty="0" smtClean="0"/>
              <a:t>Switch and port failures are handled efficiently and transparently</a:t>
            </a:r>
          </a:p>
          <a:p>
            <a:pPr lvl="1">
              <a:buNone/>
            </a:pPr>
            <a:endParaRPr lang="en-US" dirty="0"/>
          </a:p>
        </p:txBody>
      </p:sp>
      <p:sp>
        <p:nvSpPr>
          <p:cNvPr id="4" name="Text Placeholder 3"/>
          <p:cNvSpPr>
            <a:spLocks noGrp="1"/>
          </p:cNvSpPr>
          <p:nvPr>
            <p:ph type="body" sz="quarter" idx="13"/>
          </p:nvPr>
        </p:nvSpPr>
        <p:spPr>
          <a:xfrm>
            <a:off x="804347" y="648216"/>
            <a:ext cx="8229600" cy="304800"/>
          </a:xfrm>
        </p:spPr>
        <p:txBody>
          <a:bodyPr/>
          <a:lstStyle/>
          <a:p>
            <a:r>
              <a:rPr lang="en-US" dirty="0" smtClean="0"/>
              <a:t>Preconfigured Low Brownout and High Bandwidth</a:t>
            </a:r>
            <a:endParaRPr lang="en-US" dirty="0"/>
          </a:p>
        </p:txBody>
      </p:sp>
      <p:grpSp>
        <p:nvGrpSpPr>
          <p:cNvPr id="5" name="Group 25"/>
          <p:cNvGrpSpPr/>
          <p:nvPr/>
        </p:nvGrpSpPr>
        <p:grpSpPr>
          <a:xfrm>
            <a:off x="8285996" y="3257550"/>
            <a:ext cx="705604" cy="1228142"/>
            <a:chOff x="908326" y="788019"/>
            <a:chExt cx="2277119" cy="4199363"/>
          </a:xfrm>
        </p:grpSpPr>
        <p:pic>
          <p:nvPicPr>
            <p:cNvPr id="6" name="Picture 5" descr="Picture20.png"/>
            <p:cNvPicPr>
              <a:picLocks noChangeAspect="1"/>
            </p:cNvPicPr>
            <p:nvPr/>
          </p:nvPicPr>
          <p:blipFill>
            <a:blip r:embed="rId2" cstate="print"/>
            <a:stretch>
              <a:fillRect/>
            </a:stretch>
          </p:blipFill>
          <p:spPr>
            <a:xfrm>
              <a:off x="908326" y="788019"/>
              <a:ext cx="2277119" cy="4199363"/>
            </a:xfrm>
            <a:prstGeom prst="rect">
              <a:avLst/>
            </a:prstGeom>
          </p:spPr>
        </p:pic>
        <p:grpSp>
          <p:nvGrpSpPr>
            <p:cNvPr id="7" name="Group 23"/>
            <p:cNvGrpSpPr/>
            <p:nvPr/>
          </p:nvGrpSpPr>
          <p:grpSpPr>
            <a:xfrm>
              <a:off x="2445972" y="1174596"/>
              <a:ext cx="111512" cy="1692012"/>
              <a:chOff x="1763749" y="1174596"/>
              <a:chExt cx="111512" cy="1692012"/>
            </a:xfrm>
            <a:scene3d>
              <a:camera prst="perspectiveLeft">
                <a:rot lat="20999999" lon="1200000" rev="0"/>
              </a:camera>
              <a:lightRig rig="threePt" dir="t">
                <a:rot lat="0" lon="0" rev="4800000"/>
              </a:lightRig>
            </a:scene3d>
          </p:grpSpPr>
          <p:sp>
            <p:nvSpPr>
              <p:cNvPr id="14" name="Rectangle 13"/>
              <p:cNvSpPr/>
              <p:nvPr/>
            </p:nvSpPr>
            <p:spPr bwMode="auto">
              <a:xfrm>
                <a:off x="1763749" y="1174596"/>
                <a:ext cx="111512" cy="1188720"/>
              </a:xfrm>
              <a:prstGeom prst="rect">
                <a:avLst/>
              </a:prstGeom>
              <a:solidFill>
                <a:srgbClr val="00B0F0"/>
              </a:solidFill>
              <a:ln w="9525" cap="flat" cmpd="sng" algn="ctr">
                <a:noFill/>
                <a:prstDash val="solid"/>
                <a:round/>
                <a:headEnd type="none" w="med" len="med"/>
                <a:tailEnd type="none" w="med" len="med"/>
              </a:ln>
              <a:effectLst/>
              <a:sp3d extrusionH="177800"/>
            </p:spPr>
            <p:txBody>
              <a:bodyPr vert="horz" wrap="square" lIns="92075" tIns="46038" rIns="92075" bIns="46038" numCol="1" rtlCol="0" anchor="t" anchorCtr="0" compatLnSpc="1">
                <a:prstTxWarp prst="textNoShape">
                  <a:avLst/>
                </a:prstTxWarp>
                <a:noAutofit/>
              </a:bodyPr>
              <a:lstStyle/>
              <a:p>
                <a:pPr marL="119063" marR="0" indent="-119063" algn="ctr" defTabSz="914400" rtl="0" eaLnBrk="1" fontAlgn="base" latinLnBrk="0" hangingPunct="1">
                  <a:lnSpc>
                    <a:spcPct val="90000"/>
                  </a:lnSpc>
                  <a:spcBef>
                    <a:spcPct val="50000"/>
                  </a:spcBef>
                  <a:spcAft>
                    <a:spcPct val="0"/>
                  </a:spcAft>
                  <a:buClr>
                    <a:schemeClr val="accent1"/>
                  </a:buClr>
                  <a:buSzTx/>
                  <a:buFontTx/>
                  <a:buNone/>
                  <a:tabLst/>
                </a:pPr>
                <a:endParaRPr kumimoji="0" lang="en-US" sz="2000" b="1" i="0" u="none" strike="noStrike" cap="none" normalizeH="0" baseline="0" dirty="0" smtClean="0">
                  <a:ln>
                    <a:noFill/>
                  </a:ln>
                  <a:solidFill>
                    <a:schemeClr val="tx1"/>
                  </a:solidFill>
                  <a:effectLst/>
                  <a:latin typeface="Arial" charset="0"/>
                </a:endParaRPr>
              </a:p>
            </p:txBody>
          </p:sp>
          <p:sp>
            <p:nvSpPr>
              <p:cNvPr id="15" name="Rectangle 14"/>
              <p:cNvSpPr/>
              <p:nvPr/>
            </p:nvSpPr>
            <p:spPr bwMode="auto">
              <a:xfrm>
                <a:off x="1763749" y="2360342"/>
                <a:ext cx="111512" cy="320040"/>
              </a:xfrm>
              <a:prstGeom prst="rect">
                <a:avLst/>
              </a:prstGeom>
              <a:solidFill>
                <a:srgbClr val="FF0000"/>
              </a:solidFill>
              <a:ln w="9525" cap="flat" cmpd="sng" algn="ctr">
                <a:noFill/>
                <a:prstDash val="solid"/>
                <a:round/>
                <a:headEnd type="none" w="med" len="med"/>
                <a:tailEnd type="none" w="med" len="med"/>
              </a:ln>
              <a:effectLst/>
              <a:sp3d extrusionH="177800"/>
            </p:spPr>
            <p:txBody>
              <a:bodyPr vert="horz" wrap="square" lIns="92075" tIns="46038" rIns="92075" bIns="46038" numCol="1" rtlCol="0" anchor="t" anchorCtr="0" compatLnSpc="1">
                <a:prstTxWarp prst="textNoShape">
                  <a:avLst/>
                </a:prstTxWarp>
                <a:noAutofit/>
              </a:bodyPr>
              <a:lstStyle/>
              <a:p>
                <a:pPr marL="119063" marR="0" indent="-119063" algn="ctr" defTabSz="914400" rtl="0" eaLnBrk="1" fontAlgn="base" latinLnBrk="0" hangingPunct="1">
                  <a:lnSpc>
                    <a:spcPct val="90000"/>
                  </a:lnSpc>
                  <a:spcBef>
                    <a:spcPct val="50000"/>
                  </a:spcBef>
                  <a:spcAft>
                    <a:spcPct val="0"/>
                  </a:spcAft>
                  <a:buClr>
                    <a:schemeClr val="accent1"/>
                  </a:buClr>
                  <a:buSzTx/>
                  <a:buFontTx/>
                  <a:buNone/>
                  <a:tabLst/>
                </a:pPr>
                <a:endParaRPr kumimoji="0" lang="en-US" sz="2000" b="1" i="0" u="none" strike="noStrike" cap="none" normalizeH="0" baseline="0" dirty="0" smtClean="0">
                  <a:ln>
                    <a:noFill/>
                  </a:ln>
                  <a:solidFill>
                    <a:schemeClr val="tx1"/>
                  </a:solidFill>
                  <a:effectLst/>
                  <a:latin typeface="Arial" charset="0"/>
                </a:endParaRPr>
              </a:p>
            </p:txBody>
          </p:sp>
          <p:sp>
            <p:nvSpPr>
              <p:cNvPr id="16" name="Rectangle 15"/>
              <p:cNvSpPr/>
              <p:nvPr/>
            </p:nvSpPr>
            <p:spPr bwMode="auto">
              <a:xfrm>
                <a:off x="1763749" y="2683728"/>
                <a:ext cx="111512" cy="182880"/>
              </a:xfrm>
              <a:prstGeom prst="rect">
                <a:avLst/>
              </a:prstGeom>
              <a:solidFill>
                <a:srgbClr val="92D050"/>
              </a:solidFill>
              <a:ln w="9525" cap="flat" cmpd="sng" algn="ctr">
                <a:noFill/>
                <a:prstDash val="solid"/>
                <a:round/>
                <a:headEnd type="none" w="med" len="med"/>
                <a:tailEnd type="none" w="med" len="med"/>
              </a:ln>
              <a:effectLst/>
              <a:sp3d extrusionH="177800"/>
            </p:spPr>
            <p:txBody>
              <a:bodyPr vert="horz" wrap="square" lIns="92075" tIns="46038" rIns="92075" bIns="46038" numCol="1" rtlCol="0" anchor="t" anchorCtr="0" compatLnSpc="1">
                <a:prstTxWarp prst="textNoShape">
                  <a:avLst/>
                </a:prstTxWarp>
                <a:noAutofit/>
              </a:bodyPr>
              <a:lstStyle/>
              <a:p>
                <a:pPr marL="119063" marR="0" indent="-119063" algn="ctr" defTabSz="914400" rtl="0" eaLnBrk="1" fontAlgn="base" latinLnBrk="0" hangingPunct="1">
                  <a:lnSpc>
                    <a:spcPct val="90000"/>
                  </a:lnSpc>
                  <a:spcBef>
                    <a:spcPct val="50000"/>
                  </a:spcBef>
                  <a:spcAft>
                    <a:spcPct val="0"/>
                  </a:spcAft>
                  <a:buClr>
                    <a:schemeClr val="accent1"/>
                  </a:buClr>
                  <a:buSzTx/>
                  <a:buFontTx/>
                  <a:buNone/>
                  <a:tabLst/>
                </a:pPr>
                <a:endParaRPr kumimoji="0" lang="en-US" sz="2000" b="1" i="0" u="none" strike="noStrike" cap="none" normalizeH="0" baseline="0" dirty="0" smtClean="0">
                  <a:ln>
                    <a:noFill/>
                  </a:ln>
                  <a:solidFill>
                    <a:schemeClr val="tx1"/>
                  </a:solidFill>
                  <a:effectLst/>
                  <a:latin typeface="Arial" charset="0"/>
                </a:endParaRPr>
              </a:p>
            </p:txBody>
          </p:sp>
        </p:grpSp>
        <p:grpSp>
          <p:nvGrpSpPr>
            <p:cNvPr id="8" name="Group 29"/>
            <p:cNvGrpSpPr/>
            <p:nvPr/>
          </p:nvGrpSpPr>
          <p:grpSpPr>
            <a:xfrm>
              <a:off x="2447831" y="2932772"/>
              <a:ext cx="111512" cy="1874149"/>
              <a:chOff x="1721003" y="2932772"/>
              <a:chExt cx="111512" cy="1874149"/>
            </a:xfrm>
            <a:scene3d>
              <a:camera prst="perspectiveLeft">
                <a:rot lat="300000" lon="1200000" rev="0"/>
              </a:camera>
              <a:lightRig rig="threePt" dir="t">
                <a:rot lat="0" lon="0" rev="4800000"/>
              </a:lightRig>
            </a:scene3d>
          </p:grpSpPr>
          <p:grpSp>
            <p:nvGrpSpPr>
              <p:cNvPr id="9" name="Group 24"/>
              <p:cNvGrpSpPr/>
              <p:nvPr/>
            </p:nvGrpSpPr>
            <p:grpSpPr>
              <a:xfrm flipV="1">
                <a:off x="1721003" y="2932772"/>
                <a:ext cx="111512" cy="1692012"/>
                <a:chOff x="1763749" y="1174596"/>
                <a:chExt cx="111512" cy="1692012"/>
              </a:xfrm>
            </p:grpSpPr>
            <p:sp>
              <p:nvSpPr>
                <p:cNvPr id="11" name="Rectangle 10"/>
                <p:cNvSpPr/>
                <p:nvPr/>
              </p:nvSpPr>
              <p:spPr bwMode="auto">
                <a:xfrm>
                  <a:off x="1763749" y="1174596"/>
                  <a:ext cx="111512" cy="1188720"/>
                </a:xfrm>
                <a:prstGeom prst="rect">
                  <a:avLst/>
                </a:prstGeom>
                <a:solidFill>
                  <a:srgbClr val="00B0F0"/>
                </a:solidFill>
                <a:ln w="9525" cap="flat" cmpd="sng" algn="ctr">
                  <a:noFill/>
                  <a:prstDash val="solid"/>
                  <a:round/>
                  <a:headEnd type="none" w="med" len="med"/>
                  <a:tailEnd type="none" w="med" len="med"/>
                </a:ln>
                <a:effectLst/>
                <a:sp3d extrusionH="177800"/>
              </p:spPr>
              <p:txBody>
                <a:bodyPr vert="horz" wrap="square" lIns="92075" tIns="46038" rIns="92075" bIns="46038" numCol="1" rtlCol="0" anchor="t" anchorCtr="0" compatLnSpc="1">
                  <a:prstTxWarp prst="textNoShape">
                    <a:avLst/>
                  </a:prstTxWarp>
                  <a:noAutofit/>
                </a:bodyPr>
                <a:lstStyle/>
                <a:p>
                  <a:pPr marL="119063" marR="0" indent="-119063" algn="ctr" defTabSz="914400" rtl="0" eaLnBrk="1" fontAlgn="base" latinLnBrk="0" hangingPunct="1">
                    <a:lnSpc>
                      <a:spcPct val="90000"/>
                    </a:lnSpc>
                    <a:spcBef>
                      <a:spcPct val="50000"/>
                    </a:spcBef>
                    <a:spcAft>
                      <a:spcPct val="0"/>
                    </a:spcAft>
                    <a:buClr>
                      <a:schemeClr val="accent1"/>
                    </a:buClr>
                    <a:buSzTx/>
                    <a:buFontTx/>
                    <a:buNone/>
                    <a:tabLst/>
                  </a:pPr>
                  <a:endParaRPr kumimoji="0" lang="en-US" sz="2000" b="1" i="0" u="none" strike="noStrike" cap="none" normalizeH="0" baseline="0" dirty="0" smtClean="0">
                    <a:ln>
                      <a:noFill/>
                    </a:ln>
                    <a:solidFill>
                      <a:schemeClr val="tx1"/>
                    </a:solidFill>
                    <a:effectLst/>
                    <a:latin typeface="Arial" charset="0"/>
                  </a:endParaRPr>
                </a:p>
              </p:txBody>
            </p:sp>
            <p:sp>
              <p:nvSpPr>
                <p:cNvPr id="12" name="Rectangle 11"/>
                <p:cNvSpPr/>
                <p:nvPr/>
              </p:nvSpPr>
              <p:spPr bwMode="auto">
                <a:xfrm>
                  <a:off x="1763749" y="2360342"/>
                  <a:ext cx="111512" cy="320040"/>
                </a:xfrm>
                <a:prstGeom prst="rect">
                  <a:avLst/>
                </a:prstGeom>
                <a:solidFill>
                  <a:srgbClr val="FF0000"/>
                </a:solidFill>
                <a:ln w="9525" cap="flat" cmpd="sng" algn="ctr">
                  <a:noFill/>
                  <a:prstDash val="solid"/>
                  <a:round/>
                  <a:headEnd type="none" w="med" len="med"/>
                  <a:tailEnd type="none" w="med" len="med"/>
                </a:ln>
                <a:effectLst/>
                <a:sp3d extrusionH="177800"/>
              </p:spPr>
              <p:txBody>
                <a:bodyPr vert="horz" wrap="square" lIns="92075" tIns="46038" rIns="92075" bIns="46038" numCol="1" rtlCol="0" anchor="t" anchorCtr="0" compatLnSpc="1">
                  <a:prstTxWarp prst="textNoShape">
                    <a:avLst/>
                  </a:prstTxWarp>
                  <a:noAutofit/>
                </a:bodyPr>
                <a:lstStyle/>
                <a:p>
                  <a:pPr marL="119063" marR="0" indent="-119063" algn="ctr" defTabSz="914400" rtl="0" eaLnBrk="1" fontAlgn="base" latinLnBrk="0" hangingPunct="1">
                    <a:lnSpc>
                      <a:spcPct val="90000"/>
                    </a:lnSpc>
                    <a:spcBef>
                      <a:spcPct val="50000"/>
                    </a:spcBef>
                    <a:spcAft>
                      <a:spcPct val="0"/>
                    </a:spcAft>
                    <a:buClr>
                      <a:schemeClr val="accent1"/>
                    </a:buClr>
                    <a:buSzTx/>
                    <a:buFontTx/>
                    <a:buNone/>
                    <a:tabLst/>
                  </a:pPr>
                  <a:endParaRPr kumimoji="0" lang="en-US" sz="2000" b="1" i="0" u="none" strike="noStrike" cap="none" normalizeH="0" baseline="0" dirty="0" smtClean="0">
                    <a:ln>
                      <a:noFill/>
                    </a:ln>
                    <a:solidFill>
                      <a:schemeClr val="tx1"/>
                    </a:solidFill>
                    <a:effectLst/>
                    <a:latin typeface="Arial" charset="0"/>
                  </a:endParaRPr>
                </a:p>
              </p:txBody>
            </p:sp>
            <p:sp>
              <p:nvSpPr>
                <p:cNvPr id="13" name="Rectangle 12"/>
                <p:cNvSpPr/>
                <p:nvPr/>
              </p:nvSpPr>
              <p:spPr bwMode="auto">
                <a:xfrm>
                  <a:off x="1763749" y="2683728"/>
                  <a:ext cx="111512" cy="182880"/>
                </a:xfrm>
                <a:prstGeom prst="rect">
                  <a:avLst/>
                </a:prstGeom>
                <a:solidFill>
                  <a:srgbClr val="92D050"/>
                </a:solidFill>
                <a:ln w="9525" cap="flat" cmpd="sng" algn="ctr">
                  <a:noFill/>
                  <a:prstDash val="solid"/>
                  <a:round/>
                  <a:headEnd type="none" w="med" len="med"/>
                  <a:tailEnd type="none" w="med" len="med"/>
                </a:ln>
                <a:effectLst/>
                <a:sp3d extrusionH="177800"/>
              </p:spPr>
              <p:txBody>
                <a:bodyPr vert="horz" wrap="square" lIns="92075" tIns="46038" rIns="92075" bIns="46038" numCol="1" rtlCol="0" anchor="t" anchorCtr="0" compatLnSpc="1">
                  <a:prstTxWarp prst="textNoShape">
                    <a:avLst/>
                  </a:prstTxWarp>
                  <a:noAutofit/>
                </a:bodyPr>
                <a:lstStyle/>
                <a:p>
                  <a:pPr marL="119063" marR="0" indent="-119063" algn="ctr" defTabSz="914400" rtl="0" eaLnBrk="1" fontAlgn="base" latinLnBrk="0" hangingPunct="1">
                    <a:lnSpc>
                      <a:spcPct val="90000"/>
                    </a:lnSpc>
                    <a:spcBef>
                      <a:spcPct val="50000"/>
                    </a:spcBef>
                    <a:spcAft>
                      <a:spcPct val="0"/>
                    </a:spcAft>
                    <a:buClr>
                      <a:schemeClr val="accent1"/>
                    </a:buClr>
                    <a:buSzTx/>
                    <a:buFontTx/>
                    <a:buNone/>
                    <a:tabLst/>
                  </a:pPr>
                  <a:endParaRPr kumimoji="0" lang="en-US" sz="2000" b="1" i="0" u="none" strike="noStrike" cap="none" normalizeH="0" baseline="0" dirty="0" smtClean="0">
                    <a:ln>
                      <a:noFill/>
                    </a:ln>
                    <a:solidFill>
                      <a:schemeClr val="tx1"/>
                    </a:solidFill>
                    <a:effectLst/>
                    <a:latin typeface="Arial" charset="0"/>
                  </a:endParaRPr>
                </a:p>
              </p:txBody>
            </p:sp>
          </p:grpSp>
          <p:sp>
            <p:nvSpPr>
              <p:cNvPr id="10" name="Rectangle 9"/>
              <p:cNvSpPr/>
              <p:nvPr/>
            </p:nvSpPr>
            <p:spPr bwMode="auto">
              <a:xfrm flipV="1">
                <a:off x="1721003" y="4624041"/>
                <a:ext cx="111512" cy="182880"/>
              </a:xfrm>
              <a:prstGeom prst="rect">
                <a:avLst/>
              </a:prstGeom>
              <a:solidFill>
                <a:srgbClr val="92D050"/>
              </a:solidFill>
              <a:ln w="9525" cap="flat" cmpd="sng" algn="ctr">
                <a:noFill/>
                <a:prstDash val="solid"/>
                <a:round/>
                <a:headEnd type="none" w="med" len="med"/>
                <a:tailEnd type="none" w="med" len="med"/>
              </a:ln>
              <a:effectLst/>
              <a:sp3d extrusionH="177800"/>
            </p:spPr>
            <p:txBody>
              <a:bodyPr vert="horz" wrap="square" lIns="92075" tIns="46038" rIns="92075" bIns="46038" numCol="1" rtlCol="0" anchor="t" anchorCtr="0" compatLnSpc="1">
                <a:prstTxWarp prst="textNoShape">
                  <a:avLst/>
                </a:prstTxWarp>
                <a:noAutofit/>
              </a:bodyPr>
              <a:lstStyle/>
              <a:p>
                <a:pPr marL="119063" marR="0" indent="-119063" algn="ctr" defTabSz="914400" rtl="0" eaLnBrk="1" fontAlgn="base" latinLnBrk="0" hangingPunct="1">
                  <a:lnSpc>
                    <a:spcPct val="90000"/>
                  </a:lnSpc>
                  <a:spcBef>
                    <a:spcPct val="50000"/>
                  </a:spcBef>
                  <a:spcAft>
                    <a:spcPct val="0"/>
                  </a:spcAft>
                  <a:buClr>
                    <a:schemeClr val="accent1"/>
                  </a:buClr>
                  <a:buSzTx/>
                  <a:buFontTx/>
                  <a:buNone/>
                  <a:tabLst/>
                </a:pPr>
                <a:endParaRPr kumimoji="0" lang="en-US" sz="2000" b="1" i="0" u="none" strike="noStrike" cap="none" normalizeH="0" baseline="0" dirty="0" smtClean="0">
                  <a:ln>
                    <a:noFill/>
                  </a:ln>
                  <a:solidFill>
                    <a:schemeClr val="tx1"/>
                  </a:solidFill>
                  <a:effectLst/>
                  <a:latin typeface="Arial" charset="0"/>
                </a:endParaRPr>
              </a:p>
            </p:txBody>
          </p:sp>
        </p:grpSp>
      </p:grpSp>
    </p:spTree>
  </p:cSld>
  <p:clrMapOvr>
    <a:masterClrMapping/>
  </p:clrMapOvr>
  <p:transition spd="med">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Compute Nodes</a:t>
            </a:r>
            <a:endParaRPr lang="en-US" dirty="0"/>
          </a:p>
        </p:txBody>
      </p:sp>
      <p:sp>
        <p:nvSpPr>
          <p:cNvPr id="3" name="Content Placeholder 2"/>
          <p:cNvSpPr>
            <a:spLocks noGrp="1"/>
          </p:cNvSpPr>
          <p:nvPr>
            <p:ph sz="quarter" idx="12"/>
          </p:nvPr>
        </p:nvSpPr>
        <p:spPr>
          <a:xfrm>
            <a:off x="739953" y="1174371"/>
            <a:ext cx="8229600" cy="3346113"/>
          </a:xfrm>
        </p:spPr>
        <p:txBody>
          <a:bodyPr/>
          <a:lstStyle/>
          <a:p>
            <a:r>
              <a:rPr lang="en-US" dirty="0" smtClean="0"/>
              <a:t>DBCA templates with HA best practices built in</a:t>
            </a:r>
          </a:p>
          <a:p>
            <a:pPr lvl="1"/>
            <a:r>
              <a:rPr lang="en-US" dirty="0" smtClean="0"/>
              <a:t>Intelligent file redundancy configurations (ex: control file mirroring)</a:t>
            </a:r>
          </a:p>
          <a:p>
            <a:pPr lvl="1"/>
            <a:r>
              <a:rPr lang="en-US" dirty="0" smtClean="0"/>
              <a:t>Parameter settings based on best practices</a:t>
            </a:r>
          </a:p>
          <a:p>
            <a:pPr lvl="1"/>
            <a:r>
              <a:rPr lang="en-US" dirty="0" smtClean="0"/>
              <a:t>SGA / PGA configuration</a:t>
            </a:r>
          </a:p>
          <a:p>
            <a:r>
              <a:rPr lang="en-US" dirty="0" smtClean="0"/>
              <a:t>Performance optimizations that also prevent outages</a:t>
            </a:r>
          </a:p>
          <a:p>
            <a:pPr lvl="1"/>
            <a:r>
              <a:rPr lang="en-US" dirty="0" smtClean="0"/>
              <a:t>Efficient memory management using hugepages</a:t>
            </a:r>
          </a:p>
        </p:txBody>
      </p:sp>
      <p:sp>
        <p:nvSpPr>
          <p:cNvPr id="4" name="Text Placeholder 3"/>
          <p:cNvSpPr>
            <a:spLocks noGrp="1"/>
          </p:cNvSpPr>
          <p:nvPr>
            <p:ph type="body" sz="quarter" idx="13"/>
          </p:nvPr>
        </p:nvSpPr>
        <p:spPr>
          <a:xfrm>
            <a:off x="804347" y="648216"/>
            <a:ext cx="8229600" cy="304800"/>
          </a:xfrm>
        </p:spPr>
        <p:txBody>
          <a:bodyPr/>
          <a:lstStyle/>
          <a:p>
            <a:r>
              <a:rPr lang="en-US" dirty="0" smtClean="0"/>
              <a:t>Preconfigured High Availability</a:t>
            </a:r>
            <a:endParaRPr lang="en-US" dirty="0"/>
          </a:p>
        </p:txBody>
      </p:sp>
      <p:grpSp>
        <p:nvGrpSpPr>
          <p:cNvPr id="5" name="Group 25"/>
          <p:cNvGrpSpPr/>
          <p:nvPr/>
        </p:nvGrpSpPr>
        <p:grpSpPr>
          <a:xfrm>
            <a:off x="8285996" y="3257550"/>
            <a:ext cx="705604" cy="1228142"/>
            <a:chOff x="908326" y="788019"/>
            <a:chExt cx="2277119" cy="4199363"/>
          </a:xfrm>
        </p:grpSpPr>
        <p:pic>
          <p:nvPicPr>
            <p:cNvPr id="6" name="Picture 5" descr="Picture20.png"/>
            <p:cNvPicPr>
              <a:picLocks noChangeAspect="1"/>
            </p:cNvPicPr>
            <p:nvPr/>
          </p:nvPicPr>
          <p:blipFill>
            <a:blip r:embed="rId3" cstate="print"/>
            <a:stretch>
              <a:fillRect/>
            </a:stretch>
          </p:blipFill>
          <p:spPr>
            <a:xfrm>
              <a:off x="908326" y="788019"/>
              <a:ext cx="2277119" cy="4199363"/>
            </a:xfrm>
            <a:prstGeom prst="rect">
              <a:avLst/>
            </a:prstGeom>
          </p:spPr>
        </p:pic>
        <p:grpSp>
          <p:nvGrpSpPr>
            <p:cNvPr id="7" name="Group 23"/>
            <p:cNvGrpSpPr/>
            <p:nvPr/>
          </p:nvGrpSpPr>
          <p:grpSpPr>
            <a:xfrm>
              <a:off x="2445972" y="1174596"/>
              <a:ext cx="111512" cy="1692012"/>
              <a:chOff x="1763749" y="1174596"/>
              <a:chExt cx="111512" cy="1692012"/>
            </a:xfrm>
            <a:scene3d>
              <a:camera prst="perspectiveLeft">
                <a:rot lat="20999999" lon="1200000" rev="0"/>
              </a:camera>
              <a:lightRig rig="threePt" dir="t">
                <a:rot lat="0" lon="0" rev="4800000"/>
              </a:lightRig>
            </a:scene3d>
          </p:grpSpPr>
          <p:sp>
            <p:nvSpPr>
              <p:cNvPr id="14" name="Rectangle 13"/>
              <p:cNvSpPr/>
              <p:nvPr/>
            </p:nvSpPr>
            <p:spPr bwMode="auto">
              <a:xfrm>
                <a:off x="1763749" y="1174596"/>
                <a:ext cx="111512" cy="1188720"/>
              </a:xfrm>
              <a:prstGeom prst="rect">
                <a:avLst/>
              </a:prstGeom>
              <a:solidFill>
                <a:srgbClr val="00B0F0"/>
              </a:solidFill>
              <a:ln w="9525" cap="flat" cmpd="sng" algn="ctr">
                <a:noFill/>
                <a:prstDash val="solid"/>
                <a:round/>
                <a:headEnd type="none" w="med" len="med"/>
                <a:tailEnd type="none" w="med" len="med"/>
              </a:ln>
              <a:effectLst/>
              <a:sp3d extrusionH="177800"/>
            </p:spPr>
            <p:txBody>
              <a:bodyPr vert="horz" wrap="square" lIns="92075" tIns="46038" rIns="92075" bIns="46038" numCol="1" rtlCol="0" anchor="t" anchorCtr="0" compatLnSpc="1">
                <a:prstTxWarp prst="textNoShape">
                  <a:avLst/>
                </a:prstTxWarp>
                <a:noAutofit/>
              </a:bodyPr>
              <a:lstStyle/>
              <a:p>
                <a:pPr marL="119063" marR="0" indent="-119063" algn="ctr" defTabSz="914400" rtl="0" eaLnBrk="1" fontAlgn="base" latinLnBrk="0" hangingPunct="1">
                  <a:lnSpc>
                    <a:spcPct val="90000"/>
                  </a:lnSpc>
                  <a:spcBef>
                    <a:spcPct val="50000"/>
                  </a:spcBef>
                  <a:spcAft>
                    <a:spcPct val="0"/>
                  </a:spcAft>
                  <a:buClr>
                    <a:schemeClr val="accent1"/>
                  </a:buClr>
                  <a:buSzTx/>
                  <a:buFontTx/>
                  <a:buNone/>
                  <a:tabLst/>
                </a:pPr>
                <a:endParaRPr kumimoji="0" lang="en-US" sz="2000" b="1" i="0" u="none" strike="noStrike" cap="none" normalizeH="0" baseline="0" dirty="0" smtClean="0">
                  <a:ln>
                    <a:noFill/>
                  </a:ln>
                  <a:solidFill>
                    <a:schemeClr val="tx1"/>
                  </a:solidFill>
                  <a:effectLst/>
                  <a:latin typeface="Arial" charset="0"/>
                </a:endParaRPr>
              </a:p>
            </p:txBody>
          </p:sp>
          <p:sp>
            <p:nvSpPr>
              <p:cNvPr id="15" name="Rectangle 14"/>
              <p:cNvSpPr/>
              <p:nvPr/>
            </p:nvSpPr>
            <p:spPr bwMode="auto">
              <a:xfrm>
                <a:off x="1763749" y="2360342"/>
                <a:ext cx="111512" cy="320040"/>
              </a:xfrm>
              <a:prstGeom prst="rect">
                <a:avLst/>
              </a:prstGeom>
              <a:solidFill>
                <a:srgbClr val="FF0000"/>
              </a:solidFill>
              <a:ln w="9525" cap="flat" cmpd="sng" algn="ctr">
                <a:noFill/>
                <a:prstDash val="solid"/>
                <a:round/>
                <a:headEnd type="none" w="med" len="med"/>
                <a:tailEnd type="none" w="med" len="med"/>
              </a:ln>
              <a:effectLst/>
              <a:sp3d extrusionH="177800"/>
            </p:spPr>
            <p:txBody>
              <a:bodyPr vert="horz" wrap="square" lIns="92075" tIns="46038" rIns="92075" bIns="46038" numCol="1" rtlCol="0" anchor="t" anchorCtr="0" compatLnSpc="1">
                <a:prstTxWarp prst="textNoShape">
                  <a:avLst/>
                </a:prstTxWarp>
                <a:noAutofit/>
              </a:bodyPr>
              <a:lstStyle/>
              <a:p>
                <a:pPr marL="119063" marR="0" indent="-119063" algn="ctr" defTabSz="914400" rtl="0" eaLnBrk="1" fontAlgn="base" latinLnBrk="0" hangingPunct="1">
                  <a:lnSpc>
                    <a:spcPct val="90000"/>
                  </a:lnSpc>
                  <a:spcBef>
                    <a:spcPct val="50000"/>
                  </a:spcBef>
                  <a:spcAft>
                    <a:spcPct val="0"/>
                  </a:spcAft>
                  <a:buClr>
                    <a:schemeClr val="accent1"/>
                  </a:buClr>
                  <a:buSzTx/>
                  <a:buFontTx/>
                  <a:buNone/>
                  <a:tabLst/>
                </a:pPr>
                <a:endParaRPr kumimoji="0" lang="en-US" sz="2000" b="1" i="0" u="none" strike="noStrike" cap="none" normalizeH="0" baseline="0" dirty="0" smtClean="0">
                  <a:ln>
                    <a:noFill/>
                  </a:ln>
                  <a:solidFill>
                    <a:schemeClr val="tx1"/>
                  </a:solidFill>
                  <a:effectLst/>
                  <a:latin typeface="Arial" charset="0"/>
                </a:endParaRPr>
              </a:p>
            </p:txBody>
          </p:sp>
          <p:sp>
            <p:nvSpPr>
              <p:cNvPr id="16" name="Rectangle 15"/>
              <p:cNvSpPr/>
              <p:nvPr/>
            </p:nvSpPr>
            <p:spPr bwMode="auto">
              <a:xfrm>
                <a:off x="1763749" y="2683728"/>
                <a:ext cx="111512" cy="182880"/>
              </a:xfrm>
              <a:prstGeom prst="rect">
                <a:avLst/>
              </a:prstGeom>
              <a:solidFill>
                <a:srgbClr val="92D050"/>
              </a:solidFill>
              <a:ln w="9525" cap="flat" cmpd="sng" algn="ctr">
                <a:noFill/>
                <a:prstDash val="solid"/>
                <a:round/>
                <a:headEnd type="none" w="med" len="med"/>
                <a:tailEnd type="none" w="med" len="med"/>
              </a:ln>
              <a:effectLst/>
              <a:sp3d extrusionH="177800"/>
            </p:spPr>
            <p:txBody>
              <a:bodyPr vert="horz" wrap="square" lIns="92075" tIns="46038" rIns="92075" bIns="46038" numCol="1" rtlCol="0" anchor="t" anchorCtr="0" compatLnSpc="1">
                <a:prstTxWarp prst="textNoShape">
                  <a:avLst/>
                </a:prstTxWarp>
                <a:noAutofit/>
              </a:bodyPr>
              <a:lstStyle/>
              <a:p>
                <a:pPr marL="119063" marR="0" indent="-119063" algn="ctr" defTabSz="914400" rtl="0" eaLnBrk="1" fontAlgn="base" latinLnBrk="0" hangingPunct="1">
                  <a:lnSpc>
                    <a:spcPct val="90000"/>
                  </a:lnSpc>
                  <a:spcBef>
                    <a:spcPct val="50000"/>
                  </a:spcBef>
                  <a:spcAft>
                    <a:spcPct val="0"/>
                  </a:spcAft>
                  <a:buClr>
                    <a:schemeClr val="accent1"/>
                  </a:buClr>
                  <a:buSzTx/>
                  <a:buFontTx/>
                  <a:buNone/>
                  <a:tabLst/>
                </a:pPr>
                <a:endParaRPr kumimoji="0" lang="en-US" sz="2000" b="1" i="0" u="none" strike="noStrike" cap="none" normalizeH="0" baseline="0" dirty="0" smtClean="0">
                  <a:ln>
                    <a:noFill/>
                  </a:ln>
                  <a:solidFill>
                    <a:schemeClr val="tx1"/>
                  </a:solidFill>
                  <a:effectLst/>
                  <a:latin typeface="Arial" charset="0"/>
                </a:endParaRPr>
              </a:p>
            </p:txBody>
          </p:sp>
        </p:grpSp>
        <p:grpSp>
          <p:nvGrpSpPr>
            <p:cNvPr id="8" name="Group 29"/>
            <p:cNvGrpSpPr/>
            <p:nvPr/>
          </p:nvGrpSpPr>
          <p:grpSpPr>
            <a:xfrm>
              <a:off x="2447831" y="2932772"/>
              <a:ext cx="111512" cy="1874149"/>
              <a:chOff x="1721003" y="2932772"/>
              <a:chExt cx="111512" cy="1874149"/>
            </a:xfrm>
            <a:scene3d>
              <a:camera prst="perspectiveLeft">
                <a:rot lat="300000" lon="1200000" rev="0"/>
              </a:camera>
              <a:lightRig rig="threePt" dir="t">
                <a:rot lat="0" lon="0" rev="4800000"/>
              </a:lightRig>
            </a:scene3d>
          </p:grpSpPr>
          <p:grpSp>
            <p:nvGrpSpPr>
              <p:cNvPr id="9" name="Group 24"/>
              <p:cNvGrpSpPr/>
              <p:nvPr/>
            </p:nvGrpSpPr>
            <p:grpSpPr>
              <a:xfrm flipV="1">
                <a:off x="1721003" y="2932772"/>
                <a:ext cx="111512" cy="1692012"/>
                <a:chOff x="1763749" y="1174596"/>
                <a:chExt cx="111512" cy="1692012"/>
              </a:xfrm>
            </p:grpSpPr>
            <p:sp>
              <p:nvSpPr>
                <p:cNvPr id="11" name="Rectangle 10"/>
                <p:cNvSpPr/>
                <p:nvPr/>
              </p:nvSpPr>
              <p:spPr bwMode="auto">
                <a:xfrm>
                  <a:off x="1763749" y="1174596"/>
                  <a:ext cx="111512" cy="1188720"/>
                </a:xfrm>
                <a:prstGeom prst="rect">
                  <a:avLst/>
                </a:prstGeom>
                <a:solidFill>
                  <a:srgbClr val="00B0F0"/>
                </a:solidFill>
                <a:ln w="9525" cap="flat" cmpd="sng" algn="ctr">
                  <a:noFill/>
                  <a:prstDash val="solid"/>
                  <a:round/>
                  <a:headEnd type="none" w="med" len="med"/>
                  <a:tailEnd type="none" w="med" len="med"/>
                </a:ln>
                <a:effectLst/>
                <a:sp3d extrusionH="177800"/>
              </p:spPr>
              <p:txBody>
                <a:bodyPr vert="horz" wrap="square" lIns="92075" tIns="46038" rIns="92075" bIns="46038" numCol="1" rtlCol="0" anchor="t" anchorCtr="0" compatLnSpc="1">
                  <a:prstTxWarp prst="textNoShape">
                    <a:avLst/>
                  </a:prstTxWarp>
                  <a:noAutofit/>
                </a:bodyPr>
                <a:lstStyle/>
                <a:p>
                  <a:pPr marL="119063" marR="0" indent="-119063" algn="ctr" defTabSz="914400" rtl="0" eaLnBrk="1" fontAlgn="base" latinLnBrk="0" hangingPunct="1">
                    <a:lnSpc>
                      <a:spcPct val="90000"/>
                    </a:lnSpc>
                    <a:spcBef>
                      <a:spcPct val="50000"/>
                    </a:spcBef>
                    <a:spcAft>
                      <a:spcPct val="0"/>
                    </a:spcAft>
                    <a:buClr>
                      <a:schemeClr val="accent1"/>
                    </a:buClr>
                    <a:buSzTx/>
                    <a:buFontTx/>
                    <a:buNone/>
                    <a:tabLst/>
                  </a:pPr>
                  <a:endParaRPr kumimoji="0" lang="en-US" sz="2000" b="1" i="0" u="none" strike="noStrike" cap="none" normalizeH="0" baseline="0" dirty="0" smtClean="0">
                    <a:ln>
                      <a:noFill/>
                    </a:ln>
                    <a:solidFill>
                      <a:schemeClr val="tx1"/>
                    </a:solidFill>
                    <a:effectLst/>
                    <a:latin typeface="Arial" charset="0"/>
                  </a:endParaRPr>
                </a:p>
              </p:txBody>
            </p:sp>
            <p:sp>
              <p:nvSpPr>
                <p:cNvPr id="12" name="Rectangle 11"/>
                <p:cNvSpPr/>
                <p:nvPr/>
              </p:nvSpPr>
              <p:spPr bwMode="auto">
                <a:xfrm>
                  <a:off x="1763749" y="2360342"/>
                  <a:ext cx="111512" cy="320040"/>
                </a:xfrm>
                <a:prstGeom prst="rect">
                  <a:avLst/>
                </a:prstGeom>
                <a:solidFill>
                  <a:srgbClr val="FF0000"/>
                </a:solidFill>
                <a:ln w="9525" cap="flat" cmpd="sng" algn="ctr">
                  <a:noFill/>
                  <a:prstDash val="solid"/>
                  <a:round/>
                  <a:headEnd type="none" w="med" len="med"/>
                  <a:tailEnd type="none" w="med" len="med"/>
                </a:ln>
                <a:effectLst/>
                <a:sp3d extrusionH="177800"/>
              </p:spPr>
              <p:txBody>
                <a:bodyPr vert="horz" wrap="square" lIns="92075" tIns="46038" rIns="92075" bIns="46038" numCol="1" rtlCol="0" anchor="t" anchorCtr="0" compatLnSpc="1">
                  <a:prstTxWarp prst="textNoShape">
                    <a:avLst/>
                  </a:prstTxWarp>
                  <a:noAutofit/>
                </a:bodyPr>
                <a:lstStyle/>
                <a:p>
                  <a:pPr marL="119063" marR="0" indent="-119063" algn="ctr" defTabSz="914400" rtl="0" eaLnBrk="1" fontAlgn="base" latinLnBrk="0" hangingPunct="1">
                    <a:lnSpc>
                      <a:spcPct val="90000"/>
                    </a:lnSpc>
                    <a:spcBef>
                      <a:spcPct val="50000"/>
                    </a:spcBef>
                    <a:spcAft>
                      <a:spcPct val="0"/>
                    </a:spcAft>
                    <a:buClr>
                      <a:schemeClr val="accent1"/>
                    </a:buClr>
                    <a:buSzTx/>
                    <a:buFontTx/>
                    <a:buNone/>
                    <a:tabLst/>
                  </a:pPr>
                  <a:endParaRPr kumimoji="0" lang="en-US" sz="2000" b="1" i="0" u="none" strike="noStrike" cap="none" normalizeH="0" baseline="0" dirty="0" smtClean="0">
                    <a:ln>
                      <a:noFill/>
                    </a:ln>
                    <a:solidFill>
                      <a:schemeClr val="tx1"/>
                    </a:solidFill>
                    <a:effectLst/>
                    <a:latin typeface="Arial" charset="0"/>
                  </a:endParaRPr>
                </a:p>
              </p:txBody>
            </p:sp>
            <p:sp>
              <p:nvSpPr>
                <p:cNvPr id="13" name="Rectangle 12"/>
                <p:cNvSpPr/>
                <p:nvPr/>
              </p:nvSpPr>
              <p:spPr bwMode="auto">
                <a:xfrm>
                  <a:off x="1763749" y="2683728"/>
                  <a:ext cx="111512" cy="182880"/>
                </a:xfrm>
                <a:prstGeom prst="rect">
                  <a:avLst/>
                </a:prstGeom>
                <a:solidFill>
                  <a:srgbClr val="92D050"/>
                </a:solidFill>
                <a:ln w="9525" cap="flat" cmpd="sng" algn="ctr">
                  <a:noFill/>
                  <a:prstDash val="solid"/>
                  <a:round/>
                  <a:headEnd type="none" w="med" len="med"/>
                  <a:tailEnd type="none" w="med" len="med"/>
                </a:ln>
                <a:effectLst/>
                <a:sp3d extrusionH="177800"/>
              </p:spPr>
              <p:txBody>
                <a:bodyPr vert="horz" wrap="square" lIns="92075" tIns="46038" rIns="92075" bIns="46038" numCol="1" rtlCol="0" anchor="t" anchorCtr="0" compatLnSpc="1">
                  <a:prstTxWarp prst="textNoShape">
                    <a:avLst/>
                  </a:prstTxWarp>
                  <a:noAutofit/>
                </a:bodyPr>
                <a:lstStyle/>
                <a:p>
                  <a:pPr marL="119063" marR="0" indent="-119063" algn="ctr" defTabSz="914400" rtl="0" eaLnBrk="1" fontAlgn="base" latinLnBrk="0" hangingPunct="1">
                    <a:lnSpc>
                      <a:spcPct val="90000"/>
                    </a:lnSpc>
                    <a:spcBef>
                      <a:spcPct val="50000"/>
                    </a:spcBef>
                    <a:spcAft>
                      <a:spcPct val="0"/>
                    </a:spcAft>
                    <a:buClr>
                      <a:schemeClr val="accent1"/>
                    </a:buClr>
                    <a:buSzTx/>
                    <a:buFontTx/>
                    <a:buNone/>
                    <a:tabLst/>
                  </a:pPr>
                  <a:endParaRPr kumimoji="0" lang="en-US" sz="2000" b="1" i="0" u="none" strike="noStrike" cap="none" normalizeH="0" baseline="0" dirty="0" smtClean="0">
                    <a:ln>
                      <a:noFill/>
                    </a:ln>
                    <a:solidFill>
                      <a:schemeClr val="tx1"/>
                    </a:solidFill>
                    <a:effectLst/>
                    <a:latin typeface="Arial" charset="0"/>
                  </a:endParaRPr>
                </a:p>
              </p:txBody>
            </p:sp>
          </p:grpSp>
          <p:sp>
            <p:nvSpPr>
              <p:cNvPr id="10" name="Rectangle 9"/>
              <p:cNvSpPr/>
              <p:nvPr/>
            </p:nvSpPr>
            <p:spPr bwMode="auto">
              <a:xfrm flipV="1">
                <a:off x="1721003" y="4624041"/>
                <a:ext cx="111512" cy="182880"/>
              </a:xfrm>
              <a:prstGeom prst="rect">
                <a:avLst/>
              </a:prstGeom>
              <a:solidFill>
                <a:srgbClr val="92D050"/>
              </a:solidFill>
              <a:ln w="9525" cap="flat" cmpd="sng" algn="ctr">
                <a:noFill/>
                <a:prstDash val="solid"/>
                <a:round/>
                <a:headEnd type="none" w="med" len="med"/>
                <a:tailEnd type="none" w="med" len="med"/>
              </a:ln>
              <a:effectLst/>
              <a:sp3d extrusionH="177800"/>
            </p:spPr>
            <p:txBody>
              <a:bodyPr vert="horz" wrap="square" lIns="92075" tIns="46038" rIns="92075" bIns="46038" numCol="1" rtlCol="0" anchor="t" anchorCtr="0" compatLnSpc="1">
                <a:prstTxWarp prst="textNoShape">
                  <a:avLst/>
                </a:prstTxWarp>
                <a:noAutofit/>
              </a:bodyPr>
              <a:lstStyle/>
              <a:p>
                <a:pPr marL="119063" marR="0" indent="-119063" algn="ctr" defTabSz="914400" rtl="0" eaLnBrk="1" fontAlgn="base" latinLnBrk="0" hangingPunct="1">
                  <a:lnSpc>
                    <a:spcPct val="90000"/>
                  </a:lnSpc>
                  <a:spcBef>
                    <a:spcPct val="50000"/>
                  </a:spcBef>
                  <a:spcAft>
                    <a:spcPct val="0"/>
                  </a:spcAft>
                  <a:buClr>
                    <a:schemeClr val="accent1"/>
                  </a:buClr>
                  <a:buSzTx/>
                  <a:buFontTx/>
                  <a:buNone/>
                  <a:tabLst/>
                </a:pPr>
                <a:endParaRPr kumimoji="0" lang="en-US" sz="2000" b="1" i="0" u="none" strike="noStrike" cap="none" normalizeH="0" baseline="0" dirty="0" smtClean="0">
                  <a:ln>
                    <a:noFill/>
                  </a:ln>
                  <a:solidFill>
                    <a:schemeClr val="tx1"/>
                  </a:solidFill>
                  <a:effectLst/>
                  <a:latin typeface="Arial" charset="0"/>
                </a:endParaRPr>
              </a:p>
            </p:txBody>
          </p:sp>
        </p:grpSp>
      </p:grpSp>
    </p:spTree>
  </p:cSld>
  <p:clrMapOvr>
    <a:masterClrMapping/>
  </p:clrMapOvr>
  <p:transition spd="med">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Automated Exadata Health Check</a:t>
            </a:r>
            <a:endParaRPr lang="en-US" sz="3200" dirty="0"/>
          </a:p>
        </p:txBody>
      </p:sp>
      <p:sp>
        <p:nvSpPr>
          <p:cNvPr id="4" name="Content Placeholder 3"/>
          <p:cNvSpPr>
            <a:spLocks noGrp="1"/>
          </p:cNvSpPr>
          <p:nvPr>
            <p:ph sz="quarter" idx="12"/>
          </p:nvPr>
        </p:nvSpPr>
        <p:spPr/>
        <p:txBody>
          <a:bodyPr/>
          <a:lstStyle/>
          <a:p>
            <a:r>
              <a:rPr lang="en-US" dirty="0" smtClean="0"/>
              <a:t>Comprehensive configuration check of Exadata software and hardware</a:t>
            </a:r>
          </a:p>
          <a:p>
            <a:r>
              <a:rPr lang="en-US" dirty="0" smtClean="0"/>
              <a:t>Reports any variance from MAA best practices</a:t>
            </a:r>
          </a:p>
          <a:p>
            <a:r>
              <a:rPr lang="en-US" dirty="0" smtClean="0"/>
              <a:t>Detects problems before they impact production</a:t>
            </a:r>
          </a:p>
          <a:p>
            <a:r>
              <a:rPr lang="en-US" dirty="0" smtClean="0"/>
              <a:t>Run monthly</a:t>
            </a:r>
          </a:p>
          <a:p>
            <a:r>
              <a:rPr lang="en-US" dirty="0" smtClean="0"/>
              <a:t>Run pre/post maintenance</a:t>
            </a:r>
          </a:p>
          <a:p>
            <a:r>
              <a:rPr lang="en-US" dirty="0" smtClean="0"/>
              <a:t>Download My Oracle Support Note 1070954.1</a:t>
            </a:r>
          </a:p>
          <a:p>
            <a:endParaRPr lang="en-US" dirty="0"/>
          </a:p>
        </p:txBody>
      </p:sp>
      <p:sp>
        <p:nvSpPr>
          <p:cNvPr id="5" name="Content Placeholder 4"/>
          <p:cNvSpPr>
            <a:spLocks noGrp="1"/>
          </p:cNvSpPr>
          <p:nvPr>
            <p:ph type="body" sz="quarter" idx="13"/>
          </p:nvPr>
        </p:nvSpPr>
        <p:spPr/>
        <p:txBody>
          <a:bodyPr/>
          <a:lstStyle/>
          <a:p>
            <a:r>
              <a:rPr lang="en-US" dirty="0" smtClean="0">
                <a:solidFill>
                  <a:srgbClr val="FF0000"/>
                </a:solidFill>
              </a:rPr>
              <a:t>Exachk</a:t>
            </a:r>
            <a:endParaRPr lang="en-US" dirty="0">
              <a:solidFill>
                <a:srgbClr val="FF0000"/>
              </a:solidFill>
            </a:endParaRPr>
          </a:p>
        </p:txBody>
      </p:sp>
      <p:grpSp>
        <p:nvGrpSpPr>
          <p:cNvPr id="6" name="Group 25"/>
          <p:cNvGrpSpPr/>
          <p:nvPr/>
        </p:nvGrpSpPr>
        <p:grpSpPr>
          <a:xfrm>
            <a:off x="8285996" y="3257550"/>
            <a:ext cx="705604" cy="1228142"/>
            <a:chOff x="908326" y="788019"/>
            <a:chExt cx="2277119" cy="4199363"/>
          </a:xfrm>
        </p:grpSpPr>
        <p:pic>
          <p:nvPicPr>
            <p:cNvPr id="7" name="Picture 6" descr="Picture20.png"/>
            <p:cNvPicPr>
              <a:picLocks noChangeAspect="1"/>
            </p:cNvPicPr>
            <p:nvPr/>
          </p:nvPicPr>
          <p:blipFill>
            <a:blip r:embed="rId2" cstate="print"/>
            <a:stretch>
              <a:fillRect/>
            </a:stretch>
          </p:blipFill>
          <p:spPr>
            <a:xfrm>
              <a:off x="908326" y="788019"/>
              <a:ext cx="2277119" cy="4199363"/>
            </a:xfrm>
            <a:prstGeom prst="rect">
              <a:avLst/>
            </a:prstGeom>
          </p:spPr>
        </p:pic>
        <p:grpSp>
          <p:nvGrpSpPr>
            <p:cNvPr id="8" name="Group 23"/>
            <p:cNvGrpSpPr/>
            <p:nvPr/>
          </p:nvGrpSpPr>
          <p:grpSpPr>
            <a:xfrm>
              <a:off x="2445972" y="1174596"/>
              <a:ext cx="111512" cy="1692012"/>
              <a:chOff x="1763749" y="1174596"/>
              <a:chExt cx="111512" cy="1692012"/>
            </a:xfrm>
            <a:scene3d>
              <a:camera prst="perspectiveLeft">
                <a:rot lat="20999999" lon="1200000" rev="0"/>
              </a:camera>
              <a:lightRig rig="threePt" dir="t">
                <a:rot lat="0" lon="0" rev="4800000"/>
              </a:lightRig>
            </a:scene3d>
          </p:grpSpPr>
          <p:sp>
            <p:nvSpPr>
              <p:cNvPr id="15" name="Rectangle 14"/>
              <p:cNvSpPr/>
              <p:nvPr/>
            </p:nvSpPr>
            <p:spPr bwMode="auto">
              <a:xfrm>
                <a:off x="1763749" y="1174596"/>
                <a:ext cx="111512" cy="1188720"/>
              </a:xfrm>
              <a:prstGeom prst="rect">
                <a:avLst/>
              </a:prstGeom>
              <a:solidFill>
                <a:srgbClr val="00B0F0"/>
              </a:solidFill>
              <a:ln w="9525" cap="flat" cmpd="sng" algn="ctr">
                <a:noFill/>
                <a:prstDash val="solid"/>
                <a:round/>
                <a:headEnd type="none" w="med" len="med"/>
                <a:tailEnd type="none" w="med" len="med"/>
              </a:ln>
              <a:effectLst/>
              <a:sp3d extrusionH="177800"/>
            </p:spPr>
            <p:txBody>
              <a:bodyPr vert="horz" wrap="square" lIns="92075" tIns="46038" rIns="92075" bIns="46038" numCol="1" rtlCol="0" anchor="t" anchorCtr="0" compatLnSpc="1">
                <a:prstTxWarp prst="textNoShape">
                  <a:avLst/>
                </a:prstTxWarp>
                <a:noAutofit/>
              </a:bodyPr>
              <a:lstStyle/>
              <a:p>
                <a:pPr marL="119063" marR="0" indent="-119063" algn="ctr" defTabSz="914400" rtl="0" eaLnBrk="1" fontAlgn="base" latinLnBrk="0" hangingPunct="1">
                  <a:lnSpc>
                    <a:spcPct val="90000"/>
                  </a:lnSpc>
                  <a:spcBef>
                    <a:spcPct val="50000"/>
                  </a:spcBef>
                  <a:spcAft>
                    <a:spcPct val="0"/>
                  </a:spcAft>
                  <a:buClr>
                    <a:schemeClr val="accent1"/>
                  </a:buClr>
                  <a:buSzTx/>
                  <a:buFontTx/>
                  <a:buNone/>
                  <a:tabLst/>
                </a:pPr>
                <a:endParaRPr kumimoji="0" lang="en-US" sz="2000" b="1" i="0" u="none" strike="noStrike" cap="none" normalizeH="0" baseline="0" dirty="0" smtClean="0">
                  <a:ln>
                    <a:noFill/>
                  </a:ln>
                  <a:solidFill>
                    <a:schemeClr val="tx1"/>
                  </a:solidFill>
                  <a:effectLst/>
                  <a:latin typeface="Arial" charset="0"/>
                </a:endParaRPr>
              </a:p>
            </p:txBody>
          </p:sp>
          <p:sp>
            <p:nvSpPr>
              <p:cNvPr id="16" name="Rectangle 15"/>
              <p:cNvSpPr/>
              <p:nvPr/>
            </p:nvSpPr>
            <p:spPr bwMode="auto">
              <a:xfrm>
                <a:off x="1763749" y="2360342"/>
                <a:ext cx="111512" cy="320040"/>
              </a:xfrm>
              <a:prstGeom prst="rect">
                <a:avLst/>
              </a:prstGeom>
              <a:solidFill>
                <a:srgbClr val="FF0000"/>
              </a:solidFill>
              <a:ln w="9525" cap="flat" cmpd="sng" algn="ctr">
                <a:noFill/>
                <a:prstDash val="solid"/>
                <a:round/>
                <a:headEnd type="none" w="med" len="med"/>
                <a:tailEnd type="none" w="med" len="med"/>
              </a:ln>
              <a:effectLst/>
              <a:sp3d extrusionH="177800"/>
            </p:spPr>
            <p:txBody>
              <a:bodyPr vert="horz" wrap="square" lIns="92075" tIns="46038" rIns="92075" bIns="46038" numCol="1" rtlCol="0" anchor="t" anchorCtr="0" compatLnSpc="1">
                <a:prstTxWarp prst="textNoShape">
                  <a:avLst/>
                </a:prstTxWarp>
                <a:noAutofit/>
              </a:bodyPr>
              <a:lstStyle/>
              <a:p>
                <a:pPr marL="119063" marR="0" indent="-119063" algn="ctr" defTabSz="914400" rtl="0" eaLnBrk="1" fontAlgn="base" latinLnBrk="0" hangingPunct="1">
                  <a:lnSpc>
                    <a:spcPct val="90000"/>
                  </a:lnSpc>
                  <a:spcBef>
                    <a:spcPct val="50000"/>
                  </a:spcBef>
                  <a:spcAft>
                    <a:spcPct val="0"/>
                  </a:spcAft>
                  <a:buClr>
                    <a:schemeClr val="accent1"/>
                  </a:buClr>
                  <a:buSzTx/>
                  <a:buFontTx/>
                  <a:buNone/>
                  <a:tabLst/>
                </a:pPr>
                <a:endParaRPr kumimoji="0" lang="en-US" sz="2000" b="1" i="0" u="none" strike="noStrike" cap="none" normalizeH="0" baseline="0" dirty="0" smtClean="0">
                  <a:ln>
                    <a:noFill/>
                  </a:ln>
                  <a:solidFill>
                    <a:schemeClr val="tx1"/>
                  </a:solidFill>
                  <a:effectLst/>
                  <a:latin typeface="Arial" charset="0"/>
                </a:endParaRPr>
              </a:p>
            </p:txBody>
          </p:sp>
          <p:sp>
            <p:nvSpPr>
              <p:cNvPr id="17" name="Rectangle 16"/>
              <p:cNvSpPr/>
              <p:nvPr/>
            </p:nvSpPr>
            <p:spPr bwMode="auto">
              <a:xfrm>
                <a:off x="1763749" y="2683728"/>
                <a:ext cx="111512" cy="182880"/>
              </a:xfrm>
              <a:prstGeom prst="rect">
                <a:avLst/>
              </a:prstGeom>
              <a:solidFill>
                <a:srgbClr val="92D050"/>
              </a:solidFill>
              <a:ln w="9525" cap="flat" cmpd="sng" algn="ctr">
                <a:noFill/>
                <a:prstDash val="solid"/>
                <a:round/>
                <a:headEnd type="none" w="med" len="med"/>
                <a:tailEnd type="none" w="med" len="med"/>
              </a:ln>
              <a:effectLst/>
              <a:sp3d extrusionH="177800"/>
            </p:spPr>
            <p:txBody>
              <a:bodyPr vert="horz" wrap="square" lIns="92075" tIns="46038" rIns="92075" bIns="46038" numCol="1" rtlCol="0" anchor="t" anchorCtr="0" compatLnSpc="1">
                <a:prstTxWarp prst="textNoShape">
                  <a:avLst/>
                </a:prstTxWarp>
                <a:noAutofit/>
              </a:bodyPr>
              <a:lstStyle/>
              <a:p>
                <a:pPr marL="119063" marR="0" indent="-119063" algn="ctr" defTabSz="914400" rtl="0" eaLnBrk="1" fontAlgn="base" latinLnBrk="0" hangingPunct="1">
                  <a:lnSpc>
                    <a:spcPct val="90000"/>
                  </a:lnSpc>
                  <a:spcBef>
                    <a:spcPct val="50000"/>
                  </a:spcBef>
                  <a:spcAft>
                    <a:spcPct val="0"/>
                  </a:spcAft>
                  <a:buClr>
                    <a:schemeClr val="accent1"/>
                  </a:buClr>
                  <a:buSzTx/>
                  <a:buFontTx/>
                  <a:buNone/>
                  <a:tabLst/>
                </a:pPr>
                <a:endParaRPr kumimoji="0" lang="en-US" sz="2000" b="1" i="0" u="none" strike="noStrike" cap="none" normalizeH="0" baseline="0" dirty="0" smtClean="0">
                  <a:ln>
                    <a:noFill/>
                  </a:ln>
                  <a:solidFill>
                    <a:schemeClr val="tx1"/>
                  </a:solidFill>
                  <a:effectLst/>
                  <a:latin typeface="Arial" charset="0"/>
                </a:endParaRPr>
              </a:p>
            </p:txBody>
          </p:sp>
        </p:grpSp>
        <p:grpSp>
          <p:nvGrpSpPr>
            <p:cNvPr id="9" name="Group 29"/>
            <p:cNvGrpSpPr/>
            <p:nvPr/>
          </p:nvGrpSpPr>
          <p:grpSpPr>
            <a:xfrm>
              <a:off x="2447831" y="2932772"/>
              <a:ext cx="111512" cy="1874149"/>
              <a:chOff x="1721003" y="2932772"/>
              <a:chExt cx="111512" cy="1874149"/>
            </a:xfrm>
            <a:scene3d>
              <a:camera prst="perspectiveLeft">
                <a:rot lat="300000" lon="1200000" rev="0"/>
              </a:camera>
              <a:lightRig rig="threePt" dir="t">
                <a:rot lat="0" lon="0" rev="4800000"/>
              </a:lightRig>
            </a:scene3d>
          </p:grpSpPr>
          <p:grpSp>
            <p:nvGrpSpPr>
              <p:cNvPr id="10" name="Group 24"/>
              <p:cNvGrpSpPr/>
              <p:nvPr/>
            </p:nvGrpSpPr>
            <p:grpSpPr>
              <a:xfrm flipV="1">
                <a:off x="1721003" y="2932772"/>
                <a:ext cx="111512" cy="1692012"/>
                <a:chOff x="1763749" y="1174596"/>
                <a:chExt cx="111512" cy="1692012"/>
              </a:xfrm>
            </p:grpSpPr>
            <p:sp>
              <p:nvSpPr>
                <p:cNvPr id="12" name="Rectangle 11"/>
                <p:cNvSpPr/>
                <p:nvPr/>
              </p:nvSpPr>
              <p:spPr bwMode="auto">
                <a:xfrm>
                  <a:off x="1763749" y="1174596"/>
                  <a:ext cx="111512" cy="1188720"/>
                </a:xfrm>
                <a:prstGeom prst="rect">
                  <a:avLst/>
                </a:prstGeom>
                <a:solidFill>
                  <a:srgbClr val="00B0F0"/>
                </a:solidFill>
                <a:ln w="9525" cap="flat" cmpd="sng" algn="ctr">
                  <a:noFill/>
                  <a:prstDash val="solid"/>
                  <a:round/>
                  <a:headEnd type="none" w="med" len="med"/>
                  <a:tailEnd type="none" w="med" len="med"/>
                </a:ln>
                <a:effectLst/>
                <a:sp3d extrusionH="177800"/>
              </p:spPr>
              <p:txBody>
                <a:bodyPr vert="horz" wrap="square" lIns="92075" tIns="46038" rIns="92075" bIns="46038" numCol="1" rtlCol="0" anchor="t" anchorCtr="0" compatLnSpc="1">
                  <a:prstTxWarp prst="textNoShape">
                    <a:avLst/>
                  </a:prstTxWarp>
                  <a:noAutofit/>
                </a:bodyPr>
                <a:lstStyle/>
                <a:p>
                  <a:pPr marL="119063" marR="0" indent="-119063" algn="ctr" defTabSz="914400" rtl="0" eaLnBrk="1" fontAlgn="base" latinLnBrk="0" hangingPunct="1">
                    <a:lnSpc>
                      <a:spcPct val="90000"/>
                    </a:lnSpc>
                    <a:spcBef>
                      <a:spcPct val="50000"/>
                    </a:spcBef>
                    <a:spcAft>
                      <a:spcPct val="0"/>
                    </a:spcAft>
                    <a:buClr>
                      <a:schemeClr val="accent1"/>
                    </a:buClr>
                    <a:buSzTx/>
                    <a:buFontTx/>
                    <a:buNone/>
                    <a:tabLst/>
                  </a:pPr>
                  <a:endParaRPr kumimoji="0" lang="en-US" sz="2000" b="1" i="0" u="none" strike="noStrike" cap="none" normalizeH="0" baseline="0" dirty="0" smtClean="0">
                    <a:ln>
                      <a:noFill/>
                    </a:ln>
                    <a:solidFill>
                      <a:schemeClr val="tx1"/>
                    </a:solidFill>
                    <a:effectLst/>
                    <a:latin typeface="Arial" charset="0"/>
                  </a:endParaRPr>
                </a:p>
              </p:txBody>
            </p:sp>
            <p:sp>
              <p:nvSpPr>
                <p:cNvPr id="13" name="Rectangle 12"/>
                <p:cNvSpPr/>
                <p:nvPr/>
              </p:nvSpPr>
              <p:spPr bwMode="auto">
                <a:xfrm>
                  <a:off x="1763749" y="2360342"/>
                  <a:ext cx="111512" cy="320040"/>
                </a:xfrm>
                <a:prstGeom prst="rect">
                  <a:avLst/>
                </a:prstGeom>
                <a:solidFill>
                  <a:srgbClr val="FF0000"/>
                </a:solidFill>
                <a:ln w="9525" cap="flat" cmpd="sng" algn="ctr">
                  <a:noFill/>
                  <a:prstDash val="solid"/>
                  <a:round/>
                  <a:headEnd type="none" w="med" len="med"/>
                  <a:tailEnd type="none" w="med" len="med"/>
                </a:ln>
                <a:effectLst/>
                <a:sp3d extrusionH="177800"/>
              </p:spPr>
              <p:txBody>
                <a:bodyPr vert="horz" wrap="square" lIns="92075" tIns="46038" rIns="92075" bIns="46038" numCol="1" rtlCol="0" anchor="t" anchorCtr="0" compatLnSpc="1">
                  <a:prstTxWarp prst="textNoShape">
                    <a:avLst/>
                  </a:prstTxWarp>
                  <a:noAutofit/>
                </a:bodyPr>
                <a:lstStyle/>
                <a:p>
                  <a:pPr marL="119063" marR="0" indent="-119063" algn="ctr" defTabSz="914400" rtl="0" eaLnBrk="1" fontAlgn="base" latinLnBrk="0" hangingPunct="1">
                    <a:lnSpc>
                      <a:spcPct val="90000"/>
                    </a:lnSpc>
                    <a:spcBef>
                      <a:spcPct val="50000"/>
                    </a:spcBef>
                    <a:spcAft>
                      <a:spcPct val="0"/>
                    </a:spcAft>
                    <a:buClr>
                      <a:schemeClr val="accent1"/>
                    </a:buClr>
                    <a:buSzTx/>
                    <a:buFontTx/>
                    <a:buNone/>
                    <a:tabLst/>
                  </a:pPr>
                  <a:endParaRPr kumimoji="0" lang="en-US" sz="2000" b="1" i="0" u="none" strike="noStrike" cap="none" normalizeH="0" baseline="0" dirty="0" smtClean="0">
                    <a:ln>
                      <a:noFill/>
                    </a:ln>
                    <a:solidFill>
                      <a:schemeClr val="tx1"/>
                    </a:solidFill>
                    <a:effectLst/>
                    <a:latin typeface="Arial" charset="0"/>
                  </a:endParaRPr>
                </a:p>
              </p:txBody>
            </p:sp>
            <p:sp>
              <p:nvSpPr>
                <p:cNvPr id="14" name="Rectangle 13"/>
                <p:cNvSpPr/>
                <p:nvPr/>
              </p:nvSpPr>
              <p:spPr bwMode="auto">
                <a:xfrm>
                  <a:off x="1763749" y="2683728"/>
                  <a:ext cx="111512" cy="182880"/>
                </a:xfrm>
                <a:prstGeom prst="rect">
                  <a:avLst/>
                </a:prstGeom>
                <a:solidFill>
                  <a:srgbClr val="92D050"/>
                </a:solidFill>
                <a:ln w="9525" cap="flat" cmpd="sng" algn="ctr">
                  <a:noFill/>
                  <a:prstDash val="solid"/>
                  <a:round/>
                  <a:headEnd type="none" w="med" len="med"/>
                  <a:tailEnd type="none" w="med" len="med"/>
                </a:ln>
                <a:effectLst/>
                <a:sp3d extrusionH="177800"/>
              </p:spPr>
              <p:txBody>
                <a:bodyPr vert="horz" wrap="square" lIns="92075" tIns="46038" rIns="92075" bIns="46038" numCol="1" rtlCol="0" anchor="t" anchorCtr="0" compatLnSpc="1">
                  <a:prstTxWarp prst="textNoShape">
                    <a:avLst/>
                  </a:prstTxWarp>
                  <a:noAutofit/>
                </a:bodyPr>
                <a:lstStyle/>
                <a:p>
                  <a:pPr marL="119063" marR="0" indent="-119063" algn="ctr" defTabSz="914400" rtl="0" eaLnBrk="1" fontAlgn="base" latinLnBrk="0" hangingPunct="1">
                    <a:lnSpc>
                      <a:spcPct val="90000"/>
                    </a:lnSpc>
                    <a:spcBef>
                      <a:spcPct val="50000"/>
                    </a:spcBef>
                    <a:spcAft>
                      <a:spcPct val="0"/>
                    </a:spcAft>
                    <a:buClr>
                      <a:schemeClr val="accent1"/>
                    </a:buClr>
                    <a:buSzTx/>
                    <a:buFontTx/>
                    <a:buNone/>
                    <a:tabLst/>
                  </a:pPr>
                  <a:endParaRPr kumimoji="0" lang="en-US" sz="2000" b="1" i="0" u="none" strike="noStrike" cap="none" normalizeH="0" baseline="0" dirty="0" smtClean="0">
                    <a:ln>
                      <a:noFill/>
                    </a:ln>
                    <a:solidFill>
                      <a:schemeClr val="tx1"/>
                    </a:solidFill>
                    <a:effectLst/>
                    <a:latin typeface="Arial" charset="0"/>
                  </a:endParaRPr>
                </a:p>
              </p:txBody>
            </p:sp>
          </p:grpSp>
          <p:sp>
            <p:nvSpPr>
              <p:cNvPr id="11" name="Rectangle 10"/>
              <p:cNvSpPr/>
              <p:nvPr/>
            </p:nvSpPr>
            <p:spPr bwMode="auto">
              <a:xfrm flipV="1">
                <a:off x="1721003" y="4624041"/>
                <a:ext cx="111512" cy="182880"/>
              </a:xfrm>
              <a:prstGeom prst="rect">
                <a:avLst/>
              </a:prstGeom>
              <a:solidFill>
                <a:srgbClr val="92D050"/>
              </a:solidFill>
              <a:ln w="9525" cap="flat" cmpd="sng" algn="ctr">
                <a:noFill/>
                <a:prstDash val="solid"/>
                <a:round/>
                <a:headEnd type="none" w="med" len="med"/>
                <a:tailEnd type="none" w="med" len="med"/>
              </a:ln>
              <a:effectLst/>
              <a:sp3d extrusionH="177800"/>
            </p:spPr>
            <p:txBody>
              <a:bodyPr vert="horz" wrap="square" lIns="92075" tIns="46038" rIns="92075" bIns="46038" numCol="1" rtlCol="0" anchor="t" anchorCtr="0" compatLnSpc="1">
                <a:prstTxWarp prst="textNoShape">
                  <a:avLst/>
                </a:prstTxWarp>
                <a:noAutofit/>
              </a:bodyPr>
              <a:lstStyle/>
              <a:p>
                <a:pPr marL="119063" marR="0" indent="-119063" algn="ctr" defTabSz="914400" rtl="0" eaLnBrk="1" fontAlgn="base" latinLnBrk="0" hangingPunct="1">
                  <a:lnSpc>
                    <a:spcPct val="90000"/>
                  </a:lnSpc>
                  <a:spcBef>
                    <a:spcPct val="50000"/>
                  </a:spcBef>
                  <a:spcAft>
                    <a:spcPct val="0"/>
                  </a:spcAft>
                  <a:buClr>
                    <a:schemeClr val="accent1"/>
                  </a:buClr>
                  <a:buSzTx/>
                  <a:buFontTx/>
                  <a:buNone/>
                  <a:tabLst/>
                </a:pPr>
                <a:endParaRPr kumimoji="0" lang="en-US" sz="2000" b="1" i="0" u="none" strike="noStrike" cap="none" normalizeH="0" baseline="0" dirty="0" smtClean="0">
                  <a:ln>
                    <a:noFill/>
                  </a:ln>
                  <a:solidFill>
                    <a:schemeClr val="tx1"/>
                  </a:solidFill>
                  <a:effectLst/>
                  <a:latin typeface="Arial" charset="0"/>
                </a:endParaRPr>
              </a:p>
            </p:txBody>
          </p:sp>
        </p:grpSp>
      </p:grpSp>
    </p:spTree>
  </p:cSld>
  <p:clrMapOvr>
    <a:masterClrMapping/>
  </p:clrMapOvr>
  <p:transition spd="med">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lstStyle/>
          <a:p>
            <a:r>
              <a:rPr lang="en-US" dirty="0" smtClean="0"/>
              <a:t>Exachk Report</a:t>
            </a:r>
            <a:endParaRPr lang="en-US" dirty="0"/>
          </a:p>
        </p:txBody>
      </p:sp>
      <p:pic>
        <p:nvPicPr>
          <p:cNvPr id="5" name="Content Placeholder 4" descr="exasummary.JPG"/>
          <p:cNvPicPr>
            <a:picLocks noGrp="1" noChangeAspect="1"/>
          </p:cNvPicPr>
          <p:nvPr>
            <p:ph sz="quarter" idx="12"/>
          </p:nvPr>
        </p:nvPicPr>
        <p:blipFill>
          <a:blip r:embed="rId2" cstate="print"/>
          <a:stretch>
            <a:fillRect/>
          </a:stretch>
        </p:blipFill>
        <p:spPr>
          <a:xfrm>
            <a:off x="975835" y="1090613"/>
            <a:ext cx="6820856" cy="3062287"/>
          </a:xfrm>
        </p:spPr>
      </p:pic>
      <p:pic>
        <p:nvPicPr>
          <p:cNvPr id="6" name="Picture 5" descr="exarpt.JPG"/>
          <p:cNvPicPr>
            <a:picLocks noChangeAspect="1"/>
          </p:cNvPicPr>
          <p:nvPr/>
        </p:nvPicPr>
        <p:blipFill>
          <a:blip r:embed="rId3" cstate="print"/>
          <a:stretch>
            <a:fillRect/>
          </a:stretch>
        </p:blipFill>
        <p:spPr>
          <a:xfrm>
            <a:off x="4918538" y="3131249"/>
            <a:ext cx="3861832" cy="1311947"/>
          </a:xfrm>
          <a:prstGeom prst="rect">
            <a:avLst/>
          </a:prstGeom>
        </p:spPr>
      </p:pic>
    </p:spTree>
  </p:cSld>
  <p:clrMapOvr>
    <a:masterClrMapping/>
  </p:clrMapOvr>
  <p:transition spd="med">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Exachk Sample Output </a:t>
            </a:r>
            <a:endParaRPr lang="en-US" dirty="0"/>
          </a:p>
        </p:txBody>
      </p:sp>
      <p:pic>
        <p:nvPicPr>
          <p:cNvPr id="5" name="Picture 2"/>
          <p:cNvPicPr>
            <a:picLocks noChangeAspect="1" noChangeArrowheads="1"/>
          </p:cNvPicPr>
          <p:nvPr/>
        </p:nvPicPr>
        <p:blipFill>
          <a:blip r:embed="rId2" cstate="print"/>
          <a:srcRect/>
          <a:stretch>
            <a:fillRect/>
          </a:stretch>
        </p:blipFill>
        <p:spPr bwMode="auto">
          <a:xfrm>
            <a:off x="816437" y="714979"/>
            <a:ext cx="7024094" cy="3832796"/>
          </a:xfrm>
          <a:prstGeom prst="rect">
            <a:avLst/>
          </a:prstGeom>
          <a:noFill/>
          <a:ln w="9525">
            <a:noFill/>
            <a:miter lim="800000"/>
            <a:headEnd/>
            <a:tailEnd/>
          </a:ln>
        </p:spPr>
      </p:pic>
      <p:sp>
        <p:nvSpPr>
          <p:cNvPr id="6" name="5-Point Star 5"/>
          <p:cNvSpPr/>
          <p:nvPr/>
        </p:nvSpPr>
        <p:spPr>
          <a:xfrm>
            <a:off x="5257184" y="1928553"/>
            <a:ext cx="570016" cy="560002"/>
          </a:xfrm>
          <a:prstGeom prst="star5">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lgn="l"/>
            <a:endParaRPr lang="en-US" sz="1600" dirty="0" smtClean="0">
              <a:solidFill>
                <a:schemeClr val="tx1"/>
              </a:solidFill>
              <a:latin typeface="Arial" pitchFamily="34" charset="0"/>
              <a:cs typeface="Arial" pitchFamily="34"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Recommendation and Repair</a:t>
            </a:r>
            <a:endParaRPr lang="en-US" dirty="0"/>
          </a:p>
        </p:txBody>
      </p:sp>
      <p:pic>
        <p:nvPicPr>
          <p:cNvPr id="5" name="Picture 3"/>
          <p:cNvPicPr>
            <a:picLocks noChangeAspect="1" noChangeArrowheads="1"/>
          </p:cNvPicPr>
          <p:nvPr/>
        </p:nvPicPr>
        <p:blipFill>
          <a:blip r:embed="rId3" cstate="print"/>
          <a:srcRect/>
          <a:stretch>
            <a:fillRect/>
          </a:stretch>
        </p:blipFill>
        <p:spPr bwMode="auto">
          <a:xfrm>
            <a:off x="808047" y="831833"/>
            <a:ext cx="5593441" cy="3707511"/>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p:nvPr>
        </p:nvSpPr>
        <p:spPr>
          <a:xfrm>
            <a:off x="803277" y="1571632"/>
            <a:ext cx="4708525" cy="1101725"/>
          </a:xfrm>
        </p:spPr>
        <p:txBody>
          <a:bodyPr/>
          <a:lstStyle/>
          <a:p>
            <a:r>
              <a:rPr dirty="0" smtClean="0">
                <a:ln>
                  <a:noFill/>
                </a:ln>
              </a:rPr>
              <a:t>Oracle MAA</a:t>
            </a:r>
            <a:br>
              <a:rPr dirty="0" smtClean="0">
                <a:ln>
                  <a:noFill/>
                </a:ln>
              </a:rPr>
            </a:br>
            <a:r>
              <a:rPr lang="en-US" dirty="0" smtClean="0">
                <a:ln>
                  <a:noFill/>
                </a:ln>
              </a:rPr>
              <a:t>Configuration Best Practices</a:t>
            </a:r>
            <a:endParaRPr dirty="0" smtClean="0">
              <a:ln>
                <a:noFill/>
              </a:ln>
            </a:endParaRPr>
          </a:p>
        </p:txBody>
      </p:sp>
      <p:pic>
        <p:nvPicPr>
          <p:cNvPr id="8" name="Picture Placeholder 7" descr="ph_ind_constreng_003_cropped.jpg"/>
          <p:cNvPicPr>
            <a:picLocks noGrp="1" noChangeAspect="1"/>
          </p:cNvPicPr>
          <p:nvPr>
            <p:ph type="pic" sz="quarter" idx="12"/>
          </p:nvPr>
        </p:nvPicPr>
        <p:blipFill>
          <a:blip r:embed="rId3" cstate="print"/>
          <a:srcRect l="22222" r="22222"/>
          <a:stretch>
            <a:fillRect/>
          </a:stretch>
        </p:blipFill>
        <p:spPr/>
      </p:pic>
    </p:spTree>
  </p:cSld>
  <p:clrMapOvr>
    <a:masterClrMapping/>
  </p:clrMapOvr>
  <p:transition spd="med">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2"/>
          <p:cNvGrpSpPr>
            <a:grpSpLocks/>
          </p:cNvGrpSpPr>
          <p:nvPr/>
        </p:nvGrpSpPr>
        <p:grpSpPr bwMode="auto">
          <a:xfrm>
            <a:off x="6197600" y="2274888"/>
            <a:ext cx="1054100" cy="898525"/>
            <a:chOff x="6197732" y="2274888"/>
            <a:chExt cx="1053968" cy="898525"/>
          </a:xfrm>
        </p:grpSpPr>
        <p:sp>
          <p:nvSpPr>
            <p:cNvPr id="12" name="Oval 67"/>
            <p:cNvSpPr>
              <a:spLocks noChangeAspect="1" noChangeArrowheads="1"/>
            </p:cNvSpPr>
            <p:nvPr/>
          </p:nvSpPr>
          <p:spPr bwMode="gray">
            <a:xfrm>
              <a:off x="6354875" y="2274888"/>
              <a:ext cx="896825" cy="898525"/>
            </a:xfrm>
            <a:prstGeom prst="ellipse">
              <a:avLst/>
            </a:prstGeom>
            <a:solidFill>
              <a:schemeClr val="accent1"/>
            </a:solidFill>
            <a:ln w="15875">
              <a:solidFill>
                <a:srgbClr val="FFFFFF"/>
              </a:solidFill>
            </a:ln>
          </p:spPr>
          <p:txBody>
            <a:bodyPr rIns="0" anchor="b"/>
            <a:lstStyle/>
            <a:p>
              <a:pPr fontAlgn="auto">
                <a:spcBef>
                  <a:spcPts val="0"/>
                </a:spcBef>
                <a:spcAft>
                  <a:spcPts val="0"/>
                </a:spcAft>
                <a:defRPr/>
              </a:pPr>
              <a:endParaRPr lang="en-US" sz="500" kern="0" dirty="0">
                <a:solidFill>
                  <a:srgbClr val="FFFFFF"/>
                </a:solidFill>
                <a:latin typeface="+mn-lt"/>
                <a:ea typeface="ヒラギノ角ゴ Pro W3"/>
                <a:cs typeface="ヒラギノ角ゴ Pro W3"/>
              </a:endParaRPr>
            </a:p>
          </p:txBody>
        </p:sp>
        <p:sp>
          <p:nvSpPr>
            <p:cNvPr id="208925" name="Freeform 259"/>
            <p:cNvSpPr>
              <a:spLocks/>
            </p:cNvSpPr>
            <p:nvPr/>
          </p:nvSpPr>
          <p:spPr bwMode="gray">
            <a:xfrm>
              <a:off x="6197732" y="2723174"/>
              <a:ext cx="125045" cy="1358"/>
            </a:xfrm>
            <a:custGeom>
              <a:avLst/>
              <a:gdLst>
                <a:gd name="T0" fmla="*/ 0 w 92"/>
                <a:gd name="T1" fmla="*/ 0 h 1"/>
                <a:gd name="T2" fmla="*/ 2147483647 w 92"/>
                <a:gd name="T3" fmla="*/ 0 h 1"/>
                <a:gd name="T4" fmla="*/ 0 60000 65536"/>
                <a:gd name="T5" fmla="*/ 0 60000 65536"/>
                <a:gd name="T6" fmla="*/ 0 w 92"/>
                <a:gd name="T7" fmla="*/ 0 h 1"/>
                <a:gd name="T8" fmla="*/ 92 w 92"/>
                <a:gd name="T9" fmla="*/ 1 h 1"/>
              </a:gdLst>
              <a:ahLst/>
              <a:cxnLst>
                <a:cxn ang="T4">
                  <a:pos x="T0" y="T1"/>
                </a:cxn>
                <a:cxn ang="T5">
                  <a:pos x="T2" y="T3"/>
                </a:cxn>
              </a:cxnLst>
              <a:rect l="T6" t="T7" r="T8" b="T9"/>
              <a:pathLst>
                <a:path w="92" h="1">
                  <a:moveTo>
                    <a:pt x="0" y="0"/>
                  </a:moveTo>
                  <a:lnTo>
                    <a:pt x="92" y="0"/>
                  </a:lnTo>
                </a:path>
              </a:pathLst>
            </a:custGeom>
            <a:noFill/>
            <a:ln w="22225">
              <a:solidFill>
                <a:schemeClr val="tx2"/>
              </a:solidFill>
              <a:round/>
              <a:headEnd/>
              <a:tailEnd/>
            </a:ln>
          </p:spPr>
          <p:txBody>
            <a:bodyPr/>
            <a:lstStyle/>
            <a:p>
              <a:endParaRPr lang="en-US" dirty="0"/>
            </a:p>
          </p:txBody>
        </p:sp>
      </p:grpSp>
      <p:sp>
        <p:nvSpPr>
          <p:cNvPr id="208899" name="Title 1"/>
          <p:cNvSpPr>
            <a:spLocks noGrp="1"/>
          </p:cNvSpPr>
          <p:nvPr>
            <p:ph type="title"/>
          </p:nvPr>
        </p:nvSpPr>
        <p:spPr>
          <a:xfrm>
            <a:off x="804863" y="246063"/>
            <a:ext cx="8229600" cy="406400"/>
          </a:xfrm>
        </p:spPr>
        <p:txBody>
          <a:bodyPr/>
          <a:lstStyle/>
          <a:p>
            <a:pPr eaLnBrk="1" hangingPunct="1"/>
            <a:r>
              <a:rPr lang="en-US" dirty="0" smtClean="0"/>
              <a:t>Essential Exadata Operational Practices</a:t>
            </a:r>
          </a:p>
        </p:txBody>
      </p:sp>
      <p:sp>
        <p:nvSpPr>
          <p:cNvPr id="208900" name="Text Placeholder 3"/>
          <p:cNvSpPr>
            <a:spLocks noGrp="1"/>
          </p:cNvSpPr>
          <p:nvPr>
            <p:ph type="body" sz="quarter" idx="13"/>
          </p:nvPr>
        </p:nvSpPr>
        <p:spPr>
          <a:xfrm>
            <a:off x="804863" y="647700"/>
            <a:ext cx="8229600" cy="304800"/>
          </a:xfrm>
        </p:spPr>
        <p:txBody>
          <a:bodyPr/>
          <a:lstStyle/>
          <a:p>
            <a:pPr eaLnBrk="1" hangingPunct="1">
              <a:spcAft>
                <a:spcPct val="0"/>
              </a:spcAft>
            </a:pPr>
            <a:r>
              <a:rPr lang="en-US" dirty="0" smtClean="0"/>
              <a:t>Goal:  Maximum Stability and Availability</a:t>
            </a:r>
          </a:p>
        </p:txBody>
      </p:sp>
      <p:sp>
        <p:nvSpPr>
          <p:cNvPr id="208901" name="Freeform 234"/>
          <p:cNvSpPr>
            <a:spLocks/>
          </p:cNvSpPr>
          <p:nvPr/>
        </p:nvSpPr>
        <p:spPr bwMode="gray">
          <a:xfrm>
            <a:off x="1679575" y="1981200"/>
            <a:ext cx="1060450" cy="263525"/>
          </a:xfrm>
          <a:custGeom>
            <a:avLst/>
            <a:gdLst>
              <a:gd name="T0" fmla="*/ 2147483647 w 780"/>
              <a:gd name="T1" fmla="*/ 2147483647 h 194"/>
              <a:gd name="T2" fmla="*/ 2147483647 w 780"/>
              <a:gd name="T3" fmla="*/ 0 h 194"/>
              <a:gd name="T4" fmla="*/ 0 w 780"/>
              <a:gd name="T5" fmla="*/ 2147483647 h 194"/>
              <a:gd name="T6" fmla="*/ 0 60000 65536"/>
              <a:gd name="T7" fmla="*/ 0 60000 65536"/>
              <a:gd name="T8" fmla="*/ 0 60000 65536"/>
              <a:gd name="T9" fmla="*/ 0 w 780"/>
              <a:gd name="T10" fmla="*/ 0 h 194"/>
              <a:gd name="T11" fmla="*/ 780 w 780"/>
              <a:gd name="T12" fmla="*/ 194 h 194"/>
            </a:gdLst>
            <a:ahLst/>
            <a:cxnLst>
              <a:cxn ang="T6">
                <a:pos x="T0" y="T1"/>
              </a:cxn>
              <a:cxn ang="T7">
                <a:pos x="T2" y="T3"/>
              </a:cxn>
              <a:cxn ang="T8">
                <a:pos x="T4" y="T5"/>
              </a:cxn>
            </a:cxnLst>
            <a:rect l="T9" t="T10" r="T11" b="T12"/>
            <a:pathLst>
              <a:path w="780" h="194">
                <a:moveTo>
                  <a:pt x="780" y="2"/>
                </a:moveTo>
                <a:lnTo>
                  <a:pt x="183" y="0"/>
                </a:lnTo>
                <a:lnTo>
                  <a:pt x="0" y="194"/>
                </a:lnTo>
              </a:path>
            </a:pathLst>
          </a:custGeom>
          <a:noFill/>
          <a:ln w="22225">
            <a:solidFill>
              <a:schemeClr val="tx2"/>
            </a:solidFill>
            <a:round/>
            <a:headEnd/>
            <a:tailEnd/>
          </a:ln>
        </p:spPr>
        <p:txBody>
          <a:bodyPr/>
          <a:lstStyle/>
          <a:p>
            <a:endParaRPr lang="en-US" dirty="0"/>
          </a:p>
        </p:txBody>
      </p:sp>
      <p:sp>
        <p:nvSpPr>
          <p:cNvPr id="208902" name="Freeform 235"/>
          <p:cNvSpPr>
            <a:spLocks/>
          </p:cNvSpPr>
          <p:nvPr/>
        </p:nvSpPr>
        <p:spPr bwMode="gray">
          <a:xfrm>
            <a:off x="1665288" y="3201988"/>
            <a:ext cx="2117725" cy="273050"/>
          </a:xfrm>
          <a:custGeom>
            <a:avLst/>
            <a:gdLst>
              <a:gd name="T0" fmla="*/ 2147483647 w 1558"/>
              <a:gd name="T1" fmla="*/ 2147483647 h 200"/>
              <a:gd name="T2" fmla="*/ 2147483647 w 1558"/>
              <a:gd name="T3" fmla="*/ 2147483647 h 200"/>
              <a:gd name="T4" fmla="*/ 0 w 1558"/>
              <a:gd name="T5" fmla="*/ 0 h 200"/>
              <a:gd name="T6" fmla="*/ 0 60000 65536"/>
              <a:gd name="T7" fmla="*/ 0 60000 65536"/>
              <a:gd name="T8" fmla="*/ 0 60000 65536"/>
              <a:gd name="T9" fmla="*/ 0 w 1558"/>
              <a:gd name="T10" fmla="*/ 0 h 200"/>
              <a:gd name="T11" fmla="*/ 1558 w 1558"/>
              <a:gd name="T12" fmla="*/ 200 h 200"/>
            </a:gdLst>
            <a:ahLst/>
            <a:cxnLst>
              <a:cxn ang="T6">
                <a:pos x="T0" y="T1"/>
              </a:cxn>
              <a:cxn ang="T7">
                <a:pos x="T2" y="T3"/>
              </a:cxn>
              <a:cxn ang="T8">
                <a:pos x="T4" y="T5"/>
              </a:cxn>
            </a:cxnLst>
            <a:rect l="T9" t="T10" r="T11" b="T12"/>
            <a:pathLst>
              <a:path w="1558" h="200">
                <a:moveTo>
                  <a:pt x="1558" y="200"/>
                </a:moveTo>
                <a:lnTo>
                  <a:pt x="194" y="197"/>
                </a:lnTo>
                <a:lnTo>
                  <a:pt x="0" y="0"/>
                </a:lnTo>
              </a:path>
            </a:pathLst>
          </a:custGeom>
          <a:noFill/>
          <a:ln w="22225">
            <a:solidFill>
              <a:schemeClr val="tx2"/>
            </a:solidFill>
            <a:round/>
            <a:headEnd/>
            <a:tailEnd/>
          </a:ln>
        </p:spPr>
        <p:txBody>
          <a:bodyPr/>
          <a:lstStyle/>
          <a:p>
            <a:endParaRPr lang="en-US" dirty="0"/>
          </a:p>
        </p:txBody>
      </p:sp>
      <p:sp>
        <p:nvSpPr>
          <p:cNvPr id="208903" name="Freeform 236"/>
          <p:cNvSpPr>
            <a:spLocks/>
          </p:cNvSpPr>
          <p:nvPr/>
        </p:nvSpPr>
        <p:spPr bwMode="gray">
          <a:xfrm>
            <a:off x="1865313" y="2722563"/>
            <a:ext cx="123825" cy="1587"/>
          </a:xfrm>
          <a:custGeom>
            <a:avLst/>
            <a:gdLst>
              <a:gd name="T0" fmla="*/ 0 w 92"/>
              <a:gd name="T1" fmla="*/ 0 h 1"/>
              <a:gd name="T2" fmla="*/ 2147483647 w 92"/>
              <a:gd name="T3" fmla="*/ 0 h 1"/>
              <a:gd name="T4" fmla="*/ 0 60000 65536"/>
              <a:gd name="T5" fmla="*/ 0 60000 65536"/>
              <a:gd name="T6" fmla="*/ 0 w 92"/>
              <a:gd name="T7" fmla="*/ 0 h 1"/>
              <a:gd name="T8" fmla="*/ 92 w 92"/>
              <a:gd name="T9" fmla="*/ 1 h 1"/>
            </a:gdLst>
            <a:ahLst/>
            <a:cxnLst>
              <a:cxn ang="T4">
                <a:pos x="T0" y="T1"/>
              </a:cxn>
              <a:cxn ang="T5">
                <a:pos x="T2" y="T3"/>
              </a:cxn>
            </a:cxnLst>
            <a:rect l="T6" t="T7" r="T8" b="T9"/>
            <a:pathLst>
              <a:path w="92" h="1">
                <a:moveTo>
                  <a:pt x="0" y="0"/>
                </a:moveTo>
                <a:lnTo>
                  <a:pt x="92" y="0"/>
                </a:lnTo>
              </a:path>
            </a:pathLst>
          </a:custGeom>
          <a:noFill/>
          <a:ln w="22225">
            <a:solidFill>
              <a:schemeClr val="tx2"/>
            </a:solidFill>
            <a:round/>
            <a:headEnd/>
            <a:tailEnd/>
          </a:ln>
        </p:spPr>
        <p:txBody>
          <a:bodyPr/>
          <a:lstStyle/>
          <a:p>
            <a:endParaRPr lang="en-US" dirty="0"/>
          </a:p>
        </p:txBody>
      </p:sp>
      <p:sp>
        <p:nvSpPr>
          <p:cNvPr id="8" name="Oval 67"/>
          <p:cNvSpPr>
            <a:spLocks noChangeAspect="1" noChangeArrowheads="1"/>
          </p:cNvSpPr>
          <p:nvPr/>
        </p:nvSpPr>
        <p:spPr bwMode="gray">
          <a:xfrm>
            <a:off x="2008188" y="2274888"/>
            <a:ext cx="896937" cy="898525"/>
          </a:xfrm>
          <a:prstGeom prst="ellipse">
            <a:avLst/>
          </a:prstGeom>
          <a:solidFill>
            <a:schemeClr val="accent1"/>
          </a:solidFill>
          <a:ln w="15875">
            <a:solidFill>
              <a:srgbClr val="FFFFFF"/>
            </a:solidFill>
          </a:ln>
        </p:spPr>
        <p:txBody>
          <a:bodyPr rIns="0" anchor="b"/>
          <a:lstStyle/>
          <a:p>
            <a:pPr fontAlgn="auto">
              <a:spcBef>
                <a:spcPts val="0"/>
              </a:spcBef>
              <a:spcAft>
                <a:spcPts val="0"/>
              </a:spcAft>
              <a:defRPr/>
            </a:pPr>
            <a:endParaRPr lang="en-US" sz="500" kern="0" dirty="0">
              <a:solidFill>
                <a:srgbClr val="FFFFFF"/>
              </a:solidFill>
              <a:latin typeface="+mn-lt"/>
              <a:ea typeface="ヒラギノ角ゴ Pro W3"/>
              <a:cs typeface="ヒラギノ角ゴ Pro W3"/>
            </a:endParaRPr>
          </a:p>
        </p:txBody>
      </p:sp>
      <p:sp>
        <p:nvSpPr>
          <p:cNvPr id="208905" name="Text Box 12"/>
          <p:cNvSpPr txBox="1">
            <a:spLocks noChangeArrowheads="1"/>
          </p:cNvSpPr>
          <p:nvPr/>
        </p:nvSpPr>
        <p:spPr bwMode="gray">
          <a:xfrm>
            <a:off x="2020516" y="2559943"/>
            <a:ext cx="857250" cy="307777"/>
          </a:xfrm>
          <a:prstGeom prst="rect">
            <a:avLst/>
          </a:prstGeom>
          <a:noFill/>
          <a:ln w="9525">
            <a:noFill/>
            <a:miter lim="800000"/>
            <a:headEnd/>
            <a:tailEnd/>
          </a:ln>
        </p:spPr>
        <p:txBody>
          <a:bodyPr wrap="square" anchor="ctr">
            <a:spAutoFit/>
          </a:bodyPr>
          <a:lstStyle/>
          <a:p>
            <a:pPr algn="ctr"/>
            <a:r>
              <a:rPr lang="en-US" sz="1400" dirty="0" smtClean="0">
                <a:solidFill>
                  <a:srgbClr val="FFFFFF"/>
                </a:solidFill>
                <a:ea typeface="ＭＳ Ｐゴシック" pitchFamily="34" charset="-128"/>
              </a:rPr>
              <a:t>Storage</a:t>
            </a:r>
            <a:endParaRPr lang="en-US" sz="1400" dirty="0">
              <a:solidFill>
                <a:srgbClr val="FFFFFF"/>
              </a:solidFill>
              <a:ea typeface="ＭＳ Ｐゴシック" pitchFamily="34" charset="-128"/>
            </a:endParaRPr>
          </a:p>
        </p:txBody>
      </p:sp>
      <p:sp>
        <p:nvSpPr>
          <p:cNvPr id="10" name="Oval 67"/>
          <p:cNvSpPr>
            <a:spLocks noChangeAspect="1" noChangeArrowheads="1"/>
          </p:cNvSpPr>
          <p:nvPr/>
        </p:nvSpPr>
        <p:spPr bwMode="gray">
          <a:xfrm>
            <a:off x="3094038" y="2274888"/>
            <a:ext cx="898525" cy="898525"/>
          </a:xfrm>
          <a:prstGeom prst="ellipse">
            <a:avLst/>
          </a:prstGeom>
          <a:solidFill>
            <a:schemeClr val="accent1"/>
          </a:solidFill>
          <a:ln w="15875">
            <a:solidFill>
              <a:srgbClr val="FFFFFF"/>
            </a:solidFill>
          </a:ln>
        </p:spPr>
        <p:txBody>
          <a:bodyPr rIns="0" anchor="b"/>
          <a:lstStyle/>
          <a:p>
            <a:pPr fontAlgn="auto">
              <a:spcBef>
                <a:spcPts val="0"/>
              </a:spcBef>
              <a:spcAft>
                <a:spcPts val="0"/>
              </a:spcAft>
              <a:defRPr/>
            </a:pPr>
            <a:endParaRPr lang="en-US" sz="500" kern="0" dirty="0">
              <a:solidFill>
                <a:srgbClr val="FFFFFF"/>
              </a:solidFill>
              <a:latin typeface="+mn-lt"/>
              <a:ea typeface="ヒラギノ角ゴ Pro W3"/>
              <a:cs typeface="ヒラギノ角ゴ Pro W3"/>
            </a:endParaRPr>
          </a:p>
        </p:txBody>
      </p:sp>
      <p:sp>
        <p:nvSpPr>
          <p:cNvPr id="208907" name="Text Box 12"/>
          <p:cNvSpPr txBox="1">
            <a:spLocks noChangeArrowheads="1"/>
          </p:cNvSpPr>
          <p:nvPr/>
        </p:nvSpPr>
        <p:spPr bwMode="gray">
          <a:xfrm>
            <a:off x="3075450" y="2559943"/>
            <a:ext cx="914400" cy="307777"/>
          </a:xfrm>
          <a:prstGeom prst="rect">
            <a:avLst/>
          </a:prstGeom>
          <a:noFill/>
          <a:ln w="9525">
            <a:noFill/>
            <a:miter lim="800000"/>
            <a:headEnd/>
            <a:tailEnd/>
          </a:ln>
        </p:spPr>
        <p:txBody>
          <a:bodyPr anchor="ctr">
            <a:spAutoFit/>
          </a:bodyPr>
          <a:lstStyle/>
          <a:p>
            <a:pPr algn="ctr"/>
            <a:r>
              <a:rPr lang="en-US" sz="1400" dirty="0" smtClean="0">
                <a:solidFill>
                  <a:srgbClr val="FFFFFF"/>
                </a:solidFill>
                <a:ea typeface="ＭＳ Ｐゴシック" pitchFamily="34" charset="-128"/>
              </a:rPr>
              <a:t>Network</a:t>
            </a:r>
            <a:endParaRPr lang="en-US" sz="1400" dirty="0">
              <a:solidFill>
                <a:srgbClr val="FFFFFF"/>
              </a:solidFill>
              <a:ea typeface="ＭＳ Ｐゴシック" pitchFamily="34" charset="-128"/>
            </a:endParaRPr>
          </a:p>
        </p:txBody>
      </p:sp>
      <p:sp>
        <p:nvSpPr>
          <p:cNvPr id="208908" name="Text Box 12"/>
          <p:cNvSpPr txBox="1">
            <a:spLocks noChangeArrowheads="1"/>
          </p:cNvSpPr>
          <p:nvPr/>
        </p:nvSpPr>
        <p:spPr bwMode="gray">
          <a:xfrm>
            <a:off x="6334125" y="2559943"/>
            <a:ext cx="904875" cy="307777"/>
          </a:xfrm>
          <a:prstGeom prst="rect">
            <a:avLst/>
          </a:prstGeom>
          <a:noFill/>
          <a:ln w="9525">
            <a:noFill/>
            <a:miter lim="800000"/>
            <a:headEnd/>
            <a:tailEnd/>
          </a:ln>
        </p:spPr>
        <p:txBody>
          <a:bodyPr anchor="ctr">
            <a:spAutoFit/>
          </a:bodyPr>
          <a:lstStyle/>
          <a:p>
            <a:pPr algn="ctr"/>
            <a:r>
              <a:rPr lang="en-US" sz="1400" dirty="0" smtClean="0">
                <a:solidFill>
                  <a:srgbClr val="FFFFFF"/>
                </a:solidFill>
                <a:ea typeface="ＭＳ Ｐゴシック" pitchFamily="34" charset="-128"/>
              </a:rPr>
              <a:t>Backup</a:t>
            </a:r>
            <a:endParaRPr lang="en-US" sz="1400" dirty="0">
              <a:solidFill>
                <a:srgbClr val="FFFFFF"/>
              </a:solidFill>
              <a:ea typeface="ＭＳ Ｐゴシック" pitchFamily="34" charset="-128"/>
            </a:endParaRPr>
          </a:p>
        </p:txBody>
      </p:sp>
      <p:sp>
        <p:nvSpPr>
          <p:cNvPr id="14" name="Oval 67"/>
          <p:cNvSpPr>
            <a:spLocks noChangeAspect="1" noChangeArrowheads="1"/>
          </p:cNvSpPr>
          <p:nvPr/>
        </p:nvSpPr>
        <p:spPr bwMode="gray">
          <a:xfrm>
            <a:off x="5267325" y="2274888"/>
            <a:ext cx="898525" cy="898525"/>
          </a:xfrm>
          <a:prstGeom prst="ellipse">
            <a:avLst/>
          </a:prstGeom>
          <a:solidFill>
            <a:schemeClr val="accent1"/>
          </a:solidFill>
          <a:ln w="15875">
            <a:solidFill>
              <a:srgbClr val="FFFFFF"/>
            </a:solidFill>
          </a:ln>
        </p:spPr>
        <p:txBody>
          <a:bodyPr rIns="0" anchor="b"/>
          <a:lstStyle/>
          <a:p>
            <a:pPr fontAlgn="auto">
              <a:spcBef>
                <a:spcPts val="0"/>
              </a:spcBef>
              <a:spcAft>
                <a:spcPts val="0"/>
              </a:spcAft>
              <a:defRPr/>
            </a:pPr>
            <a:endParaRPr lang="en-US" sz="500" kern="0" dirty="0">
              <a:solidFill>
                <a:srgbClr val="FFFFFF"/>
              </a:solidFill>
              <a:latin typeface="+mn-lt"/>
              <a:ea typeface="ヒラギノ角ゴ Pro W3"/>
              <a:cs typeface="ヒラギノ角ゴ Pro W3"/>
            </a:endParaRPr>
          </a:p>
        </p:txBody>
      </p:sp>
      <p:sp>
        <p:nvSpPr>
          <p:cNvPr id="208910" name="Text Box 12"/>
          <p:cNvSpPr txBox="1">
            <a:spLocks noChangeArrowheads="1"/>
          </p:cNvSpPr>
          <p:nvPr/>
        </p:nvSpPr>
        <p:spPr bwMode="gray">
          <a:xfrm>
            <a:off x="5169736" y="2559943"/>
            <a:ext cx="1100137" cy="307777"/>
          </a:xfrm>
          <a:prstGeom prst="rect">
            <a:avLst/>
          </a:prstGeom>
          <a:noFill/>
          <a:ln w="9525">
            <a:noFill/>
            <a:miter lim="800000"/>
            <a:headEnd/>
            <a:tailEnd/>
          </a:ln>
        </p:spPr>
        <p:txBody>
          <a:bodyPr wrap="square" anchor="ctr">
            <a:spAutoFit/>
          </a:bodyPr>
          <a:lstStyle/>
          <a:p>
            <a:pPr algn="ctr"/>
            <a:r>
              <a:rPr lang="en-US" sz="1400" dirty="0" smtClean="0">
                <a:solidFill>
                  <a:srgbClr val="FFFFFF"/>
                </a:solidFill>
                <a:ea typeface="ＭＳ Ｐゴシック" pitchFamily="34" charset="-128"/>
              </a:rPr>
              <a:t>Corruption</a:t>
            </a:r>
            <a:endParaRPr lang="en-US" sz="1400" dirty="0">
              <a:solidFill>
                <a:srgbClr val="FFFFFF"/>
              </a:solidFill>
              <a:ea typeface="ＭＳ Ｐゴシック" pitchFamily="34" charset="-128"/>
            </a:endParaRPr>
          </a:p>
        </p:txBody>
      </p:sp>
      <p:sp>
        <p:nvSpPr>
          <p:cNvPr id="16" name="Oval 67"/>
          <p:cNvSpPr>
            <a:spLocks noChangeAspect="1" noChangeArrowheads="1"/>
          </p:cNvSpPr>
          <p:nvPr/>
        </p:nvSpPr>
        <p:spPr bwMode="gray">
          <a:xfrm>
            <a:off x="4181475" y="2274888"/>
            <a:ext cx="896938" cy="898525"/>
          </a:xfrm>
          <a:prstGeom prst="ellipse">
            <a:avLst/>
          </a:prstGeom>
          <a:solidFill>
            <a:schemeClr val="accent1"/>
          </a:solidFill>
          <a:ln w="15875">
            <a:solidFill>
              <a:srgbClr val="FFFFFF"/>
            </a:solidFill>
          </a:ln>
        </p:spPr>
        <p:txBody>
          <a:bodyPr rIns="0" anchor="b"/>
          <a:lstStyle/>
          <a:p>
            <a:pPr fontAlgn="auto">
              <a:spcBef>
                <a:spcPts val="0"/>
              </a:spcBef>
              <a:spcAft>
                <a:spcPts val="0"/>
              </a:spcAft>
              <a:defRPr/>
            </a:pPr>
            <a:endParaRPr lang="en-US" sz="500" kern="0" dirty="0">
              <a:solidFill>
                <a:srgbClr val="FFFFFF"/>
              </a:solidFill>
              <a:latin typeface="+mn-lt"/>
              <a:ea typeface="ヒラギノ角ゴ Pro W3"/>
              <a:cs typeface="ヒラギノ角ゴ Pro W3"/>
            </a:endParaRPr>
          </a:p>
        </p:txBody>
      </p:sp>
      <p:sp>
        <p:nvSpPr>
          <p:cNvPr id="208912" name="Text Box 12"/>
          <p:cNvSpPr txBox="1">
            <a:spLocks noChangeArrowheads="1"/>
          </p:cNvSpPr>
          <p:nvPr/>
        </p:nvSpPr>
        <p:spPr bwMode="gray">
          <a:xfrm>
            <a:off x="4160084" y="2559943"/>
            <a:ext cx="938213" cy="307777"/>
          </a:xfrm>
          <a:prstGeom prst="rect">
            <a:avLst/>
          </a:prstGeom>
          <a:noFill/>
          <a:ln w="9525">
            <a:noFill/>
            <a:miter lim="800000"/>
            <a:headEnd/>
            <a:tailEnd/>
          </a:ln>
        </p:spPr>
        <p:txBody>
          <a:bodyPr wrap="square" anchor="ctr">
            <a:spAutoFit/>
          </a:bodyPr>
          <a:lstStyle/>
          <a:p>
            <a:pPr algn="ctr"/>
            <a:r>
              <a:rPr lang="en-US" sz="1400" dirty="0" smtClean="0">
                <a:solidFill>
                  <a:srgbClr val="FFFFFF"/>
                </a:solidFill>
                <a:ea typeface="ＭＳ Ｐゴシック" pitchFamily="34" charset="-128"/>
              </a:rPr>
              <a:t>Compute</a:t>
            </a:r>
            <a:endParaRPr lang="en-US" sz="1400" dirty="0">
              <a:solidFill>
                <a:srgbClr val="FFFFFF"/>
              </a:solidFill>
              <a:ea typeface="ＭＳ Ｐゴシック" pitchFamily="34" charset="-128"/>
            </a:endParaRPr>
          </a:p>
        </p:txBody>
      </p:sp>
      <p:sp>
        <p:nvSpPr>
          <p:cNvPr id="30" name="Oval 67"/>
          <p:cNvSpPr>
            <a:spLocks noChangeAspect="1" noChangeArrowheads="1"/>
          </p:cNvSpPr>
          <p:nvPr/>
        </p:nvSpPr>
        <p:spPr bwMode="gray">
          <a:xfrm>
            <a:off x="333256" y="1985965"/>
            <a:ext cx="1463792" cy="1462088"/>
          </a:xfrm>
          <a:prstGeom prst="ellipse">
            <a:avLst/>
          </a:prstGeom>
          <a:gradFill flip="none" rotWithShape="1">
            <a:gsLst>
              <a:gs pos="0">
                <a:srgbClr val="C80000"/>
              </a:gs>
              <a:gs pos="100000">
                <a:srgbClr val="FF1414"/>
              </a:gs>
            </a:gsLst>
            <a:lin ang="16200000" scaled="1"/>
            <a:tileRect/>
          </a:gradFill>
          <a:ln>
            <a:noFill/>
          </a:ln>
          <a:extLst>
            <a:ext uri="{91240B29-F687-4f45-9708-019B960494DF}"/>
          </a:extLst>
        </p:spPr>
        <p:txBody>
          <a:bodyPr rIns="0" anchor="b"/>
          <a:lstStyle/>
          <a:p>
            <a:pPr fontAlgn="auto">
              <a:spcBef>
                <a:spcPts val="0"/>
              </a:spcBef>
              <a:spcAft>
                <a:spcPts val="0"/>
              </a:spcAft>
              <a:defRPr/>
            </a:pPr>
            <a:endParaRPr lang="en-US" sz="700" kern="0" dirty="0">
              <a:solidFill>
                <a:srgbClr val="FFFFFF"/>
              </a:solidFill>
              <a:latin typeface="+mn-lt"/>
              <a:ea typeface="ヒラギノ角ゴ Pro W3"/>
              <a:cs typeface="ヒラギノ角ゴ Pro W3"/>
            </a:endParaRPr>
          </a:p>
        </p:txBody>
      </p:sp>
      <p:sp>
        <p:nvSpPr>
          <p:cNvPr id="208914" name="TextBox 32"/>
          <p:cNvSpPr txBox="1">
            <a:spLocks noChangeAspect="1" noChangeArrowheads="1"/>
          </p:cNvSpPr>
          <p:nvPr/>
        </p:nvSpPr>
        <p:spPr bwMode="gray">
          <a:xfrm>
            <a:off x="314325" y="2358843"/>
            <a:ext cx="1538288" cy="830997"/>
          </a:xfrm>
          <a:prstGeom prst="rect">
            <a:avLst/>
          </a:prstGeom>
          <a:noFill/>
          <a:ln w="9525">
            <a:noFill/>
            <a:miter lim="800000"/>
            <a:headEnd/>
            <a:tailEnd/>
          </a:ln>
        </p:spPr>
        <p:txBody>
          <a:bodyPr wrap="square" anchor="ctr">
            <a:spAutoFit/>
          </a:bodyPr>
          <a:lstStyle/>
          <a:p>
            <a:pPr algn="ctr"/>
            <a:r>
              <a:rPr lang="en-US" sz="1600" b="1" dirty="0" smtClean="0">
                <a:solidFill>
                  <a:srgbClr val="FFFFFF"/>
                </a:solidFill>
                <a:ea typeface="ＭＳ Ｐゴシック" pitchFamily="34" charset="-128"/>
              </a:rPr>
              <a:t>Configuration Best Practices</a:t>
            </a:r>
            <a:endParaRPr lang="en-US" sz="1600" b="1" dirty="0">
              <a:solidFill>
                <a:srgbClr val="FFFFFF"/>
              </a:solidFill>
              <a:ea typeface="ＭＳ Ｐゴシック" pitchFamily="34" charset="-128"/>
            </a:endParaRPr>
          </a:p>
        </p:txBody>
      </p:sp>
      <p:sp>
        <p:nvSpPr>
          <p:cNvPr id="208915" name="Freeform 256"/>
          <p:cNvSpPr>
            <a:spLocks/>
          </p:cNvSpPr>
          <p:nvPr/>
        </p:nvSpPr>
        <p:spPr bwMode="gray">
          <a:xfrm>
            <a:off x="2935288" y="2722563"/>
            <a:ext cx="125412" cy="1587"/>
          </a:xfrm>
          <a:custGeom>
            <a:avLst/>
            <a:gdLst>
              <a:gd name="T0" fmla="*/ 0 w 92"/>
              <a:gd name="T1" fmla="*/ 0 h 1"/>
              <a:gd name="T2" fmla="*/ 2147483647 w 92"/>
              <a:gd name="T3" fmla="*/ 0 h 1"/>
              <a:gd name="T4" fmla="*/ 0 60000 65536"/>
              <a:gd name="T5" fmla="*/ 0 60000 65536"/>
              <a:gd name="T6" fmla="*/ 0 w 92"/>
              <a:gd name="T7" fmla="*/ 0 h 1"/>
              <a:gd name="T8" fmla="*/ 92 w 92"/>
              <a:gd name="T9" fmla="*/ 1 h 1"/>
            </a:gdLst>
            <a:ahLst/>
            <a:cxnLst>
              <a:cxn ang="T4">
                <a:pos x="T0" y="T1"/>
              </a:cxn>
              <a:cxn ang="T5">
                <a:pos x="T2" y="T3"/>
              </a:cxn>
            </a:cxnLst>
            <a:rect l="T6" t="T7" r="T8" b="T9"/>
            <a:pathLst>
              <a:path w="92" h="1">
                <a:moveTo>
                  <a:pt x="0" y="0"/>
                </a:moveTo>
                <a:lnTo>
                  <a:pt x="92" y="0"/>
                </a:lnTo>
              </a:path>
            </a:pathLst>
          </a:custGeom>
          <a:noFill/>
          <a:ln w="22225">
            <a:solidFill>
              <a:schemeClr val="tx2"/>
            </a:solidFill>
            <a:round/>
            <a:headEnd/>
            <a:tailEnd/>
          </a:ln>
        </p:spPr>
        <p:txBody>
          <a:bodyPr/>
          <a:lstStyle/>
          <a:p>
            <a:endParaRPr lang="en-US" dirty="0"/>
          </a:p>
        </p:txBody>
      </p:sp>
      <p:sp>
        <p:nvSpPr>
          <p:cNvPr id="208916" name="Freeform 257"/>
          <p:cNvSpPr>
            <a:spLocks/>
          </p:cNvSpPr>
          <p:nvPr/>
        </p:nvSpPr>
        <p:spPr bwMode="gray">
          <a:xfrm>
            <a:off x="4029075" y="2722563"/>
            <a:ext cx="123825" cy="1587"/>
          </a:xfrm>
          <a:custGeom>
            <a:avLst/>
            <a:gdLst>
              <a:gd name="T0" fmla="*/ 0 w 92"/>
              <a:gd name="T1" fmla="*/ 0 h 1"/>
              <a:gd name="T2" fmla="*/ 2147483647 w 92"/>
              <a:gd name="T3" fmla="*/ 0 h 1"/>
              <a:gd name="T4" fmla="*/ 0 60000 65536"/>
              <a:gd name="T5" fmla="*/ 0 60000 65536"/>
              <a:gd name="T6" fmla="*/ 0 w 92"/>
              <a:gd name="T7" fmla="*/ 0 h 1"/>
              <a:gd name="T8" fmla="*/ 92 w 92"/>
              <a:gd name="T9" fmla="*/ 1 h 1"/>
            </a:gdLst>
            <a:ahLst/>
            <a:cxnLst>
              <a:cxn ang="T4">
                <a:pos x="T0" y="T1"/>
              </a:cxn>
              <a:cxn ang="T5">
                <a:pos x="T2" y="T3"/>
              </a:cxn>
            </a:cxnLst>
            <a:rect l="T6" t="T7" r="T8" b="T9"/>
            <a:pathLst>
              <a:path w="92" h="1">
                <a:moveTo>
                  <a:pt x="0" y="0"/>
                </a:moveTo>
                <a:lnTo>
                  <a:pt x="92" y="0"/>
                </a:lnTo>
              </a:path>
            </a:pathLst>
          </a:custGeom>
          <a:noFill/>
          <a:ln w="22225">
            <a:solidFill>
              <a:schemeClr val="tx2"/>
            </a:solidFill>
            <a:round/>
            <a:headEnd/>
            <a:tailEnd/>
          </a:ln>
        </p:spPr>
        <p:txBody>
          <a:bodyPr/>
          <a:lstStyle/>
          <a:p>
            <a:endParaRPr lang="en-US" dirty="0"/>
          </a:p>
        </p:txBody>
      </p:sp>
      <p:sp>
        <p:nvSpPr>
          <p:cNvPr id="208917" name="Freeform 258"/>
          <p:cNvSpPr>
            <a:spLocks/>
          </p:cNvSpPr>
          <p:nvPr/>
        </p:nvSpPr>
        <p:spPr bwMode="gray">
          <a:xfrm>
            <a:off x="5116513" y="2722563"/>
            <a:ext cx="123825" cy="1587"/>
          </a:xfrm>
          <a:custGeom>
            <a:avLst/>
            <a:gdLst>
              <a:gd name="T0" fmla="*/ 0 w 92"/>
              <a:gd name="T1" fmla="*/ 0 h 1"/>
              <a:gd name="T2" fmla="*/ 2147483647 w 92"/>
              <a:gd name="T3" fmla="*/ 0 h 1"/>
              <a:gd name="T4" fmla="*/ 0 60000 65536"/>
              <a:gd name="T5" fmla="*/ 0 60000 65536"/>
              <a:gd name="T6" fmla="*/ 0 w 92"/>
              <a:gd name="T7" fmla="*/ 0 h 1"/>
              <a:gd name="T8" fmla="*/ 92 w 92"/>
              <a:gd name="T9" fmla="*/ 1 h 1"/>
            </a:gdLst>
            <a:ahLst/>
            <a:cxnLst>
              <a:cxn ang="T4">
                <a:pos x="T0" y="T1"/>
              </a:cxn>
              <a:cxn ang="T5">
                <a:pos x="T2" y="T3"/>
              </a:cxn>
            </a:cxnLst>
            <a:rect l="T6" t="T7" r="T8" b="T9"/>
            <a:pathLst>
              <a:path w="92" h="1">
                <a:moveTo>
                  <a:pt x="0" y="0"/>
                </a:moveTo>
                <a:lnTo>
                  <a:pt x="92" y="0"/>
                </a:lnTo>
              </a:path>
            </a:pathLst>
          </a:custGeom>
          <a:noFill/>
          <a:ln w="22225">
            <a:solidFill>
              <a:schemeClr val="tx2"/>
            </a:solidFill>
            <a:round/>
            <a:headEnd/>
            <a:tailEnd/>
          </a:ln>
        </p:spPr>
        <p:txBody>
          <a:bodyPr/>
          <a:lstStyle/>
          <a:p>
            <a:endParaRPr lang="en-US" dirty="0"/>
          </a:p>
        </p:txBody>
      </p:sp>
      <p:grpSp>
        <p:nvGrpSpPr>
          <p:cNvPr id="3" name="Group 43"/>
          <p:cNvGrpSpPr>
            <a:grpSpLocks/>
          </p:cNvGrpSpPr>
          <p:nvPr/>
        </p:nvGrpSpPr>
        <p:grpSpPr bwMode="auto">
          <a:xfrm>
            <a:off x="7302500" y="2274888"/>
            <a:ext cx="1054100" cy="898525"/>
            <a:chOff x="6197732" y="2274888"/>
            <a:chExt cx="1053968" cy="898525"/>
          </a:xfrm>
        </p:grpSpPr>
        <p:sp>
          <p:nvSpPr>
            <p:cNvPr id="45" name="Oval 67"/>
            <p:cNvSpPr>
              <a:spLocks noChangeAspect="1" noChangeArrowheads="1"/>
            </p:cNvSpPr>
            <p:nvPr/>
          </p:nvSpPr>
          <p:spPr bwMode="gray">
            <a:xfrm>
              <a:off x="6354875" y="2274888"/>
              <a:ext cx="896825" cy="898525"/>
            </a:xfrm>
            <a:prstGeom prst="ellipse">
              <a:avLst/>
            </a:prstGeom>
            <a:solidFill>
              <a:schemeClr val="accent1"/>
            </a:solidFill>
            <a:ln w="15875">
              <a:solidFill>
                <a:srgbClr val="FFFFFF"/>
              </a:solidFill>
            </a:ln>
          </p:spPr>
          <p:txBody>
            <a:bodyPr rIns="0" anchor="b"/>
            <a:lstStyle/>
            <a:p>
              <a:pPr fontAlgn="auto">
                <a:spcBef>
                  <a:spcPts val="0"/>
                </a:spcBef>
                <a:spcAft>
                  <a:spcPts val="0"/>
                </a:spcAft>
                <a:defRPr/>
              </a:pPr>
              <a:endParaRPr lang="en-US" sz="500" kern="0" dirty="0">
                <a:solidFill>
                  <a:srgbClr val="FFFFFF"/>
                </a:solidFill>
                <a:latin typeface="+mn-lt"/>
                <a:ea typeface="ヒラギノ角ゴ Pro W3"/>
                <a:cs typeface="ヒラギノ角ゴ Pro W3"/>
              </a:endParaRPr>
            </a:p>
          </p:txBody>
        </p:sp>
        <p:sp>
          <p:nvSpPr>
            <p:cNvPr id="208923" name="Freeform 259"/>
            <p:cNvSpPr>
              <a:spLocks/>
            </p:cNvSpPr>
            <p:nvPr/>
          </p:nvSpPr>
          <p:spPr bwMode="gray">
            <a:xfrm>
              <a:off x="6197732" y="2723174"/>
              <a:ext cx="125045" cy="1358"/>
            </a:xfrm>
            <a:custGeom>
              <a:avLst/>
              <a:gdLst>
                <a:gd name="T0" fmla="*/ 0 w 92"/>
                <a:gd name="T1" fmla="*/ 0 h 1"/>
                <a:gd name="T2" fmla="*/ 2147483647 w 92"/>
                <a:gd name="T3" fmla="*/ 0 h 1"/>
                <a:gd name="T4" fmla="*/ 0 60000 65536"/>
                <a:gd name="T5" fmla="*/ 0 60000 65536"/>
                <a:gd name="T6" fmla="*/ 0 w 92"/>
                <a:gd name="T7" fmla="*/ 0 h 1"/>
                <a:gd name="T8" fmla="*/ 92 w 92"/>
                <a:gd name="T9" fmla="*/ 1 h 1"/>
              </a:gdLst>
              <a:ahLst/>
              <a:cxnLst>
                <a:cxn ang="T4">
                  <a:pos x="T0" y="T1"/>
                </a:cxn>
                <a:cxn ang="T5">
                  <a:pos x="T2" y="T3"/>
                </a:cxn>
              </a:cxnLst>
              <a:rect l="T6" t="T7" r="T8" b="T9"/>
              <a:pathLst>
                <a:path w="92" h="1">
                  <a:moveTo>
                    <a:pt x="0" y="0"/>
                  </a:moveTo>
                  <a:lnTo>
                    <a:pt x="92" y="0"/>
                  </a:lnTo>
                </a:path>
              </a:pathLst>
            </a:custGeom>
            <a:noFill/>
            <a:ln w="22225">
              <a:solidFill>
                <a:schemeClr val="tx2"/>
              </a:solidFill>
              <a:round/>
              <a:headEnd/>
              <a:tailEnd/>
            </a:ln>
          </p:spPr>
          <p:txBody>
            <a:bodyPr/>
            <a:lstStyle/>
            <a:p>
              <a:endParaRPr lang="en-US" dirty="0"/>
            </a:p>
          </p:txBody>
        </p:sp>
      </p:grpSp>
      <p:sp>
        <p:nvSpPr>
          <p:cNvPr id="208919" name="Text Box 12"/>
          <p:cNvSpPr txBox="1">
            <a:spLocks noChangeArrowheads="1"/>
          </p:cNvSpPr>
          <p:nvPr/>
        </p:nvSpPr>
        <p:spPr bwMode="gray">
          <a:xfrm>
            <a:off x="7406641" y="2452221"/>
            <a:ext cx="1005840" cy="523220"/>
          </a:xfrm>
          <a:prstGeom prst="rect">
            <a:avLst/>
          </a:prstGeom>
          <a:noFill/>
          <a:ln w="9525">
            <a:noFill/>
            <a:miter lim="800000"/>
            <a:headEnd/>
            <a:tailEnd/>
          </a:ln>
        </p:spPr>
        <p:txBody>
          <a:bodyPr wrap="square" anchor="ctr">
            <a:spAutoFit/>
          </a:bodyPr>
          <a:lstStyle/>
          <a:p>
            <a:pPr algn="ctr"/>
            <a:r>
              <a:rPr lang="en-US" sz="1400" dirty="0" smtClean="0">
                <a:solidFill>
                  <a:srgbClr val="FFFFFF"/>
                </a:solidFill>
                <a:ea typeface="ＭＳ Ｐゴシック" pitchFamily="34" charset="-128"/>
              </a:rPr>
              <a:t>Disaster Recovery</a:t>
            </a:r>
            <a:endParaRPr lang="en-US" sz="1400" dirty="0">
              <a:solidFill>
                <a:srgbClr val="FFFFFF"/>
              </a:solidFill>
              <a:ea typeface="ＭＳ Ｐゴシック" pitchFamily="34" charset="-128"/>
            </a:endParaRPr>
          </a:p>
        </p:txBody>
      </p:sp>
      <p:cxnSp>
        <p:nvCxnSpPr>
          <p:cNvPr id="50" name="Straight Connector 49"/>
          <p:cNvCxnSpPr/>
          <p:nvPr/>
        </p:nvCxnSpPr>
        <p:spPr>
          <a:xfrm>
            <a:off x="2695575" y="1981200"/>
            <a:ext cx="5743575" cy="9525"/>
          </a:xfrm>
          <a:prstGeom prst="line">
            <a:avLst/>
          </a:prstGeom>
          <a:ln w="22225" cmpd="sng">
            <a:solidFill>
              <a:schemeClr val="tx2"/>
            </a:solidFill>
          </a:ln>
        </p:spPr>
        <p:style>
          <a:lnRef idx="1">
            <a:schemeClr val="dk1"/>
          </a:lnRef>
          <a:fillRef idx="0">
            <a:schemeClr val="dk1"/>
          </a:fillRef>
          <a:effectRef idx="0">
            <a:schemeClr val="dk1"/>
          </a:effectRef>
          <a:fontRef idx="minor">
            <a:schemeClr val="tx1"/>
          </a:fontRef>
        </p:style>
      </p:cxnSp>
      <p:cxnSp>
        <p:nvCxnSpPr>
          <p:cNvPr id="63" name="Straight Connector 62"/>
          <p:cNvCxnSpPr/>
          <p:nvPr/>
        </p:nvCxnSpPr>
        <p:spPr>
          <a:xfrm>
            <a:off x="1986742" y="3474720"/>
            <a:ext cx="6492240" cy="8312"/>
          </a:xfrm>
          <a:prstGeom prst="line">
            <a:avLst/>
          </a:prstGeom>
          <a:ln w="22225" cmpd="sng">
            <a:solidFill>
              <a:schemeClr val="tx2"/>
            </a:solidFill>
          </a:ln>
        </p:spPr>
        <p:style>
          <a:lnRef idx="1">
            <a:schemeClr val="dk1"/>
          </a:lnRef>
          <a:fillRef idx="0">
            <a:schemeClr val="dk1"/>
          </a:fillRef>
          <a:effectRef idx="0">
            <a:schemeClr val="dk1"/>
          </a:effectRef>
          <a:fontRef idx="minor">
            <a:schemeClr val="tx1"/>
          </a:fontRef>
        </p:style>
      </p:cxnSp>
    </p:spTree>
  </p:cSld>
  <p:clrMapOvr>
    <a:masterClrMapping/>
  </p:clrMapOvr>
  <p:transition spd="med">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MAA for Storage Servers</a:t>
            </a:r>
            <a:br>
              <a:rPr lang="en-US" dirty="0" smtClean="0"/>
            </a:br>
            <a:endParaRPr lang="en-US" dirty="0"/>
          </a:p>
        </p:txBody>
      </p:sp>
      <p:sp>
        <p:nvSpPr>
          <p:cNvPr id="3" name="Content Placeholder 2"/>
          <p:cNvSpPr>
            <a:spLocks noGrp="1"/>
          </p:cNvSpPr>
          <p:nvPr>
            <p:ph sz="quarter" idx="12"/>
          </p:nvPr>
        </p:nvSpPr>
        <p:spPr>
          <a:xfrm>
            <a:off x="4121162" y="1318900"/>
            <a:ext cx="4889499" cy="3062606"/>
          </a:xfrm>
        </p:spPr>
        <p:txBody>
          <a:bodyPr/>
          <a:lstStyle/>
          <a:p>
            <a:r>
              <a:rPr lang="en-US" sz="1800" dirty="0" smtClean="0"/>
              <a:t>Single ASM storage grid, three disk groups</a:t>
            </a:r>
          </a:p>
          <a:p>
            <a:pPr lvl="1"/>
            <a:r>
              <a:rPr lang="en-US" sz="1400" dirty="0" smtClean="0"/>
              <a:t>DATA, data files</a:t>
            </a:r>
          </a:p>
          <a:p>
            <a:pPr lvl="1"/>
            <a:r>
              <a:rPr lang="en-US" sz="1400" dirty="0" smtClean="0"/>
              <a:t>RECO, recovery files</a:t>
            </a:r>
          </a:p>
          <a:p>
            <a:pPr lvl="1"/>
            <a:r>
              <a:rPr lang="en-US" sz="1400" dirty="0" smtClean="0"/>
              <a:t>DBFS, file system data</a:t>
            </a:r>
          </a:p>
          <a:p>
            <a:r>
              <a:rPr lang="en-US" sz="1800" dirty="0" smtClean="0"/>
              <a:t>ASM redundancy protects against disk failure</a:t>
            </a:r>
          </a:p>
          <a:p>
            <a:pPr lvl="1"/>
            <a:r>
              <a:rPr lang="en-US" sz="1400" dirty="0" smtClean="0"/>
              <a:t>Failure groups eliminate single point of failure</a:t>
            </a:r>
          </a:p>
          <a:p>
            <a:pPr lvl="1"/>
            <a:r>
              <a:rPr lang="en-US" sz="1400" dirty="0" smtClean="0"/>
              <a:t>Intelligent corruption handling and automatic repair</a:t>
            </a:r>
          </a:p>
          <a:p>
            <a:r>
              <a:rPr lang="en-US" sz="1600" dirty="0" smtClean="0"/>
              <a:t>ASM high redundancy (triple mirroring)  for best data protection </a:t>
            </a:r>
          </a:p>
          <a:p>
            <a:pPr lvl="1"/>
            <a:r>
              <a:rPr lang="en-US" sz="1400" dirty="0" smtClean="0"/>
              <a:t>Alternative of using ASM normal redundancy (double mirroring) if also using Data Guard</a:t>
            </a:r>
            <a:endParaRPr lang="en-US" sz="1200" dirty="0" smtClean="0"/>
          </a:p>
          <a:p>
            <a:endParaRPr lang="en-US" sz="1400" dirty="0" smtClean="0"/>
          </a:p>
        </p:txBody>
      </p:sp>
      <p:sp>
        <p:nvSpPr>
          <p:cNvPr id="5" name="Content Placeholder 4"/>
          <p:cNvSpPr>
            <a:spLocks noGrp="1"/>
          </p:cNvSpPr>
          <p:nvPr>
            <p:ph type="body" sz="quarter" idx="13"/>
          </p:nvPr>
        </p:nvSpPr>
        <p:spPr/>
        <p:txBody>
          <a:bodyPr/>
          <a:lstStyle/>
          <a:p>
            <a:r>
              <a:rPr lang="en-US" sz="2000" dirty="0" smtClean="0">
                <a:solidFill>
                  <a:srgbClr val="FF0000"/>
                </a:solidFill>
              </a:rPr>
              <a:t>Automatic Storage Management (ASM)</a:t>
            </a:r>
            <a:endParaRPr lang="en-US" sz="2000" dirty="0">
              <a:solidFill>
                <a:srgbClr val="FF0000"/>
              </a:solidFill>
            </a:endParaRPr>
          </a:p>
        </p:txBody>
      </p:sp>
      <p:pic>
        <p:nvPicPr>
          <p:cNvPr id="6" name="Picture 5"/>
          <p:cNvPicPr>
            <a:picLocks noChangeAspect="1" noChangeArrowheads="1"/>
          </p:cNvPicPr>
          <p:nvPr/>
        </p:nvPicPr>
        <p:blipFill>
          <a:blip r:embed="rId3" cstate="print"/>
          <a:srcRect/>
          <a:stretch>
            <a:fillRect/>
          </a:stretch>
        </p:blipFill>
        <p:spPr bwMode="auto">
          <a:xfrm>
            <a:off x="96961" y="1713460"/>
            <a:ext cx="3864610" cy="1555213"/>
          </a:xfrm>
          <a:prstGeom prst="rect">
            <a:avLst/>
          </a:prstGeom>
          <a:noFill/>
          <a:ln w="9525">
            <a:noFill/>
            <a:miter lim="800000"/>
            <a:headEnd/>
            <a:tailEnd/>
          </a:ln>
        </p:spPr>
      </p:pic>
    </p:spTree>
  </p:cSld>
  <p:clrMapOvr>
    <a:masterClrMapping/>
  </p:clrMapOvr>
  <p:transition spd="med">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descr="Title v7.jpg"/>
          <p:cNvPicPr>
            <a:picLocks noGrp="1" noChangeAspect="1"/>
          </p:cNvPicPr>
          <p:nvPr>
            <p:ph type="pic" sz="quarter" idx="14"/>
          </p:nvPr>
        </p:nvPicPr>
        <p:blipFill>
          <a:blip r:embed="rId3" cstate="print">
            <a:extLst>
              <a:ext uri="{28A0092B-C50C-407E-A947-70E740481C1C}"/>
            </a:extLst>
          </a:blip>
          <a:srcRect t="309" b="309"/>
          <a:stretch>
            <a:fillRect/>
          </a:stretch>
        </p:blipFill>
        <p:spPr/>
      </p:pic>
      <p:sp>
        <p:nvSpPr>
          <p:cNvPr id="88067" name="Title 6"/>
          <p:cNvSpPr>
            <a:spLocks noGrp="1"/>
          </p:cNvSpPr>
          <p:nvPr>
            <p:ph type="title"/>
          </p:nvPr>
        </p:nvSpPr>
        <p:spPr>
          <a:xfrm>
            <a:off x="450854" y="1582740"/>
            <a:ext cx="5027613" cy="1231900"/>
          </a:xfrm>
        </p:spPr>
        <p:txBody>
          <a:bodyPr/>
          <a:lstStyle/>
          <a:p>
            <a:r>
              <a:rPr lang="en-US" dirty="0" smtClean="0"/>
              <a:t>Oracle Maximum Availability Architecture Best Practices</a:t>
            </a:r>
            <a:br>
              <a:rPr lang="en-US" dirty="0" smtClean="0"/>
            </a:br>
            <a:r>
              <a:rPr lang="en-US" dirty="0" smtClean="0"/>
              <a:t>for Oracle Exadata</a:t>
            </a:r>
          </a:p>
        </p:txBody>
      </p:sp>
      <p:sp>
        <p:nvSpPr>
          <p:cNvPr id="88068" name="Text Placeholder 7"/>
          <p:cNvSpPr>
            <a:spLocks noGrp="1"/>
          </p:cNvSpPr>
          <p:nvPr>
            <p:ph type="body" sz="quarter" idx="13"/>
          </p:nvPr>
        </p:nvSpPr>
        <p:spPr>
          <a:xfrm>
            <a:off x="450850" y="3120005"/>
            <a:ext cx="5444112" cy="1047750"/>
          </a:xfrm>
        </p:spPr>
        <p:txBody>
          <a:bodyPr/>
          <a:lstStyle/>
          <a:p>
            <a:pPr>
              <a:spcAft>
                <a:spcPct val="0"/>
              </a:spcAft>
            </a:pPr>
            <a:r>
              <a:rPr lang="en-US" sz="1400" dirty="0" smtClean="0"/>
              <a:t>Joseph Meeks, Director</a:t>
            </a:r>
          </a:p>
          <a:p>
            <a:pPr>
              <a:spcAft>
                <a:spcPct val="0"/>
              </a:spcAft>
            </a:pPr>
            <a:r>
              <a:rPr lang="en-US" sz="1400" dirty="0" smtClean="0"/>
              <a:t>High Availability Product Management, Oracle</a:t>
            </a:r>
            <a:br>
              <a:rPr lang="en-US" sz="1400" dirty="0" smtClean="0"/>
            </a:br>
            <a:endParaRPr lang="en-US" sz="700" dirty="0" smtClean="0"/>
          </a:p>
          <a:p>
            <a:pPr>
              <a:spcAft>
                <a:spcPct val="0"/>
              </a:spcAft>
            </a:pPr>
            <a:r>
              <a:rPr lang="en-US" sz="1400" dirty="0" smtClean="0"/>
              <a:t>Michael Smith, Consulting Member of Technical Staff</a:t>
            </a:r>
          </a:p>
          <a:p>
            <a:pPr>
              <a:spcAft>
                <a:spcPct val="0"/>
              </a:spcAft>
            </a:pPr>
            <a:r>
              <a:rPr lang="en-US" sz="1400" dirty="0" smtClean="0"/>
              <a:t>MAA Development, Oracle</a:t>
            </a:r>
            <a:br>
              <a:rPr lang="en-US" sz="1400" dirty="0" smtClean="0"/>
            </a:br>
            <a:endParaRPr lang="en-US" sz="700" dirty="0" smtClean="0"/>
          </a:p>
          <a:p>
            <a:pPr>
              <a:spcAft>
                <a:spcPct val="0"/>
              </a:spcAft>
            </a:pPr>
            <a:r>
              <a:rPr lang="en-US" sz="1400" dirty="0" smtClean="0"/>
              <a:t>Rahul Pednekar, VP, Senior Oracle DBA</a:t>
            </a:r>
          </a:p>
          <a:p>
            <a:pPr>
              <a:spcAft>
                <a:spcPct val="0"/>
              </a:spcAft>
            </a:pPr>
            <a:r>
              <a:rPr lang="en-US" sz="1400" dirty="0" smtClean="0"/>
              <a:t>Technology Infrastructure, Bank Of America Merrill Lynch</a:t>
            </a:r>
          </a:p>
        </p:txBody>
      </p:sp>
    </p:spTree>
  </p:cSld>
  <p:clrMapOvr>
    <a:masterClrMapping/>
  </p:clrMapOvr>
  <p:transition spd="med">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ASM Disk Group Configuration</a:t>
            </a:r>
            <a:endParaRPr lang="en-US" dirty="0"/>
          </a:p>
        </p:txBody>
      </p:sp>
      <p:sp>
        <p:nvSpPr>
          <p:cNvPr id="3" name="Content Placeholder 2"/>
          <p:cNvSpPr>
            <a:spLocks noGrp="1"/>
          </p:cNvSpPr>
          <p:nvPr>
            <p:ph sz="quarter" idx="12"/>
          </p:nvPr>
        </p:nvSpPr>
        <p:spPr/>
        <p:txBody>
          <a:bodyPr/>
          <a:lstStyle/>
          <a:p>
            <a:r>
              <a:rPr lang="en-US" dirty="0" smtClean="0"/>
              <a:t>Prevent loss of cluster and disk group due to dual storage failures </a:t>
            </a:r>
          </a:p>
          <a:p>
            <a:r>
              <a:rPr lang="en-US" dirty="0" smtClean="0"/>
              <a:t>Tolerate storage failure during Exadata planned maintenance</a:t>
            </a:r>
          </a:p>
          <a:p>
            <a:r>
              <a:rPr lang="en-US" dirty="0" smtClean="0"/>
              <a:t>If no standby, always use at least one High Redundancy disk group</a:t>
            </a:r>
          </a:p>
          <a:p>
            <a:pPr lvl="1"/>
            <a:r>
              <a:rPr lang="en-US" dirty="0" smtClean="0"/>
              <a:t>If DATA is HIGH, application remains available</a:t>
            </a:r>
          </a:p>
          <a:p>
            <a:pPr lvl="1"/>
            <a:r>
              <a:rPr lang="en-US" dirty="0" smtClean="0"/>
              <a:t>If RECO is HIGH, database can be restored with zero data loss</a:t>
            </a:r>
          </a:p>
          <a:p>
            <a:pPr lvl="1"/>
            <a:r>
              <a:rPr lang="en-US" dirty="0" smtClean="0"/>
              <a:t>Select the disk group configuration option during deployment</a:t>
            </a:r>
          </a:p>
          <a:p>
            <a:endParaRPr lang="en-US" dirty="0"/>
          </a:p>
        </p:txBody>
      </p:sp>
      <p:sp>
        <p:nvSpPr>
          <p:cNvPr id="4" name="Text Placeholder 3"/>
          <p:cNvSpPr>
            <a:spLocks noGrp="1"/>
          </p:cNvSpPr>
          <p:nvPr>
            <p:ph type="body" sz="quarter" idx="13"/>
          </p:nvPr>
        </p:nvSpPr>
        <p:spPr/>
        <p:txBody>
          <a:bodyPr/>
          <a:lstStyle/>
          <a:p>
            <a:r>
              <a:rPr lang="en-US" dirty="0" smtClean="0"/>
              <a:t>Additional Benefits of High Redundancy</a:t>
            </a:r>
            <a:endParaRPr lang="en-US" dirty="0"/>
          </a:p>
        </p:txBody>
      </p:sp>
    </p:spTree>
  </p:cSld>
  <p:clrMapOvr>
    <a:masterClrMapping/>
  </p:clrMapOvr>
  <p:transition spd="med">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MAA for Compute Servers </a:t>
            </a:r>
            <a:br>
              <a:rPr lang="en-US" dirty="0" smtClean="0"/>
            </a:br>
            <a:endParaRPr lang="en-US" dirty="0"/>
          </a:p>
        </p:txBody>
      </p:sp>
      <p:sp>
        <p:nvSpPr>
          <p:cNvPr id="3" name="Content Placeholder 2"/>
          <p:cNvSpPr>
            <a:spLocks noGrp="1"/>
          </p:cNvSpPr>
          <p:nvPr>
            <p:ph sz="quarter" idx="12"/>
          </p:nvPr>
        </p:nvSpPr>
        <p:spPr>
          <a:xfrm>
            <a:off x="3105161" y="1522102"/>
            <a:ext cx="5928797" cy="3062606"/>
          </a:xfrm>
        </p:spPr>
        <p:txBody>
          <a:bodyPr/>
          <a:lstStyle/>
          <a:p>
            <a:r>
              <a:rPr lang="en-US" sz="1600" dirty="0" smtClean="0"/>
              <a:t>Accelerate instance recover</a:t>
            </a:r>
          </a:p>
          <a:p>
            <a:pPr lvl="1"/>
            <a:r>
              <a:rPr lang="en-US" sz="1600" dirty="0" smtClean="0"/>
              <a:t>Tune FAST_START_MTTR_TARGET to meet your SLA’s</a:t>
            </a:r>
          </a:p>
          <a:p>
            <a:r>
              <a:rPr lang="en-US" sz="1800" dirty="0" smtClean="0"/>
              <a:t>Configure client connections to take advantage of automatic node failover</a:t>
            </a:r>
          </a:p>
          <a:p>
            <a:pPr lvl="1"/>
            <a:r>
              <a:rPr lang="en-US" sz="1600" dirty="0" smtClean="0"/>
              <a:t>Fast Application Notification (FAN)</a:t>
            </a:r>
          </a:p>
          <a:p>
            <a:pPr lvl="1"/>
            <a:r>
              <a:rPr lang="en-US" sz="1600" dirty="0" smtClean="0"/>
              <a:t>Transparent Application Failover (TAF)</a:t>
            </a:r>
            <a:endParaRPr lang="en-US" sz="800" dirty="0" smtClean="0"/>
          </a:p>
          <a:p>
            <a:pPr lvl="1"/>
            <a:endParaRPr lang="en-US" sz="1400" dirty="0"/>
          </a:p>
        </p:txBody>
      </p:sp>
      <p:sp>
        <p:nvSpPr>
          <p:cNvPr id="5" name="Content Placeholder 4"/>
          <p:cNvSpPr>
            <a:spLocks noGrp="1"/>
          </p:cNvSpPr>
          <p:nvPr>
            <p:ph type="body" sz="quarter" idx="13"/>
          </p:nvPr>
        </p:nvSpPr>
        <p:spPr/>
        <p:txBody>
          <a:bodyPr/>
          <a:lstStyle/>
          <a:p>
            <a:r>
              <a:rPr lang="en-US" sz="2000" dirty="0" smtClean="0">
                <a:solidFill>
                  <a:srgbClr val="FF0000"/>
                </a:solidFill>
              </a:rPr>
              <a:t>Oracle Real Application Cluster</a:t>
            </a:r>
            <a:endParaRPr lang="en-US" sz="2000" dirty="0">
              <a:solidFill>
                <a:srgbClr val="FF0000"/>
              </a:solidFill>
            </a:endParaRPr>
          </a:p>
        </p:txBody>
      </p:sp>
      <p:pic>
        <p:nvPicPr>
          <p:cNvPr id="4098" name="Picture 2"/>
          <p:cNvPicPr>
            <a:picLocks noChangeAspect="1" noChangeArrowheads="1"/>
          </p:cNvPicPr>
          <p:nvPr/>
        </p:nvPicPr>
        <p:blipFill>
          <a:blip r:embed="rId3" cstate="print"/>
          <a:srcRect/>
          <a:stretch>
            <a:fillRect/>
          </a:stretch>
        </p:blipFill>
        <p:spPr bwMode="auto">
          <a:xfrm>
            <a:off x="697426" y="1269015"/>
            <a:ext cx="2263850" cy="3220510"/>
          </a:xfrm>
          <a:prstGeom prst="rect">
            <a:avLst/>
          </a:prstGeom>
          <a:noFill/>
          <a:ln w="9525">
            <a:noFill/>
            <a:miter lim="800000"/>
            <a:headEnd/>
            <a:tailEnd/>
          </a:ln>
        </p:spPr>
      </p:pic>
    </p:spTree>
  </p:cSld>
  <p:clrMapOvr>
    <a:masterClrMapping/>
  </p:clrMapOvr>
  <p:transition spd="med">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 Oracle Resource Management</a:t>
            </a:r>
            <a:endParaRPr lang="en-US" dirty="0"/>
          </a:p>
        </p:txBody>
      </p:sp>
      <p:sp>
        <p:nvSpPr>
          <p:cNvPr id="3" name="Content Placeholder 2"/>
          <p:cNvSpPr>
            <a:spLocks noGrp="1"/>
          </p:cNvSpPr>
          <p:nvPr>
            <p:ph sz="quarter" idx="12"/>
          </p:nvPr>
        </p:nvSpPr>
        <p:spPr/>
        <p:txBody>
          <a:bodyPr/>
          <a:lstStyle/>
          <a:p>
            <a:r>
              <a:rPr lang="en-US" dirty="0" smtClean="0"/>
              <a:t>Use hugepages for optimal memory management</a:t>
            </a:r>
          </a:p>
          <a:p>
            <a:pPr lvl="1"/>
            <a:r>
              <a:rPr lang="en-US" dirty="0" smtClean="0"/>
              <a:t>My Oracle Support Note 361323.1</a:t>
            </a:r>
          </a:p>
          <a:p>
            <a:r>
              <a:rPr lang="en-US" dirty="0" smtClean="0"/>
              <a:t>Instance Caging - limit the amount of CPU used by an Oracle instance</a:t>
            </a:r>
          </a:p>
          <a:p>
            <a:r>
              <a:rPr lang="en-US" dirty="0" smtClean="0"/>
              <a:t>Database Resource Manager - allocate CPU resources across multiple services that share the same database</a:t>
            </a:r>
          </a:p>
          <a:p>
            <a:r>
              <a:rPr lang="en-US" dirty="0" smtClean="0"/>
              <a:t>I/O Resource Manager - allocate I/O bandwidth among databases</a:t>
            </a:r>
          </a:p>
          <a:p>
            <a:pPr lvl="1"/>
            <a:r>
              <a:rPr lang="en-US" dirty="0" smtClean="0"/>
              <a:t>IORM is unique to Exadata storage</a:t>
            </a:r>
          </a:p>
        </p:txBody>
      </p:sp>
      <p:sp>
        <p:nvSpPr>
          <p:cNvPr id="4" name="Text Placeholder 3"/>
          <p:cNvSpPr>
            <a:spLocks noGrp="1"/>
          </p:cNvSpPr>
          <p:nvPr>
            <p:ph type="body" sz="quarter" idx="13"/>
          </p:nvPr>
        </p:nvSpPr>
        <p:spPr/>
        <p:txBody>
          <a:bodyPr/>
          <a:lstStyle/>
          <a:p>
            <a:r>
              <a:rPr lang="en-US" dirty="0" smtClean="0"/>
              <a:t>Reliable Service &amp; Optimal Performance in Consolidated Environments</a:t>
            </a:r>
            <a:endParaRPr lang="en-US" dirty="0"/>
          </a:p>
        </p:txBody>
      </p:sp>
    </p:spTree>
  </p:cSld>
  <p:clrMapOvr>
    <a:masterClrMapping/>
  </p:clrMapOvr>
  <p:transition spd="med">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Lightning Bolt 4"/>
          <p:cNvSpPr/>
          <p:nvPr/>
        </p:nvSpPr>
        <p:spPr bwMode="auto">
          <a:xfrm>
            <a:off x="876300" y="1480052"/>
            <a:ext cx="6724650" cy="2825248"/>
          </a:xfrm>
          <a:prstGeom prst="lightningBolt">
            <a:avLst/>
          </a:prstGeom>
          <a:solidFill>
            <a:srgbClr val="FFC000">
              <a:alpha val="25000"/>
            </a:srgbClr>
          </a:solidFill>
          <a:ln w="9525" cap="flat" cmpd="sng" algn="ctr">
            <a:noFill/>
            <a:prstDash val="solid"/>
            <a:round/>
            <a:headEnd type="none" w="med" len="med"/>
            <a:tailEnd type="none" w="med" len="med"/>
          </a:ln>
          <a:effectLst>
            <a:outerShdw blurRad="76200" dist="12700" dir="2700000" sy="-23000" kx="-800400" algn="bl" rotWithShape="0">
              <a:prstClr val="black">
                <a:alpha val="20000"/>
              </a:prstClr>
            </a:outerShdw>
            <a:reflection blurRad="6350" stA="52000" endA="300" endPos="35000" dir="5400000" sy="-100000" algn="bl" rotWithShape="0"/>
          </a:effectLst>
        </p:spPr>
        <p:txBody>
          <a:bodyPr vert="horz" wrap="square" lIns="92075" tIns="46038" rIns="92075" bIns="46038" numCol="1" rtlCol="0" anchor="t" anchorCtr="0" compatLnSpc="1">
            <a:prstTxWarp prst="textNoShape">
              <a:avLst/>
            </a:prstTxWarp>
            <a:noAutofit/>
          </a:bodyPr>
          <a:lstStyle/>
          <a:p>
            <a:pPr marL="119063" marR="0" indent="-119063" algn="ctr" defTabSz="914400" rtl="0" eaLnBrk="1" fontAlgn="base" latinLnBrk="0" hangingPunct="1">
              <a:lnSpc>
                <a:spcPct val="90000"/>
              </a:lnSpc>
              <a:spcBef>
                <a:spcPct val="50000"/>
              </a:spcBef>
              <a:spcAft>
                <a:spcPct val="0"/>
              </a:spcAft>
              <a:buClr>
                <a:schemeClr val="accent1"/>
              </a:buClr>
              <a:buSzTx/>
              <a:buFontTx/>
              <a:buNone/>
              <a:tabLst/>
            </a:pPr>
            <a:endParaRPr kumimoji="0" lang="en-US" sz="2000" b="1" i="0" u="none" strike="noStrike" cap="none" normalizeH="0" baseline="0" dirty="0" smtClean="0">
              <a:ln>
                <a:noFill/>
              </a:ln>
              <a:solidFill>
                <a:schemeClr val="tx1"/>
              </a:solidFill>
              <a:effectLst/>
              <a:latin typeface="Arial" charset="0"/>
            </a:endParaRPr>
          </a:p>
        </p:txBody>
      </p:sp>
      <p:sp>
        <p:nvSpPr>
          <p:cNvPr id="2" name="Title 1"/>
          <p:cNvSpPr>
            <a:spLocks noGrp="1"/>
          </p:cNvSpPr>
          <p:nvPr>
            <p:ph type="title"/>
          </p:nvPr>
        </p:nvSpPr>
        <p:spPr/>
        <p:txBody>
          <a:bodyPr/>
          <a:lstStyle/>
          <a:p>
            <a:r>
              <a:rPr lang="en-US" dirty="0" smtClean="0"/>
              <a:t>Prevent, Detect, and Repair Data Corruptions</a:t>
            </a:r>
            <a:endParaRPr lang="en-US" dirty="0"/>
          </a:p>
        </p:txBody>
      </p:sp>
      <p:sp>
        <p:nvSpPr>
          <p:cNvPr id="3" name="Content Placeholder 2"/>
          <p:cNvSpPr>
            <a:spLocks noGrp="1"/>
          </p:cNvSpPr>
          <p:nvPr>
            <p:ph sz="quarter" idx="12"/>
          </p:nvPr>
        </p:nvSpPr>
        <p:spPr/>
        <p:txBody>
          <a:bodyPr/>
          <a:lstStyle/>
          <a:p>
            <a:r>
              <a:rPr lang="en-US" sz="1800" dirty="0" smtClean="0">
                <a:latin typeface="Courier New" pitchFamily="49" charset="0"/>
                <a:cs typeface="Courier New" pitchFamily="49" charset="0"/>
              </a:rPr>
              <a:t>DB_BLOCK_CHECKSUM=FULL</a:t>
            </a:r>
          </a:p>
          <a:p>
            <a:pPr lvl="1"/>
            <a:r>
              <a:rPr lang="en-US" sz="1600" dirty="0" smtClean="0"/>
              <a:t>Detect physical corruption, auto-repair corruptions detected in memory</a:t>
            </a:r>
          </a:p>
          <a:p>
            <a:r>
              <a:rPr lang="en-US" sz="1800" dirty="0" smtClean="0">
                <a:latin typeface="Courier New" pitchFamily="49" charset="0"/>
                <a:cs typeface="Courier New" pitchFamily="49" charset="0"/>
              </a:rPr>
              <a:t>DB_BLOCK_CHECKING=MEDIUM | FULL</a:t>
            </a:r>
            <a:r>
              <a:rPr lang="en-US" sz="1800" dirty="0" smtClean="0"/>
              <a:t> </a:t>
            </a:r>
          </a:p>
          <a:p>
            <a:pPr lvl="1"/>
            <a:r>
              <a:rPr lang="en-US" sz="1600" dirty="0" smtClean="0"/>
              <a:t>Detect logical corruptions, auto-repair corruptions detected in memory</a:t>
            </a:r>
            <a:endParaRPr lang="en-US" sz="1800" dirty="0" smtClean="0"/>
          </a:p>
          <a:p>
            <a:r>
              <a:rPr lang="en-US" sz="1800" dirty="0" smtClean="0">
                <a:latin typeface="Courier New" pitchFamily="49" charset="0"/>
                <a:cs typeface="Courier New" pitchFamily="49" charset="0"/>
              </a:rPr>
              <a:t>DB_LOST_WRITE_PROTECT=TYPICAL</a:t>
            </a:r>
          </a:p>
          <a:p>
            <a:pPr lvl="1"/>
            <a:r>
              <a:rPr lang="en-US" sz="1600" dirty="0" smtClean="0"/>
              <a:t>Detects silent corruption due to lost or mis-directed writes</a:t>
            </a:r>
          </a:p>
          <a:p>
            <a:r>
              <a:rPr lang="en-US" sz="1800" dirty="0" smtClean="0"/>
              <a:t>Active Data Guard auto-block repair of corruptions detected on-disk</a:t>
            </a:r>
          </a:p>
          <a:p>
            <a:r>
              <a:rPr lang="en-US" sz="1800" dirty="0" smtClean="0"/>
              <a:t>Identical settings on primary and standby databases</a:t>
            </a:r>
            <a:endParaRPr lang="en-US" sz="1800" dirty="0"/>
          </a:p>
        </p:txBody>
      </p:sp>
      <p:sp>
        <p:nvSpPr>
          <p:cNvPr id="4" name="Text Placeholder 3"/>
          <p:cNvSpPr>
            <a:spLocks noGrp="1"/>
          </p:cNvSpPr>
          <p:nvPr>
            <p:ph type="body" sz="quarter" idx="13"/>
          </p:nvPr>
        </p:nvSpPr>
        <p:spPr/>
        <p:txBody>
          <a:bodyPr/>
          <a:lstStyle/>
          <a:p>
            <a:r>
              <a:rPr lang="en-US" dirty="0" smtClean="0"/>
              <a:t>My Oracle Support Note 1302539.1</a:t>
            </a:r>
            <a:endParaRPr lang="en-US" dirty="0"/>
          </a:p>
        </p:txBody>
      </p:sp>
    </p:spTree>
  </p:cSld>
  <p:clrMapOvr>
    <a:masterClrMapping/>
  </p:clrMapOvr>
  <p:transition spd="med">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707" name="Picture 3"/>
          <p:cNvPicPr>
            <a:picLocks noChangeAspect="1" noChangeArrowheads="1"/>
          </p:cNvPicPr>
          <p:nvPr/>
        </p:nvPicPr>
        <p:blipFill>
          <a:blip r:embed="rId3" cstate="print"/>
          <a:srcRect/>
          <a:stretch>
            <a:fillRect/>
          </a:stretch>
        </p:blipFill>
        <p:spPr bwMode="auto">
          <a:xfrm>
            <a:off x="1117925" y="1158239"/>
            <a:ext cx="6508977" cy="1860879"/>
          </a:xfrm>
          <a:prstGeom prst="rect">
            <a:avLst/>
          </a:prstGeom>
          <a:noFill/>
          <a:ln w="9525">
            <a:noFill/>
            <a:miter lim="800000"/>
            <a:headEnd/>
            <a:tailEnd/>
          </a:ln>
        </p:spPr>
      </p:pic>
      <p:sp>
        <p:nvSpPr>
          <p:cNvPr id="2" name="Title 1"/>
          <p:cNvSpPr>
            <a:spLocks noGrp="1"/>
          </p:cNvSpPr>
          <p:nvPr>
            <p:ph type="title"/>
          </p:nvPr>
        </p:nvSpPr>
        <p:spPr/>
        <p:txBody>
          <a:bodyPr/>
          <a:lstStyle/>
          <a:p>
            <a:r>
              <a:rPr lang="en-US" dirty="0" smtClean="0"/>
              <a:t>Fast Recovery from Corruption</a:t>
            </a:r>
            <a:endParaRPr lang="en-US" dirty="0"/>
          </a:p>
        </p:txBody>
      </p:sp>
      <p:sp>
        <p:nvSpPr>
          <p:cNvPr id="3" name="Content Placeholder 2"/>
          <p:cNvSpPr>
            <a:spLocks noGrp="1"/>
          </p:cNvSpPr>
          <p:nvPr>
            <p:ph sz="quarter" idx="12"/>
          </p:nvPr>
        </p:nvSpPr>
        <p:spPr>
          <a:xfrm>
            <a:off x="785297" y="3084203"/>
            <a:ext cx="8229600" cy="1468749"/>
          </a:xfrm>
        </p:spPr>
        <p:txBody>
          <a:bodyPr/>
          <a:lstStyle/>
          <a:p>
            <a:r>
              <a:rPr lang="en-US" dirty="0" smtClean="0"/>
              <a:t>Flashback operates on changed data only</a:t>
            </a:r>
          </a:p>
          <a:p>
            <a:r>
              <a:rPr lang="en-US" dirty="0" smtClean="0"/>
              <a:t>Correction time is reduced from hours to minutes</a:t>
            </a:r>
          </a:p>
          <a:p>
            <a:pPr lvl="2"/>
            <a:r>
              <a:rPr lang="en-US" dirty="0" smtClean="0"/>
              <a:t>Correction time = error time + f(DB_SIZE)</a:t>
            </a:r>
          </a:p>
          <a:p>
            <a:pPr lvl="2"/>
            <a:r>
              <a:rPr lang="en-US" dirty="0" smtClean="0"/>
              <a:t>Rebuild of standby = Minutes + (DB_SIZE x network bandwidth)</a:t>
            </a:r>
          </a:p>
        </p:txBody>
      </p:sp>
      <p:sp>
        <p:nvSpPr>
          <p:cNvPr id="25" name="Content Placeholder 24"/>
          <p:cNvSpPr>
            <a:spLocks noGrp="1"/>
          </p:cNvSpPr>
          <p:nvPr>
            <p:ph type="body" sz="quarter" idx="13"/>
          </p:nvPr>
        </p:nvSpPr>
        <p:spPr/>
        <p:txBody>
          <a:bodyPr/>
          <a:lstStyle/>
          <a:p>
            <a:r>
              <a:rPr lang="en-US" dirty="0" smtClean="0">
                <a:solidFill>
                  <a:srgbClr val="FF0000"/>
                </a:solidFill>
              </a:rPr>
              <a:t>Oracle Flashback Technologies</a:t>
            </a:r>
            <a:endParaRPr lang="en-US" dirty="0">
              <a:solidFill>
                <a:srgbClr val="FF0000"/>
              </a:solidFill>
            </a:endParaRPr>
          </a:p>
        </p:txBody>
      </p:sp>
      <p:cxnSp>
        <p:nvCxnSpPr>
          <p:cNvPr id="5" name="Straight Connector 4"/>
          <p:cNvCxnSpPr/>
          <p:nvPr/>
        </p:nvCxnSpPr>
        <p:spPr bwMode="auto">
          <a:xfrm flipH="1">
            <a:off x="4759343" y="4009426"/>
            <a:ext cx="1268103" cy="0"/>
          </a:xfrm>
          <a:prstGeom prst="line">
            <a:avLst/>
          </a:prstGeom>
          <a:ln w="28575">
            <a:solidFill>
              <a:schemeClr val="accent1"/>
            </a:solidFill>
            <a:headEnd type="none" w="med" len="med"/>
            <a:tailEnd type="none" w="med" len="med"/>
          </a:ln>
        </p:spPr>
        <p:style>
          <a:lnRef idx="1">
            <a:schemeClr val="accent4"/>
          </a:lnRef>
          <a:fillRef idx="0">
            <a:schemeClr val="accent4"/>
          </a:fillRef>
          <a:effectRef idx="0">
            <a:schemeClr val="accent4"/>
          </a:effectRef>
          <a:fontRef idx="minor">
            <a:schemeClr val="tx1"/>
          </a:fontRef>
        </p:style>
      </p:cxnSp>
      <p:cxnSp>
        <p:nvCxnSpPr>
          <p:cNvPr id="6" name="Straight Connector 5"/>
          <p:cNvCxnSpPr/>
          <p:nvPr/>
        </p:nvCxnSpPr>
        <p:spPr bwMode="auto">
          <a:xfrm flipH="1">
            <a:off x="4969102" y="4355636"/>
            <a:ext cx="3212782" cy="1"/>
          </a:xfrm>
          <a:prstGeom prst="line">
            <a:avLst/>
          </a:prstGeom>
          <a:ln w="28575">
            <a:solidFill>
              <a:schemeClr val="accent1"/>
            </a:solidFill>
            <a:headEnd type="none" w="med" len="med"/>
            <a:tailEnd type="none" w="med" len="med"/>
          </a:ln>
        </p:spPr>
        <p:style>
          <a:lnRef idx="1">
            <a:schemeClr val="accent4"/>
          </a:lnRef>
          <a:fillRef idx="0">
            <a:schemeClr val="accent4"/>
          </a:fillRef>
          <a:effectRef idx="0">
            <a:schemeClr val="accent4"/>
          </a:effectRef>
          <a:fontRef idx="minor">
            <a:schemeClr val="tx1"/>
          </a:fontRef>
        </p:style>
      </p:cxnSp>
    </p:spTree>
  </p:cSld>
  <p:clrMapOvr>
    <a:masterClrMapping/>
  </p:clrMapOvr>
  <p:transition spd="med">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19"/>
          <p:cNvSpPr>
            <a:spLocks noChangeArrowheads="1"/>
          </p:cNvSpPr>
          <p:nvPr/>
        </p:nvSpPr>
        <p:spPr bwMode="auto">
          <a:xfrm>
            <a:off x="889000" y="190500"/>
            <a:ext cx="7581900" cy="706041"/>
          </a:xfrm>
          <a:prstGeom prst="rect">
            <a:avLst/>
          </a:prstGeom>
          <a:noFill/>
          <a:ln w="9525">
            <a:noFill/>
            <a:miter lim="800000"/>
            <a:headEnd/>
            <a:tailEnd/>
          </a:ln>
        </p:spPr>
        <p:txBody>
          <a:bodyPr lIns="0" tIns="0" rIns="0" bIns="0"/>
          <a:lstStyle/>
          <a:p>
            <a:pPr eaLnBrk="0" hangingPunct="0"/>
            <a:r>
              <a:rPr lang="en-US" sz="2800" b="1" dirty="0" smtClean="0">
                <a:solidFill>
                  <a:srgbClr val="000000"/>
                </a:solidFill>
                <a:ea typeface="+mj-ea"/>
              </a:rPr>
              <a:t>Fast Recovery from Corruptions</a:t>
            </a:r>
          </a:p>
          <a:p>
            <a:pPr eaLnBrk="0" hangingPunct="0"/>
            <a:r>
              <a:rPr lang="en-US" sz="2000" dirty="0" smtClean="0">
                <a:solidFill>
                  <a:srgbClr val="FF0000"/>
                </a:solidFill>
              </a:rPr>
              <a:t>Oracle Flashback Technologies</a:t>
            </a:r>
            <a:endParaRPr lang="en-US" sz="2000" dirty="0"/>
          </a:p>
        </p:txBody>
      </p:sp>
      <p:sp>
        <p:nvSpPr>
          <p:cNvPr id="36867" name="Rectangle 9"/>
          <p:cNvSpPr>
            <a:spLocks noGrp="1" noChangeArrowheads="1"/>
          </p:cNvSpPr>
          <p:nvPr>
            <p:ph type="body" idx="4294967295"/>
          </p:nvPr>
        </p:nvSpPr>
        <p:spPr>
          <a:xfrm>
            <a:off x="804863" y="1267097"/>
            <a:ext cx="8229600" cy="3185842"/>
          </a:xfrm>
        </p:spPr>
        <p:txBody>
          <a:bodyPr>
            <a:normAutofit/>
          </a:bodyPr>
          <a:lstStyle/>
          <a:p>
            <a:r>
              <a:rPr lang="en-US" dirty="0" smtClean="0"/>
              <a:t>Enable Flashback Database</a:t>
            </a:r>
          </a:p>
          <a:p>
            <a:pPr lvl="1"/>
            <a:r>
              <a:rPr lang="en-US" dirty="0" smtClean="0"/>
              <a:t>Minimal impact to OLTP workloads</a:t>
            </a:r>
          </a:p>
          <a:p>
            <a:pPr lvl="1"/>
            <a:r>
              <a:rPr lang="en-US" dirty="0" smtClean="0"/>
              <a:t>Minimal impact to DW loads if operational practices and recommended patches are in place (MOS </a:t>
            </a:r>
            <a:r>
              <a:rPr lang="en-US" dirty="0" smtClean="0">
                <a:hlinkClick r:id="rId3"/>
              </a:rPr>
              <a:t>565535.1</a:t>
            </a:r>
            <a:r>
              <a:rPr lang="en-US" dirty="0" smtClean="0"/>
              <a:t>)</a:t>
            </a:r>
          </a:p>
          <a:p>
            <a:pPr lvl="2"/>
            <a:r>
              <a:rPr lang="en-US" dirty="0" smtClean="0"/>
              <a:t>Use local extent managed </a:t>
            </a:r>
            <a:r>
              <a:rPr lang="en-US" dirty="0" err="1" smtClean="0"/>
              <a:t>tablespaces</a:t>
            </a:r>
            <a:r>
              <a:rPr lang="en-US" dirty="0" smtClean="0"/>
              <a:t> </a:t>
            </a:r>
          </a:p>
          <a:p>
            <a:pPr lvl="2"/>
            <a:r>
              <a:rPr lang="en-US" dirty="0" smtClean="0"/>
              <a:t>Recreate objects instead of truncate tables prior direct load</a:t>
            </a:r>
          </a:p>
          <a:p>
            <a:pPr lvl="1"/>
            <a:r>
              <a:rPr lang="en-US" dirty="0" smtClean="0"/>
              <a:t>Size fast recovery area minimum</a:t>
            </a:r>
          </a:p>
          <a:p>
            <a:pPr lvl="2"/>
            <a:r>
              <a:rPr lang="en-US" dirty="0" smtClean="0"/>
              <a:t>redo rate X DB_FLASHBACK_RETENTION_TARGET</a:t>
            </a:r>
          </a:p>
        </p:txBody>
      </p:sp>
    </p:spTree>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Backups</a:t>
            </a:r>
            <a:endParaRPr lang="en-US" sz="2400" b="0" dirty="0">
              <a:solidFill>
                <a:schemeClr val="accent2"/>
              </a:solidFill>
            </a:endParaRPr>
          </a:p>
        </p:txBody>
      </p:sp>
      <p:sp>
        <p:nvSpPr>
          <p:cNvPr id="3" name="Content Placeholder 2"/>
          <p:cNvSpPr>
            <a:spLocks noGrp="1"/>
          </p:cNvSpPr>
          <p:nvPr>
            <p:ph sz="quarter" idx="12"/>
          </p:nvPr>
        </p:nvSpPr>
        <p:spPr>
          <a:xfrm>
            <a:off x="723910" y="1522102"/>
            <a:ext cx="8310047" cy="3062606"/>
          </a:xfrm>
        </p:spPr>
        <p:txBody>
          <a:bodyPr/>
          <a:lstStyle/>
          <a:p>
            <a:r>
              <a:rPr lang="en-US" sz="1800" dirty="0" smtClean="0"/>
              <a:t>Backup Software</a:t>
            </a:r>
          </a:p>
          <a:p>
            <a:pPr lvl="1"/>
            <a:r>
              <a:rPr lang="en-US" sz="1600" dirty="0" smtClean="0"/>
              <a:t>Recovery Manager (RMAN)</a:t>
            </a:r>
          </a:p>
          <a:p>
            <a:pPr lvl="2"/>
            <a:r>
              <a:rPr lang="en-US" sz="1400" dirty="0" smtClean="0"/>
              <a:t>On-disk backups in the fast recovery area (FRA)</a:t>
            </a:r>
          </a:p>
          <a:p>
            <a:pPr lvl="2"/>
            <a:r>
              <a:rPr lang="en-US" sz="1400" dirty="0" smtClean="0"/>
              <a:t>Backup once, incremental forever</a:t>
            </a:r>
          </a:p>
          <a:p>
            <a:pPr lvl="1"/>
            <a:r>
              <a:rPr lang="en-US" sz="1600" dirty="0" smtClean="0"/>
              <a:t>Oracle Secure Backup (OSB)</a:t>
            </a:r>
          </a:p>
          <a:p>
            <a:pPr lvl="2"/>
            <a:r>
              <a:rPr lang="en-US" sz="1400" dirty="0" smtClean="0"/>
              <a:t>Manages the location and life cycle of backups</a:t>
            </a:r>
          </a:p>
          <a:p>
            <a:r>
              <a:rPr lang="en-US" sz="1800" dirty="0" smtClean="0"/>
              <a:t>Choice of backup destinations</a:t>
            </a:r>
          </a:p>
          <a:p>
            <a:pPr lvl="1"/>
            <a:r>
              <a:rPr lang="en-US" sz="1600" dirty="0" smtClean="0"/>
              <a:t>Exadata storage</a:t>
            </a:r>
          </a:p>
          <a:p>
            <a:pPr lvl="1"/>
            <a:r>
              <a:rPr lang="en-US" sz="1600" dirty="0" smtClean="0"/>
              <a:t>Non-Exadata disk storage: Oracle or third party products</a:t>
            </a:r>
          </a:p>
          <a:p>
            <a:pPr lvl="1"/>
            <a:r>
              <a:rPr lang="en-US" sz="1600" dirty="0" smtClean="0"/>
              <a:t>Tape: Oracle or third party products</a:t>
            </a:r>
          </a:p>
          <a:p>
            <a:endParaRPr lang="en-US" sz="1800" dirty="0"/>
          </a:p>
        </p:txBody>
      </p:sp>
      <p:sp>
        <p:nvSpPr>
          <p:cNvPr id="16" name="Content Placeholder 15"/>
          <p:cNvSpPr>
            <a:spLocks noGrp="1"/>
          </p:cNvSpPr>
          <p:nvPr>
            <p:ph type="body" sz="quarter" idx="13"/>
          </p:nvPr>
        </p:nvSpPr>
        <p:spPr/>
        <p:txBody>
          <a:bodyPr/>
          <a:lstStyle/>
          <a:p>
            <a:r>
              <a:rPr lang="en-US" dirty="0" smtClean="0">
                <a:solidFill>
                  <a:srgbClr val="FF0000"/>
                </a:solidFill>
              </a:rPr>
              <a:t>Two Aspects to Exadata Backup: Software and Destination</a:t>
            </a:r>
            <a:endParaRPr lang="en-US" dirty="0">
              <a:solidFill>
                <a:srgbClr val="FF0000"/>
              </a:solidFill>
            </a:endParaRPr>
          </a:p>
        </p:txBody>
      </p:sp>
      <p:grpSp>
        <p:nvGrpSpPr>
          <p:cNvPr id="4" name="Group 18"/>
          <p:cNvGrpSpPr/>
          <p:nvPr/>
        </p:nvGrpSpPr>
        <p:grpSpPr>
          <a:xfrm>
            <a:off x="6472521" y="1254277"/>
            <a:ext cx="2498353" cy="2450939"/>
            <a:chOff x="6472518" y="1254264"/>
            <a:chExt cx="2498353" cy="2450939"/>
          </a:xfrm>
        </p:grpSpPr>
        <p:cxnSp>
          <p:nvCxnSpPr>
            <p:cNvPr id="18" name="Straight Arrow Connector 17"/>
            <p:cNvCxnSpPr/>
            <p:nvPr/>
          </p:nvCxnSpPr>
          <p:spPr>
            <a:xfrm flipV="1">
              <a:off x="7216479" y="2254250"/>
              <a:ext cx="841671" cy="1051"/>
            </a:xfrm>
            <a:prstGeom prst="straightConnector1">
              <a:avLst/>
            </a:prstGeom>
            <a:ln w="41275">
              <a:solidFill>
                <a:schemeClr val="tx2"/>
              </a:solidFill>
              <a:tailEnd type="stealth" w="lg" len="med"/>
            </a:ln>
          </p:spPr>
          <p:style>
            <a:lnRef idx="1">
              <a:schemeClr val="accent1"/>
            </a:lnRef>
            <a:fillRef idx="0">
              <a:schemeClr val="accent1"/>
            </a:fillRef>
            <a:effectRef idx="0">
              <a:schemeClr val="accent1"/>
            </a:effectRef>
            <a:fontRef idx="minor">
              <a:schemeClr val="tx1"/>
            </a:fontRef>
          </p:style>
        </p:cxnSp>
        <p:pic>
          <p:nvPicPr>
            <p:cNvPr id="2051" name="Picture 3"/>
            <p:cNvPicPr>
              <a:picLocks noChangeAspect="1" noChangeArrowheads="1"/>
            </p:cNvPicPr>
            <p:nvPr/>
          </p:nvPicPr>
          <p:blipFill>
            <a:blip r:embed="rId3" cstate="print"/>
            <a:srcRect/>
            <a:stretch>
              <a:fillRect/>
            </a:stretch>
          </p:blipFill>
          <p:spPr bwMode="auto">
            <a:xfrm>
              <a:off x="8010986" y="2458742"/>
              <a:ext cx="959885" cy="959885"/>
            </a:xfrm>
            <a:prstGeom prst="rect">
              <a:avLst/>
            </a:prstGeom>
            <a:noFill/>
            <a:ln w="9525">
              <a:noFill/>
              <a:miter lim="800000"/>
              <a:headEnd/>
              <a:tailEnd/>
            </a:ln>
          </p:spPr>
        </p:pic>
        <p:cxnSp>
          <p:nvCxnSpPr>
            <p:cNvPr id="53" name="Straight Arrow Connector 52"/>
            <p:cNvCxnSpPr/>
            <p:nvPr/>
          </p:nvCxnSpPr>
          <p:spPr>
            <a:xfrm flipV="1">
              <a:off x="7216479" y="2514600"/>
              <a:ext cx="841671" cy="1051"/>
            </a:xfrm>
            <a:prstGeom prst="straightConnector1">
              <a:avLst/>
            </a:prstGeom>
            <a:ln w="41275">
              <a:solidFill>
                <a:schemeClr val="tx2"/>
              </a:solidFill>
              <a:tailEnd type="stealth" w="lg" len="med"/>
            </a:ln>
          </p:spPr>
          <p:style>
            <a:lnRef idx="1">
              <a:schemeClr val="accent1"/>
            </a:lnRef>
            <a:fillRef idx="0">
              <a:schemeClr val="accent1"/>
            </a:fillRef>
            <a:effectRef idx="0">
              <a:schemeClr val="accent1"/>
            </a:effectRef>
            <a:fontRef idx="minor">
              <a:schemeClr val="tx1"/>
            </a:fontRef>
          </p:style>
        </p:cxnSp>
        <p:cxnSp>
          <p:nvCxnSpPr>
            <p:cNvPr id="54" name="Straight Arrow Connector 53"/>
            <p:cNvCxnSpPr/>
            <p:nvPr/>
          </p:nvCxnSpPr>
          <p:spPr>
            <a:xfrm>
              <a:off x="7266405" y="2735162"/>
              <a:ext cx="791745" cy="1688"/>
            </a:xfrm>
            <a:prstGeom prst="straightConnector1">
              <a:avLst/>
            </a:prstGeom>
            <a:ln w="41275">
              <a:solidFill>
                <a:schemeClr val="tx2"/>
              </a:solidFill>
              <a:tailEnd type="stealth" w="lg" len="med"/>
            </a:ln>
          </p:spPr>
          <p:style>
            <a:lnRef idx="1">
              <a:schemeClr val="accent1"/>
            </a:lnRef>
            <a:fillRef idx="0">
              <a:schemeClr val="accent1"/>
            </a:fillRef>
            <a:effectRef idx="0">
              <a:schemeClr val="accent1"/>
            </a:effectRef>
            <a:fontRef idx="minor">
              <a:schemeClr val="tx1"/>
            </a:fontRef>
          </p:style>
        </p:cxnSp>
        <p:grpSp>
          <p:nvGrpSpPr>
            <p:cNvPr id="5" name="Group 84"/>
            <p:cNvGrpSpPr>
              <a:grpSpLocks/>
            </p:cNvGrpSpPr>
            <p:nvPr/>
          </p:nvGrpSpPr>
          <p:grpSpPr bwMode="auto">
            <a:xfrm>
              <a:off x="6472518" y="1254264"/>
              <a:ext cx="1116861" cy="2450939"/>
              <a:chOff x="4876800" y="1447800"/>
              <a:chExt cx="1547813" cy="3632200"/>
            </a:xfrm>
          </p:grpSpPr>
          <p:pic>
            <p:nvPicPr>
              <p:cNvPr id="27" name="Picture 31"/>
              <p:cNvPicPr>
                <a:picLocks noChangeAspect="1" noChangeArrowheads="1"/>
              </p:cNvPicPr>
              <p:nvPr/>
            </p:nvPicPr>
            <p:blipFill>
              <a:blip r:embed="rId4" cstate="print"/>
              <a:srcRect/>
              <a:stretch>
                <a:fillRect/>
              </a:stretch>
            </p:blipFill>
            <p:spPr bwMode="auto">
              <a:xfrm>
                <a:off x="5410200" y="1447800"/>
                <a:ext cx="1014413" cy="3327400"/>
              </a:xfrm>
              <a:prstGeom prst="rect">
                <a:avLst/>
              </a:prstGeom>
              <a:noFill/>
              <a:ln w="9525">
                <a:noFill/>
                <a:miter lim="800000"/>
                <a:headEnd/>
                <a:tailEnd/>
              </a:ln>
            </p:spPr>
          </p:pic>
          <p:pic>
            <p:nvPicPr>
              <p:cNvPr id="28" name="Picture 52"/>
              <p:cNvPicPr>
                <a:picLocks noChangeAspect="1" noChangeArrowheads="1"/>
              </p:cNvPicPr>
              <p:nvPr/>
            </p:nvPicPr>
            <p:blipFill>
              <a:blip r:embed="rId4" cstate="print"/>
              <a:srcRect/>
              <a:stretch>
                <a:fillRect/>
              </a:stretch>
            </p:blipFill>
            <p:spPr bwMode="auto">
              <a:xfrm>
                <a:off x="5181600" y="1600200"/>
                <a:ext cx="1014413" cy="3327400"/>
              </a:xfrm>
              <a:prstGeom prst="rect">
                <a:avLst/>
              </a:prstGeom>
              <a:noFill/>
              <a:ln w="9525">
                <a:noFill/>
                <a:miter lim="800000"/>
                <a:headEnd/>
                <a:tailEnd/>
              </a:ln>
            </p:spPr>
          </p:pic>
          <p:pic>
            <p:nvPicPr>
              <p:cNvPr id="29" name="Picture 53"/>
              <p:cNvPicPr>
                <a:picLocks noChangeAspect="1" noChangeArrowheads="1"/>
              </p:cNvPicPr>
              <p:nvPr/>
            </p:nvPicPr>
            <p:blipFill>
              <a:blip r:embed="rId4" cstate="print"/>
              <a:srcRect/>
              <a:stretch>
                <a:fillRect/>
              </a:stretch>
            </p:blipFill>
            <p:spPr bwMode="auto">
              <a:xfrm>
                <a:off x="4876800" y="1752600"/>
                <a:ext cx="1014413" cy="3327400"/>
              </a:xfrm>
              <a:prstGeom prst="rect">
                <a:avLst/>
              </a:prstGeom>
              <a:noFill/>
              <a:ln w="9525">
                <a:noFill/>
                <a:miter lim="800000"/>
                <a:headEnd/>
                <a:tailEnd/>
              </a:ln>
            </p:spPr>
          </p:pic>
        </p:grpSp>
        <p:pic>
          <p:nvPicPr>
            <p:cNvPr id="57" name="Picture 32" descr="storage_wh"/>
            <p:cNvPicPr>
              <a:picLocks noChangeAspect="1" noChangeArrowheads="1"/>
            </p:cNvPicPr>
            <p:nvPr/>
          </p:nvPicPr>
          <p:blipFill>
            <a:blip r:embed="rId5" cstate="screen"/>
            <a:srcRect/>
            <a:stretch>
              <a:fillRect/>
            </a:stretch>
          </p:blipFill>
          <p:spPr bwMode="auto">
            <a:xfrm>
              <a:off x="8095853" y="1918316"/>
              <a:ext cx="649458" cy="698023"/>
            </a:xfrm>
            <a:prstGeom prst="rect">
              <a:avLst/>
            </a:prstGeom>
            <a:noFill/>
            <a:ln w="9525">
              <a:noFill/>
              <a:miter lim="800000"/>
              <a:headEnd/>
              <a:tailEnd/>
            </a:ln>
          </p:spPr>
        </p:pic>
      </p:grpSp>
    </p:spTree>
  </p:cSld>
  <p:clrMapOvr>
    <a:masterClrMapping/>
  </p:clrMapOvr>
  <p:transition spd="med">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Exadata Backup Destination Options</a:t>
            </a:r>
            <a:endParaRPr lang="en-US" dirty="0"/>
          </a:p>
        </p:txBody>
      </p:sp>
      <p:pic>
        <p:nvPicPr>
          <p:cNvPr id="6" name="Picture 5" descr="SL3000 - 1.png"/>
          <p:cNvPicPr>
            <a:picLocks noChangeAspect="1"/>
          </p:cNvPicPr>
          <p:nvPr/>
        </p:nvPicPr>
        <p:blipFill>
          <a:blip r:embed="rId2" cstate="print"/>
          <a:stretch>
            <a:fillRect/>
          </a:stretch>
        </p:blipFill>
        <p:spPr>
          <a:xfrm>
            <a:off x="6717037" y="2084328"/>
            <a:ext cx="830168" cy="1955698"/>
          </a:xfrm>
          <a:prstGeom prst="rect">
            <a:avLst/>
          </a:prstGeom>
        </p:spPr>
      </p:pic>
      <p:sp>
        <p:nvSpPr>
          <p:cNvPr id="7" name="Rectangle 6"/>
          <p:cNvSpPr/>
          <p:nvPr/>
        </p:nvSpPr>
        <p:spPr>
          <a:xfrm>
            <a:off x="5591301" y="2849021"/>
            <a:ext cx="1092526" cy="646331"/>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1200" kern="0" dirty="0" smtClean="0">
                <a:solidFill>
                  <a:sysClr val="windowText" lastClr="000000"/>
                </a:solidFill>
              </a:rPr>
              <a:t>Fiber Channel</a:t>
            </a:r>
          </a:p>
          <a:p>
            <a:pPr marL="0" marR="0" lvl="0" indent="0" algn="ctr" defTabSz="914400" eaLnBrk="1" fontAlgn="auto" latinLnBrk="0" hangingPunct="1">
              <a:lnSpc>
                <a:spcPct val="100000"/>
              </a:lnSpc>
              <a:spcBef>
                <a:spcPts val="0"/>
              </a:spcBef>
              <a:spcAft>
                <a:spcPts val="0"/>
              </a:spcAft>
              <a:buClrTx/>
              <a:buSzTx/>
              <a:buFontTx/>
              <a:buNone/>
              <a:tabLst/>
              <a:defRPr/>
            </a:pPr>
            <a:r>
              <a:rPr lang="en-US" sz="1200" kern="0" dirty="0" smtClean="0">
                <a:solidFill>
                  <a:sysClr val="windowText" lastClr="000000"/>
                </a:solidFill>
              </a:rPr>
              <a:t>SAN</a:t>
            </a:r>
            <a:endParaRPr lang="en-US" sz="1200" kern="0" dirty="0">
              <a:solidFill>
                <a:sysClr val="windowText" lastClr="000000"/>
              </a:solidFill>
            </a:endParaRPr>
          </a:p>
        </p:txBody>
      </p:sp>
      <p:sp>
        <p:nvSpPr>
          <p:cNvPr id="9" name="TextBox 11"/>
          <p:cNvSpPr txBox="1">
            <a:spLocks noChangeArrowheads="1"/>
          </p:cNvSpPr>
          <p:nvPr/>
        </p:nvSpPr>
        <p:spPr bwMode="auto">
          <a:xfrm>
            <a:off x="1555670" y="3768360"/>
            <a:ext cx="894608" cy="646331"/>
          </a:xfrm>
          <a:prstGeom prst="rect">
            <a:avLst/>
          </a:prstGeom>
          <a:noFill/>
          <a:ln w="9525">
            <a:noFill/>
            <a:miter lim="800000"/>
            <a:headEnd/>
            <a:tailEnd/>
          </a:ln>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Text" lastClr="000000"/>
                </a:solidFill>
                <a:effectLst/>
                <a:uLnTx/>
                <a:uFillTx/>
              </a:rPr>
              <a:t>10GigE or InfiniBand</a:t>
            </a:r>
            <a:endParaRPr lang="en-US" sz="1200" b="0" kern="0" noProof="0" dirty="0" smtClean="0">
              <a:solidFill>
                <a:sysClr val="windowText" lastClr="000000"/>
              </a:solidFill>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dirty="0" smtClean="0">
                <a:ln>
                  <a:noFill/>
                </a:ln>
                <a:solidFill>
                  <a:sysClr val="windowText" lastClr="000000"/>
                </a:solidFill>
                <a:effectLst/>
                <a:uLnTx/>
                <a:uFillTx/>
              </a:rPr>
              <a:t>Network</a:t>
            </a:r>
            <a:endParaRPr kumimoji="0" lang="en-US" sz="1200" b="0" i="0" u="none" strike="noStrike" kern="0" cap="none" spc="0" normalizeH="0" baseline="0" noProof="0" dirty="0">
              <a:ln>
                <a:noFill/>
              </a:ln>
              <a:solidFill>
                <a:sysClr val="windowText" lastClr="000000"/>
              </a:solidFill>
              <a:effectLst/>
              <a:uLnTx/>
              <a:uFillTx/>
            </a:endParaRPr>
          </a:p>
        </p:txBody>
      </p:sp>
      <p:grpSp>
        <p:nvGrpSpPr>
          <p:cNvPr id="3" name="Group 34"/>
          <p:cNvGrpSpPr/>
          <p:nvPr/>
        </p:nvGrpSpPr>
        <p:grpSpPr>
          <a:xfrm>
            <a:off x="4473189" y="2192457"/>
            <a:ext cx="1802929" cy="816778"/>
            <a:chOff x="7085756" y="1183195"/>
            <a:chExt cx="1802929" cy="612584"/>
          </a:xfrm>
        </p:grpSpPr>
        <p:pic>
          <p:nvPicPr>
            <p:cNvPr id="11" name="Picture 2"/>
            <p:cNvPicPr>
              <a:picLocks noChangeAspect="1" noChangeArrowheads="1"/>
            </p:cNvPicPr>
            <p:nvPr/>
          </p:nvPicPr>
          <p:blipFill>
            <a:blip r:embed="rId3" cstate="print"/>
            <a:srcRect/>
            <a:stretch>
              <a:fillRect/>
            </a:stretch>
          </p:blipFill>
          <p:spPr bwMode="auto">
            <a:xfrm>
              <a:off x="7572416" y="1499928"/>
              <a:ext cx="793811" cy="143451"/>
            </a:xfrm>
            <a:prstGeom prst="rect">
              <a:avLst/>
            </a:prstGeom>
            <a:noFill/>
            <a:ln w="9525">
              <a:noFill/>
              <a:miter lim="800000"/>
              <a:headEnd/>
              <a:tailEnd/>
            </a:ln>
          </p:spPr>
        </p:pic>
        <p:pic>
          <p:nvPicPr>
            <p:cNvPr id="12" name="Picture 2"/>
            <p:cNvPicPr>
              <a:picLocks noChangeAspect="1" noChangeArrowheads="1"/>
            </p:cNvPicPr>
            <p:nvPr/>
          </p:nvPicPr>
          <p:blipFill>
            <a:blip r:embed="rId3" cstate="print"/>
            <a:srcRect/>
            <a:stretch>
              <a:fillRect/>
            </a:stretch>
          </p:blipFill>
          <p:spPr bwMode="auto">
            <a:xfrm>
              <a:off x="7570437" y="1652328"/>
              <a:ext cx="793811" cy="143451"/>
            </a:xfrm>
            <a:prstGeom prst="rect">
              <a:avLst/>
            </a:prstGeom>
            <a:noFill/>
            <a:ln w="9525">
              <a:noFill/>
              <a:miter lim="800000"/>
              <a:headEnd/>
              <a:tailEnd/>
            </a:ln>
          </p:spPr>
        </p:pic>
        <p:sp>
          <p:nvSpPr>
            <p:cNvPr id="13" name="Rectangle 15"/>
            <p:cNvSpPr>
              <a:spLocks noChangeArrowheads="1"/>
            </p:cNvSpPr>
            <p:nvPr/>
          </p:nvSpPr>
          <p:spPr bwMode="auto">
            <a:xfrm>
              <a:off x="7085756" y="1183195"/>
              <a:ext cx="1802929" cy="346249"/>
            </a:xfrm>
            <a:prstGeom prst="rect">
              <a:avLst/>
            </a:prstGeom>
            <a:noFill/>
            <a:ln w="9525">
              <a:noFill/>
              <a:miter lim="800000"/>
              <a:headEnd/>
              <a:tailEnd/>
            </a:ln>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Text" lastClr="000000"/>
                  </a:solidFill>
                  <a:effectLst/>
                  <a:uLnTx/>
                  <a:uFillTx/>
                </a:rPr>
                <a:t>Oracle </a:t>
              </a:r>
              <a:r>
                <a:rPr kumimoji="0" lang="en-US" sz="1200" b="0" i="0" u="none" strike="noStrike" kern="0" cap="none" spc="0" normalizeH="0" baseline="0" noProof="0" dirty="0">
                  <a:ln>
                    <a:noFill/>
                  </a:ln>
                  <a:solidFill>
                    <a:sysClr val="windowText" lastClr="000000"/>
                  </a:solidFill>
                  <a:effectLst/>
                  <a:uLnTx/>
                  <a:uFillTx/>
                </a:rPr>
                <a:t>Secure Backup Media Servers</a:t>
              </a:r>
            </a:p>
          </p:txBody>
        </p:sp>
      </p:grpSp>
      <p:sp>
        <p:nvSpPr>
          <p:cNvPr id="14" name="Line 182"/>
          <p:cNvSpPr>
            <a:spLocks noChangeShapeType="1"/>
          </p:cNvSpPr>
          <p:nvPr/>
        </p:nvSpPr>
        <p:spPr bwMode="auto">
          <a:xfrm>
            <a:off x="5765467" y="2807819"/>
            <a:ext cx="851064" cy="2649"/>
          </a:xfrm>
          <a:prstGeom prst="line">
            <a:avLst/>
          </a:prstGeom>
          <a:noFill/>
          <a:ln w="25400">
            <a:solidFill>
              <a:srgbClr val="9F9F9F"/>
            </a:solidFill>
            <a:round/>
            <a:headEnd/>
            <a:tailEnd type="triangle" w="med" len="med"/>
          </a:ln>
          <a:extLst>
            <a:ext uri="{909E8E84-426E-40dd-AFC4-6F175D3DCCD1}">
              <a14:hiddenFill xmlns:a14="http://schemas.microsoft.com/office/drawing/2010/main" xmlns="">
                <a:noFill/>
              </a14:hiddenFill>
            </a:ext>
          </a:extLst>
        </p:spPr>
        <p:txBody>
          <a:bodyPr wrap="square"/>
          <a:lstStyle/>
          <a:p>
            <a:endParaRPr lang="en-US" dirty="0"/>
          </a:p>
        </p:txBody>
      </p:sp>
      <p:grpSp>
        <p:nvGrpSpPr>
          <p:cNvPr id="4" name="Group 41"/>
          <p:cNvGrpSpPr/>
          <p:nvPr/>
        </p:nvGrpSpPr>
        <p:grpSpPr>
          <a:xfrm>
            <a:off x="6379054" y="952831"/>
            <a:ext cx="1850549" cy="627486"/>
            <a:chOff x="7079665" y="606754"/>
            <a:chExt cx="1850549" cy="470615"/>
          </a:xfrm>
        </p:grpSpPr>
        <p:pic>
          <p:nvPicPr>
            <p:cNvPr id="16" name="Picture 2"/>
            <p:cNvPicPr>
              <a:picLocks noChangeAspect="1" noChangeArrowheads="1"/>
            </p:cNvPicPr>
            <p:nvPr/>
          </p:nvPicPr>
          <p:blipFill>
            <a:blip r:embed="rId4" cstate="print"/>
            <a:srcRect/>
            <a:stretch>
              <a:fillRect/>
            </a:stretch>
          </p:blipFill>
          <p:spPr bwMode="auto">
            <a:xfrm>
              <a:off x="7542727" y="936845"/>
              <a:ext cx="793811" cy="140524"/>
            </a:xfrm>
            <a:prstGeom prst="rect">
              <a:avLst/>
            </a:prstGeom>
            <a:noFill/>
            <a:ln w="9525">
              <a:noFill/>
              <a:miter lim="800000"/>
              <a:headEnd/>
              <a:tailEnd/>
            </a:ln>
          </p:spPr>
        </p:pic>
        <p:sp>
          <p:nvSpPr>
            <p:cNvPr id="17" name="TextBox 11"/>
            <p:cNvSpPr txBox="1">
              <a:spLocks noChangeArrowheads="1"/>
            </p:cNvSpPr>
            <p:nvPr/>
          </p:nvSpPr>
          <p:spPr bwMode="auto">
            <a:xfrm>
              <a:off x="7079665" y="606754"/>
              <a:ext cx="1850549" cy="346249"/>
            </a:xfrm>
            <a:prstGeom prst="rect">
              <a:avLst/>
            </a:prstGeom>
            <a:noFill/>
            <a:ln w="9525">
              <a:noFill/>
              <a:miter lim="800000"/>
              <a:headEnd/>
              <a:tailEnd/>
            </a:ln>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Text" lastClr="000000"/>
                  </a:solidFill>
                  <a:effectLst/>
                  <a:uLnTx/>
                  <a:uFillTx/>
                </a:rPr>
                <a:t>Oracle </a:t>
              </a:r>
              <a:r>
                <a:rPr kumimoji="0" lang="en-US" sz="1200" b="0" i="0" u="none" strike="noStrike" kern="0" cap="none" spc="0" normalizeH="0" baseline="0" noProof="0" dirty="0">
                  <a:ln>
                    <a:noFill/>
                  </a:ln>
                  <a:solidFill>
                    <a:sysClr val="windowText" lastClr="000000"/>
                  </a:solidFill>
                  <a:effectLst/>
                  <a:uLnTx/>
                  <a:uFillTx/>
                </a:rPr>
                <a:t>Secure </a:t>
              </a:r>
              <a:r>
                <a:rPr kumimoji="0" lang="en-US" sz="1200" b="0" i="0" u="none" strike="noStrike" kern="0" cap="none" spc="0" normalizeH="0" baseline="0" noProof="0" dirty="0" smtClean="0">
                  <a:ln>
                    <a:noFill/>
                  </a:ln>
                  <a:solidFill>
                    <a:sysClr val="windowText" lastClr="000000"/>
                  </a:solidFill>
                  <a:effectLst/>
                  <a:uLnTx/>
                  <a:uFillTx/>
                </a:rPr>
                <a:t>Backup Admin Server</a:t>
              </a:r>
              <a:endParaRPr kumimoji="0" lang="en-US" sz="1200" b="0" i="0" u="none" strike="noStrike" kern="0" cap="none" spc="0" normalizeH="0" baseline="0" noProof="0" dirty="0">
                <a:ln>
                  <a:noFill/>
                </a:ln>
                <a:solidFill>
                  <a:sysClr val="windowText" lastClr="000000"/>
                </a:solidFill>
                <a:effectLst/>
                <a:uLnTx/>
                <a:uFillTx/>
              </a:endParaRPr>
            </a:p>
          </p:txBody>
        </p:sp>
      </p:grpSp>
      <p:sp>
        <p:nvSpPr>
          <p:cNvPr id="18" name="TextBox 17"/>
          <p:cNvSpPr txBox="1"/>
          <p:nvPr/>
        </p:nvSpPr>
        <p:spPr>
          <a:xfrm>
            <a:off x="7644478" y="2853574"/>
            <a:ext cx="914400" cy="1018751"/>
          </a:xfrm>
          <a:prstGeom prst="rect">
            <a:avLst/>
          </a:prstGeom>
          <a:noFill/>
          <a:ln>
            <a:noFill/>
          </a:ln>
        </p:spPr>
        <p:txBody>
          <a:bodyPr wrap="none" lIns="0" tIns="0" rIns="0" bIns="0" rtlCol="0">
            <a:noAutofit/>
          </a:bodyPr>
          <a:lstStyle/>
          <a:p>
            <a:r>
              <a:rPr lang="en-US" sz="1200" b="1" dirty="0" smtClean="0"/>
              <a:t>Tape library</a:t>
            </a:r>
          </a:p>
          <a:p>
            <a:pPr algn="l">
              <a:buFont typeface="Arial" pitchFamily="34" charset="0"/>
              <a:buChar char="•"/>
            </a:pPr>
            <a:r>
              <a:rPr lang="en-US" sz="1200" dirty="0" smtClean="0">
                <a:solidFill>
                  <a:srgbClr val="FF0000"/>
                </a:solidFill>
              </a:rPr>
              <a:t>Offsite Backups</a:t>
            </a:r>
          </a:p>
          <a:p>
            <a:pPr algn="l">
              <a:buFont typeface="Arial" pitchFamily="34" charset="0"/>
              <a:buChar char="•"/>
            </a:pPr>
            <a:r>
              <a:rPr lang="en-US" sz="1200" dirty="0" smtClean="0">
                <a:solidFill>
                  <a:srgbClr val="FF0000"/>
                </a:solidFill>
              </a:rPr>
              <a:t>Vaulting</a:t>
            </a:r>
          </a:p>
        </p:txBody>
      </p:sp>
      <p:pic>
        <p:nvPicPr>
          <p:cNvPr id="19" name="Picture 41" descr="7420.jpg"/>
          <p:cNvPicPr>
            <a:picLocks noChangeAspect="1"/>
          </p:cNvPicPr>
          <p:nvPr/>
        </p:nvPicPr>
        <p:blipFill>
          <a:blip r:embed="rId5" cstate="print">
            <a:clrChange>
              <a:clrFrom>
                <a:srgbClr val="FFFFFF"/>
              </a:clrFrom>
              <a:clrTo>
                <a:srgbClr val="FFFFFF">
                  <a:alpha val="0"/>
                </a:srgbClr>
              </a:clrTo>
            </a:clrChange>
          </a:blip>
          <a:srcRect/>
          <a:stretch>
            <a:fillRect/>
          </a:stretch>
        </p:blipFill>
        <p:spPr bwMode="auto">
          <a:xfrm>
            <a:off x="2753885" y="2968414"/>
            <a:ext cx="724846" cy="1582109"/>
          </a:xfrm>
          <a:prstGeom prst="rect">
            <a:avLst/>
          </a:prstGeom>
          <a:noFill/>
          <a:ln w="9525">
            <a:noFill/>
            <a:miter lim="800000"/>
            <a:headEnd/>
            <a:tailEnd/>
          </a:ln>
        </p:spPr>
      </p:pic>
      <p:sp>
        <p:nvSpPr>
          <p:cNvPr id="23" name="TextBox 22"/>
          <p:cNvSpPr txBox="1"/>
          <p:nvPr/>
        </p:nvSpPr>
        <p:spPr>
          <a:xfrm>
            <a:off x="3546472" y="3704505"/>
            <a:ext cx="1104264" cy="1051087"/>
          </a:xfrm>
          <a:prstGeom prst="rect">
            <a:avLst/>
          </a:prstGeom>
          <a:noFill/>
          <a:ln>
            <a:noFill/>
          </a:ln>
        </p:spPr>
        <p:txBody>
          <a:bodyPr wrap="none" lIns="0" tIns="0" rIns="0" bIns="0" rtlCol="0">
            <a:noAutofit/>
          </a:bodyPr>
          <a:lstStyle/>
          <a:p>
            <a:r>
              <a:rPr lang="en-US" sz="1200" dirty="0" smtClean="0"/>
              <a:t> </a:t>
            </a:r>
            <a:r>
              <a:rPr lang="en-US" sz="1200" b="1" dirty="0" smtClean="0"/>
              <a:t>ZFS Storage Appliance</a:t>
            </a:r>
          </a:p>
          <a:p>
            <a:pPr algn="l">
              <a:buFont typeface="Arial" pitchFamily="34" charset="0"/>
              <a:buChar char="•"/>
            </a:pPr>
            <a:r>
              <a:rPr lang="en-US" sz="1200" dirty="0" smtClean="0">
                <a:solidFill>
                  <a:srgbClr val="FF0000"/>
                </a:solidFill>
              </a:rPr>
              <a:t>Backups of database &amp; non-database files</a:t>
            </a:r>
          </a:p>
          <a:p>
            <a:pPr algn="l">
              <a:buFont typeface="Arial" pitchFamily="34" charset="0"/>
              <a:buChar char="•"/>
            </a:pPr>
            <a:r>
              <a:rPr lang="en-US" sz="1200" dirty="0" smtClean="0">
                <a:solidFill>
                  <a:srgbClr val="FF0000"/>
                </a:solidFill>
              </a:rPr>
              <a:t>Snapshots</a:t>
            </a:r>
          </a:p>
          <a:p>
            <a:pPr algn="l">
              <a:buFont typeface="Arial" pitchFamily="34" charset="0"/>
              <a:buChar char="•"/>
            </a:pPr>
            <a:r>
              <a:rPr lang="en-US" sz="1200" dirty="0" smtClean="0">
                <a:solidFill>
                  <a:srgbClr val="FF0000"/>
                </a:solidFill>
              </a:rPr>
              <a:t>Clones</a:t>
            </a:r>
          </a:p>
          <a:p>
            <a:pPr algn="l"/>
            <a:endParaRPr lang="en-US" sz="1000" dirty="0" smtClean="0"/>
          </a:p>
        </p:txBody>
      </p:sp>
      <p:pic>
        <p:nvPicPr>
          <p:cNvPr id="24" name="Picture 15" descr="ExadataX2-8_cluster_closed.png"/>
          <p:cNvPicPr>
            <a:picLocks noChangeAspect="1"/>
          </p:cNvPicPr>
          <p:nvPr/>
        </p:nvPicPr>
        <p:blipFill>
          <a:blip r:embed="rId6" cstate="print"/>
          <a:srcRect/>
          <a:stretch>
            <a:fillRect/>
          </a:stretch>
        </p:blipFill>
        <p:spPr bwMode="auto">
          <a:xfrm>
            <a:off x="2626192" y="755811"/>
            <a:ext cx="1040891" cy="1853158"/>
          </a:xfrm>
          <a:prstGeom prst="rect">
            <a:avLst/>
          </a:prstGeom>
          <a:noFill/>
          <a:ln w="9525">
            <a:noFill/>
            <a:miter lim="800000"/>
            <a:headEnd/>
            <a:tailEnd/>
          </a:ln>
        </p:spPr>
      </p:pic>
      <p:sp>
        <p:nvSpPr>
          <p:cNvPr id="25" name="TextBox 11"/>
          <p:cNvSpPr txBox="1">
            <a:spLocks noChangeArrowheads="1"/>
          </p:cNvSpPr>
          <p:nvPr/>
        </p:nvSpPr>
        <p:spPr bwMode="auto">
          <a:xfrm>
            <a:off x="1561606" y="1183673"/>
            <a:ext cx="894608" cy="461665"/>
          </a:xfrm>
          <a:prstGeom prst="rect">
            <a:avLst/>
          </a:prstGeom>
          <a:noFill/>
          <a:ln w="9525">
            <a:noFill/>
            <a:miter lim="800000"/>
            <a:headEnd/>
            <a:tailEnd/>
          </a:ln>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Text" lastClr="000000"/>
                </a:solidFill>
                <a:effectLst/>
                <a:uLnTx/>
                <a:uFillTx/>
              </a:rPr>
              <a:t>InfiniBand</a:t>
            </a:r>
            <a:endParaRPr lang="en-US" sz="1200" b="0" kern="0" noProof="0" dirty="0" smtClean="0">
              <a:solidFill>
                <a:sysClr val="windowText" lastClr="000000"/>
              </a:solidFill>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dirty="0" smtClean="0">
                <a:ln>
                  <a:noFill/>
                </a:ln>
                <a:solidFill>
                  <a:sysClr val="windowText" lastClr="000000"/>
                </a:solidFill>
                <a:effectLst/>
                <a:uLnTx/>
                <a:uFillTx/>
              </a:rPr>
              <a:t>Network</a:t>
            </a:r>
            <a:endParaRPr kumimoji="0" lang="en-US" sz="1200" b="0" i="0" u="none" strike="noStrike" kern="0" cap="none" spc="0" normalizeH="0" baseline="0" noProof="0" dirty="0">
              <a:ln>
                <a:noFill/>
              </a:ln>
              <a:solidFill>
                <a:sysClr val="windowText" lastClr="000000"/>
              </a:solidFill>
              <a:effectLst/>
              <a:uLnTx/>
              <a:uFillTx/>
            </a:endParaRPr>
          </a:p>
        </p:txBody>
      </p:sp>
      <p:sp>
        <p:nvSpPr>
          <p:cNvPr id="26" name="Line 182"/>
          <p:cNvSpPr>
            <a:spLocks noChangeShapeType="1"/>
          </p:cNvSpPr>
          <p:nvPr/>
        </p:nvSpPr>
        <p:spPr bwMode="auto">
          <a:xfrm flipV="1">
            <a:off x="1795995" y="1453982"/>
            <a:ext cx="935331" cy="550489"/>
          </a:xfrm>
          <a:prstGeom prst="line">
            <a:avLst/>
          </a:prstGeom>
          <a:noFill/>
          <a:ln w="25400">
            <a:solidFill>
              <a:srgbClr val="9F9F9F"/>
            </a:solidFill>
            <a:round/>
            <a:headEnd/>
            <a:tailEnd type="triangle" w="med" len="med"/>
          </a:ln>
          <a:extLst>
            <a:ext uri="{909E8E84-426E-40dd-AFC4-6F175D3DCCD1}">
              <a14:hiddenFill xmlns:a14="http://schemas.microsoft.com/office/drawing/2010/main" xmlns="">
                <a:noFill/>
              </a14:hiddenFill>
            </a:ext>
          </a:extLst>
        </p:spPr>
        <p:txBody>
          <a:bodyPr wrap="square"/>
          <a:lstStyle/>
          <a:p>
            <a:endParaRPr lang="en-US" dirty="0"/>
          </a:p>
        </p:txBody>
      </p:sp>
      <p:sp>
        <p:nvSpPr>
          <p:cNvPr id="27" name="TextBox 26"/>
          <p:cNvSpPr txBox="1"/>
          <p:nvPr/>
        </p:nvSpPr>
        <p:spPr>
          <a:xfrm>
            <a:off x="3667061" y="1001066"/>
            <a:ext cx="914400" cy="783771"/>
          </a:xfrm>
          <a:prstGeom prst="rect">
            <a:avLst/>
          </a:prstGeom>
          <a:noFill/>
          <a:ln>
            <a:noFill/>
          </a:ln>
        </p:spPr>
        <p:txBody>
          <a:bodyPr wrap="none" lIns="0" tIns="0" rIns="0" bIns="0" rtlCol="0">
            <a:noAutofit/>
          </a:bodyPr>
          <a:lstStyle/>
          <a:p>
            <a:r>
              <a:rPr lang="en-US" sz="1200" b="1" dirty="0" smtClean="0"/>
              <a:t>Storage Expansion Rack</a:t>
            </a:r>
          </a:p>
          <a:p>
            <a:pPr algn="l">
              <a:buFont typeface="Arial" pitchFamily="34" charset="0"/>
              <a:buChar char="•"/>
            </a:pPr>
            <a:r>
              <a:rPr lang="en-US" sz="1200" dirty="0" smtClean="0">
                <a:solidFill>
                  <a:srgbClr val="FF0000"/>
                </a:solidFill>
              </a:rPr>
              <a:t>Fastest Backup and Restore</a:t>
            </a:r>
          </a:p>
          <a:p>
            <a:pPr algn="l">
              <a:buFont typeface="Arial" pitchFamily="34" charset="0"/>
              <a:buChar char="•"/>
            </a:pPr>
            <a:r>
              <a:rPr lang="en-US" sz="1200" dirty="0" smtClean="0">
                <a:solidFill>
                  <a:srgbClr val="FF0000"/>
                </a:solidFill>
              </a:rPr>
              <a:t>ILM Historical Archive</a:t>
            </a:r>
          </a:p>
          <a:p>
            <a:pPr algn="l">
              <a:buFont typeface="Arial" pitchFamily="34" charset="0"/>
              <a:buChar char="•"/>
            </a:pPr>
            <a:r>
              <a:rPr lang="en-US" sz="1200" dirty="0" smtClean="0">
                <a:solidFill>
                  <a:srgbClr val="FF0000"/>
                </a:solidFill>
              </a:rPr>
              <a:t>Second DATA2 Disk Group</a:t>
            </a:r>
          </a:p>
          <a:p>
            <a:pPr algn="l">
              <a:buFont typeface="Arial" pitchFamily="34" charset="0"/>
              <a:buChar char="•"/>
            </a:pPr>
            <a:r>
              <a:rPr lang="en-US" sz="1200" dirty="0" smtClean="0">
                <a:solidFill>
                  <a:srgbClr val="FF0000"/>
                </a:solidFill>
              </a:rPr>
              <a:t>Expansion of DATA</a:t>
            </a:r>
          </a:p>
        </p:txBody>
      </p:sp>
      <p:sp>
        <p:nvSpPr>
          <p:cNvPr id="28" name="Line 182"/>
          <p:cNvSpPr>
            <a:spLocks noChangeShapeType="1"/>
          </p:cNvSpPr>
          <p:nvPr/>
        </p:nvSpPr>
        <p:spPr bwMode="auto">
          <a:xfrm flipH="1">
            <a:off x="1795995" y="1682404"/>
            <a:ext cx="935331" cy="540485"/>
          </a:xfrm>
          <a:prstGeom prst="line">
            <a:avLst/>
          </a:prstGeom>
          <a:noFill/>
          <a:ln w="25400">
            <a:solidFill>
              <a:srgbClr val="9F9F9F"/>
            </a:solidFill>
            <a:round/>
            <a:headEnd/>
            <a:tailEnd type="triangle" w="med" len="med"/>
          </a:ln>
          <a:extLst>
            <a:ext uri="{909E8E84-426E-40dd-AFC4-6F175D3DCCD1}">
              <a14:hiddenFill xmlns:a14="http://schemas.microsoft.com/office/drawing/2010/main" xmlns="">
                <a:noFill/>
              </a14:hiddenFill>
            </a:ext>
          </a:extLst>
        </p:spPr>
        <p:txBody>
          <a:bodyPr wrap="square"/>
          <a:lstStyle/>
          <a:p>
            <a:endParaRPr lang="en-US" dirty="0"/>
          </a:p>
        </p:txBody>
      </p:sp>
      <p:sp>
        <p:nvSpPr>
          <p:cNvPr id="29" name="Line 182"/>
          <p:cNvSpPr>
            <a:spLocks noChangeShapeType="1"/>
          </p:cNvSpPr>
          <p:nvPr/>
        </p:nvSpPr>
        <p:spPr bwMode="auto">
          <a:xfrm>
            <a:off x="1795979" y="2794632"/>
            <a:ext cx="3140202" cy="0"/>
          </a:xfrm>
          <a:prstGeom prst="line">
            <a:avLst/>
          </a:prstGeom>
          <a:noFill/>
          <a:ln w="25400">
            <a:solidFill>
              <a:srgbClr val="9F9F9F"/>
            </a:solidFill>
            <a:round/>
            <a:headEnd/>
            <a:tailEnd type="triangle" w="med" len="med"/>
          </a:ln>
          <a:extLst>
            <a:ext uri="{909E8E84-426E-40dd-AFC4-6F175D3DCCD1}">
              <a14:hiddenFill xmlns:a14="http://schemas.microsoft.com/office/drawing/2010/main" xmlns="">
                <a:noFill/>
              </a14:hiddenFill>
            </a:ext>
          </a:extLst>
        </p:spPr>
        <p:txBody>
          <a:bodyPr wrap="square"/>
          <a:lstStyle/>
          <a:p>
            <a:endParaRPr lang="en-US" dirty="0"/>
          </a:p>
        </p:txBody>
      </p:sp>
      <p:sp>
        <p:nvSpPr>
          <p:cNvPr id="30" name="TextBox 11"/>
          <p:cNvSpPr txBox="1">
            <a:spLocks noChangeArrowheads="1"/>
          </p:cNvSpPr>
          <p:nvPr/>
        </p:nvSpPr>
        <p:spPr bwMode="auto">
          <a:xfrm>
            <a:off x="3587904" y="2846364"/>
            <a:ext cx="1062839" cy="646331"/>
          </a:xfrm>
          <a:prstGeom prst="rect">
            <a:avLst/>
          </a:prstGeom>
          <a:noFill/>
          <a:ln w="9525">
            <a:noFill/>
            <a:miter lim="800000"/>
            <a:headEnd/>
            <a:tailEnd/>
          </a:ln>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Text" lastClr="000000"/>
                </a:solidFill>
                <a:effectLst/>
                <a:uLnTx/>
                <a:uFillTx/>
              </a:rPr>
              <a:t>10GigE</a:t>
            </a:r>
            <a:r>
              <a:rPr kumimoji="0" lang="en-US" sz="1200" b="0" i="0" u="none" strike="noStrike" kern="0" cap="none" spc="0" normalizeH="0" noProof="0" dirty="0" smtClean="0">
                <a:ln>
                  <a:noFill/>
                </a:ln>
                <a:solidFill>
                  <a:sysClr val="windowText" lastClr="000000"/>
                </a:solidFill>
                <a:effectLst/>
                <a:uLnTx/>
                <a:uFillTx/>
              </a:rPr>
              <a:t> or </a:t>
            </a:r>
            <a:r>
              <a:rPr kumimoji="0" lang="en-US" sz="1200" b="0" i="0" u="none" strike="noStrike" kern="0" cap="none" spc="0" normalizeH="0" baseline="0" noProof="0" dirty="0" smtClean="0">
                <a:ln>
                  <a:noFill/>
                </a:ln>
                <a:solidFill>
                  <a:sysClr val="windowText" lastClr="000000"/>
                </a:solidFill>
                <a:effectLst/>
                <a:uLnTx/>
                <a:uFillTx/>
              </a:rPr>
              <a:t>InfiniBand</a:t>
            </a:r>
            <a:endParaRPr lang="en-US" sz="1200" b="0" kern="0" noProof="0" dirty="0" smtClean="0">
              <a:solidFill>
                <a:sysClr val="windowText" lastClr="000000"/>
              </a:solidFill>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dirty="0" smtClean="0">
                <a:ln>
                  <a:noFill/>
                </a:ln>
                <a:solidFill>
                  <a:sysClr val="windowText" lastClr="000000"/>
                </a:solidFill>
                <a:effectLst/>
                <a:uLnTx/>
                <a:uFillTx/>
              </a:rPr>
              <a:t>Networ</a:t>
            </a:r>
            <a:r>
              <a:rPr lang="en-US" sz="1200" kern="0" dirty="0" smtClean="0">
                <a:solidFill>
                  <a:sysClr val="windowText" lastClr="000000"/>
                </a:solidFill>
              </a:rPr>
              <a:t>k</a:t>
            </a:r>
            <a:endParaRPr kumimoji="0" lang="en-US" sz="1200" b="0" i="0" u="none" strike="noStrike" kern="0" cap="none" spc="0" normalizeH="0" baseline="0" noProof="0" dirty="0">
              <a:ln>
                <a:noFill/>
              </a:ln>
              <a:solidFill>
                <a:sysClr val="windowText" lastClr="000000"/>
              </a:solidFill>
              <a:effectLst/>
              <a:uLnTx/>
              <a:uFillTx/>
            </a:endParaRPr>
          </a:p>
        </p:txBody>
      </p:sp>
      <p:sp>
        <p:nvSpPr>
          <p:cNvPr id="31" name="Line 192"/>
          <p:cNvSpPr>
            <a:spLocks noChangeShapeType="1"/>
          </p:cNvSpPr>
          <p:nvPr/>
        </p:nvSpPr>
        <p:spPr bwMode="auto">
          <a:xfrm flipH="1">
            <a:off x="6082159" y="1682390"/>
            <a:ext cx="667759" cy="537777"/>
          </a:xfrm>
          <a:prstGeom prst="line">
            <a:avLst/>
          </a:prstGeom>
          <a:noFill/>
          <a:ln w="25400">
            <a:solidFill>
              <a:srgbClr val="9F9F9F"/>
            </a:solidFill>
            <a:round/>
            <a:headEnd type="triangle" w="med" len="med"/>
            <a:tailEnd type="triangle" w="med" len="med"/>
          </a:ln>
          <a:extLst>
            <a:ext uri="{909E8E84-426E-40dd-AFC4-6F175D3DCCD1}">
              <a14:hiddenFill xmlns:a14="http://schemas.microsoft.com/office/drawing/2010/main" xmlns="">
                <a:noFill/>
              </a14:hiddenFill>
            </a:ext>
          </a:extLst>
        </p:spPr>
        <p:txBody>
          <a:bodyPr wrap="square"/>
          <a:lstStyle/>
          <a:p>
            <a:endParaRPr lang="en-US" dirty="0"/>
          </a:p>
        </p:txBody>
      </p:sp>
      <p:sp>
        <p:nvSpPr>
          <p:cNvPr id="32" name="TextBox 31"/>
          <p:cNvSpPr txBox="1"/>
          <p:nvPr/>
        </p:nvSpPr>
        <p:spPr>
          <a:xfrm>
            <a:off x="5845390" y="1799825"/>
            <a:ext cx="914400" cy="337225"/>
          </a:xfrm>
          <a:prstGeom prst="rect">
            <a:avLst/>
          </a:prstGeom>
          <a:noFill/>
          <a:ln>
            <a:noFill/>
          </a:ln>
        </p:spPr>
        <p:txBody>
          <a:bodyPr wrap="none" lIns="0" tIns="0" rIns="0" bIns="0" rtlCol="0">
            <a:noAutofit/>
          </a:bodyPr>
          <a:lstStyle/>
          <a:p>
            <a:pPr algn="l"/>
            <a:r>
              <a:rPr lang="en-US" sz="1200" dirty="0" smtClean="0"/>
              <a:t>Ethernet</a:t>
            </a:r>
          </a:p>
        </p:txBody>
      </p:sp>
      <p:grpSp>
        <p:nvGrpSpPr>
          <p:cNvPr id="5" name="Group 34"/>
          <p:cNvGrpSpPr/>
          <p:nvPr/>
        </p:nvGrpSpPr>
        <p:grpSpPr>
          <a:xfrm>
            <a:off x="259974" y="1414495"/>
            <a:ext cx="1339248" cy="2626250"/>
            <a:chOff x="1075703" y="2264909"/>
            <a:chExt cx="1339248" cy="2626250"/>
          </a:xfrm>
        </p:grpSpPr>
        <p:pic>
          <p:nvPicPr>
            <p:cNvPr id="33" name="Picture 32" descr="ExadataX2-8_1up_0074.png"/>
            <p:cNvPicPr>
              <a:picLocks noChangeAspect="1"/>
            </p:cNvPicPr>
            <p:nvPr/>
          </p:nvPicPr>
          <p:blipFill>
            <a:blip r:embed="rId7" cstate="screen"/>
            <a:stretch>
              <a:fillRect/>
            </a:stretch>
          </p:blipFill>
          <p:spPr>
            <a:xfrm>
              <a:off x="1075703" y="2396836"/>
              <a:ext cx="815729" cy="2389172"/>
            </a:xfrm>
            <a:prstGeom prst="rect">
              <a:avLst/>
            </a:prstGeom>
          </p:spPr>
        </p:pic>
        <p:pic>
          <p:nvPicPr>
            <p:cNvPr id="34" name="Picture 33" descr="ExadataX2-8_1up_0074.png"/>
            <p:cNvPicPr>
              <a:picLocks noChangeAspect="1"/>
            </p:cNvPicPr>
            <p:nvPr/>
          </p:nvPicPr>
          <p:blipFill>
            <a:blip r:embed="rId7" cstate="screen"/>
            <a:stretch>
              <a:fillRect/>
            </a:stretch>
          </p:blipFill>
          <p:spPr>
            <a:xfrm>
              <a:off x="1599222" y="2264909"/>
              <a:ext cx="815729" cy="2626250"/>
            </a:xfrm>
            <a:prstGeom prst="rect">
              <a:avLst/>
            </a:prstGeom>
          </p:spPr>
        </p:pic>
      </p:grpSp>
      <p:sp>
        <p:nvSpPr>
          <p:cNvPr id="36" name="Line 182"/>
          <p:cNvSpPr>
            <a:spLocks noChangeShapeType="1"/>
          </p:cNvSpPr>
          <p:nvPr/>
        </p:nvSpPr>
        <p:spPr bwMode="auto">
          <a:xfrm>
            <a:off x="1795986" y="3084555"/>
            <a:ext cx="796777" cy="646331"/>
          </a:xfrm>
          <a:prstGeom prst="line">
            <a:avLst/>
          </a:prstGeom>
          <a:noFill/>
          <a:ln w="25400">
            <a:solidFill>
              <a:srgbClr val="9F9F9F"/>
            </a:solidFill>
            <a:round/>
            <a:headEnd/>
            <a:tailEnd type="triangle" w="med" len="med"/>
          </a:ln>
          <a:extLst>
            <a:ext uri="{909E8E84-426E-40dd-AFC4-6F175D3DCCD1}">
              <a14:hiddenFill xmlns:a14="http://schemas.microsoft.com/office/drawing/2010/main" xmlns="">
                <a:noFill/>
              </a14:hiddenFill>
            </a:ext>
          </a:extLst>
        </p:spPr>
        <p:txBody>
          <a:bodyPr wrap="square"/>
          <a:lstStyle/>
          <a:p>
            <a:endParaRPr lang="en-US" dirty="0"/>
          </a:p>
        </p:txBody>
      </p:sp>
      <p:sp>
        <p:nvSpPr>
          <p:cNvPr id="37" name="Line 182"/>
          <p:cNvSpPr>
            <a:spLocks noChangeShapeType="1"/>
          </p:cNvSpPr>
          <p:nvPr/>
        </p:nvSpPr>
        <p:spPr bwMode="auto">
          <a:xfrm flipH="1" flipV="1">
            <a:off x="1699001" y="3224424"/>
            <a:ext cx="798793" cy="646330"/>
          </a:xfrm>
          <a:prstGeom prst="line">
            <a:avLst/>
          </a:prstGeom>
          <a:noFill/>
          <a:ln w="25400">
            <a:solidFill>
              <a:srgbClr val="9F9F9F"/>
            </a:solidFill>
            <a:round/>
            <a:headEnd/>
            <a:tailEnd type="triangle" w="med" len="med"/>
          </a:ln>
          <a:extLst>
            <a:ext uri="{909E8E84-426E-40dd-AFC4-6F175D3DCCD1}">
              <a14:hiddenFill xmlns:a14="http://schemas.microsoft.com/office/drawing/2010/main" xmlns="">
                <a:noFill/>
              </a14:hiddenFill>
            </a:ext>
          </a:extLst>
        </p:spPr>
        <p:txBody>
          <a:bodyPr wrap="square"/>
          <a:lstStyle/>
          <a:p>
            <a:endParaRPr lang="en-US" dirty="0"/>
          </a:p>
        </p:txBody>
      </p:sp>
    </p:spTree>
  </p:cSld>
  <p:clrMapOvr>
    <a:masterClrMapping/>
  </p:clrMapOvr>
  <p:transition spd="med">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Disaster Protection</a:t>
            </a:r>
            <a:endParaRPr lang="en-US" dirty="0"/>
          </a:p>
        </p:txBody>
      </p:sp>
      <p:sp>
        <p:nvSpPr>
          <p:cNvPr id="25" name="Text Placeholder 24"/>
          <p:cNvSpPr>
            <a:spLocks noGrp="1"/>
          </p:cNvSpPr>
          <p:nvPr>
            <p:ph type="body" sz="quarter" idx="13"/>
          </p:nvPr>
        </p:nvSpPr>
        <p:spPr/>
        <p:txBody>
          <a:bodyPr/>
          <a:lstStyle/>
          <a:p>
            <a:r>
              <a:rPr lang="en-US" dirty="0" smtClean="0"/>
              <a:t>Oracle Active Data Guard – Oracle Aware Data Protection</a:t>
            </a:r>
          </a:p>
          <a:p>
            <a:endParaRPr lang="en-US" dirty="0"/>
          </a:p>
        </p:txBody>
      </p:sp>
      <p:sp>
        <p:nvSpPr>
          <p:cNvPr id="7" name="Oval 6"/>
          <p:cNvSpPr>
            <a:spLocks noChangeArrowheads="1"/>
          </p:cNvSpPr>
          <p:nvPr/>
        </p:nvSpPr>
        <p:spPr bwMode="auto">
          <a:xfrm>
            <a:off x="5633426" y="1427196"/>
            <a:ext cx="2475524" cy="2166904"/>
          </a:xfrm>
          <a:prstGeom prst="ellipse">
            <a:avLst/>
          </a:prstGeom>
          <a:gradFill rotWithShape="0">
            <a:gsLst>
              <a:gs pos="0">
                <a:srgbClr val="FF9900"/>
              </a:gs>
              <a:gs pos="100000">
                <a:srgbClr val="FFFFFF"/>
              </a:gs>
            </a:gsLst>
            <a:path path="shape">
              <a:fillToRect l="50000" t="50000" r="50000" b="50000"/>
            </a:path>
          </a:gradFill>
          <a:ln w="9525">
            <a:noFill/>
            <a:round/>
            <a:headEnd/>
            <a:tailEnd/>
          </a:ln>
          <a:effectLst/>
        </p:spPr>
        <p:txBody>
          <a:bodyPr wrap="none" lIns="92075" tIns="46038" rIns="92075" bIns="46038" anchor="ctr">
            <a:noAutofit/>
          </a:bodyPr>
          <a:lstStyle/>
          <a:p>
            <a:endParaRPr lang="en-US" dirty="0"/>
          </a:p>
        </p:txBody>
      </p:sp>
      <p:sp>
        <p:nvSpPr>
          <p:cNvPr id="8" name="Text Box 7"/>
          <p:cNvSpPr txBox="1">
            <a:spLocks noChangeArrowheads="1"/>
          </p:cNvSpPr>
          <p:nvPr/>
        </p:nvSpPr>
        <p:spPr bwMode="auto">
          <a:xfrm>
            <a:off x="7177567" y="2990137"/>
            <a:ext cx="1487269" cy="523220"/>
          </a:xfrm>
          <a:prstGeom prst="rect">
            <a:avLst/>
          </a:prstGeom>
          <a:noFill/>
          <a:ln w="12700">
            <a:noFill/>
            <a:miter lim="800000"/>
            <a:headEnd type="none" w="sm" len="sm"/>
            <a:tailEnd type="none" w="sm" len="sm"/>
          </a:ln>
          <a:effectLst/>
        </p:spPr>
        <p:txBody>
          <a:bodyPr wrap="square">
            <a:spAutoFit/>
          </a:bodyPr>
          <a:lstStyle/>
          <a:p>
            <a:pPr eaLnBrk="0" hangingPunct="0">
              <a:lnSpc>
                <a:spcPct val="100000"/>
              </a:lnSpc>
              <a:spcBef>
                <a:spcPct val="0"/>
              </a:spcBef>
              <a:buClrTx/>
            </a:pPr>
            <a:r>
              <a:rPr lang="en-US" sz="1400" dirty="0" smtClean="0"/>
              <a:t>Active Standby </a:t>
            </a:r>
            <a:br>
              <a:rPr lang="en-US" sz="1400" dirty="0" smtClean="0"/>
            </a:br>
            <a:r>
              <a:rPr lang="en-US" sz="1400" dirty="0" smtClean="0"/>
              <a:t>Database</a:t>
            </a:r>
            <a:endParaRPr lang="en-US" sz="1400" dirty="0"/>
          </a:p>
        </p:txBody>
      </p:sp>
      <p:sp>
        <p:nvSpPr>
          <p:cNvPr id="11" name="Oval 10"/>
          <p:cNvSpPr>
            <a:spLocks noChangeArrowheads="1"/>
          </p:cNvSpPr>
          <p:nvPr/>
        </p:nvSpPr>
        <p:spPr bwMode="auto">
          <a:xfrm>
            <a:off x="717550" y="1676400"/>
            <a:ext cx="2349500" cy="1955419"/>
          </a:xfrm>
          <a:prstGeom prst="ellipse">
            <a:avLst/>
          </a:prstGeom>
          <a:gradFill rotWithShape="0">
            <a:gsLst>
              <a:gs pos="0">
                <a:schemeClr val="accent1"/>
              </a:gs>
              <a:gs pos="100000">
                <a:srgbClr val="FFFFFF"/>
              </a:gs>
            </a:gsLst>
            <a:path path="shape">
              <a:fillToRect l="50000" t="50000" r="50000" b="50000"/>
            </a:path>
          </a:gradFill>
          <a:ln w="9525">
            <a:noFill/>
            <a:round/>
            <a:headEnd/>
            <a:tailEnd/>
          </a:ln>
          <a:effectLst/>
        </p:spPr>
        <p:txBody>
          <a:bodyPr wrap="square" lIns="92075" tIns="46038" rIns="92075" bIns="46038" anchor="ctr">
            <a:noAutofit/>
          </a:bodyPr>
          <a:lstStyle/>
          <a:p>
            <a:endParaRPr lang="en-US" dirty="0"/>
          </a:p>
        </p:txBody>
      </p:sp>
      <p:sp>
        <p:nvSpPr>
          <p:cNvPr id="12" name="Text Box 11"/>
          <p:cNvSpPr txBox="1">
            <a:spLocks noChangeArrowheads="1"/>
          </p:cNvSpPr>
          <p:nvPr/>
        </p:nvSpPr>
        <p:spPr bwMode="auto">
          <a:xfrm>
            <a:off x="811695" y="2990137"/>
            <a:ext cx="1513598" cy="523220"/>
          </a:xfrm>
          <a:prstGeom prst="rect">
            <a:avLst/>
          </a:prstGeom>
          <a:noFill/>
          <a:ln w="12700">
            <a:noFill/>
            <a:miter lim="800000"/>
            <a:headEnd type="none" w="sm" len="sm"/>
            <a:tailEnd type="none" w="sm" len="sm"/>
          </a:ln>
          <a:effectLst/>
        </p:spPr>
        <p:txBody>
          <a:bodyPr wrap="square">
            <a:spAutoFit/>
          </a:bodyPr>
          <a:lstStyle/>
          <a:p>
            <a:pPr eaLnBrk="0" hangingPunct="0">
              <a:lnSpc>
                <a:spcPct val="100000"/>
              </a:lnSpc>
              <a:spcBef>
                <a:spcPct val="0"/>
              </a:spcBef>
              <a:buClrTx/>
            </a:pPr>
            <a:r>
              <a:rPr lang="en-US" sz="1400" dirty="0" smtClean="0"/>
              <a:t>Production</a:t>
            </a:r>
            <a:br>
              <a:rPr lang="en-US" sz="1400" dirty="0" smtClean="0"/>
            </a:br>
            <a:r>
              <a:rPr lang="en-US" sz="1400" dirty="0" smtClean="0"/>
              <a:t>Database</a:t>
            </a:r>
            <a:endParaRPr lang="en-US" sz="1400" dirty="0"/>
          </a:p>
        </p:txBody>
      </p:sp>
      <p:sp>
        <p:nvSpPr>
          <p:cNvPr id="15" name="Text Box 14"/>
          <p:cNvSpPr txBox="1">
            <a:spLocks noChangeArrowheads="1"/>
          </p:cNvSpPr>
          <p:nvPr/>
        </p:nvSpPr>
        <p:spPr bwMode="auto">
          <a:xfrm>
            <a:off x="3633433" y="2377401"/>
            <a:ext cx="1777794" cy="523220"/>
          </a:xfrm>
          <a:prstGeom prst="rect">
            <a:avLst/>
          </a:prstGeom>
          <a:noFill/>
          <a:ln w="9525">
            <a:noFill/>
            <a:miter lim="800000"/>
            <a:headEnd type="none" w="sm" len="sm"/>
            <a:tailEnd type="none" w="sm" len="sm"/>
          </a:ln>
          <a:effectLst/>
        </p:spPr>
        <p:txBody>
          <a:bodyPr wrap="none">
            <a:spAutoFit/>
          </a:bodyPr>
          <a:lstStyle/>
          <a:p>
            <a:pPr algn="ctr" eaLnBrk="0" hangingPunct="0">
              <a:lnSpc>
                <a:spcPct val="100000"/>
              </a:lnSpc>
              <a:spcBef>
                <a:spcPct val="0"/>
              </a:spcBef>
              <a:buClrTx/>
            </a:pPr>
            <a:r>
              <a:rPr lang="en-US" sz="1400" dirty="0">
                <a:cs typeface="Arial" charset="0"/>
              </a:rPr>
              <a:t>Continuous Redo </a:t>
            </a:r>
          </a:p>
          <a:p>
            <a:pPr algn="ctr" eaLnBrk="0" hangingPunct="0">
              <a:lnSpc>
                <a:spcPct val="100000"/>
              </a:lnSpc>
              <a:spcBef>
                <a:spcPct val="0"/>
              </a:spcBef>
              <a:buClrTx/>
            </a:pPr>
            <a:r>
              <a:rPr lang="en-US" sz="1400" dirty="0">
                <a:cs typeface="Arial" charset="0"/>
              </a:rPr>
              <a:t>Shipment and Apply</a:t>
            </a:r>
          </a:p>
        </p:txBody>
      </p:sp>
      <p:sp>
        <p:nvSpPr>
          <p:cNvPr id="32" name="Right Arrow 31"/>
          <p:cNvSpPr/>
          <p:nvPr/>
        </p:nvSpPr>
        <p:spPr>
          <a:xfrm>
            <a:off x="3361107" y="2956432"/>
            <a:ext cx="2503055" cy="184727"/>
          </a:xfrm>
          <a:prstGeom prst="rightArrow">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lgn="l"/>
            <a:endParaRPr lang="en-US" sz="1600" dirty="0" smtClean="0">
              <a:solidFill>
                <a:schemeClr val="tx1"/>
              </a:solidFill>
              <a:latin typeface="Arial" pitchFamily="34" charset="0"/>
              <a:cs typeface="Arial" pitchFamily="34" charset="0"/>
            </a:endParaRPr>
          </a:p>
        </p:txBody>
      </p:sp>
      <p:sp>
        <p:nvSpPr>
          <p:cNvPr id="18" name="Text Box 26"/>
          <p:cNvSpPr txBox="1">
            <a:spLocks noChangeArrowheads="1"/>
          </p:cNvSpPr>
          <p:nvPr/>
        </p:nvSpPr>
        <p:spPr bwMode="auto">
          <a:xfrm>
            <a:off x="3264001" y="4049900"/>
            <a:ext cx="2770310" cy="523220"/>
          </a:xfrm>
          <a:prstGeom prst="rect">
            <a:avLst/>
          </a:prstGeom>
          <a:solidFill>
            <a:schemeClr val="bg1"/>
          </a:solidFill>
          <a:ln w="12700">
            <a:noFill/>
            <a:miter lim="800000"/>
            <a:headEnd type="none" w="sm" len="sm"/>
            <a:tailEnd type="none" w="sm" len="sm"/>
          </a:ln>
          <a:effectLst/>
        </p:spPr>
        <p:txBody>
          <a:bodyPr wrap="none">
            <a:spAutoFit/>
          </a:bodyPr>
          <a:lstStyle/>
          <a:p>
            <a:pPr algn="ctr" eaLnBrk="0" hangingPunct="0">
              <a:lnSpc>
                <a:spcPct val="100000"/>
              </a:lnSpc>
              <a:spcBef>
                <a:spcPct val="0"/>
              </a:spcBef>
              <a:buClrTx/>
            </a:pPr>
            <a:r>
              <a:rPr lang="en-US" sz="1400" dirty="0"/>
              <a:t>Data Guard </a:t>
            </a:r>
            <a:r>
              <a:rPr lang="en-US" sz="1400" dirty="0" smtClean="0"/>
              <a:t>Broker</a:t>
            </a:r>
          </a:p>
          <a:p>
            <a:pPr algn="ctr" eaLnBrk="0" hangingPunct="0">
              <a:lnSpc>
                <a:spcPct val="100000"/>
              </a:lnSpc>
              <a:spcBef>
                <a:spcPct val="0"/>
              </a:spcBef>
              <a:buClrTx/>
            </a:pPr>
            <a:r>
              <a:rPr lang="en-US" sz="1400" dirty="0" smtClean="0"/>
              <a:t>Enterprise Manager Grid Control</a:t>
            </a:r>
            <a:endParaRPr lang="en-US" sz="1400" dirty="0"/>
          </a:p>
        </p:txBody>
      </p:sp>
      <p:sp>
        <p:nvSpPr>
          <p:cNvPr id="19" name="Line 27"/>
          <p:cNvSpPr>
            <a:spLocks noChangeShapeType="1"/>
          </p:cNvSpPr>
          <p:nvPr/>
        </p:nvSpPr>
        <p:spPr bwMode="auto">
          <a:xfrm flipH="1" flipV="1">
            <a:off x="3362725" y="3392325"/>
            <a:ext cx="635000" cy="266700"/>
          </a:xfrm>
          <a:prstGeom prst="line">
            <a:avLst/>
          </a:prstGeom>
          <a:noFill/>
          <a:ln w="38100">
            <a:solidFill>
              <a:schemeClr val="hlink"/>
            </a:solidFill>
            <a:round/>
            <a:headEnd/>
            <a:tailEnd type="triangle" w="med" len="med"/>
          </a:ln>
          <a:effectLst/>
        </p:spPr>
        <p:txBody>
          <a:bodyPr lIns="92075" tIns="46038" rIns="92075" bIns="46038">
            <a:spAutoFit/>
          </a:bodyPr>
          <a:lstStyle/>
          <a:p>
            <a:endParaRPr lang="en-US" dirty="0"/>
          </a:p>
        </p:txBody>
      </p:sp>
      <p:sp>
        <p:nvSpPr>
          <p:cNvPr id="20" name="Line 28"/>
          <p:cNvSpPr>
            <a:spLocks noChangeShapeType="1"/>
          </p:cNvSpPr>
          <p:nvPr/>
        </p:nvSpPr>
        <p:spPr bwMode="auto">
          <a:xfrm flipV="1">
            <a:off x="5394725" y="3392326"/>
            <a:ext cx="558800" cy="254000"/>
          </a:xfrm>
          <a:prstGeom prst="line">
            <a:avLst/>
          </a:prstGeom>
          <a:noFill/>
          <a:ln w="38100">
            <a:solidFill>
              <a:schemeClr val="hlink"/>
            </a:solidFill>
            <a:round/>
            <a:headEnd/>
            <a:tailEnd type="triangle" w="med" len="med"/>
          </a:ln>
          <a:effectLst/>
        </p:spPr>
        <p:txBody>
          <a:bodyPr lIns="92075" tIns="46038" rIns="92075" bIns="46038">
            <a:spAutoFit/>
          </a:bodyPr>
          <a:lstStyle/>
          <a:p>
            <a:endParaRPr lang="en-US" dirty="0"/>
          </a:p>
        </p:txBody>
      </p:sp>
      <p:graphicFrame>
        <p:nvGraphicFramePr>
          <p:cNvPr id="1026" name="Object 2"/>
          <p:cNvGraphicFramePr>
            <a:graphicFrameLocks/>
          </p:cNvGraphicFramePr>
          <p:nvPr/>
        </p:nvGraphicFramePr>
        <p:xfrm>
          <a:off x="4172996" y="3275219"/>
          <a:ext cx="820704" cy="731517"/>
        </p:xfrm>
        <a:graphic>
          <a:graphicData uri="http://schemas.openxmlformats.org/presentationml/2006/ole">
            <p:oleObj spid="_x0000_s1026" name="Clip" r:id="rId4" imgW="1566720" imgH="1566720" progId="">
              <p:embed/>
            </p:oleObj>
          </a:graphicData>
        </a:graphic>
      </p:graphicFrame>
      <p:sp>
        <p:nvSpPr>
          <p:cNvPr id="22" name="Oval 6"/>
          <p:cNvSpPr>
            <a:spLocks noChangeArrowheads="1"/>
          </p:cNvSpPr>
          <p:nvPr/>
        </p:nvSpPr>
        <p:spPr bwMode="auto">
          <a:xfrm>
            <a:off x="3552350" y="1909295"/>
            <a:ext cx="1905000" cy="381000"/>
          </a:xfrm>
          <a:prstGeom prst="ellipse">
            <a:avLst/>
          </a:prstGeom>
          <a:gradFill rotWithShape="0">
            <a:gsLst>
              <a:gs pos="0">
                <a:srgbClr val="FFCC66"/>
              </a:gs>
              <a:gs pos="100000">
                <a:srgbClr val="FFCC66">
                  <a:gamma/>
                  <a:shade val="86275"/>
                  <a:invGamma/>
                </a:srgbClr>
              </a:gs>
            </a:gsLst>
            <a:lin ang="5400000" scaled="1"/>
          </a:gradFill>
          <a:ln w="9525">
            <a:noFill/>
            <a:round/>
            <a:headEnd type="none" w="sm" len="sm"/>
            <a:tailEnd type="none" w="sm" len="sm"/>
          </a:ln>
          <a:effectLst/>
        </p:spPr>
        <p:txBody>
          <a:bodyPr wrap="none" anchor="ctr"/>
          <a:lstStyle/>
          <a:p>
            <a:pPr eaLnBrk="0" hangingPunct="0">
              <a:lnSpc>
                <a:spcPct val="100000"/>
              </a:lnSpc>
              <a:spcBef>
                <a:spcPct val="0"/>
              </a:spcBef>
              <a:buClrTx/>
            </a:pPr>
            <a:r>
              <a:rPr lang="en-US" sz="1400" dirty="0"/>
              <a:t>Data Guard</a:t>
            </a:r>
          </a:p>
        </p:txBody>
      </p:sp>
      <p:pic>
        <p:nvPicPr>
          <p:cNvPr id="21" name="Picture 4" descr="ExadataX2-8_1up_0074.png"/>
          <p:cNvPicPr>
            <a:picLocks noChangeAspect="1"/>
          </p:cNvPicPr>
          <p:nvPr/>
        </p:nvPicPr>
        <p:blipFill>
          <a:blip r:embed="rId5" cstate="print"/>
          <a:srcRect/>
          <a:stretch>
            <a:fillRect/>
          </a:stretch>
        </p:blipFill>
        <p:spPr bwMode="auto">
          <a:xfrm>
            <a:off x="2040881" y="2394728"/>
            <a:ext cx="936625" cy="1689497"/>
          </a:xfrm>
          <a:prstGeom prst="rect">
            <a:avLst/>
          </a:prstGeom>
          <a:noFill/>
          <a:ln w="9525">
            <a:noFill/>
            <a:miter lim="800000"/>
            <a:headEnd/>
            <a:tailEnd/>
          </a:ln>
        </p:spPr>
      </p:pic>
      <p:pic>
        <p:nvPicPr>
          <p:cNvPr id="23" name="Picture 4" descr="ExadataX2-8_1up_0074.png"/>
          <p:cNvPicPr>
            <a:picLocks noChangeAspect="1"/>
          </p:cNvPicPr>
          <p:nvPr/>
        </p:nvPicPr>
        <p:blipFill>
          <a:blip r:embed="rId5" cstate="print"/>
          <a:srcRect/>
          <a:stretch>
            <a:fillRect/>
          </a:stretch>
        </p:blipFill>
        <p:spPr bwMode="auto">
          <a:xfrm>
            <a:off x="6165853" y="2384568"/>
            <a:ext cx="936625" cy="1689497"/>
          </a:xfrm>
          <a:prstGeom prst="rect">
            <a:avLst/>
          </a:prstGeom>
          <a:noFill/>
          <a:ln w="9525">
            <a:noFill/>
            <a:miter lim="800000"/>
            <a:headEnd/>
            <a:tailEnd/>
          </a:ln>
        </p:spPr>
      </p:pic>
      <p:pic>
        <p:nvPicPr>
          <p:cNvPr id="24" name="Picture 17"/>
          <p:cNvPicPr>
            <a:picLocks noChangeAspect="1" noChangeArrowheads="1"/>
          </p:cNvPicPr>
          <p:nvPr/>
        </p:nvPicPr>
        <p:blipFill>
          <a:blip r:embed="rId6" cstate="print"/>
          <a:srcRect/>
          <a:stretch>
            <a:fillRect/>
          </a:stretch>
        </p:blipFill>
        <p:spPr bwMode="auto">
          <a:xfrm>
            <a:off x="2109836" y="1202620"/>
            <a:ext cx="685800" cy="547688"/>
          </a:xfrm>
          <a:prstGeom prst="rect">
            <a:avLst/>
          </a:prstGeom>
          <a:noFill/>
        </p:spPr>
      </p:pic>
      <p:sp>
        <p:nvSpPr>
          <p:cNvPr id="30" name="Up-Down Arrow 29"/>
          <p:cNvSpPr/>
          <p:nvPr/>
        </p:nvSpPr>
        <p:spPr bwMode="auto">
          <a:xfrm>
            <a:off x="2246636" y="1816892"/>
            <a:ext cx="365760" cy="548640"/>
          </a:xfrm>
          <a:prstGeom prst="upDownArrow">
            <a:avLst/>
          </a:prstGeom>
          <a:solidFill>
            <a:schemeClr val="accent2"/>
          </a:solidFill>
          <a:ln w="19050" cap="flat" cmpd="sng" algn="ctr">
            <a:noFill/>
            <a:prstDash val="solid"/>
            <a:round/>
            <a:headEnd type="none" w="med" len="med"/>
            <a:tailEnd type="none" w="med" len="med"/>
          </a:ln>
          <a:effectLst/>
        </p:spPr>
        <p:txBody>
          <a:bodyPr lIns="92075" tIns="46038" rIns="92075" bIns="46038" rtlCol="0" anchor="ctr">
            <a:noAutofit/>
          </a:bodyPr>
          <a:lstStyle/>
          <a:p>
            <a:pPr marL="119063" indent="-119063" algn="ctr"/>
            <a:endParaRPr lang="en-US" sz="800" b="1" dirty="0"/>
          </a:p>
        </p:txBody>
      </p:sp>
      <p:pic>
        <p:nvPicPr>
          <p:cNvPr id="33" name="Picture 17"/>
          <p:cNvPicPr>
            <a:picLocks noChangeAspect="1" noChangeArrowheads="1"/>
          </p:cNvPicPr>
          <p:nvPr/>
        </p:nvPicPr>
        <p:blipFill>
          <a:blip r:embed="rId6" cstate="print"/>
          <a:srcRect/>
          <a:stretch>
            <a:fillRect/>
          </a:stretch>
        </p:blipFill>
        <p:spPr bwMode="auto">
          <a:xfrm>
            <a:off x="6273692" y="1197709"/>
            <a:ext cx="685800" cy="547688"/>
          </a:xfrm>
          <a:prstGeom prst="rect">
            <a:avLst/>
          </a:prstGeom>
          <a:noFill/>
        </p:spPr>
      </p:pic>
      <p:sp>
        <p:nvSpPr>
          <p:cNvPr id="35" name="Up Arrow 34"/>
          <p:cNvSpPr/>
          <p:nvPr/>
        </p:nvSpPr>
        <p:spPr bwMode="auto">
          <a:xfrm>
            <a:off x="6449964" y="1736951"/>
            <a:ext cx="365760" cy="548640"/>
          </a:xfrm>
          <a:prstGeom prst="upArrow">
            <a:avLst/>
          </a:prstGeom>
          <a:solidFill>
            <a:schemeClr val="accent2"/>
          </a:solidFill>
          <a:ln w="19050" cap="flat" cmpd="sng" algn="ctr">
            <a:noFill/>
            <a:prstDash val="solid"/>
            <a:round/>
            <a:headEnd type="none" w="med" len="med"/>
            <a:tailEnd type="none" w="med" len="med"/>
          </a:ln>
          <a:effectLst/>
        </p:spPr>
        <p:txBody>
          <a:bodyPr wrap="square" lIns="92075" tIns="46038" rIns="92075" bIns="46038" rtlCol="0" anchor="ctr">
            <a:noAutofit/>
          </a:bodyPr>
          <a:lstStyle/>
          <a:p>
            <a:pPr marL="119063" indent="-119063" algn="ctr"/>
            <a:endParaRPr lang="en-US" sz="800" b="1" dirty="0"/>
          </a:p>
        </p:txBody>
      </p:sp>
      <p:sp>
        <p:nvSpPr>
          <p:cNvPr id="36" name="Text Box 11"/>
          <p:cNvSpPr txBox="1">
            <a:spLocks noChangeArrowheads="1"/>
          </p:cNvSpPr>
          <p:nvPr/>
        </p:nvSpPr>
        <p:spPr bwMode="auto">
          <a:xfrm>
            <a:off x="527277" y="1745396"/>
            <a:ext cx="1513598" cy="523220"/>
          </a:xfrm>
          <a:prstGeom prst="rect">
            <a:avLst/>
          </a:prstGeom>
          <a:noFill/>
          <a:ln w="12700">
            <a:noFill/>
            <a:miter lim="800000"/>
            <a:headEnd type="none" w="sm" len="sm"/>
            <a:tailEnd type="none" w="sm" len="sm"/>
          </a:ln>
          <a:effectLst/>
        </p:spPr>
        <p:txBody>
          <a:bodyPr wrap="square">
            <a:spAutoFit/>
          </a:bodyPr>
          <a:lstStyle/>
          <a:p>
            <a:pPr algn="r" eaLnBrk="0" hangingPunct="0">
              <a:lnSpc>
                <a:spcPct val="100000"/>
              </a:lnSpc>
              <a:spcBef>
                <a:spcPct val="0"/>
              </a:spcBef>
              <a:buClrTx/>
            </a:pPr>
            <a:r>
              <a:rPr lang="en-US" sz="1400" i="1" dirty="0" smtClean="0">
                <a:solidFill>
                  <a:srgbClr val="C00000"/>
                </a:solidFill>
              </a:rPr>
              <a:t>Production</a:t>
            </a:r>
            <a:br>
              <a:rPr lang="en-US" sz="1400" i="1" dirty="0" smtClean="0">
                <a:solidFill>
                  <a:srgbClr val="C00000"/>
                </a:solidFill>
              </a:rPr>
            </a:br>
            <a:r>
              <a:rPr lang="en-US" sz="1400" i="1" dirty="0" smtClean="0">
                <a:solidFill>
                  <a:srgbClr val="C00000"/>
                </a:solidFill>
              </a:rPr>
              <a:t>Workload</a:t>
            </a:r>
            <a:endParaRPr lang="en-US" sz="1400" i="1" dirty="0">
              <a:solidFill>
                <a:srgbClr val="C00000"/>
              </a:solidFill>
            </a:endParaRPr>
          </a:p>
        </p:txBody>
      </p:sp>
      <p:sp>
        <p:nvSpPr>
          <p:cNvPr id="37" name="Text Box 11"/>
          <p:cNvSpPr txBox="1">
            <a:spLocks noChangeArrowheads="1"/>
          </p:cNvSpPr>
          <p:nvPr/>
        </p:nvSpPr>
        <p:spPr bwMode="auto">
          <a:xfrm>
            <a:off x="7031172" y="1740484"/>
            <a:ext cx="1909651" cy="523220"/>
          </a:xfrm>
          <a:prstGeom prst="rect">
            <a:avLst/>
          </a:prstGeom>
          <a:noFill/>
          <a:ln w="12700">
            <a:noFill/>
            <a:miter lim="800000"/>
            <a:headEnd type="none" w="sm" len="sm"/>
            <a:tailEnd type="none" w="sm" len="sm"/>
          </a:ln>
          <a:effectLst/>
        </p:spPr>
        <p:txBody>
          <a:bodyPr wrap="square">
            <a:spAutoFit/>
          </a:bodyPr>
          <a:lstStyle/>
          <a:p>
            <a:pPr eaLnBrk="0" hangingPunct="0">
              <a:lnSpc>
                <a:spcPct val="100000"/>
              </a:lnSpc>
              <a:spcBef>
                <a:spcPct val="0"/>
              </a:spcBef>
              <a:buClrTx/>
            </a:pPr>
            <a:r>
              <a:rPr lang="en-US" sz="1400" i="1" dirty="0" smtClean="0">
                <a:solidFill>
                  <a:srgbClr val="C00000"/>
                </a:solidFill>
              </a:rPr>
              <a:t>Queries, read-only reporting offloaded</a:t>
            </a:r>
            <a:endParaRPr lang="en-US" sz="1400" i="1" dirty="0">
              <a:solidFill>
                <a:srgbClr val="C00000"/>
              </a:solidFill>
            </a:endParaRPr>
          </a:p>
        </p:txBody>
      </p:sp>
    </p:spTree>
  </p:cSld>
  <p:clrMapOvr>
    <a:masterClrMapping/>
  </p:clrMapOvr>
  <p:transition spd="med">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Guard Best Practices</a:t>
            </a:r>
            <a:endParaRPr lang="en-US" dirty="0"/>
          </a:p>
        </p:txBody>
      </p:sp>
      <p:sp>
        <p:nvSpPr>
          <p:cNvPr id="3" name="Content Placeholder 2"/>
          <p:cNvSpPr>
            <a:spLocks noGrp="1"/>
          </p:cNvSpPr>
          <p:nvPr>
            <p:ph sz="quarter" idx="12"/>
          </p:nvPr>
        </p:nvSpPr>
        <p:spPr>
          <a:xfrm>
            <a:off x="804347" y="1140643"/>
            <a:ext cx="8229600" cy="3444065"/>
          </a:xfrm>
        </p:spPr>
        <p:txBody>
          <a:bodyPr/>
          <a:lstStyle/>
          <a:p>
            <a:r>
              <a:rPr lang="en-US" dirty="0" smtClean="0"/>
              <a:t>Configure network for Data Guard transport</a:t>
            </a:r>
          </a:p>
          <a:p>
            <a:pPr lvl="1"/>
            <a:r>
              <a:rPr lang="en-US" dirty="0" smtClean="0"/>
              <a:t>Set Oracle Net RECV_BUF_SIZE and SEND_BUF_SIZE and maximum TCP socket buffer sizes &gt;= 10MB or 3 X BDP</a:t>
            </a:r>
          </a:p>
          <a:p>
            <a:pPr lvl="1"/>
            <a:r>
              <a:rPr lang="en-US" dirty="0" smtClean="0"/>
              <a:t>Place standby redo log groups on fastest portion of disk</a:t>
            </a:r>
          </a:p>
          <a:p>
            <a:r>
              <a:rPr lang="en-US" dirty="0" smtClean="0"/>
              <a:t>Tune Active Data Guard apply performance if necessary</a:t>
            </a:r>
          </a:p>
          <a:p>
            <a:pPr lvl="1"/>
            <a:r>
              <a:rPr lang="en-US" dirty="0" smtClean="0"/>
              <a:t>Assess apply performance using standby statspack	</a:t>
            </a:r>
          </a:p>
          <a:p>
            <a:pPr lvl="1"/>
            <a:r>
              <a:rPr lang="en-US" dirty="0" smtClean="0"/>
              <a:t>Tune based on top wait events (coordinator / recovery slaves)</a:t>
            </a:r>
          </a:p>
          <a:p>
            <a:pPr lvl="1"/>
            <a:r>
              <a:rPr lang="en-US" dirty="0" smtClean="0"/>
              <a:t>Monitor real-time query performance using Active Session History</a:t>
            </a:r>
          </a:p>
          <a:p>
            <a:endParaRPr lang="en-US" dirty="0"/>
          </a:p>
        </p:txBody>
      </p:sp>
    </p:spTree>
  </p:cSld>
  <p:clrMapOvr>
    <a:masterClrMapping/>
  </p:clrMapOvr>
  <p:transition spd="med">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Title 3"/>
          <p:cNvSpPr>
            <a:spLocks noGrp="1"/>
          </p:cNvSpPr>
          <p:nvPr>
            <p:ph type="title"/>
          </p:nvPr>
        </p:nvSpPr>
        <p:spPr>
          <a:xfrm>
            <a:off x="804863" y="246063"/>
            <a:ext cx="7772400" cy="762000"/>
          </a:xfrm>
        </p:spPr>
        <p:txBody>
          <a:bodyPr/>
          <a:lstStyle/>
          <a:p>
            <a:r>
              <a:rPr dirty="0" smtClean="0">
                <a:ln>
                  <a:noFill/>
                </a:ln>
              </a:rPr>
              <a:t>Program Agenda</a:t>
            </a:r>
          </a:p>
        </p:txBody>
      </p:sp>
      <p:sp>
        <p:nvSpPr>
          <p:cNvPr id="89091" name="Text Placeholder 2"/>
          <p:cNvSpPr>
            <a:spLocks noGrp="1"/>
          </p:cNvSpPr>
          <p:nvPr>
            <p:ph type="body" sz="quarter" idx="13"/>
          </p:nvPr>
        </p:nvSpPr>
        <p:spPr>
          <a:xfrm>
            <a:off x="804863" y="1363663"/>
            <a:ext cx="7772400" cy="2616200"/>
          </a:xfrm>
        </p:spPr>
        <p:txBody>
          <a:bodyPr/>
          <a:lstStyle/>
          <a:p>
            <a:r>
              <a:rPr lang="en-US" dirty="0" smtClean="0"/>
              <a:t>Exadata and Oracle Maximum Availability Architecture</a:t>
            </a:r>
          </a:p>
          <a:p>
            <a:r>
              <a:rPr lang="en-US" dirty="0" smtClean="0"/>
              <a:t>High Availability Out of the Box</a:t>
            </a:r>
          </a:p>
          <a:p>
            <a:r>
              <a:rPr lang="en-US" dirty="0" smtClean="0"/>
              <a:t>Oracle MAA Configuration Best Practices</a:t>
            </a:r>
          </a:p>
          <a:p>
            <a:r>
              <a:rPr lang="en-US" dirty="0" smtClean="0"/>
              <a:t>Reference Configurations</a:t>
            </a:r>
          </a:p>
          <a:p>
            <a:r>
              <a:rPr lang="en-US" dirty="0" smtClean="0"/>
              <a:t>Bank of America</a:t>
            </a:r>
          </a:p>
        </p:txBody>
      </p:sp>
    </p:spTree>
  </p:cSld>
  <p:clrMapOvr>
    <a:masterClrMapping/>
  </p:clrMapOvr>
  <p:transition spd="med">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hart 4"/>
          <p:cNvGraphicFramePr/>
          <p:nvPr/>
        </p:nvGraphicFramePr>
        <p:xfrm>
          <a:off x="603692" y="915244"/>
          <a:ext cx="6589893" cy="3656756"/>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p:txBody>
          <a:bodyPr/>
          <a:lstStyle/>
          <a:p>
            <a:r>
              <a:rPr lang="en-US" dirty="0" smtClean="0"/>
              <a:t>Data Guard Best Practices</a:t>
            </a:r>
            <a:endParaRPr lang="en-US" dirty="0"/>
          </a:p>
        </p:txBody>
      </p:sp>
      <p:sp>
        <p:nvSpPr>
          <p:cNvPr id="3" name="Content Placeholder 2"/>
          <p:cNvSpPr>
            <a:spLocks noGrp="1"/>
          </p:cNvSpPr>
          <p:nvPr>
            <p:ph sz="quarter" idx="12"/>
          </p:nvPr>
        </p:nvSpPr>
        <p:spPr>
          <a:xfrm>
            <a:off x="4940302" y="1369702"/>
            <a:ext cx="4093647" cy="3062606"/>
          </a:xfrm>
        </p:spPr>
        <p:txBody>
          <a:bodyPr/>
          <a:lstStyle/>
          <a:p>
            <a:r>
              <a:rPr lang="en-US" sz="1800" dirty="0" smtClean="0"/>
              <a:t>Hybrid columnar compression (HCC) conserves bandwidth</a:t>
            </a:r>
            <a:endParaRPr lang="en-US" sz="1400" dirty="0" smtClean="0"/>
          </a:p>
          <a:p>
            <a:pPr lvl="1">
              <a:buClr>
                <a:schemeClr val="tx2"/>
              </a:buClr>
              <a:buFont typeface="Arial" pitchFamily="34" charset="0"/>
              <a:buChar char="•"/>
            </a:pPr>
            <a:r>
              <a:rPr lang="en-US" sz="1400" dirty="0" smtClean="0"/>
              <a:t>78% reduction in redo volume and network consumption</a:t>
            </a:r>
          </a:p>
          <a:p>
            <a:pPr lvl="1">
              <a:buClr>
                <a:schemeClr val="tx2"/>
              </a:buClr>
              <a:buFont typeface="Arial" pitchFamily="34" charset="0"/>
              <a:buChar char="•"/>
            </a:pPr>
            <a:r>
              <a:rPr lang="en-US" sz="1400" dirty="0" smtClean="0"/>
              <a:t>4% reduction in elapsed time required to complete load with HCC enabled</a:t>
            </a:r>
          </a:p>
          <a:p>
            <a:r>
              <a:rPr lang="en-US" sz="1800" dirty="0" smtClean="0"/>
              <a:t>For all best practices, refer to:</a:t>
            </a:r>
          </a:p>
          <a:p>
            <a:pPr lvl="1"/>
            <a:r>
              <a:rPr lang="en-US" sz="1400" i="1" dirty="0" smtClean="0">
                <a:hlinkClick r:id="rId4"/>
              </a:rPr>
              <a:t>Best Practices for Disaster Recovery for Exadata Database Machine</a:t>
            </a:r>
            <a:endParaRPr lang="en-US" sz="1400" i="1" dirty="0" smtClean="0"/>
          </a:p>
          <a:p>
            <a:pPr lvl="2">
              <a:buNone/>
            </a:pPr>
            <a:endParaRPr lang="en-US" sz="1400" dirty="0" smtClean="0"/>
          </a:p>
        </p:txBody>
      </p:sp>
      <p:sp>
        <p:nvSpPr>
          <p:cNvPr id="7" name="TextBox 6"/>
          <p:cNvSpPr txBox="1"/>
          <p:nvPr/>
        </p:nvSpPr>
        <p:spPr>
          <a:xfrm rot="16200000">
            <a:off x="-769392" y="2097729"/>
            <a:ext cx="2349913" cy="396240"/>
          </a:xfrm>
          <a:prstGeom prst="rect">
            <a:avLst/>
          </a:prstGeom>
          <a:noFill/>
          <a:ln>
            <a:noFill/>
          </a:ln>
        </p:spPr>
        <p:txBody>
          <a:bodyPr wrap="none" lIns="0" tIns="0" rIns="0" bIns="0" rtlCol="0">
            <a:noAutofit/>
          </a:bodyPr>
          <a:lstStyle/>
          <a:p>
            <a:pPr algn="ctr"/>
            <a:r>
              <a:rPr lang="en-US" sz="1800" dirty="0" smtClean="0"/>
              <a:t>MegaBytes of data</a:t>
            </a:r>
          </a:p>
        </p:txBody>
      </p:sp>
    </p:spTree>
  </p:cSld>
  <p:clrMapOvr>
    <a:masterClrMapping/>
  </p:clrMapOvr>
  <p:transition spd="med">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Integrated, Automatic Client Failover</a:t>
            </a:r>
            <a:endParaRPr lang="en-US" dirty="0"/>
          </a:p>
        </p:txBody>
      </p:sp>
      <p:sp>
        <p:nvSpPr>
          <p:cNvPr id="3" name="Content Placeholder 2"/>
          <p:cNvSpPr>
            <a:spLocks noGrp="1"/>
          </p:cNvSpPr>
          <p:nvPr>
            <p:ph sz="quarter" idx="12"/>
          </p:nvPr>
        </p:nvSpPr>
        <p:spPr>
          <a:xfrm>
            <a:off x="804347" y="1064902"/>
            <a:ext cx="8229600" cy="3062606"/>
          </a:xfrm>
        </p:spPr>
        <p:txBody>
          <a:bodyPr/>
          <a:lstStyle/>
          <a:p>
            <a:r>
              <a:rPr lang="en-US" dirty="0" smtClean="0"/>
              <a:t>Use </a:t>
            </a:r>
            <a:r>
              <a:rPr lang="en-US" dirty="0" smtClean="0">
                <a:latin typeface="Courier New" pitchFamily="49" charset="0"/>
                <a:cs typeface="Courier New" pitchFamily="49" charset="0"/>
              </a:rPr>
              <a:t>SRVCTL</a:t>
            </a:r>
            <a:r>
              <a:rPr lang="en-US" dirty="0" smtClean="0"/>
              <a:t> to configure Clusterware managed services</a:t>
            </a:r>
          </a:p>
          <a:p>
            <a:endParaRPr lang="en-US" dirty="0" smtClean="0"/>
          </a:p>
          <a:p>
            <a:endParaRPr lang="en-US" dirty="0" smtClean="0"/>
          </a:p>
          <a:p>
            <a:endParaRPr lang="en-US" dirty="0" smtClean="0"/>
          </a:p>
          <a:p>
            <a:endParaRPr lang="en-US" dirty="0" smtClean="0"/>
          </a:p>
          <a:p>
            <a:r>
              <a:rPr lang="en-US" dirty="0" smtClean="0"/>
              <a:t>Data Guard Broker is required for complete automation</a:t>
            </a:r>
          </a:p>
          <a:p>
            <a:pPr lvl="1"/>
            <a:r>
              <a:rPr lang="en-US" dirty="0" smtClean="0"/>
              <a:t>CRS starts/stops services appropriate for database role</a:t>
            </a:r>
          </a:p>
          <a:p>
            <a:pPr lvl="1"/>
            <a:r>
              <a:rPr lang="en-US" dirty="0" smtClean="0"/>
              <a:t>FAN compliant clients are automatically notified</a:t>
            </a:r>
          </a:p>
          <a:p>
            <a:endParaRPr lang="en-US" dirty="0"/>
          </a:p>
        </p:txBody>
      </p:sp>
      <p:grpSp>
        <p:nvGrpSpPr>
          <p:cNvPr id="7" name="Group 6"/>
          <p:cNvGrpSpPr/>
          <p:nvPr/>
        </p:nvGrpSpPr>
        <p:grpSpPr>
          <a:xfrm>
            <a:off x="914400" y="1524000"/>
            <a:ext cx="7904728" cy="1295400"/>
            <a:chOff x="914400" y="1524000"/>
            <a:chExt cx="7904728" cy="1295400"/>
          </a:xfrm>
        </p:grpSpPr>
        <p:sp>
          <p:nvSpPr>
            <p:cNvPr id="6" name="Rounded Rectangle 5"/>
            <p:cNvSpPr/>
            <p:nvPr/>
          </p:nvSpPr>
          <p:spPr>
            <a:xfrm>
              <a:off x="914400" y="1524000"/>
              <a:ext cx="7829550" cy="1295400"/>
            </a:xfrm>
            <a:prstGeom prst="roundRect">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p:cNvSpPr txBox="1"/>
            <p:nvPr/>
          </p:nvSpPr>
          <p:spPr>
            <a:xfrm>
              <a:off x="914400" y="1581150"/>
              <a:ext cx="7904728" cy="1200329"/>
            </a:xfrm>
            <a:prstGeom prst="rect">
              <a:avLst/>
            </a:prstGeom>
            <a:noFill/>
          </p:spPr>
          <p:txBody>
            <a:bodyPr wrap="none" rtlCol="0">
              <a:spAutoFit/>
            </a:bodyPr>
            <a:lstStyle/>
            <a:p>
              <a:r>
                <a:rPr lang="en-US" dirty="0" smtClean="0">
                  <a:latin typeface="Courier New" pitchFamily="49" charset="0"/>
                  <a:cs typeface="Courier New" pitchFamily="49" charset="0"/>
                </a:rPr>
                <a:t>srvctl add service -d &lt;db_unique_name&gt; -s &lt;service_name&gt;</a:t>
              </a:r>
              <a:br>
                <a:rPr lang="en-US" dirty="0" smtClean="0">
                  <a:latin typeface="Courier New" pitchFamily="49" charset="0"/>
                  <a:cs typeface="Courier New" pitchFamily="49" charset="0"/>
                </a:rPr>
              </a:br>
              <a:r>
                <a:rPr lang="en-US" dirty="0" smtClean="0">
                  <a:latin typeface="Courier New" pitchFamily="49" charset="0"/>
                  <a:cs typeface="Courier New" pitchFamily="49" charset="0"/>
                </a:rPr>
                <a:t>[-l [PRIMARY][,PHYSICAL_STANDBY][,LOGICAL_STANDBY]</a:t>
              </a:r>
              <a:br>
                <a:rPr lang="en-US" dirty="0" smtClean="0">
                  <a:latin typeface="Courier New" pitchFamily="49" charset="0"/>
                  <a:cs typeface="Courier New" pitchFamily="49" charset="0"/>
                </a:rPr>
              </a:br>
              <a:r>
                <a:rPr lang="en-US" dirty="0" smtClean="0">
                  <a:latin typeface="Courier New" pitchFamily="49" charset="0"/>
                  <a:cs typeface="Courier New" pitchFamily="49" charset="0"/>
                </a:rPr>
                <a:t>    [,SNAPSHOT_STANDBY]]</a:t>
              </a:r>
              <a:br>
                <a:rPr lang="en-US" dirty="0" smtClean="0">
                  <a:latin typeface="Courier New" pitchFamily="49" charset="0"/>
                  <a:cs typeface="Courier New" pitchFamily="49" charset="0"/>
                </a:rPr>
              </a:br>
              <a:r>
                <a:rPr lang="en-US" dirty="0" smtClean="0">
                  <a:latin typeface="Courier New" pitchFamily="49" charset="0"/>
                  <a:cs typeface="Courier New" pitchFamily="49" charset="0"/>
                </a:rPr>
                <a:t>[-y {AUTOMATIC | MANUAL}][-r &lt;instance1,instance2…&gt;]</a:t>
              </a:r>
            </a:p>
          </p:txBody>
        </p:sp>
      </p:grpSp>
    </p:spTree>
  </p:cSld>
  <p:clrMapOvr>
    <a:masterClrMapping/>
  </p:clrMapOvr>
  <p:transition spd="med">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ed Rectangle 6"/>
          <p:cNvSpPr/>
          <p:nvPr/>
        </p:nvSpPr>
        <p:spPr>
          <a:xfrm>
            <a:off x="1009650" y="1390650"/>
            <a:ext cx="7429500" cy="3162300"/>
          </a:xfrm>
          <a:prstGeom prst="roundRect">
            <a:avLst/>
          </a:prstGeom>
          <a:solidFill>
            <a:schemeClr val="bg1">
              <a:lumMod val="9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p:txBody>
          <a:bodyPr/>
          <a:lstStyle/>
          <a:p>
            <a:r>
              <a:rPr lang="en-US" dirty="0" smtClean="0"/>
              <a:t>Integrated, Automatic Client Failover</a:t>
            </a:r>
            <a:endParaRPr lang="en-US" dirty="0"/>
          </a:p>
        </p:txBody>
      </p:sp>
      <p:sp>
        <p:nvSpPr>
          <p:cNvPr id="3" name="Content Placeholder 2"/>
          <p:cNvSpPr>
            <a:spLocks noGrp="1"/>
          </p:cNvSpPr>
          <p:nvPr>
            <p:ph sz="quarter" idx="12"/>
          </p:nvPr>
        </p:nvSpPr>
        <p:spPr>
          <a:xfrm>
            <a:off x="804347" y="1007752"/>
            <a:ext cx="8229600" cy="725798"/>
          </a:xfrm>
        </p:spPr>
        <p:txBody>
          <a:bodyPr/>
          <a:lstStyle/>
          <a:p>
            <a:r>
              <a:rPr lang="en-US" dirty="0" smtClean="0"/>
              <a:t>Connection should specify both primary and standby SCAN hostnames</a:t>
            </a:r>
            <a:endParaRPr lang="en-US" dirty="0"/>
          </a:p>
        </p:txBody>
      </p:sp>
      <p:sp>
        <p:nvSpPr>
          <p:cNvPr id="4" name="Text Placeholder 3"/>
          <p:cNvSpPr>
            <a:spLocks noGrp="1"/>
          </p:cNvSpPr>
          <p:nvPr>
            <p:ph type="body" sz="quarter" idx="13"/>
          </p:nvPr>
        </p:nvSpPr>
        <p:spPr/>
        <p:txBody>
          <a:bodyPr/>
          <a:lstStyle/>
          <a:p>
            <a:r>
              <a:rPr lang="en-US" dirty="0" smtClean="0"/>
              <a:t>Oracle Net Alias – An Example</a:t>
            </a:r>
            <a:endParaRPr lang="en-US" dirty="0"/>
          </a:p>
        </p:txBody>
      </p:sp>
      <p:sp>
        <p:nvSpPr>
          <p:cNvPr id="5" name="TextBox 4"/>
          <p:cNvSpPr txBox="1"/>
          <p:nvPr/>
        </p:nvSpPr>
        <p:spPr>
          <a:xfrm>
            <a:off x="1238250" y="1447800"/>
            <a:ext cx="7225055" cy="3339376"/>
          </a:xfrm>
          <a:prstGeom prst="rect">
            <a:avLst/>
          </a:prstGeom>
          <a:noFill/>
        </p:spPr>
        <p:txBody>
          <a:bodyPr wrap="none" rtlCol="0">
            <a:spAutoFit/>
          </a:bodyPr>
          <a:lstStyle/>
          <a:p>
            <a:r>
              <a:rPr lang="en-US" sz="1500" dirty="0" smtClean="0">
                <a:solidFill>
                  <a:schemeClr val="tx2"/>
                </a:solidFill>
                <a:latin typeface="Courier New" pitchFamily="49" charset="0"/>
                <a:cs typeface="Courier New" pitchFamily="49" charset="0"/>
              </a:rPr>
              <a:t>SALES=</a:t>
            </a:r>
            <a:br>
              <a:rPr lang="en-US" sz="1500" dirty="0" smtClean="0">
                <a:solidFill>
                  <a:schemeClr val="tx2"/>
                </a:solidFill>
                <a:latin typeface="Courier New" pitchFamily="49" charset="0"/>
                <a:cs typeface="Courier New" pitchFamily="49" charset="0"/>
              </a:rPr>
            </a:br>
            <a:r>
              <a:rPr lang="en-US" sz="1500" dirty="0" smtClean="0">
                <a:solidFill>
                  <a:schemeClr val="tx2"/>
                </a:solidFill>
                <a:latin typeface="Courier New" pitchFamily="49" charset="0"/>
                <a:cs typeface="Courier New" pitchFamily="49" charset="0"/>
              </a:rPr>
              <a:t> (DESCRIPTION_LIST=</a:t>
            </a:r>
            <a:br>
              <a:rPr lang="en-US" sz="1500" dirty="0" smtClean="0">
                <a:solidFill>
                  <a:schemeClr val="tx2"/>
                </a:solidFill>
                <a:latin typeface="Courier New" pitchFamily="49" charset="0"/>
                <a:cs typeface="Courier New" pitchFamily="49" charset="0"/>
              </a:rPr>
            </a:br>
            <a:r>
              <a:rPr lang="en-US" sz="1500" dirty="0" smtClean="0">
                <a:solidFill>
                  <a:schemeClr val="tx2"/>
                </a:solidFill>
                <a:latin typeface="Courier New" pitchFamily="49" charset="0"/>
                <a:cs typeface="Courier New" pitchFamily="49" charset="0"/>
              </a:rPr>
              <a:t> (LOAD_BALANCE=off)(FAILOVER=on)</a:t>
            </a:r>
            <a:br>
              <a:rPr lang="en-US" sz="1500" dirty="0" smtClean="0">
                <a:solidFill>
                  <a:schemeClr val="tx2"/>
                </a:solidFill>
                <a:latin typeface="Courier New" pitchFamily="49" charset="0"/>
                <a:cs typeface="Courier New" pitchFamily="49" charset="0"/>
              </a:rPr>
            </a:br>
            <a:r>
              <a:rPr lang="en-US" sz="1500" dirty="0" smtClean="0">
                <a:solidFill>
                  <a:schemeClr val="tx2"/>
                </a:solidFill>
                <a:latin typeface="Courier New" pitchFamily="49" charset="0"/>
                <a:cs typeface="Courier New" pitchFamily="49" charset="0"/>
              </a:rPr>
              <a:t>  (DESCRIPTION=</a:t>
            </a:r>
            <a:br>
              <a:rPr lang="en-US" sz="1500" dirty="0" smtClean="0">
                <a:solidFill>
                  <a:schemeClr val="tx2"/>
                </a:solidFill>
                <a:latin typeface="Courier New" pitchFamily="49" charset="0"/>
                <a:cs typeface="Courier New" pitchFamily="49" charset="0"/>
              </a:rPr>
            </a:br>
            <a:r>
              <a:rPr lang="en-US" sz="1500" dirty="0" smtClean="0">
                <a:solidFill>
                  <a:schemeClr val="tx2"/>
                </a:solidFill>
                <a:latin typeface="Courier New" pitchFamily="49" charset="0"/>
                <a:cs typeface="Courier New" pitchFamily="49" charset="0"/>
              </a:rPr>
              <a:t>   (LOAD_BALANCE=on)(CONNECT_TIMEOUT=10)(RETRY_COUNT=3)</a:t>
            </a:r>
            <a:br>
              <a:rPr lang="en-US" sz="1500" dirty="0" smtClean="0">
                <a:solidFill>
                  <a:schemeClr val="tx2"/>
                </a:solidFill>
                <a:latin typeface="Courier New" pitchFamily="49" charset="0"/>
                <a:cs typeface="Courier New" pitchFamily="49" charset="0"/>
              </a:rPr>
            </a:br>
            <a:r>
              <a:rPr lang="en-US" sz="1500" dirty="0" smtClean="0">
                <a:solidFill>
                  <a:schemeClr val="tx2"/>
                </a:solidFill>
                <a:latin typeface="Courier New" pitchFamily="49" charset="0"/>
                <a:cs typeface="Courier New" pitchFamily="49" charset="0"/>
              </a:rPr>
              <a:t>    (ADDRESS_LIST=      </a:t>
            </a:r>
            <a:br>
              <a:rPr lang="en-US" sz="1500" dirty="0" smtClean="0">
                <a:solidFill>
                  <a:schemeClr val="tx2"/>
                </a:solidFill>
                <a:latin typeface="Courier New" pitchFamily="49" charset="0"/>
                <a:cs typeface="Courier New" pitchFamily="49" charset="0"/>
              </a:rPr>
            </a:br>
            <a:r>
              <a:rPr lang="en-US" sz="1500" dirty="0" smtClean="0">
                <a:solidFill>
                  <a:schemeClr val="tx2"/>
                </a:solidFill>
                <a:latin typeface="Courier New" pitchFamily="49" charset="0"/>
                <a:cs typeface="Courier New" pitchFamily="49" charset="0"/>
              </a:rPr>
              <a:t>      (ADDRESS=(PROTOCOL=TCP)(HOST=Austin-scan)(PORT=1521)))</a:t>
            </a:r>
            <a:br>
              <a:rPr lang="en-US" sz="1500" dirty="0" smtClean="0">
                <a:solidFill>
                  <a:schemeClr val="tx2"/>
                </a:solidFill>
                <a:latin typeface="Courier New" pitchFamily="49" charset="0"/>
                <a:cs typeface="Courier New" pitchFamily="49" charset="0"/>
              </a:rPr>
            </a:br>
            <a:r>
              <a:rPr lang="en-US" sz="1500" dirty="0" smtClean="0">
                <a:solidFill>
                  <a:schemeClr val="tx2"/>
                </a:solidFill>
                <a:latin typeface="Courier New" pitchFamily="49" charset="0"/>
                <a:cs typeface="Courier New" pitchFamily="49" charset="0"/>
              </a:rPr>
              <a:t>    (CONNECT_DATA=(SERVICE_NAME=OrderEntry)))</a:t>
            </a:r>
            <a:br>
              <a:rPr lang="en-US" sz="1500" dirty="0" smtClean="0">
                <a:solidFill>
                  <a:schemeClr val="tx2"/>
                </a:solidFill>
                <a:latin typeface="Courier New" pitchFamily="49" charset="0"/>
                <a:cs typeface="Courier New" pitchFamily="49" charset="0"/>
              </a:rPr>
            </a:br>
            <a:r>
              <a:rPr lang="en-US" sz="1500" dirty="0" smtClean="0">
                <a:solidFill>
                  <a:schemeClr val="tx2"/>
                </a:solidFill>
                <a:latin typeface="Courier New" pitchFamily="49" charset="0"/>
                <a:cs typeface="Courier New" pitchFamily="49" charset="0"/>
              </a:rPr>
              <a:t>  (DESCRIPTION=</a:t>
            </a:r>
            <a:br>
              <a:rPr lang="en-US" sz="1500" dirty="0" smtClean="0">
                <a:solidFill>
                  <a:schemeClr val="tx2"/>
                </a:solidFill>
                <a:latin typeface="Courier New" pitchFamily="49" charset="0"/>
                <a:cs typeface="Courier New" pitchFamily="49" charset="0"/>
              </a:rPr>
            </a:br>
            <a:r>
              <a:rPr lang="en-US" sz="1500" dirty="0" smtClean="0">
                <a:solidFill>
                  <a:schemeClr val="tx2"/>
                </a:solidFill>
                <a:latin typeface="Courier New" pitchFamily="49" charset="0"/>
                <a:cs typeface="Courier New" pitchFamily="49" charset="0"/>
              </a:rPr>
              <a:t>   (LOAD_BALANCE=on)(CONNECT_TIMEOUT=10)(RETRY_COUNT=3)</a:t>
            </a:r>
            <a:br>
              <a:rPr lang="en-US" sz="1500" dirty="0" smtClean="0">
                <a:solidFill>
                  <a:schemeClr val="tx2"/>
                </a:solidFill>
                <a:latin typeface="Courier New" pitchFamily="49" charset="0"/>
                <a:cs typeface="Courier New" pitchFamily="49" charset="0"/>
              </a:rPr>
            </a:br>
            <a:r>
              <a:rPr lang="en-US" sz="1500" dirty="0" smtClean="0">
                <a:solidFill>
                  <a:schemeClr val="tx2"/>
                </a:solidFill>
                <a:latin typeface="Courier New" pitchFamily="49" charset="0"/>
                <a:cs typeface="Courier New" pitchFamily="49" charset="0"/>
              </a:rPr>
              <a:t>    (ADDRESS_LIST=            </a:t>
            </a:r>
            <a:br>
              <a:rPr lang="en-US" sz="1500" dirty="0" smtClean="0">
                <a:solidFill>
                  <a:schemeClr val="tx2"/>
                </a:solidFill>
                <a:latin typeface="Courier New" pitchFamily="49" charset="0"/>
                <a:cs typeface="Courier New" pitchFamily="49" charset="0"/>
              </a:rPr>
            </a:br>
            <a:r>
              <a:rPr lang="en-US" sz="1500" dirty="0" smtClean="0">
                <a:solidFill>
                  <a:schemeClr val="tx2"/>
                </a:solidFill>
                <a:latin typeface="Courier New" pitchFamily="49" charset="0"/>
                <a:cs typeface="Courier New" pitchFamily="49" charset="0"/>
              </a:rPr>
              <a:t>      (ADDRESS=(PROTOCOL=TCP)(HOST=Houston-scan)(PORT=1521)))</a:t>
            </a:r>
            <a:br>
              <a:rPr lang="en-US" sz="1500" dirty="0" smtClean="0">
                <a:solidFill>
                  <a:schemeClr val="tx2"/>
                </a:solidFill>
                <a:latin typeface="Courier New" pitchFamily="49" charset="0"/>
                <a:cs typeface="Courier New" pitchFamily="49" charset="0"/>
              </a:rPr>
            </a:br>
            <a:r>
              <a:rPr lang="en-US" sz="1500" dirty="0" smtClean="0">
                <a:solidFill>
                  <a:schemeClr val="tx2"/>
                </a:solidFill>
                <a:latin typeface="Courier New" pitchFamily="49" charset="0"/>
                <a:cs typeface="Courier New" pitchFamily="49" charset="0"/>
              </a:rPr>
              <a:t>    (CONNECT_DATA=(SERVICE_NAME=OrderEntry))))</a:t>
            </a:r>
          </a:p>
          <a:p>
            <a:endParaRPr lang="en-US" sz="1600" dirty="0" smtClean="0">
              <a:solidFill>
                <a:schemeClr val="tx2"/>
              </a:solidFill>
              <a:latin typeface="Courier New" pitchFamily="49" charset="0"/>
              <a:cs typeface="Courier New" pitchFamily="49" charset="0"/>
            </a:endParaRPr>
          </a:p>
        </p:txBody>
      </p:sp>
    </p:spTree>
  </p:cSld>
  <p:clrMapOvr>
    <a:masterClrMapping/>
  </p:clrMapOvr>
  <p:transition spd="med">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p:nvPr>
        </p:nvSpPr>
        <p:spPr>
          <a:xfrm>
            <a:off x="803277" y="1571632"/>
            <a:ext cx="4708525" cy="1101725"/>
          </a:xfrm>
        </p:spPr>
        <p:txBody>
          <a:bodyPr/>
          <a:lstStyle/>
          <a:p>
            <a:r>
              <a:rPr dirty="0" smtClean="0">
                <a:ln>
                  <a:noFill/>
                </a:ln>
              </a:rPr>
              <a:t>Oracle MAA</a:t>
            </a:r>
            <a:br>
              <a:rPr dirty="0" smtClean="0">
                <a:ln>
                  <a:noFill/>
                </a:ln>
              </a:rPr>
            </a:br>
            <a:r>
              <a:rPr lang="en-US" dirty="0" smtClean="0">
                <a:ln>
                  <a:noFill/>
                </a:ln>
              </a:rPr>
              <a:t>Reference Configurations</a:t>
            </a:r>
            <a:endParaRPr dirty="0" smtClean="0">
              <a:ln>
                <a:noFill/>
              </a:ln>
            </a:endParaRPr>
          </a:p>
        </p:txBody>
      </p:sp>
      <p:pic>
        <p:nvPicPr>
          <p:cNvPr id="8" name="Picture Placeholder 7" descr="ph_ind_constreng_003_cropped.jpg"/>
          <p:cNvPicPr>
            <a:picLocks noGrp="1" noChangeAspect="1"/>
          </p:cNvPicPr>
          <p:nvPr>
            <p:ph type="pic" sz="quarter" idx="12"/>
          </p:nvPr>
        </p:nvPicPr>
        <p:blipFill>
          <a:blip r:embed="rId3" cstate="print"/>
          <a:srcRect l="22222" r="22222"/>
          <a:stretch>
            <a:fillRect/>
          </a:stretch>
        </p:blipFill>
        <p:spPr/>
      </p:pic>
    </p:spTree>
  </p:cSld>
  <p:clrMapOvr>
    <a:masterClrMapping/>
  </p:clrMapOvr>
  <p:transition spd="med">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Exadata MAA Configuration Options</a:t>
            </a:r>
            <a:endParaRPr lang="en-US" dirty="0"/>
          </a:p>
        </p:txBody>
      </p:sp>
      <p:sp>
        <p:nvSpPr>
          <p:cNvPr id="11" name="Content Placeholder 10"/>
          <p:cNvSpPr>
            <a:spLocks noGrp="1"/>
          </p:cNvSpPr>
          <p:nvPr>
            <p:ph sz="quarter" idx="12"/>
          </p:nvPr>
        </p:nvSpPr>
        <p:spPr>
          <a:xfrm>
            <a:off x="632897" y="3105150"/>
            <a:ext cx="8229600" cy="1333500"/>
          </a:xfrm>
        </p:spPr>
        <p:txBody>
          <a:bodyPr/>
          <a:lstStyle/>
          <a:p>
            <a:r>
              <a:rPr lang="en-US" dirty="0" smtClean="0"/>
              <a:t>HA Engineered into the Exadata system</a:t>
            </a:r>
          </a:p>
          <a:p>
            <a:r>
              <a:rPr lang="en-US" dirty="0" smtClean="0"/>
              <a:t>Second Exadata system deployed for local DR (within 200 miles)</a:t>
            </a:r>
          </a:p>
          <a:p>
            <a:pPr lvl="1"/>
            <a:r>
              <a:rPr lang="en-US" dirty="0" smtClean="0"/>
              <a:t>Synchronous redo transport, Data Guard Maximum Availability</a:t>
            </a:r>
          </a:p>
          <a:p>
            <a:pPr lvl="1"/>
            <a:r>
              <a:rPr lang="en-US" dirty="0" smtClean="0"/>
              <a:t>Active Data Guard: offload read-only reporting</a:t>
            </a:r>
            <a:endParaRPr lang="en-US" dirty="0"/>
          </a:p>
        </p:txBody>
      </p:sp>
      <p:sp>
        <p:nvSpPr>
          <p:cNvPr id="12" name="Text Placeholder 11"/>
          <p:cNvSpPr>
            <a:spLocks noGrp="1"/>
          </p:cNvSpPr>
          <p:nvPr>
            <p:ph type="body" sz="quarter" idx="13"/>
          </p:nvPr>
        </p:nvSpPr>
        <p:spPr/>
        <p:txBody>
          <a:bodyPr/>
          <a:lstStyle/>
          <a:p>
            <a:r>
              <a:rPr lang="en-US" dirty="0" smtClean="0"/>
              <a:t>Local Disaster Recovery with Zero Data Loss</a:t>
            </a:r>
            <a:endParaRPr lang="en-US" dirty="0"/>
          </a:p>
        </p:txBody>
      </p:sp>
      <p:pic>
        <p:nvPicPr>
          <p:cNvPr id="5" name="Picture 4" descr="ExadataX2-8_1up_0074.png"/>
          <p:cNvPicPr>
            <a:picLocks noChangeAspect="1"/>
          </p:cNvPicPr>
          <p:nvPr/>
        </p:nvPicPr>
        <p:blipFill>
          <a:blip r:embed="rId2" cstate="screen"/>
          <a:stretch>
            <a:fillRect/>
          </a:stretch>
        </p:blipFill>
        <p:spPr>
          <a:xfrm>
            <a:off x="919895" y="1178983"/>
            <a:ext cx="637830" cy="1241936"/>
          </a:xfrm>
          <a:prstGeom prst="rect">
            <a:avLst/>
          </a:prstGeom>
        </p:spPr>
      </p:pic>
      <p:sp>
        <p:nvSpPr>
          <p:cNvPr id="7" name="TextBox 6"/>
          <p:cNvSpPr txBox="1"/>
          <p:nvPr/>
        </p:nvSpPr>
        <p:spPr>
          <a:xfrm>
            <a:off x="704850" y="2487083"/>
            <a:ext cx="1067921" cy="400110"/>
          </a:xfrm>
          <a:prstGeom prst="rect">
            <a:avLst/>
          </a:prstGeom>
          <a:noFill/>
        </p:spPr>
        <p:txBody>
          <a:bodyPr wrap="none" rtlCol="0">
            <a:spAutoFit/>
          </a:bodyPr>
          <a:lstStyle/>
          <a:p>
            <a:r>
              <a:rPr lang="en-US" sz="2000" dirty="0" smtClean="0">
                <a:solidFill>
                  <a:schemeClr val="tx2"/>
                </a:solidFill>
              </a:rPr>
              <a:t>Primary</a:t>
            </a:r>
          </a:p>
        </p:txBody>
      </p:sp>
      <p:sp>
        <p:nvSpPr>
          <p:cNvPr id="8" name="TextBox 7"/>
          <p:cNvSpPr txBox="1"/>
          <p:nvPr/>
        </p:nvSpPr>
        <p:spPr>
          <a:xfrm>
            <a:off x="2059500" y="2487083"/>
            <a:ext cx="1880643" cy="400110"/>
          </a:xfrm>
          <a:prstGeom prst="rect">
            <a:avLst/>
          </a:prstGeom>
          <a:noFill/>
        </p:spPr>
        <p:txBody>
          <a:bodyPr wrap="none" rtlCol="0">
            <a:spAutoFit/>
          </a:bodyPr>
          <a:lstStyle/>
          <a:p>
            <a:r>
              <a:rPr lang="en-US" sz="2000" dirty="0" smtClean="0">
                <a:solidFill>
                  <a:schemeClr val="tx2"/>
                </a:solidFill>
              </a:rPr>
              <a:t> Local Standby</a:t>
            </a:r>
          </a:p>
        </p:txBody>
      </p:sp>
      <p:pic>
        <p:nvPicPr>
          <p:cNvPr id="13" name="Picture 12" descr="ExadataX2-8_1up_0074.png"/>
          <p:cNvPicPr>
            <a:picLocks noChangeAspect="1"/>
          </p:cNvPicPr>
          <p:nvPr/>
        </p:nvPicPr>
        <p:blipFill>
          <a:blip r:embed="rId2" cstate="screen"/>
          <a:stretch>
            <a:fillRect/>
          </a:stretch>
        </p:blipFill>
        <p:spPr>
          <a:xfrm>
            <a:off x="2338413" y="1178983"/>
            <a:ext cx="637830" cy="1241936"/>
          </a:xfrm>
          <a:prstGeom prst="rect">
            <a:avLst/>
          </a:prstGeom>
        </p:spPr>
      </p:pic>
      <p:cxnSp>
        <p:nvCxnSpPr>
          <p:cNvPr id="17" name="Straight Arrow Connector 16"/>
          <p:cNvCxnSpPr/>
          <p:nvPr/>
        </p:nvCxnSpPr>
        <p:spPr>
          <a:xfrm flipV="1">
            <a:off x="1720025" y="1835793"/>
            <a:ext cx="478997" cy="7682"/>
          </a:xfrm>
          <a:prstGeom prst="straightConnector1">
            <a:avLst/>
          </a:prstGeom>
          <a:ln w="25400">
            <a:tailEnd type="triangle" w="lg" len="lg"/>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1573728" y="1480810"/>
            <a:ext cx="752129" cy="338554"/>
          </a:xfrm>
          <a:prstGeom prst="rect">
            <a:avLst/>
          </a:prstGeom>
          <a:noFill/>
        </p:spPr>
        <p:txBody>
          <a:bodyPr wrap="none" rtlCol="0">
            <a:spAutoFit/>
          </a:bodyPr>
          <a:lstStyle/>
          <a:p>
            <a:r>
              <a:rPr lang="en-US" sz="1600" dirty="0" smtClean="0">
                <a:solidFill>
                  <a:schemeClr val="tx2"/>
                </a:solidFill>
              </a:rPr>
              <a:t>SYNC</a:t>
            </a:r>
          </a:p>
        </p:txBody>
      </p:sp>
    </p:spTree>
  </p:cSld>
  <p:clrMapOvr>
    <a:masterClrMapping/>
  </p:clrMapOvr>
  <p:transition spd="med">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Exadata MAA Configuration Options</a:t>
            </a:r>
            <a:endParaRPr lang="en-US" dirty="0"/>
          </a:p>
        </p:txBody>
      </p:sp>
      <p:sp>
        <p:nvSpPr>
          <p:cNvPr id="11" name="Content Placeholder 10"/>
          <p:cNvSpPr>
            <a:spLocks noGrp="1"/>
          </p:cNvSpPr>
          <p:nvPr>
            <p:ph sz="quarter" idx="12"/>
          </p:nvPr>
        </p:nvSpPr>
        <p:spPr>
          <a:xfrm>
            <a:off x="632897" y="3105150"/>
            <a:ext cx="8229600" cy="1333500"/>
          </a:xfrm>
        </p:spPr>
        <p:txBody>
          <a:bodyPr/>
          <a:lstStyle/>
          <a:p>
            <a:r>
              <a:rPr lang="en-US" dirty="0" smtClean="0"/>
              <a:t>HA Engineered into the Exadata system</a:t>
            </a:r>
          </a:p>
          <a:p>
            <a:r>
              <a:rPr lang="en-US" dirty="0" smtClean="0"/>
              <a:t>Second Exadata system deployed for remote DR</a:t>
            </a:r>
          </a:p>
          <a:p>
            <a:pPr lvl="1"/>
            <a:r>
              <a:rPr lang="en-US" dirty="0" smtClean="0"/>
              <a:t>Asynchronous redo transport, Data Guard Maximum Performance</a:t>
            </a:r>
          </a:p>
          <a:p>
            <a:pPr lvl="1"/>
            <a:r>
              <a:rPr lang="en-US" dirty="0" smtClean="0"/>
              <a:t>Active Data Guard: offload read-only reporting</a:t>
            </a:r>
            <a:endParaRPr lang="en-US" dirty="0"/>
          </a:p>
        </p:txBody>
      </p:sp>
      <p:sp>
        <p:nvSpPr>
          <p:cNvPr id="12" name="Text Placeholder 11"/>
          <p:cNvSpPr>
            <a:spLocks noGrp="1"/>
          </p:cNvSpPr>
          <p:nvPr>
            <p:ph type="body" sz="quarter" idx="13"/>
          </p:nvPr>
        </p:nvSpPr>
        <p:spPr/>
        <p:txBody>
          <a:bodyPr/>
          <a:lstStyle/>
          <a:p>
            <a:r>
              <a:rPr lang="en-US" dirty="0" smtClean="0"/>
              <a:t>Remote Disaster Recovery with Maximum Performance</a:t>
            </a:r>
            <a:endParaRPr lang="en-US" dirty="0"/>
          </a:p>
        </p:txBody>
      </p:sp>
      <p:pic>
        <p:nvPicPr>
          <p:cNvPr id="5" name="Picture 4" descr="ExadataX2-8_1up_0074.png"/>
          <p:cNvPicPr>
            <a:picLocks noChangeAspect="1"/>
          </p:cNvPicPr>
          <p:nvPr/>
        </p:nvPicPr>
        <p:blipFill>
          <a:blip r:embed="rId2" cstate="screen"/>
          <a:stretch>
            <a:fillRect/>
          </a:stretch>
        </p:blipFill>
        <p:spPr>
          <a:xfrm>
            <a:off x="919895" y="1238250"/>
            <a:ext cx="637830" cy="1241936"/>
          </a:xfrm>
          <a:prstGeom prst="rect">
            <a:avLst/>
          </a:prstGeom>
        </p:spPr>
      </p:pic>
      <p:sp>
        <p:nvSpPr>
          <p:cNvPr id="7" name="TextBox 6"/>
          <p:cNvSpPr txBox="1"/>
          <p:nvPr/>
        </p:nvSpPr>
        <p:spPr>
          <a:xfrm>
            <a:off x="704850" y="2495550"/>
            <a:ext cx="1067921" cy="400110"/>
          </a:xfrm>
          <a:prstGeom prst="rect">
            <a:avLst/>
          </a:prstGeom>
          <a:noFill/>
        </p:spPr>
        <p:txBody>
          <a:bodyPr wrap="none" rtlCol="0">
            <a:spAutoFit/>
          </a:bodyPr>
          <a:lstStyle/>
          <a:p>
            <a:r>
              <a:rPr lang="en-US" sz="2000" dirty="0" smtClean="0">
                <a:solidFill>
                  <a:schemeClr val="tx2"/>
                </a:solidFill>
              </a:rPr>
              <a:t>Primary</a:t>
            </a:r>
          </a:p>
        </p:txBody>
      </p:sp>
      <p:sp>
        <p:nvSpPr>
          <p:cNvPr id="8" name="TextBox 7"/>
          <p:cNvSpPr txBox="1"/>
          <p:nvPr/>
        </p:nvSpPr>
        <p:spPr>
          <a:xfrm>
            <a:off x="7067550" y="2495550"/>
            <a:ext cx="2164375" cy="400110"/>
          </a:xfrm>
          <a:prstGeom prst="rect">
            <a:avLst/>
          </a:prstGeom>
          <a:noFill/>
        </p:spPr>
        <p:txBody>
          <a:bodyPr wrap="none" rtlCol="0">
            <a:spAutoFit/>
          </a:bodyPr>
          <a:lstStyle/>
          <a:p>
            <a:r>
              <a:rPr lang="en-US" sz="2000" dirty="0" smtClean="0">
                <a:solidFill>
                  <a:schemeClr val="tx2"/>
                </a:solidFill>
              </a:rPr>
              <a:t> Remote Standby</a:t>
            </a:r>
          </a:p>
        </p:txBody>
      </p:sp>
      <p:pic>
        <p:nvPicPr>
          <p:cNvPr id="13" name="Picture 12" descr="ExadataX2-8_1up_0074.png"/>
          <p:cNvPicPr>
            <a:picLocks noChangeAspect="1"/>
          </p:cNvPicPr>
          <p:nvPr/>
        </p:nvPicPr>
        <p:blipFill>
          <a:blip r:embed="rId2" cstate="screen"/>
          <a:stretch>
            <a:fillRect/>
          </a:stretch>
        </p:blipFill>
        <p:spPr>
          <a:xfrm>
            <a:off x="7382088" y="1187450"/>
            <a:ext cx="637830" cy="1241936"/>
          </a:xfrm>
          <a:prstGeom prst="rect">
            <a:avLst/>
          </a:prstGeom>
        </p:spPr>
      </p:pic>
      <p:cxnSp>
        <p:nvCxnSpPr>
          <p:cNvPr id="15" name="Straight Arrow Connector 14"/>
          <p:cNvCxnSpPr/>
          <p:nvPr/>
        </p:nvCxnSpPr>
        <p:spPr>
          <a:xfrm>
            <a:off x="1828800" y="1866900"/>
            <a:ext cx="5410200" cy="19050"/>
          </a:xfrm>
          <a:prstGeom prst="straightConnector1">
            <a:avLst/>
          </a:prstGeom>
          <a:ln w="25400">
            <a:tailEnd type="triangle" w="lg" len="lg"/>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2895600" y="1524000"/>
            <a:ext cx="2962991" cy="400110"/>
          </a:xfrm>
          <a:prstGeom prst="rect">
            <a:avLst/>
          </a:prstGeom>
          <a:noFill/>
        </p:spPr>
        <p:txBody>
          <a:bodyPr wrap="none" rtlCol="0">
            <a:spAutoFit/>
          </a:bodyPr>
          <a:lstStyle/>
          <a:p>
            <a:r>
              <a:rPr lang="en-US" sz="2000" dirty="0" smtClean="0">
                <a:solidFill>
                  <a:schemeClr val="tx2"/>
                </a:solidFill>
              </a:rPr>
              <a:t>Asynchronous Transport</a:t>
            </a:r>
          </a:p>
        </p:txBody>
      </p:sp>
    </p:spTree>
  </p:cSld>
  <p:clrMapOvr>
    <a:masterClrMapping/>
  </p:clrMapOvr>
  <p:transition spd="med">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Exadata MAA Configuration Options</a:t>
            </a:r>
            <a:endParaRPr lang="en-US" dirty="0"/>
          </a:p>
        </p:txBody>
      </p:sp>
      <p:sp>
        <p:nvSpPr>
          <p:cNvPr id="11" name="Content Placeholder 10"/>
          <p:cNvSpPr>
            <a:spLocks noGrp="1"/>
          </p:cNvSpPr>
          <p:nvPr>
            <p:ph sz="quarter" idx="12"/>
          </p:nvPr>
        </p:nvSpPr>
        <p:spPr>
          <a:xfrm>
            <a:off x="632896" y="3105150"/>
            <a:ext cx="8511103" cy="1333500"/>
          </a:xfrm>
        </p:spPr>
        <p:txBody>
          <a:bodyPr/>
          <a:lstStyle/>
          <a:p>
            <a:r>
              <a:rPr lang="en-US" dirty="0" smtClean="0"/>
              <a:t>Dual standby configuration</a:t>
            </a:r>
          </a:p>
          <a:p>
            <a:pPr lvl="1"/>
            <a:r>
              <a:rPr lang="en-US" dirty="0" smtClean="0"/>
              <a:t>Local standby is primary failover target with zero data loss</a:t>
            </a:r>
          </a:p>
          <a:p>
            <a:pPr lvl="1"/>
            <a:r>
              <a:rPr lang="en-US" dirty="0" smtClean="0"/>
              <a:t>Remote standby is failover of last resort</a:t>
            </a:r>
          </a:p>
          <a:p>
            <a:pPr lvl="1"/>
            <a:r>
              <a:rPr lang="en-US" dirty="0" smtClean="0"/>
              <a:t>Either is used to offload read-only workload, backups, rolling upgrades, test</a:t>
            </a:r>
          </a:p>
        </p:txBody>
      </p:sp>
      <p:sp>
        <p:nvSpPr>
          <p:cNvPr id="12" name="Text Placeholder 11"/>
          <p:cNvSpPr>
            <a:spLocks noGrp="1"/>
          </p:cNvSpPr>
          <p:nvPr>
            <p:ph type="body" sz="quarter" idx="13"/>
          </p:nvPr>
        </p:nvSpPr>
        <p:spPr>
          <a:xfrm>
            <a:off x="804347" y="624466"/>
            <a:ext cx="8229600" cy="304800"/>
          </a:xfrm>
        </p:spPr>
        <p:txBody>
          <a:bodyPr/>
          <a:lstStyle/>
          <a:p>
            <a:r>
              <a:rPr lang="en-US" dirty="0" smtClean="0"/>
              <a:t>Multi-Standby: Local HA Failover plus Geographic Protection</a:t>
            </a:r>
            <a:endParaRPr lang="en-US" dirty="0"/>
          </a:p>
        </p:txBody>
      </p:sp>
      <p:pic>
        <p:nvPicPr>
          <p:cNvPr id="5" name="Picture 4" descr="ExadataX2-8_1up_0074.png"/>
          <p:cNvPicPr>
            <a:picLocks noChangeAspect="1"/>
          </p:cNvPicPr>
          <p:nvPr/>
        </p:nvPicPr>
        <p:blipFill>
          <a:blip r:embed="rId2" cstate="screen"/>
          <a:stretch>
            <a:fillRect/>
          </a:stretch>
        </p:blipFill>
        <p:spPr>
          <a:xfrm>
            <a:off x="879470" y="1463875"/>
            <a:ext cx="637830" cy="1241936"/>
          </a:xfrm>
          <a:prstGeom prst="rect">
            <a:avLst/>
          </a:prstGeom>
        </p:spPr>
      </p:pic>
      <p:sp>
        <p:nvSpPr>
          <p:cNvPr id="7" name="TextBox 6"/>
          <p:cNvSpPr txBox="1"/>
          <p:nvPr/>
        </p:nvSpPr>
        <p:spPr>
          <a:xfrm>
            <a:off x="664425" y="2721175"/>
            <a:ext cx="1067921" cy="400110"/>
          </a:xfrm>
          <a:prstGeom prst="rect">
            <a:avLst/>
          </a:prstGeom>
          <a:noFill/>
        </p:spPr>
        <p:txBody>
          <a:bodyPr wrap="none" rtlCol="0">
            <a:spAutoFit/>
          </a:bodyPr>
          <a:lstStyle/>
          <a:p>
            <a:r>
              <a:rPr lang="en-US" sz="2000" dirty="0" smtClean="0">
                <a:solidFill>
                  <a:schemeClr val="tx2"/>
                </a:solidFill>
              </a:rPr>
              <a:t>Primary</a:t>
            </a:r>
          </a:p>
        </p:txBody>
      </p:sp>
      <p:sp>
        <p:nvSpPr>
          <p:cNvPr id="8" name="TextBox 7"/>
          <p:cNvSpPr txBox="1"/>
          <p:nvPr/>
        </p:nvSpPr>
        <p:spPr>
          <a:xfrm>
            <a:off x="7027125" y="2721175"/>
            <a:ext cx="2164375" cy="400110"/>
          </a:xfrm>
          <a:prstGeom prst="rect">
            <a:avLst/>
          </a:prstGeom>
          <a:noFill/>
        </p:spPr>
        <p:txBody>
          <a:bodyPr wrap="none" rtlCol="0">
            <a:spAutoFit/>
          </a:bodyPr>
          <a:lstStyle/>
          <a:p>
            <a:r>
              <a:rPr lang="en-US" sz="2000" dirty="0" smtClean="0">
                <a:solidFill>
                  <a:schemeClr val="tx2"/>
                </a:solidFill>
              </a:rPr>
              <a:t> Remote Standby</a:t>
            </a:r>
          </a:p>
        </p:txBody>
      </p:sp>
      <p:pic>
        <p:nvPicPr>
          <p:cNvPr id="13" name="Picture 12" descr="ExadataX2-8_1up_0074.png"/>
          <p:cNvPicPr>
            <a:picLocks noChangeAspect="1"/>
          </p:cNvPicPr>
          <p:nvPr/>
        </p:nvPicPr>
        <p:blipFill>
          <a:blip r:embed="rId2" cstate="screen"/>
          <a:stretch>
            <a:fillRect/>
          </a:stretch>
        </p:blipFill>
        <p:spPr>
          <a:xfrm>
            <a:off x="7790397" y="1463875"/>
            <a:ext cx="637830" cy="1241936"/>
          </a:xfrm>
          <a:prstGeom prst="rect">
            <a:avLst/>
          </a:prstGeom>
        </p:spPr>
      </p:pic>
      <p:cxnSp>
        <p:nvCxnSpPr>
          <p:cNvPr id="15" name="Straight Arrow Connector 14"/>
          <p:cNvCxnSpPr/>
          <p:nvPr/>
        </p:nvCxnSpPr>
        <p:spPr>
          <a:xfrm>
            <a:off x="1676400" y="2402071"/>
            <a:ext cx="5962650" cy="20996"/>
          </a:xfrm>
          <a:prstGeom prst="straightConnector1">
            <a:avLst/>
          </a:prstGeom>
          <a:ln w="25400">
            <a:tailEnd type="triangle" w="lg" len="lg"/>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4352554" y="1951510"/>
            <a:ext cx="1810111" cy="400110"/>
          </a:xfrm>
          <a:prstGeom prst="rect">
            <a:avLst/>
          </a:prstGeom>
          <a:noFill/>
        </p:spPr>
        <p:txBody>
          <a:bodyPr wrap="none" rtlCol="0">
            <a:spAutoFit/>
          </a:bodyPr>
          <a:lstStyle/>
          <a:p>
            <a:r>
              <a:rPr lang="en-US" sz="2000" dirty="0" smtClean="0">
                <a:solidFill>
                  <a:schemeClr val="tx2"/>
                </a:solidFill>
              </a:rPr>
              <a:t>Asynchronous</a:t>
            </a:r>
          </a:p>
        </p:txBody>
      </p:sp>
      <p:pic>
        <p:nvPicPr>
          <p:cNvPr id="17" name="Picture 16" descr="ExadataX2-8_1up_0074.png"/>
          <p:cNvPicPr>
            <a:picLocks noChangeAspect="1"/>
          </p:cNvPicPr>
          <p:nvPr/>
        </p:nvPicPr>
        <p:blipFill>
          <a:blip r:embed="rId2" cstate="screen"/>
          <a:stretch>
            <a:fillRect/>
          </a:stretch>
        </p:blipFill>
        <p:spPr>
          <a:xfrm>
            <a:off x="2248530" y="1040867"/>
            <a:ext cx="637830" cy="1241936"/>
          </a:xfrm>
          <a:prstGeom prst="rect">
            <a:avLst/>
          </a:prstGeom>
        </p:spPr>
      </p:pic>
      <p:sp>
        <p:nvSpPr>
          <p:cNvPr id="18" name="TextBox 17"/>
          <p:cNvSpPr txBox="1"/>
          <p:nvPr/>
        </p:nvSpPr>
        <p:spPr>
          <a:xfrm>
            <a:off x="2866259" y="1228045"/>
            <a:ext cx="1031051" cy="646331"/>
          </a:xfrm>
          <a:prstGeom prst="rect">
            <a:avLst/>
          </a:prstGeom>
          <a:noFill/>
        </p:spPr>
        <p:txBody>
          <a:bodyPr wrap="none" rtlCol="0">
            <a:spAutoFit/>
          </a:bodyPr>
          <a:lstStyle/>
          <a:p>
            <a:r>
              <a:rPr lang="en-US" dirty="0" smtClean="0">
                <a:solidFill>
                  <a:schemeClr val="tx2"/>
                </a:solidFill>
              </a:rPr>
              <a:t>Local</a:t>
            </a:r>
            <a:br>
              <a:rPr lang="en-US" dirty="0" smtClean="0">
                <a:solidFill>
                  <a:schemeClr val="tx2"/>
                </a:solidFill>
              </a:rPr>
            </a:br>
            <a:r>
              <a:rPr lang="en-US" dirty="0" smtClean="0">
                <a:solidFill>
                  <a:schemeClr val="tx2"/>
                </a:solidFill>
              </a:rPr>
              <a:t>Standby</a:t>
            </a:r>
          </a:p>
        </p:txBody>
      </p:sp>
      <p:cxnSp>
        <p:nvCxnSpPr>
          <p:cNvPr id="19" name="Straight Arrow Connector 18"/>
          <p:cNvCxnSpPr/>
          <p:nvPr/>
        </p:nvCxnSpPr>
        <p:spPr>
          <a:xfrm flipV="1">
            <a:off x="1708150" y="1728918"/>
            <a:ext cx="478997" cy="7682"/>
          </a:xfrm>
          <a:prstGeom prst="straightConnector1">
            <a:avLst/>
          </a:prstGeom>
          <a:ln w="25400">
            <a:tailEnd type="triangle" w="lg" len="lg"/>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1561853" y="1373935"/>
            <a:ext cx="752129" cy="338554"/>
          </a:xfrm>
          <a:prstGeom prst="rect">
            <a:avLst/>
          </a:prstGeom>
          <a:noFill/>
        </p:spPr>
        <p:txBody>
          <a:bodyPr wrap="none" rtlCol="0">
            <a:spAutoFit/>
          </a:bodyPr>
          <a:lstStyle/>
          <a:p>
            <a:r>
              <a:rPr lang="en-US" sz="1600" dirty="0" smtClean="0">
                <a:solidFill>
                  <a:schemeClr val="tx2"/>
                </a:solidFill>
              </a:rPr>
              <a:t>SYNC</a:t>
            </a:r>
          </a:p>
        </p:txBody>
      </p:sp>
    </p:spTree>
  </p:cSld>
  <p:clrMapOvr>
    <a:masterClrMapping/>
  </p:clrMapOvr>
  <p:transition spd="med">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p:nvPr>
        </p:nvSpPr>
        <p:spPr>
          <a:xfrm>
            <a:off x="803277" y="1571632"/>
            <a:ext cx="4708525" cy="1101725"/>
          </a:xfrm>
        </p:spPr>
        <p:txBody>
          <a:bodyPr/>
          <a:lstStyle/>
          <a:p>
            <a:r>
              <a:rPr dirty="0" smtClean="0">
                <a:ln>
                  <a:noFill/>
                </a:ln>
              </a:rPr>
              <a:t>Bank Of America</a:t>
            </a:r>
            <a:br>
              <a:rPr dirty="0" smtClean="0">
                <a:ln>
                  <a:noFill/>
                </a:ln>
              </a:rPr>
            </a:br>
            <a:endParaRPr dirty="0" smtClean="0">
              <a:ln>
                <a:noFill/>
              </a:ln>
            </a:endParaRPr>
          </a:p>
        </p:txBody>
      </p:sp>
      <p:pic>
        <p:nvPicPr>
          <p:cNvPr id="14" name="Picture Placeholder 13" descr="Bank-of-America-Tower-Elevation.jpg"/>
          <p:cNvPicPr>
            <a:picLocks noGrp="1" noChangeAspect="1"/>
          </p:cNvPicPr>
          <p:nvPr>
            <p:ph type="pic" sz="quarter" idx="12"/>
          </p:nvPr>
        </p:nvPicPr>
        <p:blipFill>
          <a:blip r:embed="rId3" cstate="print"/>
          <a:srcRect l="22099" r="22099"/>
          <a:stretch>
            <a:fillRect/>
          </a:stretch>
        </p:blipFill>
        <p:spPr/>
      </p:pic>
    </p:spTree>
  </p:cSld>
  <p:clrMapOvr>
    <a:masterClrMapping/>
  </p:clrMapOvr>
  <p:transition spd="med">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1793179" y="3819415"/>
            <a:ext cx="6923313" cy="1123703"/>
          </a:xfrm>
        </p:spPr>
        <p:txBody>
          <a:bodyPr/>
          <a:lstStyle/>
          <a:p>
            <a:r>
              <a:rPr lang="en-US" sz="2000" dirty="0" smtClean="0">
                <a:solidFill>
                  <a:schemeClr val="tx1">
                    <a:lumMod val="95000"/>
                    <a:lumOff val="5000"/>
                  </a:schemeClr>
                </a:solidFill>
                <a:latin typeface="+mj-lt"/>
                <a:cs typeface="Arial" pitchFamily="34" charset="0"/>
              </a:rPr>
              <a:t>Rahul Pednekar</a:t>
            </a:r>
          </a:p>
          <a:p>
            <a:r>
              <a:rPr lang="en-US" sz="2000" b="0" dirty="0" smtClean="0">
                <a:solidFill>
                  <a:schemeClr val="tx1">
                    <a:lumMod val="95000"/>
                    <a:lumOff val="5000"/>
                  </a:schemeClr>
                </a:solidFill>
                <a:latin typeface="+mj-lt"/>
                <a:cs typeface="Arial" pitchFamily="34" charset="0"/>
              </a:rPr>
              <a:t>DBA- Bank Of America</a:t>
            </a:r>
          </a:p>
        </p:txBody>
      </p:sp>
      <p:sp>
        <p:nvSpPr>
          <p:cNvPr id="7" name="TextBox 6"/>
          <p:cNvSpPr txBox="1"/>
          <p:nvPr/>
        </p:nvSpPr>
        <p:spPr>
          <a:xfrm>
            <a:off x="1824524" y="2882232"/>
            <a:ext cx="7153221" cy="923330"/>
          </a:xfrm>
          <a:prstGeom prst="rect">
            <a:avLst/>
          </a:prstGeom>
          <a:noFill/>
        </p:spPr>
        <p:txBody>
          <a:bodyPr wrap="square" rtlCol="0">
            <a:spAutoFit/>
          </a:bodyPr>
          <a:lstStyle/>
          <a:p>
            <a:pPr>
              <a:spcBef>
                <a:spcPts val="0"/>
              </a:spcBef>
              <a:buClr>
                <a:srgbClr val="006082"/>
              </a:buClr>
              <a:buSzPct val="80000"/>
            </a:pPr>
            <a:r>
              <a:rPr lang="en-US" sz="2700" b="1" dirty="0" smtClean="0">
                <a:solidFill>
                  <a:srgbClr val="FF0000"/>
                </a:solidFill>
                <a:latin typeface="Calibri"/>
              </a:rPr>
              <a:t>Exadata and Maximum Availability Architecture</a:t>
            </a:r>
          </a:p>
          <a:p>
            <a:pPr>
              <a:spcBef>
                <a:spcPts val="0"/>
              </a:spcBef>
              <a:buClr>
                <a:srgbClr val="006082"/>
              </a:buClr>
              <a:buSzPct val="80000"/>
            </a:pPr>
            <a:r>
              <a:rPr lang="en-US" sz="1200" b="1" dirty="0" smtClean="0">
                <a:solidFill>
                  <a:srgbClr val="FF0000"/>
                </a:solidFill>
                <a:latin typeface="Calibri"/>
              </a:rPr>
              <a:t>for</a:t>
            </a:r>
            <a:r>
              <a:rPr lang="en-US" sz="2700" b="1" dirty="0" smtClean="0">
                <a:solidFill>
                  <a:srgbClr val="FF0000"/>
                </a:solidFill>
                <a:latin typeface="Calibri"/>
              </a:rPr>
              <a:t> Client Reporting Center (CRC) Database</a:t>
            </a:r>
          </a:p>
        </p:txBody>
      </p:sp>
    </p:spTree>
  </p:cSld>
  <p:clrMapOvr>
    <a:masterClrMapping/>
  </p:clrMapOvr>
  <p:transition>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0" name="Straight Arrow Connector 89"/>
          <p:cNvCxnSpPr>
            <a:endCxn id="78" idx="0"/>
          </p:cNvCxnSpPr>
          <p:nvPr/>
        </p:nvCxnSpPr>
        <p:spPr bwMode="auto">
          <a:xfrm>
            <a:off x="7552706" y="2404756"/>
            <a:ext cx="40632" cy="716324"/>
          </a:xfrm>
          <a:prstGeom prst="straightConnector1">
            <a:avLst/>
          </a:prstGeom>
          <a:solidFill>
            <a:schemeClr val="accent2"/>
          </a:solidFill>
          <a:ln w="28575" cap="rnd" cmpd="sng" algn="ctr">
            <a:solidFill>
              <a:schemeClr val="tx1"/>
            </a:solidFill>
            <a:prstDash val="solid"/>
            <a:round/>
            <a:headEnd type="none" w="med" len="med"/>
            <a:tailEnd type="arrow"/>
          </a:ln>
          <a:effectLst/>
        </p:spPr>
      </p:cxnSp>
      <p:sp>
        <p:nvSpPr>
          <p:cNvPr id="117" name="Rectangle 116"/>
          <p:cNvSpPr/>
          <p:nvPr/>
        </p:nvSpPr>
        <p:spPr bwMode="auto">
          <a:xfrm>
            <a:off x="7018322" y="863929"/>
            <a:ext cx="1448789" cy="1629890"/>
          </a:xfrm>
          <a:prstGeom prst="rect">
            <a:avLst/>
          </a:prstGeom>
          <a:solidFill>
            <a:schemeClr val="bg1">
              <a:lumMod val="95000"/>
            </a:schemeClr>
          </a:solidFill>
          <a:ln>
            <a:solidFill>
              <a:schemeClr val="tx1"/>
            </a:solidFill>
            <a:headEnd type="none" w="med" len="med"/>
            <a:tailEnd type="none" w="med" len="med"/>
          </a:ln>
          <a:effectLst>
            <a:outerShdw blurRad="107950" dist="12700" dir="5400000" algn="ctr">
              <a:srgbClr val="000000"/>
            </a:outerShdw>
          </a:effectLst>
          <a:scene3d>
            <a:camera prst="orthographicFront">
              <a:rot lat="0" lon="0" rev="0"/>
            </a:camera>
            <a:lightRig rig="soft" dir="t">
              <a:rot lat="0" lon="0" rev="0"/>
            </a:lightRig>
          </a:scene3d>
          <a:sp3d contourW="25400" prstMaterial="matte">
            <a:bevelT w="63500" h="63500" prst="artDeco"/>
            <a:contourClr>
              <a:srgbClr val="FFFFFF"/>
            </a:contourClr>
          </a:sp3d>
        </p:spPr>
        <p:style>
          <a:lnRef idx="0">
            <a:schemeClr val="accent2"/>
          </a:lnRef>
          <a:fillRef idx="3">
            <a:schemeClr val="accent2"/>
          </a:fillRef>
          <a:effectRef idx="3">
            <a:schemeClr val="accent2"/>
          </a:effectRef>
          <a:fontRef idx="minor">
            <a:schemeClr val="lt1"/>
          </a:fontRef>
        </p:style>
        <p:txBody>
          <a:bodyPr vert="horz" wrap="none" lIns="36000" tIns="36000" rIns="36000" bIns="36000" numCol="1" rtlCol="0" anchor="ctr" anchorCtr="0" compatLnSpc="1">
            <a:prstTxWarp prst="textNoShape">
              <a:avLst/>
            </a:prstTxWarp>
            <a:noAutofit/>
          </a:bodyPr>
          <a:lstStyle/>
          <a:p>
            <a:pPr algn="ctr">
              <a:spcBef>
                <a:spcPts val="0"/>
              </a:spcBef>
              <a:buClr>
                <a:srgbClr val="D4001A"/>
              </a:buClr>
            </a:pPr>
            <a:endParaRPr lang="en-US" sz="1050" dirty="0" smtClean="0">
              <a:ln w="10160">
                <a:solidFill>
                  <a:srgbClr val="FFFFFF"/>
                </a:solidFill>
                <a:prstDash val="solid"/>
              </a:ln>
              <a:solidFill>
                <a:srgbClr val="FFFFFF"/>
              </a:solidFill>
              <a:effectLst>
                <a:outerShdw blurRad="38100" dist="32000" dir="5400000" algn="tl">
                  <a:srgbClr val="000000">
                    <a:alpha val="30000"/>
                  </a:srgbClr>
                </a:outerShdw>
              </a:effectLst>
            </a:endParaRPr>
          </a:p>
        </p:txBody>
      </p:sp>
      <p:pic>
        <p:nvPicPr>
          <p:cNvPr id="65" name="Picture 17" descr="C:\Documents and Settings\jmeeks\My Documents\My Pictures\compu015.gif"/>
          <p:cNvPicPr>
            <a:picLocks noChangeAspect="1" noChangeArrowheads="1"/>
          </p:cNvPicPr>
          <p:nvPr/>
        </p:nvPicPr>
        <p:blipFill>
          <a:blip r:embed="rId2" cstate="print"/>
          <a:srcRect/>
          <a:stretch>
            <a:fillRect/>
          </a:stretch>
        </p:blipFill>
        <p:spPr bwMode="auto">
          <a:xfrm>
            <a:off x="4251368" y="712520"/>
            <a:ext cx="570016" cy="1050966"/>
          </a:xfrm>
          <a:prstGeom prst="rect">
            <a:avLst/>
          </a:prstGeom>
          <a:noFill/>
          <a:ln w="9525">
            <a:noFill/>
            <a:miter lim="800000"/>
            <a:headEnd/>
            <a:tailEnd/>
          </a:ln>
        </p:spPr>
      </p:pic>
      <p:sp>
        <p:nvSpPr>
          <p:cNvPr id="2" name="Title 1"/>
          <p:cNvSpPr>
            <a:spLocks noGrp="1"/>
          </p:cNvSpPr>
          <p:nvPr>
            <p:ph type="title"/>
          </p:nvPr>
        </p:nvSpPr>
        <p:spPr>
          <a:xfrm>
            <a:off x="647564" y="1"/>
            <a:ext cx="8496436" cy="384572"/>
          </a:xfrm>
        </p:spPr>
        <p:txBody>
          <a:bodyPr>
            <a:normAutofit fontScale="90000"/>
          </a:bodyPr>
          <a:lstStyle/>
          <a:p>
            <a:r>
              <a:rPr lang="en-US" dirty="0" smtClean="0"/>
              <a:t>CRC Architecture – Before Exadata</a:t>
            </a:r>
            <a:endParaRPr lang="en-US" dirty="0"/>
          </a:p>
        </p:txBody>
      </p:sp>
      <p:sp>
        <p:nvSpPr>
          <p:cNvPr id="4" name="Slide Number Placeholder 3"/>
          <p:cNvSpPr>
            <a:spLocks noGrp="1"/>
          </p:cNvSpPr>
          <p:nvPr>
            <p:ph type="sldNum" sz="quarter" idx="11"/>
          </p:nvPr>
        </p:nvSpPr>
        <p:spPr/>
        <p:txBody>
          <a:bodyPr/>
          <a:lstStyle/>
          <a:p>
            <a:pPr>
              <a:defRPr/>
            </a:pPr>
            <a:fld id="{8A1BFC25-838D-41A8-AF35-983BAE67F03C}" type="slidenum">
              <a:rPr lang="en-US" smtClean="0">
                <a:solidFill>
                  <a:srgbClr val="006082"/>
                </a:solidFill>
              </a:rPr>
              <a:pPr>
                <a:defRPr/>
              </a:pPr>
              <a:t>39</a:t>
            </a:fld>
            <a:endParaRPr lang="en-US" dirty="0">
              <a:solidFill>
                <a:srgbClr val="006082"/>
              </a:solidFill>
            </a:endParaRPr>
          </a:p>
        </p:txBody>
      </p:sp>
      <p:sp>
        <p:nvSpPr>
          <p:cNvPr id="22" name="Line 101"/>
          <p:cNvSpPr>
            <a:spLocks noChangeShapeType="1"/>
          </p:cNvSpPr>
          <p:nvPr/>
        </p:nvSpPr>
        <p:spPr bwMode="auto">
          <a:xfrm flipH="1">
            <a:off x="3488459" y="2077424"/>
            <a:ext cx="4319588" cy="0"/>
          </a:xfrm>
          <a:prstGeom prst="line">
            <a:avLst/>
          </a:prstGeom>
          <a:noFill/>
          <a:ln w="9525">
            <a:noFill/>
            <a:round/>
            <a:headEnd/>
            <a:tailEnd/>
          </a:ln>
        </p:spPr>
        <p:txBody>
          <a:bodyPr wrap="none">
            <a:spAutoFit/>
          </a:bodyPr>
          <a:lstStyle/>
          <a:p>
            <a:endParaRPr lang="en-US" sz="1400" dirty="0">
              <a:solidFill>
                <a:srgbClr val="000000"/>
              </a:solidFill>
              <a:latin typeface="Arial" charset="0"/>
              <a:cs typeface="Arial" charset="0"/>
            </a:endParaRPr>
          </a:p>
        </p:txBody>
      </p:sp>
      <p:sp>
        <p:nvSpPr>
          <p:cNvPr id="25" name="Text Box 113"/>
          <p:cNvSpPr txBox="1">
            <a:spLocks noChangeArrowheads="1"/>
          </p:cNvSpPr>
          <p:nvPr/>
        </p:nvSpPr>
        <p:spPr bwMode="auto">
          <a:xfrm>
            <a:off x="7885272" y="3613300"/>
            <a:ext cx="795411" cy="338554"/>
          </a:xfrm>
          <a:prstGeom prst="rect">
            <a:avLst/>
          </a:prstGeom>
          <a:noFill/>
          <a:ln w="9525">
            <a:noFill/>
            <a:miter lim="800000"/>
            <a:headEnd/>
            <a:tailEnd/>
          </a:ln>
        </p:spPr>
        <p:txBody>
          <a:bodyPr wrap="none">
            <a:spAutoFit/>
          </a:bodyPr>
          <a:lstStyle/>
          <a:p>
            <a:r>
              <a:rPr lang="en-US" sz="1600" dirty="0">
                <a:solidFill>
                  <a:srgbClr val="000000"/>
                </a:solidFill>
                <a:latin typeface="Calibri"/>
                <a:cs typeface="Arial" charset="0"/>
              </a:rPr>
              <a:t>Cognos</a:t>
            </a:r>
          </a:p>
        </p:txBody>
      </p:sp>
      <p:pic>
        <p:nvPicPr>
          <p:cNvPr id="26" name="Picture 114"/>
          <p:cNvPicPr>
            <a:picLocks noChangeAspect="1" noChangeArrowheads="1"/>
          </p:cNvPicPr>
          <p:nvPr/>
        </p:nvPicPr>
        <p:blipFill>
          <a:blip r:embed="rId3" cstate="print"/>
          <a:srcRect/>
          <a:stretch>
            <a:fillRect/>
          </a:stretch>
        </p:blipFill>
        <p:spPr bwMode="auto">
          <a:xfrm>
            <a:off x="5944662" y="3413401"/>
            <a:ext cx="922337" cy="678656"/>
          </a:xfrm>
          <a:prstGeom prst="rect">
            <a:avLst/>
          </a:prstGeom>
          <a:noFill/>
          <a:ln w="9525">
            <a:noFill/>
            <a:miter lim="800000"/>
            <a:headEnd/>
            <a:tailEnd/>
          </a:ln>
        </p:spPr>
      </p:pic>
      <p:sp>
        <p:nvSpPr>
          <p:cNvPr id="27" name="Text Box 115"/>
          <p:cNvSpPr txBox="1">
            <a:spLocks noChangeArrowheads="1"/>
          </p:cNvSpPr>
          <p:nvPr/>
        </p:nvSpPr>
        <p:spPr bwMode="auto">
          <a:xfrm>
            <a:off x="6022540" y="4135752"/>
            <a:ext cx="833498" cy="338554"/>
          </a:xfrm>
          <a:prstGeom prst="rect">
            <a:avLst/>
          </a:prstGeom>
          <a:noFill/>
          <a:ln w="9525">
            <a:noFill/>
            <a:miter lim="800000"/>
            <a:headEnd/>
            <a:tailEnd/>
          </a:ln>
        </p:spPr>
        <p:txBody>
          <a:bodyPr wrap="none">
            <a:spAutoFit/>
          </a:bodyPr>
          <a:lstStyle/>
          <a:p>
            <a:r>
              <a:rPr lang="en-US" sz="1600" dirty="0">
                <a:solidFill>
                  <a:srgbClr val="000000"/>
                </a:solidFill>
                <a:latin typeface="Calibri"/>
                <a:cs typeface="Arial" charset="0"/>
              </a:rPr>
              <a:t>Reports</a:t>
            </a:r>
          </a:p>
        </p:txBody>
      </p:sp>
      <p:sp>
        <p:nvSpPr>
          <p:cNvPr id="29" name="Text Box 118"/>
          <p:cNvSpPr txBox="1">
            <a:spLocks noChangeArrowheads="1"/>
          </p:cNvSpPr>
          <p:nvPr/>
        </p:nvSpPr>
        <p:spPr bwMode="auto">
          <a:xfrm>
            <a:off x="1698200" y="2099192"/>
            <a:ext cx="1144801" cy="307777"/>
          </a:xfrm>
          <a:prstGeom prst="rect">
            <a:avLst/>
          </a:prstGeom>
          <a:solidFill>
            <a:schemeClr val="accent5"/>
          </a:solidFill>
          <a:ln w="9525">
            <a:noFill/>
            <a:miter lim="800000"/>
            <a:headEnd/>
            <a:tailEnd/>
          </a:ln>
        </p:spPr>
        <p:txBody>
          <a:bodyPr wrap="none">
            <a:spAutoFit/>
          </a:bodyPr>
          <a:lstStyle/>
          <a:p>
            <a:r>
              <a:rPr lang="en-US" sz="1400" dirty="0">
                <a:solidFill>
                  <a:srgbClr val="000000"/>
                </a:solidFill>
                <a:latin typeface="Calibri"/>
                <a:cs typeface="Arial" charset="0"/>
              </a:rPr>
              <a:t>Equities Data</a:t>
            </a:r>
          </a:p>
        </p:txBody>
      </p:sp>
      <p:sp>
        <p:nvSpPr>
          <p:cNvPr id="30" name="Rectangle 126"/>
          <p:cNvSpPr>
            <a:spLocks noChangeArrowheads="1"/>
          </p:cNvSpPr>
          <p:nvPr/>
        </p:nvSpPr>
        <p:spPr bwMode="auto">
          <a:xfrm>
            <a:off x="127722" y="1809247"/>
            <a:ext cx="2400300" cy="307777"/>
          </a:xfrm>
          <a:prstGeom prst="rect">
            <a:avLst/>
          </a:prstGeom>
          <a:noFill/>
          <a:ln w="9525">
            <a:noFill/>
            <a:miter lim="800000"/>
            <a:headEnd/>
            <a:tailEnd/>
          </a:ln>
        </p:spPr>
        <p:txBody>
          <a:bodyPr anchor="ctr">
            <a:spAutoFit/>
          </a:bodyPr>
          <a:lstStyle/>
          <a:p>
            <a:endParaRPr lang="en-US" sz="1400" dirty="0">
              <a:solidFill>
                <a:srgbClr val="000000"/>
              </a:solidFill>
              <a:latin typeface="Arial" charset="0"/>
              <a:cs typeface="Arial" charset="0"/>
            </a:endParaRPr>
          </a:p>
        </p:txBody>
      </p:sp>
      <p:sp>
        <p:nvSpPr>
          <p:cNvPr id="33" name="TextBox 68"/>
          <p:cNvSpPr txBox="1">
            <a:spLocks noChangeArrowheads="1"/>
          </p:cNvSpPr>
          <p:nvPr/>
        </p:nvSpPr>
        <p:spPr bwMode="auto">
          <a:xfrm>
            <a:off x="5173005" y="1895149"/>
            <a:ext cx="1088310" cy="584775"/>
          </a:xfrm>
          <a:prstGeom prst="rect">
            <a:avLst/>
          </a:prstGeom>
          <a:noFill/>
          <a:ln w="9525">
            <a:noFill/>
            <a:miter lim="800000"/>
            <a:headEnd/>
            <a:tailEnd/>
          </a:ln>
        </p:spPr>
        <p:txBody>
          <a:bodyPr wrap="none">
            <a:spAutoFit/>
          </a:bodyPr>
          <a:lstStyle/>
          <a:p>
            <a:pPr algn="r"/>
            <a:r>
              <a:rPr lang="en-US" sz="1600" dirty="0">
                <a:solidFill>
                  <a:srgbClr val="000000"/>
                </a:solidFill>
                <a:latin typeface="Calibri"/>
                <a:cs typeface="Arial" charset="0"/>
              </a:rPr>
              <a:t>.NET</a:t>
            </a:r>
          </a:p>
          <a:p>
            <a:pPr algn="r"/>
            <a:r>
              <a:rPr lang="en-US" sz="1600" dirty="0">
                <a:solidFill>
                  <a:srgbClr val="000000"/>
                </a:solidFill>
                <a:latin typeface="Calibri"/>
                <a:cs typeface="Arial" charset="0"/>
              </a:rPr>
              <a:t>consumers</a:t>
            </a:r>
          </a:p>
        </p:txBody>
      </p:sp>
      <p:cxnSp>
        <p:nvCxnSpPr>
          <p:cNvPr id="36" name="Straight Arrow Connector 71"/>
          <p:cNvCxnSpPr>
            <a:cxnSpLocks noChangeShapeType="1"/>
            <a:stCxn id="65" idx="3"/>
          </p:cNvCxnSpPr>
          <p:nvPr/>
        </p:nvCxnSpPr>
        <p:spPr bwMode="auto">
          <a:xfrm>
            <a:off x="4821384" y="1238002"/>
            <a:ext cx="2188955" cy="374600"/>
          </a:xfrm>
          <a:prstGeom prst="straightConnector1">
            <a:avLst/>
          </a:prstGeom>
          <a:noFill/>
          <a:ln w="28575" algn="ctr">
            <a:solidFill>
              <a:schemeClr val="tx1"/>
            </a:solidFill>
            <a:round/>
            <a:headEnd type="arrow"/>
            <a:tailEnd type="arrow" w="med" len="med"/>
          </a:ln>
        </p:spPr>
      </p:cxnSp>
      <p:cxnSp>
        <p:nvCxnSpPr>
          <p:cNvPr id="40" name="Straight Connector 75"/>
          <p:cNvCxnSpPr>
            <a:cxnSpLocks noChangeShapeType="1"/>
            <a:endCxn id="65" idx="1"/>
          </p:cNvCxnSpPr>
          <p:nvPr/>
        </p:nvCxnSpPr>
        <p:spPr bwMode="auto">
          <a:xfrm>
            <a:off x="2732116" y="942760"/>
            <a:ext cx="1519259" cy="295244"/>
          </a:xfrm>
          <a:prstGeom prst="line">
            <a:avLst/>
          </a:prstGeom>
          <a:noFill/>
          <a:ln w="28575" algn="ctr">
            <a:solidFill>
              <a:schemeClr val="tx1"/>
            </a:solidFill>
            <a:round/>
            <a:headEnd/>
            <a:tailEnd type="triangle" w="med" len="med"/>
          </a:ln>
        </p:spPr>
      </p:cxnSp>
      <p:grpSp>
        <p:nvGrpSpPr>
          <p:cNvPr id="3" name="Group 84"/>
          <p:cNvGrpSpPr>
            <a:grpSpLocks/>
          </p:cNvGrpSpPr>
          <p:nvPr/>
        </p:nvGrpSpPr>
        <p:grpSpPr bwMode="auto">
          <a:xfrm>
            <a:off x="4286744" y="968034"/>
            <a:ext cx="480704" cy="433279"/>
            <a:chOff x="1680" y="2281"/>
            <a:chExt cx="198" cy="404"/>
          </a:xfrm>
        </p:grpSpPr>
        <p:sp>
          <p:nvSpPr>
            <p:cNvPr id="42" name="Oval 82"/>
            <p:cNvSpPr>
              <a:spLocks noChangeArrowheads="1"/>
            </p:cNvSpPr>
            <p:nvPr/>
          </p:nvSpPr>
          <p:spPr bwMode="auto">
            <a:xfrm>
              <a:off x="1680" y="2281"/>
              <a:ext cx="198" cy="404"/>
            </a:xfrm>
            <a:prstGeom prst="ellipse">
              <a:avLst/>
            </a:prstGeom>
            <a:solidFill>
              <a:srgbClr val="00CC00"/>
            </a:solidFill>
            <a:ln w="9525">
              <a:solidFill>
                <a:schemeClr val="tx1"/>
              </a:solidFill>
              <a:round/>
              <a:headEnd/>
              <a:tailEnd/>
            </a:ln>
          </p:spPr>
          <p:txBody>
            <a:bodyPr anchor="ctr">
              <a:spAutoFit/>
            </a:bodyPr>
            <a:lstStyle/>
            <a:p>
              <a:endParaRPr lang="en-US" sz="1400" dirty="0">
                <a:solidFill>
                  <a:srgbClr val="000000"/>
                </a:solidFill>
                <a:latin typeface="Arial" charset="0"/>
                <a:cs typeface="Arial" charset="0"/>
              </a:endParaRPr>
            </a:p>
          </p:txBody>
        </p:sp>
        <p:sp>
          <p:nvSpPr>
            <p:cNvPr id="43" name="Text Box 83"/>
            <p:cNvSpPr txBox="1">
              <a:spLocks noChangeArrowheads="1"/>
            </p:cNvSpPr>
            <p:nvPr/>
          </p:nvSpPr>
          <p:spPr bwMode="auto">
            <a:xfrm>
              <a:off x="1708" y="2382"/>
              <a:ext cx="165" cy="258"/>
            </a:xfrm>
            <a:prstGeom prst="rect">
              <a:avLst/>
            </a:prstGeom>
            <a:noFill/>
            <a:ln w="9525">
              <a:noFill/>
              <a:miter lim="800000"/>
              <a:headEnd/>
              <a:tailEnd/>
            </a:ln>
          </p:spPr>
          <p:txBody>
            <a:bodyPr wrap="none">
              <a:spAutoFit/>
            </a:bodyPr>
            <a:lstStyle/>
            <a:p>
              <a:pPr algn="ctr"/>
              <a:r>
                <a:rPr lang="en-US" sz="1200" dirty="0">
                  <a:solidFill>
                    <a:srgbClr val="000000"/>
                  </a:solidFill>
                  <a:latin typeface="Calibri"/>
                  <a:cs typeface="Arial" charset="0"/>
                </a:rPr>
                <a:t>ETL</a:t>
              </a:r>
            </a:p>
          </p:txBody>
        </p:sp>
      </p:grpSp>
      <p:pic>
        <p:nvPicPr>
          <p:cNvPr id="45" name="Picture 20" descr="&#10;interf.gif                                                     0005E23EMacintosh HD                   BB067433:"/>
          <p:cNvPicPr>
            <a:picLocks noChangeAspect="1" noChangeArrowheads="1"/>
          </p:cNvPicPr>
          <p:nvPr/>
        </p:nvPicPr>
        <p:blipFill>
          <a:blip r:embed="rId4" cstate="print"/>
          <a:srcRect/>
          <a:stretch>
            <a:fillRect/>
          </a:stretch>
        </p:blipFill>
        <p:spPr bwMode="auto">
          <a:xfrm>
            <a:off x="1983509" y="1399958"/>
            <a:ext cx="742950" cy="685800"/>
          </a:xfrm>
          <a:prstGeom prst="rect">
            <a:avLst/>
          </a:prstGeom>
          <a:noFill/>
          <a:ln w="9525">
            <a:noFill/>
            <a:miter lim="800000"/>
            <a:headEnd/>
            <a:tailEnd/>
          </a:ln>
        </p:spPr>
      </p:pic>
      <p:sp>
        <p:nvSpPr>
          <p:cNvPr id="46" name="Text Box 62"/>
          <p:cNvSpPr txBox="1">
            <a:spLocks noChangeArrowheads="1"/>
          </p:cNvSpPr>
          <p:nvPr/>
        </p:nvSpPr>
        <p:spPr bwMode="auto">
          <a:xfrm>
            <a:off x="554192" y="1531912"/>
            <a:ext cx="1385453" cy="584775"/>
          </a:xfrm>
          <a:prstGeom prst="rect">
            <a:avLst/>
          </a:prstGeom>
          <a:noFill/>
          <a:ln w="9525">
            <a:noFill/>
            <a:miter lim="800000"/>
            <a:headEnd/>
            <a:tailEnd/>
          </a:ln>
        </p:spPr>
        <p:txBody>
          <a:bodyPr wrap="square">
            <a:spAutoFit/>
          </a:bodyPr>
          <a:lstStyle/>
          <a:p>
            <a:r>
              <a:rPr lang="en-US" sz="1600" dirty="0">
                <a:solidFill>
                  <a:srgbClr val="000000"/>
                </a:solidFill>
                <a:latin typeface="Calibri"/>
                <a:cs typeface="Arial" charset="0"/>
              </a:rPr>
              <a:t>Real-time</a:t>
            </a:r>
          </a:p>
          <a:p>
            <a:r>
              <a:rPr lang="en-US" sz="1600" dirty="0">
                <a:solidFill>
                  <a:srgbClr val="000000"/>
                </a:solidFill>
                <a:latin typeface="Calibri"/>
                <a:cs typeface="Arial" charset="0"/>
              </a:rPr>
              <a:t>Messages</a:t>
            </a:r>
          </a:p>
        </p:txBody>
      </p:sp>
      <p:cxnSp>
        <p:nvCxnSpPr>
          <p:cNvPr id="47" name="Straight Connector 95"/>
          <p:cNvCxnSpPr>
            <a:cxnSpLocks noChangeShapeType="1"/>
            <a:endCxn id="65" idx="1"/>
          </p:cNvCxnSpPr>
          <p:nvPr/>
        </p:nvCxnSpPr>
        <p:spPr bwMode="auto">
          <a:xfrm flipV="1">
            <a:off x="2690834" y="1238003"/>
            <a:ext cx="1560534" cy="504858"/>
          </a:xfrm>
          <a:prstGeom prst="line">
            <a:avLst/>
          </a:prstGeom>
          <a:noFill/>
          <a:ln w="28575" algn="ctr">
            <a:solidFill>
              <a:schemeClr val="tx1"/>
            </a:solidFill>
            <a:round/>
            <a:headEnd/>
            <a:tailEnd type="triangle" w="med" len="med"/>
          </a:ln>
        </p:spPr>
      </p:cxnSp>
      <p:grpSp>
        <p:nvGrpSpPr>
          <p:cNvPr id="5" name="Group 96"/>
          <p:cNvGrpSpPr>
            <a:grpSpLocks/>
          </p:cNvGrpSpPr>
          <p:nvPr/>
        </p:nvGrpSpPr>
        <p:grpSpPr bwMode="auto">
          <a:xfrm>
            <a:off x="1619972" y="571285"/>
            <a:ext cx="1147762" cy="767954"/>
            <a:chOff x="1516818" y="963370"/>
            <a:chExt cx="1092703" cy="1024817"/>
          </a:xfrm>
        </p:grpSpPr>
        <p:pic>
          <p:nvPicPr>
            <p:cNvPr id="49" name="Picture 61"/>
            <p:cNvPicPr>
              <a:picLocks noChangeAspect="1" noChangeArrowheads="1"/>
            </p:cNvPicPr>
            <p:nvPr/>
          </p:nvPicPr>
          <p:blipFill>
            <a:blip r:embed="rId5" cstate="print"/>
            <a:srcRect/>
            <a:stretch>
              <a:fillRect/>
            </a:stretch>
          </p:blipFill>
          <p:spPr bwMode="auto">
            <a:xfrm>
              <a:off x="1516818" y="996032"/>
              <a:ext cx="668174" cy="992155"/>
            </a:xfrm>
            <a:prstGeom prst="rect">
              <a:avLst/>
            </a:prstGeom>
            <a:noFill/>
            <a:ln w="9525">
              <a:noFill/>
              <a:miter lim="800000"/>
              <a:headEnd/>
              <a:tailEnd/>
            </a:ln>
          </p:spPr>
        </p:pic>
        <p:pic>
          <p:nvPicPr>
            <p:cNvPr id="50" name="Picture 61"/>
            <p:cNvPicPr>
              <a:picLocks noChangeAspect="1" noChangeArrowheads="1"/>
            </p:cNvPicPr>
            <p:nvPr/>
          </p:nvPicPr>
          <p:blipFill>
            <a:blip r:embed="rId5" cstate="print"/>
            <a:srcRect/>
            <a:stretch>
              <a:fillRect/>
            </a:stretch>
          </p:blipFill>
          <p:spPr bwMode="auto">
            <a:xfrm>
              <a:off x="1669218" y="963370"/>
              <a:ext cx="668174" cy="992155"/>
            </a:xfrm>
            <a:prstGeom prst="rect">
              <a:avLst/>
            </a:prstGeom>
            <a:noFill/>
            <a:ln w="9525">
              <a:noFill/>
              <a:miter lim="800000"/>
              <a:headEnd/>
              <a:tailEnd/>
            </a:ln>
          </p:spPr>
        </p:pic>
        <p:pic>
          <p:nvPicPr>
            <p:cNvPr id="51" name="Picture 61"/>
            <p:cNvPicPr>
              <a:picLocks noChangeAspect="1" noChangeArrowheads="1"/>
            </p:cNvPicPr>
            <p:nvPr/>
          </p:nvPicPr>
          <p:blipFill>
            <a:blip r:embed="rId5" cstate="print"/>
            <a:srcRect/>
            <a:stretch>
              <a:fillRect/>
            </a:stretch>
          </p:blipFill>
          <p:spPr bwMode="auto">
            <a:xfrm>
              <a:off x="1941347" y="963371"/>
              <a:ext cx="668174" cy="992155"/>
            </a:xfrm>
            <a:prstGeom prst="rect">
              <a:avLst/>
            </a:prstGeom>
            <a:noFill/>
            <a:ln w="9525">
              <a:noFill/>
              <a:miter lim="800000"/>
              <a:headEnd/>
              <a:tailEnd/>
            </a:ln>
          </p:spPr>
        </p:pic>
      </p:grpSp>
      <p:sp>
        <p:nvSpPr>
          <p:cNvPr id="52" name="Text Box 62"/>
          <p:cNvSpPr txBox="1">
            <a:spLocks noChangeArrowheads="1"/>
          </p:cNvSpPr>
          <p:nvPr/>
        </p:nvSpPr>
        <p:spPr bwMode="auto">
          <a:xfrm>
            <a:off x="434109" y="845127"/>
            <a:ext cx="1238250" cy="338554"/>
          </a:xfrm>
          <a:prstGeom prst="rect">
            <a:avLst/>
          </a:prstGeom>
          <a:noFill/>
          <a:ln w="9525">
            <a:noFill/>
            <a:miter lim="800000"/>
            <a:headEnd/>
            <a:tailEnd/>
          </a:ln>
        </p:spPr>
        <p:txBody>
          <a:bodyPr wrap="square">
            <a:spAutoFit/>
          </a:bodyPr>
          <a:lstStyle/>
          <a:p>
            <a:r>
              <a:rPr lang="en-US" sz="1600" dirty="0">
                <a:solidFill>
                  <a:srgbClr val="000000"/>
                </a:solidFill>
                <a:latin typeface="Calibri"/>
                <a:cs typeface="Arial" charset="0"/>
              </a:rPr>
              <a:t>Batch Files</a:t>
            </a:r>
          </a:p>
        </p:txBody>
      </p:sp>
      <p:sp>
        <p:nvSpPr>
          <p:cNvPr id="58" name="Content Placeholder 6"/>
          <p:cNvSpPr txBox="1">
            <a:spLocks/>
          </p:cNvSpPr>
          <p:nvPr/>
        </p:nvSpPr>
        <p:spPr>
          <a:xfrm>
            <a:off x="110938" y="2504236"/>
            <a:ext cx="2878844" cy="2591764"/>
          </a:xfrm>
          <a:prstGeom prst="rect">
            <a:avLst/>
          </a:prstGeom>
          <a:solidFill>
            <a:schemeClr val="bg1">
              <a:lumMod val="95000"/>
            </a:schemeClr>
          </a:solidFill>
          <a:ln>
            <a:solidFill>
              <a:schemeClr val="tx1"/>
            </a:solidFill>
          </a:ln>
        </p:spPr>
        <p:txBody>
          <a:bodyPr/>
          <a:lstStyle/>
          <a:p>
            <a:pPr marL="228600" indent="-228600" eaLnBrk="0" hangingPunct="0">
              <a:spcBef>
                <a:spcPct val="20000"/>
              </a:spcBef>
              <a:buClr>
                <a:srgbClr val="D4001A"/>
              </a:buClr>
              <a:defRPr/>
            </a:pPr>
            <a:r>
              <a:rPr lang="en-US" sz="1400" b="1" dirty="0" smtClean="0">
                <a:solidFill>
                  <a:srgbClr val="FF0000"/>
                </a:solidFill>
                <a:latin typeface="Calibri"/>
                <a:cs typeface="Arial" charset="0"/>
              </a:rPr>
              <a:t>What is CRC?</a:t>
            </a:r>
            <a:endParaRPr lang="en-US" sz="1400" b="1" dirty="0">
              <a:solidFill>
                <a:srgbClr val="FF0000"/>
              </a:solidFill>
              <a:latin typeface="Calibri"/>
              <a:cs typeface="Arial" charset="0"/>
            </a:endParaRPr>
          </a:p>
          <a:p>
            <a:pPr marL="228600" indent="-228600" eaLnBrk="0" hangingPunct="0">
              <a:spcBef>
                <a:spcPct val="20000"/>
              </a:spcBef>
              <a:buClr>
                <a:srgbClr val="D4001A"/>
              </a:buClr>
              <a:buFontTx/>
              <a:buChar char="•"/>
              <a:defRPr/>
            </a:pPr>
            <a:r>
              <a:rPr lang="en-US" sz="1100" b="1" dirty="0">
                <a:solidFill>
                  <a:srgbClr val="000000"/>
                </a:solidFill>
                <a:latin typeface="Calibri"/>
                <a:cs typeface="Arial" charset="0"/>
              </a:rPr>
              <a:t>Centralized Data </a:t>
            </a:r>
            <a:r>
              <a:rPr lang="en-US" sz="1100" b="1" dirty="0" smtClean="0">
                <a:solidFill>
                  <a:srgbClr val="000000"/>
                </a:solidFill>
                <a:latin typeface="Calibri"/>
                <a:cs typeface="Arial" charset="0"/>
              </a:rPr>
              <a:t>Warehouse for reference data, financial </a:t>
            </a:r>
            <a:r>
              <a:rPr lang="en-US" sz="1100" b="1" dirty="0">
                <a:solidFill>
                  <a:srgbClr val="000000"/>
                </a:solidFill>
                <a:latin typeface="Calibri"/>
                <a:cs typeface="Arial" charset="0"/>
              </a:rPr>
              <a:t>transactions, </a:t>
            </a:r>
            <a:r>
              <a:rPr lang="en-US" sz="1100" b="1" dirty="0" smtClean="0">
                <a:solidFill>
                  <a:srgbClr val="000000"/>
                </a:solidFill>
                <a:latin typeface="Calibri"/>
                <a:cs typeface="Arial" charset="0"/>
              </a:rPr>
              <a:t>positions, </a:t>
            </a:r>
            <a:r>
              <a:rPr lang="en-US" sz="1100" b="1" dirty="0">
                <a:solidFill>
                  <a:srgbClr val="000000"/>
                </a:solidFill>
                <a:latin typeface="Calibri"/>
                <a:cs typeface="Arial" charset="0"/>
              </a:rPr>
              <a:t>and </a:t>
            </a:r>
            <a:r>
              <a:rPr lang="en-US" sz="1100" b="1" dirty="0" smtClean="0">
                <a:solidFill>
                  <a:srgbClr val="000000"/>
                </a:solidFill>
                <a:latin typeface="Calibri"/>
                <a:cs typeface="Arial" charset="0"/>
              </a:rPr>
              <a:t>balances </a:t>
            </a:r>
            <a:r>
              <a:rPr lang="en-US" sz="1100" b="1" dirty="0">
                <a:solidFill>
                  <a:srgbClr val="000000"/>
                </a:solidFill>
                <a:latin typeface="Calibri"/>
                <a:cs typeface="Arial" charset="0"/>
              </a:rPr>
              <a:t>data for institutional </a:t>
            </a:r>
            <a:r>
              <a:rPr lang="en-US" sz="1100" b="1" dirty="0" smtClean="0">
                <a:solidFill>
                  <a:srgbClr val="000000"/>
                </a:solidFill>
                <a:latin typeface="Calibri"/>
                <a:cs typeface="Arial" charset="0"/>
              </a:rPr>
              <a:t>investors</a:t>
            </a:r>
            <a:endParaRPr lang="en-US" sz="1100" b="1" dirty="0">
              <a:solidFill>
                <a:srgbClr val="000000"/>
              </a:solidFill>
              <a:latin typeface="Calibri"/>
              <a:cs typeface="Arial" charset="0"/>
            </a:endParaRPr>
          </a:p>
          <a:p>
            <a:pPr marL="228600" indent="-228600" eaLnBrk="0" hangingPunct="0">
              <a:spcBef>
                <a:spcPct val="20000"/>
              </a:spcBef>
              <a:buClr>
                <a:srgbClr val="D4001A"/>
              </a:buClr>
              <a:buFontTx/>
              <a:buChar char="•"/>
              <a:defRPr/>
            </a:pPr>
            <a:r>
              <a:rPr lang="en-US" sz="1100" b="1" dirty="0" smtClean="0">
                <a:solidFill>
                  <a:srgbClr val="000000"/>
                </a:solidFill>
                <a:latin typeface="Calibri"/>
                <a:cs typeface="Arial" charset="0"/>
              </a:rPr>
              <a:t>Periodic Position calculation</a:t>
            </a:r>
          </a:p>
          <a:p>
            <a:pPr marL="228600" indent="-228600" eaLnBrk="0" hangingPunct="0">
              <a:spcBef>
                <a:spcPct val="20000"/>
              </a:spcBef>
              <a:buClr>
                <a:srgbClr val="D4001A"/>
              </a:buClr>
              <a:buFontTx/>
              <a:buChar char="•"/>
              <a:defRPr/>
            </a:pPr>
            <a:r>
              <a:rPr lang="en-US" sz="1100" b="1" dirty="0" smtClean="0">
                <a:solidFill>
                  <a:srgbClr val="000000"/>
                </a:solidFill>
                <a:latin typeface="Calibri"/>
                <a:cs typeface="Arial" charset="0"/>
              </a:rPr>
              <a:t>Millions of unique trades/non-trades are processed daily </a:t>
            </a:r>
          </a:p>
          <a:p>
            <a:pPr marL="228600" indent="-228600" eaLnBrk="0" hangingPunct="0">
              <a:spcBef>
                <a:spcPct val="20000"/>
              </a:spcBef>
              <a:buClr>
                <a:srgbClr val="D4001A"/>
              </a:buClr>
              <a:buFontTx/>
              <a:buChar char="•"/>
              <a:defRPr/>
            </a:pPr>
            <a:r>
              <a:rPr lang="en-US" sz="1100" b="1" dirty="0" smtClean="0">
                <a:solidFill>
                  <a:srgbClr val="000000"/>
                </a:solidFill>
                <a:latin typeface="Calibri"/>
                <a:cs typeface="Arial" charset="0"/>
              </a:rPr>
              <a:t>6,000 reports generated daily, expected to grow by 10X in next few years</a:t>
            </a:r>
          </a:p>
          <a:p>
            <a:pPr marL="228600" indent="-228600" eaLnBrk="0" hangingPunct="0">
              <a:spcBef>
                <a:spcPct val="20000"/>
              </a:spcBef>
              <a:buClr>
                <a:srgbClr val="D4001A"/>
              </a:buClr>
              <a:buFontTx/>
              <a:buChar char="•"/>
              <a:defRPr/>
            </a:pPr>
            <a:r>
              <a:rPr lang="en-US" sz="1100" b="1" dirty="0" smtClean="0">
                <a:solidFill>
                  <a:srgbClr val="000000"/>
                </a:solidFill>
                <a:latin typeface="Calibri"/>
                <a:cs typeface="Arial" charset="0"/>
              </a:rPr>
              <a:t>Over 150 inbound feeds/message flows, over 300 workflows (Informatica)</a:t>
            </a:r>
          </a:p>
          <a:p>
            <a:pPr marL="228600" indent="-228600" eaLnBrk="0" hangingPunct="0">
              <a:spcBef>
                <a:spcPct val="20000"/>
              </a:spcBef>
              <a:buClr>
                <a:srgbClr val="D4001A"/>
              </a:buClr>
              <a:buFontTx/>
              <a:buChar char="•"/>
              <a:defRPr/>
            </a:pPr>
            <a:r>
              <a:rPr lang="en-US" sz="1100" b="1" dirty="0" smtClean="0">
                <a:solidFill>
                  <a:srgbClr val="000000"/>
                </a:solidFill>
                <a:latin typeface="Calibri"/>
                <a:cs typeface="Arial" charset="0"/>
              </a:rPr>
              <a:t>Database Size: Over 20 TB</a:t>
            </a:r>
            <a:endParaRPr lang="en-US" sz="1100" dirty="0">
              <a:solidFill>
                <a:srgbClr val="000000"/>
              </a:solidFill>
              <a:latin typeface="Calibri"/>
              <a:cs typeface="Arial" charset="0"/>
            </a:endParaRPr>
          </a:p>
          <a:p>
            <a:pPr marL="228600" indent="-228600" eaLnBrk="0" hangingPunct="0">
              <a:spcBef>
                <a:spcPct val="20000"/>
              </a:spcBef>
              <a:buClr>
                <a:srgbClr val="D4001A"/>
              </a:buClr>
              <a:defRPr/>
            </a:pPr>
            <a:endParaRPr lang="en-US" sz="1200" dirty="0">
              <a:solidFill>
                <a:srgbClr val="000000"/>
              </a:solidFill>
              <a:latin typeface="Arial" charset="0"/>
              <a:cs typeface="Arial" charset="0"/>
            </a:endParaRPr>
          </a:p>
        </p:txBody>
      </p:sp>
      <p:pic>
        <p:nvPicPr>
          <p:cNvPr id="75" name="Picture 17" descr="C:\Documents and Settings\jmeeks\My Documents\My Pictures\compu015.gif"/>
          <p:cNvPicPr>
            <a:picLocks noChangeAspect="1" noChangeArrowheads="1"/>
          </p:cNvPicPr>
          <p:nvPr/>
        </p:nvPicPr>
        <p:blipFill>
          <a:blip r:embed="rId2" cstate="print"/>
          <a:srcRect/>
          <a:stretch>
            <a:fillRect/>
          </a:stretch>
        </p:blipFill>
        <p:spPr bwMode="auto">
          <a:xfrm>
            <a:off x="6222670" y="1727871"/>
            <a:ext cx="413658" cy="1031669"/>
          </a:xfrm>
          <a:prstGeom prst="rect">
            <a:avLst/>
          </a:prstGeom>
          <a:noFill/>
          <a:ln w="9525">
            <a:noFill/>
            <a:miter lim="800000"/>
            <a:headEnd/>
            <a:tailEnd/>
          </a:ln>
        </p:spPr>
      </p:pic>
      <p:cxnSp>
        <p:nvCxnSpPr>
          <p:cNvPr id="77" name="Straight Arrow Connector 76"/>
          <p:cNvCxnSpPr>
            <a:endCxn id="75" idx="3"/>
          </p:cNvCxnSpPr>
          <p:nvPr/>
        </p:nvCxnSpPr>
        <p:spPr bwMode="auto">
          <a:xfrm flipH="1">
            <a:off x="6636351" y="1612613"/>
            <a:ext cx="374011" cy="631093"/>
          </a:xfrm>
          <a:prstGeom prst="straightConnector1">
            <a:avLst/>
          </a:prstGeom>
          <a:solidFill>
            <a:schemeClr val="accent2"/>
          </a:solidFill>
          <a:ln w="28575" cap="rnd" cmpd="sng" algn="ctr">
            <a:solidFill>
              <a:schemeClr val="tx1"/>
            </a:solidFill>
            <a:prstDash val="solid"/>
            <a:round/>
            <a:headEnd type="none" w="med" len="med"/>
            <a:tailEnd type="arrow"/>
          </a:ln>
          <a:effectLst/>
        </p:spPr>
      </p:cxnSp>
      <p:pic>
        <p:nvPicPr>
          <p:cNvPr id="78" name="Picture 17" descr="C:\Documents and Settings\jmeeks\My Documents\My Pictures\compu015.gif"/>
          <p:cNvPicPr>
            <a:picLocks noChangeAspect="1" noChangeArrowheads="1"/>
          </p:cNvPicPr>
          <p:nvPr/>
        </p:nvPicPr>
        <p:blipFill>
          <a:blip r:embed="rId2" cstate="print"/>
          <a:srcRect/>
          <a:stretch>
            <a:fillRect/>
          </a:stretch>
        </p:blipFill>
        <p:spPr bwMode="auto">
          <a:xfrm>
            <a:off x="7301464" y="3121080"/>
            <a:ext cx="583748" cy="1168876"/>
          </a:xfrm>
          <a:prstGeom prst="rect">
            <a:avLst/>
          </a:prstGeom>
          <a:noFill/>
          <a:ln w="9525">
            <a:noFill/>
            <a:miter lim="800000"/>
            <a:headEnd/>
            <a:tailEnd/>
          </a:ln>
        </p:spPr>
      </p:pic>
      <p:cxnSp>
        <p:nvCxnSpPr>
          <p:cNvPr id="92" name="Straight Arrow Connector 91"/>
          <p:cNvCxnSpPr>
            <a:stCxn id="78" idx="1"/>
          </p:cNvCxnSpPr>
          <p:nvPr/>
        </p:nvCxnSpPr>
        <p:spPr bwMode="auto">
          <a:xfrm flipH="1">
            <a:off x="6887688" y="3705518"/>
            <a:ext cx="413776" cy="10"/>
          </a:xfrm>
          <a:prstGeom prst="straightConnector1">
            <a:avLst/>
          </a:prstGeom>
          <a:solidFill>
            <a:schemeClr val="accent2"/>
          </a:solidFill>
          <a:ln w="28575" cap="rnd" cmpd="sng" algn="ctr">
            <a:solidFill>
              <a:schemeClr val="tx1"/>
            </a:solidFill>
            <a:prstDash val="solid"/>
            <a:round/>
            <a:headEnd type="none" w="med" len="med"/>
            <a:tailEnd type="arrow"/>
          </a:ln>
          <a:effectLst/>
        </p:spPr>
      </p:cxnSp>
      <p:sp>
        <p:nvSpPr>
          <p:cNvPr id="93" name="Text Box 113"/>
          <p:cNvSpPr txBox="1">
            <a:spLocks noChangeArrowheads="1"/>
          </p:cNvSpPr>
          <p:nvPr/>
        </p:nvSpPr>
        <p:spPr bwMode="auto">
          <a:xfrm>
            <a:off x="4059427" y="1732545"/>
            <a:ext cx="1138902" cy="338554"/>
          </a:xfrm>
          <a:prstGeom prst="rect">
            <a:avLst/>
          </a:prstGeom>
          <a:noFill/>
          <a:ln w="9525">
            <a:noFill/>
            <a:miter lim="800000"/>
            <a:headEnd/>
            <a:tailEnd/>
          </a:ln>
        </p:spPr>
        <p:txBody>
          <a:bodyPr wrap="none">
            <a:spAutoFit/>
          </a:bodyPr>
          <a:lstStyle/>
          <a:p>
            <a:r>
              <a:rPr lang="en-US" sz="1600" dirty="0" smtClean="0">
                <a:solidFill>
                  <a:srgbClr val="000000"/>
                </a:solidFill>
                <a:latin typeface="Calibri"/>
                <a:cs typeface="Arial" charset="0"/>
              </a:rPr>
              <a:t>Informatica</a:t>
            </a:r>
            <a:endParaRPr lang="en-US" sz="1600" dirty="0">
              <a:solidFill>
                <a:srgbClr val="000000"/>
              </a:solidFill>
              <a:latin typeface="Calibri"/>
              <a:cs typeface="Arial" charset="0"/>
            </a:endParaRPr>
          </a:p>
        </p:txBody>
      </p:sp>
      <p:grpSp>
        <p:nvGrpSpPr>
          <p:cNvPr id="6" name="Group 26"/>
          <p:cNvGrpSpPr>
            <a:grpSpLocks/>
          </p:cNvGrpSpPr>
          <p:nvPr/>
        </p:nvGrpSpPr>
        <p:grpSpPr bwMode="auto">
          <a:xfrm>
            <a:off x="7073108" y="1013964"/>
            <a:ext cx="1227161" cy="1250829"/>
            <a:chOff x="287338" y="1267023"/>
            <a:chExt cx="1769569" cy="2833231"/>
          </a:xfrm>
        </p:grpSpPr>
        <p:pic>
          <p:nvPicPr>
            <p:cNvPr id="108" name="Picture 126"/>
            <p:cNvPicPr>
              <a:picLocks noChangeAspect="1" noChangeArrowheads="1"/>
            </p:cNvPicPr>
            <p:nvPr/>
          </p:nvPicPr>
          <p:blipFill>
            <a:blip r:embed="rId6" cstate="print"/>
            <a:srcRect/>
            <a:stretch>
              <a:fillRect/>
            </a:stretch>
          </p:blipFill>
          <p:spPr bwMode="auto">
            <a:xfrm>
              <a:off x="428625" y="2009775"/>
              <a:ext cx="696913" cy="1066800"/>
            </a:xfrm>
            <a:prstGeom prst="rect">
              <a:avLst/>
            </a:prstGeom>
            <a:noFill/>
            <a:ln w="9525">
              <a:noFill/>
              <a:miter lim="800000"/>
              <a:headEnd/>
              <a:tailEnd/>
            </a:ln>
          </p:spPr>
        </p:pic>
        <p:pic>
          <p:nvPicPr>
            <p:cNvPr id="109" name="Picture 108" descr="icon_db_purp"/>
            <p:cNvPicPr>
              <a:picLocks noChangeAspect="1" noChangeArrowheads="1"/>
            </p:cNvPicPr>
            <p:nvPr/>
          </p:nvPicPr>
          <p:blipFill>
            <a:blip r:embed="rId7" cstate="print"/>
            <a:srcRect/>
            <a:stretch>
              <a:fillRect/>
            </a:stretch>
          </p:blipFill>
          <p:spPr bwMode="auto">
            <a:xfrm>
              <a:off x="287338" y="3390900"/>
              <a:ext cx="1022349" cy="681038"/>
            </a:xfrm>
            <a:prstGeom prst="rect">
              <a:avLst/>
            </a:prstGeom>
            <a:noFill/>
            <a:ln w="9525">
              <a:noFill/>
              <a:miter lim="800000"/>
              <a:headEnd/>
              <a:tailEnd/>
            </a:ln>
          </p:spPr>
        </p:pic>
        <p:pic>
          <p:nvPicPr>
            <p:cNvPr id="110" name="Picture 126"/>
            <p:cNvPicPr>
              <a:picLocks noChangeAspect="1" noChangeArrowheads="1"/>
            </p:cNvPicPr>
            <p:nvPr/>
          </p:nvPicPr>
          <p:blipFill>
            <a:blip r:embed="rId6" cstate="print"/>
            <a:srcRect/>
            <a:stretch>
              <a:fillRect/>
            </a:stretch>
          </p:blipFill>
          <p:spPr bwMode="auto">
            <a:xfrm>
              <a:off x="1298575" y="2008188"/>
              <a:ext cx="696913" cy="1066800"/>
            </a:xfrm>
            <a:prstGeom prst="rect">
              <a:avLst/>
            </a:prstGeom>
            <a:noFill/>
            <a:ln w="9525">
              <a:noFill/>
              <a:miter lim="800000"/>
              <a:headEnd/>
              <a:tailEnd/>
            </a:ln>
          </p:spPr>
        </p:pic>
        <p:pic>
          <p:nvPicPr>
            <p:cNvPr id="111" name="Picture 108" descr="icon_db_purp"/>
            <p:cNvPicPr>
              <a:picLocks noChangeAspect="1" noChangeArrowheads="1"/>
            </p:cNvPicPr>
            <p:nvPr/>
          </p:nvPicPr>
          <p:blipFill>
            <a:blip r:embed="rId7" cstate="print"/>
            <a:srcRect/>
            <a:stretch>
              <a:fillRect/>
            </a:stretch>
          </p:blipFill>
          <p:spPr bwMode="auto">
            <a:xfrm>
              <a:off x="1373188" y="3389313"/>
              <a:ext cx="631825" cy="681037"/>
            </a:xfrm>
            <a:prstGeom prst="rect">
              <a:avLst/>
            </a:prstGeom>
            <a:noFill/>
            <a:ln w="9525">
              <a:noFill/>
              <a:miter lim="800000"/>
              <a:headEnd/>
              <a:tailEnd/>
            </a:ln>
          </p:spPr>
        </p:pic>
        <p:cxnSp>
          <p:nvCxnSpPr>
            <p:cNvPr id="112" name="Straight Connector 111"/>
            <p:cNvCxnSpPr/>
            <p:nvPr/>
          </p:nvCxnSpPr>
          <p:spPr bwMode="auto">
            <a:xfrm rot="5400000">
              <a:off x="630554" y="3219802"/>
              <a:ext cx="339124" cy="4578"/>
            </a:xfrm>
            <a:prstGeom prst="line">
              <a:avLst/>
            </a:prstGeom>
            <a:ln>
              <a:headEnd type="none" w="med" len="med"/>
              <a:tailEnd type="none"/>
            </a:ln>
          </p:spPr>
          <p:style>
            <a:lnRef idx="3">
              <a:schemeClr val="dk1"/>
            </a:lnRef>
            <a:fillRef idx="0">
              <a:schemeClr val="dk1"/>
            </a:fillRef>
            <a:effectRef idx="2">
              <a:schemeClr val="dk1"/>
            </a:effectRef>
            <a:fontRef idx="minor">
              <a:schemeClr val="tx1"/>
            </a:fontRef>
          </p:style>
        </p:cxnSp>
        <p:cxnSp>
          <p:nvCxnSpPr>
            <p:cNvPr id="113" name="Straight Connector 112"/>
            <p:cNvCxnSpPr/>
            <p:nvPr/>
          </p:nvCxnSpPr>
          <p:spPr bwMode="auto">
            <a:xfrm rot="16200000" flipH="1">
              <a:off x="1505272" y="3206423"/>
              <a:ext cx="350064" cy="16024"/>
            </a:xfrm>
            <a:prstGeom prst="line">
              <a:avLst/>
            </a:prstGeom>
            <a:ln>
              <a:headEnd type="none" w="med" len="med"/>
              <a:tailEnd type="none"/>
            </a:ln>
          </p:spPr>
          <p:style>
            <a:lnRef idx="3">
              <a:schemeClr val="dk1"/>
            </a:lnRef>
            <a:fillRef idx="0">
              <a:schemeClr val="dk1"/>
            </a:fillRef>
            <a:effectRef idx="2">
              <a:schemeClr val="dk1"/>
            </a:effectRef>
            <a:fontRef idx="minor">
              <a:schemeClr val="tx1"/>
            </a:fontRef>
          </p:style>
        </p:cxnSp>
        <p:sp>
          <p:nvSpPr>
            <p:cNvPr id="114" name="TextBox 37"/>
            <p:cNvSpPr txBox="1">
              <a:spLocks noChangeArrowheads="1"/>
            </p:cNvSpPr>
            <p:nvPr/>
          </p:nvSpPr>
          <p:spPr bwMode="auto">
            <a:xfrm>
              <a:off x="1390722" y="3525113"/>
              <a:ext cx="666185" cy="575141"/>
            </a:xfrm>
            <a:prstGeom prst="rect">
              <a:avLst/>
            </a:prstGeom>
            <a:noFill/>
            <a:ln w="9525">
              <a:noFill/>
              <a:miter lim="800000"/>
              <a:headEnd/>
              <a:tailEnd/>
            </a:ln>
          </p:spPr>
          <p:txBody>
            <a:bodyPr wrap="none">
              <a:spAutoFit/>
            </a:bodyPr>
            <a:lstStyle/>
            <a:p>
              <a:pPr>
                <a:defRPr/>
              </a:pPr>
              <a:r>
                <a:rPr lang="en-US" sz="1050" dirty="0">
                  <a:solidFill>
                    <a:srgbClr val="FFFFFF"/>
                  </a:solidFill>
                  <a:latin typeface="Calibri"/>
                  <a:cs typeface="Arial" charset="0"/>
                </a:rPr>
                <a:t>RDW</a:t>
              </a:r>
            </a:p>
          </p:txBody>
        </p:sp>
        <p:sp>
          <p:nvSpPr>
            <p:cNvPr id="115" name="TextBox 38"/>
            <p:cNvSpPr txBox="1">
              <a:spLocks noChangeArrowheads="1"/>
            </p:cNvSpPr>
            <p:nvPr/>
          </p:nvSpPr>
          <p:spPr bwMode="auto">
            <a:xfrm>
              <a:off x="575775" y="3522925"/>
              <a:ext cx="525180" cy="575141"/>
            </a:xfrm>
            <a:prstGeom prst="rect">
              <a:avLst/>
            </a:prstGeom>
            <a:noFill/>
            <a:ln w="9525">
              <a:noFill/>
              <a:miter lim="800000"/>
              <a:headEnd/>
              <a:tailEnd/>
            </a:ln>
          </p:spPr>
          <p:txBody>
            <a:bodyPr wrap="none">
              <a:spAutoFit/>
            </a:bodyPr>
            <a:lstStyle/>
            <a:p>
              <a:pPr>
                <a:defRPr/>
              </a:pPr>
              <a:r>
                <a:rPr lang="en-US" sz="1050" dirty="0">
                  <a:solidFill>
                    <a:srgbClr val="FFFFFF"/>
                  </a:solidFill>
                  <a:latin typeface="Calibri"/>
                  <a:cs typeface="Arial" charset="0"/>
                </a:rPr>
                <a:t>IDS</a:t>
              </a:r>
            </a:p>
          </p:txBody>
        </p:sp>
        <p:sp>
          <p:nvSpPr>
            <p:cNvPr id="116" name="Rounded Rectangle 115"/>
            <p:cNvSpPr/>
            <p:nvPr/>
          </p:nvSpPr>
          <p:spPr bwMode="auto">
            <a:xfrm>
              <a:off x="453555" y="1267023"/>
              <a:ext cx="1537643" cy="632468"/>
            </a:xfrm>
            <a:prstGeom prst="roundRect">
              <a:avLst/>
            </a:prstGeom>
            <a:solidFill>
              <a:schemeClr val="accent2"/>
            </a:solidFill>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wrap="square" lIns="45720" tIns="18288" rIns="45720" bIns="18288" anchor="ctr">
              <a:spAutoFit/>
            </a:bodyPr>
            <a:lstStyle/>
            <a:p>
              <a:pPr algn="ctr">
                <a:defRPr/>
              </a:pPr>
              <a:r>
                <a:rPr lang="en-US" sz="1400" dirty="0" smtClean="0">
                  <a:solidFill>
                    <a:srgbClr val="FFFFFF"/>
                  </a:solidFill>
                  <a:ea typeface="ＭＳ Ｐゴシック" pitchFamily="34" charset="-128"/>
                  <a:cs typeface="Arial" charset="0"/>
                </a:rPr>
                <a:t>Oracle 10g</a:t>
              </a:r>
              <a:endParaRPr lang="en-US" sz="1400" dirty="0">
                <a:solidFill>
                  <a:srgbClr val="FFFFFF"/>
                </a:solidFill>
                <a:ea typeface="ＭＳ Ｐゴシック" pitchFamily="34" charset="-128"/>
                <a:cs typeface="Arial" charset="0"/>
              </a:endParaRPr>
            </a:p>
          </p:txBody>
        </p:sp>
      </p:grpSp>
      <p:cxnSp>
        <p:nvCxnSpPr>
          <p:cNvPr id="120" name="Elbow Connector 119"/>
          <p:cNvCxnSpPr>
            <a:stCxn id="109" idx="2"/>
            <a:endCxn id="111" idx="2"/>
          </p:cNvCxnSpPr>
          <p:nvPr/>
        </p:nvCxnSpPr>
        <p:spPr bwMode="auto">
          <a:xfrm rot="5400000" flipH="1" flipV="1">
            <a:off x="7736049" y="1943140"/>
            <a:ext cx="701" cy="617604"/>
          </a:xfrm>
          <a:prstGeom prst="bentConnector3">
            <a:avLst>
              <a:gd name="adj1" fmla="val -32610556"/>
            </a:avLst>
          </a:prstGeom>
          <a:solidFill>
            <a:schemeClr val="accent2"/>
          </a:solidFill>
          <a:ln w="19050" cap="rnd" cmpd="sng" algn="ctr">
            <a:solidFill>
              <a:schemeClr val="tx1"/>
            </a:solidFill>
            <a:prstDash val="solid"/>
            <a:round/>
            <a:headEnd type="none" w="med" len="med"/>
            <a:tailEnd type="arrow"/>
          </a:ln>
          <a:effectLst/>
        </p:spPr>
      </p:cxnSp>
      <p:sp>
        <p:nvSpPr>
          <p:cNvPr id="44" name="Content Placeholder 6"/>
          <p:cNvSpPr txBox="1">
            <a:spLocks/>
          </p:cNvSpPr>
          <p:nvPr/>
        </p:nvSpPr>
        <p:spPr>
          <a:xfrm>
            <a:off x="3016770" y="2502526"/>
            <a:ext cx="2878844" cy="2591764"/>
          </a:xfrm>
          <a:prstGeom prst="rect">
            <a:avLst/>
          </a:prstGeom>
          <a:solidFill>
            <a:srgbClr val="C00000"/>
          </a:solidFill>
          <a:ln>
            <a:solidFill>
              <a:schemeClr val="tx1"/>
            </a:solidFill>
          </a:ln>
        </p:spPr>
        <p:txBody>
          <a:bodyPr/>
          <a:lstStyle/>
          <a:p>
            <a:pPr marL="228600" indent="-228600" eaLnBrk="0" hangingPunct="0">
              <a:spcBef>
                <a:spcPct val="20000"/>
              </a:spcBef>
              <a:buClr>
                <a:srgbClr val="D4001A"/>
              </a:buClr>
              <a:defRPr/>
            </a:pPr>
            <a:r>
              <a:rPr lang="en-US" sz="1400" b="1" dirty="0" smtClean="0">
                <a:solidFill>
                  <a:srgbClr val="FFFFFF"/>
                </a:solidFill>
                <a:latin typeface="Calibri"/>
                <a:cs typeface="Arial" charset="0"/>
              </a:rPr>
              <a:t>Business &amp; IT Challenges</a:t>
            </a:r>
            <a:endParaRPr lang="en-US" sz="1400" b="1" dirty="0">
              <a:solidFill>
                <a:srgbClr val="FFFFFF"/>
              </a:solidFill>
              <a:latin typeface="Calibri"/>
              <a:cs typeface="Arial" charset="0"/>
            </a:endParaRPr>
          </a:p>
          <a:p>
            <a:pPr marL="228600" indent="-228600" eaLnBrk="0" hangingPunct="0">
              <a:spcBef>
                <a:spcPct val="20000"/>
              </a:spcBef>
              <a:buClr>
                <a:srgbClr val="FFFFFF"/>
              </a:buClr>
              <a:buFontTx/>
              <a:buChar char="•"/>
              <a:defRPr/>
            </a:pPr>
            <a:r>
              <a:rPr lang="en-US" sz="1100" b="1" dirty="0" smtClean="0">
                <a:solidFill>
                  <a:srgbClr val="FFFFFF"/>
                </a:solidFill>
                <a:latin typeface="Calibri"/>
                <a:cs typeface="Arial" charset="0"/>
              </a:rPr>
              <a:t>Complexity of the stack</a:t>
            </a:r>
          </a:p>
          <a:p>
            <a:pPr marL="228600" indent="-228600" eaLnBrk="0" hangingPunct="0">
              <a:spcBef>
                <a:spcPct val="20000"/>
              </a:spcBef>
              <a:buClr>
                <a:srgbClr val="FFFFFF"/>
              </a:buClr>
              <a:buFontTx/>
              <a:buChar char="•"/>
              <a:defRPr/>
            </a:pPr>
            <a:r>
              <a:rPr lang="en-US" sz="1100" b="1" dirty="0" smtClean="0">
                <a:solidFill>
                  <a:srgbClr val="FFFFFF"/>
                </a:solidFill>
                <a:latin typeface="Calibri"/>
                <a:cs typeface="Arial" charset="0"/>
              </a:rPr>
              <a:t>Fight for System Resources</a:t>
            </a:r>
          </a:p>
          <a:p>
            <a:pPr marL="228600" indent="-228600" eaLnBrk="0" hangingPunct="0">
              <a:spcBef>
                <a:spcPct val="20000"/>
              </a:spcBef>
              <a:buClr>
                <a:srgbClr val="FFFFFF"/>
              </a:buClr>
              <a:buFontTx/>
              <a:buChar char="•"/>
              <a:defRPr/>
            </a:pPr>
            <a:r>
              <a:rPr lang="en-US" sz="1100" b="1" dirty="0" smtClean="0">
                <a:solidFill>
                  <a:srgbClr val="FFFFFF"/>
                </a:solidFill>
                <a:latin typeface="Calibri"/>
                <a:cs typeface="Arial" charset="0"/>
              </a:rPr>
              <a:t>Regular miss of SLAs</a:t>
            </a:r>
          </a:p>
          <a:p>
            <a:pPr marL="228600" indent="-228600" eaLnBrk="0" hangingPunct="0">
              <a:spcBef>
                <a:spcPct val="20000"/>
              </a:spcBef>
              <a:buClr>
                <a:srgbClr val="FFFFFF"/>
              </a:buClr>
              <a:buFontTx/>
              <a:buChar char="•"/>
              <a:defRPr/>
            </a:pPr>
            <a:r>
              <a:rPr lang="en-US" sz="1100" b="1" dirty="0" smtClean="0">
                <a:solidFill>
                  <a:srgbClr val="FFFFFF"/>
                </a:solidFill>
                <a:latin typeface="Calibri"/>
                <a:cs typeface="Arial" charset="0"/>
              </a:rPr>
              <a:t>Unproductive use of technical resources for job scheduling, database backup, resource management, etc.</a:t>
            </a:r>
          </a:p>
          <a:p>
            <a:pPr marL="228600" indent="-228600" eaLnBrk="0" hangingPunct="0">
              <a:spcBef>
                <a:spcPct val="20000"/>
              </a:spcBef>
              <a:buClr>
                <a:srgbClr val="FFFFFF"/>
              </a:buClr>
              <a:buFontTx/>
              <a:buChar char="•"/>
              <a:defRPr/>
            </a:pPr>
            <a:r>
              <a:rPr lang="en-US" sz="1100" b="1" dirty="0" smtClean="0">
                <a:solidFill>
                  <a:srgbClr val="FFFFFF"/>
                </a:solidFill>
                <a:latin typeface="Calibri"/>
                <a:cs typeface="Arial" charset="0"/>
              </a:rPr>
              <a:t>20+ hours of backup /recovery of 2 large 10g DBs. </a:t>
            </a:r>
          </a:p>
          <a:p>
            <a:pPr marL="228600" indent="-228600" eaLnBrk="0" hangingPunct="0">
              <a:spcBef>
                <a:spcPct val="20000"/>
              </a:spcBef>
              <a:buClr>
                <a:srgbClr val="FFFFFF"/>
              </a:buClr>
              <a:buFontTx/>
              <a:buChar char="•"/>
              <a:defRPr/>
            </a:pPr>
            <a:r>
              <a:rPr lang="en-US" sz="1100" b="1" dirty="0" smtClean="0">
                <a:solidFill>
                  <a:srgbClr val="FFFFFF"/>
                </a:solidFill>
                <a:latin typeface="Calibri"/>
                <a:cs typeface="Arial" charset="0"/>
              </a:rPr>
              <a:t>DR site could not be used for backup due SRDF method of replication</a:t>
            </a:r>
          </a:p>
          <a:p>
            <a:pPr marL="228600" indent="-228600" eaLnBrk="0" hangingPunct="0">
              <a:spcBef>
                <a:spcPct val="20000"/>
              </a:spcBef>
              <a:buClr>
                <a:srgbClr val="FFFFFF"/>
              </a:buClr>
              <a:buFontTx/>
              <a:buChar char="•"/>
              <a:defRPr/>
            </a:pPr>
            <a:r>
              <a:rPr lang="en-US" sz="1100" b="1" dirty="0" smtClean="0">
                <a:solidFill>
                  <a:srgbClr val="FFFFFF"/>
                </a:solidFill>
                <a:latin typeface="Calibri"/>
                <a:cs typeface="Arial" charset="0"/>
              </a:rPr>
              <a:t>Corruption could not be avoided due to storage replication</a:t>
            </a:r>
          </a:p>
          <a:p>
            <a:pPr marL="228600" indent="-228600" eaLnBrk="0" hangingPunct="0">
              <a:spcBef>
                <a:spcPct val="20000"/>
              </a:spcBef>
              <a:buClr>
                <a:srgbClr val="D4001A"/>
              </a:buClr>
              <a:buFontTx/>
              <a:buChar char="•"/>
              <a:defRPr/>
            </a:pPr>
            <a:endParaRPr lang="en-US" sz="1100" dirty="0" smtClean="0">
              <a:solidFill>
                <a:srgbClr val="FFFFFF"/>
              </a:solidFill>
              <a:latin typeface="Calibri"/>
              <a:cs typeface="Arial" charset="0"/>
            </a:endParaRPr>
          </a:p>
          <a:p>
            <a:pPr marL="228600" indent="-228600" eaLnBrk="0" hangingPunct="0">
              <a:spcBef>
                <a:spcPct val="20000"/>
              </a:spcBef>
              <a:buClr>
                <a:srgbClr val="D4001A"/>
              </a:buClr>
              <a:defRPr/>
            </a:pPr>
            <a:endParaRPr lang="en-US" sz="1200" dirty="0">
              <a:solidFill>
                <a:srgbClr val="FFFFFF"/>
              </a:solidFill>
              <a:latin typeface="Arial" charset="0"/>
              <a:cs typeface="Arial"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wipe(up)">
                                      <p:cBhvr>
                                        <p:cTn id="7" dur="500"/>
                                        <p:tgtEl>
                                          <p:spTgt spid="5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44"/>
                                        </p:tgtEl>
                                        <p:attrNameLst>
                                          <p:attrName>style.visibility</p:attrName>
                                        </p:attrNameLst>
                                      </p:cBhvr>
                                      <p:to>
                                        <p:strVal val="visible"/>
                                      </p:to>
                                    </p:set>
                                    <p:animEffect transition="in" filter="wipe(up)">
                                      <p:cBhvr>
                                        <p:cTn id="12"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4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Oracle Exadata Database Machine</a:t>
            </a:r>
            <a:endParaRPr lang="en-US" dirty="0"/>
          </a:p>
        </p:txBody>
      </p:sp>
      <p:sp>
        <p:nvSpPr>
          <p:cNvPr id="21" name="Text Placeholder 20"/>
          <p:cNvSpPr>
            <a:spLocks noGrp="1"/>
          </p:cNvSpPr>
          <p:nvPr>
            <p:ph type="body" sz="quarter" idx="13"/>
          </p:nvPr>
        </p:nvSpPr>
        <p:spPr>
          <a:xfrm>
            <a:off x="804347" y="588841"/>
            <a:ext cx="8229600" cy="304800"/>
          </a:xfrm>
        </p:spPr>
        <p:txBody>
          <a:bodyPr/>
          <a:lstStyle/>
          <a:p>
            <a:r>
              <a:rPr lang="en-US" dirty="0" smtClean="0"/>
              <a:t>An Engineered System: Compute, Storage, Networking</a:t>
            </a:r>
          </a:p>
          <a:p>
            <a:endParaRPr lang="en-US" dirty="0"/>
          </a:p>
        </p:txBody>
      </p:sp>
      <p:sp>
        <p:nvSpPr>
          <p:cNvPr id="3" name="Content Placeholder 36"/>
          <p:cNvSpPr txBox="1">
            <a:spLocks/>
          </p:cNvSpPr>
          <p:nvPr/>
        </p:nvSpPr>
        <p:spPr>
          <a:xfrm>
            <a:off x="3613590" y="1097333"/>
            <a:ext cx="4957776" cy="3645015"/>
          </a:xfrm>
          <a:prstGeom prst="rect">
            <a:avLst/>
          </a:prstGeom>
        </p:spPr>
        <p:txBody>
          <a:bodyPr/>
          <a:lstStyle/>
          <a:p>
            <a:pPr marL="227013" marR="0" lvl="0" indent="-227013" algn="l" defTabSz="914400" rtl="0" eaLnBrk="0" fontAlgn="base" latinLnBrk="0" hangingPunct="0">
              <a:lnSpc>
                <a:spcPct val="100000"/>
              </a:lnSpc>
              <a:spcBef>
                <a:spcPct val="20000"/>
              </a:spcBef>
              <a:spcAft>
                <a:spcPct val="0"/>
              </a:spcAft>
              <a:buClr>
                <a:schemeClr val="tx2"/>
              </a:buClr>
              <a:buSzTx/>
              <a:buFont typeface="Times" charset="0"/>
              <a:buChar char="•"/>
              <a:tabLst/>
              <a:defRPr/>
            </a:pPr>
            <a:r>
              <a:rPr lang="en-US" sz="1600" b="1" kern="0" dirty="0" smtClean="0"/>
              <a:t>Database Cluster</a:t>
            </a:r>
            <a:endParaRPr kumimoji="0" lang="en-US" sz="1600" b="1" i="0" u="none" strike="noStrike" kern="0" cap="none" spc="0" normalizeH="0" baseline="0" noProof="0" dirty="0" smtClean="0">
              <a:ln>
                <a:noFill/>
              </a:ln>
              <a:solidFill>
                <a:schemeClr val="tx1"/>
              </a:solidFill>
              <a:effectLst/>
              <a:uLnTx/>
              <a:uFillTx/>
              <a:ea typeface="+mn-ea"/>
            </a:endParaRPr>
          </a:p>
          <a:p>
            <a:pPr marL="569913" marR="0" lvl="1" indent="-228600" algn="l" defTabSz="914400" rtl="0" eaLnBrk="0" fontAlgn="base" latinLnBrk="0" hangingPunct="0">
              <a:lnSpc>
                <a:spcPct val="100000"/>
              </a:lnSpc>
              <a:spcBef>
                <a:spcPct val="20000"/>
              </a:spcBef>
              <a:spcAft>
                <a:spcPct val="0"/>
              </a:spcAft>
              <a:buClr>
                <a:schemeClr val="bg2"/>
              </a:buClr>
              <a:buSzTx/>
              <a:buFont typeface="Times" charset="0"/>
              <a:buChar char="–"/>
              <a:tabLst/>
              <a:defRPr/>
            </a:pPr>
            <a:r>
              <a:rPr kumimoji="0" lang="en-US" sz="1600" b="0" i="0" u="sng" strike="noStrike" kern="0" cap="none" spc="0" normalizeH="0" baseline="0" noProof="0" dirty="0" smtClean="0">
                <a:ln>
                  <a:noFill/>
                </a:ln>
                <a:solidFill>
                  <a:schemeClr val="tx1"/>
                </a:solidFill>
                <a:effectLst/>
                <a:uLnTx/>
                <a:uFillTx/>
              </a:rPr>
              <a:t>Intel-based</a:t>
            </a:r>
            <a:r>
              <a:rPr kumimoji="0" lang="en-US" sz="1600" b="0" i="0" u="none" strike="noStrike" kern="0" cap="none" spc="0" normalizeH="0" baseline="0" noProof="0" dirty="0" smtClean="0">
                <a:ln>
                  <a:noFill/>
                </a:ln>
                <a:solidFill>
                  <a:schemeClr val="tx1"/>
                </a:solidFill>
                <a:effectLst/>
                <a:uLnTx/>
                <a:uFillTx/>
              </a:rPr>
              <a:t> database servers</a:t>
            </a:r>
          </a:p>
          <a:p>
            <a:pPr marL="569913" marR="0" lvl="1" indent="-228600" algn="l" defTabSz="914400" rtl="0" eaLnBrk="0" fontAlgn="base" latinLnBrk="0" hangingPunct="0">
              <a:lnSpc>
                <a:spcPct val="100000"/>
              </a:lnSpc>
              <a:spcBef>
                <a:spcPct val="20000"/>
              </a:spcBef>
              <a:spcAft>
                <a:spcPct val="0"/>
              </a:spcAft>
              <a:buClr>
                <a:schemeClr val="bg2"/>
              </a:buClr>
              <a:buSzTx/>
              <a:buFont typeface="Times" charset="0"/>
              <a:buChar char="–"/>
              <a:tabLst/>
              <a:defRPr/>
            </a:pPr>
            <a:r>
              <a:rPr lang="en-US" sz="1600" b="0" kern="0" dirty="0" smtClean="0"/>
              <a:t>Oracle Linux or Solaris 11 </a:t>
            </a:r>
          </a:p>
          <a:p>
            <a:pPr marL="569913" marR="0" lvl="1" indent="-228600" algn="l" defTabSz="914400" rtl="0" eaLnBrk="0" fontAlgn="base" latinLnBrk="0" hangingPunct="0">
              <a:lnSpc>
                <a:spcPct val="100000"/>
              </a:lnSpc>
              <a:spcBef>
                <a:spcPct val="20000"/>
              </a:spcBef>
              <a:spcAft>
                <a:spcPct val="0"/>
              </a:spcAft>
              <a:buClr>
                <a:schemeClr val="bg2"/>
              </a:buClr>
              <a:buSzTx/>
              <a:buFont typeface="Times" charset="0"/>
              <a:buChar char="–"/>
              <a:tabLst/>
              <a:defRPr/>
            </a:pPr>
            <a:r>
              <a:rPr kumimoji="0" lang="en-US" sz="1600" b="0" i="0" u="none" strike="noStrike" kern="0" cap="none" spc="0" normalizeH="0" baseline="0" noProof="0" dirty="0" smtClean="0">
                <a:ln>
                  <a:noFill/>
                </a:ln>
                <a:solidFill>
                  <a:schemeClr val="tx1"/>
                </a:solidFill>
                <a:effectLst/>
                <a:uLnTx/>
                <a:uFillTx/>
              </a:rPr>
              <a:t>Oracle Database 11g</a:t>
            </a:r>
          </a:p>
          <a:p>
            <a:pPr marL="569913" lvl="1" indent="-228600" algn="l" eaLnBrk="0" hangingPunct="0">
              <a:lnSpc>
                <a:spcPct val="100000"/>
              </a:lnSpc>
              <a:spcBef>
                <a:spcPct val="20000"/>
              </a:spcBef>
              <a:buClr>
                <a:schemeClr val="bg2"/>
              </a:buClr>
              <a:buFont typeface="Times" charset="0"/>
              <a:buChar char="–"/>
              <a:defRPr/>
            </a:pPr>
            <a:r>
              <a:rPr lang="en-US" sz="1600" b="0" kern="0" dirty="0" smtClean="0"/>
              <a:t>10 Gig Ethernet (to data center)</a:t>
            </a:r>
            <a:endParaRPr kumimoji="0" lang="en-US" sz="1600" b="1" i="0" u="none" strike="noStrike" kern="0" cap="none" spc="0" normalizeH="0" baseline="0" noProof="0" dirty="0" smtClean="0">
              <a:ln>
                <a:noFill/>
              </a:ln>
              <a:solidFill>
                <a:schemeClr val="tx1"/>
              </a:solidFill>
              <a:effectLst/>
              <a:uLnTx/>
              <a:uFillTx/>
            </a:endParaRPr>
          </a:p>
          <a:p>
            <a:pPr marL="227013" indent="-227013" eaLnBrk="0" hangingPunct="0">
              <a:spcBef>
                <a:spcPct val="20000"/>
              </a:spcBef>
              <a:buClr>
                <a:schemeClr val="tx2"/>
              </a:buClr>
              <a:buFont typeface="Times" charset="0"/>
              <a:buChar char="•"/>
              <a:defRPr/>
            </a:pPr>
            <a:r>
              <a:rPr lang="en-US" sz="1600" b="1" kern="0" dirty="0" smtClean="0"/>
              <a:t>Storage Grid</a:t>
            </a:r>
          </a:p>
          <a:p>
            <a:pPr marL="569913" lvl="1" indent="-228600" algn="l" eaLnBrk="0" hangingPunct="0">
              <a:lnSpc>
                <a:spcPct val="100000"/>
              </a:lnSpc>
              <a:spcBef>
                <a:spcPct val="20000"/>
              </a:spcBef>
              <a:buClr>
                <a:schemeClr val="bg2"/>
              </a:buClr>
              <a:buFont typeface="Times" charset="0"/>
              <a:buChar char="–"/>
              <a:defRPr/>
            </a:pPr>
            <a:r>
              <a:rPr lang="en-US" sz="1600" b="0" u="sng" kern="0" dirty="0" smtClean="0"/>
              <a:t>Intel-based</a:t>
            </a:r>
            <a:r>
              <a:rPr lang="en-US" sz="1600" b="0" kern="0" dirty="0" smtClean="0"/>
              <a:t> storage servers</a:t>
            </a:r>
          </a:p>
          <a:p>
            <a:pPr marL="569913" lvl="1" indent="-228600" algn="l" eaLnBrk="0" hangingPunct="0">
              <a:lnSpc>
                <a:spcPct val="100000"/>
              </a:lnSpc>
              <a:spcBef>
                <a:spcPct val="20000"/>
              </a:spcBef>
              <a:buClr>
                <a:schemeClr val="bg2"/>
              </a:buClr>
              <a:buFont typeface="Times" charset="0"/>
              <a:buChar char="–"/>
              <a:defRPr/>
            </a:pPr>
            <a:r>
              <a:rPr lang="en-US" sz="1600" b="0" kern="0" dirty="0" smtClean="0"/>
              <a:t>Up to 504 terabytes raw disk</a:t>
            </a:r>
          </a:p>
          <a:p>
            <a:pPr marL="569913" lvl="1" indent="-228600" algn="l" eaLnBrk="0" hangingPunct="0">
              <a:lnSpc>
                <a:spcPct val="100000"/>
              </a:lnSpc>
              <a:spcBef>
                <a:spcPct val="20000"/>
              </a:spcBef>
              <a:buClr>
                <a:schemeClr val="bg2"/>
              </a:buClr>
              <a:buFont typeface="Times" charset="0"/>
              <a:buChar char="–"/>
              <a:defRPr/>
            </a:pPr>
            <a:r>
              <a:rPr lang="en-US" sz="1600" b="0" kern="0" dirty="0" smtClean="0"/>
              <a:t>5.3 terabytes Flash storage</a:t>
            </a:r>
          </a:p>
          <a:p>
            <a:pPr marL="569913" lvl="1" indent="-228600" algn="l" eaLnBrk="0" hangingPunct="0">
              <a:lnSpc>
                <a:spcPct val="100000"/>
              </a:lnSpc>
              <a:spcBef>
                <a:spcPct val="20000"/>
              </a:spcBef>
              <a:buClr>
                <a:schemeClr val="bg2"/>
              </a:buClr>
              <a:buFont typeface="Times" charset="0"/>
              <a:buChar char="–"/>
              <a:defRPr/>
            </a:pPr>
            <a:r>
              <a:rPr lang="en-US" sz="1600" kern="0" dirty="0" smtClean="0"/>
              <a:t>Exadata Storage Server Software</a:t>
            </a:r>
          </a:p>
          <a:p>
            <a:pPr marL="227013" indent="-227013" eaLnBrk="0" hangingPunct="0">
              <a:spcBef>
                <a:spcPct val="20000"/>
              </a:spcBef>
              <a:buClr>
                <a:schemeClr val="tx2"/>
              </a:buClr>
              <a:buFont typeface="Times" charset="0"/>
              <a:buChar char="•"/>
              <a:defRPr/>
            </a:pPr>
            <a:r>
              <a:rPr lang="en-US" sz="1600" b="1" kern="0" dirty="0" smtClean="0"/>
              <a:t>InfiniBand Network</a:t>
            </a:r>
          </a:p>
          <a:p>
            <a:pPr marL="569913" lvl="1" indent="-228600" algn="l" eaLnBrk="0" hangingPunct="0">
              <a:lnSpc>
                <a:spcPct val="100000"/>
              </a:lnSpc>
              <a:spcBef>
                <a:spcPct val="20000"/>
              </a:spcBef>
              <a:buClr>
                <a:schemeClr val="bg2"/>
              </a:buClr>
              <a:buFont typeface="Times" charset="0"/>
              <a:buChar char="–"/>
              <a:defRPr/>
            </a:pPr>
            <a:r>
              <a:rPr lang="en-US" sz="1600" b="0" kern="0" dirty="0" smtClean="0"/>
              <a:t>Internal connectivity ( 40 Gb/sec )</a:t>
            </a:r>
          </a:p>
        </p:txBody>
      </p:sp>
      <p:cxnSp>
        <p:nvCxnSpPr>
          <p:cNvPr id="6" name="Straight Connector 5"/>
          <p:cNvCxnSpPr/>
          <p:nvPr/>
        </p:nvCxnSpPr>
        <p:spPr bwMode="auto">
          <a:xfrm>
            <a:off x="3855455" y="1201580"/>
            <a:ext cx="0" cy="1271037"/>
          </a:xfrm>
          <a:prstGeom prst="line">
            <a:avLst/>
          </a:prstGeom>
          <a:noFill/>
          <a:ln w="57150" cap="flat" cmpd="sng" algn="ctr">
            <a:solidFill>
              <a:schemeClr val="accent1"/>
            </a:solidFill>
            <a:prstDash val="solid"/>
            <a:round/>
            <a:headEnd type="none" w="med" len="med"/>
            <a:tailEnd type="none"/>
          </a:ln>
          <a:effectLst/>
        </p:spPr>
      </p:cxnSp>
      <p:cxnSp>
        <p:nvCxnSpPr>
          <p:cNvPr id="35" name="Straight Connector 34"/>
          <p:cNvCxnSpPr/>
          <p:nvPr/>
        </p:nvCxnSpPr>
        <p:spPr bwMode="auto">
          <a:xfrm>
            <a:off x="3855454" y="2674187"/>
            <a:ext cx="0" cy="1254003"/>
          </a:xfrm>
          <a:prstGeom prst="line">
            <a:avLst/>
          </a:prstGeom>
          <a:noFill/>
          <a:ln w="57150" cap="flat" cmpd="sng" algn="ctr">
            <a:solidFill>
              <a:srgbClr val="00B0F0"/>
            </a:solidFill>
            <a:prstDash val="solid"/>
            <a:round/>
            <a:headEnd type="none" w="med" len="med"/>
            <a:tailEnd type="none"/>
          </a:ln>
          <a:effectLst/>
        </p:spPr>
      </p:cxnSp>
      <p:cxnSp>
        <p:nvCxnSpPr>
          <p:cNvPr id="36" name="Straight Connector 35"/>
          <p:cNvCxnSpPr/>
          <p:nvPr/>
        </p:nvCxnSpPr>
        <p:spPr bwMode="auto">
          <a:xfrm>
            <a:off x="3855454" y="4140375"/>
            <a:ext cx="0" cy="384972"/>
          </a:xfrm>
          <a:prstGeom prst="line">
            <a:avLst/>
          </a:prstGeom>
          <a:noFill/>
          <a:ln w="57150" cap="flat" cmpd="sng" algn="ctr">
            <a:solidFill>
              <a:srgbClr val="66FF33"/>
            </a:solidFill>
            <a:prstDash val="solid"/>
            <a:round/>
            <a:headEnd type="none" w="med" len="med"/>
            <a:tailEnd type="none"/>
          </a:ln>
          <a:effectLst/>
        </p:spPr>
      </p:cxnSp>
      <p:grpSp>
        <p:nvGrpSpPr>
          <p:cNvPr id="4" name="Group 25"/>
          <p:cNvGrpSpPr/>
          <p:nvPr/>
        </p:nvGrpSpPr>
        <p:grpSpPr>
          <a:xfrm>
            <a:off x="938151" y="1080656"/>
            <a:ext cx="1920104" cy="3366936"/>
            <a:chOff x="908326" y="788019"/>
            <a:chExt cx="2277119" cy="4199363"/>
          </a:xfrm>
        </p:grpSpPr>
        <p:pic>
          <p:nvPicPr>
            <p:cNvPr id="15" name="Picture 14" descr="Picture20.png"/>
            <p:cNvPicPr>
              <a:picLocks noChangeAspect="1"/>
            </p:cNvPicPr>
            <p:nvPr/>
          </p:nvPicPr>
          <p:blipFill>
            <a:blip r:embed="rId3" cstate="print"/>
            <a:stretch>
              <a:fillRect/>
            </a:stretch>
          </p:blipFill>
          <p:spPr>
            <a:xfrm>
              <a:off x="908326" y="788019"/>
              <a:ext cx="2277119" cy="4199363"/>
            </a:xfrm>
            <a:prstGeom prst="rect">
              <a:avLst/>
            </a:prstGeom>
          </p:spPr>
        </p:pic>
        <p:grpSp>
          <p:nvGrpSpPr>
            <p:cNvPr id="5" name="Group 23"/>
            <p:cNvGrpSpPr/>
            <p:nvPr/>
          </p:nvGrpSpPr>
          <p:grpSpPr>
            <a:xfrm>
              <a:off x="2445972" y="1174596"/>
              <a:ext cx="111512" cy="1692012"/>
              <a:chOff x="1763749" y="1174596"/>
              <a:chExt cx="111512" cy="1692012"/>
            </a:xfrm>
            <a:scene3d>
              <a:camera prst="perspectiveLeft">
                <a:rot lat="20999999" lon="1200000" rev="0"/>
              </a:camera>
              <a:lightRig rig="threePt" dir="t">
                <a:rot lat="0" lon="0" rev="4800000"/>
              </a:lightRig>
            </a:scene3d>
          </p:grpSpPr>
          <p:sp>
            <p:nvSpPr>
              <p:cNvPr id="17" name="Rectangle 16"/>
              <p:cNvSpPr/>
              <p:nvPr/>
            </p:nvSpPr>
            <p:spPr bwMode="auto">
              <a:xfrm>
                <a:off x="1763749" y="1174596"/>
                <a:ext cx="111512" cy="1188720"/>
              </a:xfrm>
              <a:prstGeom prst="rect">
                <a:avLst/>
              </a:prstGeom>
              <a:solidFill>
                <a:srgbClr val="00B0F0"/>
              </a:solidFill>
              <a:ln w="9525" cap="flat" cmpd="sng" algn="ctr">
                <a:noFill/>
                <a:prstDash val="solid"/>
                <a:round/>
                <a:headEnd type="none" w="med" len="med"/>
                <a:tailEnd type="none" w="med" len="med"/>
              </a:ln>
              <a:effectLst/>
              <a:sp3d extrusionH="177800"/>
            </p:spPr>
            <p:txBody>
              <a:bodyPr vert="horz" wrap="square" lIns="92075" tIns="46038" rIns="92075" bIns="46038" numCol="1" rtlCol="0" anchor="t" anchorCtr="0" compatLnSpc="1">
                <a:prstTxWarp prst="textNoShape">
                  <a:avLst/>
                </a:prstTxWarp>
                <a:noAutofit/>
              </a:bodyPr>
              <a:lstStyle/>
              <a:p>
                <a:pPr marL="119063" marR="0" indent="-119063" algn="ctr" defTabSz="914400" rtl="0" eaLnBrk="1" fontAlgn="base" latinLnBrk="0" hangingPunct="1">
                  <a:lnSpc>
                    <a:spcPct val="90000"/>
                  </a:lnSpc>
                  <a:spcBef>
                    <a:spcPct val="50000"/>
                  </a:spcBef>
                  <a:spcAft>
                    <a:spcPct val="0"/>
                  </a:spcAft>
                  <a:buClr>
                    <a:schemeClr val="accent1"/>
                  </a:buClr>
                  <a:buSzTx/>
                  <a:buFontTx/>
                  <a:buNone/>
                  <a:tabLst/>
                </a:pPr>
                <a:endParaRPr kumimoji="0" lang="en-US" sz="2000" b="1" i="0" u="none" strike="noStrike" cap="none" normalizeH="0" baseline="0" dirty="0" smtClean="0">
                  <a:ln>
                    <a:noFill/>
                  </a:ln>
                  <a:solidFill>
                    <a:schemeClr val="tx1"/>
                  </a:solidFill>
                  <a:effectLst/>
                  <a:latin typeface="Arial" charset="0"/>
                </a:endParaRPr>
              </a:p>
            </p:txBody>
          </p:sp>
          <p:sp>
            <p:nvSpPr>
              <p:cNvPr id="18" name="Rectangle 17"/>
              <p:cNvSpPr/>
              <p:nvPr/>
            </p:nvSpPr>
            <p:spPr bwMode="auto">
              <a:xfrm>
                <a:off x="1763749" y="2360342"/>
                <a:ext cx="111512" cy="320040"/>
              </a:xfrm>
              <a:prstGeom prst="rect">
                <a:avLst/>
              </a:prstGeom>
              <a:solidFill>
                <a:srgbClr val="FF0000"/>
              </a:solidFill>
              <a:ln w="9525" cap="flat" cmpd="sng" algn="ctr">
                <a:noFill/>
                <a:prstDash val="solid"/>
                <a:round/>
                <a:headEnd type="none" w="med" len="med"/>
                <a:tailEnd type="none" w="med" len="med"/>
              </a:ln>
              <a:effectLst/>
              <a:sp3d extrusionH="177800"/>
            </p:spPr>
            <p:txBody>
              <a:bodyPr vert="horz" wrap="square" lIns="92075" tIns="46038" rIns="92075" bIns="46038" numCol="1" rtlCol="0" anchor="t" anchorCtr="0" compatLnSpc="1">
                <a:prstTxWarp prst="textNoShape">
                  <a:avLst/>
                </a:prstTxWarp>
                <a:noAutofit/>
              </a:bodyPr>
              <a:lstStyle/>
              <a:p>
                <a:pPr marL="119063" marR="0" indent="-119063" algn="ctr" defTabSz="914400" rtl="0" eaLnBrk="1" fontAlgn="base" latinLnBrk="0" hangingPunct="1">
                  <a:lnSpc>
                    <a:spcPct val="90000"/>
                  </a:lnSpc>
                  <a:spcBef>
                    <a:spcPct val="50000"/>
                  </a:spcBef>
                  <a:spcAft>
                    <a:spcPct val="0"/>
                  </a:spcAft>
                  <a:buClr>
                    <a:schemeClr val="accent1"/>
                  </a:buClr>
                  <a:buSzTx/>
                  <a:buFontTx/>
                  <a:buNone/>
                  <a:tabLst/>
                </a:pPr>
                <a:endParaRPr kumimoji="0" lang="en-US" sz="2000" b="1" i="0" u="none" strike="noStrike" cap="none" normalizeH="0" baseline="0" dirty="0" smtClean="0">
                  <a:ln>
                    <a:noFill/>
                  </a:ln>
                  <a:solidFill>
                    <a:schemeClr val="tx1"/>
                  </a:solidFill>
                  <a:effectLst/>
                  <a:latin typeface="Arial" charset="0"/>
                </a:endParaRPr>
              </a:p>
            </p:txBody>
          </p:sp>
          <p:sp>
            <p:nvSpPr>
              <p:cNvPr id="19" name="Rectangle 18"/>
              <p:cNvSpPr/>
              <p:nvPr/>
            </p:nvSpPr>
            <p:spPr bwMode="auto">
              <a:xfrm>
                <a:off x="1763749" y="2683728"/>
                <a:ext cx="111512" cy="182880"/>
              </a:xfrm>
              <a:prstGeom prst="rect">
                <a:avLst/>
              </a:prstGeom>
              <a:solidFill>
                <a:srgbClr val="92D050"/>
              </a:solidFill>
              <a:ln w="9525" cap="flat" cmpd="sng" algn="ctr">
                <a:noFill/>
                <a:prstDash val="solid"/>
                <a:round/>
                <a:headEnd type="none" w="med" len="med"/>
                <a:tailEnd type="none" w="med" len="med"/>
              </a:ln>
              <a:effectLst/>
              <a:sp3d extrusionH="177800"/>
            </p:spPr>
            <p:txBody>
              <a:bodyPr vert="horz" wrap="square" lIns="92075" tIns="46038" rIns="92075" bIns="46038" numCol="1" rtlCol="0" anchor="t" anchorCtr="0" compatLnSpc="1">
                <a:prstTxWarp prst="textNoShape">
                  <a:avLst/>
                </a:prstTxWarp>
                <a:noAutofit/>
              </a:bodyPr>
              <a:lstStyle/>
              <a:p>
                <a:pPr marL="119063" marR="0" indent="-119063" algn="ctr" defTabSz="914400" rtl="0" eaLnBrk="1" fontAlgn="base" latinLnBrk="0" hangingPunct="1">
                  <a:lnSpc>
                    <a:spcPct val="90000"/>
                  </a:lnSpc>
                  <a:spcBef>
                    <a:spcPct val="50000"/>
                  </a:spcBef>
                  <a:spcAft>
                    <a:spcPct val="0"/>
                  </a:spcAft>
                  <a:buClr>
                    <a:schemeClr val="accent1"/>
                  </a:buClr>
                  <a:buSzTx/>
                  <a:buFontTx/>
                  <a:buNone/>
                  <a:tabLst/>
                </a:pPr>
                <a:endParaRPr kumimoji="0" lang="en-US" sz="2000" b="1" i="0" u="none" strike="noStrike" cap="none" normalizeH="0" baseline="0" dirty="0" smtClean="0">
                  <a:ln>
                    <a:noFill/>
                  </a:ln>
                  <a:solidFill>
                    <a:schemeClr val="tx1"/>
                  </a:solidFill>
                  <a:effectLst/>
                  <a:latin typeface="Arial" charset="0"/>
                </a:endParaRPr>
              </a:p>
            </p:txBody>
          </p:sp>
        </p:grpSp>
        <p:grpSp>
          <p:nvGrpSpPr>
            <p:cNvPr id="7" name="Group 29"/>
            <p:cNvGrpSpPr/>
            <p:nvPr/>
          </p:nvGrpSpPr>
          <p:grpSpPr>
            <a:xfrm>
              <a:off x="2447831" y="2932772"/>
              <a:ext cx="111512" cy="1874149"/>
              <a:chOff x="1721003" y="2932772"/>
              <a:chExt cx="111512" cy="1874149"/>
            </a:xfrm>
            <a:scene3d>
              <a:camera prst="perspectiveLeft">
                <a:rot lat="300000" lon="1200000" rev="0"/>
              </a:camera>
              <a:lightRig rig="threePt" dir="t">
                <a:rot lat="0" lon="0" rev="4800000"/>
              </a:lightRig>
            </a:scene3d>
          </p:grpSpPr>
          <p:grpSp>
            <p:nvGrpSpPr>
              <p:cNvPr id="8" name="Group 24"/>
              <p:cNvGrpSpPr/>
              <p:nvPr/>
            </p:nvGrpSpPr>
            <p:grpSpPr>
              <a:xfrm flipV="1">
                <a:off x="1721003" y="2932772"/>
                <a:ext cx="111512" cy="1692012"/>
                <a:chOff x="1763749" y="1174596"/>
                <a:chExt cx="111512" cy="1692012"/>
              </a:xfrm>
            </p:grpSpPr>
            <p:sp>
              <p:nvSpPr>
                <p:cNvPr id="23" name="Rectangle 22"/>
                <p:cNvSpPr/>
                <p:nvPr/>
              </p:nvSpPr>
              <p:spPr bwMode="auto">
                <a:xfrm>
                  <a:off x="1763749" y="1174596"/>
                  <a:ext cx="111512" cy="1188720"/>
                </a:xfrm>
                <a:prstGeom prst="rect">
                  <a:avLst/>
                </a:prstGeom>
                <a:solidFill>
                  <a:srgbClr val="00B0F0"/>
                </a:solidFill>
                <a:ln w="9525" cap="flat" cmpd="sng" algn="ctr">
                  <a:noFill/>
                  <a:prstDash val="solid"/>
                  <a:round/>
                  <a:headEnd type="none" w="med" len="med"/>
                  <a:tailEnd type="none" w="med" len="med"/>
                </a:ln>
                <a:effectLst/>
                <a:sp3d extrusionH="177800"/>
              </p:spPr>
              <p:txBody>
                <a:bodyPr vert="horz" wrap="square" lIns="92075" tIns="46038" rIns="92075" bIns="46038" numCol="1" rtlCol="0" anchor="t" anchorCtr="0" compatLnSpc="1">
                  <a:prstTxWarp prst="textNoShape">
                    <a:avLst/>
                  </a:prstTxWarp>
                  <a:noAutofit/>
                </a:bodyPr>
                <a:lstStyle/>
                <a:p>
                  <a:pPr marL="119063" marR="0" indent="-119063" algn="ctr" defTabSz="914400" rtl="0" eaLnBrk="1" fontAlgn="base" latinLnBrk="0" hangingPunct="1">
                    <a:lnSpc>
                      <a:spcPct val="90000"/>
                    </a:lnSpc>
                    <a:spcBef>
                      <a:spcPct val="50000"/>
                    </a:spcBef>
                    <a:spcAft>
                      <a:spcPct val="0"/>
                    </a:spcAft>
                    <a:buClr>
                      <a:schemeClr val="accent1"/>
                    </a:buClr>
                    <a:buSzTx/>
                    <a:buFontTx/>
                    <a:buNone/>
                    <a:tabLst/>
                  </a:pPr>
                  <a:endParaRPr kumimoji="0" lang="en-US" sz="2000" b="1" i="0" u="none" strike="noStrike" cap="none" normalizeH="0" baseline="0" dirty="0" smtClean="0">
                    <a:ln>
                      <a:noFill/>
                    </a:ln>
                    <a:solidFill>
                      <a:schemeClr val="tx1"/>
                    </a:solidFill>
                    <a:effectLst/>
                    <a:latin typeface="Arial" charset="0"/>
                  </a:endParaRPr>
                </a:p>
              </p:txBody>
            </p:sp>
            <p:sp>
              <p:nvSpPr>
                <p:cNvPr id="24" name="Rectangle 23"/>
                <p:cNvSpPr/>
                <p:nvPr/>
              </p:nvSpPr>
              <p:spPr bwMode="auto">
                <a:xfrm>
                  <a:off x="1763749" y="2360342"/>
                  <a:ext cx="111512" cy="320040"/>
                </a:xfrm>
                <a:prstGeom prst="rect">
                  <a:avLst/>
                </a:prstGeom>
                <a:solidFill>
                  <a:srgbClr val="FF0000"/>
                </a:solidFill>
                <a:ln w="9525" cap="flat" cmpd="sng" algn="ctr">
                  <a:noFill/>
                  <a:prstDash val="solid"/>
                  <a:round/>
                  <a:headEnd type="none" w="med" len="med"/>
                  <a:tailEnd type="none" w="med" len="med"/>
                </a:ln>
                <a:effectLst/>
                <a:sp3d extrusionH="177800"/>
              </p:spPr>
              <p:txBody>
                <a:bodyPr vert="horz" wrap="square" lIns="92075" tIns="46038" rIns="92075" bIns="46038" numCol="1" rtlCol="0" anchor="t" anchorCtr="0" compatLnSpc="1">
                  <a:prstTxWarp prst="textNoShape">
                    <a:avLst/>
                  </a:prstTxWarp>
                  <a:noAutofit/>
                </a:bodyPr>
                <a:lstStyle/>
                <a:p>
                  <a:pPr marL="119063" marR="0" indent="-119063" algn="ctr" defTabSz="914400" rtl="0" eaLnBrk="1" fontAlgn="base" latinLnBrk="0" hangingPunct="1">
                    <a:lnSpc>
                      <a:spcPct val="90000"/>
                    </a:lnSpc>
                    <a:spcBef>
                      <a:spcPct val="50000"/>
                    </a:spcBef>
                    <a:spcAft>
                      <a:spcPct val="0"/>
                    </a:spcAft>
                    <a:buClr>
                      <a:schemeClr val="accent1"/>
                    </a:buClr>
                    <a:buSzTx/>
                    <a:buFontTx/>
                    <a:buNone/>
                    <a:tabLst/>
                  </a:pPr>
                  <a:endParaRPr kumimoji="0" lang="en-US" sz="2000" b="1" i="0" u="none" strike="noStrike" cap="none" normalizeH="0" baseline="0" dirty="0" smtClean="0">
                    <a:ln>
                      <a:noFill/>
                    </a:ln>
                    <a:solidFill>
                      <a:schemeClr val="tx1"/>
                    </a:solidFill>
                    <a:effectLst/>
                    <a:latin typeface="Arial" charset="0"/>
                  </a:endParaRPr>
                </a:p>
              </p:txBody>
            </p:sp>
            <p:sp>
              <p:nvSpPr>
                <p:cNvPr id="25" name="Rectangle 24"/>
                <p:cNvSpPr/>
                <p:nvPr/>
              </p:nvSpPr>
              <p:spPr bwMode="auto">
                <a:xfrm>
                  <a:off x="1763749" y="2683728"/>
                  <a:ext cx="111512" cy="182880"/>
                </a:xfrm>
                <a:prstGeom prst="rect">
                  <a:avLst/>
                </a:prstGeom>
                <a:solidFill>
                  <a:srgbClr val="92D050"/>
                </a:solidFill>
                <a:ln w="9525" cap="flat" cmpd="sng" algn="ctr">
                  <a:noFill/>
                  <a:prstDash val="solid"/>
                  <a:round/>
                  <a:headEnd type="none" w="med" len="med"/>
                  <a:tailEnd type="none" w="med" len="med"/>
                </a:ln>
                <a:effectLst/>
                <a:sp3d extrusionH="177800"/>
              </p:spPr>
              <p:txBody>
                <a:bodyPr vert="horz" wrap="square" lIns="92075" tIns="46038" rIns="92075" bIns="46038" numCol="1" rtlCol="0" anchor="t" anchorCtr="0" compatLnSpc="1">
                  <a:prstTxWarp prst="textNoShape">
                    <a:avLst/>
                  </a:prstTxWarp>
                  <a:noAutofit/>
                </a:bodyPr>
                <a:lstStyle/>
                <a:p>
                  <a:pPr marL="119063" marR="0" indent="-119063" algn="ctr" defTabSz="914400" rtl="0" eaLnBrk="1" fontAlgn="base" latinLnBrk="0" hangingPunct="1">
                    <a:lnSpc>
                      <a:spcPct val="90000"/>
                    </a:lnSpc>
                    <a:spcBef>
                      <a:spcPct val="50000"/>
                    </a:spcBef>
                    <a:spcAft>
                      <a:spcPct val="0"/>
                    </a:spcAft>
                    <a:buClr>
                      <a:schemeClr val="accent1"/>
                    </a:buClr>
                    <a:buSzTx/>
                    <a:buFontTx/>
                    <a:buNone/>
                    <a:tabLst/>
                  </a:pPr>
                  <a:endParaRPr kumimoji="0" lang="en-US" sz="2000" b="1" i="0" u="none" strike="noStrike" cap="none" normalizeH="0" baseline="0" dirty="0" smtClean="0">
                    <a:ln>
                      <a:noFill/>
                    </a:ln>
                    <a:solidFill>
                      <a:schemeClr val="tx1"/>
                    </a:solidFill>
                    <a:effectLst/>
                    <a:latin typeface="Arial" charset="0"/>
                  </a:endParaRPr>
                </a:p>
              </p:txBody>
            </p:sp>
          </p:grpSp>
          <p:sp>
            <p:nvSpPr>
              <p:cNvPr id="22" name="Rectangle 21"/>
              <p:cNvSpPr/>
              <p:nvPr/>
            </p:nvSpPr>
            <p:spPr bwMode="auto">
              <a:xfrm flipV="1">
                <a:off x="1721003" y="4624041"/>
                <a:ext cx="111512" cy="182880"/>
              </a:xfrm>
              <a:prstGeom prst="rect">
                <a:avLst/>
              </a:prstGeom>
              <a:solidFill>
                <a:srgbClr val="92D050"/>
              </a:solidFill>
              <a:ln w="9525" cap="flat" cmpd="sng" algn="ctr">
                <a:noFill/>
                <a:prstDash val="solid"/>
                <a:round/>
                <a:headEnd type="none" w="med" len="med"/>
                <a:tailEnd type="none" w="med" len="med"/>
              </a:ln>
              <a:effectLst/>
              <a:sp3d extrusionH="177800"/>
            </p:spPr>
            <p:txBody>
              <a:bodyPr vert="horz" wrap="square" lIns="92075" tIns="46038" rIns="92075" bIns="46038" numCol="1" rtlCol="0" anchor="t" anchorCtr="0" compatLnSpc="1">
                <a:prstTxWarp prst="textNoShape">
                  <a:avLst/>
                </a:prstTxWarp>
                <a:noAutofit/>
              </a:bodyPr>
              <a:lstStyle/>
              <a:p>
                <a:pPr marL="119063" marR="0" indent="-119063" algn="ctr" defTabSz="914400" rtl="0" eaLnBrk="1" fontAlgn="base" latinLnBrk="0" hangingPunct="1">
                  <a:lnSpc>
                    <a:spcPct val="90000"/>
                  </a:lnSpc>
                  <a:spcBef>
                    <a:spcPct val="50000"/>
                  </a:spcBef>
                  <a:spcAft>
                    <a:spcPct val="0"/>
                  </a:spcAft>
                  <a:buClr>
                    <a:schemeClr val="accent1"/>
                  </a:buClr>
                  <a:buSzTx/>
                  <a:buFontTx/>
                  <a:buNone/>
                  <a:tabLst/>
                </a:pPr>
                <a:endParaRPr kumimoji="0" lang="en-US" sz="2000" b="1" i="0" u="none" strike="noStrike" cap="none" normalizeH="0" baseline="0" dirty="0" smtClean="0">
                  <a:ln>
                    <a:noFill/>
                  </a:ln>
                  <a:solidFill>
                    <a:schemeClr val="tx1"/>
                  </a:solidFill>
                  <a:effectLst/>
                  <a:latin typeface="Arial" charset="0"/>
                </a:endParaRPr>
              </a:p>
            </p:txBody>
          </p:sp>
        </p:grpSp>
      </p:grpSp>
    </p:spTree>
  </p:cSld>
  <p:clrMapOvr>
    <a:masterClrMapping/>
  </p:clrMapOvr>
  <p:transition spd="med">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2" name="Straight Arrow Connector 91"/>
          <p:cNvCxnSpPr/>
          <p:nvPr/>
        </p:nvCxnSpPr>
        <p:spPr bwMode="auto">
          <a:xfrm flipH="1" flipV="1">
            <a:off x="6875806" y="3705103"/>
            <a:ext cx="663158" cy="415"/>
          </a:xfrm>
          <a:prstGeom prst="straightConnector1">
            <a:avLst/>
          </a:prstGeom>
          <a:solidFill>
            <a:schemeClr val="accent2"/>
          </a:solidFill>
          <a:ln w="28575" cap="rnd" cmpd="sng" algn="ctr">
            <a:solidFill>
              <a:schemeClr val="tx1"/>
            </a:solidFill>
            <a:prstDash val="solid"/>
            <a:round/>
            <a:headEnd type="none" w="med" len="med"/>
            <a:tailEnd type="arrow"/>
          </a:ln>
          <a:effectLst/>
        </p:spPr>
      </p:cxnSp>
      <p:pic>
        <p:nvPicPr>
          <p:cNvPr id="65" name="Picture 17" descr="C:\Documents and Settings\jmeeks\My Documents\My Pictures\compu015.gif"/>
          <p:cNvPicPr>
            <a:picLocks noChangeAspect="1" noChangeArrowheads="1"/>
          </p:cNvPicPr>
          <p:nvPr/>
        </p:nvPicPr>
        <p:blipFill>
          <a:blip r:embed="rId2" cstate="print"/>
          <a:srcRect/>
          <a:stretch>
            <a:fillRect/>
          </a:stretch>
        </p:blipFill>
        <p:spPr bwMode="auto">
          <a:xfrm>
            <a:off x="4251368" y="712520"/>
            <a:ext cx="570016" cy="1050966"/>
          </a:xfrm>
          <a:prstGeom prst="rect">
            <a:avLst/>
          </a:prstGeom>
          <a:noFill/>
          <a:ln w="9525">
            <a:noFill/>
            <a:miter lim="800000"/>
            <a:headEnd/>
            <a:tailEnd/>
          </a:ln>
        </p:spPr>
      </p:pic>
      <p:sp>
        <p:nvSpPr>
          <p:cNvPr id="2" name="Title 1"/>
          <p:cNvSpPr>
            <a:spLocks noGrp="1"/>
          </p:cNvSpPr>
          <p:nvPr>
            <p:ph type="title"/>
          </p:nvPr>
        </p:nvSpPr>
        <p:spPr>
          <a:xfrm>
            <a:off x="647564" y="1"/>
            <a:ext cx="8496436" cy="384572"/>
          </a:xfrm>
        </p:spPr>
        <p:txBody>
          <a:bodyPr>
            <a:normAutofit fontScale="90000"/>
          </a:bodyPr>
          <a:lstStyle/>
          <a:p>
            <a:r>
              <a:rPr lang="en-US" dirty="0" smtClean="0"/>
              <a:t>CRC Architecture – with Exadata</a:t>
            </a:r>
            <a:endParaRPr lang="en-US" dirty="0"/>
          </a:p>
        </p:txBody>
      </p:sp>
      <p:sp>
        <p:nvSpPr>
          <p:cNvPr id="4" name="Slide Number Placeholder 3"/>
          <p:cNvSpPr>
            <a:spLocks noGrp="1"/>
          </p:cNvSpPr>
          <p:nvPr>
            <p:ph type="sldNum" sz="quarter" idx="11"/>
          </p:nvPr>
        </p:nvSpPr>
        <p:spPr/>
        <p:txBody>
          <a:bodyPr/>
          <a:lstStyle/>
          <a:p>
            <a:pPr>
              <a:defRPr/>
            </a:pPr>
            <a:fld id="{8A1BFC25-838D-41A8-AF35-983BAE67F03C}" type="slidenum">
              <a:rPr lang="en-US" smtClean="0">
                <a:solidFill>
                  <a:srgbClr val="006082"/>
                </a:solidFill>
              </a:rPr>
              <a:pPr>
                <a:defRPr/>
              </a:pPr>
              <a:t>40</a:t>
            </a:fld>
            <a:endParaRPr lang="en-US" dirty="0">
              <a:solidFill>
                <a:srgbClr val="006082"/>
              </a:solidFill>
            </a:endParaRPr>
          </a:p>
        </p:txBody>
      </p:sp>
      <p:sp>
        <p:nvSpPr>
          <p:cNvPr id="13" name="Text Box 55"/>
          <p:cNvSpPr txBox="1">
            <a:spLocks noChangeArrowheads="1"/>
          </p:cNvSpPr>
          <p:nvPr/>
        </p:nvSpPr>
        <p:spPr bwMode="auto">
          <a:xfrm>
            <a:off x="7193684" y="1286851"/>
            <a:ext cx="1189038" cy="307777"/>
          </a:xfrm>
          <a:prstGeom prst="rect">
            <a:avLst/>
          </a:prstGeom>
          <a:noFill/>
          <a:ln w="9525">
            <a:noFill/>
            <a:miter lim="800000"/>
            <a:headEnd/>
            <a:tailEnd/>
          </a:ln>
        </p:spPr>
        <p:txBody>
          <a:bodyPr>
            <a:spAutoFit/>
          </a:bodyPr>
          <a:lstStyle/>
          <a:p>
            <a:pPr algn="ctr"/>
            <a:r>
              <a:rPr lang="en-US" sz="1400" b="1" dirty="0">
                <a:solidFill>
                  <a:srgbClr val="FF0000"/>
                </a:solidFill>
                <a:latin typeface="Calibri"/>
                <a:cs typeface="Arial" charset="0"/>
              </a:rPr>
              <a:t>IDS</a:t>
            </a:r>
          </a:p>
        </p:txBody>
      </p:sp>
      <p:sp>
        <p:nvSpPr>
          <p:cNvPr id="14" name="Line 68"/>
          <p:cNvSpPr>
            <a:spLocks noChangeShapeType="1"/>
          </p:cNvSpPr>
          <p:nvPr/>
        </p:nvSpPr>
        <p:spPr bwMode="auto">
          <a:xfrm flipH="1">
            <a:off x="7187334" y="1404722"/>
            <a:ext cx="230188" cy="154781"/>
          </a:xfrm>
          <a:prstGeom prst="line">
            <a:avLst/>
          </a:prstGeom>
          <a:noFill/>
          <a:ln w="28575">
            <a:solidFill>
              <a:schemeClr val="tx1"/>
            </a:solidFill>
            <a:round/>
            <a:headEnd/>
            <a:tailEnd type="triangle" w="med" len="med"/>
          </a:ln>
        </p:spPr>
        <p:txBody>
          <a:bodyPr>
            <a:spAutoFit/>
          </a:bodyPr>
          <a:lstStyle/>
          <a:p>
            <a:endParaRPr lang="en-US" sz="1400" dirty="0">
              <a:solidFill>
                <a:srgbClr val="000000"/>
              </a:solidFill>
              <a:latin typeface="Arial" charset="0"/>
              <a:cs typeface="Arial" charset="0"/>
            </a:endParaRPr>
          </a:p>
        </p:txBody>
      </p:sp>
      <p:sp>
        <p:nvSpPr>
          <p:cNvPr id="15" name="Line 70"/>
          <p:cNvSpPr>
            <a:spLocks noChangeShapeType="1"/>
          </p:cNvSpPr>
          <p:nvPr/>
        </p:nvSpPr>
        <p:spPr bwMode="auto">
          <a:xfrm flipH="1">
            <a:off x="7479434" y="1203505"/>
            <a:ext cx="414338" cy="117872"/>
          </a:xfrm>
          <a:prstGeom prst="line">
            <a:avLst/>
          </a:prstGeom>
          <a:noFill/>
          <a:ln w="28575">
            <a:solidFill>
              <a:schemeClr val="tx1"/>
            </a:solidFill>
            <a:round/>
            <a:headEnd/>
            <a:tailEnd type="triangle" w="med" len="med"/>
          </a:ln>
        </p:spPr>
        <p:txBody>
          <a:bodyPr>
            <a:spAutoFit/>
          </a:bodyPr>
          <a:lstStyle/>
          <a:p>
            <a:endParaRPr lang="en-US" sz="1400" dirty="0">
              <a:solidFill>
                <a:srgbClr val="000000"/>
              </a:solidFill>
              <a:latin typeface="Arial" charset="0"/>
              <a:cs typeface="Arial" charset="0"/>
            </a:endParaRPr>
          </a:p>
        </p:txBody>
      </p:sp>
      <p:sp>
        <p:nvSpPr>
          <p:cNvPr id="16" name="Line 72"/>
          <p:cNvSpPr>
            <a:spLocks noChangeShapeType="1"/>
          </p:cNvSpPr>
          <p:nvPr/>
        </p:nvSpPr>
        <p:spPr bwMode="auto">
          <a:xfrm>
            <a:off x="7190512" y="1646418"/>
            <a:ext cx="360363" cy="0"/>
          </a:xfrm>
          <a:prstGeom prst="line">
            <a:avLst/>
          </a:prstGeom>
          <a:noFill/>
          <a:ln w="28575">
            <a:solidFill>
              <a:schemeClr val="tx1"/>
            </a:solidFill>
            <a:round/>
            <a:headEnd/>
            <a:tailEnd type="triangle" w="med" len="med"/>
          </a:ln>
        </p:spPr>
        <p:txBody>
          <a:bodyPr>
            <a:spAutoFit/>
          </a:bodyPr>
          <a:lstStyle/>
          <a:p>
            <a:endParaRPr lang="en-US" sz="1400" dirty="0">
              <a:solidFill>
                <a:srgbClr val="000000"/>
              </a:solidFill>
              <a:latin typeface="Arial" charset="0"/>
              <a:cs typeface="Arial" charset="0"/>
            </a:endParaRPr>
          </a:p>
        </p:txBody>
      </p:sp>
      <p:sp>
        <p:nvSpPr>
          <p:cNvPr id="17" name="Line 74"/>
          <p:cNvSpPr>
            <a:spLocks noChangeShapeType="1"/>
          </p:cNvSpPr>
          <p:nvPr/>
        </p:nvSpPr>
        <p:spPr bwMode="auto">
          <a:xfrm>
            <a:off x="7531822" y="1122543"/>
            <a:ext cx="360362" cy="0"/>
          </a:xfrm>
          <a:prstGeom prst="line">
            <a:avLst/>
          </a:prstGeom>
          <a:noFill/>
          <a:ln w="28575">
            <a:solidFill>
              <a:schemeClr val="tx1"/>
            </a:solidFill>
            <a:round/>
            <a:headEnd/>
            <a:tailEnd type="triangle" w="med" len="med"/>
          </a:ln>
        </p:spPr>
        <p:txBody>
          <a:bodyPr>
            <a:spAutoFit/>
          </a:bodyPr>
          <a:lstStyle/>
          <a:p>
            <a:endParaRPr lang="en-US" sz="1400" dirty="0">
              <a:solidFill>
                <a:srgbClr val="000000"/>
              </a:solidFill>
              <a:latin typeface="Arial" charset="0"/>
              <a:cs typeface="Arial" charset="0"/>
            </a:endParaRPr>
          </a:p>
        </p:txBody>
      </p:sp>
      <p:sp>
        <p:nvSpPr>
          <p:cNvPr id="21" name="Line 100"/>
          <p:cNvSpPr>
            <a:spLocks noChangeShapeType="1"/>
          </p:cNvSpPr>
          <p:nvPr/>
        </p:nvSpPr>
        <p:spPr bwMode="auto">
          <a:xfrm>
            <a:off x="7752484" y="1848824"/>
            <a:ext cx="0" cy="171450"/>
          </a:xfrm>
          <a:prstGeom prst="line">
            <a:avLst/>
          </a:prstGeom>
          <a:noFill/>
          <a:ln w="38100">
            <a:solidFill>
              <a:schemeClr val="tx1"/>
            </a:solidFill>
            <a:round/>
            <a:headEnd/>
            <a:tailEnd type="triangle" w="med" len="med"/>
          </a:ln>
        </p:spPr>
        <p:txBody>
          <a:bodyPr>
            <a:spAutoFit/>
          </a:bodyPr>
          <a:lstStyle/>
          <a:p>
            <a:endParaRPr lang="en-US" sz="1400" dirty="0">
              <a:solidFill>
                <a:srgbClr val="000000"/>
              </a:solidFill>
              <a:latin typeface="Arial" charset="0"/>
              <a:cs typeface="Arial" charset="0"/>
            </a:endParaRPr>
          </a:p>
        </p:txBody>
      </p:sp>
      <p:sp>
        <p:nvSpPr>
          <p:cNvPr id="22" name="Line 101"/>
          <p:cNvSpPr>
            <a:spLocks noChangeShapeType="1"/>
          </p:cNvSpPr>
          <p:nvPr/>
        </p:nvSpPr>
        <p:spPr bwMode="auto">
          <a:xfrm flipH="1">
            <a:off x="3488459" y="2077424"/>
            <a:ext cx="4319588" cy="0"/>
          </a:xfrm>
          <a:prstGeom prst="line">
            <a:avLst/>
          </a:prstGeom>
          <a:noFill/>
          <a:ln w="9525">
            <a:noFill/>
            <a:round/>
            <a:headEnd/>
            <a:tailEnd/>
          </a:ln>
        </p:spPr>
        <p:txBody>
          <a:bodyPr wrap="none">
            <a:spAutoFit/>
          </a:bodyPr>
          <a:lstStyle/>
          <a:p>
            <a:endParaRPr lang="en-US" sz="1400" dirty="0">
              <a:solidFill>
                <a:srgbClr val="000000"/>
              </a:solidFill>
              <a:latin typeface="Arial" charset="0"/>
              <a:cs typeface="Arial" charset="0"/>
            </a:endParaRPr>
          </a:p>
        </p:txBody>
      </p:sp>
      <p:sp>
        <p:nvSpPr>
          <p:cNvPr id="23" name="Line 105"/>
          <p:cNvSpPr>
            <a:spLocks noChangeShapeType="1"/>
          </p:cNvSpPr>
          <p:nvPr/>
        </p:nvSpPr>
        <p:spPr bwMode="auto">
          <a:xfrm>
            <a:off x="7779472" y="2270306"/>
            <a:ext cx="0" cy="171450"/>
          </a:xfrm>
          <a:prstGeom prst="line">
            <a:avLst/>
          </a:prstGeom>
          <a:noFill/>
          <a:ln w="38100">
            <a:solidFill>
              <a:schemeClr val="tx1"/>
            </a:solidFill>
            <a:round/>
            <a:headEnd/>
            <a:tailEnd type="triangle" w="med" len="med"/>
          </a:ln>
        </p:spPr>
        <p:txBody>
          <a:bodyPr>
            <a:spAutoFit/>
          </a:bodyPr>
          <a:lstStyle/>
          <a:p>
            <a:endParaRPr lang="en-US" sz="1400" dirty="0">
              <a:solidFill>
                <a:srgbClr val="000000"/>
              </a:solidFill>
              <a:latin typeface="Arial" charset="0"/>
              <a:cs typeface="Arial" charset="0"/>
            </a:endParaRPr>
          </a:p>
        </p:txBody>
      </p:sp>
      <p:sp>
        <p:nvSpPr>
          <p:cNvPr id="25" name="Text Box 113"/>
          <p:cNvSpPr txBox="1">
            <a:spLocks noChangeArrowheads="1"/>
          </p:cNvSpPr>
          <p:nvPr/>
        </p:nvSpPr>
        <p:spPr bwMode="auto">
          <a:xfrm>
            <a:off x="7885260" y="3613300"/>
            <a:ext cx="795411" cy="338554"/>
          </a:xfrm>
          <a:prstGeom prst="rect">
            <a:avLst/>
          </a:prstGeom>
          <a:noFill/>
          <a:ln w="9525">
            <a:noFill/>
            <a:miter lim="800000"/>
            <a:headEnd/>
            <a:tailEnd/>
          </a:ln>
        </p:spPr>
        <p:txBody>
          <a:bodyPr wrap="none">
            <a:spAutoFit/>
          </a:bodyPr>
          <a:lstStyle/>
          <a:p>
            <a:r>
              <a:rPr lang="en-US" sz="1600" dirty="0">
                <a:solidFill>
                  <a:srgbClr val="000000"/>
                </a:solidFill>
                <a:latin typeface="Calibri"/>
                <a:cs typeface="Arial" charset="0"/>
              </a:rPr>
              <a:t>Cognos</a:t>
            </a:r>
          </a:p>
        </p:txBody>
      </p:sp>
      <p:pic>
        <p:nvPicPr>
          <p:cNvPr id="26" name="Picture 114"/>
          <p:cNvPicPr>
            <a:picLocks noChangeAspect="1" noChangeArrowheads="1"/>
          </p:cNvPicPr>
          <p:nvPr/>
        </p:nvPicPr>
        <p:blipFill>
          <a:blip r:embed="rId3" cstate="print"/>
          <a:srcRect/>
          <a:stretch>
            <a:fillRect/>
          </a:stretch>
        </p:blipFill>
        <p:spPr bwMode="auto">
          <a:xfrm>
            <a:off x="5992150" y="3449026"/>
            <a:ext cx="922337" cy="678656"/>
          </a:xfrm>
          <a:prstGeom prst="rect">
            <a:avLst/>
          </a:prstGeom>
          <a:noFill/>
          <a:ln w="9525">
            <a:noFill/>
            <a:miter lim="800000"/>
            <a:headEnd/>
            <a:tailEnd/>
          </a:ln>
        </p:spPr>
      </p:pic>
      <p:sp>
        <p:nvSpPr>
          <p:cNvPr id="27" name="Text Box 115"/>
          <p:cNvSpPr txBox="1">
            <a:spLocks noChangeArrowheads="1"/>
          </p:cNvSpPr>
          <p:nvPr/>
        </p:nvSpPr>
        <p:spPr bwMode="auto">
          <a:xfrm>
            <a:off x="6141290" y="4159502"/>
            <a:ext cx="833498" cy="338554"/>
          </a:xfrm>
          <a:prstGeom prst="rect">
            <a:avLst/>
          </a:prstGeom>
          <a:noFill/>
          <a:ln w="9525">
            <a:noFill/>
            <a:miter lim="800000"/>
            <a:headEnd/>
            <a:tailEnd/>
          </a:ln>
        </p:spPr>
        <p:txBody>
          <a:bodyPr wrap="none">
            <a:spAutoFit/>
          </a:bodyPr>
          <a:lstStyle/>
          <a:p>
            <a:r>
              <a:rPr lang="en-US" sz="1600" dirty="0">
                <a:solidFill>
                  <a:srgbClr val="000000"/>
                </a:solidFill>
                <a:latin typeface="Calibri"/>
                <a:cs typeface="Arial" charset="0"/>
              </a:rPr>
              <a:t>Reports</a:t>
            </a:r>
          </a:p>
        </p:txBody>
      </p:sp>
      <p:sp>
        <p:nvSpPr>
          <p:cNvPr id="29" name="Text Box 118"/>
          <p:cNvSpPr txBox="1">
            <a:spLocks noChangeArrowheads="1"/>
          </p:cNvSpPr>
          <p:nvPr/>
        </p:nvSpPr>
        <p:spPr bwMode="auto">
          <a:xfrm>
            <a:off x="1698195" y="2099182"/>
            <a:ext cx="1144801" cy="307777"/>
          </a:xfrm>
          <a:prstGeom prst="rect">
            <a:avLst/>
          </a:prstGeom>
          <a:solidFill>
            <a:schemeClr val="accent5"/>
          </a:solidFill>
          <a:ln w="9525">
            <a:noFill/>
            <a:miter lim="800000"/>
            <a:headEnd/>
            <a:tailEnd/>
          </a:ln>
        </p:spPr>
        <p:txBody>
          <a:bodyPr wrap="none">
            <a:spAutoFit/>
          </a:bodyPr>
          <a:lstStyle/>
          <a:p>
            <a:r>
              <a:rPr lang="en-US" sz="1400" dirty="0">
                <a:solidFill>
                  <a:srgbClr val="000000"/>
                </a:solidFill>
                <a:latin typeface="Calibri"/>
                <a:cs typeface="Arial" charset="0"/>
              </a:rPr>
              <a:t>Equities Data</a:t>
            </a:r>
          </a:p>
        </p:txBody>
      </p:sp>
      <p:sp>
        <p:nvSpPr>
          <p:cNvPr id="30" name="Rectangle 126"/>
          <p:cNvSpPr>
            <a:spLocks noChangeArrowheads="1"/>
          </p:cNvSpPr>
          <p:nvPr/>
        </p:nvSpPr>
        <p:spPr bwMode="auto">
          <a:xfrm>
            <a:off x="127722" y="1809237"/>
            <a:ext cx="2400300" cy="307777"/>
          </a:xfrm>
          <a:prstGeom prst="rect">
            <a:avLst/>
          </a:prstGeom>
          <a:noFill/>
          <a:ln w="9525">
            <a:noFill/>
            <a:miter lim="800000"/>
            <a:headEnd/>
            <a:tailEnd/>
          </a:ln>
        </p:spPr>
        <p:txBody>
          <a:bodyPr anchor="ctr">
            <a:spAutoFit/>
          </a:bodyPr>
          <a:lstStyle/>
          <a:p>
            <a:endParaRPr lang="en-US" sz="1400" dirty="0">
              <a:solidFill>
                <a:srgbClr val="000000"/>
              </a:solidFill>
              <a:latin typeface="Arial" charset="0"/>
              <a:cs typeface="Arial" charset="0"/>
            </a:endParaRPr>
          </a:p>
        </p:txBody>
      </p:sp>
      <p:sp>
        <p:nvSpPr>
          <p:cNvPr id="33" name="TextBox 68"/>
          <p:cNvSpPr txBox="1">
            <a:spLocks noChangeArrowheads="1"/>
          </p:cNvSpPr>
          <p:nvPr/>
        </p:nvSpPr>
        <p:spPr bwMode="auto">
          <a:xfrm>
            <a:off x="5173005" y="1918889"/>
            <a:ext cx="1088310" cy="584775"/>
          </a:xfrm>
          <a:prstGeom prst="rect">
            <a:avLst/>
          </a:prstGeom>
          <a:noFill/>
          <a:ln w="9525">
            <a:noFill/>
            <a:miter lim="800000"/>
            <a:headEnd/>
            <a:tailEnd/>
          </a:ln>
        </p:spPr>
        <p:txBody>
          <a:bodyPr wrap="none">
            <a:spAutoFit/>
          </a:bodyPr>
          <a:lstStyle/>
          <a:p>
            <a:pPr algn="r"/>
            <a:r>
              <a:rPr lang="en-US" sz="1600" dirty="0">
                <a:solidFill>
                  <a:srgbClr val="000000"/>
                </a:solidFill>
                <a:latin typeface="Calibri"/>
                <a:cs typeface="Arial" charset="0"/>
              </a:rPr>
              <a:t>.NET</a:t>
            </a:r>
          </a:p>
          <a:p>
            <a:pPr algn="r"/>
            <a:r>
              <a:rPr lang="en-US" sz="1600" dirty="0">
                <a:solidFill>
                  <a:srgbClr val="000000"/>
                </a:solidFill>
                <a:latin typeface="Calibri"/>
                <a:cs typeface="Arial" charset="0"/>
              </a:rPr>
              <a:t>consumers</a:t>
            </a:r>
          </a:p>
        </p:txBody>
      </p:sp>
      <p:sp>
        <p:nvSpPr>
          <p:cNvPr id="34" name="Text Box 49"/>
          <p:cNvSpPr txBox="1">
            <a:spLocks noChangeArrowheads="1"/>
          </p:cNvSpPr>
          <p:nvPr/>
        </p:nvSpPr>
        <p:spPr bwMode="auto">
          <a:xfrm>
            <a:off x="6780934" y="977288"/>
            <a:ext cx="852488" cy="307777"/>
          </a:xfrm>
          <a:prstGeom prst="rect">
            <a:avLst/>
          </a:prstGeom>
          <a:noFill/>
          <a:ln w="9525">
            <a:noFill/>
            <a:miter lim="800000"/>
            <a:headEnd/>
            <a:tailEnd/>
          </a:ln>
        </p:spPr>
        <p:txBody>
          <a:bodyPr wrap="square">
            <a:spAutoFit/>
          </a:bodyPr>
          <a:lstStyle/>
          <a:p>
            <a:r>
              <a:rPr lang="en-US" sz="1400" dirty="0">
                <a:solidFill>
                  <a:srgbClr val="FFFFFF"/>
                </a:solidFill>
                <a:latin typeface="Calibri"/>
                <a:cs typeface="Arial" charset="0"/>
              </a:rPr>
              <a:t>Landing</a:t>
            </a:r>
          </a:p>
        </p:txBody>
      </p:sp>
      <p:sp>
        <p:nvSpPr>
          <p:cNvPr id="35" name="Text Box 49"/>
          <p:cNvSpPr txBox="1">
            <a:spLocks noChangeArrowheads="1"/>
          </p:cNvSpPr>
          <p:nvPr/>
        </p:nvSpPr>
        <p:spPr bwMode="auto">
          <a:xfrm>
            <a:off x="6807925" y="1205888"/>
            <a:ext cx="717889" cy="307777"/>
          </a:xfrm>
          <a:prstGeom prst="rect">
            <a:avLst/>
          </a:prstGeom>
          <a:noFill/>
          <a:ln w="9525">
            <a:noFill/>
            <a:miter lim="800000"/>
            <a:headEnd/>
            <a:tailEnd/>
          </a:ln>
        </p:spPr>
        <p:txBody>
          <a:bodyPr wrap="none">
            <a:spAutoFit/>
          </a:bodyPr>
          <a:lstStyle/>
          <a:p>
            <a:r>
              <a:rPr lang="en-US" sz="1400" dirty="0">
                <a:solidFill>
                  <a:srgbClr val="FFFFFF"/>
                </a:solidFill>
                <a:latin typeface="Calibri"/>
                <a:cs typeface="Arial" charset="0"/>
              </a:rPr>
              <a:t>Staging</a:t>
            </a:r>
          </a:p>
        </p:txBody>
      </p:sp>
      <p:cxnSp>
        <p:nvCxnSpPr>
          <p:cNvPr id="36" name="Straight Arrow Connector 71"/>
          <p:cNvCxnSpPr>
            <a:cxnSpLocks noChangeShapeType="1"/>
            <a:stCxn id="65" idx="3"/>
            <a:endCxn id="59" idx="1"/>
          </p:cNvCxnSpPr>
          <p:nvPr/>
        </p:nvCxnSpPr>
        <p:spPr bwMode="auto">
          <a:xfrm>
            <a:off x="4821384" y="1238002"/>
            <a:ext cx="2188955" cy="374600"/>
          </a:xfrm>
          <a:prstGeom prst="straightConnector1">
            <a:avLst/>
          </a:prstGeom>
          <a:noFill/>
          <a:ln w="28575" algn="ctr">
            <a:solidFill>
              <a:schemeClr val="tx1"/>
            </a:solidFill>
            <a:round/>
            <a:headEnd type="arrow"/>
            <a:tailEnd type="arrow" w="med" len="med"/>
          </a:ln>
        </p:spPr>
      </p:cxnSp>
      <p:cxnSp>
        <p:nvCxnSpPr>
          <p:cNvPr id="40" name="Straight Connector 75"/>
          <p:cNvCxnSpPr>
            <a:cxnSpLocks noChangeShapeType="1"/>
            <a:endCxn id="65" idx="1"/>
          </p:cNvCxnSpPr>
          <p:nvPr/>
        </p:nvCxnSpPr>
        <p:spPr bwMode="auto">
          <a:xfrm>
            <a:off x="2732112" y="942760"/>
            <a:ext cx="1519259" cy="295244"/>
          </a:xfrm>
          <a:prstGeom prst="line">
            <a:avLst/>
          </a:prstGeom>
          <a:noFill/>
          <a:ln w="28575" algn="ctr">
            <a:solidFill>
              <a:schemeClr val="tx1"/>
            </a:solidFill>
            <a:round/>
            <a:headEnd/>
            <a:tailEnd type="triangle" w="med" len="med"/>
          </a:ln>
        </p:spPr>
      </p:cxnSp>
      <p:grpSp>
        <p:nvGrpSpPr>
          <p:cNvPr id="3" name="Group 84"/>
          <p:cNvGrpSpPr>
            <a:grpSpLocks/>
          </p:cNvGrpSpPr>
          <p:nvPr/>
        </p:nvGrpSpPr>
        <p:grpSpPr bwMode="auto">
          <a:xfrm>
            <a:off x="4286744" y="957312"/>
            <a:ext cx="480704" cy="433279"/>
            <a:chOff x="1680" y="2271"/>
            <a:chExt cx="198" cy="404"/>
          </a:xfrm>
        </p:grpSpPr>
        <p:sp>
          <p:nvSpPr>
            <p:cNvPr id="42" name="Oval 82"/>
            <p:cNvSpPr>
              <a:spLocks noChangeArrowheads="1"/>
            </p:cNvSpPr>
            <p:nvPr/>
          </p:nvSpPr>
          <p:spPr bwMode="auto">
            <a:xfrm>
              <a:off x="1680" y="2271"/>
              <a:ext cx="198" cy="404"/>
            </a:xfrm>
            <a:prstGeom prst="ellipse">
              <a:avLst/>
            </a:prstGeom>
            <a:solidFill>
              <a:srgbClr val="00CC00"/>
            </a:solidFill>
            <a:ln w="9525">
              <a:solidFill>
                <a:schemeClr val="tx1"/>
              </a:solidFill>
              <a:round/>
              <a:headEnd/>
              <a:tailEnd/>
            </a:ln>
          </p:spPr>
          <p:txBody>
            <a:bodyPr anchor="ctr">
              <a:spAutoFit/>
            </a:bodyPr>
            <a:lstStyle/>
            <a:p>
              <a:endParaRPr lang="en-US" sz="1400" dirty="0">
                <a:solidFill>
                  <a:srgbClr val="000000"/>
                </a:solidFill>
                <a:latin typeface="Arial" charset="0"/>
                <a:cs typeface="Arial" charset="0"/>
              </a:endParaRPr>
            </a:p>
          </p:txBody>
        </p:sp>
        <p:sp>
          <p:nvSpPr>
            <p:cNvPr id="43" name="Text Box 83"/>
            <p:cNvSpPr txBox="1">
              <a:spLocks noChangeArrowheads="1"/>
            </p:cNvSpPr>
            <p:nvPr/>
          </p:nvSpPr>
          <p:spPr bwMode="auto">
            <a:xfrm>
              <a:off x="1708" y="2382"/>
              <a:ext cx="165" cy="258"/>
            </a:xfrm>
            <a:prstGeom prst="rect">
              <a:avLst/>
            </a:prstGeom>
            <a:noFill/>
            <a:ln w="9525">
              <a:noFill/>
              <a:miter lim="800000"/>
              <a:headEnd/>
              <a:tailEnd/>
            </a:ln>
          </p:spPr>
          <p:txBody>
            <a:bodyPr wrap="none">
              <a:spAutoFit/>
            </a:bodyPr>
            <a:lstStyle/>
            <a:p>
              <a:pPr algn="ctr"/>
              <a:r>
                <a:rPr lang="en-US" sz="1200" dirty="0">
                  <a:solidFill>
                    <a:srgbClr val="000000"/>
                  </a:solidFill>
                  <a:latin typeface="Calibri"/>
                  <a:cs typeface="Arial" charset="0"/>
                </a:rPr>
                <a:t>ETL</a:t>
              </a:r>
            </a:p>
          </p:txBody>
        </p:sp>
      </p:grpSp>
      <p:pic>
        <p:nvPicPr>
          <p:cNvPr id="45" name="Picture 20" descr="&#10;interf.gif                                                     0005E23EMacintosh HD                   BB067433:"/>
          <p:cNvPicPr>
            <a:picLocks noChangeAspect="1" noChangeArrowheads="1"/>
          </p:cNvPicPr>
          <p:nvPr/>
        </p:nvPicPr>
        <p:blipFill>
          <a:blip r:embed="rId4" cstate="print"/>
          <a:srcRect/>
          <a:stretch>
            <a:fillRect/>
          </a:stretch>
        </p:blipFill>
        <p:spPr bwMode="auto">
          <a:xfrm>
            <a:off x="1983509" y="1399958"/>
            <a:ext cx="742950" cy="685800"/>
          </a:xfrm>
          <a:prstGeom prst="rect">
            <a:avLst/>
          </a:prstGeom>
          <a:noFill/>
          <a:ln w="9525">
            <a:noFill/>
            <a:miter lim="800000"/>
            <a:headEnd/>
            <a:tailEnd/>
          </a:ln>
        </p:spPr>
      </p:pic>
      <p:sp>
        <p:nvSpPr>
          <p:cNvPr id="46" name="Text Box 62"/>
          <p:cNvSpPr txBox="1">
            <a:spLocks noChangeArrowheads="1"/>
          </p:cNvSpPr>
          <p:nvPr/>
        </p:nvSpPr>
        <p:spPr bwMode="auto">
          <a:xfrm>
            <a:off x="554186" y="1531902"/>
            <a:ext cx="1385453" cy="584775"/>
          </a:xfrm>
          <a:prstGeom prst="rect">
            <a:avLst/>
          </a:prstGeom>
          <a:noFill/>
          <a:ln w="9525">
            <a:noFill/>
            <a:miter lim="800000"/>
            <a:headEnd/>
            <a:tailEnd/>
          </a:ln>
        </p:spPr>
        <p:txBody>
          <a:bodyPr wrap="square">
            <a:spAutoFit/>
          </a:bodyPr>
          <a:lstStyle/>
          <a:p>
            <a:r>
              <a:rPr lang="en-US" sz="1600" dirty="0">
                <a:solidFill>
                  <a:srgbClr val="000000"/>
                </a:solidFill>
                <a:latin typeface="Calibri"/>
                <a:cs typeface="Arial" charset="0"/>
              </a:rPr>
              <a:t>Real-time</a:t>
            </a:r>
          </a:p>
          <a:p>
            <a:r>
              <a:rPr lang="en-US" sz="1600" dirty="0">
                <a:solidFill>
                  <a:srgbClr val="000000"/>
                </a:solidFill>
                <a:latin typeface="Calibri"/>
                <a:cs typeface="Arial" charset="0"/>
              </a:rPr>
              <a:t>Messages</a:t>
            </a:r>
          </a:p>
        </p:txBody>
      </p:sp>
      <p:cxnSp>
        <p:nvCxnSpPr>
          <p:cNvPr id="47" name="Straight Connector 95"/>
          <p:cNvCxnSpPr>
            <a:cxnSpLocks noChangeShapeType="1"/>
            <a:endCxn id="65" idx="1"/>
          </p:cNvCxnSpPr>
          <p:nvPr/>
        </p:nvCxnSpPr>
        <p:spPr bwMode="auto">
          <a:xfrm flipV="1">
            <a:off x="2690834" y="1238003"/>
            <a:ext cx="1560534" cy="504858"/>
          </a:xfrm>
          <a:prstGeom prst="line">
            <a:avLst/>
          </a:prstGeom>
          <a:noFill/>
          <a:ln w="28575" algn="ctr">
            <a:solidFill>
              <a:schemeClr val="tx1"/>
            </a:solidFill>
            <a:round/>
            <a:headEnd/>
            <a:tailEnd type="triangle" w="med" len="med"/>
          </a:ln>
        </p:spPr>
      </p:cxnSp>
      <p:grpSp>
        <p:nvGrpSpPr>
          <p:cNvPr id="5" name="Group 96"/>
          <p:cNvGrpSpPr>
            <a:grpSpLocks/>
          </p:cNvGrpSpPr>
          <p:nvPr/>
        </p:nvGrpSpPr>
        <p:grpSpPr bwMode="auto">
          <a:xfrm>
            <a:off x="1619972" y="571284"/>
            <a:ext cx="1147762" cy="767954"/>
            <a:chOff x="1516818" y="963370"/>
            <a:chExt cx="1092703" cy="1024817"/>
          </a:xfrm>
        </p:grpSpPr>
        <p:pic>
          <p:nvPicPr>
            <p:cNvPr id="49" name="Picture 61"/>
            <p:cNvPicPr>
              <a:picLocks noChangeAspect="1" noChangeArrowheads="1"/>
            </p:cNvPicPr>
            <p:nvPr/>
          </p:nvPicPr>
          <p:blipFill>
            <a:blip r:embed="rId5" cstate="print"/>
            <a:srcRect/>
            <a:stretch>
              <a:fillRect/>
            </a:stretch>
          </p:blipFill>
          <p:spPr bwMode="auto">
            <a:xfrm>
              <a:off x="1516818" y="996032"/>
              <a:ext cx="668174" cy="992155"/>
            </a:xfrm>
            <a:prstGeom prst="rect">
              <a:avLst/>
            </a:prstGeom>
            <a:noFill/>
            <a:ln w="9525">
              <a:noFill/>
              <a:miter lim="800000"/>
              <a:headEnd/>
              <a:tailEnd/>
            </a:ln>
          </p:spPr>
        </p:pic>
        <p:pic>
          <p:nvPicPr>
            <p:cNvPr id="50" name="Picture 61"/>
            <p:cNvPicPr>
              <a:picLocks noChangeAspect="1" noChangeArrowheads="1"/>
            </p:cNvPicPr>
            <p:nvPr/>
          </p:nvPicPr>
          <p:blipFill>
            <a:blip r:embed="rId5" cstate="print"/>
            <a:srcRect/>
            <a:stretch>
              <a:fillRect/>
            </a:stretch>
          </p:blipFill>
          <p:spPr bwMode="auto">
            <a:xfrm>
              <a:off x="1669218" y="963370"/>
              <a:ext cx="668174" cy="992155"/>
            </a:xfrm>
            <a:prstGeom prst="rect">
              <a:avLst/>
            </a:prstGeom>
            <a:noFill/>
            <a:ln w="9525">
              <a:noFill/>
              <a:miter lim="800000"/>
              <a:headEnd/>
              <a:tailEnd/>
            </a:ln>
          </p:spPr>
        </p:pic>
        <p:pic>
          <p:nvPicPr>
            <p:cNvPr id="51" name="Picture 61"/>
            <p:cNvPicPr>
              <a:picLocks noChangeAspect="1" noChangeArrowheads="1"/>
            </p:cNvPicPr>
            <p:nvPr/>
          </p:nvPicPr>
          <p:blipFill>
            <a:blip r:embed="rId5" cstate="print"/>
            <a:srcRect/>
            <a:stretch>
              <a:fillRect/>
            </a:stretch>
          </p:blipFill>
          <p:spPr bwMode="auto">
            <a:xfrm>
              <a:off x="1941347" y="963371"/>
              <a:ext cx="668174" cy="992155"/>
            </a:xfrm>
            <a:prstGeom prst="rect">
              <a:avLst/>
            </a:prstGeom>
            <a:noFill/>
            <a:ln w="9525">
              <a:noFill/>
              <a:miter lim="800000"/>
              <a:headEnd/>
              <a:tailEnd/>
            </a:ln>
          </p:spPr>
        </p:pic>
      </p:grpSp>
      <p:sp>
        <p:nvSpPr>
          <p:cNvPr id="52" name="Text Box 62"/>
          <p:cNvSpPr txBox="1">
            <a:spLocks noChangeArrowheads="1"/>
          </p:cNvSpPr>
          <p:nvPr/>
        </p:nvSpPr>
        <p:spPr bwMode="auto">
          <a:xfrm>
            <a:off x="434109" y="845127"/>
            <a:ext cx="1238250" cy="338554"/>
          </a:xfrm>
          <a:prstGeom prst="rect">
            <a:avLst/>
          </a:prstGeom>
          <a:noFill/>
          <a:ln w="9525">
            <a:noFill/>
            <a:miter lim="800000"/>
            <a:headEnd/>
            <a:tailEnd/>
          </a:ln>
        </p:spPr>
        <p:txBody>
          <a:bodyPr wrap="square">
            <a:spAutoFit/>
          </a:bodyPr>
          <a:lstStyle/>
          <a:p>
            <a:r>
              <a:rPr lang="en-US" sz="1600" dirty="0">
                <a:solidFill>
                  <a:srgbClr val="000000"/>
                </a:solidFill>
                <a:latin typeface="Calibri"/>
                <a:cs typeface="Arial" charset="0"/>
              </a:rPr>
              <a:t>Batch Files</a:t>
            </a:r>
          </a:p>
        </p:txBody>
      </p:sp>
      <p:sp>
        <p:nvSpPr>
          <p:cNvPr id="55" name="Oval 62"/>
          <p:cNvSpPr>
            <a:spLocks noChangeArrowheads="1"/>
          </p:cNvSpPr>
          <p:nvPr/>
        </p:nvSpPr>
        <p:spPr bwMode="auto">
          <a:xfrm>
            <a:off x="7499845" y="1945773"/>
            <a:ext cx="521154" cy="389513"/>
          </a:xfrm>
          <a:prstGeom prst="ellipse">
            <a:avLst/>
          </a:prstGeom>
          <a:solidFill>
            <a:srgbClr val="00B050"/>
          </a:solidFill>
          <a:ln w="9525" algn="ctr">
            <a:solidFill>
              <a:schemeClr val="tx1"/>
            </a:solidFill>
            <a:round/>
            <a:headEnd/>
            <a:tailEnd/>
          </a:ln>
        </p:spPr>
        <p:txBody>
          <a:bodyPr wrap="none" anchor="ctr">
            <a:spAutoFit/>
          </a:bodyPr>
          <a:lstStyle/>
          <a:p>
            <a:pPr algn="ctr">
              <a:spcBef>
                <a:spcPct val="50000"/>
              </a:spcBef>
              <a:buClr>
                <a:srgbClr val="D4001A"/>
              </a:buClr>
            </a:pPr>
            <a:r>
              <a:rPr lang="en-US" sz="1200" dirty="0">
                <a:solidFill>
                  <a:srgbClr val="000000"/>
                </a:solidFill>
                <a:latin typeface="HigherStandards" pitchFamily="2" charset="0"/>
                <a:cs typeface="Arial" charset="0"/>
              </a:rPr>
              <a:t>ETL</a:t>
            </a:r>
          </a:p>
        </p:txBody>
      </p:sp>
      <p:sp>
        <p:nvSpPr>
          <p:cNvPr id="58" name="Content Placeholder 6"/>
          <p:cNvSpPr txBox="1">
            <a:spLocks/>
          </p:cNvSpPr>
          <p:nvPr/>
        </p:nvSpPr>
        <p:spPr>
          <a:xfrm>
            <a:off x="242890" y="2527979"/>
            <a:ext cx="5671022" cy="2579896"/>
          </a:xfrm>
          <a:prstGeom prst="rect">
            <a:avLst/>
          </a:prstGeom>
          <a:solidFill>
            <a:srgbClr val="C00000"/>
          </a:solidFill>
        </p:spPr>
        <p:txBody>
          <a:bodyPr/>
          <a:lstStyle/>
          <a:p>
            <a:pPr marL="228600" indent="-228600" eaLnBrk="0" hangingPunct="0">
              <a:spcBef>
                <a:spcPct val="20000"/>
              </a:spcBef>
              <a:buClr>
                <a:srgbClr val="FFFFFF"/>
              </a:buClr>
              <a:defRPr/>
            </a:pPr>
            <a:r>
              <a:rPr lang="en-US" b="1" dirty="0">
                <a:solidFill>
                  <a:srgbClr val="FFFFFF"/>
                </a:solidFill>
                <a:latin typeface="Calibri"/>
                <a:cs typeface="Arial" charset="0"/>
              </a:rPr>
              <a:t>Business </a:t>
            </a:r>
            <a:r>
              <a:rPr lang="en-US" b="1" dirty="0" smtClean="0">
                <a:solidFill>
                  <a:srgbClr val="FFFFFF"/>
                </a:solidFill>
                <a:latin typeface="Calibri"/>
                <a:cs typeface="Arial" charset="0"/>
              </a:rPr>
              <a:t>Benefits</a:t>
            </a:r>
            <a:endParaRPr lang="en-US" b="1" dirty="0">
              <a:solidFill>
                <a:srgbClr val="FFFFFF"/>
              </a:solidFill>
              <a:latin typeface="Calibri"/>
              <a:cs typeface="Arial" charset="0"/>
            </a:endParaRPr>
          </a:p>
          <a:p>
            <a:pPr marL="177800" indent="-177800" eaLnBrk="0" hangingPunct="0">
              <a:lnSpc>
                <a:spcPct val="90000"/>
              </a:lnSpc>
              <a:spcBef>
                <a:spcPct val="20000"/>
              </a:spcBef>
              <a:buClr>
                <a:srgbClr val="FFFFFF"/>
              </a:buClr>
              <a:buSzPct val="100000"/>
              <a:buFont typeface="Arial" pitchFamily="34" charset="0"/>
              <a:buChar char="•"/>
              <a:defRPr/>
            </a:pPr>
            <a:r>
              <a:rPr lang="en-US" sz="1400" kern="0" dirty="0" smtClean="0">
                <a:solidFill>
                  <a:srgbClr val="FFFFFF"/>
                </a:solidFill>
              </a:rPr>
              <a:t>NO SLA misses since going live in May 2011</a:t>
            </a:r>
          </a:p>
          <a:p>
            <a:pPr marL="177800" indent="-177800" eaLnBrk="0" hangingPunct="0">
              <a:lnSpc>
                <a:spcPct val="90000"/>
              </a:lnSpc>
              <a:spcBef>
                <a:spcPct val="20000"/>
              </a:spcBef>
              <a:buClr>
                <a:srgbClr val="FFFFFF"/>
              </a:buClr>
              <a:buSzPct val="100000"/>
              <a:buFont typeface="Arial" pitchFamily="34" charset="0"/>
              <a:buChar char="•"/>
              <a:defRPr/>
            </a:pPr>
            <a:r>
              <a:rPr lang="en-US" sz="1400" kern="0" dirty="0" smtClean="0">
                <a:solidFill>
                  <a:srgbClr val="FFFFFF"/>
                </a:solidFill>
              </a:rPr>
              <a:t>New applications that could not be deployed in pre-Exadata environment due to capacity and performance bottlenecks are deployed now</a:t>
            </a:r>
          </a:p>
          <a:p>
            <a:pPr marL="177800" indent="-177800" eaLnBrk="0" hangingPunct="0">
              <a:lnSpc>
                <a:spcPct val="90000"/>
              </a:lnSpc>
              <a:spcBef>
                <a:spcPct val="20000"/>
              </a:spcBef>
              <a:buClr>
                <a:srgbClr val="FFFFFF"/>
              </a:buClr>
              <a:buSzPct val="100000"/>
              <a:buFont typeface="Arial" pitchFamily="34" charset="0"/>
              <a:buChar char="•"/>
              <a:defRPr/>
            </a:pPr>
            <a:r>
              <a:rPr lang="en-US" sz="1400" kern="0" dirty="0" smtClean="0">
                <a:solidFill>
                  <a:srgbClr val="FFFFFF"/>
                </a:solidFill>
              </a:rPr>
              <a:t>Performance Improvement - ETL and Batch jobs are running up to 7X faster</a:t>
            </a:r>
          </a:p>
          <a:p>
            <a:pPr marL="177800" indent="-177800" eaLnBrk="0" hangingPunct="0">
              <a:lnSpc>
                <a:spcPct val="90000"/>
              </a:lnSpc>
              <a:spcBef>
                <a:spcPct val="20000"/>
              </a:spcBef>
              <a:buClr>
                <a:srgbClr val="FFFFFF"/>
              </a:buClr>
              <a:buSzPct val="100000"/>
              <a:buFont typeface="Arial" pitchFamily="34" charset="0"/>
              <a:buChar char="•"/>
              <a:defRPr/>
            </a:pPr>
            <a:r>
              <a:rPr lang="en-US" sz="1400" kern="0" dirty="0" smtClean="0">
                <a:solidFill>
                  <a:srgbClr val="FFFFFF"/>
                </a:solidFill>
              </a:rPr>
              <a:t>Generating over  10,000 reports daily </a:t>
            </a:r>
          </a:p>
          <a:p>
            <a:pPr marL="177800" indent="-177800" eaLnBrk="0" hangingPunct="0">
              <a:lnSpc>
                <a:spcPct val="90000"/>
              </a:lnSpc>
              <a:spcBef>
                <a:spcPct val="20000"/>
              </a:spcBef>
              <a:buClr>
                <a:srgbClr val="FFFFFF"/>
              </a:buClr>
              <a:buSzPct val="100000"/>
              <a:buFont typeface="Arial" pitchFamily="34" charset="0"/>
              <a:buChar char="•"/>
              <a:defRPr/>
            </a:pPr>
            <a:r>
              <a:rPr lang="en-US" sz="1400" kern="0" dirty="0" smtClean="0">
                <a:solidFill>
                  <a:srgbClr val="FFFFFF"/>
                </a:solidFill>
              </a:rPr>
              <a:t>Maximum Availability - No Single Point of Failure</a:t>
            </a:r>
          </a:p>
          <a:p>
            <a:pPr marL="177800" indent="-177800" eaLnBrk="0" hangingPunct="0">
              <a:lnSpc>
                <a:spcPct val="90000"/>
              </a:lnSpc>
              <a:spcBef>
                <a:spcPct val="20000"/>
              </a:spcBef>
              <a:buClr>
                <a:srgbClr val="FFFFFF"/>
              </a:buClr>
              <a:buSzPct val="100000"/>
              <a:buFont typeface="Arial" pitchFamily="34" charset="0"/>
              <a:buChar char="•"/>
              <a:defRPr/>
            </a:pPr>
            <a:r>
              <a:rPr lang="en-US" sz="1400" kern="0" dirty="0" smtClean="0">
                <a:solidFill>
                  <a:srgbClr val="FFFFFF"/>
                </a:solidFill>
              </a:rPr>
              <a:t>Disaster Recovery (DR) Database can be opened anytime if needed</a:t>
            </a:r>
            <a:endParaRPr lang="en-US" sz="1400" dirty="0">
              <a:solidFill>
                <a:srgbClr val="FFFFFF"/>
              </a:solidFill>
              <a:latin typeface="Calibri"/>
              <a:cs typeface="Arial" charset="0"/>
            </a:endParaRPr>
          </a:p>
          <a:p>
            <a:pPr marL="228600" indent="-228600" eaLnBrk="0" hangingPunct="0">
              <a:spcBef>
                <a:spcPct val="20000"/>
              </a:spcBef>
              <a:buClr>
                <a:srgbClr val="FFFFFF"/>
              </a:buClr>
              <a:buFont typeface="Arial" pitchFamily="34" charset="0"/>
              <a:buChar char="•"/>
              <a:defRPr/>
            </a:pPr>
            <a:endParaRPr lang="en-US" sz="1600" dirty="0">
              <a:solidFill>
                <a:srgbClr val="FFFFFF"/>
              </a:solidFill>
              <a:latin typeface="Arial" charset="0"/>
              <a:cs typeface="Arial" charset="0"/>
            </a:endParaRPr>
          </a:p>
        </p:txBody>
      </p:sp>
      <p:pic>
        <p:nvPicPr>
          <p:cNvPr id="59" name="Picture 51" descr="ExadataX2-8_1up_0074.png"/>
          <p:cNvPicPr>
            <a:picLocks noChangeAspect="1"/>
          </p:cNvPicPr>
          <p:nvPr/>
        </p:nvPicPr>
        <p:blipFill>
          <a:blip r:embed="rId6" cstate="print"/>
          <a:srcRect/>
          <a:stretch>
            <a:fillRect/>
          </a:stretch>
        </p:blipFill>
        <p:spPr bwMode="auto">
          <a:xfrm>
            <a:off x="7010342" y="613669"/>
            <a:ext cx="1106487" cy="1997869"/>
          </a:xfrm>
          <a:prstGeom prst="rect">
            <a:avLst/>
          </a:prstGeom>
          <a:noFill/>
          <a:ln w="9525">
            <a:noFill/>
            <a:miter lim="800000"/>
            <a:headEnd/>
            <a:tailEnd/>
          </a:ln>
        </p:spPr>
      </p:pic>
      <p:pic>
        <p:nvPicPr>
          <p:cNvPr id="75" name="Picture 17" descr="C:\Documents and Settings\jmeeks\My Documents\My Pictures\compu015.gif"/>
          <p:cNvPicPr>
            <a:picLocks noChangeAspect="1" noChangeArrowheads="1"/>
          </p:cNvPicPr>
          <p:nvPr/>
        </p:nvPicPr>
        <p:blipFill>
          <a:blip r:embed="rId2" cstate="print"/>
          <a:srcRect/>
          <a:stretch>
            <a:fillRect/>
          </a:stretch>
        </p:blipFill>
        <p:spPr bwMode="auto">
          <a:xfrm>
            <a:off x="6222670" y="1727861"/>
            <a:ext cx="413658" cy="1031669"/>
          </a:xfrm>
          <a:prstGeom prst="rect">
            <a:avLst/>
          </a:prstGeom>
          <a:noFill/>
          <a:ln w="9525">
            <a:noFill/>
            <a:miter lim="800000"/>
            <a:headEnd/>
            <a:tailEnd/>
          </a:ln>
        </p:spPr>
      </p:pic>
      <p:cxnSp>
        <p:nvCxnSpPr>
          <p:cNvPr id="77" name="Straight Arrow Connector 76"/>
          <p:cNvCxnSpPr>
            <a:stCxn id="59" idx="1"/>
            <a:endCxn id="75" idx="3"/>
          </p:cNvCxnSpPr>
          <p:nvPr/>
        </p:nvCxnSpPr>
        <p:spPr bwMode="auto">
          <a:xfrm flipH="1">
            <a:off x="6636331" y="1612603"/>
            <a:ext cx="374011" cy="631093"/>
          </a:xfrm>
          <a:prstGeom prst="straightConnector1">
            <a:avLst/>
          </a:prstGeom>
          <a:solidFill>
            <a:schemeClr val="accent2"/>
          </a:solidFill>
          <a:ln w="28575" cap="rnd" cmpd="sng" algn="ctr">
            <a:solidFill>
              <a:schemeClr val="tx1"/>
            </a:solidFill>
            <a:prstDash val="solid"/>
            <a:round/>
            <a:headEnd type="none" w="med" len="med"/>
            <a:tailEnd type="arrow"/>
          </a:ln>
          <a:effectLst/>
        </p:spPr>
      </p:cxnSp>
      <p:pic>
        <p:nvPicPr>
          <p:cNvPr id="78" name="Picture 17" descr="C:\Documents and Settings\jmeeks\My Documents\My Pictures\compu015.gif"/>
          <p:cNvPicPr>
            <a:picLocks noChangeAspect="1" noChangeArrowheads="1"/>
          </p:cNvPicPr>
          <p:nvPr/>
        </p:nvPicPr>
        <p:blipFill>
          <a:blip r:embed="rId2" cstate="print"/>
          <a:srcRect/>
          <a:stretch>
            <a:fillRect/>
          </a:stretch>
        </p:blipFill>
        <p:spPr bwMode="auto">
          <a:xfrm>
            <a:off x="7301464" y="3121079"/>
            <a:ext cx="583748" cy="1168876"/>
          </a:xfrm>
          <a:prstGeom prst="rect">
            <a:avLst/>
          </a:prstGeom>
          <a:noFill/>
          <a:ln w="9525">
            <a:noFill/>
            <a:miter lim="800000"/>
            <a:headEnd/>
            <a:tailEnd/>
          </a:ln>
        </p:spPr>
      </p:pic>
      <p:cxnSp>
        <p:nvCxnSpPr>
          <p:cNvPr id="90" name="Straight Arrow Connector 89"/>
          <p:cNvCxnSpPr>
            <a:stCxn id="59" idx="2"/>
            <a:endCxn id="78" idx="0"/>
          </p:cNvCxnSpPr>
          <p:nvPr/>
        </p:nvCxnSpPr>
        <p:spPr bwMode="auto">
          <a:xfrm>
            <a:off x="7563584" y="2611536"/>
            <a:ext cx="29755" cy="509542"/>
          </a:xfrm>
          <a:prstGeom prst="straightConnector1">
            <a:avLst/>
          </a:prstGeom>
          <a:solidFill>
            <a:schemeClr val="accent2"/>
          </a:solidFill>
          <a:ln w="28575" cap="rnd" cmpd="sng" algn="ctr">
            <a:solidFill>
              <a:schemeClr val="tx1"/>
            </a:solidFill>
            <a:prstDash val="solid"/>
            <a:round/>
            <a:headEnd type="none" w="med" len="med"/>
            <a:tailEnd type="arrow"/>
          </a:ln>
          <a:effectLst/>
        </p:spPr>
      </p:cxnSp>
      <p:sp>
        <p:nvSpPr>
          <p:cNvPr id="93" name="Text Box 113"/>
          <p:cNvSpPr txBox="1">
            <a:spLocks noChangeArrowheads="1"/>
          </p:cNvSpPr>
          <p:nvPr/>
        </p:nvSpPr>
        <p:spPr bwMode="auto">
          <a:xfrm>
            <a:off x="4059427" y="1732545"/>
            <a:ext cx="1138902" cy="338554"/>
          </a:xfrm>
          <a:prstGeom prst="rect">
            <a:avLst/>
          </a:prstGeom>
          <a:noFill/>
          <a:ln w="9525">
            <a:noFill/>
            <a:miter lim="800000"/>
            <a:headEnd/>
            <a:tailEnd/>
          </a:ln>
        </p:spPr>
        <p:txBody>
          <a:bodyPr wrap="none">
            <a:spAutoFit/>
          </a:bodyPr>
          <a:lstStyle/>
          <a:p>
            <a:r>
              <a:rPr lang="en-US" sz="1600" dirty="0" smtClean="0">
                <a:solidFill>
                  <a:srgbClr val="000000"/>
                </a:solidFill>
                <a:latin typeface="Calibri"/>
                <a:cs typeface="Arial" charset="0"/>
              </a:rPr>
              <a:t>Informatica</a:t>
            </a:r>
            <a:endParaRPr lang="en-US" sz="1600" dirty="0">
              <a:solidFill>
                <a:srgbClr val="000000"/>
              </a:solidFill>
              <a:latin typeface="Calibri"/>
              <a:cs typeface="Arial" charset="0"/>
            </a:endParaRPr>
          </a:p>
        </p:txBody>
      </p:sp>
      <p:sp>
        <p:nvSpPr>
          <p:cNvPr id="94" name="Text Box 113"/>
          <p:cNvSpPr txBox="1">
            <a:spLocks noChangeArrowheads="1"/>
          </p:cNvSpPr>
          <p:nvPr/>
        </p:nvSpPr>
        <p:spPr bwMode="auto">
          <a:xfrm>
            <a:off x="8108909" y="1403007"/>
            <a:ext cx="868836" cy="584775"/>
          </a:xfrm>
          <a:prstGeom prst="rect">
            <a:avLst/>
          </a:prstGeom>
          <a:noFill/>
          <a:ln w="9525">
            <a:noFill/>
            <a:miter lim="800000"/>
            <a:headEnd/>
            <a:tailEnd/>
          </a:ln>
        </p:spPr>
        <p:txBody>
          <a:bodyPr wrap="square">
            <a:spAutoFit/>
          </a:bodyPr>
          <a:lstStyle/>
          <a:p>
            <a:r>
              <a:rPr lang="en-US" sz="1600" dirty="0" smtClean="0">
                <a:solidFill>
                  <a:srgbClr val="000000"/>
                </a:solidFill>
                <a:latin typeface="Calibri"/>
                <a:cs typeface="Arial" charset="0"/>
              </a:rPr>
              <a:t>Exadata X2-2</a:t>
            </a:r>
            <a:endParaRPr lang="en-US" sz="1600" dirty="0">
              <a:solidFill>
                <a:srgbClr val="000000"/>
              </a:solidFill>
              <a:latin typeface="Calibri"/>
              <a:cs typeface="Arial"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wipe(up)">
                                      <p:cBhvr>
                                        <p:cTn id="7"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7564" y="1"/>
            <a:ext cx="8496436" cy="384572"/>
          </a:xfrm>
        </p:spPr>
        <p:txBody>
          <a:bodyPr/>
          <a:lstStyle/>
          <a:p>
            <a:r>
              <a:rPr lang="en-US" dirty="0" smtClean="0"/>
              <a:t>CRC Exadata –  Rapid Migration Steps &amp; Techniques Used</a:t>
            </a:r>
            <a:endParaRPr lang="en-US" dirty="0"/>
          </a:p>
        </p:txBody>
      </p:sp>
      <p:sp>
        <p:nvSpPr>
          <p:cNvPr id="4" name="Slide Number Placeholder 3"/>
          <p:cNvSpPr>
            <a:spLocks noGrp="1"/>
          </p:cNvSpPr>
          <p:nvPr>
            <p:ph type="sldNum" sz="quarter" idx="11"/>
          </p:nvPr>
        </p:nvSpPr>
        <p:spPr/>
        <p:txBody>
          <a:bodyPr/>
          <a:lstStyle/>
          <a:p>
            <a:pPr>
              <a:defRPr/>
            </a:pPr>
            <a:fld id="{8A1BFC25-838D-41A8-AF35-983BAE67F03C}" type="slidenum">
              <a:rPr lang="en-US" smtClean="0">
                <a:solidFill>
                  <a:srgbClr val="006082"/>
                </a:solidFill>
              </a:rPr>
              <a:pPr>
                <a:defRPr/>
              </a:pPr>
              <a:t>41</a:t>
            </a:fld>
            <a:endParaRPr lang="en-US" dirty="0">
              <a:solidFill>
                <a:srgbClr val="006082"/>
              </a:solidFill>
            </a:endParaRPr>
          </a:p>
        </p:txBody>
      </p:sp>
      <p:sp>
        <p:nvSpPr>
          <p:cNvPr id="48" name="Rounded Rectangle 47"/>
          <p:cNvSpPr/>
          <p:nvPr/>
        </p:nvSpPr>
        <p:spPr bwMode="auto">
          <a:xfrm rot="10800000" flipV="1">
            <a:off x="1295068" y="3838931"/>
            <a:ext cx="886691" cy="211122"/>
          </a:xfrm>
          <a:prstGeom prst="roundRect">
            <a:avLst/>
          </a:prstGeom>
          <a:solidFill>
            <a:srgbClr val="D4001A"/>
          </a:solidFill>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wrap="square" lIns="45720" tIns="18288" rIns="45720" bIns="18288" anchor="ctr">
            <a:spAutoFit/>
          </a:bodyPr>
          <a:lstStyle/>
          <a:p>
            <a:pPr algn="ctr">
              <a:defRPr/>
            </a:pPr>
            <a:r>
              <a:rPr lang="en-US" sz="1000" dirty="0">
                <a:solidFill>
                  <a:srgbClr val="FFFFFF"/>
                </a:solidFill>
                <a:ea typeface="ＭＳ Ｐゴシック" pitchFamily="34" charset="-128"/>
              </a:rPr>
              <a:t>Primary DC</a:t>
            </a:r>
          </a:p>
        </p:txBody>
      </p:sp>
      <p:grpSp>
        <p:nvGrpSpPr>
          <p:cNvPr id="3" name="Group 53"/>
          <p:cNvGrpSpPr>
            <a:grpSpLocks/>
          </p:cNvGrpSpPr>
          <p:nvPr/>
        </p:nvGrpSpPr>
        <p:grpSpPr bwMode="auto">
          <a:xfrm>
            <a:off x="6142251" y="650067"/>
            <a:ext cx="2776994" cy="3110539"/>
            <a:chOff x="7453200" y="1352491"/>
            <a:chExt cx="2778162" cy="5036014"/>
          </a:xfrm>
        </p:grpSpPr>
        <p:grpSp>
          <p:nvGrpSpPr>
            <p:cNvPr id="5" name="Group 26"/>
            <p:cNvGrpSpPr>
              <a:grpSpLocks/>
            </p:cNvGrpSpPr>
            <p:nvPr/>
          </p:nvGrpSpPr>
          <p:grpSpPr bwMode="auto">
            <a:xfrm>
              <a:off x="7560063" y="1352491"/>
              <a:ext cx="2671299" cy="1689790"/>
              <a:chOff x="287338" y="1763099"/>
              <a:chExt cx="3855106" cy="2328503"/>
            </a:xfrm>
          </p:grpSpPr>
          <p:pic>
            <p:nvPicPr>
              <p:cNvPr id="52" name="Picture 126"/>
              <p:cNvPicPr>
                <a:picLocks noChangeAspect="1" noChangeArrowheads="1"/>
              </p:cNvPicPr>
              <p:nvPr/>
            </p:nvPicPr>
            <p:blipFill>
              <a:blip r:embed="rId2" cstate="print"/>
              <a:srcRect/>
              <a:stretch>
                <a:fillRect/>
              </a:stretch>
            </p:blipFill>
            <p:spPr bwMode="auto">
              <a:xfrm>
                <a:off x="428625" y="2009775"/>
                <a:ext cx="696913" cy="1066800"/>
              </a:xfrm>
              <a:prstGeom prst="rect">
                <a:avLst/>
              </a:prstGeom>
              <a:noFill/>
              <a:ln w="9525">
                <a:noFill/>
                <a:miter lim="800000"/>
                <a:headEnd/>
                <a:tailEnd/>
              </a:ln>
            </p:spPr>
          </p:pic>
          <p:pic>
            <p:nvPicPr>
              <p:cNvPr id="53" name="Picture 108" descr="icon_db_purp"/>
              <p:cNvPicPr>
                <a:picLocks noChangeAspect="1" noChangeArrowheads="1"/>
              </p:cNvPicPr>
              <p:nvPr/>
            </p:nvPicPr>
            <p:blipFill>
              <a:blip r:embed="rId3" cstate="print"/>
              <a:srcRect/>
              <a:stretch>
                <a:fillRect/>
              </a:stretch>
            </p:blipFill>
            <p:spPr bwMode="auto">
              <a:xfrm rot="10800000">
                <a:off x="287338" y="3390901"/>
                <a:ext cx="1022350" cy="681037"/>
              </a:xfrm>
              <a:prstGeom prst="rect">
                <a:avLst/>
              </a:prstGeom>
              <a:noFill/>
              <a:ln w="9525">
                <a:noFill/>
                <a:miter lim="800000"/>
                <a:headEnd/>
                <a:tailEnd/>
              </a:ln>
            </p:spPr>
          </p:pic>
          <p:pic>
            <p:nvPicPr>
              <p:cNvPr id="54" name="Picture 126"/>
              <p:cNvPicPr>
                <a:picLocks noChangeAspect="1" noChangeArrowheads="1"/>
              </p:cNvPicPr>
              <p:nvPr/>
            </p:nvPicPr>
            <p:blipFill>
              <a:blip r:embed="rId2" cstate="print"/>
              <a:srcRect/>
              <a:stretch>
                <a:fillRect/>
              </a:stretch>
            </p:blipFill>
            <p:spPr bwMode="auto">
              <a:xfrm>
                <a:off x="1298575" y="2008188"/>
                <a:ext cx="696913" cy="1066800"/>
              </a:xfrm>
              <a:prstGeom prst="rect">
                <a:avLst/>
              </a:prstGeom>
              <a:noFill/>
              <a:ln w="9525">
                <a:noFill/>
                <a:miter lim="800000"/>
                <a:headEnd/>
                <a:tailEnd/>
              </a:ln>
            </p:spPr>
          </p:pic>
          <p:pic>
            <p:nvPicPr>
              <p:cNvPr id="55" name="Picture 108" descr="icon_db_purp"/>
              <p:cNvPicPr>
                <a:picLocks noChangeAspect="1" noChangeArrowheads="1"/>
              </p:cNvPicPr>
              <p:nvPr/>
            </p:nvPicPr>
            <p:blipFill>
              <a:blip r:embed="rId3" cstate="print"/>
              <a:srcRect/>
              <a:stretch>
                <a:fillRect/>
              </a:stretch>
            </p:blipFill>
            <p:spPr bwMode="auto">
              <a:xfrm rot="10800000">
                <a:off x="1373188" y="3389312"/>
                <a:ext cx="631825" cy="681037"/>
              </a:xfrm>
              <a:prstGeom prst="rect">
                <a:avLst/>
              </a:prstGeom>
              <a:noFill/>
              <a:ln w="9525">
                <a:noFill/>
                <a:miter lim="800000"/>
                <a:headEnd/>
                <a:tailEnd/>
              </a:ln>
            </p:spPr>
          </p:pic>
          <p:cxnSp>
            <p:nvCxnSpPr>
              <p:cNvPr id="56" name="Straight Connector 55"/>
              <p:cNvCxnSpPr/>
              <p:nvPr/>
            </p:nvCxnSpPr>
            <p:spPr bwMode="auto">
              <a:xfrm rot="5400000">
                <a:off x="630032" y="3220949"/>
                <a:ext cx="339124" cy="2293"/>
              </a:xfrm>
              <a:prstGeom prst="line">
                <a:avLst/>
              </a:prstGeom>
              <a:ln>
                <a:headEnd type="none" w="med" len="med"/>
                <a:tailEnd type="none"/>
              </a:ln>
            </p:spPr>
            <p:style>
              <a:lnRef idx="3">
                <a:schemeClr val="dk1"/>
              </a:lnRef>
              <a:fillRef idx="0">
                <a:schemeClr val="dk1"/>
              </a:fillRef>
              <a:effectRef idx="2">
                <a:schemeClr val="dk1"/>
              </a:effectRef>
              <a:fontRef idx="minor">
                <a:schemeClr val="tx1"/>
              </a:fontRef>
            </p:style>
          </p:cxnSp>
          <p:cxnSp>
            <p:nvCxnSpPr>
              <p:cNvPr id="57" name="Straight Connector 56"/>
              <p:cNvCxnSpPr/>
              <p:nvPr/>
            </p:nvCxnSpPr>
            <p:spPr bwMode="auto">
              <a:xfrm rot="16200000" flipH="1">
                <a:off x="1505828" y="3205270"/>
                <a:ext cx="350064" cy="18336"/>
              </a:xfrm>
              <a:prstGeom prst="line">
                <a:avLst/>
              </a:prstGeom>
              <a:ln>
                <a:headEnd type="none" w="med" len="med"/>
                <a:tailEnd type="none"/>
              </a:ln>
            </p:spPr>
            <p:style>
              <a:lnRef idx="3">
                <a:schemeClr val="dk1"/>
              </a:lnRef>
              <a:fillRef idx="0">
                <a:schemeClr val="dk1"/>
              </a:fillRef>
              <a:effectRef idx="2">
                <a:schemeClr val="dk1"/>
              </a:effectRef>
              <a:fontRef idx="minor">
                <a:schemeClr val="tx1"/>
              </a:fontRef>
            </p:style>
          </p:cxnSp>
          <p:sp>
            <p:nvSpPr>
              <p:cNvPr id="58" name="TextBox 37"/>
              <p:cNvSpPr txBox="1">
                <a:spLocks noChangeArrowheads="1"/>
              </p:cNvSpPr>
              <p:nvPr/>
            </p:nvSpPr>
            <p:spPr bwMode="auto">
              <a:xfrm>
                <a:off x="1389780" y="3525121"/>
                <a:ext cx="731801" cy="566481"/>
              </a:xfrm>
              <a:prstGeom prst="rect">
                <a:avLst/>
              </a:prstGeom>
              <a:noFill/>
              <a:ln w="9525">
                <a:noFill/>
                <a:miter lim="800000"/>
                <a:headEnd/>
                <a:tailEnd/>
              </a:ln>
            </p:spPr>
            <p:txBody>
              <a:bodyPr wrap="none">
                <a:spAutoFit/>
              </a:bodyPr>
              <a:lstStyle/>
              <a:p>
                <a:pPr>
                  <a:defRPr/>
                </a:pPr>
                <a:r>
                  <a:rPr lang="en-US" sz="1050" dirty="0">
                    <a:solidFill>
                      <a:srgbClr val="FFFFFF"/>
                    </a:solidFill>
                    <a:latin typeface="Calibri"/>
                  </a:rPr>
                  <a:t>RDW</a:t>
                </a:r>
              </a:p>
            </p:txBody>
          </p:sp>
          <p:sp>
            <p:nvSpPr>
              <p:cNvPr id="59" name="TextBox 38"/>
              <p:cNvSpPr txBox="1">
                <a:spLocks noChangeArrowheads="1"/>
              </p:cNvSpPr>
              <p:nvPr/>
            </p:nvSpPr>
            <p:spPr bwMode="auto">
              <a:xfrm>
                <a:off x="573836" y="3522932"/>
                <a:ext cx="590624" cy="566481"/>
              </a:xfrm>
              <a:prstGeom prst="rect">
                <a:avLst/>
              </a:prstGeom>
              <a:noFill/>
              <a:ln w="9525">
                <a:noFill/>
                <a:miter lim="800000"/>
                <a:headEnd/>
                <a:tailEnd/>
              </a:ln>
            </p:spPr>
            <p:txBody>
              <a:bodyPr wrap="none">
                <a:spAutoFit/>
              </a:bodyPr>
              <a:lstStyle/>
              <a:p>
                <a:pPr>
                  <a:defRPr/>
                </a:pPr>
                <a:r>
                  <a:rPr lang="en-US" sz="1050" dirty="0">
                    <a:solidFill>
                      <a:srgbClr val="FFFFFF"/>
                    </a:solidFill>
                    <a:latin typeface="Calibri"/>
                  </a:rPr>
                  <a:t>IDS</a:t>
                </a:r>
              </a:p>
            </p:txBody>
          </p:sp>
          <p:sp>
            <p:nvSpPr>
              <p:cNvPr id="60" name="Rounded Rectangle 59"/>
              <p:cNvSpPr/>
              <p:nvPr/>
            </p:nvSpPr>
            <p:spPr bwMode="auto">
              <a:xfrm>
                <a:off x="2301986" y="1763099"/>
                <a:ext cx="1840458" cy="471009"/>
              </a:xfrm>
              <a:prstGeom prst="roundRect">
                <a:avLst/>
              </a:prstGeom>
              <a:solidFill>
                <a:srgbClr val="D4001A"/>
              </a:solidFill>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lIns="45720" tIns="18288" rIns="45720" bIns="18288" anchor="ctr">
                <a:spAutoFit/>
              </a:bodyPr>
              <a:lstStyle/>
              <a:p>
                <a:pPr algn="ctr">
                  <a:defRPr/>
                </a:pPr>
                <a:r>
                  <a:rPr lang="en-US" sz="1000" dirty="0">
                    <a:solidFill>
                      <a:srgbClr val="FFFFFF"/>
                    </a:solidFill>
                    <a:ea typeface="ＭＳ Ｐゴシック" pitchFamily="34" charset="-128"/>
                    <a:cs typeface="Arial" charset="0"/>
                  </a:rPr>
                  <a:t>Pre-Exadata (10g DR)</a:t>
                </a:r>
              </a:p>
            </p:txBody>
          </p:sp>
        </p:grpSp>
        <p:pic>
          <p:nvPicPr>
            <p:cNvPr id="51" name="Picture 51" descr="ExadataX2-8_1up_0074.png"/>
            <p:cNvPicPr>
              <a:picLocks noChangeAspect="1"/>
            </p:cNvPicPr>
            <p:nvPr/>
          </p:nvPicPr>
          <p:blipFill>
            <a:blip r:embed="rId4" cstate="print"/>
            <a:srcRect/>
            <a:stretch>
              <a:fillRect/>
            </a:stretch>
          </p:blipFill>
          <p:spPr bwMode="auto">
            <a:xfrm>
              <a:off x="7453200" y="3786540"/>
              <a:ext cx="1105990" cy="2601965"/>
            </a:xfrm>
            <a:prstGeom prst="rect">
              <a:avLst/>
            </a:prstGeom>
            <a:noFill/>
            <a:ln w="9525">
              <a:noFill/>
              <a:miter lim="800000"/>
              <a:headEnd/>
              <a:tailEnd/>
            </a:ln>
          </p:spPr>
        </p:pic>
      </p:grpSp>
      <p:grpSp>
        <p:nvGrpSpPr>
          <p:cNvPr id="6" name="Group 54"/>
          <p:cNvGrpSpPr>
            <a:grpSpLocks/>
          </p:cNvGrpSpPr>
          <p:nvPr/>
        </p:nvGrpSpPr>
        <p:grpSpPr bwMode="auto">
          <a:xfrm>
            <a:off x="719808" y="430363"/>
            <a:ext cx="1586070" cy="3363644"/>
            <a:chOff x="7560063" y="999449"/>
            <a:chExt cx="1584799" cy="5529048"/>
          </a:xfrm>
        </p:grpSpPr>
        <p:grpSp>
          <p:nvGrpSpPr>
            <p:cNvPr id="7" name="Group 26"/>
            <p:cNvGrpSpPr>
              <a:grpSpLocks/>
            </p:cNvGrpSpPr>
            <p:nvPr/>
          </p:nvGrpSpPr>
          <p:grpSpPr bwMode="auto">
            <a:xfrm>
              <a:off x="7560063" y="999449"/>
              <a:ext cx="1584799" cy="2049116"/>
              <a:chOff x="287338" y="1276609"/>
              <a:chExt cx="2287115" cy="2823647"/>
            </a:xfrm>
          </p:grpSpPr>
          <p:pic>
            <p:nvPicPr>
              <p:cNvPr id="64" name="Picture 126"/>
              <p:cNvPicPr>
                <a:picLocks noChangeAspect="1" noChangeArrowheads="1"/>
              </p:cNvPicPr>
              <p:nvPr/>
            </p:nvPicPr>
            <p:blipFill>
              <a:blip r:embed="rId2" cstate="print"/>
              <a:srcRect/>
              <a:stretch>
                <a:fillRect/>
              </a:stretch>
            </p:blipFill>
            <p:spPr bwMode="auto">
              <a:xfrm>
                <a:off x="428625" y="2009775"/>
                <a:ext cx="696913" cy="1066800"/>
              </a:xfrm>
              <a:prstGeom prst="rect">
                <a:avLst/>
              </a:prstGeom>
              <a:noFill/>
              <a:ln w="9525">
                <a:noFill/>
                <a:miter lim="800000"/>
                <a:headEnd/>
                <a:tailEnd/>
              </a:ln>
            </p:spPr>
          </p:pic>
          <p:pic>
            <p:nvPicPr>
              <p:cNvPr id="65" name="Picture 108" descr="icon_db_purp"/>
              <p:cNvPicPr>
                <a:picLocks noChangeAspect="1" noChangeArrowheads="1"/>
              </p:cNvPicPr>
              <p:nvPr/>
            </p:nvPicPr>
            <p:blipFill>
              <a:blip r:embed="rId3" cstate="print"/>
              <a:srcRect/>
              <a:stretch>
                <a:fillRect/>
              </a:stretch>
            </p:blipFill>
            <p:spPr bwMode="auto">
              <a:xfrm rot="10800000">
                <a:off x="287338" y="3390900"/>
                <a:ext cx="1022350" cy="681038"/>
              </a:xfrm>
              <a:prstGeom prst="rect">
                <a:avLst/>
              </a:prstGeom>
              <a:noFill/>
              <a:ln w="9525">
                <a:noFill/>
                <a:miter lim="800000"/>
                <a:headEnd/>
                <a:tailEnd/>
              </a:ln>
            </p:spPr>
          </p:pic>
          <p:pic>
            <p:nvPicPr>
              <p:cNvPr id="66" name="Picture 126"/>
              <p:cNvPicPr>
                <a:picLocks noChangeAspect="1" noChangeArrowheads="1"/>
              </p:cNvPicPr>
              <p:nvPr/>
            </p:nvPicPr>
            <p:blipFill>
              <a:blip r:embed="rId2" cstate="print"/>
              <a:srcRect/>
              <a:stretch>
                <a:fillRect/>
              </a:stretch>
            </p:blipFill>
            <p:spPr bwMode="auto">
              <a:xfrm>
                <a:off x="1298575" y="2008188"/>
                <a:ext cx="696913" cy="1066800"/>
              </a:xfrm>
              <a:prstGeom prst="rect">
                <a:avLst/>
              </a:prstGeom>
              <a:noFill/>
              <a:ln w="9525">
                <a:noFill/>
                <a:miter lim="800000"/>
                <a:headEnd/>
                <a:tailEnd/>
              </a:ln>
            </p:spPr>
          </p:pic>
          <p:pic>
            <p:nvPicPr>
              <p:cNvPr id="67" name="Picture 108" descr="icon_db_purp"/>
              <p:cNvPicPr>
                <a:picLocks noChangeAspect="1" noChangeArrowheads="1"/>
              </p:cNvPicPr>
              <p:nvPr/>
            </p:nvPicPr>
            <p:blipFill>
              <a:blip r:embed="rId3" cstate="print"/>
              <a:srcRect/>
              <a:stretch>
                <a:fillRect/>
              </a:stretch>
            </p:blipFill>
            <p:spPr bwMode="auto">
              <a:xfrm rot="10800000">
                <a:off x="1373188" y="3389314"/>
                <a:ext cx="631824" cy="681036"/>
              </a:xfrm>
              <a:prstGeom prst="rect">
                <a:avLst/>
              </a:prstGeom>
              <a:noFill/>
              <a:ln w="9525">
                <a:noFill/>
                <a:miter lim="800000"/>
                <a:headEnd/>
                <a:tailEnd/>
              </a:ln>
            </p:spPr>
          </p:pic>
          <p:cxnSp>
            <p:nvCxnSpPr>
              <p:cNvPr id="68" name="Straight Connector 67"/>
              <p:cNvCxnSpPr/>
              <p:nvPr/>
            </p:nvCxnSpPr>
            <p:spPr bwMode="auto">
              <a:xfrm rot="5400000">
                <a:off x="630554" y="3219802"/>
                <a:ext cx="339124" cy="4578"/>
              </a:xfrm>
              <a:prstGeom prst="line">
                <a:avLst/>
              </a:prstGeom>
              <a:ln>
                <a:headEnd type="none" w="med" len="med"/>
                <a:tailEnd type="none"/>
              </a:ln>
            </p:spPr>
            <p:style>
              <a:lnRef idx="3">
                <a:schemeClr val="dk1"/>
              </a:lnRef>
              <a:fillRef idx="0">
                <a:schemeClr val="dk1"/>
              </a:fillRef>
              <a:effectRef idx="2">
                <a:schemeClr val="dk1"/>
              </a:effectRef>
              <a:fontRef idx="minor">
                <a:schemeClr val="tx1"/>
              </a:fontRef>
            </p:style>
          </p:cxnSp>
          <p:cxnSp>
            <p:nvCxnSpPr>
              <p:cNvPr id="69" name="Straight Connector 68"/>
              <p:cNvCxnSpPr/>
              <p:nvPr/>
            </p:nvCxnSpPr>
            <p:spPr bwMode="auto">
              <a:xfrm rot="16200000" flipH="1">
                <a:off x="1505272" y="3206423"/>
                <a:ext cx="350064" cy="16024"/>
              </a:xfrm>
              <a:prstGeom prst="line">
                <a:avLst/>
              </a:prstGeom>
              <a:ln>
                <a:headEnd type="none" w="med" len="med"/>
                <a:tailEnd type="none"/>
              </a:ln>
            </p:spPr>
            <p:style>
              <a:lnRef idx="3">
                <a:schemeClr val="dk1"/>
              </a:lnRef>
              <a:fillRef idx="0">
                <a:schemeClr val="dk1"/>
              </a:fillRef>
              <a:effectRef idx="2">
                <a:schemeClr val="dk1"/>
              </a:effectRef>
              <a:fontRef idx="minor">
                <a:schemeClr val="tx1"/>
              </a:fontRef>
            </p:style>
          </p:cxnSp>
          <p:sp>
            <p:nvSpPr>
              <p:cNvPr id="70" name="TextBox 37"/>
              <p:cNvSpPr txBox="1">
                <a:spLocks noChangeArrowheads="1"/>
              </p:cNvSpPr>
              <p:nvPr/>
            </p:nvSpPr>
            <p:spPr bwMode="auto">
              <a:xfrm>
                <a:off x="1390721" y="3525115"/>
                <a:ext cx="730909" cy="575141"/>
              </a:xfrm>
              <a:prstGeom prst="rect">
                <a:avLst/>
              </a:prstGeom>
              <a:noFill/>
              <a:ln w="9525">
                <a:noFill/>
                <a:miter lim="800000"/>
                <a:headEnd/>
                <a:tailEnd/>
              </a:ln>
            </p:spPr>
            <p:txBody>
              <a:bodyPr wrap="none">
                <a:spAutoFit/>
              </a:bodyPr>
              <a:lstStyle/>
              <a:p>
                <a:pPr>
                  <a:defRPr/>
                </a:pPr>
                <a:r>
                  <a:rPr lang="en-US" sz="1050" dirty="0">
                    <a:solidFill>
                      <a:srgbClr val="FFFFFF"/>
                    </a:solidFill>
                    <a:latin typeface="Calibri"/>
                  </a:rPr>
                  <a:t>RDW</a:t>
                </a:r>
              </a:p>
            </p:txBody>
          </p:sp>
          <p:sp>
            <p:nvSpPr>
              <p:cNvPr id="71" name="TextBox 38"/>
              <p:cNvSpPr txBox="1">
                <a:spLocks noChangeArrowheads="1"/>
              </p:cNvSpPr>
              <p:nvPr/>
            </p:nvSpPr>
            <p:spPr bwMode="auto">
              <a:xfrm>
                <a:off x="575775" y="3522929"/>
                <a:ext cx="589903" cy="575141"/>
              </a:xfrm>
              <a:prstGeom prst="rect">
                <a:avLst/>
              </a:prstGeom>
              <a:noFill/>
              <a:ln w="9525">
                <a:noFill/>
                <a:miter lim="800000"/>
                <a:headEnd/>
                <a:tailEnd/>
              </a:ln>
            </p:spPr>
            <p:txBody>
              <a:bodyPr wrap="none">
                <a:spAutoFit/>
              </a:bodyPr>
              <a:lstStyle/>
              <a:p>
                <a:pPr>
                  <a:defRPr/>
                </a:pPr>
                <a:r>
                  <a:rPr lang="en-US" sz="1050" dirty="0">
                    <a:solidFill>
                      <a:srgbClr val="FFFFFF"/>
                    </a:solidFill>
                    <a:latin typeface="Calibri"/>
                  </a:rPr>
                  <a:t>IDS</a:t>
                </a:r>
              </a:p>
            </p:txBody>
          </p:sp>
          <p:sp>
            <p:nvSpPr>
              <p:cNvPr id="72" name="Rounded Rectangle 71"/>
              <p:cNvSpPr/>
              <p:nvPr/>
            </p:nvSpPr>
            <p:spPr bwMode="auto">
              <a:xfrm>
                <a:off x="539173" y="1276609"/>
                <a:ext cx="2035280" cy="478209"/>
              </a:xfrm>
              <a:prstGeom prst="roundRect">
                <a:avLst/>
              </a:prstGeom>
              <a:solidFill>
                <a:srgbClr val="D4001A"/>
              </a:solidFill>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wrap="square" lIns="45720" tIns="18288" rIns="45720" bIns="18288" anchor="ctr">
                <a:spAutoFit/>
              </a:bodyPr>
              <a:lstStyle/>
              <a:p>
                <a:pPr algn="ctr">
                  <a:defRPr/>
                </a:pPr>
                <a:r>
                  <a:rPr lang="en-US" sz="1000" dirty="0">
                    <a:solidFill>
                      <a:srgbClr val="FFFFFF"/>
                    </a:solidFill>
                    <a:ea typeface="ＭＳ Ｐゴシック" pitchFamily="34" charset="-128"/>
                    <a:cs typeface="Arial" charset="0"/>
                  </a:rPr>
                  <a:t>Pre-Exadata (10g Prod)</a:t>
                </a:r>
              </a:p>
            </p:txBody>
          </p:sp>
        </p:grpSp>
        <p:pic>
          <p:nvPicPr>
            <p:cNvPr id="63" name="Picture 56" descr="ExadataX2-8_1up_0074.png"/>
            <p:cNvPicPr>
              <a:picLocks noChangeAspect="1"/>
            </p:cNvPicPr>
            <p:nvPr/>
          </p:nvPicPr>
          <p:blipFill>
            <a:blip r:embed="rId5" cstate="print"/>
            <a:srcRect/>
            <a:stretch>
              <a:fillRect/>
            </a:stretch>
          </p:blipFill>
          <p:spPr bwMode="auto">
            <a:xfrm>
              <a:off x="8016439" y="3864068"/>
              <a:ext cx="1105990" cy="2664429"/>
            </a:xfrm>
            <a:prstGeom prst="rect">
              <a:avLst/>
            </a:prstGeom>
            <a:noFill/>
            <a:ln w="9525">
              <a:noFill/>
              <a:miter lim="800000"/>
              <a:headEnd/>
              <a:tailEnd/>
            </a:ln>
          </p:spPr>
        </p:pic>
      </p:grpSp>
      <p:sp>
        <p:nvSpPr>
          <p:cNvPr id="73" name="Right Arrow 66"/>
          <p:cNvSpPr>
            <a:spLocks noChangeArrowheads="1"/>
          </p:cNvSpPr>
          <p:nvPr/>
        </p:nvSpPr>
        <p:spPr bwMode="auto">
          <a:xfrm>
            <a:off x="2560894" y="837199"/>
            <a:ext cx="3622675" cy="611386"/>
          </a:xfrm>
          <a:prstGeom prst="rightArrow">
            <a:avLst>
              <a:gd name="adj1" fmla="val 50000"/>
              <a:gd name="adj2" fmla="val 65489"/>
            </a:avLst>
          </a:prstGeom>
          <a:solidFill>
            <a:schemeClr val="tx1"/>
          </a:solidFill>
          <a:ln w="9525" algn="ctr">
            <a:solidFill>
              <a:schemeClr val="tx1"/>
            </a:solidFill>
            <a:round/>
            <a:headEnd/>
            <a:tailEnd/>
          </a:ln>
        </p:spPr>
        <p:txBody>
          <a:bodyPr anchor="ctr">
            <a:spAutoFit/>
          </a:bodyPr>
          <a:lstStyle/>
          <a:p>
            <a:pPr algn="ctr">
              <a:spcBef>
                <a:spcPct val="50000"/>
              </a:spcBef>
              <a:buClr>
                <a:srgbClr val="D4001A"/>
              </a:buClr>
            </a:pPr>
            <a:endParaRPr lang="en-US" sz="1400" dirty="0">
              <a:solidFill>
                <a:srgbClr val="000000"/>
              </a:solidFill>
              <a:latin typeface="HigherStandards" pitchFamily="2" charset="0"/>
            </a:endParaRPr>
          </a:p>
        </p:txBody>
      </p:sp>
      <p:grpSp>
        <p:nvGrpSpPr>
          <p:cNvPr id="8" name="Group 83"/>
          <p:cNvGrpSpPr>
            <a:grpSpLocks/>
          </p:cNvGrpSpPr>
          <p:nvPr/>
        </p:nvGrpSpPr>
        <p:grpSpPr bwMode="auto">
          <a:xfrm>
            <a:off x="3519021" y="958119"/>
            <a:ext cx="1053494" cy="823775"/>
            <a:chOff x="3736548" y="1652520"/>
            <a:chExt cx="1053263" cy="1128215"/>
          </a:xfrm>
          <a:solidFill>
            <a:srgbClr val="D4001A"/>
          </a:solidFill>
        </p:grpSpPr>
        <p:sp>
          <p:nvSpPr>
            <p:cNvPr id="75" name="Flowchart: Summing Junction 68"/>
            <p:cNvSpPr>
              <a:spLocks noChangeArrowheads="1"/>
            </p:cNvSpPr>
            <p:nvPr/>
          </p:nvSpPr>
          <p:spPr bwMode="auto">
            <a:xfrm>
              <a:off x="4292257" y="1652520"/>
              <a:ext cx="259708" cy="592738"/>
            </a:xfrm>
            <a:prstGeom prst="flowChartSummingJunction">
              <a:avLst/>
            </a:prstGeom>
            <a:grpFill/>
            <a:ln w="9525" algn="ctr">
              <a:solidFill>
                <a:schemeClr val="tx1"/>
              </a:solidFill>
              <a:round/>
              <a:headEnd/>
              <a:tailEnd/>
            </a:ln>
          </p:spPr>
          <p:txBody>
            <a:bodyPr wrap="none" anchor="ctr">
              <a:spAutoFit/>
            </a:bodyPr>
            <a:lstStyle/>
            <a:p>
              <a:pPr algn="ctr">
                <a:spcBef>
                  <a:spcPct val="50000"/>
                </a:spcBef>
                <a:buClr>
                  <a:srgbClr val="D4001A"/>
                </a:buClr>
              </a:pPr>
              <a:endParaRPr lang="en-US" sz="1400" dirty="0">
                <a:solidFill>
                  <a:srgbClr val="000000"/>
                </a:solidFill>
                <a:latin typeface="HigherStandards" pitchFamily="2" charset="0"/>
              </a:endParaRPr>
            </a:p>
          </p:txBody>
        </p:sp>
        <p:sp>
          <p:nvSpPr>
            <p:cNvPr id="76" name="TextBox 71"/>
            <p:cNvSpPr txBox="1">
              <a:spLocks noChangeArrowheads="1"/>
            </p:cNvSpPr>
            <p:nvPr/>
          </p:nvSpPr>
          <p:spPr bwMode="auto">
            <a:xfrm>
              <a:off x="3736548" y="2317063"/>
              <a:ext cx="1053263" cy="463672"/>
            </a:xfrm>
            <a:prstGeom prst="rect">
              <a:avLst/>
            </a:prstGeom>
            <a:grpFill/>
            <a:ln w="9525">
              <a:noFill/>
              <a:miter lim="800000"/>
              <a:headEnd/>
              <a:tailEnd/>
            </a:ln>
          </p:spPr>
          <p:txBody>
            <a:bodyPr wrap="none">
              <a:spAutoFit/>
            </a:bodyPr>
            <a:lstStyle/>
            <a:p>
              <a:r>
                <a:rPr lang="en-US" sz="1600" dirty="0">
                  <a:solidFill>
                    <a:srgbClr val="FFFFFF"/>
                  </a:solidFill>
                  <a:latin typeface="Calibri"/>
                </a:rPr>
                <a:t>2. </a:t>
              </a:r>
              <a:r>
                <a:rPr lang="en-US" sz="1000" dirty="0">
                  <a:solidFill>
                    <a:srgbClr val="FFFFFF"/>
                  </a:solidFill>
                  <a:latin typeface="Calibri"/>
                </a:rPr>
                <a:t>Break Mirror</a:t>
              </a:r>
            </a:p>
          </p:txBody>
        </p:sp>
      </p:grpSp>
      <p:sp>
        <p:nvSpPr>
          <p:cNvPr id="80" name="Rounded Rectangle 79"/>
          <p:cNvSpPr/>
          <p:nvPr/>
        </p:nvSpPr>
        <p:spPr bwMode="auto">
          <a:xfrm>
            <a:off x="6282739" y="3816360"/>
            <a:ext cx="901833" cy="211122"/>
          </a:xfrm>
          <a:prstGeom prst="roundRect">
            <a:avLst/>
          </a:prstGeom>
          <a:solidFill>
            <a:srgbClr val="D4001A"/>
          </a:solidFill>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wrap="square" lIns="45720" tIns="18288" rIns="45720" bIns="18288" anchor="ctr">
            <a:spAutoFit/>
          </a:bodyPr>
          <a:lstStyle/>
          <a:p>
            <a:pPr algn="ctr">
              <a:defRPr/>
            </a:pPr>
            <a:r>
              <a:rPr lang="en-US" sz="1000" dirty="0">
                <a:solidFill>
                  <a:srgbClr val="FFFFFF"/>
                </a:solidFill>
                <a:ea typeface="ＭＳ Ｐゴシック" pitchFamily="34" charset="-128"/>
              </a:rPr>
              <a:t>DR DC</a:t>
            </a:r>
          </a:p>
        </p:txBody>
      </p:sp>
      <p:sp>
        <p:nvSpPr>
          <p:cNvPr id="81" name="TextBox 80"/>
          <p:cNvSpPr txBox="1">
            <a:spLocks noChangeArrowheads="1"/>
          </p:cNvSpPr>
          <p:nvPr/>
        </p:nvSpPr>
        <p:spPr bwMode="auto">
          <a:xfrm>
            <a:off x="536713" y="1739347"/>
            <a:ext cx="1431235" cy="338554"/>
          </a:xfrm>
          <a:prstGeom prst="rect">
            <a:avLst/>
          </a:prstGeom>
          <a:solidFill>
            <a:srgbClr val="D4001A"/>
          </a:solidFill>
          <a:ln w="9525">
            <a:noFill/>
            <a:miter lim="800000"/>
            <a:headEnd/>
            <a:tailEnd/>
          </a:ln>
        </p:spPr>
        <p:txBody>
          <a:bodyPr wrap="square">
            <a:spAutoFit/>
          </a:bodyPr>
          <a:lstStyle/>
          <a:p>
            <a:r>
              <a:rPr lang="en-US" sz="1600" dirty="0">
                <a:solidFill>
                  <a:srgbClr val="FFFFFF"/>
                </a:solidFill>
                <a:latin typeface="Calibri"/>
              </a:rPr>
              <a:t>1</a:t>
            </a:r>
            <a:r>
              <a:rPr lang="en-US" sz="1000" dirty="0">
                <a:solidFill>
                  <a:srgbClr val="FFFFFF"/>
                </a:solidFill>
                <a:latin typeface="Calibri"/>
              </a:rPr>
              <a:t>. Stop Databases</a:t>
            </a:r>
          </a:p>
        </p:txBody>
      </p:sp>
      <p:grpSp>
        <p:nvGrpSpPr>
          <p:cNvPr id="9" name="Group 80"/>
          <p:cNvGrpSpPr>
            <a:grpSpLocks/>
          </p:cNvGrpSpPr>
          <p:nvPr/>
        </p:nvGrpSpPr>
        <p:grpSpPr bwMode="auto">
          <a:xfrm>
            <a:off x="7437372" y="1477590"/>
            <a:ext cx="1497906" cy="1746647"/>
            <a:chOff x="7709661" y="2374695"/>
            <a:chExt cx="1497302" cy="2328770"/>
          </a:xfrm>
        </p:grpSpPr>
        <p:sp>
          <p:nvSpPr>
            <p:cNvPr id="83" name="Curved Up Arrow 82"/>
            <p:cNvSpPr/>
            <p:nvPr/>
          </p:nvSpPr>
          <p:spPr bwMode="auto">
            <a:xfrm rot="5400000" flipV="1">
              <a:off x="6849160" y="3235196"/>
              <a:ext cx="2328770" cy="607768"/>
            </a:xfrm>
            <a:prstGeom prst="curvedUpArrow">
              <a:avLst/>
            </a:prstGeom>
            <a:solidFill>
              <a:srgbClr val="D4001A"/>
            </a:solidFill>
            <a:ln w="19050">
              <a:headEnd type="none" w="med" len="med"/>
              <a:tailEnd type="none" w="med" len="med"/>
            </a:ln>
          </p:spPr>
          <p:style>
            <a:lnRef idx="3">
              <a:schemeClr val="dk1"/>
            </a:lnRef>
            <a:fillRef idx="0">
              <a:schemeClr val="dk1"/>
            </a:fillRef>
            <a:effectRef idx="2">
              <a:schemeClr val="dk1"/>
            </a:effectRef>
            <a:fontRef idx="minor">
              <a:schemeClr val="tx1"/>
            </a:fontRef>
          </p:style>
          <p:txBody>
            <a:bodyPr anchor="ctr"/>
            <a:lstStyle/>
            <a:p>
              <a:pPr algn="ctr">
                <a:defRPr/>
              </a:pPr>
              <a:endParaRPr lang="en-US" dirty="0">
                <a:solidFill>
                  <a:srgbClr val="000000"/>
                </a:solidFill>
              </a:endParaRPr>
            </a:p>
          </p:txBody>
        </p:sp>
        <p:sp>
          <p:nvSpPr>
            <p:cNvPr id="84" name="TextBox 76"/>
            <p:cNvSpPr txBox="1">
              <a:spLocks noChangeArrowheads="1"/>
            </p:cNvSpPr>
            <p:nvPr/>
          </p:nvSpPr>
          <p:spPr bwMode="auto">
            <a:xfrm>
              <a:off x="8444970" y="3174246"/>
              <a:ext cx="761993" cy="1272092"/>
            </a:xfrm>
            <a:prstGeom prst="rect">
              <a:avLst/>
            </a:prstGeom>
            <a:solidFill>
              <a:srgbClr val="D4001A"/>
            </a:solidFill>
            <a:ln w="9525">
              <a:noFill/>
              <a:miter lim="800000"/>
              <a:headEnd/>
              <a:tailEnd/>
            </a:ln>
          </p:spPr>
          <p:txBody>
            <a:bodyPr wrap="square">
              <a:spAutoFit/>
            </a:bodyPr>
            <a:lstStyle/>
            <a:p>
              <a:r>
                <a:rPr lang="en-US" sz="1600" dirty="0">
                  <a:solidFill>
                    <a:srgbClr val="FFFFFF"/>
                  </a:solidFill>
                  <a:latin typeface="Calibri"/>
                </a:rPr>
                <a:t>3</a:t>
              </a:r>
              <a:r>
                <a:rPr lang="en-US" sz="1000" dirty="0">
                  <a:solidFill>
                    <a:srgbClr val="FFFFFF"/>
                  </a:solidFill>
                  <a:latin typeface="Calibri"/>
                </a:rPr>
                <a:t>. </a:t>
              </a:r>
              <a:r>
                <a:rPr lang="en-US" sz="1000" dirty="0" smtClean="0">
                  <a:solidFill>
                    <a:srgbClr val="FFFFFF"/>
                  </a:solidFill>
                  <a:latin typeface="Calibri"/>
                </a:rPr>
                <a:t>11g DB pre-created. Data move  </a:t>
              </a:r>
              <a:r>
                <a:rPr lang="en-US" sz="1000" dirty="0">
                  <a:solidFill>
                    <a:srgbClr val="FFFFFF"/>
                  </a:solidFill>
                  <a:latin typeface="Calibri"/>
                </a:rPr>
                <a:t>using TTS</a:t>
              </a:r>
            </a:p>
          </p:txBody>
        </p:sp>
      </p:grpSp>
      <p:sp>
        <p:nvSpPr>
          <p:cNvPr id="88" name="TextBox 42"/>
          <p:cNvSpPr txBox="1">
            <a:spLocks noChangeArrowheads="1"/>
          </p:cNvSpPr>
          <p:nvPr/>
        </p:nvSpPr>
        <p:spPr bwMode="auto">
          <a:xfrm>
            <a:off x="4637275" y="1011147"/>
            <a:ext cx="1390124" cy="369332"/>
          </a:xfrm>
          <a:prstGeom prst="rect">
            <a:avLst/>
          </a:prstGeom>
          <a:noFill/>
          <a:ln w="9525">
            <a:noFill/>
            <a:miter lim="800000"/>
            <a:headEnd/>
            <a:tailEnd/>
          </a:ln>
        </p:spPr>
        <p:txBody>
          <a:bodyPr wrap="none">
            <a:spAutoFit/>
          </a:bodyPr>
          <a:lstStyle/>
          <a:p>
            <a:r>
              <a:rPr lang="en-US" dirty="0">
                <a:solidFill>
                  <a:srgbClr val="FFFFFF"/>
                </a:solidFill>
                <a:latin typeface="Calibri"/>
              </a:rPr>
              <a:t>EMC SRDF</a:t>
            </a:r>
          </a:p>
        </p:txBody>
      </p:sp>
      <p:sp>
        <p:nvSpPr>
          <p:cNvPr id="89" name="Line 58"/>
          <p:cNvSpPr>
            <a:spLocks noChangeShapeType="1"/>
          </p:cNvSpPr>
          <p:nvPr/>
        </p:nvSpPr>
        <p:spPr bwMode="auto">
          <a:xfrm>
            <a:off x="389176" y="2087010"/>
            <a:ext cx="7766050" cy="8335"/>
          </a:xfrm>
          <a:prstGeom prst="line">
            <a:avLst/>
          </a:prstGeom>
          <a:noFill/>
          <a:ln w="9525">
            <a:solidFill>
              <a:schemeClr val="tx2"/>
            </a:solidFill>
            <a:round/>
            <a:headEnd/>
            <a:tailEnd/>
          </a:ln>
        </p:spPr>
        <p:txBody>
          <a:bodyPr/>
          <a:lstStyle/>
          <a:p>
            <a:endParaRPr lang="en-US" dirty="0">
              <a:solidFill>
                <a:srgbClr val="000000"/>
              </a:solidFill>
            </a:endParaRPr>
          </a:p>
        </p:txBody>
      </p:sp>
      <p:grpSp>
        <p:nvGrpSpPr>
          <p:cNvPr id="10" name="Group 49"/>
          <p:cNvGrpSpPr/>
          <p:nvPr/>
        </p:nvGrpSpPr>
        <p:grpSpPr>
          <a:xfrm>
            <a:off x="2718707" y="2198487"/>
            <a:ext cx="3200400" cy="748832"/>
            <a:chOff x="2718707" y="2198487"/>
            <a:chExt cx="3200400" cy="748832"/>
          </a:xfrm>
        </p:grpSpPr>
        <p:sp>
          <p:nvSpPr>
            <p:cNvPr id="79" name="TextBox 73"/>
            <p:cNvSpPr txBox="1">
              <a:spLocks noChangeArrowheads="1"/>
            </p:cNvSpPr>
            <p:nvPr/>
          </p:nvSpPr>
          <p:spPr bwMode="auto">
            <a:xfrm>
              <a:off x="3270270" y="2198487"/>
              <a:ext cx="2076982" cy="646331"/>
            </a:xfrm>
            <a:prstGeom prst="rect">
              <a:avLst/>
            </a:prstGeom>
            <a:solidFill>
              <a:srgbClr val="D4001A"/>
            </a:solidFill>
            <a:ln w="9525">
              <a:solidFill>
                <a:schemeClr val="bg1"/>
              </a:solidFill>
              <a:miter lim="800000"/>
              <a:headEnd/>
              <a:tailEnd/>
            </a:ln>
          </p:spPr>
          <p:txBody>
            <a:bodyPr wrap="square">
              <a:spAutoFit/>
            </a:bodyPr>
            <a:lstStyle/>
            <a:p>
              <a:r>
                <a:rPr lang="en-US" sz="1600" dirty="0">
                  <a:solidFill>
                    <a:srgbClr val="FFFFFF"/>
                  </a:solidFill>
                  <a:latin typeface="Calibri"/>
                </a:rPr>
                <a:t>4. </a:t>
              </a:r>
              <a:r>
                <a:rPr lang="en-US" sz="1000" dirty="0">
                  <a:solidFill>
                    <a:srgbClr val="FFFFFF"/>
                  </a:solidFill>
                  <a:latin typeface="Calibri"/>
                </a:rPr>
                <a:t>Create </a:t>
              </a:r>
              <a:r>
                <a:rPr lang="en-US" sz="1000" dirty="0" smtClean="0">
                  <a:solidFill>
                    <a:srgbClr val="FFFFFF"/>
                  </a:solidFill>
                  <a:latin typeface="Calibri"/>
                </a:rPr>
                <a:t>Standby at primary DC  using Compressed Backup from DR site </a:t>
              </a:r>
              <a:endParaRPr lang="en-US" sz="1000" dirty="0">
                <a:solidFill>
                  <a:srgbClr val="FFFFFF"/>
                </a:solidFill>
                <a:latin typeface="Calibri"/>
              </a:endParaRPr>
            </a:p>
          </p:txBody>
        </p:sp>
        <p:sp>
          <p:nvSpPr>
            <p:cNvPr id="49" name="Left Arrow 48"/>
            <p:cNvSpPr/>
            <p:nvPr/>
          </p:nvSpPr>
          <p:spPr bwMode="auto">
            <a:xfrm>
              <a:off x="2718707" y="2620747"/>
              <a:ext cx="3200400" cy="326572"/>
            </a:xfrm>
            <a:prstGeom prst="leftArrow">
              <a:avLst/>
            </a:prstGeom>
            <a:solidFill>
              <a:srgbClr val="C00000"/>
            </a:solidFill>
            <a:ln>
              <a:noFill/>
              <a:headEnd type="none" w="med" len="med"/>
              <a:tailEnd type="none" w="med" len="med"/>
            </a:ln>
            <a:effectLst>
              <a:outerShdw blurRad="107950" dist="12700" dir="5400000" algn="ctr">
                <a:srgbClr val="000000"/>
              </a:outerShdw>
            </a:effectLst>
            <a:scene3d>
              <a:camera prst="orthographicFront">
                <a:rot lat="0" lon="0" rev="0"/>
              </a:camera>
              <a:lightRig rig="soft" dir="t">
                <a:rot lat="0" lon="0" rev="0"/>
              </a:lightRig>
            </a:scene3d>
            <a:sp3d contourW="25400" prstMaterial="matte">
              <a:bevelT w="63500" h="63500" prst="artDeco"/>
              <a:contourClr>
                <a:srgbClr val="FFFFFF"/>
              </a:contourClr>
            </a:sp3d>
          </p:spPr>
          <p:style>
            <a:lnRef idx="0">
              <a:schemeClr val="accent2"/>
            </a:lnRef>
            <a:fillRef idx="3">
              <a:schemeClr val="accent2"/>
            </a:fillRef>
            <a:effectRef idx="3">
              <a:schemeClr val="accent2"/>
            </a:effectRef>
            <a:fontRef idx="minor">
              <a:schemeClr val="lt1"/>
            </a:fontRef>
          </p:style>
          <p:txBody>
            <a:bodyPr vert="horz" wrap="none" lIns="36000" tIns="36000" rIns="36000" bIns="36000" numCol="1" rtlCol="0" anchor="ctr" anchorCtr="0" compatLnSpc="1">
              <a:prstTxWarp prst="textNoShape">
                <a:avLst/>
              </a:prstTxWarp>
              <a:noAutofit/>
            </a:bodyPr>
            <a:lstStyle/>
            <a:p>
              <a:pPr algn="ctr">
                <a:spcBef>
                  <a:spcPts val="0"/>
                </a:spcBef>
                <a:buClr>
                  <a:srgbClr val="D4001A"/>
                </a:buClr>
              </a:pPr>
              <a:r>
                <a:rPr lang="en-US" sz="1050" dirty="0" smtClean="0">
                  <a:ln w="10160">
                    <a:solidFill>
                      <a:srgbClr val="FFFFFF"/>
                    </a:solidFill>
                    <a:prstDash val="solid"/>
                  </a:ln>
                  <a:solidFill>
                    <a:srgbClr val="FFFFFF"/>
                  </a:solidFill>
                  <a:effectLst>
                    <a:outerShdw blurRad="38100" dist="32000" dir="5400000" algn="tl">
                      <a:srgbClr val="000000">
                        <a:alpha val="30000"/>
                      </a:srgbClr>
                    </a:outerShdw>
                  </a:effectLst>
                </a:rPr>
                <a:t>Standby                                                                 Primary</a:t>
              </a:r>
            </a:p>
          </p:txBody>
        </p:sp>
      </p:grpSp>
      <p:grpSp>
        <p:nvGrpSpPr>
          <p:cNvPr id="11" name="Group 76"/>
          <p:cNvGrpSpPr/>
          <p:nvPr/>
        </p:nvGrpSpPr>
        <p:grpSpPr>
          <a:xfrm>
            <a:off x="2735038" y="2971370"/>
            <a:ext cx="3200398" cy="580095"/>
            <a:chOff x="2735038" y="2971370"/>
            <a:chExt cx="3200398" cy="580095"/>
          </a:xfrm>
        </p:grpSpPr>
        <p:sp>
          <p:nvSpPr>
            <p:cNvPr id="61" name="TextBox 73"/>
            <p:cNvSpPr txBox="1">
              <a:spLocks noChangeArrowheads="1"/>
            </p:cNvSpPr>
            <p:nvPr/>
          </p:nvSpPr>
          <p:spPr bwMode="auto">
            <a:xfrm>
              <a:off x="3283877" y="2971370"/>
              <a:ext cx="2076982" cy="338554"/>
            </a:xfrm>
            <a:prstGeom prst="rect">
              <a:avLst/>
            </a:prstGeom>
            <a:solidFill>
              <a:srgbClr val="D4001A"/>
            </a:solidFill>
            <a:ln w="9525">
              <a:solidFill>
                <a:schemeClr val="bg1"/>
              </a:solidFill>
              <a:miter lim="800000"/>
              <a:headEnd/>
              <a:tailEnd/>
            </a:ln>
          </p:spPr>
          <p:txBody>
            <a:bodyPr wrap="square">
              <a:spAutoFit/>
            </a:bodyPr>
            <a:lstStyle/>
            <a:p>
              <a:r>
                <a:rPr lang="en-US" sz="1600" dirty="0">
                  <a:solidFill>
                    <a:srgbClr val="FFFFFF"/>
                  </a:solidFill>
                  <a:latin typeface="Calibri"/>
                </a:rPr>
                <a:t>5</a:t>
              </a:r>
              <a:r>
                <a:rPr lang="en-US" sz="1600" dirty="0" smtClean="0">
                  <a:solidFill>
                    <a:srgbClr val="FFFFFF"/>
                  </a:solidFill>
                  <a:latin typeface="Calibri"/>
                </a:rPr>
                <a:t>. </a:t>
              </a:r>
              <a:r>
                <a:rPr lang="en-US" sz="1000" dirty="0" smtClean="0">
                  <a:solidFill>
                    <a:srgbClr val="FFFFFF"/>
                  </a:solidFill>
                  <a:latin typeface="Calibri"/>
                </a:rPr>
                <a:t>Reverse Roles</a:t>
              </a:r>
              <a:endParaRPr lang="en-US" sz="1000" dirty="0">
                <a:solidFill>
                  <a:srgbClr val="FFFFFF"/>
                </a:solidFill>
                <a:latin typeface="Calibri"/>
              </a:endParaRPr>
            </a:p>
          </p:txBody>
        </p:sp>
        <p:sp>
          <p:nvSpPr>
            <p:cNvPr id="62" name="Right Arrow 61"/>
            <p:cNvSpPr/>
            <p:nvPr/>
          </p:nvSpPr>
          <p:spPr bwMode="auto">
            <a:xfrm>
              <a:off x="2735038" y="3192237"/>
              <a:ext cx="3200398" cy="359228"/>
            </a:xfrm>
            <a:prstGeom prst="rightArrow">
              <a:avLst/>
            </a:prstGeom>
            <a:solidFill>
              <a:srgbClr val="C00000"/>
            </a:solidFill>
            <a:ln>
              <a:noFill/>
              <a:headEnd type="none" w="med" len="med"/>
              <a:tailEnd type="none" w="med" len="med"/>
            </a:ln>
            <a:effectLst>
              <a:outerShdw blurRad="107950" dist="12700" dir="5400000" algn="ctr">
                <a:srgbClr val="000000"/>
              </a:outerShdw>
            </a:effectLst>
            <a:scene3d>
              <a:camera prst="orthographicFront">
                <a:rot lat="0" lon="0" rev="0"/>
              </a:camera>
              <a:lightRig rig="soft" dir="t">
                <a:rot lat="0" lon="0" rev="0"/>
              </a:lightRig>
            </a:scene3d>
            <a:sp3d contourW="25400" prstMaterial="matte">
              <a:bevelT w="63500" h="63500" prst="artDeco"/>
              <a:contourClr>
                <a:srgbClr val="FFFFFF"/>
              </a:contourClr>
            </a:sp3d>
          </p:spPr>
          <p:style>
            <a:lnRef idx="0">
              <a:schemeClr val="accent2"/>
            </a:lnRef>
            <a:fillRef idx="3">
              <a:schemeClr val="accent2"/>
            </a:fillRef>
            <a:effectRef idx="3">
              <a:schemeClr val="accent2"/>
            </a:effectRef>
            <a:fontRef idx="minor">
              <a:schemeClr val="lt1"/>
            </a:fontRef>
          </p:style>
          <p:txBody>
            <a:bodyPr vert="horz" wrap="none" lIns="36000" tIns="36000" rIns="36000" bIns="36000" numCol="1" rtlCol="0" anchor="ctr" anchorCtr="0" compatLnSpc="1">
              <a:prstTxWarp prst="textNoShape">
                <a:avLst/>
              </a:prstTxWarp>
              <a:noAutofit/>
            </a:bodyPr>
            <a:lstStyle/>
            <a:p>
              <a:pPr algn="ctr">
                <a:spcBef>
                  <a:spcPts val="0"/>
                </a:spcBef>
                <a:buClr>
                  <a:srgbClr val="D4001A"/>
                </a:buClr>
              </a:pPr>
              <a:r>
                <a:rPr lang="en-US" sz="1050" dirty="0" smtClean="0">
                  <a:ln w="10160">
                    <a:solidFill>
                      <a:srgbClr val="FFFFFF"/>
                    </a:solidFill>
                    <a:prstDash val="solid"/>
                  </a:ln>
                  <a:solidFill>
                    <a:srgbClr val="FFFFFF"/>
                  </a:solidFill>
                  <a:effectLst>
                    <a:outerShdw blurRad="38100" dist="32000" dir="5400000" algn="tl">
                      <a:srgbClr val="000000">
                        <a:alpha val="30000"/>
                      </a:srgbClr>
                    </a:outerShdw>
                  </a:effectLst>
                </a:rPr>
                <a:t>Primary                                                                 Standby</a:t>
              </a:r>
            </a:p>
          </p:txBody>
        </p:sp>
      </p:grpSp>
      <p:sp>
        <p:nvSpPr>
          <p:cNvPr id="78" name="TextBox 77"/>
          <p:cNvSpPr txBox="1"/>
          <p:nvPr/>
        </p:nvSpPr>
        <p:spPr>
          <a:xfrm>
            <a:off x="1216479" y="4285478"/>
            <a:ext cx="7470321" cy="553998"/>
          </a:xfrm>
          <a:prstGeom prst="rect">
            <a:avLst/>
          </a:prstGeom>
          <a:solidFill>
            <a:schemeClr val="bg1">
              <a:lumMod val="85000"/>
            </a:schemeClr>
          </a:solidFill>
          <a:ln>
            <a:solidFill>
              <a:schemeClr val="tx1"/>
            </a:solidFill>
          </a:ln>
        </p:spPr>
        <p:txBody>
          <a:bodyPr wrap="square" rtlCol="0">
            <a:spAutoFit/>
          </a:bodyPr>
          <a:lstStyle/>
          <a:p>
            <a:pPr>
              <a:spcBef>
                <a:spcPts val="0"/>
              </a:spcBef>
              <a:buClr>
                <a:srgbClr val="006082"/>
              </a:buClr>
              <a:buSzPct val="80000"/>
            </a:pPr>
            <a:r>
              <a:rPr lang="en-US" sz="1500" b="1" dirty="0" smtClean="0">
                <a:solidFill>
                  <a:srgbClr val="000000"/>
                </a:solidFill>
                <a:latin typeface="Calibri" pitchFamily="34" charset="0"/>
                <a:cs typeface="Calibri" pitchFamily="34" charset="0"/>
              </a:rPr>
              <a:t>Two large 10g databases, total 20TB, were consolidated and migrated to Oracle 11gR2 in Exadata within 15 hours.  DR solution was built by using Oracle Data Guard</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1"/>
                                        </p:tgtEl>
                                        <p:attrNameLst>
                                          <p:attrName>style.visibility</p:attrName>
                                        </p:attrNameLst>
                                      </p:cBhvr>
                                      <p:to>
                                        <p:strVal val="visible"/>
                                      </p:to>
                                    </p:set>
                                    <p:animEffect transition="in" filter="wipe(left)">
                                      <p:cBhvr>
                                        <p:cTn id="7" dur="500"/>
                                        <p:tgtEl>
                                          <p:spTgt spid="8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left)">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up)">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2" fill="hold"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right)">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left)">
                                      <p:cBhvr>
                                        <p:cTn id="2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7564" y="1"/>
            <a:ext cx="8496436" cy="384572"/>
          </a:xfrm>
        </p:spPr>
        <p:txBody>
          <a:bodyPr/>
          <a:lstStyle/>
          <a:p>
            <a:r>
              <a:rPr lang="en-US" dirty="0" smtClean="0"/>
              <a:t>CRC Exadata – Migration Techniques Used</a:t>
            </a:r>
            <a:endParaRPr lang="en-US" dirty="0"/>
          </a:p>
        </p:txBody>
      </p:sp>
      <p:sp>
        <p:nvSpPr>
          <p:cNvPr id="4" name="Slide Number Placeholder 3"/>
          <p:cNvSpPr>
            <a:spLocks noGrp="1"/>
          </p:cNvSpPr>
          <p:nvPr>
            <p:ph type="sldNum" sz="quarter" idx="11"/>
          </p:nvPr>
        </p:nvSpPr>
        <p:spPr/>
        <p:txBody>
          <a:bodyPr/>
          <a:lstStyle/>
          <a:p>
            <a:pPr>
              <a:defRPr/>
            </a:pPr>
            <a:fld id="{8A1BFC25-838D-41A8-AF35-983BAE67F03C}" type="slidenum">
              <a:rPr lang="en-US" smtClean="0">
                <a:solidFill>
                  <a:srgbClr val="006082"/>
                </a:solidFill>
              </a:rPr>
              <a:pPr>
                <a:defRPr/>
              </a:pPr>
              <a:t>42</a:t>
            </a:fld>
            <a:endParaRPr lang="en-US" dirty="0">
              <a:solidFill>
                <a:srgbClr val="006082"/>
              </a:solidFill>
            </a:endParaRPr>
          </a:p>
        </p:txBody>
      </p:sp>
      <p:sp>
        <p:nvSpPr>
          <p:cNvPr id="7" name="Text Box 10"/>
          <p:cNvSpPr txBox="1">
            <a:spLocks noChangeArrowheads="1"/>
          </p:cNvSpPr>
          <p:nvPr/>
        </p:nvSpPr>
        <p:spPr bwMode="auto">
          <a:xfrm>
            <a:off x="739739" y="695689"/>
            <a:ext cx="8318908" cy="4102342"/>
          </a:xfrm>
          <a:prstGeom prst="rect">
            <a:avLst/>
          </a:prstGeom>
          <a:ln>
            <a:headEnd/>
            <a:tailEnd/>
          </a:ln>
        </p:spPr>
        <p:style>
          <a:lnRef idx="2">
            <a:schemeClr val="dk1"/>
          </a:lnRef>
          <a:fillRef idx="1">
            <a:schemeClr val="lt1"/>
          </a:fillRef>
          <a:effectRef idx="0">
            <a:schemeClr val="dk1"/>
          </a:effectRef>
          <a:fontRef idx="minor">
            <a:schemeClr val="dk1"/>
          </a:fontRef>
        </p:style>
        <p:txBody>
          <a:bodyPr/>
          <a:lstStyle/>
          <a:p>
            <a:pPr marL="177800" indent="-177800" eaLnBrk="0" hangingPunct="0">
              <a:lnSpc>
                <a:spcPct val="90000"/>
              </a:lnSpc>
              <a:spcBef>
                <a:spcPct val="20000"/>
              </a:spcBef>
              <a:buClr>
                <a:srgbClr val="FD0000"/>
              </a:buClr>
              <a:buFontTx/>
              <a:buChar char="•"/>
              <a:defRPr/>
            </a:pPr>
            <a:r>
              <a:rPr lang="en-US" sz="2000" kern="0" dirty="0" smtClean="0">
                <a:solidFill>
                  <a:srgbClr val="000000"/>
                </a:solidFill>
              </a:rPr>
              <a:t>Broke storage mirror between Production and DR</a:t>
            </a:r>
          </a:p>
          <a:p>
            <a:pPr marL="177800" indent="-177800" eaLnBrk="0" hangingPunct="0">
              <a:lnSpc>
                <a:spcPct val="90000"/>
              </a:lnSpc>
              <a:spcBef>
                <a:spcPct val="20000"/>
              </a:spcBef>
              <a:buClr>
                <a:srgbClr val="FD0000"/>
              </a:buClr>
              <a:buFontTx/>
              <a:buChar char="•"/>
              <a:defRPr/>
            </a:pPr>
            <a:r>
              <a:rPr lang="en-US" sz="2000" kern="0" dirty="0" smtClean="0">
                <a:solidFill>
                  <a:srgbClr val="000000"/>
                </a:solidFill>
              </a:rPr>
              <a:t>DR file systems were mounted on Oracle Exadata machine and multiple NIC cards were used .</a:t>
            </a:r>
          </a:p>
          <a:p>
            <a:pPr marL="177800" indent="-177800" eaLnBrk="0" hangingPunct="0">
              <a:lnSpc>
                <a:spcPct val="90000"/>
              </a:lnSpc>
              <a:spcBef>
                <a:spcPct val="20000"/>
              </a:spcBef>
              <a:buClr>
                <a:srgbClr val="FD0000"/>
              </a:buClr>
              <a:buFontTx/>
              <a:buChar char="•"/>
              <a:defRPr/>
            </a:pPr>
            <a:r>
              <a:rPr lang="en-US" sz="2000" kern="0" dirty="0" smtClean="0">
                <a:solidFill>
                  <a:srgbClr val="000000"/>
                </a:solidFill>
              </a:rPr>
              <a:t> </a:t>
            </a:r>
            <a:r>
              <a:rPr lang="en-US" sz="2000" dirty="0" smtClean="0">
                <a:solidFill>
                  <a:srgbClr val="000000"/>
                </a:solidFill>
              </a:rPr>
              <a:t>Use of 4 NIC cards to pull data into Oracle Exadata significantly improved data transfer rate during migration. Difference made by 4 NICs v/s 1 NIC in terms of throughput and elapsed time to migrate 20 Terabytes reduced from  33 hrs to 13 hrs.</a:t>
            </a:r>
          </a:p>
          <a:p>
            <a:pPr marL="177800" indent="-177800" eaLnBrk="0" hangingPunct="0">
              <a:lnSpc>
                <a:spcPct val="90000"/>
              </a:lnSpc>
              <a:spcBef>
                <a:spcPct val="20000"/>
              </a:spcBef>
              <a:buClr>
                <a:srgbClr val="FD0000"/>
              </a:buClr>
              <a:buFontTx/>
              <a:buChar char="•"/>
              <a:defRPr/>
            </a:pPr>
            <a:r>
              <a:rPr lang="en-US" sz="2000" kern="0" dirty="0" smtClean="0">
                <a:solidFill>
                  <a:srgbClr val="000000"/>
                </a:solidFill>
              </a:rPr>
              <a:t>RMAN convert and TTS methodology used in migration.  Multiple RMAN convert scripts launched in parallel for faster data copy from 10g to 11g.</a:t>
            </a:r>
          </a:p>
          <a:p>
            <a:pPr marL="177800" indent="-177800" eaLnBrk="0" hangingPunct="0">
              <a:lnSpc>
                <a:spcPct val="90000"/>
              </a:lnSpc>
              <a:spcBef>
                <a:spcPct val="20000"/>
              </a:spcBef>
              <a:buClr>
                <a:srgbClr val="FD0000"/>
              </a:buClr>
              <a:buFontTx/>
              <a:buChar char="•"/>
              <a:defRPr/>
            </a:pPr>
            <a:r>
              <a:rPr lang="en-US" sz="2000" kern="0" dirty="0" smtClean="0">
                <a:solidFill>
                  <a:srgbClr val="000000"/>
                </a:solidFill>
              </a:rPr>
              <a:t>Physical Standby with Maximum Performance Mode Created and roles were switched between Primary and DR using “SWITCHOVER” command.</a:t>
            </a:r>
          </a:p>
          <a:p>
            <a:pPr marL="635000" lvl="1" indent="-177800" eaLnBrk="0" hangingPunct="0">
              <a:lnSpc>
                <a:spcPct val="90000"/>
              </a:lnSpc>
              <a:spcBef>
                <a:spcPct val="20000"/>
              </a:spcBef>
              <a:buClr>
                <a:srgbClr val="FD0000"/>
              </a:buClr>
              <a:defRPr/>
            </a:pPr>
            <a:endParaRPr lang="en-US" sz="2000" kern="0" dirty="0" smtClean="0">
              <a:solidFill>
                <a:srgbClr val="000000"/>
              </a:solidFill>
            </a:endParaRPr>
          </a:p>
          <a:p>
            <a:pPr marL="635000" lvl="1" indent="-177800" eaLnBrk="0" hangingPunct="0">
              <a:lnSpc>
                <a:spcPct val="90000"/>
              </a:lnSpc>
              <a:spcBef>
                <a:spcPct val="20000"/>
              </a:spcBef>
              <a:buClr>
                <a:srgbClr val="FD0000"/>
              </a:buClr>
              <a:defRPr/>
            </a:pPr>
            <a:endParaRPr lang="en-US" sz="2400" b="1" kern="0" dirty="0" smtClean="0">
              <a:solidFill>
                <a:srgbClr val="000000"/>
              </a:solidFill>
            </a:endParaRPr>
          </a:p>
          <a:p>
            <a:pPr marL="635000" lvl="1" indent="-177800" eaLnBrk="0" hangingPunct="0">
              <a:lnSpc>
                <a:spcPct val="90000"/>
              </a:lnSpc>
              <a:spcBef>
                <a:spcPct val="20000"/>
              </a:spcBef>
              <a:buClr>
                <a:srgbClr val="FD0000"/>
              </a:buClr>
              <a:defRPr/>
            </a:pPr>
            <a:endParaRPr lang="en-US" sz="2400" kern="0" dirty="0" smtClean="0">
              <a:solidFill>
                <a:srgbClr val="000000"/>
              </a:solidFill>
            </a:endParaRPr>
          </a:p>
          <a:p>
            <a:pPr marL="635000" lvl="1" indent="-177800" eaLnBrk="0" hangingPunct="0">
              <a:lnSpc>
                <a:spcPct val="90000"/>
              </a:lnSpc>
              <a:spcBef>
                <a:spcPct val="20000"/>
              </a:spcBef>
              <a:buClr>
                <a:srgbClr val="FD0000"/>
              </a:buClr>
              <a:defRPr/>
            </a:pPr>
            <a:endParaRPr lang="en-US" sz="2000" kern="0" dirty="0">
              <a:solidFill>
                <a:srgbClr val="000000"/>
              </a:solidFill>
            </a:endParaRPr>
          </a:p>
          <a:p>
            <a:pPr marL="177800" indent="-177800" eaLnBrk="0" hangingPunct="0">
              <a:lnSpc>
                <a:spcPct val="90000"/>
              </a:lnSpc>
              <a:spcBef>
                <a:spcPct val="20000"/>
              </a:spcBef>
              <a:buClr>
                <a:srgbClr val="FD0000"/>
              </a:buClr>
              <a:defRPr/>
            </a:pPr>
            <a:endParaRPr lang="en-US" kern="0" dirty="0">
              <a:solidFill>
                <a:srgbClr val="000000"/>
              </a:solidFill>
            </a:endParaRPr>
          </a:p>
          <a:p>
            <a:pPr lvl="1" indent="-457200" fontAlgn="auto">
              <a:spcBef>
                <a:spcPts val="0"/>
              </a:spcBef>
              <a:spcAft>
                <a:spcPts val="0"/>
              </a:spcAft>
              <a:defRPr/>
            </a:pPr>
            <a:endParaRPr lang="en-US" b="1" kern="0" dirty="0">
              <a:solidFill>
                <a:srgbClr val="000000"/>
              </a:solidFill>
            </a:endParaRPr>
          </a:p>
        </p:txBody>
      </p:sp>
    </p:spTree>
  </p:cSld>
  <p:clrMapOvr>
    <a:masterClrMapping/>
  </p:clrMapOvr>
  <p:transition>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7564" y="1"/>
            <a:ext cx="8496436" cy="384572"/>
          </a:xfrm>
        </p:spPr>
        <p:txBody>
          <a:bodyPr/>
          <a:lstStyle/>
          <a:p>
            <a:r>
              <a:rPr lang="en-US" dirty="0" smtClean="0"/>
              <a:t>IT Benefits with Exadata</a:t>
            </a:r>
            <a:endParaRPr lang="en-US" dirty="0"/>
          </a:p>
        </p:txBody>
      </p:sp>
      <p:sp>
        <p:nvSpPr>
          <p:cNvPr id="4" name="Slide Number Placeholder 3"/>
          <p:cNvSpPr>
            <a:spLocks noGrp="1"/>
          </p:cNvSpPr>
          <p:nvPr>
            <p:ph type="sldNum" sz="quarter" idx="11"/>
          </p:nvPr>
        </p:nvSpPr>
        <p:spPr/>
        <p:txBody>
          <a:bodyPr/>
          <a:lstStyle/>
          <a:p>
            <a:pPr>
              <a:defRPr/>
            </a:pPr>
            <a:fld id="{8A1BFC25-838D-41A8-AF35-983BAE67F03C}" type="slidenum">
              <a:rPr lang="en-US" smtClean="0">
                <a:solidFill>
                  <a:srgbClr val="006082"/>
                </a:solidFill>
              </a:rPr>
              <a:pPr>
                <a:defRPr/>
              </a:pPr>
              <a:t>43</a:t>
            </a:fld>
            <a:endParaRPr lang="en-US" dirty="0">
              <a:solidFill>
                <a:srgbClr val="006082"/>
              </a:solidFill>
            </a:endParaRPr>
          </a:p>
        </p:txBody>
      </p:sp>
      <p:sp>
        <p:nvSpPr>
          <p:cNvPr id="7" name="Text Box 10"/>
          <p:cNvSpPr txBox="1">
            <a:spLocks noChangeArrowheads="1"/>
          </p:cNvSpPr>
          <p:nvPr/>
        </p:nvSpPr>
        <p:spPr bwMode="auto">
          <a:xfrm>
            <a:off x="688369" y="473528"/>
            <a:ext cx="8265629" cy="3029960"/>
          </a:xfrm>
          <a:prstGeom prst="rect">
            <a:avLst/>
          </a:prstGeom>
          <a:ln>
            <a:headEnd/>
            <a:tailEnd/>
          </a:ln>
        </p:spPr>
        <p:style>
          <a:lnRef idx="2">
            <a:schemeClr val="dk1"/>
          </a:lnRef>
          <a:fillRef idx="1">
            <a:schemeClr val="lt1"/>
          </a:fillRef>
          <a:effectRef idx="0">
            <a:schemeClr val="dk1"/>
          </a:effectRef>
          <a:fontRef idx="minor">
            <a:schemeClr val="dk1"/>
          </a:fontRef>
        </p:style>
        <p:txBody>
          <a:bodyPr/>
          <a:lstStyle/>
          <a:p>
            <a:pPr marL="177800" indent="-177800" eaLnBrk="0" hangingPunct="0">
              <a:lnSpc>
                <a:spcPct val="90000"/>
              </a:lnSpc>
              <a:spcBef>
                <a:spcPct val="20000"/>
              </a:spcBef>
              <a:buClr>
                <a:srgbClr val="FD0000"/>
              </a:buClr>
              <a:buSzPct val="100000"/>
              <a:buFont typeface="Arial" pitchFamily="34" charset="0"/>
              <a:buChar char="•"/>
              <a:defRPr/>
            </a:pPr>
            <a:r>
              <a:rPr lang="en-US" sz="2000" kern="0" dirty="0" smtClean="0">
                <a:solidFill>
                  <a:srgbClr val="000000"/>
                </a:solidFill>
              </a:rPr>
              <a:t>Minor changes to applications as it was already running on Oracle and Linux</a:t>
            </a:r>
          </a:p>
          <a:p>
            <a:pPr marL="177800" indent="-177800" eaLnBrk="0" hangingPunct="0">
              <a:lnSpc>
                <a:spcPct val="90000"/>
              </a:lnSpc>
              <a:spcBef>
                <a:spcPct val="20000"/>
              </a:spcBef>
              <a:buClr>
                <a:srgbClr val="FD0000"/>
              </a:buClr>
              <a:buSzPct val="100000"/>
              <a:buFont typeface="Arial" pitchFamily="34" charset="0"/>
              <a:buChar char="•"/>
              <a:defRPr/>
            </a:pPr>
            <a:r>
              <a:rPr lang="en-US" sz="2000" kern="0" dirty="0" smtClean="0">
                <a:solidFill>
                  <a:srgbClr val="000000"/>
                </a:solidFill>
              </a:rPr>
              <a:t>Database growing at 500GB per month vs. 250GB before oracle Exadata</a:t>
            </a:r>
          </a:p>
          <a:p>
            <a:pPr marL="177800" indent="-177800" eaLnBrk="0" hangingPunct="0">
              <a:lnSpc>
                <a:spcPct val="90000"/>
              </a:lnSpc>
              <a:spcBef>
                <a:spcPct val="20000"/>
              </a:spcBef>
              <a:buClr>
                <a:srgbClr val="FD0000"/>
              </a:buClr>
              <a:buSzPct val="100000"/>
              <a:buFont typeface="Arial" pitchFamily="34" charset="0"/>
              <a:buChar char="•"/>
              <a:defRPr/>
            </a:pPr>
            <a:r>
              <a:rPr lang="en-US" sz="2000" kern="0" dirty="0" smtClean="0">
                <a:solidFill>
                  <a:srgbClr val="000000"/>
                </a:solidFill>
              </a:rPr>
              <a:t>Full Backup takes &lt;6 hours for 30 TB vs. 21 hours for 20TB in the old system</a:t>
            </a:r>
          </a:p>
          <a:p>
            <a:pPr marL="177800" indent="-177800" eaLnBrk="0" hangingPunct="0">
              <a:lnSpc>
                <a:spcPct val="90000"/>
              </a:lnSpc>
              <a:spcBef>
                <a:spcPct val="20000"/>
              </a:spcBef>
              <a:buClr>
                <a:srgbClr val="FD0000"/>
              </a:buClr>
              <a:buSzPct val="100000"/>
              <a:buFont typeface="Arial" pitchFamily="34" charset="0"/>
              <a:buChar char="•"/>
              <a:defRPr/>
            </a:pPr>
            <a:r>
              <a:rPr lang="en-US" sz="2000" kern="0" dirty="0" smtClean="0">
                <a:solidFill>
                  <a:srgbClr val="000000"/>
                </a:solidFill>
              </a:rPr>
              <a:t>Stats gathering now takes 6 hours vs. 48 hours in the old system</a:t>
            </a:r>
          </a:p>
          <a:p>
            <a:pPr marL="177800" indent="-177800" eaLnBrk="0" hangingPunct="0">
              <a:lnSpc>
                <a:spcPct val="90000"/>
              </a:lnSpc>
              <a:spcBef>
                <a:spcPct val="20000"/>
              </a:spcBef>
              <a:buClr>
                <a:srgbClr val="FD0000"/>
              </a:buClr>
              <a:buSzPct val="100000"/>
              <a:buFont typeface="Arial" pitchFamily="34" charset="0"/>
              <a:buChar char="•"/>
              <a:defRPr/>
            </a:pPr>
            <a:r>
              <a:rPr lang="en-US" sz="2000" kern="0" dirty="0" smtClean="0">
                <a:solidFill>
                  <a:srgbClr val="000000"/>
                </a:solidFill>
              </a:rPr>
              <a:t>Development team can concentrate on new development activities </a:t>
            </a:r>
          </a:p>
          <a:p>
            <a:pPr marL="177800" indent="-177800" eaLnBrk="0" hangingPunct="0">
              <a:lnSpc>
                <a:spcPct val="90000"/>
              </a:lnSpc>
              <a:spcBef>
                <a:spcPct val="20000"/>
              </a:spcBef>
              <a:buClr>
                <a:srgbClr val="FD0000"/>
              </a:buClr>
              <a:buSzPct val="100000"/>
              <a:buFont typeface="Arial" pitchFamily="34" charset="0"/>
              <a:buChar char="•"/>
              <a:defRPr/>
            </a:pPr>
            <a:r>
              <a:rPr lang="en-US" sz="2000" kern="0" dirty="0" smtClean="0">
                <a:solidFill>
                  <a:srgbClr val="000000"/>
                </a:solidFill>
              </a:rPr>
              <a:t>Unlike Storage replication (SRDF), Data Guard is protecting data from corruptions</a:t>
            </a:r>
          </a:p>
          <a:p>
            <a:pPr marL="177800" indent="-177800" eaLnBrk="0" hangingPunct="0">
              <a:lnSpc>
                <a:spcPct val="90000"/>
              </a:lnSpc>
              <a:spcBef>
                <a:spcPct val="20000"/>
              </a:spcBef>
              <a:buClr>
                <a:srgbClr val="FD0000"/>
              </a:buClr>
              <a:buSzPct val="100000"/>
              <a:buFont typeface="Arial" pitchFamily="34" charset="0"/>
              <a:buChar char="•"/>
              <a:defRPr/>
            </a:pPr>
            <a:r>
              <a:rPr lang="en-US" sz="2000" kern="0" dirty="0" smtClean="0">
                <a:solidFill>
                  <a:srgbClr val="000000"/>
                </a:solidFill>
              </a:rPr>
              <a:t>Effective Use of Standby resources for backup and reporting (future)</a:t>
            </a:r>
          </a:p>
          <a:p>
            <a:pPr marL="177800" indent="-177800" eaLnBrk="0" hangingPunct="0">
              <a:lnSpc>
                <a:spcPct val="90000"/>
              </a:lnSpc>
              <a:spcBef>
                <a:spcPct val="20000"/>
              </a:spcBef>
              <a:buClr>
                <a:srgbClr val="FD0000"/>
              </a:buClr>
              <a:buSzPct val="100000"/>
              <a:buFont typeface="Arial" pitchFamily="34" charset="0"/>
              <a:buChar char="•"/>
              <a:defRPr/>
            </a:pPr>
            <a:r>
              <a:rPr lang="en-US" sz="2000" kern="0" dirty="0" smtClean="0">
                <a:solidFill>
                  <a:srgbClr val="000000"/>
                </a:solidFill>
              </a:rPr>
              <a:t>Faster switchover/failover to standby database (&lt;10 minutes)</a:t>
            </a:r>
            <a:endParaRPr lang="en-US" kern="0" dirty="0" smtClean="0">
              <a:solidFill>
                <a:srgbClr val="000000"/>
              </a:solidFill>
            </a:endParaRPr>
          </a:p>
          <a:p>
            <a:pPr marL="457200" indent="-457200" fontAlgn="auto">
              <a:spcBef>
                <a:spcPts val="0"/>
              </a:spcBef>
              <a:spcAft>
                <a:spcPts val="0"/>
              </a:spcAft>
              <a:defRPr/>
            </a:pPr>
            <a:endParaRPr lang="en-US" b="1" kern="0" dirty="0" smtClean="0">
              <a:solidFill>
                <a:srgbClr val="000000"/>
              </a:solidFill>
            </a:endParaRPr>
          </a:p>
          <a:p>
            <a:pPr marL="457200" indent="-457200" eaLnBrk="0" fontAlgn="auto" hangingPunct="0">
              <a:lnSpc>
                <a:spcPct val="90000"/>
              </a:lnSpc>
              <a:spcBef>
                <a:spcPts val="0"/>
              </a:spcBef>
              <a:spcAft>
                <a:spcPts val="0"/>
              </a:spcAft>
              <a:buSzPct val="100000"/>
              <a:defRPr/>
            </a:pPr>
            <a:endParaRPr lang="en-US" b="1" kern="0" dirty="0" smtClean="0">
              <a:solidFill>
                <a:srgbClr val="000000"/>
              </a:solidFill>
            </a:endParaRPr>
          </a:p>
          <a:p>
            <a:pPr marL="635000" lvl="1" indent="-177800" eaLnBrk="0" hangingPunct="0">
              <a:lnSpc>
                <a:spcPct val="90000"/>
              </a:lnSpc>
              <a:spcBef>
                <a:spcPct val="20000"/>
              </a:spcBef>
              <a:buClr>
                <a:srgbClr val="FD0000"/>
              </a:buClr>
              <a:defRPr/>
            </a:pPr>
            <a:endParaRPr lang="en-US" kern="0" dirty="0" smtClean="0">
              <a:solidFill>
                <a:srgbClr val="000000"/>
              </a:solidFill>
            </a:endParaRPr>
          </a:p>
          <a:p>
            <a:pPr marL="635000" lvl="1" indent="-177800" eaLnBrk="0" hangingPunct="0">
              <a:lnSpc>
                <a:spcPct val="90000"/>
              </a:lnSpc>
              <a:spcBef>
                <a:spcPct val="20000"/>
              </a:spcBef>
              <a:buClr>
                <a:srgbClr val="FD0000"/>
              </a:buClr>
              <a:defRPr/>
            </a:pPr>
            <a:endParaRPr lang="en-US" sz="1600" kern="0" dirty="0" smtClean="0">
              <a:solidFill>
                <a:srgbClr val="000000"/>
              </a:solidFill>
            </a:endParaRPr>
          </a:p>
          <a:p>
            <a:pPr marL="177800" indent="-177800" eaLnBrk="0" hangingPunct="0">
              <a:lnSpc>
                <a:spcPct val="90000"/>
              </a:lnSpc>
              <a:spcBef>
                <a:spcPct val="20000"/>
              </a:spcBef>
              <a:buClr>
                <a:srgbClr val="FD0000"/>
              </a:buClr>
              <a:defRPr/>
            </a:pPr>
            <a:endParaRPr lang="en-US" sz="1400" kern="0" dirty="0" smtClean="0">
              <a:solidFill>
                <a:srgbClr val="000000"/>
              </a:solidFill>
            </a:endParaRPr>
          </a:p>
          <a:p>
            <a:pPr lvl="1" indent="-457200" fontAlgn="auto">
              <a:spcBef>
                <a:spcPts val="0"/>
              </a:spcBef>
              <a:spcAft>
                <a:spcPts val="0"/>
              </a:spcAft>
              <a:defRPr/>
            </a:pPr>
            <a:endParaRPr lang="en-US" sz="1400" b="1" kern="0" dirty="0">
              <a:solidFill>
                <a:srgbClr val="000000"/>
              </a:solidFill>
            </a:endParaRPr>
          </a:p>
        </p:txBody>
      </p:sp>
    </p:spTree>
  </p:cSld>
  <p:clrMapOvr>
    <a:masterClrMapping/>
  </p:clrMapOvr>
  <p:transition>
    <p:fad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3"/>
          <p:cNvSpPr txBox="1">
            <a:spLocks noChangeArrowheads="1"/>
          </p:cNvSpPr>
          <p:nvPr/>
        </p:nvSpPr>
        <p:spPr bwMode="auto">
          <a:xfrm>
            <a:off x="1559463" y="2219018"/>
            <a:ext cx="4473202" cy="2756743"/>
          </a:xfrm>
          <a:prstGeom prst="rect">
            <a:avLst/>
          </a:prstGeom>
          <a:solidFill>
            <a:schemeClr val="bg1">
              <a:lumMod val="95000"/>
            </a:schemeClr>
          </a:solidFill>
          <a:ln w="9525">
            <a:noFill/>
            <a:miter lim="800000"/>
            <a:headEnd/>
            <a:tailEnd/>
          </a:ln>
        </p:spPr>
        <p:txBody>
          <a:bodyPr/>
          <a:lstStyle/>
          <a:p>
            <a:pPr marL="635000" lvl="1" indent="-177800" eaLnBrk="0" hangingPunct="0">
              <a:lnSpc>
                <a:spcPct val="90000"/>
              </a:lnSpc>
              <a:spcBef>
                <a:spcPct val="20000"/>
              </a:spcBef>
              <a:buClr>
                <a:srgbClr val="FD0000"/>
              </a:buClr>
              <a:defRPr/>
            </a:pPr>
            <a:r>
              <a:rPr lang="en-US" sz="1200" kern="0" dirty="0" smtClean="0">
                <a:solidFill>
                  <a:srgbClr val="000000"/>
                </a:solidFill>
                <a:latin typeface="Arial" charset="0"/>
                <a:cs typeface="Arial" charset="0"/>
              </a:rPr>
              <a:t>DGMGRL&gt; show configuration;</a:t>
            </a:r>
          </a:p>
          <a:p>
            <a:pPr marL="635000" lvl="1" indent="-177800" eaLnBrk="0" hangingPunct="0">
              <a:lnSpc>
                <a:spcPct val="90000"/>
              </a:lnSpc>
              <a:spcBef>
                <a:spcPct val="20000"/>
              </a:spcBef>
              <a:buClr>
                <a:srgbClr val="FD0000"/>
              </a:buClr>
              <a:defRPr/>
            </a:pPr>
            <a:endParaRPr lang="en-US" sz="1200" kern="0" dirty="0" smtClean="0">
              <a:solidFill>
                <a:srgbClr val="000000"/>
              </a:solidFill>
              <a:latin typeface="Arial" charset="0"/>
              <a:cs typeface="Arial" charset="0"/>
            </a:endParaRPr>
          </a:p>
          <a:p>
            <a:pPr marL="635000" lvl="1" indent="-177800" eaLnBrk="0" hangingPunct="0">
              <a:lnSpc>
                <a:spcPct val="90000"/>
              </a:lnSpc>
              <a:spcBef>
                <a:spcPct val="20000"/>
              </a:spcBef>
              <a:buClr>
                <a:srgbClr val="FD0000"/>
              </a:buClr>
              <a:defRPr/>
            </a:pPr>
            <a:endParaRPr lang="en-US" sz="1200" kern="0" dirty="0" smtClean="0">
              <a:solidFill>
                <a:srgbClr val="000000"/>
              </a:solidFill>
              <a:latin typeface="Arial" charset="0"/>
              <a:cs typeface="Arial" charset="0"/>
            </a:endParaRPr>
          </a:p>
          <a:p>
            <a:pPr marL="1092200" lvl="2" indent="-177800" eaLnBrk="0" hangingPunct="0">
              <a:lnSpc>
                <a:spcPct val="90000"/>
              </a:lnSpc>
              <a:spcBef>
                <a:spcPct val="20000"/>
              </a:spcBef>
              <a:buClr>
                <a:srgbClr val="FD0000"/>
              </a:buClr>
              <a:defRPr/>
            </a:pPr>
            <a:r>
              <a:rPr lang="en-US" sz="1400" kern="0" dirty="0" smtClean="0">
                <a:solidFill>
                  <a:srgbClr val="000000"/>
                </a:solidFill>
                <a:latin typeface="Arial" charset="0"/>
                <a:cs typeface="Arial" charset="0"/>
              </a:rPr>
              <a:t>Configuration - gmfcdwp_conf</a:t>
            </a:r>
          </a:p>
          <a:p>
            <a:pPr marL="1092200" lvl="2" indent="-177800" eaLnBrk="0" hangingPunct="0">
              <a:lnSpc>
                <a:spcPct val="90000"/>
              </a:lnSpc>
              <a:spcBef>
                <a:spcPct val="20000"/>
              </a:spcBef>
              <a:buClr>
                <a:srgbClr val="FD0000"/>
              </a:buClr>
              <a:defRPr/>
            </a:pPr>
            <a:r>
              <a:rPr lang="en-US" sz="1400" b="1" kern="0" dirty="0" smtClean="0">
                <a:solidFill>
                  <a:srgbClr val="FF0000"/>
                </a:solidFill>
                <a:latin typeface="Arial" charset="0"/>
                <a:cs typeface="Arial" charset="0"/>
              </a:rPr>
              <a:t>  Protection Mode: MaxPerformance</a:t>
            </a:r>
          </a:p>
          <a:p>
            <a:pPr marL="1092200" lvl="2" indent="-177800" eaLnBrk="0" hangingPunct="0">
              <a:lnSpc>
                <a:spcPct val="90000"/>
              </a:lnSpc>
              <a:spcBef>
                <a:spcPct val="20000"/>
              </a:spcBef>
              <a:buClr>
                <a:srgbClr val="FD0000"/>
              </a:buClr>
              <a:defRPr/>
            </a:pPr>
            <a:r>
              <a:rPr lang="en-US" sz="1400" kern="0" dirty="0" smtClean="0">
                <a:solidFill>
                  <a:srgbClr val="000000"/>
                </a:solidFill>
                <a:latin typeface="Arial" charset="0"/>
                <a:cs typeface="Arial" charset="0"/>
              </a:rPr>
              <a:t>  Databases:</a:t>
            </a:r>
          </a:p>
          <a:p>
            <a:pPr marL="1092200" lvl="2" indent="-177800" eaLnBrk="0" hangingPunct="0">
              <a:lnSpc>
                <a:spcPct val="90000"/>
              </a:lnSpc>
              <a:spcBef>
                <a:spcPct val="20000"/>
              </a:spcBef>
              <a:buClr>
                <a:srgbClr val="FD0000"/>
              </a:buClr>
              <a:defRPr/>
            </a:pPr>
            <a:r>
              <a:rPr lang="en-US" sz="1400" kern="0" dirty="0" smtClean="0">
                <a:solidFill>
                  <a:srgbClr val="991426"/>
                </a:solidFill>
                <a:latin typeface="Arial" charset="0"/>
                <a:cs typeface="Arial" charset="0"/>
              </a:rPr>
              <a:t>    gmfcdwp_tel - Primary database</a:t>
            </a:r>
          </a:p>
          <a:p>
            <a:pPr marL="1092200" lvl="2" indent="-177800" eaLnBrk="0" hangingPunct="0">
              <a:lnSpc>
                <a:spcPct val="90000"/>
              </a:lnSpc>
              <a:spcBef>
                <a:spcPct val="20000"/>
              </a:spcBef>
              <a:buClr>
                <a:srgbClr val="FD0000"/>
              </a:buClr>
              <a:defRPr/>
            </a:pPr>
            <a:r>
              <a:rPr lang="en-US" sz="1400" kern="0" dirty="0" smtClean="0">
                <a:solidFill>
                  <a:srgbClr val="991426"/>
                </a:solidFill>
                <a:latin typeface="Arial" charset="0"/>
                <a:cs typeface="Arial" charset="0"/>
              </a:rPr>
              <a:t>    gmfcdwp_lvt - Physical standby database</a:t>
            </a:r>
          </a:p>
          <a:p>
            <a:pPr marL="1092200" lvl="2" indent="-177800" eaLnBrk="0" hangingPunct="0">
              <a:lnSpc>
                <a:spcPct val="90000"/>
              </a:lnSpc>
              <a:spcBef>
                <a:spcPct val="20000"/>
              </a:spcBef>
              <a:buClr>
                <a:srgbClr val="FD0000"/>
              </a:buClr>
              <a:defRPr/>
            </a:pPr>
            <a:r>
              <a:rPr lang="en-US" sz="1400" kern="0" dirty="0" smtClean="0">
                <a:solidFill>
                  <a:srgbClr val="000000"/>
                </a:solidFill>
                <a:latin typeface="Arial" charset="0"/>
                <a:cs typeface="Arial" charset="0"/>
              </a:rPr>
              <a:t>Fast-Start Failover: DISABLED</a:t>
            </a:r>
          </a:p>
          <a:p>
            <a:pPr marL="1092200" lvl="2" indent="-177800" eaLnBrk="0" hangingPunct="0">
              <a:lnSpc>
                <a:spcPct val="90000"/>
              </a:lnSpc>
              <a:spcBef>
                <a:spcPct val="20000"/>
              </a:spcBef>
              <a:buClr>
                <a:srgbClr val="FD0000"/>
              </a:buClr>
              <a:defRPr/>
            </a:pPr>
            <a:r>
              <a:rPr lang="en-US" sz="1400" kern="0" dirty="0" smtClean="0">
                <a:solidFill>
                  <a:srgbClr val="000000"/>
                </a:solidFill>
                <a:latin typeface="Arial" charset="0"/>
                <a:cs typeface="Arial" charset="0"/>
              </a:rPr>
              <a:t>Configuration Status:</a:t>
            </a:r>
          </a:p>
          <a:p>
            <a:pPr marL="1092200" lvl="2" indent="-177800" eaLnBrk="0" hangingPunct="0">
              <a:lnSpc>
                <a:spcPct val="90000"/>
              </a:lnSpc>
              <a:spcBef>
                <a:spcPct val="20000"/>
              </a:spcBef>
              <a:buClr>
                <a:srgbClr val="FD0000"/>
              </a:buClr>
              <a:defRPr/>
            </a:pPr>
            <a:r>
              <a:rPr lang="en-US" sz="1400" kern="0" dirty="0" smtClean="0">
                <a:solidFill>
                  <a:srgbClr val="000000"/>
                </a:solidFill>
                <a:latin typeface="Arial" charset="0"/>
                <a:cs typeface="Arial" charset="0"/>
              </a:rPr>
              <a:t>SUCCESS</a:t>
            </a:r>
            <a:endParaRPr lang="en-US" sz="1200" kern="0" dirty="0" smtClean="0">
              <a:solidFill>
                <a:srgbClr val="000000"/>
              </a:solidFill>
              <a:latin typeface="Arial" charset="0"/>
              <a:cs typeface="Arial" charset="0"/>
            </a:endParaRPr>
          </a:p>
        </p:txBody>
      </p:sp>
      <p:sp>
        <p:nvSpPr>
          <p:cNvPr id="2" name="Title 1"/>
          <p:cNvSpPr>
            <a:spLocks noGrp="1"/>
          </p:cNvSpPr>
          <p:nvPr>
            <p:ph type="title"/>
          </p:nvPr>
        </p:nvSpPr>
        <p:spPr>
          <a:xfrm>
            <a:off x="647564" y="1"/>
            <a:ext cx="8496436" cy="384572"/>
          </a:xfrm>
        </p:spPr>
        <p:txBody>
          <a:bodyPr>
            <a:normAutofit fontScale="90000"/>
          </a:bodyPr>
          <a:lstStyle/>
          <a:p>
            <a:r>
              <a:rPr lang="en-US" dirty="0" smtClean="0"/>
              <a:t>Maximum Availability Architecture</a:t>
            </a:r>
            <a:endParaRPr lang="en-US" dirty="0"/>
          </a:p>
        </p:txBody>
      </p:sp>
      <p:sp>
        <p:nvSpPr>
          <p:cNvPr id="4" name="Slide Number Placeholder 3"/>
          <p:cNvSpPr>
            <a:spLocks noGrp="1"/>
          </p:cNvSpPr>
          <p:nvPr>
            <p:ph type="sldNum" sz="quarter" idx="11"/>
          </p:nvPr>
        </p:nvSpPr>
        <p:spPr/>
        <p:txBody>
          <a:bodyPr/>
          <a:lstStyle/>
          <a:p>
            <a:pPr>
              <a:defRPr/>
            </a:pPr>
            <a:fld id="{8A1BFC25-838D-41A8-AF35-983BAE67F03C}" type="slidenum">
              <a:rPr lang="en-US" smtClean="0">
                <a:solidFill>
                  <a:srgbClr val="006082"/>
                </a:solidFill>
              </a:rPr>
              <a:pPr>
                <a:defRPr/>
              </a:pPr>
              <a:t>44</a:t>
            </a:fld>
            <a:endParaRPr lang="en-US" dirty="0">
              <a:solidFill>
                <a:srgbClr val="006082"/>
              </a:solidFill>
            </a:endParaRPr>
          </a:p>
        </p:txBody>
      </p:sp>
      <p:sp>
        <p:nvSpPr>
          <p:cNvPr id="7" name="Rounded Rectangle 6"/>
          <p:cNvSpPr/>
          <p:nvPr/>
        </p:nvSpPr>
        <p:spPr bwMode="auto">
          <a:xfrm>
            <a:off x="172153" y="3367182"/>
            <a:ext cx="1656649" cy="313277"/>
          </a:xfrm>
          <a:prstGeom prst="roundRect">
            <a:avLst/>
          </a:prstGeom>
          <a:solidFill>
            <a:srgbClr val="00CC00"/>
          </a:solidFill>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wrap="square" lIns="45720" tIns="18288" rIns="45720" bIns="18288" anchor="ctr">
            <a:spAutoFit/>
          </a:bodyPr>
          <a:lstStyle/>
          <a:p>
            <a:pPr algn="ctr">
              <a:defRPr/>
            </a:pPr>
            <a:r>
              <a:rPr lang="en-US" sz="1600" dirty="0" smtClean="0">
                <a:solidFill>
                  <a:srgbClr val="FFFFFF"/>
                </a:solidFill>
                <a:ea typeface="ＭＳ Ｐゴシック" pitchFamily="34" charset="-128"/>
              </a:rPr>
              <a:t>NY Data Center</a:t>
            </a:r>
            <a:endParaRPr lang="en-US" sz="1600" dirty="0">
              <a:solidFill>
                <a:srgbClr val="FFFFFF"/>
              </a:solidFill>
              <a:ea typeface="ＭＳ Ｐゴシック" pitchFamily="34" charset="-128"/>
            </a:endParaRPr>
          </a:p>
        </p:txBody>
      </p:sp>
      <p:pic>
        <p:nvPicPr>
          <p:cNvPr id="8" name="Picture 51" descr="ExadataX2-8_1up_0074.png"/>
          <p:cNvPicPr>
            <a:picLocks noChangeAspect="1"/>
          </p:cNvPicPr>
          <p:nvPr/>
        </p:nvPicPr>
        <p:blipFill>
          <a:blip r:embed="rId2" cstate="print"/>
          <a:srcRect/>
          <a:stretch>
            <a:fillRect/>
          </a:stretch>
        </p:blipFill>
        <p:spPr bwMode="auto">
          <a:xfrm>
            <a:off x="6072191" y="969928"/>
            <a:ext cx="1106487" cy="1997869"/>
          </a:xfrm>
          <a:prstGeom prst="rect">
            <a:avLst/>
          </a:prstGeom>
          <a:noFill/>
          <a:ln w="9525">
            <a:noFill/>
            <a:miter lim="800000"/>
            <a:headEnd/>
            <a:tailEnd/>
          </a:ln>
        </p:spPr>
      </p:pic>
      <p:grpSp>
        <p:nvGrpSpPr>
          <p:cNvPr id="3" name="Group 54"/>
          <p:cNvGrpSpPr>
            <a:grpSpLocks/>
          </p:cNvGrpSpPr>
          <p:nvPr/>
        </p:nvGrpSpPr>
        <p:grpSpPr bwMode="auto">
          <a:xfrm>
            <a:off x="544513" y="461531"/>
            <a:ext cx="1104900" cy="2508647"/>
            <a:chOff x="7674965" y="2630557"/>
            <a:chExt cx="1105990" cy="3344441"/>
          </a:xfrm>
        </p:grpSpPr>
        <p:sp>
          <p:nvSpPr>
            <p:cNvPr id="11" name="TextBox 37"/>
            <p:cNvSpPr txBox="1">
              <a:spLocks noChangeArrowheads="1"/>
            </p:cNvSpPr>
            <p:nvPr/>
          </p:nvSpPr>
          <p:spPr bwMode="auto">
            <a:xfrm>
              <a:off x="8324893" y="2630557"/>
              <a:ext cx="409490" cy="338512"/>
            </a:xfrm>
            <a:prstGeom prst="rect">
              <a:avLst/>
            </a:prstGeom>
            <a:noFill/>
            <a:ln w="9525">
              <a:noFill/>
              <a:miter lim="800000"/>
              <a:headEnd/>
              <a:tailEnd/>
            </a:ln>
          </p:spPr>
          <p:txBody>
            <a:bodyPr wrap="none">
              <a:spAutoFit/>
            </a:bodyPr>
            <a:lstStyle/>
            <a:p>
              <a:pPr>
                <a:defRPr/>
              </a:pPr>
              <a:r>
                <a:rPr lang="en-US" sz="1050" dirty="0">
                  <a:solidFill>
                    <a:srgbClr val="FFFFFF"/>
                  </a:solidFill>
                  <a:latin typeface="Arial" charset="0"/>
                  <a:cs typeface="Arial" charset="0"/>
                </a:rPr>
                <a:t>DW</a:t>
              </a:r>
            </a:p>
          </p:txBody>
        </p:sp>
        <p:pic>
          <p:nvPicPr>
            <p:cNvPr id="12" name="Picture 56" descr="ExadataX2-8_1up_0074.png"/>
            <p:cNvPicPr>
              <a:picLocks noChangeAspect="1"/>
            </p:cNvPicPr>
            <p:nvPr/>
          </p:nvPicPr>
          <p:blipFill>
            <a:blip r:embed="rId2" cstate="print"/>
            <a:srcRect/>
            <a:stretch>
              <a:fillRect/>
            </a:stretch>
          </p:blipFill>
          <p:spPr bwMode="auto">
            <a:xfrm>
              <a:off x="7674965" y="3310569"/>
              <a:ext cx="1105990" cy="2664429"/>
            </a:xfrm>
            <a:prstGeom prst="rect">
              <a:avLst/>
            </a:prstGeom>
            <a:noFill/>
            <a:ln w="9525">
              <a:noFill/>
              <a:miter lim="800000"/>
              <a:headEnd/>
              <a:tailEnd/>
            </a:ln>
          </p:spPr>
        </p:pic>
      </p:grpSp>
      <p:sp>
        <p:nvSpPr>
          <p:cNvPr id="13" name="Rounded Rectangle 12"/>
          <p:cNvSpPr/>
          <p:nvPr/>
        </p:nvSpPr>
        <p:spPr bwMode="auto">
          <a:xfrm>
            <a:off x="6388928" y="3363665"/>
            <a:ext cx="2291937" cy="313277"/>
          </a:xfrm>
          <a:prstGeom prst="roundRect">
            <a:avLst/>
          </a:prstGeom>
          <a:solidFill>
            <a:srgbClr val="00CC00"/>
          </a:solidFill>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wrap="square" lIns="45720" tIns="18288" rIns="45720" bIns="18288" anchor="ctr">
            <a:spAutoFit/>
          </a:bodyPr>
          <a:lstStyle/>
          <a:p>
            <a:pPr algn="ctr">
              <a:defRPr/>
            </a:pPr>
            <a:r>
              <a:rPr lang="en-US" sz="1600" dirty="0" smtClean="0">
                <a:solidFill>
                  <a:srgbClr val="FFFFFF"/>
                </a:solidFill>
                <a:ea typeface="ＭＳ Ｐゴシック" pitchFamily="34" charset="-128"/>
              </a:rPr>
              <a:t>PA Data Center</a:t>
            </a:r>
            <a:endParaRPr lang="en-US" sz="1600" dirty="0">
              <a:solidFill>
                <a:srgbClr val="FFFFFF"/>
              </a:solidFill>
              <a:ea typeface="ＭＳ Ｐゴシック" pitchFamily="34" charset="-128"/>
            </a:endParaRPr>
          </a:p>
        </p:txBody>
      </p:sp>
      <p:sp>
        <p:nvSpPr>
          <p:cNvPr id="14" name="Right Arrow 77"/>
          <p:cNvSpPr>
            <a:spLocks noChangeArrowheads="1"/>
          </p:cNvSpPr>
          <p:nvPr/>
        </p:nvSpPr>
        <p:spPr bwMode="auto">
          <a:xfrm>
            <a:off x="1947553" y="1615710"/>
            <a:ext cx="3930733" cy="611386"/>
          </a:xfrm>
          <a:prstGeom prst="rightArrow">
            <a:avLst>
              <a:gd name="adj1" fmla="val 50000"/>
              <a:gd name="adj2" fmla="val 49983"/>
            </a:avLst>
          </a:prstGeom>
          <a:solidFill>
            <a:schemeClr val="accent2"/>
          </a:solidFill>
          <a:ln w="9525" algn="ctr">
            <a:solidFill>
              <a:schemeClr val="tx1"/>
            </a:solidFill>
            <a:round/>
            <a:headEnd/>
            <a:tailEnd/>
          </a:ln>
        </p:spPr>
        <p:txBody>
          <a:bodyPr wrap="square" anchor="ctr">
            <a:spAutoFit/>
          </a:bodyPr>
          <a:lstStyle/>
          <a:p>
            <a:pPr algn="ctr">
              <a:spcBef>
                <a:spcPct val="50000"/>
              </a:spcBef>
              <a:buClr>
                <a:srgbClr val="D4001A"/>
              </a:buClr>
            </a:pPr>
            <a:endParaRPr lang="en-US" sz="1400" dirty="0">
              <a:solidFill>
                <a:srgbClr val="000000"/>
              </a:solidFill>
              <a:latin typeface="HigherStandards" pitchFamily="2" charset="0"/>
              <a:cs typeface="Arial" charset="0"/>
            </a:endParaRPr>
          </a:p>
        </p:txBody>
      </p:sp>
      <p:sp>
        <p:nvSpPr>
          <p:cNvPr id="15" name="TextBox 78"/>
          <p:cNvSpPr txBox="1">
            <a:spLocks noChangeArrowheads="1"/>
          </p:cNvSpPr>
          <p:nvPr/>
        </p:nvSpPr>
        <p:spPr bwMode="auto">
          <a:xfrm>
            <a:off x="3195638" y="1764167"/>
            <a:ext cx="1245854" cy="338554"/>
          </a:xfrm>
          <a:prstGeom prst="rect">
            <a:avLst/>
          </a:prstGeom>
          <a:noFill/>
          <a:ln w="9525">
            <a:noFill/>
            <a:miter lim="800000"/>
            <a:headEnd/>
            <a:tailEnd/>
          </a:ln>
        </p:spPr>
        <p:txBody>
          <a:bodyPr wrap="none">
            <a:spAutoFit/>
          </a:bodyPr>
          <a:lstStyle/>
          <a:p>
            <a:r>
              <a:rPr lang="en-US" sz="1600" dirty="0">
                <a:solidFill>
                  <a:srgbClr val="FFFFFF"/>
                </a:solidFill>
                <a:latin typeface="Arial" charset="0"/>
                <a:cs typeface="Arial" charset="0"/>
              </a:rPr>
              <a:t>Data Guard</a:t>
            </a:r>
          </a:p>
        </p:txBody>
      </p:sp>
      <p:sp>
        <p:nvSpPr>
          <p:cNvPr id="16" name="Rounded Rectangle 15"/>
          <p:cNvSpPr/>
          <p:nvPr/>
        </p:nvSpPr>
        <p:spPr bwMode="auto">
          <a:xfrm>
            <a:off x="5892800" y="2963559"/>
            <a:ext cx="1354138" cy="313277"/>
          </a:xfrm>
          <a:prstGeom prst="roundRect">
            <a:avLst/>
          </a:prstGeom>
          <a:solidFill>
            <a:schemeClr val="accent2"/>
          </a:solidFill>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lIns="45720" tIns="18288" rIns="45720" bIns="18288" anchor="ctr">
            <a:spAutoFit/>
          </a:bodyPr>
          <a:lstStyle/>
          <a:p>
            <a:pPr algn="ctr">
              <a:defRPr/>
            </a:pPr>
            <a:r>
              <a:rPr lang="en-US" sz="1600" dirty="0">
                <a:solidFill>
                  <a:srgbClr val="FFFFFF"/>
                </a:solidFill>
                <a:ea typeface="ＭＳ Ｐゴシック" pitchFamily="34" charset="-128"/>
              </a:rPr>
              <a:t>Standby</a:t>
            </a:r>
          </a:p>
        </p:txBody>
      </p:sp>
      <p:pic>
        <p:nvPicPr>
          <p:cNvPr id="17" name="Picture 44" descr="ExadataX2-8_1up_0074.png"/>
          <p:cNvPicPr>
            <a:picLocks noChangeAspect="1"/>
          </p:cNvPicPr>
          <p:nvPr/>
        </p:nvPicPr>
        <p:blipFill>
          <a:blip r:embed="rId2" cstate="print"/>
          <a:srcRect/>
          <a:stretch>
            <a:fillRect/>
          </a:stretch>
        </p:blipFill>
        <p:spPr bwMode="auto">
          <a:xfrm>
            <a:off x="7637466" y="941353"/>
            <a:ext cx="1106487" cy="1999059"/>
          </a:xfrm>
          <a:prstGeom prst="rect">
            <a:avLst/>
          </a:prstGeom>
          <a:noFill/>
          <a:ln w="9525">
            <a:noFill/>
            <a:miter lim="800000"/>
            <a:headEnd/>
            <a:tailEnd/>
          </a:ln>
        </p:spPr>
      </p:pic>
      <p:sp>
        <p:nvSpPr>
          <p:cNvPr id="18" name="Rounded Rectangle 17"/>
          <p:cNvSpPr/>
          <p:nvPr/>
        </p:nvSpPr>
        <p:spPr bwMode="auto">
          <a:xfrm>
            <a:off x="7697791" y="2952843"/>
            <a:ext cx="1152525" cy="313277"/>
          </a:xfrm>
          <a:prstGeom prst="roundRect">
            <a:avLst/>
          </a:prstGeom>
          <a:solidFill>
            <a:schemeClr val="accent2"/>
          </a:solidFill>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lIns="45720" tIns="18288" rIns="45720" bIns="18288" anchor="ctr">
            <a:spAutoFit/>
          </a:bodyPr>
          <a:lstStyle/>
          <a:p>
            <a:pPr algn="ctr">
              <a:defRPr/>
            </a:pPr>
            <a:r>
              <a:rPr lang="en-US" sz="1600" dirty="0">
                <a:solidFill>
                  <a:srgbClr val="FFFFFF"/>
                </a:solidFill>
                <a:ea typeface="ＭＳ Ｐゴシック" pitchFamily="34" charset="-128"/>
              </a:rPr>
              <a:t>Dev/QA</a:t>
            </a:r>
          </a:p>
        </p:txBody>
      </p:sp>
      <p:sp>
        <p:nvSpPr>
          <p:cNvPr id="19" name="Rounded Rectangle 18"/>
          <p:cNvSpPr/>
          <p:nvPr/>
        </p:nvSpPr>
        <p:spPr bwMode="auto">
          <a:xfrm>
            <a:off x="357191" y="2970704"/>
            <a:ext cx="1354137" cy="313277"/>
          </a:xfrm>
          <a:prstGeom prst="roundRect">
            <a:avLst/>
          </a:prstGeom>
          <a:solidFill>
            <a:schemeClr val="accent2"/>
          </a:solidFill>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lIns="45720" tIns="18288" rIns="45720" bIns="18288" anchor="ctr">
            <a:spAutoFit/>
          </a:bodyPr>
          <a:lstStyle/>
          <a:p>
            <a:pPr algn="ctr">
              <a:defRPr/>
            </a:pPr>
            <a:r>
              <a:rPr lang="en-US" sz="1600" dirty="0">
                <a:solidFill>
                  <a:srgbClr val="FFFFFF"/>
                </a:solidFill>
                <a:ea typeface="ＭＳ Ｐゴシック" pitchFamily="34" charset="-128"/>
              </a:rPr>
              <a:t>Primary</a:t>
            </a:r>
          </a:p>
        </p:txBody>
      </p:sp>
      <p:sp>
        <p:nvSpPr>
          <p:cNvPr id="21" name="Rounded Rectangle 20"/>
          <p:cNvSpPr/>
          <p:nvPr/>
        </p:nvSpPr>
        <p:spPr bwMode="auto">
          <a:xfrm>
            <a:off x="5902325" y="628745"/>
            <a:ext cx="1354138" cy="313277"/>
          </a:xfrm>
          <a:prstGeom prst="roundRect">
            <a:avLst/>
          </a:prstGeom>
          <a:solidFill>
            <a:schemeClr val="bg1">
              <a:lumMod val="65000"/>
            </a:schemeClr>
          </a:solidFill>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lIns="45720" tIns="18288" rIns="45720" bIns="18288" anchor="ctr">
            <a:spAutoFit/>
          </a:bodyPr>
          <a:lstStyle/>
          <a:p>
            <a:pPr algn="ctr">
              <a:defRPr/>
            </a:pPr>
            <a:r>
              <a:rPr lang="en-US" sz="1600" dirty="0">
                <a:solidFill>
                  <a:srgbClr val="FFFFFF"/>
                </a:solidFill>
                <a:ea typeface="ＭＳ Ｐゴシック" pitchFamily="34" charset="-128"/>
              </a:rPr>
              <a:t>X2-2</a:t>
            </a:r>
          </a:p>
        </p:txBody>
      </p:sp>
      <p:sp>
        <p:nvSpPr>
          <p:cNvPr id="22" name="Rounded Rectangle 21"/>
          <p:cNvSpPr/>
          <p:nvPr/>
        </p:nvSpPr>
        <p:spPr bwMode="auto">
          <a:xfrm>
            <a:off x="7707316" y="618029"/>
            <a:ext cx="1152525" cy="313277"/>
          </a:xfrm>
          <a:prstGeom prst="roundRect">
            <a:avLst/>
          </a:prstGeom>
          <a:solidFill>
            <a:schemeClr val="bg1">
              <a:lumMod val="65000"/>
            </a:schemeClr>
          </a:solidFill>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lIns="45720" tIns="18288" rIns="45720" bIns="18288" anchor="ctr">
            <a:spAutoFit/>
          </a:bodyPr>
          <a:lstStyle/>
          <a:p>
            <a:pPr algn="ctr">
              <a:defRPr/>
            </a:pPr>
            <a:r>
              <a:rPr lang="en-US" sz="1600" dirty="0">
                <a:solidFill>
                  <a:srgbClr val="FFFFFF"/>
                </a:solidFill>
                <a:ea typeface="ＭＳ Ｐゴシック" pitchFamily="34" charset="-128"/>
              </a:rPr>
              <a:t>X2-2</a:t>
            </a:r>
          </a:p>
        </p:txBody>
      </p:sp>
      <p:sp>
        <p:nvSpPr>
          <p:cNvPr id="23" name="Rounded Rectangle 22"/>
          <p:cNvSpPr/>
          <p:nvPr/>
        </p:nvSpPr>
        <p:spPr bwMode="auto">
          <a:xfrm>
            <a:off x="366716" y="635888"/>
            <a:ext cx="1354137" cy="313277"/>
          </a:xfrm>
          <a:prstGeom prst="roundRect">
            <a:avLst/>
          </a:prstGeom>
          <a:solidFill>
            <a:schemeClr val="bg1">
              <a:lumMod val="65000"/>
            </a:schemeClr>
          </a:solidFill>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lIns="45720" tIns="18288" rIns="45720" bIns="18288" anchor="ctr">
            <a:spAutoFit/>
          </a:bodyPr>
          <a:lstStyle/>
          <a:p>
            <a:pPr algn="ctr">
              <a:defRPr/>
            </a:pPr>
            <a:r>
              <a:rPr lang="en-US" sz="1600" dirty="0">
                <a:solidFill>
                  <a:srgbClr val="FFFFFF"/>
                </a:solidFill>
                <a:ea typeface="ＭＳ Ｐゴシック" pitchFamily="34" charset="-128"/>
              </a:rPr>
              <a:t>X2-2</a:t>
            </a:r>
          </a:p>
        </p:txBody>
      </p:sp>
    </p:spTree>
  </p:cSld>
  <p:clrMapOvr>
    <a:masterClrMapping/>
  </p:clrMapOvr>
  <p:transition>
    <p:fad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5"/>
          <p:cNvSpPr txBox="1">
            <a:spLocks noGrp="1" noChangeArrowheads="1"/>
          </p:cNvSpPr>
          <p:nvPr/>
        </p:nvSpPr>
        <p:spPr bwMode="auto">
          <a:xfrm>
            <a:off x="7010400" y="4786312"/>
            <a:ext cx="2133600" cy="357188"/>
          </a:xfrm>
          <a:prstGeom prst="rect">
            <a:avLst/>
          </a:prstGeom>
          <a:noFill/>
          <a:ln w="9525">
            <a:noFill/>
            <a:miter lim="800000"/>
            <a:headEnd/>
            <a:tailEnd/>
          </a:ln>
        </p:spPr>
        <p:txBody>
          <a:bodyPr/>
          <a:lstStyle/>
          <a:p>
            <a:pPr algn="r" eaLnBrk="0" hangingPunct="0">
              <a:defRPr/>
            </a:pPr>
            <a:fld id="{E28FB161-0121-44E4-AE8F-D24F335D3F21}" type="slidenum">
              <a:rPr lang="en-US" sz="1000">
                <a:solidFill>
                  <a:srgbClr val="000000"/>
                </a:solidFill>
                <a:latin typeface="Calibri"/>
                <a:cs typeface="Arial" charset="0"/>
              </a:rPr>
              <a:pPr algn="r" eaLnBrk="0" hangingPunct="0">
                <a:defRPr/>
              </a:pPr>
              <a:t>45</a:t>
            </a:fld>
            <a:endParaRPr lang="en-US" sz="1000" dirty="0">
              <a:solidFill>
                <a:srgbClr val="000000"/>
              </a:solidFill>
              <a:latin typeface="Calibri"/>
              <a:cs typeface="Arial" charset="0"/>
            </a:endParaRPr>
          </a:p>
        </p:txBody>
      </p:sp>
      <p:sp>
        <p:nvSpPr>
          <p:cNvPr id="7" name="Title 1"/>
          <p:cNvSpPr>
            <a:spLocks noGrp="1"/>
          </p:cNvSpPr>
          <p:nvPr>
            <p:ph type="title"/>
          </p:nvPr>
        </p:nvSpPr>
        <p:spPr>
          <a:xfrm>
            <a:off x="647565" y="1"/>
            <a:ext cx="5812613" cy="409698"/>
          </a:xfrm>
        </p:spPr>
        <p:txBody>
          <a:bodyPr/>
          <a:lstStyle/>
          <a:p>
            <a:r>
              <a:rPr lang="en-US" sz="1600" dirty="0" smtClean="0">
                <a:latin typeface="+mn-lt"/>
              </a:rPr>
              <a:t>Daily Redo GENERATION Rate</a:t>
            </a:r>
            <a:endParaRPr lang="en-US" sz="1600" dirty="0">
              <a:latin typeface="+mn-lt"/>
            </a:endParaRPr>
          </a:p>
        </p:txBody>
      </p:sp>
      <p:sp>
        <p:nvSpPr>
          <p:cNvPr id="5" name="Rectangle 4"/>
          <p:cNvSpPr/>
          <p:nvPr/>
        </p:nvSpPr>
        <p:spPr>
          <a:xfrm>
            <a:off x="190006" y="472046"/>
            <a:ext cx="8953994" cy="307777"/>
          </a:xfrm>
          <a:prstGeom prst="rect">
            <a:avLst/>
          </a:prstGeom>
        </p:spPr>
        <p:txBody>
          <a:bodyPr wrap="square">
            <a:spAutoFit/>
          </a:bodyPr>
          <a:lstStyle/>
          <a:p>
            <a:endParaRPr lang="en-US" sz="1400" dirty="0">
              <a:solidFill>
                <a:srgbClr val="000000"/>
              </a:solidFill>
              <a:latin typeface="Arial" charset="0"/>
              <a:cs typeface="Arial" charset="0"/>
            </a:endParaRPr>
          </a:p>
        </p:txBody>
      </p:sp>
      <p:pic>
        <p:nvPicPr>
          <p:cNvPr id="1026" name="Picture 2"/>
          <p:cNvPicPr>
            <a:picLocks noChangeAspect="1" noChangeArrowheads="1"/>
          </p:cNvPicPr>
          <p:nvPr/>
        </p:nvPicPr>
        <p:blipFill>
          <a:blip r:embed="rId2" cstate="print"/>
          <a:srcRect/>
          <a:stretch>
            <a:fillRect/>
          </a:stretch>
        </p:blipFill>
        <p:spPr bwMode="auto">
          <a:xfrm>
            <a:off x="475013" y="1027681"/>
            <a:ext cx="8400390" cy="1822399"/>
          </a:xfrm>
          <a:prstGeom prst="rect">
            <a:avLst/>
          </a:prstGeom>
          <a:noFill/>
          <a:ln w="9525">
            <a:noFill/>
            <a:miter lim="800000"/>
            <a:headEnd/>
            <a:tailEnd/>
          </a:ln>
        </p:spPr>
      </p:pic>
      <p:sp>
        <p:nvSpPr>
          <p:cNvPr id="8" name="Text Box 10"/>
          <p:cNvSpPr txBox="1">
            <a:spLocks noChangeArrowheads="1"/>
          </p:cNvSpPr>
          <p:nvPr/>
        </p:nvSpPr>
        <p:spPr bwMode="auto">
          <a:xfrm>
            <a:off x="472539" y="3071174"/>
            <a:ext cx="8182100" cy="1145226"/>
          </a:xfrm>
          <a:prstGeom prst="rect">
            <a:avLst/>
          </a:prstGeom>
          <a:ln>
            <a:headEnd/>
            <a:tailEnd/>
          </a:ln>
        </p:spPr>
        <p:style>
          <a:lnRef idx="2">
            <a:schemeClr val="dk1"/>
          </a:lnRef>
          <a:fillRef idx="1">
            <a:schemeClr val="lt1"/>
          </a:fillRef>
          <a:effectRef idx="0">
            <a:schemeClr val="dk1"/>
          </a:effectRef>
          <a:fontRef idx="minor">
            <a:schemeClr val="dk1"/>
          </a:fontRef>
        </p:style>
        <p:txBody>
          <a:bodyPr/>
          <a:lstStyle/>
          <a:p>
            <a:pPr marL="177800" indent="-177800" eaLnBrk="0" hangingPunct="0">
              <a:lnSpc>
                <a:spcPct val="90000"/>
              </a:lnSpc>
              <a:spcBef>
                <a:spcPct val="20000"/>
              </a:spcBef>
              <a:buClr>
                <a:srgbClr val="FD0000"/>
              </a:buClr>
              <a:buSzPct val="100000"/>
              <a:buFont typeface="Wingdings" pitchFamily="2" charset="2"/>
              <a:buChar char="§"/>
              <a:defRPr/>
            </a:pPr>
            <a:r>
              <a:rPr lang="en-US" sz="1600" kern="0" dirty="0" smtClean="0">
                <a:solidFill>
                  <a:srgbClr val="000000"/>
                </a:solidFill>
              </a:rPr>
              <a:t>Daily ARCH generation at CRC ranges (8 instances) between </a:t>
            </a:r>
            <a:r>
              <a:rPr lang="en-US" sz="1600" b="1" kern="0" dirty="0" smtClean="0">
                <a:solidFill>
                  <a:srgbClr val="FF0000"/>
                </a:solidFill>
              </a:rPr>
              <a:t>2 to 4 Terabytes/day </a:t>
            </a:r>
            <a:endParaRPr lang="en-US" sz="1600" b="1" kern="0" dirty="0" smtClean="0">
              <a:solidFill>
                <a:srgbClr val="000000"/>
              </a:solidFill>
            </a:endParaRPr>
          </a:p>
          <a:p>
            <a:pPr marL="177800" indent="-177800" eaLnBrk="0" hangingPunct="0">
              <a:lnSpc>
                <a:spcPct val="90000"/>
              </a:lnSpc>
              <a:spcBef>
                <a:spcPct val="20000"/>
              </a:spcBef>
              <a:buClr>
                <a:srgbClr val="FD0000"/>
              </a:buClr>
              <a:buSzPct val="100000"/>
              <a:buFont typeface="Wingdings" pitchFamily="2" charset="2"/>
              <a:buChar char="§"/>
              <a:defRPr/>
            </a:pPr>
            <a:r>
              <a:rPr lang="en-US" sz="1600" kern="0" dirty="0" smtClean="0">
                <a:solidFill>
                  <a:srgbClr val="000000"/>
                </a:solidFill>
              </a:rPr>
              <a:t>Occasional spikes seen that goes beyond </a:t>
            </a:r>
            <a:r>
              <a:rPr lang="en-US" sz="1600" b="1" kern="0" dirty="0" smtClean="0">
                <a:solidFill>
                  <a:srgbClr val="FF0000"/>
                </a:solidFill>
              </a:rPr>
              <a:t>10+ Terabytes </a:t>
            </a:r>
            <a:r>
              <a:rPr lang="en-US" sz="1600" kern="0" dirty="0" smtClean="0">
                <a:solidFill>
                  <a:srgbClr val="000000"/>
                </a:solidFill>
              </a:rPr>
              <a:t>for certain ad-hoc maintenances done in DB such as MERGE partitions, SPLIT partitions of big partition TABLES</a:t>
            </a:r>
          </a:p>
          <a:p>
            <a:pPr marL="177800" indent="-177800" eaLnBrk="0" hangingPunct="0">
              <a:lnSpc>
                <a:spcPct val="90000"/>
              </a:lnSpc>
              <a:spcBef>
                <a:spcPct val="20000"/>
              </a:spcBef>
              <a:buClr>
                <a:srgbClr val="FD0000"/>
              </a:buClr>
              <a:buSzPct val="100000"/>
              <a:buFont typeface="Wingdings" pitchFamily="2" charset="2"/>
              <a:buChar char="§"/>
              <a:defRPr/>
            </a:pPr>
            <a:r>
              <a:rPr lang="en-US" sz="1600" kern="0" dirty="0" smtClean="0">
                <a:solidFill>
                  <a:srgbClr val="000000"/>
                </a:solidFill>
              </a:rPr>
              <a:t>APPLY &amp; TRANSPORT LAG </a:t>
            </a:r>
            <a:r>
              <a:rPr lang="en-US" sz="1600" b="1" kern="0" dirty="0" smtClean="0">
                <a:solidFill>
                  <a:srgbClr val="FF0000"/>
                </a:solidFill>
              </a:rPr>
              <a:t>is generally within seconds vs SLA of 15 minutes</a:t>
            </a:r>
          </a:p>
          <a:p>
            <a:pPr marL="457200" indent="-457200" fontAlgn="auto">
              <a:spcBef>
                <a:spcPts val="0"/>
              </a:spcBef>
              <a:spcAft>
                <a:spcPts val="0"/>
              </a:spcAft>
              <a:defRPr/>
            </a:pPr>
            <a:endParaRPr lang="en-US" sz="1600" b="1" kern="0" dirty="0" smtClean="0">
              <a:solidFill>
                <a:srgbClr val="000000"/>
              </a:solidFill>
            </a:endParaRPr>
          </a:p>
          <a:p>
            <a:pPr marL="457200" indent="-457200" eaLnBrk="0" fontAlgn="auto" hangingPunct="0">
              <a:lnSpc>
                <a:spcPct val="90000"/>
              </a:lnSpc>
              <a:spcBef>
                <a:spcPts val="0"/>
              </a:spcBef>
              <a:spcAft>
                <a:spcPts val="0"/>
              </a:spcAft>
              <a:buSzPct val="100000"/>
              <a:defRPr/>
            </a:pPr>
            <a:endParaRPr lang="en-US" sz="1600" b="1" kern="0" dirty="0" smtClean="0">
              <a:solidFill>
                <a:srgbClr val="000000"/>
              </a:solidFill>
            </a:endParaRPr>
          </a:p>
          <a:p>
            <a:pPr marL="635000" lvl="1" indent="-177800" eaLnBrk="0" hangingPunct="0">
              <a:lnSpc>
                <a:spcPct val="90000"/>
              </a:lnSpc>
              <a:spcBef>
                <a:spcPct val="20000"/>
              </a:spcBef>
              <a:buClr>
                <a:srgbClr val="FD0000"/>
              </a:buClr>
              <a:defRPr/>
            </a:pPr>
            <a:endParaRPr lang="en-US" sz="1600" kern="0" dirty="0" smtClean="0">
              <a:solidFill>
                <a:srgbClr val="000000"/>
              </a:solidFill>
            </a:endParaRPr>
          </a:p>
          <a:p>
            <a:pPr marL="635000" lvl="1" indent="-177800" eaLnBrk="0" hangingPunct="0">
              <a:lnSpc>
                <a:spcPct val="90000"/>
              </a:lnSpc>
              <a:spcBef>
                <a:spcPct val="20000"/>
              </a:spcBef>
              <a:buClr>
                <a:srgbClr val="FD0000"/>
              </a:buClr>
              <a:defRPr/>
            </a:pPr>
            <a:endParaRPr lang="en-US" sz="1400" kern="0" dirty="0" smtClean="0">
              <a:solidFill>
                <a:srgbClr val="000000"/>
              </a:solidFill>
            </a:endParaRPr>
          </a:p>
          <a:p>
            <a:pPr marL="177800" indent="-177800" eaLnBrk="0" hangingPunct="0">
              <a:lnSpc>
                <a:spcPct val="90000"/>
              </a:lnSpc>
              <a:spcBef>
                <a:spcPct val="20000"/>
              </a:spcBef>
              <a:buClr>
                <a:srgbClr val="FD0000"/>
              </a:buClr>
              <a:defRPr/>
            </a:pPr>
            <a:endParaRPr lang="en-US" sz="1200" kern="0" dirty="0" smtClean="0">
              <a:solidFill>
                <a:srgbClr val="000000"/>
              </a:solidFill>
            </a:endParaRPr>
          </a:p>
          <a:p>
            <a:pPr lvl="1" indent="-457200" fontAlgn="auto">
              <a:spcBef>
                <a:spcPts val="0"/>
              </a:spcBef>
              <a:spcAft>
                <a:spcPts val="0"/>
              </a:spcAft>
              <a:defRPr/>
            </a:pPr>
            <a:endParaRPr lang="en-US" sz="1200" b="1" kern="0" dirty="0">
              <a:solidFill>
                <a:srgbClr val="000000"/>
              </a:solidFill>
            </a:endParaRPr>
          </a:p>
        </p:txBody>
      </p:sp>
    </p:spTree>
  </p:cSld>
  <p:clrMapOvr>
    <a:masterClrMapping/>
  </p:clrMapOvr>
  <p:transition>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5"/>
          <p:cNvSpPr txBox="1">
            <a:spLocks noGrp="1" noChangeArrowheads="1"/>
          </p:cNvSpPr>
          <p:nvPr/>
        </p:nvSpPr>
        <p:spPr bwMode="auto">
          <a:xfrm>
            <a:off x="7010400" y="4786312"/>
            <a:ext cx="2133600" cy="357188"/>
          </a:xfrm>
          <a:prstGeom prst="rect">
            <a:avLst/>
          </a:prstGeom>
          <a:noFill/>
          <a:ln w="9525">
            <a:noFill/>
            <a:miter lim="800000"/>
            <a:headEnd/>
            <a:tailEnd/>
          </a:ln>
        </p:spPr>
        <p:txBody>
          <a:bodyPr/>
          <a:lstStyle/>
          <a:p>
            <a:pPr algn="r" eaLnBrk="0" hangingPunct="0">
              <a:defRPr/>
            </a:pPr>
            <a:fld id="{E28FB161-0121-44E4-AE8F-D24F335D3F21}" type="slidenum">
              <a:rPr lang="en-US" sz="1000">
                <a:solidFill>
                  <a:srgbClr val="000000"/>
                </a:solidFill>
                <a:latin typeface="Calibri"/>
                <a:cs typeface="Arial" charset="0"/>
              </a:rPr>
              <a:pPr algn="r" eaLnBrk="0" hangingPunct="0">
                <a:defRPr/>
              </a:pPr>
              <a:t>46</a:t>
            </a:fld>
            <a:endParaRPr lang="en-US" sz="1000" dirty="0">
              <a:solidFill>
                <a:srgbClr val="000000"/>
              </a:solidFill>
              <a:latin typeface="Calibri"/>
              <a:cs typeface="Arial" charset="0"/>
            </a:endParaRPr>
          </a:p>
        </p:txBody>
      </p:sp>
      <p:sp>
        <p:nvSpPr>
          <p:cNvPr id="7" name="Title 1"/>
          <p:cNvSpPr>
            <a:spLocks noGrp="1"/>
          </p:cNvSpPr>
          <p:nvPr>
            <p:ph type="title"/>
          </p:nvPr>
        </p:nvSpPr>
        <p:spPr>
          <a:xfrm>
            <a:off x="647565" y="1"/>
            <a:ext cx="5812613" cy="409698"/>
          </a:xfrm>
        </p:spPr>
        <p:txBody>
          <a:bodyPr/>
          <a:lstStyle/>
          <a:p>
            <a:r>
              <a:rPr lang="en-US" sz="1600" dirty="0" smtClean="0">
                <a:latin typeface="+mn-lt"/>
              </a:rPr>
              <a:t>Data Guard –Broker ConFIGURATION</a:t>
            </a:r>
            <a:endParaRPr lang="en-US" sz="1600" dirty="0">
              <a:latin typeface="+mn-lt"/>
            </a:endParaRPr>
          </a:p>
        </p:txBody>
      </p:sp>
      <p:sp>
        <p:nvSpPr>
          <p:cNvPr id="6" name="Text Box 10"/>
          <p:cNvSpPr txBox="1">
            <a:spLocks noChangeArrowheads="1"/>
          </p:cNvSpPr>
          <p:nvPr/>
        </p:nvSpPr>
        <p:spPr bwMode="auto">
          <a:xfrm>
            <a:off x="150423" y="475011"/>
            <a:ext cx="8803575" cy="4441371"/>
          </a:xfrm>
          <a:prstGeom prst="rect">
            <a:avLst/>
          </a:prstGeom>
          <a:ln>
            <a:headEnd/>
            <a:tailEnd/>
          </a:ln>
        </p:spPr>
        <p:style>
          <a:lnRef idx="2">
            <a:schemeClr val="dk1"/>
          </a:lnRef>
          <a:fillRef idx="1">
            <a:schemeClr val="lt1"/>
          </a:fillRef>
          <a:effectRef idx="0">
            <a:schemeClr val="dk1"/>
          </a:effectRef>
          <a:fontRef idx="minor">
            <a:schemeClr val="dk1"/>
          </a:fontRef>
        </p:style>
        <p:txBody>
          <a:bodyPr/>
          <a:lstStyle/>
          <a:p>
            <a:pPr marL="635000" lvl="1" indent="-177800" eaLnBrk="0" hangingPunct="0">
              <a:lnSpc>
                <a:spcPct val="90000"/>
              </a:lnSpc>
              <a:spcBef>
                <a:spcPct val="20000"/>
              </a:spcBef>
              <a:buClr>
                <a:srgbClr val="FD0000"/>
              </a:buClr>
              <a:defRPr/>
            </a:pPr>
            <a:r>
              <a:rPr lang="en-US" sz="1400" kern="0" dirty="0" smtClean="0">
                <a:solidFill>
                  <a:srgbClr val="000000"/>
                </a:solidFill>
              </a:rPr>
              <a:t>DGMGRL&gt; show database 'gmfcdwp_lvt';</a:t>
            </a:r>
          </a:p>
          <a:p>
            <a:pPr marL="1092200" lvl="2" indent="-177800" eaLnBrk="0" hangingPunct="0">
              <a:lnSpc>
                <a:spcPct val="90000"/>
              </a:lnSpc>
              <a:spcBef>
                <a:spcPct val="20000"/>
              </a:spcBef>
              <a:buClr>
                <a:srgbClr val="FD0000"/>
              </a:buClr>
              <a:defRPr/>
            </a:pPr>
            <a:r>
              <a:rPr lang="en-US" sz="1400" kern="0" dirty="0" smtClean="0">
                <a:solidFill>
                  <a:srgbClr val="000000"/>
                </a:solidFill>
              </a:rPr>
              <a:t>Database - gmfcdwp_lvt</a:t>
            </a:r>
          </a:p>
          <a:p>
            <a:pPr marL="1092200" lvl="2" indent="-177800" eaLnBrk="0" hangingPunct="0">
              <a:lnSpc>
                <a:spcPct val="90000"/>
              </a:lnSpc>
              <a:spcBef>
                <a:spcPct val="20000"/>
              </a:spcBef>
              <a:buClr>
                <a:srgbClr val="FD0000"/>
              </a:buClr>
              <a:defRPr/>
            </a:pPr>
            <a:r>
              <a:rPr lang="en-US" sz="1400" kern="0" dirty="0" smtClean="0">
                <a:solidFill>
                  <a:srgbClr val="000000"/>
                </a:solidFill>
              </a:rPr>
              <a:t>  Role:            PHYSICAL STANDBY</a:t>
            </a:r>
          </a:p>
          <a:p>
            <a:pPr marL="1092200" lvl="2" indent="-177800" eaLnBrk="0" hangingPunct="0">
              <a:lnSpc>
                <a:spcPct val="90000"/>
              </a:lnSpc>
              <a:spcBef>
                <a:spcPct val="20000"/>
              </a:spcBef>
              <a:buClr>
                <a:srgbClr val="FD0000"/>
              </a:buClr>
              <a:defRPr/>
            </a:pPr>
            <a:r>
              <a:rPr lang="en-US" sz="1400" kern="0" dirty="0" smtClean="0">
                <a:solidFill>
                  <a:srgbClr val="000000"/>
                </a:solidFill>
              </a:rPr>
              <a:t>  Intended State:  APPLY-ON</a:t>
            </a:r>
          </a:p>
          <a:p>
            <a:pPr marL="1092200" lvl="2" indent="-177800" eaLnBrk="0" hangingPunct="0">
              <a:lnSpc>
                <a:spcPct val="90000"/>
              </a:lnSpc>
              <a:spcBef>
                <a:spcPct val="20000"/>
              </a:spcBef>
              <a:buClr>
                <a:srgbClr val="FD0000"/>
              </a:buClr>
              <a:defRPr/>
            </a:pPr>
            <a:r>
              <a:rPr lang="en-US" sz="1400" b="1" kern="0" dirty="0" smtClean="0">
                <a:solidFill>
                  <a:srgbClr val="FF0000"/>
                </a:solidFill>
              </a:rPr>
              <a:t>  Transport Lag:   0 seconds</a:t>
            </a:r>
          </a:p>
          <a:p>
            <a:pPr marL="1092200" lvl="2" indent="-177800" eaLnBrk="0" hangingPunct="0">
              <a:lnSpc>
                <a:spcPct val="90000"/>
              </a:lnSpc>
              <a:spcBef>
                <a:spcPct val="20000"/>
              </a:spcBef>
              <a:buClr>
                <a:srgbClr val="FD0000"/>
              </a:buClr>
              <a:defRPr/>
            </a:pPr>
            <a:r>
              <a:rPr lang="en-US" sz="1400" b="1" kern="0" dirty="0" smtClean="0">
                <a:solidFill>
                  <a:srgbClr val="FF0000"/>
                </a:solidFill>
              </a:rPr>
              <a:t>  Apply Lag:          1 second</a:t>
            </a:r>
          </a:p>
          <a:p>
            <a:pPr marL="1092200" lvl="2" indent="-177800" eaLnBrk="0" hangingPunct="0">
              <a:lnSpc>
                <a:spcPct val="90000"/>
              </a:lnSpc>
              <a:spcBef>
                <a:spcPct val="20000"/>
              </a:spcBef>
              <a:buClr>
                <a:srgbClr val="FD0000"/>
              </a:buClr>
              <a:defRPr/>
            </a:pPr>
            <a:r>
              <a:rPr lang="en-US" sz="1400" kern="0" dirty="0" smtClean="0">
                <a:solidFill>
                  <a:srgbClr val="000000"/>
                </a:solidFill>
              </a:rPr>
              <a:t>  Real Time Query: OFF</a:t>
            </a:r>
          </a:p>
          <a:p>
            <a:pPr marL="1092200" lvl="2" indent="-177800" eaLnBrk="0" hangingPunct="0">
              <a:lnSpc>
                <a:spcPct val="90000"/>
              </a:lnSpc>
              <a:spcBef>
                <a:spcPct val="20000"/>
              </a:spcBef>
              <a:buClr>
                <a:srgbClr val="FD0000"/>
              </a:buClr>
              <a:defRPr/>
            </a:pPr>
            <a:r>
              <a:rPr lang="en-US" sz="1400" kern="0" dirty="0" smtClean="0">
                <a:solidFill>
                  <a:srgbClr val="000000"/>
                </a:solidFill>
              </a:rPr>
              <a:t>  Instance(s):</a:t>
            </a:r>
          </a:p>
          <a:p>
            <a:pPr marL="1092200" lvl="2" indent="-177800" eaLnBrk="0" hangingPunct="0">
              <a:lnSpc>
                <a:spcPct val="90000"/>
              </a:lnSpc>
              <a:spcBef>
                <a:spcPct val="20000"/>
              </a:spcBef>
              <a:buClr>
                <a:srgbClr val="FD0000"/>
              </a:buClr>
              <a:defRPr/>
            </a:pPr>
            <a:r>
              <a:rPr lang="en-US" sz="1400" kern="0" dirty="0" smtClean="0">
                <a:solidFill>
                  <a:srgbClr val="000000"/>
                </a:solidFill>
              </a:rPr>
              <a:t>    gmfcdwp1</a:t>
            </a:r>
          </a:p>
          <a:p>
            <a:pPr marL="1092200" lvl="2" indent="-177800" eaLnBrk="0" hangingPunct="0">
              <a:lnSpc>
                <a:spcPct val="90000"/>
              </a:lnSpc>
              <a:spcBef>
                <a:spcPct val="20000"/>
              </a:spcBef>
              <a:buClr>
                <a:srgbClr val="FD0000"/>
              </a:buClr>
              <a:defRPr/>
            </a:pPr>
            <a:r>
              <a:rPr lang="en-US" sz="1400" kern="0" dirty="0" smtClean="0">
                <a:solidFill>
                  <a:srgbClr val="000000"/>
                </a:solidFill>
              </a:rPr>
              <a:t>    gmfcdwp2</a:t>
            </a:r>
          </a:p>
          <a:p>
            <a:pPr marL="1092200" lvl="2" indent="-177800" eaLnBrk="0" hangingPunct="0">
              <a:lnSpc>
                <a:spcPct val="90000"/>
              </a:lnSpc>
              <a:spcBef>
                <a:spcPct val="20000"/>
              </a:spcBef>
              <a:buClr>
                <a:srgbClr val="FD0000"/>
              </a:buClr>
              <a:defRPr/>
            </a:pPr>
            <a:r>
              <a:rPr lang="en-US" sz="1400" kern="0" dirty="0" smtClean="0">
                <a:solidFill>
                  <a:srgbClr val="000000"/>
                </a:solidFill>
              </a:rPr>
              <a:t>    gmfcdwp3</a:t>
            </a:r>
          </a:p>
          <a:p>
            <a:pPr marL="1092200" lvl="2" indent="-177800" eaLnBrk="0" hangingPunct="0">
              <a:lnSpc>
                <a:spcPct val="90000"/>
              </a:lnSpc>
              <a:spcBef>
                <a:spcPct val="20000"/>
              </a:spcBef>
              <a:buClr>
                <a:srgbClr val="FD0000"/>
              </a:buClr>
              <a:defRPr/>
            </a:pPr>
            <a:r>
              <a:rPr lang="en-US" sz="1400" kern="0" dirty="0" smtClean="0">
                <a:solidFill>
                  <a:srgbClr val="000000"/>
                </a:solidFill>
              </a:rPr>
              <a:t>    gmfcdwp4</a:t>
            </a:r>
          </a:p>
          <a:p>
            <a:pPr marL="1092200" lvl="2" indent="-177800" eaLnBrk="0" hangingPunct="0">
              <a:lnSpc>
                <a:spcPct val="90000"/>
              </a:lnSpc>
              <a:spcBef>
                <a:spcPct val="20000"/>
              </a:spcBef>
              <a:buClr>
                <a:srgbClr val="FD0000"/>
              </a:buClr>
              <a:defRPr/>
            </a:pPr>
            <a:r>
              <a:rPr lang="en-US" sz="1400" kern="0" dirty="0" smtClean="0">
                <a:solidFill>
                  <a:srgbClr val="000000"/>
                </a:solidFill>
              </a:rPr>
              <a:t>    gmfcdwp5</a:t>
            </a:r>
          </a:p>
          <a:p>
            <a:pPr marL="1092200" lvl="2" indent="-177800" eaLnBrk="0" hangingPunct="0">
              <a:lnSpc>
                <a:spcPct val="90000"/>
              </a:lnSpc>
              <a:spcBef>
                <a:spcPct val="20000"/>
              </a:spcBef>
              <a:buClr>
                <a:srgbClr val="FD0000"/>
              </a:buClr>
              <a:defRPr/>
            </a:pPr>
            <a:r>
              <a:rPr lang="en-US" sz="1400" kern="0" dirty="0" smtClean="0">
                <a:solidFill>
                  <a:srgbClr val="000000"/>
                </a:solidFill>
              </a:rPr>
              <a:t>    gmfcdwp6</a:t>
            </a:r>
          </a:p>
          <a:p>
            <a:pPr marL="1092200" lvl="2" indent="-177800" eaLnBrk="0" hangingPunct="0">
              <a:lnSpc>
                <a:spcPct val="90000"/>
              </a:lnSpc>
              <a:spcBef>
                <a:spcPct val="20000"/>
              </a:spcBef>
              <a:buClr>
                <a:srgbClr val="FD0000"/>
              </a:buClr>
              <a:defRPr/>
            </a:pPr>
            <a:r>
              <a:rPr lang="en-US" sz="1400" kern="0" dirty="0" smtClean="0">
                <a:solidFill>
                  <a:srgbClr val="000000"/>
                </a:solidFill>
              </a:rPr>
              <a:t>    gmfcdwp7 (apply instance)</a:t>
            </a:r>
          </a:p>
          <a:p>
            <a:pPr marL="1092200" lvl="2" indent="-177800" eaLnBrk="0" hangingPunct="0">
              <a:lnSpc>
                <a:spcPct val="90000"/>
              </a:lnSpc>
              <a:spcBef>
                <a:spcPct val="20000"/>
              </a:spcBef>
              <a:buClr>
                <a:srgbClr val="FD0000"/>
              </a:buClr>
              <a:defRPr/>
            </a:pPr>
            <a:r>
              <a:rPr lang="en-US" sz="1400" kern="0" dirty="0" smtClean="0">
                <a:solidFill>
                  <a:srgbClr val="000000"/>
                </a:solidFill>
              </a:rPr>
              <a:t>    gmfcdwp8</a:t>
            </a:r>
          </a:p>
          <a:p>
            <a:pPr marL="635000" lvl="1" indent="-177800" eaLnBrk="0" hangingPunct="0">
              <a:lnSpc>
                <a:spcPct val="90000"/>
              </a:lnSpc>
              <a:spcBef>
                <a:spcPct val="20000"/>
              </a:spcBef>
              <a:buClr>
                <a:srgbClr val="FD0000"/>
              </a:buClr>
              <a:defRPr/>
            </a:pPr>
            <a:r>
              <a:rPr lang="en-US" sz="1400" b="1" kern="0" dirty="0" smtClean="0">
                <a:solidFill>
                  <a:srgbClr val="000000"/>
                </a:solidFill>
              </a:rPr>
              <a:t>Database Status:</a:t>
            </a:r>
          </a:p>
          <a:p>
            <a:pPr marL="635000" lvl="1" indent="-177800" eaLnBrk="0" hangingPunct="0">
              <a:lnSpc>
                <a:spcPct val="90000"/>
              </a:lnSpc>
              <a:spcBef>
                <a:spcPct val="20000"/>
              </a:spcBef>
              <a:buClr>
                <a:srgbClr val="FD0000"/>
              </a:buClr>
              <a:defRPr/>
            </a:pPr>
            <a:r>
              <a:rPr lang="en-US" sz="1400" b="1" kern="0" dirty="0" smtClean="0">
                <a:solidFill>
                  <a:srgbClr val="000000"/>
                </a:solidFill>
              </a:rPr>
              <a:t>SUCCESS</a:t>
            </a:r>
            <a:endParaRPr lang="en-US" sz="1600" b="1" kern="0" dirty="0" smtClean="0">
              <a:solidFill>
                <a:srgbClr val="000000"/>
              </a:solidFill>
            </a:endParaRPr>
          </a:p>
          <a:p>
            <a:pPr marL="635000" lvl="1" indent="-177800" eaLnBrk="0" hangingPunct="0">
              <a:lnSpc>
                <a:spcPct val="90000"/>
              </a:lnSpc>
              <a:spcBef>
                <a:spcPct val="20000"/>
              </a:spcBef>
              <a:buClr>
                <a:srgbClr val="FD0000"/>
              </a:buClr>
              <a:defRPr/>
            </a:pPr>
            <a:endParaRPr lang="en-US" sz="1400" kern="0" dirty="0" smtClean="0">
              <a:solidFill>
                <a:srgbClr val="000000"/>
              </a:solidFill>
            </a:endParaRPr>
          </a:p>
          <a:p>
            <a:pPr marL="177800" indent="-177800" eaLnBrk="0" hangingPunct="0">
              <a:lnSpc>
                <a:spcPct val="90000"/>
              </a:lnSpc>
              <a:spcBef>
                <a:spcPct val="20000"/>
              </a:spcBef>
              <a:buClr>
                <a:srgbClr val="FD0000"/>
              </a:buClr>
              <a:defRPr/>
            </a:pPr>
            <a:endParaRPr lang="en-US" sz="1400" kern="0" dirty="0" smtClean="0">
              <a:solidFill>
                <a:srgbClr val="000000"/>
              </a:solidFill>
            </a:endParaRPr>
          </a:p>
          <a:p>
            <a:pPr lvl="1" indent="-457200" fontAlgn="auto">
              <a:spcBef>
                <a:spcPts val="0"/>
              </a:spcBef>
              <a:spcAft>
                <a:spcPts val="0"/>
              </a:spcAft>
              <a:defRPr/>
            </a:pPr>
            <a:endParaRPr lang="en-US" sz="1200" b="1" kern="0" dirty="0">
              <a:solidFill>
                <a:srgbClr val="000000"/>
              </a:solidFill>
            </a:endParaRPr>
          </a:p>
        </p:txBody>
      </p:sp>
    </p:spTree>
  </p:cSld>
  <p:clrMapOvr>
    <a:masterClrMapping/>
  </p:clrMapOvr>
  <p:transition>
    <p:fad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7564" y="1"/>
            <a:ext cx="8496436" cy="384572"/>
          </a:xfrm>
        </p:spPr>
        <p:txBody>
          <a:bodyPr/>
          <a:lstStyle/>
          <a:p>
            <a:r>
              <a:rPr lang="en-US" dirty="0" smtClean="0"/>
              <a:t>CRC Exadata – Best Practices and Next Steps</a:t>
            </a:r>
            <a:endParaRPr lang="en-US" dirty="0"/>
          </a:p>
        </p:txBody>
      </p:sp>
      <p:sp>
        <p:nvSpPr>
          <p:cNvPr id="4" name="Slide Number Placeholder 3"/>
          <p:cNvSpPr>
            <a:spLocks noGrp="1"/>
          </p:cNvSpPr>
          <p:nvPr>
            <p:ph type="sldNum" sz="quarter" idx="11"/>
          </p:nvPr>
        </p:nvSpPr>
        <p:spPr/>
        <p:txBody>
          <a:bodyPr/>
          <a:lstStyle/>
          <a:p>
            <a:pPr>
              <a:defRPr/>
            </a:pPr>
            <a:fld id="{8A1BFC25-838D-41A8-AF35-983BAE67F03C}" type="slidenum">
              <a:rPr lang="en-US" smtClean="0">
                <a:solidFill>
                  <a:srgbClr val="006082"/>
                </a:solidFill>
              </a:rPr>
              <a:pPr>
                <a:defRPr/>
              </a:pPr>
              <a:t>47</a:t>
            </a:fld>
            <a:endParaRPr lang="en-US" dirty="0">
              <a:solidFill>
                <a:srgbClr val="006082"/>
              </a:solidFill>
            </a:endParaRPr>
          </a:p>
        </p:txBody>
      </p:sp>
      <p:sp>
        <p:nvSpPr>
          <p:cNvPr id="7" name="Text Box 10"/>
          <p:cNvSpPr txBox="1">
            <a:spLocks noChangeArrowheads="1"/>
          </p:cNvSpPr>
          <p:nvPr/>
        </p:nvSpPr>
        <p:spPr bwMode="auto">
          <a:xfrm>
            <a:off x="636998" y="473528"/>
            <a:ext cx="8317000" cy="4490358"/>
          </a:xfrm>
          <a:prstGeom prst="rect">
            <a:avLst/>
          </a:prstGeom>
          <a:ln>
            <a:headEnd/>
            <a:tailEnd/>
          </a:ln>
        </p:spPr>
        <p:style>
          <a:lnRef idx="2">
            <a:schemeClr val="dk1"/>
          </a:lnRef>
          <a:fillRef idx="1">
            <a:schemeClr val="lt1"/>
          </a:fillRef>
          <a:effectRef idx="0">
            <a:schemeClr val="dk1"/>
          </a:effectRef>
          <a:fontRef idx="minor">
            <a:schemeClr val="dk1"/>
          </a:fontRef>
        </p:style>
        <p:txBody>
          <a:bodyPr/>
          <a:lstStyle/>
          <a:p>
            <a:pPr marL="457200" indent="-457200" fontAlgn="auto">
              <a:spcBef>
                <a:spcPts val="0"/>
              </a:spcBef>
              <a:spcAft>
                <a:spcPts val="0"/>
              </a:spcAft>
              <a:buFont typeface="Wingdings" pitchFamily="2" charset="2"/>
              <a:buChar char="q"/>
              <a:defRPr/>
            </a:pPr>
            <a:r>
              <a:rPr lang="en-US" sz="2000" b="1" kern="0" dirty="0" smtClean="0">
                <a:solidFill>
                  <a:srgbClr val="000000"/>
                </a:solidFill>
              </a:rPr>
              <a:t>Benefits of Data Guard in Current Implementations.</a:t>
            </a:r>
          </a:p>
          <a:p>
            <a:pPr marL="177800" indent="-177800" eaLnBrk="0" hangingPunct="0">
              <a:lnSpc>
                <a:spcPct val="90000"/>
              </a:lnSpc>
              <a:spcBef>
                <a:spcPct val="20000"/>
              </a:spcBef>
              <a:buClr>
                <a:srgbClr val="FD0000"/>
              </a:buClr>
              <a:buSzPct val="100000"/>
              <a:buFont typeface="Arial" pitchFamily="34" charset="0"/>
              <a:buChar char="•"/>
              <a:defRPr/>
            </a:pPr>
            <a:r>
              <a:rPr lang="en-US" kern="0" dirty="0" smtClean="0">
                <a:solidFill>
                  <a:srgbClr val="000000"/>
                </a:solidFill>
              </a:rPr>
              <a:t>Rapid provisioning of Standby with Compressed backup onto FRA and copying the same to Standby using ASMCP</a:t>
            </a:r>
          </a:p>
          <a:p>
            <a:pPr marL="177800" indent="-177800" eaLnBrk="0" hangingPunct="0">
              <a:lnSpc>
                <a:spcPct val="90000"/>
              </a:lnSpc>
              <a:spcBef>
                <a:spcPct val="20000"/>
              </a:spcBef>
              <a:buClr>
                <a:srgbClr val="FD0000"/>
              </a:buClr>
              <a:buSzPct val="100000"/>
              <a:buFont typeface="Arial" pitchFamily="34" charset="0"/>
              <a:buChar char="•"/>
              <a:defRPr/>
            </a:pPr>
            <a:r>
              <a:rPr lang="en-US" kern="0" dirty="0" smtClean="0">
                <a:solidFill>
                  <a:srgbClr val="000000"/>
                </a:solidFill>
              </a:rPr>
              <a:t>Use Data Guard Broker and Grid Control for easier mgmt, switchover, failover, etc.</a:t>
            </a:r>
          </a:p>
          <a:p>
            <a:pPr marL="177800" indent="-177800" eaLnBrk="0" hangingPunct="0">
              <a:lnSpc>
                <a:spcPct val="90000"/>
              </a:lnSpc>
              <a:spcBef>
                <a:spcPct val="20000"/>
              </a:spcBef>
              <a:buClr>
                <a:srgbClr val="FD0000"/>
              </a:buClr>
              <a:buSzPct val="100000"/>
              <a:buFont typeface="Arial" pitchFamily="34" charset="0"/>
              <a:buChar char="•"/>
              <a:defRPr/>
            </a:pPr>
            <a:r>
              <a:rPr lang="en-US" kern="0" dirty="0" smtClean="0">
                <a:solidFill>
                  <a:srgbClr val="000000"/>
                </a:solidFill>
              </a:rPr>
              <a:t>Offload backup to DR Site and Backup Standby database using RMAN to FRA then copy the backup files to tape using RMAN via backup recovery area</a:t>
            </a:r>
          </a:p>
          <a:p>
            <a:pPr marL="177800" indent="-177800" eaLnBrk="0" hangingPunct="0">
              <a:lnSpc>
                <a:spcPct val="90000"/>
              </a:lnSpc>
              <a:spcBef>
                <a:spcPct val="20000"/>
              </a:spcBef>
              <a:buClr>
                <a:srgbClr val="FD0000"/>
              </a:buClr>
              <a:buSzPct val="100000"/>
              <a:buFont typeface="Arial" pitchFamily="34" charset="0"/>
              <a:buChar char="•"/>
              <a:defRPr/>
            </a:pPr>
            <a:r>
              <a:rPr lang="en-US" kern="0" dirty="0" smtClean="0">
                <a:solidFill>
                  <a:srgbClr val="000000"/>
                </a:solidFill>
              </a:rPr>
              <a:t>Weekly FULL, incremental daily backup with compressed &amp; block change tracking to improve the performance of backup</a:t>
            </a:r>
          </a:p>
          <a:p>
            <a:pPr marL="177800" indent="-177800" eaLnBrk="0" hangingPunct="0">
              <a:lnSpc>
                <a:spcPct val="90000"/>
              </a:lnSpc>
              <a:spcBef>
                <a:spcPct val="20000"/>
              </a:spcBef>
              <a:buClr>
                <a:srgbClr val="FD0000"/>
              </a:buClr>
              <a:buSzPct val="100000"/>
              <a:buFont typeface="Arial" pitchFamily="34" charset="0"/>
              <a:buChar char="•"/>
              <a:defRPr/>
            </a:pPr>
            <a:r>
              <a:rPr lang="en-US" kern="0" dirty="0" smtClean="0">
                <a:solidFill>
                  <a:srgbClr val="000000"/>
                </a:solidFill>
              </a:rPr>
              <a:t>RMAN compressed backup with 64 Channels on Full X2-2 gave us best performance – Under 6 hrs for 30TB</a:t>
            </a:r>
          </a:p>
          <a:p>
            <a:pPr marL="177800" indent="-177800" eaLnBrk="0" hangingPunct="0">
              <a:lnSpc>
                <a:spcPct val="90000"/>
              </a:lnSpc>
              <a:spcBef>
                <a:spcPct val="20000"/>
              </a:spcBef>
              <a:buClr>
                <a:srgbClr val="FD0000"/>
              </a:buClr>
              <a:buSzPct val="100000"/>
              <a:buFont typeface="Arial" pitchFamily="34" charset="0"/>
              <a:buChar char="•"/>
              <a:defRPr/>
            </a:pPr>
            <a:r>
              <a:rPr lang="en-US" kern="0" dirty="0" smtClean="0">
                <a:solidFill>
                  <a:srgbClr val="000000"/>
                </a:solidFill>
              </a:rPr>
              <a:t>Standby Database backups used for refreshing downstream application databases</a:t>
            </a:r>
          </a:p>
          <a:p>
            <a:pPr marL="457200" indent="-457200" fontAlgn="auto">
              <a:spcBef>
                <a:spcPts val="0"/>
              </a:spcBef>
              <a:spcAft>
                <a:spcPts val="0"/>
              </a:spcAft>
              <a:buFont typeface="Wingdings" pitchFamily="2" charset="2"/>
              <a:buChar char="q"/>
              <a:defRPr/>
            </a:pPr>
            <a:r>
              <a:rPr lang="en-US" sz="2000" b="1" kern="0" dirty="0" smtClean="0">
                <a:solidFill>
                  <a:srgbClr val="000000"/>
                </a:solidFill>
              </a:rPr>
              <a:t>Next Steps to expand benefits of Data Guard at BAC.</a:t>
            </a:r>
          </a:p>
          <a:p>
            <a:pPr marL="177800" indent="-177800" eaLnBrk="0" hangingPunct="0">
              <a:lnSpc>
                <a:spcPct val="90000"/>
              </a:lnSpc>
              <a:spcBef>
                <a:spcPct val="20000"/>
              </a:spcBef>
              <a:buClr>
                <a:srgbClr val="FD0000"/>
              </a:buClr>
              <a:buSzPct val="100000"/>
              <a:buFont typeface="Arial" pitchFamily="34" charset="0"/>
              <a:buChar char="•"/>
              <a:defRPr/>
            </a:pPr>
            <a:r>
              <a:rPr lang="en-US" kern="0" dirty="0" smtClean="0">
                <a:solidFill>
                  <a:srgbClr val="000000"/>
                </a:solidFill>
              </a:rPr>
              <a:t>Use of 10gE network between Standby and QA/Dev machines for faster refresh</a:t>
            </a:r>
          </a:p>
          <a:p>
            <a:pPr marL="177800" indent="-177800" eaLnBrk="0" hangingPunct="0">
              <a:lnSpc>
                <a:spcPct val="90000"/>
              </a:lnSpc>
              <a:spcBef>
                <a:spcPct val="20000"/>
              </a:spcBef>
              <a:buClr>
                <a:srgbClr val="FD0000"/>
              </a:buClr>
              <a:buSzPct val="100000"/>
              <a:buFont typeface="Arial" pitchFamily="34" charset="0"/>
              <a:buChar char="•"/>
              <a:defRPr/>
            </a:pPr>
            <a:r>
              <a:rPr lang="en-US" kern="0" dirty="0" smtClean="0">
                <a:solidFill>
                  <a:srgbClr val="000000"/>
                </a:solidFill>
              </a:rPr>
              <a:t>Implement ACTIVE data guard for real-time reporting . </a:t>
            </a:r>
          </a:p>
          <a:p>
            <a:pPr marL="177800" indent="-177800" eaLnBrk="0" hangingPunct="0">
              <a:lnSpc>
                <a:spcPct val="90000"/>
              </a:lnSpc>
              <a:spcBef>
                <a:spcPct val="20000"/>
              </a:spcBef>
              <a:buClr>
                <a:srgbClr val="FD0000"/>
              </a:buClr>
              <a:buSzPct val="100000"/>
              <a:buFont typeface="Arial" pitchFamily="34" charset="0"/>
              <a:buChar char="•"/>
              <a:defRPr/>
            </a:pPr>
            <a:r>
              <a:rPr lang="en-US" kern="0" dirty="0" smtClean="0">
                <a:solidFill>
                  <a:srgbClr val="000000"/>
                </a:solidFill>
              </a:rPr>
              <a:t>Use Standby database as Snapshot Standby for testing </a:t>
            </a:r>
          </a:p>
          <a:p>
            <a:pPr marL="177800" indent="-177800" eaLnBrk="0" hangingPunct="0">
              <a:lnSpc>
                <a:spcPct val="90000"/>
              </a:lnSpc>
              <a:spcBef>
                <a:spcPct val="20000"/>
              </a:spcBef>
              <a:buClr>
                <a:srgbClr val="FD0000"/>
              </a:buClr>
              <a:buSzPct val="100000"/>
              <a:defRPr/>
            </a:pPr>
            <a:endParaRPr lang="en-US" kern="0" dirty="0" smtClean="0">
              <a:solidFill>
                <a:srgbClr val="000000"/>
              </a:solidFill>
            </a:endParaRPr>
          </a:p>
          <a:p>
            <a:pPr marL="177800" indent="-177800" eaLnBrk="0" hangingPunct="0">
              <a:lnSpc>
                <a:spcPct val="90000"/>
              </a:lnSpc>
              <a:spcBef>
                <a:spcPct val="20000"/>
              </a:spcBef>
              <a:buClr>
                <a:srgbClr val="FD0000"/>
              </a:buClr>
              <a:buSzPct val="100000"/>
              <a:defRPr/>
            </a:pPr>
            <a:endParaRPr lang="en-US" kern="0" dirty="0" smtClean="0">
              <a:solidFill>
                <a:srgbClr val="000000"/>
              </a:solidFill>
            </a:endParaRPr>
          </a:p>
          <a:p>
            <a:pPr marL="177800" indent="-177800" eaLnBrk="0" hangingPunct="0">
              <a:lnSpc>
                <a:spcPct val="90000"/>
              </a:lnSpc>
              <a:spcBef>
                <a:spcPct val="20000"/>
              </a:spcBef>
              <a:buClr>
                <a:srgbClr val="FD0000"/>
              </a:buClr>
              <a:buSzPct val="100000"/>
              <a:defRPr/>
            </a:pPr>
            <a:endParaRPr lang="en-US" sz="2000" kern="0" dirty="0" smtClean="0">
              <a:solidFill>
                <a:srgbClr val="000000"/>
              </a:solidFill>
            </a:endParaRPr>
          </a:p>
          <a:p>
            <a:pPr marL="177800" indent="-177800" eaLnBrk="0" hangingPunct="0">
              <a:lnSpc>
                <a:spcPct val="90000"/>
              </a:lnSpc>
              <a:spcBef>
                <a:spcPct val="20000"/>
              </a:spcBef>
              <a:buClr>
                <a:srgbClr val="FD0000"/>
              </a:buClr>
              <a:buSzPct val="100000"/>
              <a:buFont typeface="Wingdings" pitchFamily="2" charset="2"/>
              <a:buChar char="§"/>
              <a:defRPr/>
            </a:pPr>
            <a:endParaRPr lang="en-US" sz="2000" kern="0" dirty="0" smtClean="0">
              <a:solidFill>
                <a:srgbClr val="000000"/>
              </a:solidFill>
            </a:endParaRPr>
          </a:p>
          <a:p>
            <a:pPr marL="177800" indent="-177800" eaLnBrk="0" hangingPunct="0">
              <a:lnSpc>
                <a:spcPct val="90000"/>
              </a:lnSpc>
              <a:spcBef>
                <a:spcPct val="20000"/>
              </a:spcBef>
              <a:buClr>
                <a:srgbClr val="FD0000"/>
              </a:buClr>
              <a:buSzPct val="100000"/>
              <a:defRPr/>
            </a:pPr>
            <a:endParaRPr lang="en-US" sz="2000" kern="0" dirty="0" smtClean="0">
              <a:solidFill>
                <a:srgbClr val="000000"/>
              </a:solidFill>
            </a:endParaRPr>
          </a:p>
          <a:p>
            <a:pPr marL="457200" indent="-457200" fontAlgn="auto">
              <a:spcBef>
                <a:spcPts val="0"/>
              </a:spcBef>
              <a:spcAft>
                <a:spcPts val="0"/>
              </a:spcAft>
              <a:defRPr/>
            </a:pPr>
            <a:endParaRPr lang="en-US" sz="2400" b="1" kern="0" dirty="0" smtClean="0">
              <a:solidFill>
                <a:srgbClr val="000000"/>
              </a:solidFill>
            </a:endParaRPr>
          </a:p>
          <a:p>
            <a:pPr marL="457200" indent="-457200" eaLnBrk="0" fontAlgn="auto" hangingPunct="0">
              <a:lnSpc>
                <a:spcPct val="90000"/>
              </a:lnSpc>
              <a:spcBef>
                <a:spcPts val="0"/>
              </a:spcBef>
              <a:spcAft>
                <a:spcPts val="0"/>
              </a:spcAft>
              <a:buSzPct val="100000"/>
              <a:defRPr/>
            </a:pPr>
            <a:endParaRPr lang="en-US" sz="2400" b="1" kern="0" dirty="0" smtClean="0">
              <a:solidFill>
                <a:srgbClr val="000000"/>
              </a:solidFill>
            </a:endParaRPr>
          </a:p>
          <a:p>
            <a:pPr marL="635000" lvl="1" indent="-177800" eaLnBrk="0" hangingPunct="0">
              <a:lnSpc>
                <a:spcPct val="90000"/>
              </a:lnSpc>
              <a:spcBef>
                <a:spcPct val="20000"/>
              </a:spcBef>
              <a:buClr>
                <a:srgbClr val="FD0000"/>
              </a:buClr>
              <a:defRPr/>
            </a:pPr>
            <a:endParaRPr lang="en-US" sz="2400" kern="0" dirty="0" smtClean="0">
              <a:solidFill>
                <a:srgbClr val="000000"/>
              </a:solidFill>
            </a:endParaRPr>
          </a:p>
          <a:p>
            <a:pPr marL="635000" lvl="1" indent="-177800" eaLnBrk="0" hangingPunct="0">
              <a:lnSpc>
                <a:spcPct val="90000"/>
              </a:lnSpc>
              <a:spcBef>
                <a:spcPct val="20000"/>
              </a:spcBef>
              <a:buClr>
                <a:srgbClr val="FD0000"/>
              </a:buClr>
              <a:defRPr/>
            </a:pPr>
            <a:endParaRPr lang="en-US" sz="2000" kern="0" dirty="0" smtClean="0">
              <a:solidFill>
                <a:srgbClr val="000000"/>
              </a:solidFill>
            </a:endParaRPr>
          </a:p>
          <a:p>
            <a:pPr marL="177800" indent="-177800" eaLnBrk="0" hangingPunct="0">
              <a:lnSpc>
                <a:spcPct val="90000"/>
              </a:lnSpc>
              <a:spcBef>
                <a:spcPct val="20000"/>
              </a:spcBef>
              <a:buClr>
                <a:srgbClr val="FD0000"/>
              </a:buClr>
              <a:defRPr/>
            </a:pPr>
            <a:endParaRPr lang="en-US" kern="0" dirty="0" smtClean="0">
              <a:solidFill>
                <a:srgbClr val="000000"/>
              </a:solidFill>
            </a:endParaRPr>
          </a:p>
          <a:p>
            <a:pPr lvl="1" indent="-457200" fontAlgn="auto">
              <a:spcBef>
                <a:spcPts val="0"/>
              </a:spcBef>
              <a:spcAft>
                <a:spcPts val="0"/>
              </a:spcAft>
              <a:defRPr/>
            </a:pPr>
            <a:endParaRPr lang="en-US" b="1" kern="0" dirty="0">
              <a:solidFill>
                <a:srgbClr val="000000"/>
              </a:solidFill>
            </a:endParaRPr>
          </a:p>
        </p:txBody>
      </p:sp>
    </p:spTree>
  </p:cSld>
  <p:clrMapOvr>
    <a:masterClrMapping/>
  </p:clrMapOvr>
  <p:transition>
    <p:fad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7564" y="1"/>
            <a:ext cx="8496436" cy="384572"/>
          </a:xfrm>
        </p:spPr>
        <p:txBody>
          <a:bodyPr/>
          <a:lstStyle/>
          <a:p>
            <a:r>
              <a:rPr lang="en-US" dirty="0" smtClean="0"/>
              <a:t>Summary</a:t>
            </a:r>
            <a:endParaRPr lang="en-US" dirty="0"/>
          </a:p>
        </p:txBody>
      </p:sp>
      <p:sp>
        <p:nvSpPr>
          <p:cNvPr id="4" name="Slide Number Placeholder 3"/>
          <p:cNvSpPr>
            <a:spLocks noGrp="1"/>
          </p:cNvSpPr>
          <p:nvPr>
            <p:ph type="sldNum" sz="quarter" idx="11"/>
          </p:nvPr>
        </p:nvSpPr>
        <p:spPr/>
        <p:txBody>
          <a:bodyPr/>
          <a:lstStyle/>
          <a:p>
            <a:pPr>
              <a:defRPr/>
            </a:pPr>
            <a:fld id="{8A1BFC25-838D-41A8-AF35-983BAE67F03C}" type="slidenum">
              <a:rPr lang="en-US" smtClean="0">
                <a:solidFill>
                  <a:srgbClr val="006082"/>
                </a:solidFill>
              </a:rPr>
              <a:pPr>
                <a:defRPr/>
              </a:pPr>
              <a:t>48</a:t>
            </a:fld>
            <a:endParaRPr lang="en-US" dirty="0">
              <a:solidFill>
                <a:srgbClr val="006082"/>
              </a:solidFill>
            </a:endParaRPr>
          </a:p>
        </p:txBody>
      </p:sp>
      <p:sp>
        <p:nvSpPr>
          <p:cNvPr id="7" name="Text Box 10"/>
          <p:cNvSpPr txBox="1">
            <a:spLocks noChangeArrowheads="1"/>
          </p:cNvSpPr>
          <p:nvPr/>
        </p:nvSpPr>
        <p:spPr bwMode="auto">
          <a:xfrm>
            <a:off x="544530" y="590801"/>
            <a:ext cx="8278838" cy="3847635"/>
          </a:xfrm>
          <a:prstGeom prst="rect">
            <a:avLst/>
          </a:prstGeom>
          <a:ln>
            <a:headEnd/>
            <a:tailEnd/>
          </a:ln>
        </p:spPr>
        <p:style>
          <a:lnRef idx="2">
            <a:schemeClr val="dk1"/>
          </a:lnRef>
          <a:fillRef idx="1">
            <a:schemeClr val="lt1"/>
          </a:fillRef>
          <a:effectRef idx="0">
            <a:schemeClr val="dk1"/>
          </a:effectRef>
          <a:fontRef idx="minor">
            <a:schemeClr val="dk1"/>
          </a:fontRef>
        </p:style>
        <p:txBody>
          <a:bodyPr/>
          <a:lstStyle/>
          <a:p>
            <a:pPr marL="177800" indent="-177800" eaLnBrk="0" hangingPunct="0">
              <a:lnSpc>
                <a:spcPct val="90000"/>
              </a:lnSpc>
              <a:spcBef>
                <a:spcPct val="20000"/>
              </a:spcBef>
              <a:buClr>
                <a:srgbClr val="FD0000"/>
              </a:buClr>
              <a:buSzPct val="100000"/>
              <a:buFont typeface="Arial" pitchFamily="34" charset="0"/>
              <a:buChar char="•"/>
              <a:defRPr/>
            </a:pPr>
            <a:r>
              <a:rPr lang="en-US" sz="2400" kern="0" dirty="0" smtClean="0">
                <a:solidFill>
                  <a:srgbClr val="000000"/>
                </a:solidFill>
              </a:rPr>
              <a:t>Exadata is delivering both IT and Business Benefits </a:t>
            </a:r>
          </a:p>
          <a:p>
            <a:pPr marL="635000" lvl="1" indent="-177800" eaLnBrk="0" hangingPunct="0">
              <a:lnSpc>
                <a:spcPct val="90000"/>
              </a:lnSpc>
              <a:spcBef>
                <a:spcPct val="20000"/>
              </a:spcBef>
              <a:buClr>
                <a:srgbClr val="FD0000"/>
              </a:buClr>
              <a:buSzPct val="100000"/>
              <a:buFont typeface="Wingdings" pitchFamily="2" charset="2"/>
              <a:buChar char="ü"/>
              <a:defRPr/>
            </a:pPr>
            <a:r>
              <a:rPr lang="en-US" sz="2000" kern="0" dirty="0" smtClean="0">
                <a:solidFill>
                  <a:srgbClr val="000000"/>
                </a:solidFill>
              </a:rPr>
              <a:t>No SLA misses</a:t>
            </a:r>
          </a:p>
          <a:p>
            <a:pPr marL="635000" lvl="1" indent="-177800" eaLnBrk="0" hangingPunct="0">
              <a:lnSpc>
                <a:spcPct val="90000"/>
              </a:lnSpc>
              <a:spcBef>
                <a:spcPct val="20000"/>
              </a:spcBef>
              <a:buClr>
                <a:srgbClr val="FD0000"/>
              </a:buClr>
              <a:buSzPct val="100000"/>
              <a:buFont typeface="Wingdings" pitchFamily="2" charset="2"/>
              <a:buChar char="ü"/>
              <a:defRPr/>
            </a:pPr>
            <a:r>
              <a:rPr lang="en-US" sz="2000" kern="0" dirty="0" smtClean="0">
                <a:solidFill>
                  <a:srgbClr val="000000"/>
                </a:solidFill>
              </a:rPr>
              <a:t>Excellent Performance</a:t>
            </a:r>
          </a:p>
          <a:p>
            <a:pPr marL="635000" lvl="1" indent="-177800" eaLnBrk="0" hangingPunct="0">
              <a:lnSpc>
                <a:spcPct val="90000"/>
              </a:lnSpc>
              <a:spcBef>
                <a:spcPct val="20000"/>
              </a:spcBef>
              <a:buClr>
                <a:srgbClr val="FD0000"/>
              </a:buClr>
              <a:buSzPct val="100000"/>
              <a:buFont typeface="Wingdings" pitchFamily="2" charset="2"/>
              <a:buChar char="ü"/>
              <a:defRPr/>
            </a:pPr>
            <a:r>
              <a:rPr lang="en-US" sz="2000" kern="0" dirty="0" smtClean="0">
                <a:solidFill>
                  <a:srgbClr val="000000"/>
                </a:solidFill>
              </a:rPr>
              <a:t>Ability to support new business initiatives</a:t>
            </a:r>
          </a:p>
          <a:p>
            <a:pPr marL="177800" indent="-177800" eaLnBrk="0" hangingPunct="0">
              <a:lnSpc>
                <a:spcPct val="90000"/>
              </a:lnSpc>
              <a:spcBef>
                <a:spcPct val="20000"/>
              </a:spcBef>
              <a:buClr>
                <a:srgbClr val="FD0000"/>
              </a:buClr>
              <a:buSzPct val="100000"/>
              <a:buFont typeface="Arial" pitchFamily="34" charset="0"/>
              <a:buChar char="•"/>
              <a:defRPr/>
            </a:pPr>
            <a:r>
              <a:rPr lang="en-US" sz="2400" kern="0" dirty="0" smtClean="0">
                <a:solidFill>
                  <a:srgbClr val="000000"/>
                </a:solidFill>
              </a:rPr>
              <a:t>Maximum Availability Architecture with Data Guard is delivering:</a:t>
            </a:r>
          </a:p>
          <a:p>
            <a:pPr marL="635000" lvl="1" indent="-177800" eaLnBrk="0" hangingPunct="0">
              <a:lnSpc>
                <a:spcPct val="90000"/>
              </a:lnSpc>
              <a:spcBef>
                <a:spcPct val="20000"/>
              </a:spcBef>
              <a:buClr>
                <a:srgbClr val="FD0000"/>
              </a:buClr>
              <a:buSzPct val="100000"/>
              <a:buFont typeface="Wingdings" pitchFamily="2" charset="2"/>
              <a:buChar char="ü"/>
              <a:defRPr/>
            </a:pPr>
            <a:r>
              <a:rPr lang="en-US" sz="2000" kern="0" dirty="0" smtClean="0">
                <a:solidFill>
                  <a:srgbClr val="000000"/>
                </a:solidFill>
              </a:rPr>
              <a:t>Maximum Availability</a:t>
            </a:r>
          </a:p>
          <a:p>
            <a:pPr marL="635000" lvl="1" indent="-177800" eaLnBrk="0" hangingPunct="0">
              <a:lnSpc>
                <a:spcPct val="90000"/>
              </a:lnSpc>
              <a:spcBef>
                <a:spcPct val="20000"/>
              </a:spcBef>
              <a:buClr>
                <a:srgbClr val="FD0000"/>
              </a:buClr>
              <a:buSzPct val="100000"/>
              <a:buFont typeface="Wingdings" pitchFamily="2" charset="2"/>
              <a:buChar char="ü"/>
              <a:defRPr/>
            </a:pPr>
            <a:r>
              <a:rPr lang="en-US" sz="2000" kern="0" dirty="0" smtClean="0">
                <a:solidFill>
                  <a:srgbClr val="000000"/>
                </a:solidFill>
              </a:rPr>
              <a:t>Effective Use of Standby resources for backup and reporting (future)</a:t>
            </a:r>
          </a:p>
          <a:p>
            <a:pPr marL="635000" lvl="1" indent="-177800" eaLnBrk="0" hangingPunct="0">
              <a:lnSpc>
                <a:spcPct val="90000"/>
              </a:lnSpc>
              <a:spcBef>
                <a:spcPct val="20000"/>
              </a:spcBef>
              <a:buClr>
                <a:srgbClr val="FD0000"/>
              </a:buClr>
              <a:buSzPct val="100000"/>
              <a:buFont typeface="Wingdings" pitchFamily="2" charset="2"/>
              <a:buChar char="ü"/>
              <a:defRPr/>
            </a:pPr>
            <a:r>
              <a:rPr lang="en-US" sz="2000" kern="0" dirty="0" smtClean="0">
                <a:solidFill>
                  <a:srgbClr val="000000"/>
                </a:solidFill>
              </a:rPr>
              <a:t>Protection from data corruptions</a:t>
            </a:r>
          </a:p>
          <a:p>
            <a:pPr marL="635000" lvl="1" indent="-177800" eaLnBrk="0" hangingPunct="0">
              <a:lnSpc>
                <a:spcPct val="90000"/>
              </a:lnSpc>
              <a:spcBef>
                <a:spcPct val="20000"/>
              </a:spcBef>
              <a:buClr>
                <a:srgbClr val="FD0000"/>
              </a:buClr>
              <a:buSzPct val="100000"/>
              <a:buFont typeface="Wingdings" pitchFamily="2" charset="2"/>
              <a:buChar char="ü"/>
              <a:defRPr/>
            </a:pPr>
            <a:r>
              <a:rPr lang="en-US" sz="2000" kern="0" dirty="0" smtClean="0">
                <a:solidFill>
                  <a:srgbClr val="000000"/>
                </a:solidFill>
              </a:rPr>
              <a:t>Faster refresh of downstream databases</a:t>
            </a:r>
          </a:p>
          <a:p>
            <a:pPr marL="177800" indent="-177800" eaLnBrk="0" hangingPunct="0">
              <a:lnSpc>
                <a:spcPct val="90000"/>
              </a:lnSpc>
              <a:spcBef>
                <a:spcPct val="20000"/>
              </a:spcBef>
              <a:buClr>
                <a:srgbClr val="FD0000"/>
              </a:buClr>
              <a:buSzPct val="100000"/>
              <a:buFont typeface="Arial" pitchFamily="34" charset="0"/>
              <a:buChar char="•"/>
              <a:defRPr/>
            </a:pPr>
            <a:r>
              <a:rPr lang="en-US" sz="2400" kern="0" dirty="0" smtClean="0">
                <a:solidFill>
                  <a:srgbClr val="000000"/>
                </a:solidFill>
              </a:rPr>
              <a:t>Exadata is enabling IT to partner with and focus on Business</a:t>
            </a:r>
          </a:p>
          <a:p>
            <a:pPr marL="177800" indent="-177800" eaLnBrk="0" hangingPunct="0">
              <a:lnSpc>
                <a:spcPct val="90000"/>
              </a:lnSpc>
              <a:spcBef>
                <a:spcPct val="20000"/>
              </a:spcBef>
              <a:buClr>
                <a:srgbClr val="FD0000"/>
              </a:buClr>
              <a:buSzPct val="100000"/>
              <a:defRPr/>
            </a:pPr>
            <a:endParaRPr lang="en-US" sz="2400" kern="0" dirty="0" smtClean="0">
              <a:solidFill>
                <a:srgbClr val="000000"/>
              </a:solidFill>
            </a:endParaRPr>
          </a:p>
          <a:p>
            <a:pPr marL="177800" indent="-177800" eaLnBrk="0" hangingPunct="0">
              <a:lnSpc>
                <a:spcPct val="90000"/>
              </a:lnSpc>
              <a:spcBef>
                <a:spcPct val="20000"/>
              </a:spcBef>
              <a:buClr>
                <a:srgbClr val="FD0000"/>
              </a:buClr>
              <a:buSzPct val="100000"/>
              <a:defRPr/>
            </a:pPr>
            <a:endParaRPr lang="en-US" sz="2400" kern="0" dirty="0" smtClean="0">
              <a:solidFill>
                <a:srgbClr val="000000"/>
              </a:solidFill>
            </a:endParaRPr>
          </a:p>
          <a:p>
            <a:pPr marL="177800" indent="-177800" eaLnBrk="0" hangingPunct="0">
              <a:lnSpc>
                <a:spcPct val="90000"/>
              </a:lnSpc>
              <a:spcBef>
                <a:spcPct val="20000"/>
              </a:spcBef>
              <a:buClr>
                <a:srgbClr val="FD0000"/>
              </a:buClr>
              <a:buSzPct val="100000"/>
              <a:defRPr/>
            </a:pPr>
            <a:endParaRPr lang="en-US" sz="2000" kern="0" dirty="0" smtClean="0">
              <a:solidFill>
                <a:srgbClr val="000000"/>
              </a:solidFill>
            </a:endParaRPr>
          </a:p>
          <a:p>
            <a:pPr marL="177800" indent="-177800" eaLnBrk="0" hangingPunct="0">
              <a:lnSpc>
                <a:spcPct val="90000"/>
              </a:lnSpc>
              <a:spcBef>
                <a:spcPct val="20000"/>
              </a:spcBef>
              <a:buClr>
                <a:srgbClr val="FD0000"/>
              </a:buClr>
              <a:buSzPct val="100000"/>
              <a:buFont typeface="Wingdings" pitchFamily="2" charset="2"/>
              <a:buChar char="§"/>
              <a:defRPr/>
            </a:pPr>
            <a:endParaRPr lang="en-US" sz="2000" kern="0" dirty="0" smtClean="0">
              <a:solidFill>
                <a:srgbClr val="000000"/>
              </a:solidFill>
            </a:endParaRPr>
          </a:p>
          <a:p>
            <a:pPr marL="177800" indent="-177800" eaLnBrk="0" hangingPunct="0">
              <a:lnSpc>
                <a:spcPct val="90000"/>
              </a:lnSpc>
              <a:spcBef>
                <a:spcPct val="20000"/>
              </a:spcBef>
              <a:buClr>
                <a:srgbClr val="FD0000"/>
              </a:buClr>
              <a:buSzPct val="100000"/>
              <a:defRPr/>
            </a:pPr>
            <a:endParaRPr lang="en-US" sz="2000" kern="0" dirty="0" smtClean="0">
              <a:solidFill>
                <a:srgbClr val="000000"/>
              </a:solidFill>
            </a:endParaRPr>
          </a:p>
          <a:p>
            <a:pPr marL="457200" indent="-457200" fontAlgn="auto">
              <a:spcBef>
                <a:spcPts val="0"/>
              </a:spcBef>
              <a:spcAft>
                <a:spcPts val="0"/>
              </a:spcAft>
              <a:defRPr/>
            </a:pPr>
            <a:endParaRPr lang="en-US" sz="2400" b="1" kern="0" dirty="0" smtClean="0">
              <a:solidFill>
                <a:srgbClr val="000000"/>
              </a:solidFill>
            </a:endParaRPr>
          </a:p>
          <a:p>
            <a:pPr marL="457200" indent="-457200" eaLnBrk="0" fontAlgn="auto" hangingPunct="0">
              <a:lnSpc>
                <a:spcPct val="90000"/>
              </a:lnSpc>
              <a:spcBef>
                <a:spcPts val="0"/>
              </a:spcBef>
              <a:spcAft>
                <a:spcPts val="0"/>
              </a:spcAft>
              <a:buSzPct val="100000"/>
              <a:defRPr/>
            </a:pPr>
            <a:endParaRPr lang="en-US" sz="2400" b="1" kern="0" dirty="0" smtClean="0">
              <a:solidFill>
                <a:srgbClr val="000000"/>
              </a:solidFill>
            </a:endParaRPr>
          </a:p>
          <a:p>
            <a:pPr marL="635000" lvl="1" indent="-177800" eaLnBrk="0" hangingPunct="0">
              <a:lnSpc>
                <a:spcPct val="90000"/>
              </a:lnSpc>
              <a:spcBef>
                <a:spcPct val="20000"/>
              </a:spcBef>
              <a:buClr>
                <a:srgbClr val="FD0000"/>
              </a:buClr>
              <a:defRPr/>
            </a:pPr>
            <a:endParaRPr lang="en-US" sz="2400" kern="0" dirty="0" smtClean="0">
              <a:solidFill>
                <a:srgbClr val="000000"/>
              </a:solidFill>
            </a:endParaRPr>
          </a:p>
          <a:p>
            <a:pPr marL="635000" lvl="1" indent="-177800" eaLnBrk="0" hangingPunct="0">
              <a:lnSpc>
                <a:spcPct val="90000"/>
              </a:lnSpc>
              <a:spcBef>
                <a:spcPct val="20000"/>
              </a:spcBef>
              <a:buClr>
                <a:srgbClr val="FD0000"/>
              </a:buClr>
              <a:defRPr/>
            </a:pPr>
            <a:endParaRPr lang="en-US" sz="2000" kern="0" dirty="0" smtClean="0">
              <a:solidFill>
                <a:srgbClr val="000000"/>
              </a:solidFill>
            </a:endParaRPr>
          </a:p>
          <a:p>
            <a:pPr marL="177800" indent="-177800" eaLnBrk="0" hangingPunct="0">
              <a:lnSpc>
                <a:spcPct val="90000"/>
              </a:lnSpc>
              <a:spcBef>
                <a:spcPct val="20000"/>
              </a:spcBef>
              <a:buClr>
                <a:srgbClr val="FD0000"/>
              </a:buClr>
              <a:defRPr/>
            </a:pPr>
            <a:endParaRPr lang="en-US" kern="0" dirty="0" smtClean="0">
              <a:solidFill>
                <a:srgbClr val="000000"/>
              </a:solidFill>
            </a:endParaRPr>
          </a:p>
          <a:p>
            <a:pPr lvl="1" indent="-457200" fontAlgn="auto">
              <a:spcBef>
                <a:spcPts val="0"/>
              </a:spcBef>
              <a:spcAft>
                <a:spcPts val="0"/>
              </a:spcAft>
              <a:defRPr/>
            </a:pPr>
            <a:endParaRPr lang="en-US" b="1" kern="0" dirty="0">
              <a:solidFill>
                <a:srgbClr val="000000"/>
              </a:solidFill>
            </a:endParaRPr>
          </a:p>
        </p:txBody>
      </p:sp>
    </p:spTree>
  </p:cSld>
  <p:clrMapOvr>
    <a:masterClrMapping/>
  </p:clrMapOvr>
  <p:transition>
    <p:fad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p:nvPr>
        </p:nvSpPr>
        <p:spPr>
          <a:xfrm>
            <a:off x="803277" y="1571632"/>
            <a:ext cx="4708525" cy="1101725"/>
          </a:xfrm>
        </p:spPr>
        <p:txBody>
          <a:bodyPr/>
          <a:lstStyle/>
          <a:p>
            <a:r>
              <a:rPr dirty="0" smtClean="0">
                <a:ln>
                  <a:noFill/>
                </a:ln>
              </a:rPr>
              <a:t>Conclusion &amp; Resources</a:t>
            </a:r>
            <a:br>
              <a:rPr dirty="0" smtClean="0">
                <a:ln>
                  <a:noFill/>
                </a:ln>
              </a:rPr>
            </a:br>
            <a:endParaRPr dirty="0" smtClean="0">
              <a:ln>
                <a:noFill/>
              </a:ln>
            </a:endParaRPr>
          </a:p>
        </p:txBody>
      </p:sp>
      <p:pic>
        <p:nvPicPr>
          <p:cNvPr id="93188" name="Picture Placeholder 11" descr="ph-ind-buslife-017-cropped.bmp"/>
          <p:cNvPicPr>
            <a:picLocks noGrp="1" noChangeAspect="1"/>
          </p:cNvPicPr>
          <p:nvPr>
            <p:ph type="pic" sz="quarter" idx="12"/>
          </p:nvPr>
        </p:nvPicPr>
        <p:blipFill>
          <a:blip r:embed="rId3" cstate="print"/>
          <a:srcRect l="7544" r="36900"/>
          <a:stretch>
            <a:fillRect/>
          </a:stretch>
        </p:blipFill>
        <p:spPr>
          <a:xfrm>
            <a:off x="5715000" y="-1582"/>
            <a:ext cx="3429000" cy="4629151"/>
          </a:xfrm>
        </p:spPr>
      </p:pic>
    </p:spTree>
  </p:cSld>
  <p:clrMapOvr>
    <a:masterClrMapping/>
  </p:clrMapOvr>
  <p:transition spd="med">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Exadata Built-In Hardware Redundancy</a:t>
            </a:r>
            <a:endParaRPr lang="en-US" dirty="0"/>
          </a:p>
        </p:txBody>
      </p:sp>
      <p:sp>
        <p:nvSpPr>
          <p:cNvPr id="3" name="Content Placeholder 36"/>
          <p:cNvSpPr txBox="1">
            <a:spLocks/>
          </p:cNvSpPr>
          <p:nvPr/>
        </p:nvSpPr>
        <p:spPr>
          <a:xfrm>
            <a:off x="3613590" y="1097333"/>
            <a:ext cx="5327210" cy="3645015"/>
          </a:xfrm>
          <a:prstGeom prst="rect">
            <a:avLst/>
          </a:prstGeom>
        </p:spPr>
        <p:txBody>
          <a:bodyPr/>
          <a:lstStyle/>
          <a:p>
            <a:pPr marL="227013" marR="0" lvl="0" indent="-227013" algn="l" defTabSz="914400" rtl="0" eaLnBrk="0" fontAlgn="base" latinLnBrk="0" hangingPunct="0">
              <a:lnSpc>
                <a:spcPct val="100000"/>
              </a:lnSpc>
              <a:spcBef>
                <a:spcPct val="20000"/>
              </a:spcBef>
              <a:spcAft>
                <a:spcPct val="0"/>
              </a:spcAft>
              <a:buClr>
                <a:schemeClr val="tx2"/>
              </a:buClr>
              <a:buSzTx/>
              <a:buFont typeface="Times" charset="0"/>
              <a:buChar char="•"/>
              <a:tabLst/>
              <a:defRPr/>
            </a:pPr>
            <a:r>
              <a:rPr lang="en-US" sz="1600" b="1" kern="0" dirty="0" smtClean="0"/>
              <a:t>Redundant Database Servers</a:t>
            </a:r>
            <a:endParaRPr kumimoji="0" lang="en-US" sz="1600" b="1" i="0" u="none" strike="noStrike" kern="0" cap="none" spc="0" normalizeH="0" baseline="0" noProof="0" dirty="0" smtClean="0">
              <a:ln>
                <a:noFill/>
              </a:ln>
              <a:solidFill>
                <a:schemeClr val="tx1"/>
              </a:solidFill>
              <a:effectLst/>
              <a:uLnTx/>
              <a:uFillTx/>
              <a:ea typeface="+mn-ea"/>
            </a:endParaRPr>
          </a:p>
          <a:p>
            <a:pPr marL="569913" marR="0" lvl="1" indent="-228600" algn="l" defTabSz="914400" rtl="0" eaLnBrk="0" fontAlgn="base" latinLnBrk="0" hangingPunct="0">
              <a:lnSpc>
                <a:spcPct val="100000"/>
              </a:lnSpc>
              <a:spcBef>
                <a:spcPct val="20000"/>
              </a:spcBef>
              <a:spcAft>
                <a:spcPct val="0"/>
              </a:spcAft>
              <a:buClr>
                <a:schemeClr val="bg2"/>
              </a:buClr>
              <a:buSzTx/>
              <a:buFont typeface="Times" charset="0"/>
              <a:buChar char="–"/>
              <a:tabLst/>
              <a:defRPr/>
            </a:pPr>
            <a:r>
              <a:rPr lang="en-US" sz="1600" kern="0" dirty="0" smtClean="0"/>
              <a:t>Active-Active highly available clustered servers</a:t>
            </a:r>
          </a:p>
          <a:p>
            <a:pPr marL="569913" marR="0" lvl="1" indent="-228600" algn="l" defTabSz="914400" rtl="0" eaLnBrk="0" fontAlgn="base" latinLnBrk="0" hangingPunct="0">
              <a:lnSpc>
                <a:spcPct val="100000"/>
              </a:lnSpc>
              <a:spcBef>
                <a:spcPct val="20000"/>
              </a:spcBef>
              <a:spcAft>
                <a:spcPct val="0"/>
              </a:spcAft>
              <a:buClr>
                <a:schemeClr val="bg2"/>
              </a:buClr>
              <a:buSzTx/>
              <a:buFont typeface="Times" charset="0"/>
              <a:buChar char="–"/>
              <a:tabLst/>
              <a:defRPr/>
            </a:pPr>
            <a:r>
              <a:rPr kumimoji="0" lang="en-US" sz="1600" b="0" i="0" strike="noStrike" kern="0" cap="none" spc="0" normalizeH="0" baseline="0" noProof="0" dirty="0" smtClean="0">
                <a:ln>
                  <a:noFill/>
                </a:ln>
                <a:solidFill>
                  <a:schemeClr val="tx1"/>
                </a:solidFill>
                <a:effectLst/>
                <a:uLnTx/>
                <a:uFillTx/>
              </a:rPr>
              <a:t>Hot-swappable power</a:t>
            </a:r>
            <a:r>
              <a:rPr kumimoji="0" lang="en-US" sz="1600" b="0" i="0" strike="noStrike" kern="0" cap="none" spc="0" normalizeH="0" noProof="0" dirty="0" smtClean="0">
                <a:ln>
                  <a:noFill/>
                </a:ln>
                <a:solidFill>
                  <a:schemeClr val="tx1"/>
                </a:solidFill>
                <a:effectLst/>
                <a:uLnTx/>
                <a:uFillTx/>
              </a:rPr>
              <a:t> supplies and fans</a:t>
            </a:r>
          </a:p>
          <a:p>
            <a:pPr marL="569913" marR="0" lvl="1" indent="-228600" algn="l" defTabSz="914400" rtl="0" eaLnBrk="0" fontAlgn="base" latinLnBrk="0" hangingPunct="0">
              <a:lnSpc>
                <a:spcPct val="100000"/>
              </a:lnSpc>
              <a:spcBef>
                <a:spcPct val="20000"/>
              </a:spcBef>
              <a:spcAft>
                <a:spcPct val="0"/>
              </a:spcAft>
              <a:buClr>
                <a:schemeClr val="bg2"/>
              </a:buClr>
              <a:buSzTx/>
              <a:buFont typeface="Times" charset="0"/>
              <a:buChar char="–"/>
              <a:tabLst/>
              <a:defRPr/>
            </a:pPr>
            <a:r>
              <a:rPr lang="en-US" sz="1600" kern="0" baseline="0" dirty="0" smtClean="0"/>
              <a:t>Redundant power distribution</a:t>
            </a:r>
            <a:r>
              <a:rPr lang="en-US" sz="1600" kern="0" dirty="0" smtClean="0"/>
              <a:t> units</a:t>
            </a:r>
            <a:endParaRPr kumimoji="0" lang="en-US" sz="1600" b="0" i="0" strike="noStrike" kern="0" cap="none" spc="0" normalizeH="0" baseline="0" noProof="0" dirty="0" smtClean="0">
              <a:ln>
                <a:noFill/>
              </a:ln>
              <a:solidFill>
                <a:schemeClr val="tx1"/>
              </a:solidFill>
              <a:effectLst/>
              <a:uLnTx/>
              <a:uFillTx/>
            </a:endParaRPr>
          </a:p>
          <a:p>
            <a:pPr marL="227013" indent="-227013" eaLnBrk="0" hangingPunct="0">
              <a:spcBef>
                <a:spcPct val="20000"/>
              </a:spcBef>
              <a:buClr>
                <a:schemeClr val="tx2"/>
              </a:buClr>
              <a:buFont typeface="Times" charset="0"/>
              <a:buChar char="•"/>
              <a:defRPr/>
            </a:pPr>
            <a:r>
              <a:rPr lang="en-US" sz="1600" b="1" kern="0" dirty="0" smtClean="0"/>
              <a:t>Redundant Storage Grid</a:t>
            </a:r>
          </a:p>
          <a:p>
            <a:pPr marL="569913" lvl="1" indent="-228600" algn="l" eaLnBrk="0" hangingPunct="0">
              <a:lnSpc>
                <a:spcPct val="100000"/>
              </a:lnSpc>
              <a:spcBef>
                <a:spcPct val="20000"/>
              </a:spcBef>
              <a:buClr>
                <a:schemeClr val="bg2"/>
              </a:buClr>
              <a:buFont typeface="Times" charset="0"/>
              <a:buChar char="–"/>
              <a:defRPr/>
            </a:pPr>
            <a:r>
              <a:rPr lang="en-US" sz="1600" b="0" kern="0" dirty="0" smtClean="0"/>
              <a:t>Data </a:t>
            </a:r>
            <a:r>
              <a:rPr lang="en-US" sz="1600" kern="0" dirty="0" smtClean="0"/>
              <a:t>mirrored across storage servers</a:t>
            </a:r>
          </a:p>
          <a:p>
            <a:pPr marL="569913" lvl="1" indent="-228600" algn="l" eaLnBrk="0" hangingPunct="0">
              <a:lnSpc>
                <a:spcPct val="100000"/>
              </a:lnSpc>
              <a:spcBef>
                <a:spcPct val="20000"/>
              </a:spcBef>
              <a:buClr>
                <a:schemeClr val="bg2"/>
              </a:buClr>
              <a:buFont typeface="Times" charset="0"/>
              <a:buChar char="–"/>
              <a:defRPr/>
            </a:pPr>
            <a:r>
              <a:rPr lang="en-US" sz="1600" b="0" kern="0" dirty="0" smtClean="0"/>
              <a:t>Redundant, non-blocking IO paths</a:t>
            </a:r>
          </a:p>
          <a:p>
            <a:pPr marL="227013" indent="-227013" eaLnBrk="0" hangingPunct="0">
              <a:spcBef>
                <a:spcPct val="20000"/>
              </a:spcBef>
              <a:buClr>
                <a:schemeClr val="tx2"/>
              </a:buClr>
              <a:buFont typeface="Times" charset="0"/>
              <a:buChar char="•"/>
              <a:defRPr/>
            </a:pPr>
            <a:r>
              <a:rPr lang="en-US" sz="1600" b="1" kern="0" dirty="0" smtClean="0"/>
              <a:t>Redundant  Network</a:t>
            </a:r>
          </a:p>
          <a:p>
            <a:pPr marL="569913" lvl="1" indent="-228600" algn="l" eaLnBrk="0" hangingPunct="0">
              <a:lnSpc>
                <a:spcPct val="100000"/>
              </a:lnSpc>
              <a:spcBef>
                <a:spcPct val="20000"/>
              </a:spcBef>
              <a:buClr>
                <a:schemeClr val="bg2"/>
              </a:buClr>
              <a:buFont typeface="Times" charset="0"/>
              <a:buChar char="–"/>
              <a:defRPr/>
            </a:pPr>
            <a:r>
              <a:rPr lang="en-US" sz="1600" b="0" kern="0" dirty="0" smtClean="0"/>
              <a:t>Redundant 40GB/s IB connections and switches</a:t>
            </a:r>
          </a:p>
          <a:p>
            <a:pPr marL="569913" lvl="1" indent="-228600" algn="l" eaLnBrk="0" hangingPunct="0">
              <a:lnSpc>
                <a:spcPct val="100000"/>
              </a:lnSpc>
              <a:spcBef>
                <a:spcPct val="20000"/>
              </a:spcBef>
              <a:buClr>
                <a:schemeClr val="bg2"/>
              </a:buClr>
              <a:buFont typeface="Times" charset="0"/>
              <a:buChar char="–"/>
              <a:defRPr/>
            </a:pPr>
            <a:r>
              <a:rPr lang="en-US" sz="1600" kern="0" dirty="0" smtClean="0"/>
              <a:t>Client access using HA bonded networks</a:t>
            </a:r>
            <a:endParaRPr lang="en-US" sz="1600" b="0" kern="0" dirty="0" smtClean="0"/>
          </a:p>
        </p:txBody>
      </p:sp>
      <p:cxnSp>
        <p:nvCxnSpPr>
          <p:cNvPr id="6" name="Straight Connector 5"/>
          <p:cNvCxnSpPr/>
          <p:nvPr/>
        </p:nvCxnSpPr>
        <p:spPr bwMode="auto">
          <a:xfrm>
            <a:off x="3855455" y="1201579"/>
            <a:ext cx="0" cy="1043942"/>
          </a:xfrm>
          <a:prstGeom prst="line">
            <a:avLst/>
          </a:prstGeom>
          <a:noFill/>
          <a:ln w="57150" cap="flat" cmpd="sng" algn="ctr">
            <a:solidFill>
              <a:schemeClr val="accent1"/>
            </a:solidFill>
            <a:prstDash val="solid"/>
            <a:round/>
            <a:headEnd type="none" w="med" len="med"/>
            <a:tailEnd type="none"/>
          </a:ln>
          <a:effectLst/>
        </p:spPr>
      </p:cxnSp>
      <p:cxnSp>
        <p:nvCxnSpPr>
          <p:cNvPr id="35" name="Straight Connector 34"/>
          <p:cNvCxnSpPr/>
          <p:nvPr/>
        </p:nvCxnSpPr>
        <p:spPr bwMode="auto">
          <a:xfrm>
            <a:off x="3855454" y="2374137"/>
            <a:ext cx="0" cy="795086"/>
          </a:xfrm>
          <a:prstGeom prst="line">
            <a:avLst/>
          </a:prstGeom>
          <a:noFill/>
          <a:ln w="57150" cap="flat" cmpd="sng" algn="ctr">
            <a:solidFill>
              <a:srgbClr val="00B0F0"/>
            </a:solidFill>
            <a:prstDash val="solid"/>
            <a:round/>
            <a:headEnd type="none" w="med" len="med"/>
            <a:tailEnd type="none"/>
          </a:ln>
          <a:effectLst/>
        </p:spPr>
      </p:cxnSp>
      <p:cxnSp>
        <p:nvCxnSpPr>
          <p:cNvPr id="36" name="Straight Connector 35"/>
          <p:cNvCxnSpPr/>
          <p:nvPr/>
        </p:nvCxnSpPr>
        <p:spPr bwMode="auto">
          <a:xfrm>
            <a:off x="3855454" y="3311684"/>
            <a:ext cx="0" cy="645967"/>
          </a:xfrm>
          <a:prstGeom prst="line">
            <a:avLst/>
          </a:prstGeom>
          <a:noFill/>
          <a:ln w="57150" cap="flat" cmpd="sng" algn="ctr">
            <a:solidFill>
              <a:srgbClr val="66FF33"/>
            </a:solidFill>
            <a:prstDash val="solid"/>
            <a:round/>
            <a:headEnd type="none" w="med" len="med"/>
            <a:tailEnd type="none"/>
          </a:ln>
          <a:effectLst/>
        </p:spPr>
      </p:cxnSp>
      <p:grpSp>
        <p:nvGrpSpPr>
          <p:cNvPr id="27" name="Group 25"/>
          <p:cNvGrpSpPr/>
          <p:nvPr/>
        </p:nvGrpSpPr>
        <p:grpSpPr>
          <a:xfrm>
            <a:off x="938151" y="1080656"/>
            <a:ext cx="1920104" cy="3366936"/>
            <a:chOff x="908326" y="788019"/>
            <a:chExt cx="2277119" cy="4199363"/>
          </a:xfrm>
        </p:grpSpPr>
        <p:pic>
          <p:nvPicPr>
            <p:cNvPr id="28" name="Picture 27" descr="Picture20.png"/>
            <p:cNvPicPr>
              <a:picLocks noChangeAspect="1"/>
            </p:cNvPicPr>
            <p:nvPr/>
          </p:nvPicPr>
          <p:blipFill>
            <a:blip r:embed="rId3" cstate="print"/>
            <a:stretch>
              <a:fillRect/>
            </a:stretch>
          </p:blipFill>
          <p:spPr>
            <a:xfrm>
              <a:off x="908326" y="788019"/>
              <a:ext cx="2277119" cy="4199363"/>
            </a:xfrm>
            <a:prstGeom prst="rect">
              <a:avLst/>
            </a:prstGeom>
          </p:spPr>
        </p:pic>
        <p:grpSp>
          <p:nvGrpSpPr>
            <p:cNvPr id="29" name="Group 23"/>
            <p:cNvGrpSpPr/>
            <p:nvPr/>
          </p:nvGrpSpPr>
          <p:grpSpPr>
            <a:xfrm>
              <a:off x="2445972" y="1174596"/>
              <a:ext cx="111512" cy="1692012"/>
              <a:chOff x="1763749" y="1174596"/>
              <a:chExt cx="111512" cy="1692012"/>
            </a:xfrm>
            <a:scene3d>
              <a:camera prst="perspectiveLeft">
                <a:rot lat="20999999" lon="1200000" rev="0"/>
              </a:camera>
              <a:lightRig rig="threePt" dir="t">
                <a:rot lat="0" lon="0" rev="4800000"/>
              </a:lightRig>
            </a:scene3d>
          </p:grpSpPr>
          <p:sp>
            <p:nvSpPr>
              <p:cNvPr id="38" name="Rectangle 37"/>
              <p:cNvSpPr/>
              <p:nvPr/>
            </p:nvSpPr>
            <p:spPr bwMode="auto">
              <a:xfrm>
                <a:off x="1763749" y="1174596"/>
                <a:ext cx="111512" cy="1188720"/>
              </a:xfrm>
              <a:prstGeom prst="rect">
                <a:avLst/>
              </a:prstGeom>
              <a:solidFill>
                <a:srgbClr val="00B0F0"/>
              </a:solidFill>
              <a:ln w="9525" cap="flat" cmpd="sng" algn="ctr">
                <a:noFill/>
                <a:prstDash val="solid"/>
                <a:round/>
                <a:headEnd type="none" w="med" len="med"/>
                <a:tailEnd type="none" w="med" len="med"/>
              </a:ln>
              <a:effectLst/>
              <a:sp3d extrusionH="177800"/>
            </p:spPr>
            <p:txBody>
              <a:bodyPr vert="horz" wrap="square" lIns="92075" tIns="46038" rIns="92075" bIns="46038" numCol="1" rtlCol="0" anchor="t" anchorCtr="0" compatLnSpc="1">
                <a:prstTxWarp prst="textNoShape">
                  <a:avLst/>
                </a:prstTxWarp>
                <a:noAutofit/>
              </a:bodyPr>
              <a:lstStyle/>
              <a:p>
                <a:pPr marL="119063" marR="0" indent="-119063" algn="ctr" defTabSz="914400" rtl="0" eaLnBrk="1" fontAlgn="base" latinLnBrk="0" hangingPunct="1">
                  <a:lnSpc>
                    <a:spcPct val="90000"/>
                  </a:lnSpc>
                  <a:spcBef>
                    <a:spcPct val="50000"/>
                  </a:spcBef>
                  <a:spcAft>
                    <a:spcPct val="0"/>
                  </a:spcAft>
                  <a:buClr>
                    <a:schemeClr val="accent1"/>
                  </a:buClr>
                  <a:buSzTx/>
                  <a:buFontTx/>
                  <a:buNone/>
                  <a:tabLst/>
                </a:pPr>
                <a:endParaRPr kumimoji="0" lang="en-US" sz="2000" b="1" i="0" u="none" strike="noStrike" cap="none" normalizeH="0" baseline="0" dirty="0" smtClean="0">
                  <a:ln>
                    <a:noFill/>
                  </a:ln>
                  <a:solidFill>
                    <a:schemeClr val="tx1"/>
                  </a:solidFill>
                  <a:effectLst/>
                  <a:latin typeface="Arial" charset="0"/>
                </a:endParaRPr>
              </a:p>
            </p:txBody>
          </p:sp>
          <p:sp>
            <p:nvSpPr>
              <p:cNvPr id="39" name="Rectangle 38"/>
              <p:cNvSpPr/>
              <p:nvPr/>
            </p:nvSpPr>
            <p:spPr bwMode="auto">
              <a:xfrm>
                <a:off x="1763749" y="2360342"/>
                <a:ext cx="111512" cy="320040"/>
              </a:xfrm>
              <a:prstGeom prst="rect">
                <a:avLst/>
              </a:prstGeom>
              <a:solidFill>
                <a:srgbClr val="FF0000"/>
              </a:solidFill>
              <a:ln w="9525" cap="flat" cmpd="sng" algn="ctr">
                <a:noFill/>
                <a:prstDash val="solid"/>
                <a:round/>
                <a:headEnd type="none" w="med" len="med"/>
                <a:tailEnd type="none" w="med" len="med"/>
              </a:ln>
              <a:effectLst/>
              <a:sp3d extrusionH="177800"/>
            </p:spPr>
            <p:txBody>
              <a:bodyPr vert="horz" wrap="square" lIns="92075" tIns="46038" rIns="92075" bIns="46038" numCol="1" rtlCol="0" anchor="t" anchorCtr="0" compatLnSpc="1">
                <a:prstTxWarp prst="textNoShape">
                  <a:avLst/>
                </a:prstTxWarp>
                <a:noAutofit/>
              </a:bodyPr>
              <a:lstStyle/>
              <a:p>
                <a:pPr marL="119063" marR="0" indent="-119063" algn="ctr" defTabSz="914400" rtl="0" eaLnBrk="1" fontAlgn="base" latinLnBrk="0" hangingPunct="1">
                  <a:lnSpc>
                    <a:spcPct val="90000"/>
                  </a:lnSpc>
                  <a:spcBef>
                    <a:spcPct val="50000"/>
                  </a:spcBef>
                  <a:spcAft>
                    <a:spcPct val="0"/>
                  </a:spcAft>
                  <a:buClr>
                    <a:schemeClr val="accent1"/>
                  </a:buClr>
                  <a:buSzTx/>
                  <a:buFontTx/>
                  <a:buNone/>
                  <a:tabLst/>
                </a:pPr>
                <a:endParaRPr kumimoji="0" lang="en-US" sz="2000" b="1" i="0" u="none" strike="noStrike" cap="none" normalizeH="0" baseline="0" dirty="0" smtClean="0">
                  <a:ln>
                    <a:noFill/>
                  </a:ln>
                  <a:solidFill>
                    <a:schemeClr val="tx1"/>
                  </a:solidFill>
                  <a:effectLst/>
                  <a:latin typeface="Arial" charset="0"/>
                </a:endParaRPr>
              </a:p>
            </p:txBody>
          </p:sp>
          <p:sp>
            <p:nvSpPr>
              <p:cNvPr id="40" name="Rectangle 39"/>
              <p:cNvSpPr/>
              <p:nvPr/>
            </p:nvSpPr>
            <p:spPr bwMode="auto">
              <a:xfrm>
                <a:off x="1763749" y="2683728"/>
                <a:ext cx="111512" cy="182880"/>
              </a:xfrm>
              <a:prstGeom prst="rect">
                <a:avLst/>
              </a:prstGeom>
              <a:solidFill>
                <a:srgbClr val="92D050"/>
              </a:solidFill>
              <a:ln w="9525" cap="flat" cmpd="sng" algn="ctr">
                <a:noFill/>
                <a:prstDash val="solid"/>
                <a:round/>
                <a:headEnd type="none" w="med" len="med"/>
                <a:tailEnd type="none" w="med" len="med"/>
              </a:ln>
              <a:effectLst/>
              <a:sp3d extrusionH="177800"/>
            </p:spPr>
            <p:txBody>
              <a:bodyPr vert="horz" wrap="square" lIns="92075" tIns="46038" rIns="92075" bIns="46038" numCol="1" rtlCol="0" anchor="t" anchorCtr="0" compatLnSpc="1">
                <a:prstTxWarp prst="textNoShape">
                  <a:avLst/>
                </a:prstTxWarp>
                <a:noAutofit/>
              </a:bodyPr>
              <a:lstStyle/>
              <a:p>
                <a:pPr marL="119063" marR="0" indent="-119063" algn="ctr" defTabSz="914400" rtl="0" eaLnBrk="1" fontAlgn="base" latinLnBrk="0" hangingPunct="1">
                  <a:lnSpc>
                    <a:spcPct val="90000"/>
                  </a:lnSpc>
                  <a:spcBef>
                    <a:spcPct val="50000"/>
                  </a:spcBef>
                  <a:spcAft>
                    <a:spcPct val="0"/>
                  </a:spcAft>
                  <a:buClr>
                    <a:schemeClr val="accent1"/>
                  </a:buClr>
                  <a:buSzTx/>
                  <a:buFontTx/>
                  <a:buNone/>
                  <a:tabLst/>
                </a:pPr>
                <a:endParaRPr kumimoji="0" lang="en-US" sz="2000" b="1" i="0" u="none" strike="noStrike" cap="none" normalizeH="0" baseline="0" dirty="0" smtClean="0">
                  <a:ln>
                    <a:noFill/>
                  </a:ln>
                  <a:solidFill>
                    <a:schemeClr val="tx1"/>
                  </a:solidFill>
                  <a:effectLst/>
                  <a:latin typeface="Arial" charset="0"/>
                </a:endParaRPr>
              </a:p>
            </p:txBody>
          </p:sp>
        </p:grpSp>
        <p:grpSp>
          <p:nvGrpSpPr>
            <p:cNvPr id="30" name="Group 29"/>
            <p:cNvGrpSpPr/>
            <p:nvPr/>
          </p:nvGrpSpPr>
          <p:grpSpPr>
            <a:xfrm>
              <a:off x="2447831" y="2932772"/>
              <a:ext cx="111512" cy="1874149"/>
              <a:chOff x="1721003" y="2932772"/>
              <a:chExt cx="111512" cy="1874149"/>
            </a:xfrm>
            <a:scene3d>
              <a:camera prst="perspectiveLeft">
                <a:rot lat="300000" lon="1200000" rev="0"/>
              </a:camera>
              <a:lightRig rig="threePt" dir="t">
                <a:rot lat="0" lon="0" rev="4800000"/>
              </a:lightRig>
            </a:scene3d>
          </p:grpSpPr>
          <p:grpSp>
            <p:nvGrpSpPr>
              <p:cNvPr id="31" name="Group 24"/>
              <p:cNvGrpSpPr/>
              <p:nvPr/>
            </p:nvGrpSpPr>
            <p:grpSpPr>
              <a:xfrm flipV="1">
                <a:off x="1721003" y="2932772"/>
                <a:ext cx="111512" cy="1692012"/>
                <a:chOff x="1763749" y="1174596"/>
                <a:chExt cx="111512" cy="1692012"/>
              </a:xfrm>
            </p:grpSpPr>
            <p:sp>
              <p:nvSpPr>
                <p:cNvPr id="33" name="Rectangle 32"/>
                <p:cNvSpPr/>
                <p:nvPr/>
              </p:nvSpPr>
              <p:spPr bwMode="auto">
                <a:xfrm>
                  <a:off x="1763749" y="1174596"/>
                  <a:ext cx="111512" cy="1188720"/>
                </a:xfrm>
                <a:prstGeom prst="rect">
                  <a:avLst/>
                </a:prstGeom>
                <a:solidFill>
                  <a:srgbClr val="00B0F0"/>
                </a:solidFill>
                <a:ln w="9525" cap="flat" cmpd="sng" algn="ctr">
                  <a:noFill/>
                  <a:prstDash val="solid"/>
                  <a:round/>
                  <a:headEnd type="none" w="med" len="med"/>
                  <a:tailEnd type="none" w="med" len="med"/>
                </a:ln>
                <a:effectLst/>
                <a:sp3d extrusionH="177800"/>
              </p:spPr>
              <p:txBody>
                <a:bodyPr vert="horz" wrap="square" lIns="92075" tIns="46038" rIns="92075" bIns="46038" numCol="1" rtlCol="0" anchor="t" anchorCtr="0" compatLnSpc="1">
                  <a:prstTxWarp prst="textNoShape">
                    <a:avLst/>
                  </a:prstTxWarp>
                  <a:noAutofit/>
                </a:bodyPr>
                <a:lstStyle/>
                <a:p>
                  <a:pPr marL="119063" marR="0" indent="-119063" algn="ctr" defTabSz="914400" rtl="0" eaLnBrk="1" fontAlgn="base" latinLnBrk="0" hangingPunct="1">
                    <a:lnSpc>
                      <a:spcPct val="90000"/>
                    </a:lnSpc>
                    <a:spcBef>
                      <a:spcPct val="50000"/>
                    </a:spcBef>
                    <a:spcAft>
                      <a:spcPct val="0"/>
                    </a:spcAft>
                    <a:buClr>
                      <a:schemeClr val="accent1"/>
                    </a:buClr>
                    <a:buSzTx/>
                    <a:buFontTx/>
                    <a:buNone/>
                    <a:tabLst/>
                  </a:pPr>
                  <a:endParaRPr kumimoji="0" lang="en-US" sz="2000" b="1" i="0" u="none" strike="noStrike" cap="none" normalizeH="0" baseline="0" dirty="0" smtClean="0">
                    <a:ln>
                      <a:noFill/>
                    </a:ln>
                    <a:solidFill>
                      <a:schemeClr val="tx1"/>
                    </a:solidFill>
                    <a:effectLst/>
                    <a:latin typeface="Arial" charset="0"/>
                  </a:endParaRPr>
                </a:p>
              </p:txBody>
            </p:sp>
            <p:sp>
              <p:nvSpPr>
                <p:cNvPr id="34" name="Rectangle 33"/>
                <p:cNvSpPr/>
                <p:nvPr/>
              </p:nvSpPr>
              <p:spPr bwMode="auto">
                <a:xfrm>
                  <a:off x="1763749" y="2360342"/>
                  <a:ext cx="111512" cy="320040"/>
                </a:xfrm>
                <a:prstGeom prst="rect">
                  <a:avLst/>
                </a:prstGeom>
                <a:solidFill>
                  <a:srgbClr val="FF0000"/>
                </a:solidFill>
                <a:ln w="9525" cap="flat" cmpd="sng" algn="ctr">
                  <a:noFill/>
                  <a:prstDash val="solid"/>
                  <a:round/>
                  <a:headEnd type="none" w="med" len="med"/>
                  <a:tailEnd type="none" w="med" len="med"/>
                </a:ln>
                <a:effectLst/>
                <a:sp3d extrusionH="177800"/>
              </p:spPr>
              <p:txBody>
                <a:bodyPr vert="horz" wrap="square" lIns="92075" tIns="46038" rIns="92075" bIns="46038" numCol="1" rtlCol="0" anchor="t" anchorCtr="0" compatLnSpc="1">
                  <a:prstTxWarp prst="textNoShape">
                    <a:avLst/>
                  </a:prstTxWarp>
                  <a:noAutofit/>
                </a:bodyPr>
                <a:lstStyle/>
                <a:p>
                  <a:pPr marL="119063" marR="0" indent="-119063" algn="ctr" defTabSz="914400" rtl="0" eaLnBrk="1" fontAlgn="base" latinLnBrk="0" hangingPunct="1">
                    <a:lnSpc>
                      <a:spcPct val="90000"/>
                    </a:lnSpc>
                    <a:spcBef>
                      <a:spcPct val="50000"/>
                    </a:spcBef>
                    <a:spcAft>
                      <a:spcPct val="0"/>
                    </a:spcAft>
                    <a:buClr>
                      <a:schemeClr val="accent1"/>
                    </a:buClr>
                    <a:buSzTx/>
                    <a:buFontTx/>
                    <a:buNone/>
                    <a:tabLst/>
                  </a:pPr>
                  <a:endParaRPr kumimoji="0" lang="en-US" sz="2000" b="1" i="0" u="none" strike="noStrike" cap="none" normalizeH="0" baseline="0" dirty="0" smtClean="0">
                    <a:ln>
                      <a:noFill/>
                    </a:ln>
                    <a:solidFill>
                      <a:schemeClr val="tx1"/>
                    </a:solidFill>
                    <a:effectLst/>
                    <a:latin typeface="Arial" charset="0"/>
                  </a:endParaRPr>
                </a:p>
              </p:txBody>
            </p:sp>
            <p:sp>
              <p:nvSpPr>
                <p:cNvPr id="37" name="Rectangle 36"/>
                <p:cNvSpPr/>
                <p:nvPr/>
              </p:nvSpPr>
              <p:spPr bwMode="auto">
                <a:xfrm>
                  <a:off x="1763749" y="2683728"/>
                  <a:ext cx="111512" cy="182880"/>
                </a:xfrm>
                <a:prstGeom prst="rect">
                  <a:avLst/>
                </a:prstGeom>
                <a:solidFill>
                  <a:srgbClr val="92D050"/>
                </a:solidFill>
                <a:ln w="9525" cap="flat" cmpd="sng" algn="ctr">
                  <a:noFill/>
                  <a:prstDash val="solid"/>
                  <a:round/>
                  <a:headEnd type="none" w="med" len="med"/>
                  <a:tailEnd type="none" w="med" len="med"/>
                </a:ln>
                <a:effectLst/>
                <a:sp3d extrusionH="177800"/>
              </p:spPr>
              <p:txBody>
                <a:bodyPr vert="horz" wrap="square" lIns="92075" tIns="46038" rIns="92075" bIns="46038" numCol="1" rtlCol="0" anchor="t" anchorCtr="0" compatLnSpc="1">
                  <a:prstTxWarp prst="textNoShape">
                    <a:avLst/>
                  </a:prstTxWarp>
                  <a:noAutofit/>
                </a:bodyPr>
                <a:lstStyle/>
                <a:p>
                  <a:pPr marL="119063" marR="0" indent="-119063" algn="ctr" defTabSz="914400" rtl="0" eaLnBrk="1" fontAlgn="base" latinLnBrk="0" hangingPunct="1">
                    <a:lnSpc>
                      <a:spcPct val="90000"/>
                    </a:lnSpc>
                    <a:spcBef>
                      <a:spcPct val="50000"/>
                    </a:spcBef>
                    <a:spcAft>
                      <a:spcPct val="0"/>
                    </a:spcAft>
                    <a:buClr>
                      <a:schemeClr val="accent1"/>
                    </a:buClr>
                    <a:buSzTx/>
                    <a:buFontTx/>
                    <a:buNone/>
                    <a:tabLst/>
                  </a:pPr>
                  <a:endParaRPr kumimoji="0" lang="en-US" sz="2000" b="1" i="0" u="none" strike="noStrike" cap="none" normalizeH="0" baseline="0" dirty="0" smtClean="0">
                    <a:ln>
                      <a:noFill/>
                    </a:ln>
                    <a:solidFill>
                      <a:schemeClr val="tx1"/>
                    </a:solidFill>
                    <a:effectLst/>
                    <a:latin typeface="Arial" charset="0"/>
                  </a:endParaRPr>
                </a:p>
              </p:txBody>
            </p:sp>
          </p:grpSp>
          <p:sp>
            <p:nvSpPr>
              <p:cNvPr id="32" name="Rectangle 31"/>
              <p:cNvSpPr/>
              <p:nvPr/>
            </p:nvSpPr>
            <p:spPr bwMode="auto">
              <a:xfrm flipV="1">
                <a:off x="1721003" y="4624041"/>
                <a:ext cx="111512" cy="182880"/>
              </a:xfrm>
              <a:prstGeom prst="rect">
                <a:avLst/>
              </a:prstGeom>
              <a:solidFill>
                <a:srgbClr val="92D050"/>
              </a:solidFill>
              <a:ln w="9525" cap="flat" cmpd="sng" algn="ctr">
                <a:noFill/>
                <a:prstDash val="solid"/>
                <a:round/>
                <a:headEnd type="none" w="med" len="med"/>
                <a:tailEnd type="none" w="med" len="med"/>
              </a:ln>
              <a:effectLst/>
              <a:sp3d extrusionH="177800"/>
            </p:spPr>
            <p:txBody>
              <a:bodyPr vert="horz" wrap="square" lIns="92075" tIns="46038" rIns="92075" bIns="46038" numCol="1" rtlCol="0" anchor="t" anchorCtr="0" compatLnSpc="1">
                <a:prstTxWarp prst="textNoShape">
                  <a:avLst/>
                </a:prstTxWarp>
                <a:noAutofit/>
              </a:bodyPr>
              <a:lstStyle/>
              <a:p>
                <a:pPr marL="119063" marR="0" indent="-119063" algn="ctr" defTabSz="914400" rtl="0" eaLnBrk="1" fontAlgn="base" latinLnBrk="0" hangingPunct="1">
                  <a:lnSpc>
                    <a:spcPct val="90000"/>
                  </a:lnSpc>
                  <a:spcBef>
                    <a:spcPct val="50000"/>
                  </a:spcBef>
                  <a:spcAft>
                    <a:spcPct val="0"/>
                  </a:spcAft>
                  <a:buClr>
                    <a:schemeClr val="accent1"/>
                  </a:buClr>
                  <a:buSzTx/>
                  <a:buFontTx/>
                  <a:buNone/>
                  <a:tabLst/>
                </a:pPr>
                <a:endParaRPr kumimoji="0" lang="en-US" sz="2000" b="1" i="0" u="none" strike="noStrike" cap="none" normalizeH="0" baseline="0" dirty="0" smtClean="0">
                  <a:ln>
                    <a:noFill/>
                  </a:ln>
                  <a:solidFill>
                    <a:schemeClr val="tx1"/>
                  </a:solidFill>
                  <a:effectLst/>
                  <a:latin typeface="Arial" charset="0"/>
                </a:endParaRPr>
              </a:p>
            </p:txBody>
          </p:sp>
        </p:grpSp>
      </p:grpSp>
    </p:spTree>
  </p:cSld>
  <p:clrMapOvr>
    <a:masterClrMapping/>
  </p:clrMapOvr>
  <p:transition spd="med">
    <p:fade/>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lstStyle/>
          <a:p>
            <a:r>
              <a:rPr lang="en-US" dirty="0" smtClean="0"/>
              <a:t>Maximum Availability Architecture</a:t>
            </a:r>
            <a:endParaRPr lang="en-US" dirty="0"/>
          </a:p>
        </p:txBody>
      </p:sp>
      <p:sp>
        <p:nvSpPr>
          <p:cNvPr id="110594" name="Content Placeholder 2"/>
          <p:cNvSpPr>
            <a:spLocks noGrp="1"/>
          </p:cNvSpPr>
          <p:nvPr>
            <p:ph sz="quarter" idx="12"/>
          </p:nvPr>
        </p:nvSpPr>
        <p:spPr/>
        <p:txBody>
          <a:bodyPr/>
          <a:lstStyle/>
          <a:p>
            <a:pPr lvl="1"/>
            <a:endParaRPr lang="en-US" sz="200" dirty="0" smtClean="0"/>
          </a:p>
          <a:p>
            <a:pPr>
              <a:spcBef>
                <a:spcPts val="0"/>
              </a:spcBef>
              <a:spcAft>
                <a:spcPts val="600"/>
              </a:spcAft>
            </a:pPr>
            <a:r>
              <a:rPr lang="en-US" sz="1800" dirty="0" smtClean="0"/>
              <a:t>HA best practices for:</a:t>
            </a:r>
          </a:p>
          <a:p>
            <a:pPr lvl="1">
              <a:spcBef>
                <a:spcPts val="0"/>
              </a:spcBef>
              <a:spcAft>
                <a:spcPts val="0"/>
              </a:spcAft>
            </a:pPr>
            <a:r>
              <a:rPr lang="en-US" sz="1600" dirty="0" smtClean="0"/>
              <a:t>Exadata Database Machine</a:t>
            </a:r>
          </a:p>
          <a:p>
            <a:pPr lvl="1">
              <a:spcBef>
                <a:spcPts val="300"/>
              </a:spcBef>
              <a:spcAft>
                <a:spcPts val="0"/>
              </a:spcAft>
            </a:pPr>
            <a:r>
              <a:rPr lang="en-US" sz="1600" dirty="0" smtClean="0"/>
              <a:t>Oracle Database</a:t>
            </a:r>
          </a:p>
          <a:p>
            <a:pPr lvl="1">
              <a:spcBef>
                <a:spcPts val="300"/>
              </a:spcBef>
              <a:spcAft>
                <a:spcPts val="0"/>
              </a:spcAft>
            </a:pPr>
            <a:r>
              <a:rPr lang="en-US" sz="1600" dirty="0" smtClean="0"/>
              <a:t>Oracle Fusion Middleware</a:t>
            </a:r>
          </a:p>
          <a:p>
            <a:pPr lvl="1">
              <a:spcBef>
                <a:spcPts val="300"/>
              </a:spcBef>
              <a:spcAft>
                <a:spcPts val="0"/>
              </a:spcAft>
            </a:pPr>
            <a:r>
              <a:rPr lang="en-US" sz="1600" dirty="0" smtClean="0"/>
              <a:t>Oracle Applications</a:t>
            </a:r>
          </a:p>
          <a:p>
            <a:pPr lvl="1">
              <a:spcBef>
                <a:spcPts val="300"/>
              </a:spcBef>
              <a:spcAft>
                <a:spcPts val="0"/>
              </a:spcAft>
            </a:pPr>
            <a:r>
              <a:rPr lang="en-US" sz="1600" dirty="0" smtClean="0"/>
              <a:t>Cloud Control </a:t>
            </a:r>
          </a:p>
          <a:p>
            <a:pPr lvl="1">
              <a:spcBef>
                <a:spcPts val="300"/>
              </a:spcBef>
              <a:spcAft>
                <a:spcPts val="0"/>
              </a:spcAft>
            </a:pPr>
            <a:r>
              <a:rPr lang="en-US" sz="1600" dirty="0" smtClean="0"/>
              <a:t>Partner solutions</a:t>
            </a:r>
          </a:p>
        </p:txBody>
      </p:sp>
      <p:sp>
        <p:nvSpPr>
          <p:cNvPr id="10" name="Text Placeholder 9"/>
          <p:cNvSpPr>
            <a:spLocks noGrp="1"/>
          </p:cNvSpPr>
          <p:nvPr>
            <p:ph type="body" sz="quarter" idx="13"/>
          </p:nvPr>
        </p:nvSpPr>
        <p:spPr/>
        <p:txBody>
          <a:bodyPr/>
          <a:lstStyle/>
          <a:p>
            <a:r>
              <a:rPr lang="en-US" dirty="0" smtClean="0"/>
              <a:t>Experience from Thousands of Deployments, Validated in Oracle Labs  </a:t>
            </a:r>
            <a:endParaRPr lang="en-US" dirty="0"/>
          </a:p>
        </p:txBody>
      </p:sp>
      <p:pic>
        <p:nvPicPr>
          <p:cNvPr id="110596" name="Picture 2"/>
          <p:cNvPicPr>
            <a:picLocks noChangeAspect="1" noChangeArrowheads="1"/>
          </p:cNvPicPr>
          <p:nvPr/>
        </p:nvPicPr>
        <p:blipFill>
          <a:blip r:embed="rId2" cstate="print"/>
          <a:srcRect/>
          <a:stretch>
            <a:fillRect/>
          </a:stretch>
        </p:blipFill>
        <p:spPr bwMode="auto">
          <a:xfrm>
            <a:off x="4077471" y="1312607"/>
            <a:ext cx="4799544" cy="2997948"/>
          </a:xfrm>
          <a:prstGeom prst="rect">
            <a:avLst/>
          </a:prstGeom>
          <a:noFill/>
          <a:ln w="9525" algn="ctr">
            <a:noFill/>
            <a:miter lim="800000"/>
            <a:headEnd/>
            <a:tailEnd/>
          </a:ln>
        </p:spPr>
      </p:pic>
      <p:sp>
        <p:nvSpPr>
          <p:cNvPr id="110597" name="TextBox 5"/>
          <p:cNvSpPr txBox="1">
            <a:spLocks noChangeArrowheads="1"/>
          </p:cNvSpPr>
          <p:nvPr/>
        </p:nvSpPr>
        <p:spPr bwMode="auto">
          <a:xfrm>
            <a:off x="870322" y="4215808"/>
            <a:ext cx="3340975" cy="286232"/>
          </a:xfrm>
          <a:prstGeom prst="rect">
            <a:avLst/>
          </a:prstGeom>
          <a:solidFill>
            <a:schemeClr val="bg1"/>
          </a:solidFill>
          <a:ln w="9525">
            <a:noFill/>
            <a:miter lim="800000"/>
            <a:headEnd/>
            <a:tailEnd/>
          </a:ln>
        </p:spPr>
        <p:txBody>
          <a:bodyPr wrap="square">
            <a:spAutoFit/>
          </a:bodyPr>
          <a:lstStyle/>
          <a:p>
            <a:pPr>
              <a:lnSpc>
                <a:spcPct val="90000"/>
              </a:lnSpc>
              <a:spcBef>
                <a:spcPct val="50000"/>
              </a:spcBef>
              <a:buClr>
                <a:srgbClr val="FF1414"/>
              </a:buClr>
            </a:pPr>
            <a:r>
              <a:rPr lang="en-US" sz="1400" i="1" dirty="0">
                <a:solidFill>
                  <a:srgbClr val="C00000"/>
                </a:solidFill>
              </a:rPr>
              <a:t>Ref. http://www.oracle.com/goto/maa</a:t>
            </a:r>
          </a:p>
        </p:txBody>
      </p:sp>
    </p:spTree>
  </p:cSld>
  <p:clrMapOvr>
    <a:masterClrMapping/>
  </p:clrMapOvr>
  <p:transition spd="med">
    <p:fade/>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Title 1"/>
          <p:cNvSpPr>
            <a:spLocks noGrp="1"/>
          </p:cNvSpPr>
          <p:nvPr>
            <p:ph type="title"/>
          </p:nvPr>
        </p:nvSpPr>
        <p:spPr>
          <a:xfrm>
            <a:off x="804863" y="246063"/>
            <a:ext cx="8229600" cy="406400"/>
          </a:xfrm>
        </p:spPr>
        <p:txBody>
          <a:bodyPr/>
          <a:lstStyle/>
          <a:p>
            <a:pPr eaLnBrk="1" hangingPunct="1"/>
            <a:r>
              <a:rPr lang="en-US" dirty="0" smtClean="0"/>
              <a:t>Building Blocks of MAA</a:t>
            </a:r>
          </a:p>
        </p:txBody>
      </p:sp>
      <p:sp>
        <p:nvSpPr>
          <p:cNvPr id="164867" name="Text Placeholder 3"/>
          <p:cNvSpPr>
            <a:spLocks noGrp="1"/>
          </p:cNvSpPr>
          <p:nvPr>
            <p:ph type="body" sz="quarter" idx="13"/>
          </p:nvPr>
        </p:nvSpPr>
        <p:spPr>
          <a:xfrm>
            <a:off x="804863" y="647700"/>
            <a:ext cx="8229600" cy="304800"/>
          </a:xfrm>
        </p:spPr>
        <p:txBody>
          <a:bodyPr/>
          <a:lstStyle/>
          <a:p>
            <a:pPr eaLnBrk="1" hangingPunct="1">
              <a:spcAft>
                <a:spcPct val="0"/>
              </a:spcAft>
            </a:pPr>
            <a:r>
              <a:rPr lang="en-US" dirty="0" smtClean="0"/>
              <a:t>Architecture and Best Practices</a:t>
            </a:r>
          </a:p>
        </p:txBody>
      </p:sp>
      <p:grpSp>
        <p:nvGrpSpPr>
          <p:cNvPr id="2" name="Group 16"/>
          <p:cNvGrpSpPr>
            <a:grpSpLocks noChangeAspect="1"/>
          </p:cNvGrpSpPr>
          <p:nvPr/>
        </p:nvGrpSpPr>
        <p:grpSpPr>
          <a:xfrm>
            <a:off x="695281" y="1190609"/>
            <a:ext cx="3459494" cy="3177127"/>
            <a:chOff x="1409690" y="1176338"/>
            <a:chExt cx="2859087" cy="2625725"/>
          </a:xfrm>
        </p:grpSpPr>
        <p:sp>
          <p:nvSpPr>
            <p:cNvPr id="21" name="Freeform 6"/>
            <p:cNvSpPr>
              <a:spLocks/>
            </p:cNvSpPr>
            <p:nvPr/>
          </p:nvSpPr>
          <p:spPr bwMode="auto">
            <a:xfrm>
              <a:off x="2227252" y="1176338"/>
              <a:ext cx="1222375" cy="1120775"/>
            </a:xfrm>
            <a:custGeom>
              <a:avLst/>
              <a:gdLst>
                <a:gd name="T0" fmla="*/ 460 w 921"/>
                <a:gd name="T1" fmla="*/ 0 h 845"/>
                <a:gd name="T2" fmla="*/ 0 w 921"/>
                <a:gd name="T3" fmla="*/ 845 h 845"/>
                <a:gd name="T4" fmla="*/ 921 w 921"/>
                <a:gd name="T5" fmla="*/ 845 h 845"/>
                <a:gd name="T6" fmla="*/ 460 w 921"/>
                <a:gd name="T7" fmla="*/ 0 h 845"/>
              </a:gdLst>
              <a:ahLst/>
              <a:cxnLst>
                <a:cxn ang="0">
                  <a:pos x="T0" y="T1"/>
                </a:cxn>
                <a:cxn ang="0">
                  <a:pos x="T2" y="T3"/>
                </a:cxn>
                <a:cxn ang="0">
                  <a:pos x="T4" y="T5"/>
                </a:cxn>
                <a:cxn ang="0">
                  <a:pos x="T6" y="T7"/>
                </a:cxn>
              </a:cxnLst>
              <a:rect l="0" t="0" r="r" b="b"/>
              <a:pathLst>
                <a:path w="921" h="845">
                  <a:moveTo>
                    <a:pt x="460" y="0"/>
                  </a:moveTo>
                  <a:lnTo>
                    <a:pt x="0" y="845"/>
                  </a:lnTo>
                  <a:lnTo>
                    <a:pt x="921" y="845"/>
                  </a:lnTo>
                  <a:lnTo>
                    <a:pt x="460" y="0"/>
                  </a:lnTo>
                  <a:close/>
                </a:path>
              </a:pathLst>
            </a:custGeom>
            <a:gradFill flip="none" rotWithShape="1">
              <a:gsLst>
                <a:gs pos="100000">
                  <a:schemeClr val="accent1">
                    <a:lumMod val="75000"/>
                  </a:schemeClr>
                </a:gs>
                <a:gs pos="42000">
                  <a:schemeClr val="accent1"/>
                </a:gs>
              </a:gsLst>
              <a:lin ang="5400000" scaled="1"/>
              <a:tileRect/>
            </a:gradFill>
            <a:ln>
              <a:noFill/>
            </a:ln>
          </p:spPr>
          <p:txBody>
            <a:bodyPr/>
            <a:lstStyle/>
            <a:p>
              <a:pPr fontAlgn="auto">
                <a:spcBef>
                  <a:spcPts val="0"/>
                </a:spcBef>
                <a:spcAft>
                  <a:spcPts val="0"/>
                </a:spcAft>
                <a:defRPr/>
              </a:pPr>
              <a:endParaRPr lang="en-US" dirty="0">
                <a:latin typeface="+mn-lt"/>
                <a:cs typeface="+mn-cs"/>
              </a:endParaRPr>
            </a:p>
          </p:txBody>
        </p:sp>
        <p:sp>
          <p:nvSpPr>
            <p:cNvPr id="164874" name="Freeform 7"/>
            <p:cNvSpPr>
              <a:spLocks/>
            </p:cNvSpPr>
            <p:nvPr/>
          </p:nvSpPr>
          <p:spPr bwMode="auto">
            <a:xfrm>
              <a:off x="1409690" y="3090863"/>
              <a:ext cx="2859087" cy="711200"/>
            </a:xfrm>
            <a:custGeom>
              <a:avLst/>
              <a:gdLst>
                <a:gd name="T0" fmla="*/ 2147483647 w 2155"/>
                <a:gd name="T1" fmla="*/ 0 h 536"/>
                <a:gd name="T2" fmla="*/ 2147483647 w 2155"/>
                <a:gd name="T3" fmla="*/ 0 h 536"/>
                <a:gd name="T4" fmla="*/ 0 w 2155"/>
                <a:gd name="T5" fmla="*/ 2147483647 h 536"/>
                <a:gd name="T6" fmla="*/ 2147483647 w 2155"/>
                <a:gd name="T7" fmla="*/ 2147483647 h 536"/>
                <a:gd name="T8" fmla="*/ 2147483647 w 2155"/>
                <a:gd name="T9" fmla="*/ 0 h 536"/>
                <a:gd name="T10" fmla="*/ 0 60000 65536"/>
                <a:gd name="T11" fmla="*/ 0 60000 65536"/>
                <a:gd name="T12" fmla="*/ 0 60000 65536"/>
                <a:gd name="T13" fmla="*/ 0 60000 65536"/>
                <a:gd name="T14" fmla="*/ 0 60000 65536"/>
                <a:gd name="T15" fmla="*/ 0 w 2155"/>
                <a:gd name="T16" fmla="*/ 0 h 536"/>
                <a:gd name="T17" fmla="*/ 2155 w 2155"/>
                <a:gd name="T18" fmla="*/ 536 h 536"/>
              </a:gdLst>
              <a:ahLst/>
              <a:cxnLst>
                <a:cxn ang="T10">
                  <a:pos x="T0" y="T1"/>
                </a:cxn>
                <a:cxn ang="T11">
                  <a:pos x="T2" y="T3"/>
                </a:cxn>
                <a:cxn ang="T12">
                  <a:pos x="T4" y="T5"/>
                </a:cxn>
                <a:cxn ang="T13">
                  <a:pos x="T6" y="T7"/>
                </a:cxn>
                <a:cxn ang="T14">
                  <a:pos x="T8" y="T9"/>
                </a:cxn>
              </a:cxnLst>
              <a:rect l="T15" t="T16" r="T17" b="T18"/>
              <a:pathLst>
                <a:path w="2155" h="536">
                  <a:moveTo>
                    <a:pt x="1864" y="0"/>
                  </a:moveTo>
                  <a:lnTo>
                    <a:pt x="293" y="0"/>
                  </a:lnTo>
                  <a:lnTo>
                    <a:pt x="0" y="536"/>
                  </a:lnTo>
                  <a:lnTo>
                    <a:pt x="2155" y="536"/>
                  </a:lnTo>
                  <a:lnTo>
                    <a:pt x="1864" y="0"/>
                  </a:lnTo>
                  <a:close/>
                </a:path>
              </a:pathLst>
            </a:custGeom>
            <a:solidFill>
              <a:schemeClr val="bg2"/>
            </a:solidFill>
            <a:ln w="9525">
              <a:noFill/>
              <a:round/>
              <a:headEnd/>
              <a:tailEnd/>
            </a:ln>
          </p:spPr>
          <p:txBody>
            <a:bodyPr/>
            <a:lstStyle/>
            <a:p>
              <a:endParaRPr lang="en-US" dirty="0"/>
            </a:p>
          </p:txBody>
        </p:sp>
        <p:sp>
          <p:nvSpPr>
            <p:cNvPr id="23" name="Freeform 8"/>
            <p:cNvSpPr>
              <a:spLocks/>
            </p:cNvSpPr>
            <p:nvPr/>
          </p:nvSpPr>
          <p:spPr bwMode="auto">
            <a:xfrm>
              <a:off x="1819265" y="2339975"/>
              <a:ext cx="2038350" cy="706438"/>
            </a:xfrm>
            <a:custGeom>
              <a:avLst/>
              <a:gdLst>
                <a:gd name="T0" fmla="*/ 1248 w 1536"/>
                <a:gd name="T1" fmla="*/ 0 h 532"/>
                <a:gd name="T2" fmla="*/ 291 w 1536"/>
                <a:gd name="T3" fmla="*/ 0 h 532"/>
                <a:gd name="T4" fmla="*/ 0 w 1536"/>
                <a:gd name="T5" fmla="*/ 532 h 532"/>
                <a:gd name="T6" fmla="*/ 1536 w 1536"/>
                <a:gd name="T7" fmla="*/ 532 h 532"/>
                <a:gd name="T8" fmla="*/ 1248 w 1536"/>
                <a:gd name="T9" fmla="*/ 0 h 532"/>
              </a:gdLst>
              <a:ahLst/>
              <a:cxnLst>
                <a:cxn ang="0">
                  <a:pos x="T0" y="T1"/>
                </a:cxn>
                <a:cxn ang="0">
                  <a:pos x="T2" y="T3"/>
                </a:cxn>
                <a:cxn ang="0">
                  <a:pos x="T4" y="T5"/>
                </a:cxn>
                <a:cxn ang="0">
                  <a:pos x="T6" y="T7"/>
                </a:cxn>
                <a:cxn ang="0">
                  <a:pos x="T8" y="T9"/>
                </a:cxn>
              </a:cxnLst>
              <a:rect l="0" t="0" r="r" b="b"/>
              <a:pathLst>
                <a:path w="1536" h="532">
                  <a:moveTo>
                    <a:pt x="1248" y="0"/>
                  </a:moveTo>
                  <a:lnTo>
                    <a:pt x="291" y="0"/>
                  </a:lnTo>
                  <a:lnTo>
                    <a:pt x="0" y="532"/>
                  </a:lnTo>
                  <a:lnTo>
                    <a:pt x="1536" y="532"/>
                  </a:lnTo>
                  <a:lnTo>
                    <a:pt x="1248" y="0"/>
                  </a:lnTo>
                  <a:close/>
                </a:path>
              </a:pathLst>
            </a:custGeom>
            <a:solidFill>
              <a:schemeClr val="bg2">
                <a:lumMod val="75000"/>
              </a:schemeClr>
            </a:solidFill>
            <a:ln>
              <a:noFill/>
            </a:ln>
          </p:spPr>
          <p:txBody>
            <a:bodyPr/>
            <a:lstStyle/>
            <a:p>
              <a:pPr fontAlgn="auto">
                <a:spcBef>
                  <a:spcPts val="0"/>
                </a:spcBef>
                <a:spcAft>
                  <a:spcPts val="0"/>
                </a:spcAft>
                <a:defRPr/>
              </a:pPr>
              <a:endParaRPr lang="en-US" dirty="0">
                <a:latin typeface="+mn-lt"/>
                <a:cs typeface="+mn-cs"/>
              </a:endParaRPr>
            </a:p>
          </p:txBody>
        </p:sp>
      </p:grpSp>
      <p:sp>
        <p:nvSpPr>
          <p:cNvPr id="164878" name="Text Box 23"/>
          <p:cNvSpPr txBox="1">
            <a:spLocks noChangeArrowheads="1"/>
          </p:cNvSpPr>
          <p:nvPr/>
        </p:nvSpPr>
        <p:spPr bwMode="gray">
          <a:xfrm>
            <a:off x="1297099" y="2758445"/>
            <a:ext cx="2257425" cy="563231"/>
          </a:xfrm>
          <a:prstGeom prst="rect">
            <a:avLst/>
          </a:prstGeom>
          <a:noFill/>
          <a:ln w="9525">
            <a:noFill/>
            <a:miter lim="800000"/>
            <a:headEnd/>
            <a:tailEnd/>
          </a:ln>
        </p:spPr>
        <p:txBody>
          <a:bodyPr anchor="ctr" anchorCtr="1">
            <a:spAutoFit/>
          </a:bodyPr>
          <a:lstStyle/>
          <a:p>
            <a:pPr algn="ctr">
              <a:lnSpc>
                <a:spcPct val="85000"/>
              </a:lnSpc>
            </a:pPr>
            <a:r>
              <a:rPr lang="en-US" dirty="0" smtClean="0">
                <a:ea typeface="ＭＳ Ｐゴシック" pitchFamily="34" charset="-128"/>
              </a:rPr>
              <a:t>Configuration</a:t>
            </a:r>
            <a:br>
              <a:rPr lang="en-US" dirty="0" smtClean="0">
                <a:ea typeface="ＭＳ Ｐゴシック" pitchFamily="34" charset="-128"/>
              </a:rPr>
            </a:br>
            <a:r>
              <a:rPr lang="en-US" dirty="0" smtClean="0">
                <a:ea typeface="ＭＳ Ｐゴシック" pitchFamily="34" charset="-128"/>
              </a:rPr>
              <a:t>Best Practices</a:t>
            </a:r>
            <a:endParaRPr lang="en-US" dirty="0">
              <a:solidFill>
                <a:schemeClr val="tx2"/>
              </a:solidFill>
              <a:ea typeface="ＭＳ Ｐゴシック" pitchFamily="34" charset="-128"/>
            </a:endParaRPr>
          </a:p>
        </p:txBody>
      </p:sp>
      <p:sp>
        <p:nvSpPr>
          <p:cNvPr id="164879" name="Text Box 24"/>
          <p:cNvSpPr txBox="1">
            <a:spLocks noChangeArrowheads="1"/>
          </p:cNvSpPr>
          <p:nvPr/>
        </p:nvSpPr>
        <p:spPr bwMode="gray">
          <a:xfrm>
            <a:off x="1559774" y="3649035"/>
            <a:ext cx="1732074" cy="563231"/>
          </a:xfrm>
          <a:prstGeom prst="rect">
            <a:avLst/>
          </a:prstGeom>
          <a:noFill/>
          <a:ln w="9525">
            <a:noFill/>
            <a:miter lim="800000"/>
            <a:headEnd/>
            <a:tailEnd/>
          </a:ln>
        </p:spPr>
        <p:txBody>
          <a:bodyPr wrap="square" anchor="ctr" anchorCtr="1">
            <a:spAutoFit/>
          </a:bodyPr>
          <a:lstStyle/>
          <a:p>
            <a:pPr algn="ctr">
              <a:lnSpc>
                <a:spcPct val="85000"/>
              </a:lnSpc>
            </a:pPr>
            <a:r>
              <a:rPr lang="en-US" dirty="0" smtClean="0">
                <a:ea typeface="ＭＳ Ｐゴシック" pitchFamily="34" charset="-128"/>
              </a:rPr>
              <a:t>Operational</a:t>
            </a:r>
            <a:br>
              <a:rPr lang="en-US" dirty="0" smtClean="0">
                <a:ea typeface="ＭＳ Ｐゴシック" pitchFamily="34" charset="-128"/>
              </a:rPr>
            </a:br>
            <a:r>
              <a:rPr lang="en-US" dirty="0" smtClean="0">
                <a:ea typeface="ＭＳ Ｐゴシック" pitchFamily="34" charset="-128"/>
              </a:rPr>
              <a:t>Best </a:t>
            </a:r>
            <a:r>
              <a:rPr lang="en-US" dirty="0">
                <a:ea typeface="ＭＳ Ｐゴシック" pitchFamily="34" charset="-128"/>
              </a:rPr>
              <a:t>Practices</a:t>
            </a:r>
          </a:p>
        </p:txBody>
      </p:sp>
      <p:sp>
        <p:nvSpPr>
          <p:cNvPr id="164880" name="Text Box 25"/>
          <p:cNvSpPr txBox="1">
            <a:spLocks noChangeArrowheads="1"/>
          </p:cNvSpPr>
          <p:nvPr/>
        </p:nvSpPr>
        <p:spPr bwMode="gray">
          <a:xfrm>
            <a:off x="1675662" y="1984550"/>
            <a:ext cx="1500299" cy="563231"/>
          </a:xfrm>
          <a:prstGeom prst="rect">
            <a:avLst/>
          </a:prstGeom>
          <a:noFill/>
          <a:ln w="9525">
            <a:noFill/>
            <a:miter lim="800000"/>
            <a:headEnd/>
            <a:tailEnd/>
          </a:ln>
        </p:spPr>
        <p:txBody>
          <a:bodyPr wrap="square" anchor="ctr" anchorCtr="1">
            <a:spAutoFit/>
          </a:bodyPr>
          <a:lstStyle/>
          <a:p>
            <a:pPr algn="ctr">
              <a:lnSpc>
                <a:spcPct val="85000"/>
              </a:lnSpc>
            </a:pPr>
            <a:r>
              <a:rPr lang="en-US" dirty="0" smtClean="0">
                <a:solidFill>
                  <a:srgbClr val="FFFFFF"/>
                </a:solidFill>
                <a:ea typeface="ＭＳ Ｐゴシック" pitchFamily="34" charset="-128"/>
              </a:rPr>
              <a:t>MAA</a:t>
            </a:r>
            <a:endParaRPr lang="en-US" sz="700" dirty="0" smtClean="0">
              <a:solidFill>
                <a:srgbClr val="FFFFFF"/>
              </a:solidFill>
              <a:ea typeface="ＭＳ Ｐゴシック" pitchFamily="34" charset="-128"/>
            </a:endParaRPr>
          </a:p>
          <a:p>
            <a:pPr algn="ctr">
              <a:lnSpc>
                <a:spcPct val="85000"/>
              </a:lnSpc>
            </a:pPr>
            <a:r>
              <a:rPr lang="en-US" dirty="0" smtClean="0">
                <a:solidFill>
                  <a:srgbClr val="FFFFFF"/>
                </a:solidFill>
                <a:ea typeface="ＭＳ Ｐゴシック" pitchFamily="34" charset="-128"/>
              </a:rPr>
              <a:t>Architecture</a:t>
            </a:r>
            <a:endParaRPr lang="en-US" dirty="0">
              <a:solidFill>
                <a:srgbClr val="FFFFFF"/>
              </a:solidFill>
              <a:ea typeface="ＭＳ Ｐゴシック" pitchFamily="34" charset="-128"/>
            </a:endParaRPr>
          </a:p>
        </p:txBody>
      </p:sp>
      <p:sp>
        <p:nvSpPr>
          <p:cNvPr id="12" name="Right Brace 11"/>
          <p:cNvSpPr/>
          <p:nvPr/>
        </p:nvSpPr>
        <p:spPr>
          <a:xfrm>
            <a:off x="4238627" y="1300163"/>
            <a:ext cx="500061" cy="2109787"/>
          </a:xfrm>
          <a:prstGeom prst="rightBrace">
            <a:avLst/>
          </a:prstGeom>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p>
        </p:txBody>
      </p:sp>
      <p:sp>
        <p:nvSpPr>
          <p:cNvPr id="164870" name="TextBox 12"/>
          <p:cNvSpPr txBox="1">
            <a:spLocks noChangeArrowheads="1"/>
          </p:cNvSpPr>
          <p:nvPr/>
        </p:nvSpPr>
        <p:spPr bwMode="auto">
          <a:xfrm>
            <a:off x="4914900" y="2155031"/>
            <a:ext cx="2179638" cy="400050"/>
          </a:xfrm>
          <a:prstGeom prst="rect">
            <a:avLst/>
          </a:prstGeom>
          <a:noFill/>
          <a:ln w="9525">
            <a:noFill/>
            <a:miter lim="800000"/>
            <a:headEnd/>
            <a:tailEnd/>
          </a:ln>
        </p:spPr>
        <p:txBody>
          <a:bodyPr wrap="none">
            <a:spAutoFit/>
          </a:bodyPr>
          <a:lstStyle/>
          <a:p>
            <a:r>
              <a:rPr lang="en-US" sz="2000" dirty="0">
                <a:solidFill>
                  <a:schemeClr val="tx2"/>
                </a:solidFill>
              </a:rPr>
              <a:t>This Presentation</a:t>
            </a:r>
          </a:p>
        </p:txBody>
      </p:sp>
      <p:sp>
        <p:nvSpPr>
          <p:cNvPr id="164872" name="TextBox 15"/>
          <p:cNvSpPr txBox="1">
            <a:spLocks noChangeArrowheads="1"/>
          </p:cNvSpPr>
          <p:nvPr/>
        </p:nvSpPr>
        <p:spPr bwMode="auto">
          <a:xfrm>
            <a:off x="4886324" y="3471853"/>
            <a:ext cx="4257675" cy="923330"/>
          </a:xfrm>
          <a:prstGeom prst="rect">
            <a:avLst/>
          </a:prstGeom>
          <a:noFill/>
          <a:ln w="9525">
            <a:noFill/>
            <a:miter lim="800000"/>
            <a:headEnd/>
            <a:tailEnd/>
          </a:ln>
        </p:spPr>
        <p:txBody>
          <a:bodyPr wrap="square">
            <a:spAutoFit/>
          </a:bodyPr>
          <a:lstStyle/>
          <a:p>
            <a:r>
              <a:rPr lang="en-US" sz="2000" dirty="0" smtClean="0">
                <a:solidFill>
                  <a:schemeClr val="tx2"/>
                </a:solidFill>
              </a:rPr>
              <a:t>CON8392</a:t>
            </a:r>
            <a:r>
              <a:rPr lang="en-US" sz="2000" dirty="0">
                <a:solidFill>
                  <a:schemeClr val="tx2"/>
                </a:solidFill>
              </a:rPr>
              <a:t>: </a:t>
            </a:r>
            <a:r>
              <a:rPr lang="en-US" sz="2000" dirty="0" smtClean="0">
                <a:solidFill>
                  <a:schemeClr val="tx2"/>
                </a:solidFill>
              </a:rPr>
              <a:t>Operational Best Practices For Oracle Exadata</a:t>
            </a:r>
          </a:p>
          <a:p>
            <a:r>
              <a:rPr lang="en-US" sz="1400" dirty="0" smtClean="0">
                <a:solidFill>
                  <a:schemeClr val="tx2"/>
                </a:solidFill>
              </a:rPr>
              <a:t>Wednesday, 10:15am, Room 102 Moscone South</a:t>
            </a:r>
            <a:endParaRPr lang="en-US" sz="1400" dirty="0">
              <a:solidFill>
                <a:schemeClr val="tx2"/>
              </a:solidFill>
            </a:endParaRPr>
          </a:p>
        </p:txBody>
      </p:sp>
      <p:sp>
        <p:nvSpPr>
          <p:cNvPr id="18" name="Right Brace 17"/>
          <p:cNvSpPr/>
          <p:nvPr/>
        </p:nvSpPr>
        <p:spPr>
          <a:xfrm>
            <a:off x="4238627" y="3563082"/>
            <a:ext cx="500061" cy="740872"/>
          </a:xfrm>
          <a:prstGeom prst="rightBrace">
            <a:avLst/>
          </a:prstGeom>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p>
        </p:txBody>
      </p:sp>
    </p:spTree>
  </p:cSld>
  <p:clrMapOvr>
    <a:masterClrMapping/>
  </p:clrMapOvr>
  <p:transition spd="med">
    <p:fade/>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p:txBody>
          <a:bodyPr/>
          <a:lstStyle/>
          <a:p>
            <a:r>
              <a:rPr lang="en-US" dirty="0" smtClean="0"/>
              <a:t>Resources</a:t>
            </a:r>
            <a:endParaRPr lang="en-US" dirty="0"/>
          </a:p>
        </p:txBody>
      </p:sp>
      <p:sp>
        <p:nvSpPr>
          <p:cNvPr id="3" name="Content Placeholder 2"/>
          <p:cNvSpPr>
            <a:spLocks noGrp="1"/>
          </p:cNvSpPr>
          <p:nvPr>
            <p:ph sz="quarter" idx="12"/>
          </p:nvPr>
        </p:nvSpPr>
        <p:spPr/>
        <p:txBody>
          <a:bodyPr/>
          <a:lstStyle/>
          <a:p>
            <a:pPr>
              <a:spcBef>
                <a:spcPts val="400"/>
              </a:spcBef>
              <a:spcAft>
                <a:spcPts val="600"/>
              </a:spcAft>
            </a:pPr>
            <a:r>
              <a:rPr lang="en-US" sz="1800" b="1" dirty="0" smtClean="0"/>
              <a:t>OTN HA Portal:</a:t>
            </a:r>
            <a:br>
              <a:rPr lang="en-US" sz="1800" b="1" dirty="0" smtClean="0"/>
            </a:br>
            <a:r>
              <a:rPr lang="en-US" sz="1800" dirty="0" smtClean="0">
                <a:solidFill>
                  <a:srgbClr val="000099"/>
                </a:solidFill>
              </a:rPr>
              <a:t>http://www.oracle.com/goto/availability</a:t>
            </a:r>
            <a:endParaRPr lang="en-US" sz="1800" b="1" dirty="0" smtClean="0"/>
          </a:p>
          <a:p>
            <a:pPr>
              <a:spcBef>
                <a:spcPts val="400"/>
              </a:spcBef>
              <a:spcAft>
                <a:spcPts val="600"/>
              </a:spcAft>
            </a:pPr>
            <a:r>
              <a:rPr lang="en-US" sz="1800" b="1" dirty="0" smtClean="0"/>
              <a:t>Maximum Availability Architecture (MAA): </a:t>
            </a:r>
            <a:br>
              <a:rPr lang="en-US" sz="1800" b="1" dirty="0" smtClean="0"/>
            </a:br>
            <a:r>
              <a:rPr lang="en-US" sz="1800" dirty="0" smtClean="0">
                <a:solidFill>
                  <a:srgbClr val="000099"/>
                </a:solidFill>
              </a:rPr>
              <a:t>http://www.oracle.com/goto/maa</a:t>
            </a:r>
          </a:p>
          <a:p>
            <a:pPr>
              <a:spcBef>
                <a:spcPts val="400"/>
              </a:spcBef>
              <a:spcAft>
                <a:spcPts val="600"/>
              </a:spcAft>
            </a:pPr>
            <a:r>
              <a:rPr lang="en-US" sz="1800" b="1" dirty="0" smtClean="0"/>
              <a:t>Exadata on OTN:</a:t>
            </a:r>
            <a:br>
              <a:rPr lang="en-US" sz="1800" b="1" dirty="0" smtClean="0"/>
            </a:br>
            <a:r>
              <a:rPr lang="en-US" sz="1800" dirty="0" smtClean="0">
                <a:solidFill>
                  <a:srgbClr val="000099"/>
                </a:solidFill>
              </a:rPr>
              <a:t>http://www.oracle.com/technetwork/database/exadata/index.html</a:t>
            </a:r>
          </a:p>
        </p:txBody>
      </p:sp>
    </p:spTree>
  </p:cSld>
  <p:clrMapOvr>
    <a:masterClrMapping/>
  </p:clrMapOvr>
  <p:transition>
    <p:fade/>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5"/>
          <p:cNvSpPr>
            <a:spLocks noChangeArrowheads="1"/>
          </p:cNvSpPr>
          <p:nvPr/>
        </p:nvSpPr>
        <p:spPr bwMode="auto">
          <a:xfrm>
            <a:off x="4281965" y="4830361"/>
            <a:ext cx="4430331" cy="294605"/>
          </a:xfrm>
          <a:prstGeom prst="rect">
            <a:avLst/>
          </a:prstGeom>
          <a:noFill/>
          <a:ln w="9525">
            <a:noFill/>
            <a:miter lim="800000"/>
            <a:headEnd/>
            <a:tailEnd/>
          </a:ln>
        </p:spPr>
        <p:txBody>
          <a:bodyPr lIns="0" tIns="0" rIns="0" bIns="0" anchor="ctr" anchorCtr="0"/>
          <a:lstStyle/>
          <a:p>
            <a:pPr marL="109538" indent="-58738" algn="ctr">
              <a:lnSpc>
                <a:spcPct val="100000"/>
              </a:lnSpc>
              <a:buClr>
                <a:srgbClr val="FD0000"/>
              </a:buClr>
            </a:pPr>
            <a:r>
              <a:rPr lang="en-US" sz="1400" b="0" i="1" dirty="0" smtClean="0">
                <a:solidFill>
                  <a:srgbClr val="000000"/>
                </a:solidFill>
              </a:rPr>
              <a:t>After </a:t>
            </a:r>
            <a:r>
              <a:rPr lang="en-US" sz="1400" b="0" i="1" dirty="0" err="1" smtClean="0">
                <a:solidFill>
                  <a:srgbClr val="000000"/>
                </a:solidFill>
              </a:rPr>
              <a:t>OpenWorld</a:t>
            </a:r>
            <a:r>
              <a:rPr lang="en-US" sz="1400" b="0" i="1" dirty="0">
                <a:solidFill>
                  <a:srgbClr val="000000"/>
                </a:solidFill>
              </a:rPr>
              <a:t>, </a:t>
            </a:r>
            <a:r>
              <a:rPr lang="en-US" sz="1400" b="0" i="1" dirty="0" smtClean="0">
                <a:solidFill>
                  <a:srgbClr val="000000"/>
                </a:solidFill>
              </a:rPr>
              <a:t>visit </a:t>
            </a:r>
            <a:r>
              <a:rPr lang="en-US" sz="1400" b="1" i="1" dirty="0" smtClean="0">
                <a:solidFill>
                  <a:srgbClr val="000000"/>
                </a:solidFill>
              </a:rPr>
              <a:t>oracle.com/</a:t>
            </a:r>
            <a:r>
              <a:rPr lang="en-US" sz="1400" b="1" i="1" dirty="0" err="1" smtClean="0">
                <a:solidFill>
                  <a:srgbClr val="000000"/>
                </a:solidFill>
              </a:rPr>
              <a:t>goto</a:t>
            </a:r>
            <a:r>
              <a:rPr lang="en-US" sz="1400" b="1" i="1" dirty="0" smtClean="0">
                <a:solidFill>
                  <a:srgbClr val="000000"/>
                </a:solidFill>
              </a:rPr>
              <a:t>/availability</a:t>
            </a:r>
            <a:endParaRPr lang="en-US" sz="1400" b="1" i="1" dirty="0">
              <a:solidFill>
                <a:srgbClr val="000000"/>
              </a:solidFill>
            </a:endParaRPr>
          </a:p>
        </p:txBody>
      </p:sp>
      <p:sp>
        <p:nvSpPr>
          <p:cNvPr id="2" name="Title 1"/>
          <p:cNvSpPr>
            <a:spLocks noGrp="1"/>
          </p:cNvSpPr>
          <p:nvPr>
            <p:ph type="title"/>
          </p:nvPr>
        </p:nvSpPr>
        <p:spPr/>
        <p:txBody>
          <a:bodyPr/>
          <a:lstStyle/>
          <a:p>
            <a:r>
              <a:rPr lang="en-US" sz="2500" dirty="0" smtClean="0"/>
              <a:t>Key HA Sessions and Demos by </a:t>
            </a:r>
            <a:r>
              <a:rPr lang="en-US" sz="2500" dirty="0" smtClean="0">
                <a:solidFill>
                  <a:srgbClr val="FF0000"/>
                </a:solidFill>
              </a:rPr>
              <a:t>Oracle Development</a:t>
            </a:r>
            <a:endParaRPr lang="en-US" sz="2500" dirty="0">
              <a:solidFill>
                <a:srgbClr val="FF0000"/>
              </a:solidFill>
            </a:endParaRPr>
          </a:p>
        </p:txBody>
      </p:sp>
      <p:grpSp>
        <p:nvGrpSpPr>
          <p:cNvPr id="3" name="Group 9"/>
          <p:cNvGrpSpPr/>
          <p:nvPr/>
        </p:nvGrpSpPr>
        <p:grpSpPr>
          <a:xfrm>
            <a:off x="0" y="497496"/>
            <a:ext cx="9144000" cy="3167827"/>
            <a:chOff x="0" y="506120"/>
            <a:chExt cx="9144000" cy="2997745"/>
          </a:xfrm>
        </p:grpSpPr>
        <p:sp>
          <p:nvSpPr>
            <p:cNvPr id="5" name="Rectangle 3"/>
            <p:cNvSpPr txBox="1">
              <a:spLocks noChangeArrowheads="1"/>
            </p:cNvSpPr>
            <p:nvPr/>
          </p:nvSpPr>
          <p:spPr bwMode="auto">
            <a:xfrm>
              <a:off x="0" y="506120"/>
              <a:ext cx="4739425" cy="29436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0" tIns="91440" rIns="0" bIns="0" numCol="1" anchor="t" anchorCtr="0" compatLnSpc="1">
              <a:prstTxWarp prst="textNoShape">
                <a:avLst/>
              </a:prstTxWarp>
            </a:bodyPr>
            <a:lstStyle/>
            <a:p>
              <a:pPr marL="171450" marR="0" lvl="0" indent="-120650" algn="l" defTabSz="914400" rtl="0" eaLnBrk="1" fontAlgn="base" latinLnBrk="0" hangingPunct="1">
                <a:spcBef>
                  <a:spcPts val="200"/>
                </a:spcBef>
                <a:spcAft>
                  <a:spcPts val="200"/>
                </a:spcAft>
                <a:buClr>
                  <a:schemeClr val="tx2"/>
                </a:buClr>
                <a:buSzTx/>
                <a:buFontTx/>
                <a:buNone/>
                <a:tabLst/>
                <a:defRPr/>
              </a:pPr>
              <a:r>
                <a:rPr kumimoji="0" lang="en-US" sz="1100" b="1" i="0" u="none" strike="noStrike" kern="1200" cap="none" spc="0" normalizeH="0" baseline="0" noProof="0" dirty="0" smtClean="0">
                  <a:ln>
                    <a:noFill/>
                  </a:ln>
                  <a:solidFill>
                    <a:srgbClr val="FF0000"/>
                  </a:solidFill>
                  <a:effectLst/>
                  <a:uLnTx/>
                  <a:uFillTx/>
                  <a:latin typeface="Arial" pitchFamily="34" charset="0"/>
                  <a:ea typeface="ＭＳ Ｐゴシック" pitchFamily="127" charset="-128"/>
                  <a:cs typeface="ＭＳ Ｐゴシック" pitchFamily="127" charset="-128"/>
                </a:rPr>
                <a:t>Monday</a:t>
              </a:r>
              <a:r>
                <a:rPr kumimoji="0" lang="en-US" sz="1100" b="1" i="0" u="none" strike="noStrike" kern="1200" cap="none" spc="0" normalizeH="0" baseline="0" noProof="0" dirty="0" smtClean="0">
                  <a:ln>
                    <a:noFill/>
                  </a:ln>
                  <a:solidFill>
                    <a:schemeClr val="tx1"/>
                  </a:solidFill>
                  <a:effectLst/>
                  <a:uLnTx/>
                  <a:uFillTx/>
                  <a:latin typeface="Arial" pitchFamily="34" charset="0"/>
                  <a:ea typeface="ＭＳ Ｐゴシック" pitchFamily="127" charset="-128"/>
                  <a:cs typeface="ＭＳ Ｐゴシック" pitchFamily="127" charset="-128"/>
                </a:rPr>
                <a:t>, </a:t>
              </a:r>
              <a:r>
                <a:rPr kumimoji="0" lang="en-US" sz="900" b="1" i="0" u="none" strike="noStrike" kern="1200" cap="none" spc="0" normalizeH="0" baseline="0" noProof="0" dirty="0" smtClean="0">
                  <a:ln>
                    <a:noFill/>
                  </a:ln>
                  <a:solidFill>
                    <a:schemeClr val="tx1"/>
                  </a:solidFill>
                  <a:effectLst/>
                  <a:uLnTx/>
                  <a:uFillTx/>
                  <a:latin typeface="Arial" pitchFamily="34" charset="0"/>
                  <a:ea typeface="ＭＳ Ｐゴシック" pitchFamily="127" charset="-128"/>
                  <a:cs typeface="ＭＳ Ｐゴシック" pitchFamily="127" charset="-128"/>
                </a:rPr>
                <a:t>1 October –</a:t>
              </a:r>
              <a:r>
                <a:rPr kumimoji="0" lang="en-US" sz="1100" b="1" i="0" u="none" strike="noStrike" kern="1200" cap="none" spc="0" normalizeH="0" baseline="0" noProof="0" dirty="0" smtClean="0">
                  <a:ln>
                    <a:noFill/>
                  </a:ln>
                  <a:solidFill>
                    <a:schemeClr val="accent1"/>
                  </a:solidFill>
                  <a:effectLst/>
                  <a:uLnTx/>
                  <a:uFillTx/>
                  <a:latin typeface="Arial" pitchFamily="34" charset="0"/>
                  <a:ea typeface="ＭＳ Ｐゴシック" pitchFamily="127" charset="-128"/>
                  <a:cs typeface="ＭＳ Ｐゴシック" pitchFamily="127" charset="-128"/>
                </a:rPr>
                <a:t> </a:t>
              </a:r>
              <a:r>
                <a:rPr kumimoji="0" lang="en-US" sz="1100" b="1" i="0" u="none" strike="noStrike" kern="1200" cap="none" spc="0" normalizeH="0" baseline="0" noProof="0" dirty="0" err="1" smtClean="0">
                  <a:ln>
                    <a:noFill/>
                  </a:ln>
                  <a:solidFill>
                    <a:srgbClr val="FF0000"/>
                  </a:solidFill>
                  <a:effectLst/>
                  <a:uLnTx/>
                  <a:uFillTx/>
                  <a:latin typeface="Arial" pitchFamily="34" charset="0"/>
                  <a:ea typeface="ＭＳ Ｐゴシック" pitchFamily="127" charset="-128"/>
                  <a:cs typeface="ＭＳ Ｐゴシック" pitchFamily="127" charset="-128"/>
                </a:rPr>
                <a:t>Moscone</a:t>
              </a:r>
              <a:r>
                <a:rPr kumimoji="0" lang="en-US" sz="1100" b="1" i="0" u="none" strike="noStrike" kern="1200" cap="none" spc="0" normalizeH="0" baseline="0" noProof="0" dirty="0" smtClean="0">
                  <a:ln>
                    <a:noFill/>
                  </a:ln>
                  <a:solidFill>
                    <a:srgbClr val="FF0000"/>
                  </a:solidFill>
                  <a:effectLst/>
                  <a:uLnTx/>
                  <a:uFillTx/>
                  <a:latin typeface="Arial" pitchFamily="34" charset="0"/>
                  <a:ea typeface="ＭＳ Ｐゴシック" pitchFamily="127" charset="-128"/>
                  <a:cs typeface="ＭＳ Ｐゴシック" pitchFamily="127" charset="-128"/>
                </a:rPr>
                <a:t> South</a:t>
              </a:r>
              <a:r>
                <a:rPr lang="en-US" sz="1050" dirty="0" smtClean="0"/>
                <a:t>	</a:t>
              </a:r>
              <a:endParaRPr kumimoji="0" lang="en-US" sz="1050" b="0" i="0" u="none" strike="noStrike" kern="1200" cap="none" spc="0" normalizeH="0" baseline="0" noProof="0" dirty="0" smtClean="0">
                <a:ln>
                  <a:noFill/>
                </a:ln>
                <a:solidFill>
                  <a:schemeClr val="tx1"/>
                </a:solidFill>
                <a:effectLst/>
                <a:uLnTx/>
                <a:uFillTx/>
                <a:latin typeface="Arial" pitchFamily="34" charset="0"/>
                <a:ea typeface="ＭＳ Ｐゴシック" pitchFamily="127" charset="-128"/>
                <a:cs typeface="ＭＳ Ｐゴシック" pitchFamily="127" charset="-128"/>
              </a:endParaRPr>
            </a:p>
            <a:p>
              <a:pPr>
                <a:spcBef>
                  <a:spcPts val="200"/>
                </a:spcBef>
              </a:pPr>
              <a:r>
                <a:rPr lang="en-US" sz="1050" b="1" dirty="0" smtClean="0">
                  <a:ea typeface="ＭＳ Ｐゴシック" pitchFamily="127" charset="-128"/>
                  <a:cs typeface="ＭＳ Ｐゴシック" pitchFamily="127" charset="-128"/>
                </a:rPr>
                <a:t> 12:30</a:t>
              </a:r>
              <a:r>
                <a:rPr kumimoji="0" lang="en-US" sz="1050" b="1" i="0" u="none" strike="noStrike" kern="1200" cap="none" spc="0" normalizeH="0" baseline="0" noProof="0" dirty="0" smtClean="0">
                  <a:ln>
                    <a:noFill/>
                  </a:ln>
                  <a:solidFill>
                    <a:schemeClr val="tx1"/>
                  </a:solidFill>
                  <a:effectLst/>
                  <a:uLnTx/>
                  <a:uFillTx/>
                  <a:latin typeface="Arial" pitchFamily="34" charset="0"/>
                  <a:ea typeface="ＭＳ Ｐゴシック" pitchFamily="127" charset="-128"/>
                  <a:cs typeface="ＭＳ Ｐゴシック" pitchFamily="127" charset="-128"/>
                </a:rPr>
                <a:t>p</a:t>
              </a:r>
              <a:r>
                <a:rPr lang="en-US" sz="1050" dirty="0" smtClean="0">
                  <a:ea typeface="ＭＳ Ｐゴシック" pitchFamily="127" charset="-128"/>
                  <a:cs typeface="ＭＳ Ｐゴシック" pitchFamily="127" charset="-128"/>
                </a:rPr>
                <a:t> </a:t>
              </a:r>
              <a:r>
                <a:rPr lang="en-US" sz="1050" dirty="0" smtClean="0"/>
                <a:t>Oracle Data Guard Zero-Data-Loss Protection at Any Distance, 300 </a:t>
              </a:r>
            </a:p>
            <a:p>
              <a:pPr>
                <a:spcBef>
                  <a:spcPts val="200"/>
                </a:spcBef>
              </a:pPr>
              <a:r>
                <a:rPr lang="en-US" sz="1050" b="1" dirty="0" smtClean="0">
                  <a:ea typeface="ＭＳ Ｐゴシック" pitchFamily="127" charset="-128"/>
                  <a:cs typeface="ＭＳ Ｐゴシック" pitchFamily="127" charset="-128"/>
                </a:rPr>
                <a:t> </a:t>
              </a:r>
              <a:r>
                <a:rPr lang="en-US" sz="1050" dirty="0" smtClean="0">
                  <a:ea typeface="ＭＳ Ｐゴシック" pitchFamily="127" charset="-128"/>
                  <a:cs typeface="ＭＳ Ｐゴシック" pitchFamily="127" charset="-128"/>
                </a:rPr>
                <a:t>12:30p </a:t>
              </a:r>
              <a:r>
                <a:rPr lang="en-US" sz="1050" dirty="0" smtClean="0"/>
                <a:t>Future of </a:t>
              </a:r>
              <a:r>
                <a:rPr lang="en-US" sz="1050" dirty="0" err="1" smtClean="0"/>
                <a:t>Exadata</a:t>
              </a:r>
              <a:r>
                <a:rPr lang="en-US" sz="1050" dirty="0" smtClean="0"/>
                <a:t>: OLTP, Warehousing, and Consolidation, 104 	</a:t>
              </a:r>
            </a:p>
            <a:p>
              <a:pPr>
                <a:spcBef>
                  <a:spcPts val="200"/>
                </a:spcBef>
              </a:pPr>
              <a:r>
                <a:rPr lang="en-US" sz="1050" b="1" dirty="0" smtClean="0">
                  <a:ea typeface="ＭＳ Ｐゴシック" pitchFamily="127" charset="-128"/>
                  <a:cs typeface="ＭＳ Ｐゴシック" pitchFamily="127" charset="-128"/>
                </a:rPr>
                <a:t>  1:45</a:t>
              </a:r>
              <a:r>
                <a:rPr kumimoji="0" lang="en-US" sz="1050" b="1" i="0" u="none" strike="noStrike" kern="1200" cap="none" spc="0" normalizeH="0" baseline="0" noProof="0" dirty="0" smtClean="0">
                  <a:ln>
                    <a:noFill/>
                  </a:ln>
                  <a:solidFill>
                    <a:schemeClr val="tx1"/>
                  </a:solidFill>
                  <a:effectLst/>
                  <a:uLnTx/>
                  <a:uFillTx/>
                  <a:latin typeface="Arial" pitchFamily="34" charset="0"/>
                  <a:ea typeface="ＭＳ Ｐゴシック" pitchFamily="127" charset="-128"/>
                  <a:cs typeface="ＭＳ Ｐゴシック" pitchFamily="127" charset="-128"/>
                </a:rPr>
                <a:t>p</a:t>
              </a:r>
              <a:r>
                <a:rPr lang="en-US" sz="1050" dirty="0" smtClean="0">
                  <a:ea typeface="ＭＳ Ｐゴシック" pitchFamily="127" charset="-128"/>
                  <a:cs typeface="ＭＳ Ｐゴシック" pitchFamily="127" charset="-128"/>
                </a:rPr>
                <a:t> </a:t>
              </a:r>
              <a:r>
                <a:rPr lang="en-US" sz="1050" dirty="0" smtClean="0"/>
                <a:t>Automating ILM with the Latest Database Technology, 300</a:t>
              </a:r>
            </a:p>
            <a:p>
              <a:pPr>
                <a:spcBef>
                  <a:spcPts val="200"/>
                </a:spcBef>
              </a:pPr>
              <a:r>
                <a:rPr lang="en-US" sz="1050" b="1" dirty="0" smtClean="0">
                  <a:ea typeface="ＭＳ Ｐゴシック" pitchFamily="127" charset="-128"/>
                  <a:cs typeface="ＭＳ Ｐゴシック" pitchFamily="127" charset="-128"/>
                </a:rPr>
                <a:t>  </a:t>
              </a:r>
              <a:r>
                <a:rPr lang="en-US" sz="1050" dirty="0" smtClean="0">
                  <a:ea typeface="ＭＳ Ｐゴシック" pitchFamily="127" charset="-128"/>
                  <a:cs typeface="ＭＳ Ｐゴシック" pitchFamily="127" charset="-128"/>
                </a:rPr>
                <a:t>1:45p </a:t>
              </a:r>
              <a:r>
                <a:rPr lang="en-US" sz="1050" dirty="0" smtClean="0"/>
                <a:t>Extracting Data in Oracle </a:t>
              </a:r>
              <a:r>
                <a:rPr lang="en-US" sz="1050" dirty="0" err="1" smtClean="0"/>
                <a:t>GoldenGate</a:t>
              </a:r>
              <a:r>
                <a:rPr lang="en-US" sz="1050" dirty="0" smtClean="0"/>
                <a:t> Integrated Capture Mode, 102</a:t>
              </a:r>
              <a:endParaRPr kumimoji="0" lang="en-US" sz="1050" b="0" i="0" u="none" strike="noStrike" kern="1200" cap="none" spc="0" normalizeH="0" baseline="0" noProof="0" dirty="0" smtClean="0">
                <a:ln>
                  <a:noFill/>
                </a:ln>
                <a:solidFill>
                  <a:schemeClr val="tx1"/>
                </a:solidFill>
                <a:effectLst/>
                <a:uLnTx/>
                <a:uFillTx/>
                <a:latin typeface="Arial" pitchFamily="34" charset="0"/>
                <a:ea typeface="ＭＳ Ｐゴシック" pitchFamily="127" charset="-128"/>
                <a:cs typeface="ＭＳ Ｐゴシック" pitchFamily="127" charset="-128"/>
              </a:endParaRPr>
            </a:p>
            <a:p>
              <a:pPr>
                <a:spcBef>
                  <a:spcPts val="200"/>
                </a:spcBef>
              </a:pPr>
              <a:r>
                <a:rPr lang="en-US" sz="1050" b="1" dirty="0" smtClean="0">
                  <a:ea typeface="ＭＳ Ｐゴシック" pitchFamily="127" charset="-128"/>
                  <a:cs typeface="ＭＳ Ｐゴシック" pitchFamily="127" charset="-128"/>
                </a:rPr>
                <a:t>  3</a:t>
              </a:r>
              <a:r>
                <a:rPr kumimoji="0" lang="en-US" sz="1050" b="1" i="0" u="none" strike="noStrike" kern="1200" cap="none" spc="0" normalizeH="0" baseline="0" noProof="0" dirty="0" smtClean="0">
                  <a:ln>
                    <a:noFill/>
                  </a:ln>
                  <a:solidFill>
                    <a:schemeClr val="tx1"/>
                  </a:solidFill>
                  <a:effectLst/>
                  <a:uLnTx/>
                  <a:uFillTx/>
                  <a:latin typeface="Arial" pitchFamily="34" charset="0"/>
                  <a:ea typeface="ＭＳ Ｐゴシック" pitchFamily="127" charset="-128"/>
                  <a:cs typeface="ＭＳ Ｐゴシック" pitchFamily="127" charset="-128"/>
                </a:rPr>
                <a:t>:15p</a:t>
              </a:r>
              <a:r>
                <a:rPr lang="en-US" sz="1050" dirty="0" smtClean="0">
                  <a:ea typeface="ＭＳ Ｐゴシック" pitchFamily="127" charset="-128"/>
                  <a:cs typeface="ＭＳ Ｐゴシック" pitchFamily="127" charset="-128"/>
                </a:rPr>
                <a:t> </a:t>
              </a:r>
              <a:r>
                <a:rPr lang="en-US" sz="1050" dirty="0" smtClean="0"/>
                <a:t>Maximize Availability with the Latest Database Technology, 303</a:t>
              </a:r>
              <a:endParaRPr kumimoji="0" lang="en-US" sz="1050" b="0" i="0" u="none" strike="noStrike" kern="1200" cap="none" spc="0" normalizeH="0" baseline="0" noProof="0" dirty="0" smtClean="0">
                <a:ln>
                  <a:noFill/>
                </a:ln>
                <a:solidFill>
                  <a:schemeClr val="tx1"/>
                </a:solidFill>
                <a:effectLst/>
                <a:uLnTx/>
                <a:uFillTx/>
                <a:latin typeface="Arial" pitchFamily="34" charset="0"/>
                <a:ea typeface="ＭＳ Ｐゴシック" pitchFamily="127" charset="-128"/>
                <a:cs typeface="ＭＳ Ｐゴシック" pitchFamily="127" charset="-128"/>
              </a:endParaRPr>
            </a:p>
            <a:p>
              <a:pPr>
                <a:spcBef>
                  <a:spcPts val="200"/>
                </a:spcBef>
              </a:pPr>
              <a:r>
                <a:rPr lang="en-US" sz="1050" b="1" dirty="0" smtClean="0">
                  <a:ea typeface="ＭＳ Ｐゴシック" pitchFamily="127" charset="-128"/>
                  <a:cs typeface="ＭＳ Ｐゴシック" pitchFamily="127" charset="-128"/>
                </a:rPr>
                <a:t>  </a:t>
              </a:r>
              <a:r>
                <a:rPr lang="en-US" sz="1050" dirty="0" smtClean="0">
                  <a:ea typeface="ＭＳ Ｐゴシック" pitchFamily="127" charset="-128"/>
                  <a:cs typeface="ＭＳ Ｐゴシック" pitchFamily="127" charset="-128"/>
                </a:rPr>
                <a:t>3:15p </a:t>
              </a:r>
              <a:r>
                <a:rPr lang="en-US" sz="1050" dirty="0" smtClean="0"/>
                <a:t>Maximize Enterprise Availability with the Latest DB Technology, 303</a:t>
              </a:r>
            </a:p>
            <a:p>
              <a:pPr>
                <a:spcBef>
                  <a:spcPts val="200"/>
                </a:spcBef>
              </a:pPr>
              <a:r>
                <a:rPr lang="en-US" sz="1050" b="1" dirty="0" smtClean="0">
                  <a:ea typeface="ＭＳ Ｐゴシック" pitchFamily="127" charset="-128"/>
                  <a:cs typeface="ＭＳ Ｐゴシック" pitchFamily="127" charset="-128"/>
                </a:rPr>
                <a:t>  4:45p</a:t>
              </a:r>
              <a:r>
                <a:rPr lang="en-US" sz="1050" dirty="0" smtClean="0">
                  <a:ea typeface="ＭＳ Ｐゴシック" pitchFamily="127" charset="-128"/>
                  <a:cs typeface="ＭＳ Ｐゴシック" pitchFamily="127" charset="-128"/>
                </a:rPr>
                <a:t> </a:t>
              </a:r>
              <a:r>
                <a:rPr lang="en-US" sz="1050" dirty="0" smtClean="0"/>
                <a:t>Mission-Critical Oracle </a:t>
              </a:r>
              <a:r>
                <a:rPr lang="en-US" sz="1050" dirty="0" err="1" smtClean="0"/>
                <a:t>Exadata</a:t>
              </a:r>
              <a:r>
                <a:rPr lang="en-US" sz="1050" dirty="0" smtClean="0"/>
                <a:t> OLTP Deployment at PayPal, 300</a:t>
              </a:r>
            </a:p>
            <a:p>
              <a:pPr>
                <a:spcBef>
                  <a:spcPts val="200"/>
                </a:spcBef>
              </a:pPr>
              <a:r>
                <a:rPr lang="en-US" sz="1050" b="1" dirty="0" smtClean="0">
                  <a:ea typeface="ＭＳ Ｐゴシック" pitchFamily="127" charset="-128"/>
                  <a:cs typeface="ＭＳ Ｐゴシック" pitchFamily="127" charset="-128"/>
                </a:rPr>
                <a:t>  </a:t>
              </a:r>
              <a:r>
                <a:rPr lang="en-US" sz="1050" dirty="0" smtClean="0">
                  <a:ea typeface="ＭＳ Ｐゴシック" pitchFamily="127" charset="-128"/>
                  <a:cs typeface="ＭＳ Ｐゴシック" pitchFamily="127" charset="-128"/>
                </a:rPr>
                <a:t>4:45p </a:t>
              </a:r>
              <a:r>
                <a:rPr lang="en-US" sz="1050" dirty="0" smtClean="0"/>
                <a:t>Temporal Database Capabilities with the Latest DB Technology, 300</a:t>
              </a:r>
            </a:p>
            <a:p>
              <a:pPr>
                <a:spcBef>
                  <a:spcPts val="200"/>
                </a:spcBef>
              </a:pPr>
              <a:r>
                <a:rPr kumimoji="0" lang="en-US" sz="1100" b="1" i="0" u="none" strike="noStrike" kern="1200" cap="none" spc="0" normalizeH="0" baseline="0" noProof="0" dirty="0" smtClean="0">
                  <a:ln>
                    <a:noFill/>
                  </a:ln>
                  <a:solidFill>
                    <a:srgbClr val="FF0000"/>
                  </a:solidFill>
                  <a:effectLst/>
                  <a:uLnTx/>
                  <a:uFillTx/>
                  <a:latin typeface="Arial" pitchFamily="34" charset="0"/>
                  <a:ea typeface="ＭＳ Ｐゴシック" pitchFamily="127" charset="-128"/>
                  <a:cs typeface="ＭＳ Ｐゴシック" pitchFamily="127" charset="-128"/>
                </a:rPr>
                <a:t> Tuesday</a:t>
              </a:r>
              <a:r>
                <a:rPr kumimoji="0" lang="en-US" sz="1100" b="1" i="0" u="none" strike="noStrike" kern="1200" cap="none" spc="0" normalizeH="0" baseline="0" noProof="0" dirty="0" smtClean="0">
                  <a:ln>
                    <a:noFill/>
                  </a:ln>
                  <a:solidFill>
                    <a:schemeClr val="tx1"/>
                  </a:solidFill>
                  <a:effectLst/>
                  <a:uLnTx/>
                  <a:uFillTx/>
                  <a:latin typeface="Arial" pitchFamily="34" charset="0"/>
                  <a:ea typeface="ＭＳ Ｐゴシック" pitchFamily="127" charset="-128"/>
                  <a:cs typeface="ＭＳ Ｐゴシック" pitchFamily="127" charset="-128"/>
                </a:rPr>
                <a:t>, </a:t>
              </a:r>
              <a:r>
                <a:rPr kumimoji="0" lang="en-US" sz="900" b="1" i="0" u="none" strike="noStrike" kern="1200" cap="none" spc="0" normalizeH="0" baseline="0" noProof="0" dirty="0" smtClean="0">
                  <a:ln>
                    <a:noFill/>
                  </a:ln>
                  <a:solidFill>
                    <a:schemeClr val="tx1"/>
                  </a:solidFill>
                  <a:effectLst/>
                  <a:uLnTx/>
                  <a:uFillTx/>
                  <a:latin typeface="Arial" pitchFamily="34" charset="0"/>
                  <a:ea typeface="ＭＳ Ｐゴシック" pitchFamily="127" charset="-128"/>
                  <a:cs typeface="ＭＳ Ｐゴシック" pitchFamily="127" charset="-128"/>
                </a:rPr>
                <a:t>2 October –</a:t>
              </a:r>
              <a:r>
                <a:rPr kumimoji="0" lang="en-US" sz="1100" b="1" i="0" u="none" strike="noStrike" kern="1200" cap="none" spc="0" normalizeH="0" baseline="0" noProof="0" dirty="0" smtClean="0">
                  <a:ln>
                    <a:noFill/>
                  </a:ln>
                  <a:solidFill>
                    <a:schemeClr val="accent1"/>
                  </a:solidFill>
                  <a:effectLst/>
                  <a:uLnTx/>
                  <a:uFillTx/>
                  <a:latin typeface="Arial" pitchFamily="34" charset="0"/>
                  <a:ea typeface="ＭＳ Ｐゴシック" pitchFamily="127" charset="-128"/>
                  <a:cs typeface="ＭＳ Ｐゴシック" pitchFamily="127" charset="-128"/>
                </a:rPr>
                <a:t> </a:t>
              </a:r>
              <a:r>
                <a:rPr kumimoji="0" lang="en-US" sz="1100" b="1" i="0" u="none" strike="noStrike" kern="1200" cap="none" spc="0" normalizeH="0" baseline="0" noProof="0" dirty="0" err="1" smtClean="0">
                  <a:ln>
                    <a:noFill/>
                  </a:ln>
                  <a:solidFill>
                    <a:srgbClr val="FF0000"/>
                  </a:solidFill>
                  <a:effectLst/>
                  <a:uLnTx/>
                  <a:uFillTx/>
                  <a:latin typeface="Arial" pitchFamily="34" charset="0"/>
                  <a:ea typeface="ＭＳ Ｐゴシック" pitchFamily="127" charset="-128"/>
                  <a:cs typeface="ＭＳ Ｐゴシック" pitchFamily="127" charset="-128"/>
                </a:rPr>
                <a:t>Moscone</a:t>
              </a:r>
              <a:r>
                <a:rPr kumimoji="0" lang="en-US" sz="1100" b="1" i="0" u="none" strike="noStrike" kern="1200" cap="none" spc="0" normalizeH="0" baseline="0" noProof="0" dirty="0" smtClean="0">
                  <a:ln>
                    <a:noFill/>
                  </a:ln>
                  <a:solidFill>
                    <a:srgbClr val="FF0000"/>
                  </a:solidFill>
                  <a:effectLst/>
                  <a:uLnTx/>
                  <a:uFillTx/>
                  <a:latin typeface="Arial" pitchFamily="34" charset="0"/>
                  <a:ea typeface="ＭＳ Ｐゴシック" pitchFamily="127" charset="-128"/>
                  <a:cs typeface="ＭＳ Ｐゴシック" pitchFamily="127" charset="-128"/>
                </a:rPr>
                <a:t> South</a:t>
              </a:r>
            </a:p>
            <a:p>
              <a:pPr>
                <a:spcBef>
                  <a:spcPts val="200"/>
                </a:spcBef>
              </a:pPr>
              <a:r>
                <a:rPr kumimoji="0" lang="en-US" sz="1050" b="1" i="0" u="none" strike="noStrike" kern="1200" cap="none" spc="0" normalizeH="0" baseline="0" noProof="0" dirty="0" smtClean="0">
                  <a:ln>
                    <a:noFill/>
                  </a:ln>
                  <a:solidFill>
                    <a:schemeClr val="tx1"/>
                  </a:solidFill>
                  <a:effectLst/>
                  <a:uLnTx/>
                  <a:uFillTx/>
                  <a:latin typeface="Arial" pitchFamily="34" charset="0"/>
                  <a:ea typeface="ＭＳ Ｐゴシック" pitchFamily="127" charset="-128"/>
                  <a:cs typeface="ＭＳ Ｐゴシック" pitchFamily="127" charset="-128"/>
                </a:rPr>
                <a:t>  10:15a</a:t>
              </a:r>
              <a:r>
                <a:rPr lang="en-US" sz="1050" dirty="0" smtClean="0">
                  <a:ea typeface="ＭＳ Ｐゴシック" pitchFamily="127" charset="-128"/>
                  <a:cs typeface="ＭＳ Ｐゴシック" pitchFamily="127" charset="-128"/>
                </a:rPr>
                <a:t> </a:t>
              </a:r>
              <a:r>
                <a:rPr lang="en-US" sz="1000" dirty="0" smtClean="0"/>
                <a:t>Database Tables to Storage Bits: Data Protection Best Practices, </a:t>
              </a:r>
              <a:r>
                <a:rPr lang="en-US" sz="1050" dirty="0" smtClean="0"/>
                <a:t>300</a:t>
              </a:r>
            </a:p>
            <a:p>
              <a:pPr>
                <a:spcBef>
                  <a:spcPts val="200"/>
                </a:spcBef>
              </a:pPr>
              <a:r>
                <a:rPr lang="en-US" sz="1050" b="1" dirty="0" smtClean="0">
                  <a:ea typeface="ＭＳ Ｐゴシック" pitchFamily="127" charset="-128"/>
                  <a:cs typeface="ＭＳ Ｐゴシック" pitchFamily="127" charset="-128"/>
                </a:rPr>
                <a:t>  </a:t>
              </a:r>
              <a:r>
                <a:rPr lang="en-US" sz="1050" dirty="0" smtClean="0">
                  <a:ea typeface="ＭＳ Ｐゴシック" pitchFamily="127" charset="-128"/>
                  <a:cs typeface="ＭＳ Ｐゴシック" pitchFamily="127" charset="-128"/>
                </a:rPr>
                <a:t>10:15a </a:t>
              </a:r>
              <a:r>
                <a:rPr lang="en-US" sz="1050" dirty="0" err="1" smtClean="0"/>
                <a:t>GoldenGate</a:t>
              </a:r>
              <a:r>
                <a:rPr lang="en-US" sz="1050" dirty="0" smtClean="0"/>
                <a:t> &amp; Data Guard: Working Together Seamlessly, 305</a:t>
              </a:r>
            </a:p>
            <a:p>
              <a:pPr>
                <a:spcBef>
                  <a:spcPts val="200"/>
                </a:spcBef>
              </a:pPr>
              <a:r>
                <a:rPr lang="en-US" sz="1050" b="1" dirty="0" smtClean="0">
                  <a:ea typeface="ＭＳ Ｐゴシック" pitchFamily="127" charset="-128"/>
                  <a:cs typeface="ＭＳ Ｐゴシック" pitchFamily="127" charset="-128"/>
                </a:rPr>
                <a:t>  11:45a</a:t>
              </a:r>
              <a:r>
                <a:rPr lang="en-US" sz="1050" dirty="0" smtClean="0">
                  <a:ea typeface="ＭＳ Ｐゴシック" pitchFamily="127" charset="-128"/>
                  <a:cs typeface="ＭＳ Ｐゴシック" pitchFamily="127" charset="-128"/>
                </a:rPr>
                <a:t> </a:t>
              </a:r>
              <a:r>
                <a:rPr lang="en-US" sz="1050" dirty="0" smtClean="0"/>
                <a:t>Active Data Guard Zero-Downtime Database Maintenance, 300</a:t>
              </a:r>
            </a:p>
            <a:p>
              <a:pPr>
                <a:spcBef>
                  <a:spcPts val="200"/>
                </a:spcBef>
              </a:pPr>
              <a:r>
                <a:rPr lang="en-US" sz="1050" dirty="0" smtClean="0"/>
                <a:t>  </a:t>
              </a:r>
              <a:r>
                <a:rPr lang="en-US" sz="1050" dirty="0" smtClean="0">
                  <a:ea typeface="ＭＳ Ｐゴシック" pitchFamily="127" charset="-128"/>
                  <a:cs typeface="ＭＳ Ｐゴシック" pitchFamily="127" charset="-128"/>
                </a:rPr>
                <a:t>11:45a </a:t>
              </a:r>
              <a:r>
                <a:rPr lang="en-US" sz="1050" dirty="0" smtClean="0"/>
                <a:t>Using Automatic Storage Mgmt with the Latest DB Technology, 301</a:t>
              </a:r>
            </a:p>
            <a:p>
              <a:pPr>
                <a:spcBef>
                  <a:spcPts val="200"/>
                </a:spcBef>
              </a:pPr>
              <a:r>
                <a:rPr lang="en-US" sz="1050" b="1" dirty="0" smtClean="0">
                  <a:ea typeface="ＭＳ Ｐゴシック" pitchFamily="127" charset="-128"/>
                  <a:cs typeface="ＭＳ Ｐゴシック" pitchFamily="127" charset="-128"/>
                </a:rPr>
                <a:t>   1:15p</a:t>
              </a:r>
              <a:r>
                <a:rPr lang="en-US" sz="1050" dirty="0" smtClean="0">
                  <a:ea typeface="ＭＳ Ｐゴシック" pitchFamily="127" charset="-128"/>
                  <a:cs typeface="ＭＳ Ｐゴシック" pitchFamily="127" charset="-128"/>
                </a:rPr>
                <a:t> </a:t>
              </a:r>
              <a:r>
                <a:rPr lang="en-US" sz="1050" dirty="0" smtClean="0"/>
                <a:t>The Four Ts of RMAN: Tips, Tuning, Troubleshooting, and … ?, 102</a:t>
              </a:r>
            </a:p>
            <a:p>
              <a:pPr>
                <a:spcBef>
                  <a:spcPts val="200"/>
                </a:spcBef>
              </a:pPr>
              <a:r>
                <a:rPr lang="en-US" sz="1050" b="1" dirty="0" smtClean="0">
                  <a:ea typeface="ＭＳ Ｐゴシック" pitchFamily="127" charset="-128"/>
                  <a:cs typeface="ＭＳ Ｐゴシック" pitchFamily="127" charset="-128"/>
                </a:rPr>
                <a:t>   5:00p</a:t>
              </a:r>
              <a:r>
                <a:rPr lang="en-US" sz="1050" dirty="0" smtClean="0">
                  <a:ea typeface="ＭＳ Ｐゴシック" pitchFamily="127" charset="-128"/>
                  <a:cs typeface="ＭＳ Ｐゴシック" pitchFamily="127" charset="-128"/>
                </a:rPr>
                <a:t> </a:t>
              </a:r>
              <a:r>
                <a:rPr lang="en-US" sz="1050" dirty="0" smtClean="0"/>
                <a:t>Maximum Availability Architecture Best Practices for </a:t>
              </a:r>
              <a:r>
                <a:rPr lang="en-US" sz="1050" dirty="0" err="1" smtClean="0"/>
                <a:t>Exadata</a:t>
              </a:r>
              <a:r>
                <a:rPr lang="en-US" sz="1050" dirty="0" smtClean="0"/>
                <a:t>, 303</a:t>
              </a:r>
            </a:p>
            <a:p>
              <a:endParaRPr lang="en-US" sz="1100" dirty="0" smtClean="0"/>
            </a:p>
            <a:p>
              <a:r>
                <a:rPr lang="en-US" sz="1100" dirty="0" smtClean="0"/>
                <a:t>	</a:t>
              </a:r>
            </a:p>
            <a:p>
              <a:endParaRPr lang="en-US" sz="1100" dirty="0" smtClean="0"/>
            </a:p>
            <a:p>
              <a:endParaRPr lang="en-US" sz="1100" dirty="0" smtClean="0"/>
            </a:p>
            <a:p>
              <a:r>
                <a:rPr lang="en-US" sz="1100" dirty="0" smtClean="0"/>
                <a:t> </a:t>
              </a:r>
            </a:p>
          </p:txBody>
        </p:sp>
        <p:sp>
          <p:nvSpPr>
            <p:cNvPr id="6" name="Rectangle 4"/>
            <p:cNvSpPr txBox="1">
              <a:spLocks noChangeArrowheads="1"/>
            </p:cNvSpPr>
            <p:nvPr/>
          </p:nvSpPr>
          <p:spPr bwMode="auto">
            <a:xfrm>
              <a:off x="4739425" y="560202"/>
              <a:ext cx="4404575" cy="29436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0" tIns="91440" rIns="0" bIns="0" numCol="1" anchor="t" anchorCtr="0" compatLnSpc="1">
              <a:prstTxWarp prst="textNoShape">
                <a:avLst/>
              </a:prstTxWarp>
            </a:bodyPr>
            <a:lstStyle/>
            <a:p>
              <a:pPr marL="171450" marR="0" lvl="0" indent="-120650" algn="l" defTabSz="914400" rtl="0" eaLnBrk="1" fontAlgn="base" latinLnBrk="0" hangingPunct="1">
                <a:lnSpc>
                  <a:spcPct val="100000"/>
                </a:lnSpc>
                <a:spcBef>
                  <a:spcPts val="200"/>
                </a:spcBef>
                <a:spcAft>
                  <a:spcPts val="200"/>
                </a:spcAft>
                <a:buClr>
                  <a:schemeClr val="tx2"/>
                </a:buClr>
                <a:buSzTx/>
                <a:buFontTx/>
                <a:buNone/>
                <a:tabLst/>
                <a:defRPr/>
              </a:pPr>
              <a:r>
                <a:rPr kumimoji="0" lang="en-US" sz="1100" b="1" i="0" u="none" strike="noStrike" kern="1200" cap="none" spc="0" normalizeH="0" baseline="0" noProof="0" dirty="0" smtClean="0">
                  <a:ln>
                    <a:noFill/>
                  </a:ln>
                  <a:solidFill>
                    <a:srgbClr val="FF0000"/>
                  </a:solidFill>
                  <a:effectLst/>
                  <a:uLnTx/>
                  <a:uFillTx/>
                  <a:latin typeface="Arial" pitchFamily="34" charset="0"/>
                  <a:ea typeface="ＭＳ Ｐゴシック" pitchFamily="127" charset="-128"/>
                  <a:cs typeface="ＭＳ Ｐゴシック" pitchFamily="127" charset="-128"/>
                </a:rPr>
                <a:t>Wednesday</a:t>
              </a:r>
              <a:r>
                <a:rPr kumimoji="0" lang="en-US" sz="1100" b="1" i="0" u="none" strike="noStrike" kern="1200" cap="none" spc="0" normalizeH="0" baseline="0" noProof="0" dirty="0" smtClean="0">
                  <a:ln>
                    <a:noFill/>
                  </a:ln>
                  <a:effectLst/>
                  <a:uLnTx/>
                  <a:uFillTx/>
                  <a:latin typeface="Arial" pitchFamily="34" charset="0"/>
                  <a:ea typeface="ＭＳ Ｐゴシック" pitchFamily="127" charset="-128"/>
                  <a:cs typeface="ＭＳ Ｐゴシック" pitchFamily="127" charset="-128"/>
                </a:rPr>
                <a:t>, </a:t>
              </a:r>
              <a:r>
                <a:rPr kumimoji="0" lang="en-US" sz="900" b="1" i="0" u="none" strike="noStrike" kern="1200" cap="none" spc="0" normalizeH="0" baseline="0" noProof="0" dirty="0" smtClean="0">
                  <a:ln>
                    <a:noFill/>
                  </a:ln>
                  <a:effectLst/>
                  <a:uLnTx/>
                  <a:uFillTx/>
                  <a:latin typeface="Arial" pitchFamily="34" charset="0"/>
                  <a:ea typeface="ＭＳ Ｐゴシック" pitchFamily="127" charset="-128"/>
                  <a:cs typeface="ＭＳ Ｐゴシック" pitchFamily="127" charset="-128"/>
                </a:rPr>
                <a:t>3 October –</a:t>
              </a:r>
              <a:r>
                <a:rPr kumimoji="0" lang="en-US" sz="1100" b="1" i="0" u="none" strike="noStrike" kern="1200" cap="none" spc="0" normalizeH="0" baseline="0" noProof="0" dirty="0" smtClean="0">
                  <a:ln>
                    <a:noFill/>
                  </a:ln>
                  <a:effectLst/>
                  <a:uLnTx/>
                  <a:uFillTx/>
                  <a:latin typeface="Arial" pitchFamily="34" charset="0"/>
                  <a:ea typeface="ＭＳ Ｐゴシック" pitchFamily="127" charset="-128"/>
                  <a:cs typeface="ＭＳ Ｐゴシック" pitchFamily="127" charset="-128"/>
                </a:rPr>
                <a:t> </a:t>
              </a:r>
              <a:r>
                <a:rPr kumimoji="0" lang="en-US" sz="1100" b="1" i="0" u="none" strike="noStrike" kern="1200" cap="none" spc="0" normalizeH="0" baseline="0" noProof="0" dirty="0" err="1" smtClean="0">
                  <a:ln>
                    <a:noFill/>
                  </a:ln>
                  <a:solidFill>
                    <a:srgbClr val="FF0000"/>
                  </a:solidFill>
                  <a:effectLst/>
                  <a:uLnTx/>
                  <a:uFillTx/>
                  <a:latin typeface="Arial" pitchFamily="34" charset="0"/>
                  <a:ea typeface="ＭＳ Ｐゴシック" pitchFamily="127" charset="-128"/>
                  <a:cs typeface="ＭＳ Ｐゴシック" pitchFamily="127" charset="-128"/>
                </a:rPr>
                <a:t>Moscone</a:t>
              </a:r>
              <a:r>
                <a:rPr kumimoji="0" lang="en-US" sz="1100" b="1" i="0" u="none" strike="noStrike" kern="1200" cap="none" spc="0" normalizeH="0" baseline="0" noProof="0" dirty="0" smtClean="0">
                  <a:ln>
                    <a:noFill/>
                  </a:ln>
                  <a:solidFill>
                    <a:srgbClr val="FF0000"/>
                  </a:solidFill>
                  <a:effectLst/>
                  <a:uLnTx/>
                  <a:uFillTx/>
                  <a:latin typeface="Arial" pitchFamily="34" charset="0"/>
                  <a:ea typeface="ＭＳ Ｐゴシック" pitchFamily="127" charset="-128"/>
                  <a:cs typeface="ＭＳ Ｐゴシック" pitchFamily="127" charset="-128"/>
                </a:rPr>
                <a:t> South</a:t>
              </a:r>
            </a:p>
            <a:p>
              <a:pPr>
                <a:spcBef>
                  <a:spcPts val="200"/>
                </a:spcBef>
              </a:pPr>
              <a:r>
                <a:rPr kumimoji="0" lang="en-US" sz="1050" b="1" i="0" u="none" strike="noStrike" kern="1200" cap="none" spc="0" normalizeH="0" baseline="0" noProof="0" dirty="0" smtClean="0">
                  <a:ln>
                    <a:noFill/>
                  </a:ln>
                  <a:effectLst/>
                  <a:uLnTx/>
                  <a:uFillTx/>
                  <a:latin typeface="Arial" pitchFamily="34" charset="0"/>
                  <a:ea typeface="ＭＳ Ｐゴシック" pitchFamily="127" charset="-128"/>
                  <a:cs typeface="ＭＳ Ｐゴシック" pitchFamily="127" charset="-128"/>
                </a:rPr>
                <a:t> 10:15a</a:t>
              </a:r>
              <a:r>
                <a:rPr lang="en-US" sz="1050" dirty="0" smtClean="0">
                  <a:ea typeface="ＭＳ Ｐゴシック" pitchFamily="127" charset="-128"/>
                  <a:cs typeface="ＭＳ Ｐゴシック" pitchFamily="127" charset="-128"/>
                </a:rPr>
                <a:t> </a:t>
              </a:r>
              <a:r>
                <a:rPr lang="en-US" sz="1050" dirty="0" smtClean="0"/>
                <a:t>Operational Best Practices for Oracle </a:t>
              </a:r>
              <a:r>
                <a:rPr lang="en-US" sz="1050" dirty="0" err="1" smtClean="0"/>
                <a:t>Exadata</a:t>
              </a:r>
              <a:r>
                <a:rPr lang="en-US" sz="1050" dirty="0" smtClean="0"/>
                <a:t>, 102</a:t>
              </a:r>
            </a:p>
            <a:p>
              <a:pPr>
                <a:spcBef>
                  <a:spcPts val="200"/>
                </a:spcBef>
              </a:pPr>
              <a:r>
                <a:rPr lang="en-US" sz="1050" b="1" dirty="0" smtClean="0">
                  <a:ea typeface="ＭＳ Ｐゴシック" pitchFamily="127" charset="-128"/>
                  <a:cs typeface="ＭＳ Ｐゴシック" pitchFamily="127" charset="-128"/>
                </a:rPr>
                <a:t> </a:t>
              </a:r>
              <a:r>
                <a:rPr lang="en-US" sz="1050" dirty="0" smtClean="0">
                  <a:ea typeface="ＭＳ Ｐゴシック" pitchFamily="127" charset="-128"/>
                  <a:cs typeface="ＭＳ Ｐゴシック" pitchFamily="127" charset="-128"/>
                </a:rPr>
                <a:t>10:15a </a:t>
              </a:r>
              <a:r>
                <a:rPr lang="en-US" sz="1050" dirty="0" smtClean="0"/>
                <a:t>Maximize Availability by Minimizing Disruption for End Users</a:t>
              </a:r>
            </a:p>
            <a:p>
              <a:pPr>
                <a:spcBef>
                  <a:spcPts val="200"/>
                </a:spcBef>
              </a:pPr>
              <a:r>
                <a:rPr lang="en-US" sz="1050" dirty="0" smtClean="0"/>
                <a:t>      and Application, 301     </a:t>
              </a:r>
            </a:p>
            <a:p>
              <a:pPr>
                <a:spcBef>
                  <a:spcPts val="200"/>
                </a:spcBef>
              </a:pPr>
              <a:r>
                <a:rPr lang="en-US" sz="1050" b="1" dirty="0" smtClean="0">
                  <a:ea typeface="ＭＳ Ｐゴシック" pitchFamily="127" charset="-128"/>
                  <a:cs typeface="ＭＳ Ｐゴシック" pitchFamily="127" charset="-128"/>
                </a:rPr>
                <a:t> 11:45a</a:t>
              </a:r>
              <a:r>
                <a:rPr lang="en-US" sz="1050" dirty="0" smtClean="0">
                  <a:ea typeface="ＭＳ Ｐゴシック" pitchFamily="127" charset="-128"/>
                  <a:cs typeface="ＭＳ Ｐゴシック" pitchFamily="127" charset="-128"/>
                </a:rPr>
                <a:t> What’s New in the Latest Generation of Oracle RAC</a:t>
              </a:r>
              <a:r>
                <a:rPr lang="en-US" sz="1050" dirty="0" smtClean="0"/>
                <a:t>, 301</a:t>
              </a:r>
              <a:endParaRPr lang="en-US" sz="1050" b="1" dirty="0" smtClean="0">
                <a:ea typeface="ＭＳ Ｐゴシック" pitchFamily="127" charset="-128"/>
                <a:cs typeface="ＭＳ Ｐゴシック" pitchFamily="127" charset="-128"/>
              </a:endParaRPr>
            </a:p>
            <a:p>
              <a:pPr>
                <a:spcBef>
                  <a:spcPts val="200"/>
                </a:spcBef>
              </a:pPr>
              <a:r>
                <a:rPr lang="en-US" sz="1050" b="1" dirty="0" smtClean="0">
                  <a:ea typeface="ＭＳ Ｐゴシック" pitchFamily="127" charset="-128"/>
                  <a:cs typeface="ＭＳ Ｐゴシック" pitchFamily="127" charset="-128"/>
                </a:rPr>
                <a:t> </a:t>
              </a:r>
              <a:r>
                <a:rPr lang="en-US" sz="1050" dirty="0" smtClean="0">
                  <a:ea typeface="ＭＳ Ｐゴシック" pitchFamily="127" charset="-128"/>
                  <a:cs typeface="ＭＳ Ｐゴシック" pitchFamily="127" charset="-128"/>
                </a:rPr>
                <a:t>11:45a </a:t>
              </a:r>
              <a:r>
                <a:rPr lang="en-US" sz="1050" dirty="0" smtClean="0"/>
                <a:t>Best Practices for HA w/ </a:t>
              </a:r>
              <a:r>
                <a:rPr lang="en-US" sz="1050" dirty="0" err="1" smtClean="0"/>
                <a:t>GoldenGate</a:t>
              </a:r>
              <a:r>
                <a:rPr lang="en-US" sz="1050" dirty="0" smtClean="0"/>
                <a:t> on Oracle </a:t>
              </a:r>
              <a:r>
                <a:rPr lang="en-US" sz="1050" dirty="0" err="1" smtClean="0"/>
                <a:t>Exadata</a:t>
              </a:r>
              <a:r>
                <a:rPr lang="en-US" sz="1050" dirty="0" smtClean="0"/>
                <a:t>, 102</a:t>
              </a:r>
            </a:p>
            <a:p>
              <a:pPr>
                <a:spcBef>
                  <a:spcPts val="200"/>
                </a:spcBef>
              </a:pPr>
              <a:r>
                <a:rPr lang="en-US" sz="1050" b="1" dirty="0" smtClean="0">
                  <a:ea typeface="ＭＳ Ｐゴシック" pitchFamily="127" charset="-128"/>
                  <a:cs typeface="ＭＳ Ｐゴシック" pitchFamily="127" charset="-128"/>
                </a:rPr>
                <a:t>  1:15p</a:t>
              </a:r>
              <a:r>
                <a:rPr lang="en-US" sz="1050" dirty="0" smtClean="0">
                  <a:ea typeface="ＭＳ Ｐゴシック" pitchFamily="127" charset="-128"/>
                  <a:cs typeface="ＭＳ Ｐゴシック" pitchFamily="127" charset="-128"/>
                </a:rPr>
                <a:t> </a:t>
              </a:r>
              <a:r>
                <a:rPr lang="en-US" sz="1050" dirty="0" smtClean="0"/>
                <a:t>Oracle Secure Backup: Integration Best Practices with</a:t>
              </a:r>
            </a:p>
            <a:p>
              <a:pPr>
                <a:spcBef>
                  <a:spcPts val="200"/>
                </a:spcBef>
              </a:pPr>
              <a:r>
                <a:rPr lang="en-US" sz="1050" dirty="0" smtClean="0"/>
                <a:t>         Engineered Systems, 300 	</a:t>
              </a:r>
            </a:p>
            <a:p>
              <a:pPr>
                <a:spcBef>
                  <a:spcPts val="200"/>
                </a:spcBef>
              </a:pPr>
              <a:r>
                <a:rPr lang="en-US" sz="1050" b="1" dirty="0" smtClean="0">
                  <a:ea typeface="ＭＳ Ｐゴシック" pitchFamily="127" charset="-128"/>
                  <a:cs typeface="ＭＳ Ｐゴシック" pitchFamily="127" charset="-128"/>
                </a:rPr>
                <a:t>  </a:t>
              </a:r>
              <a:r>
                <a:rPr lang="en-US" sz="1050" dirty="0" smtClean="0">
                  <a:ea typeface="ＭＳ Ｐゴシック" pitchFamily="127" charset="-128"/>
                  <a:cs typeface="ＭＳ Ｐゴシック" pitchFamily="127" charset="-128"/>
                </a:rPr>
                <a:t>1:15p </a:t>
              </a:r>
              <a:r>
                <a:rPr lang="en-US" sz="1050" dirty="0" smtClean="0"/>
                <a:t>Application MAA Best Practices on Oracle Private Clouds, 200 </a:t>
              </a:r>
            </a:p>
            <a:p>
              <a:pPr>
                <a:spcBef>
                  <a:spcPts val="200"/>
                </a:spcBef>
              </a:pPr>
              <a:r>
                <a:rPr lang="en-US" sz="1050" b="1" dirty="0" smtClean="0">
                  <a:ea typeface="ＭＳ Ｐゴシック" pitchFamily="127" charset="-128"/>
                  <a:cs typeface="ＭＳ Ｐゴシック" pitchFamily="127" charset="-128"/>
                </a:rPr>
                <a:t>   5:00p</a:t>
              </a:r>
              <a:r>
                <a:rPr lang="en-US" sz="1050" dirty="0" smtClean="0">
                  <a:ea typeface="ＭＳ Ｐゴシック" pitchFamily="127" charset="-128"/>
                  <a:cs typeface="ＭＳ Ｐゴシック" pitchFamily="127" charset="-128"/>
                </a:rPr>
                <a:t> </a:t>
              </a:r>
              <a:r>
                <a:rPr lang="en-US" sz="1050" dirty="0" smtClean="0"/>
                <a:t>Tuning &amp;Troubleshooting Oracle </a:t>
              </a:r>
              <a:r>
                <a:rPr lang="en-US" sz="1050" dirty="0" err="1" smtClean="0"/>
                <a:t>GoldenGate</a:t>
              </a:r>
              <a:r>
                <a:rPr lang="en-US" sz="1050" dirty="0" smtClean="0"/>
                <a:t> on Oracle, 102 </a:t>
              </a:r>
            </a:p>
            <a:p>
              <a:pPr>
                <a:spcBef>
                  <a:spcPts val="200"/>
                </a:spcBef>
              </a:pPr>
              <a:r>
                <a:rPr kumimoji="0" lang="en-US" sz="1100" b="1" i="0" u="none" strike="noStrike" kern="1200" cap="none" spc="0" normalizeH="0" baseline="0" noProof="0" dirty="0" smtClean="0">
                  <a:ln>
                    <a:noFill/>
                  </a:ln>
                  <a:solidFill>
                    <a:srgbClr val="FF0000"/>
                  </a:solidFill>
                  <a:effectLst/>
                  <a:uLnTx/>
                  <a:uFillTx/>
                  <a:latin typeface="Arial" pitchFamily="34" charset="0"/>
                  <a:ea typeface="ＭＳ Ｐゴシック" pitchFamily="127" charset="-128"/>
                  <a:cs typeface="ＭＳ Ｐゴシック" pitchFamily="127" charset="-128"/>
                </a:rPr>
                <a:t> Thursday</a:t>
              </a:r>
              <a:r>
                <a:rPr kumimoji="0" lang="en-US" sz="1100" b="1" i="0" u="none" strike="noStrike" kern="1200" cap="none" spc="0" normalizeH="0" baseline="0" noProof="0" dirty="0" smtClean="0">
                  <a:ln>
                    <a:noFill/>
                  </a:ln>
                  <a:effectLst/>
                  <a:uLnTx/>
                  <a:uFillTx/>
                  <a:latin typeface="Arial" pitchFamily="34" charset="0"/>
                  <a:ea typeface="ＭＳ Ｐゴシック" pitchFamily="127" charset="-128"/>
                  <a:cs typeface="ＭＳ Ｐゴシック" pitchFamily="127" charset="-128"/>
                </a:rPr>
                <a:t>, </a:t>
              </a:r>
              <a:r>
                <a:rPr kumimoji="0" lang="en-US" sz="900" b="1" i="0" u="none" strike="noStrike" kern="1200" cap="none" spc="0" normalizeH="0" baseline="0" noProof="0" dirty="0" smtClean="0">
                  <a:ln>
                    <a:noFill/>
                  </a:ln>
                  <a:effectLst/>
                  <a:uLnTx/>
                  <a:uFillTx/>
                  <a:latin typeface="Arial" pitchFamily="34" charset="0"/>
                  <a:ea typeface="ＭＳ Ｐゴシック" pitchFamily="127" charset="-128"/>
                  <a:cs typeface="ＭＳ Ｐゴシック" pitchFamily="127" charset="-128"/>
                </a:rPr>
                <a:t>4 October –</a:t>
              </a:r>
              <a:r>
                <a:rPr kumimoji="0" lang="en-US" sz="1100" b="1" i="0" u="none" strike="noStrike" kern="1200" cap="none" spc="0" normalizeH="0" baseline="0" noProof="0" dirty="0" smtClean="0">
                  <a:ln>
                    <a:noFill/>
                  </a:ln>
                  <a:effectLst/>
                  <a:uLnTx/>
                  <a:uFillTx/>
                  <a:latin typeface="Arial" pitchFamily="34" charset="0"/>
                  <a:ea typeface="ＭＳ Ｐゴシック" pitchFamily="127" charset="-128"/>
                  <a:cs typeface="ＭＳ Ｐゴシック" pitchFamily="127" charset="-128"/>
                </a:rPr>
                <a:t> </a:t>
              </a:r>
              <a:r>
                <a:rPr kumimoji="0" lang="en-US" sz="1100" b="1" i="0" u="none" strike="noStrike" kern="1200" cap="none" spc="0" normalizeH="0" baseline="0" noProof="0" dirty="0" err="1" smtClean="0">
                  <a:ln>
                    <a:noFill/>
                  </a:ln>
                  <a:solidFill>
                    <a:srgbClr val="FF0000"/>
                  </a:solidFill>
                  <a:effectLst/>
                  <a:uLnTx/>
                  <a:uFillTx/>
                  <a:latin typeface="Arial" pitchFamily="34" charset="0"/>
                  <a:ea typeface="ＭＳ Ｐゴシック" pitchFamily="127" charset="-128"/>
                  <a:cs typeface="ＭＳ Ｐゴシック" pitchFamily="127" charset="-128"/>
                </a:rPr>
                <a:t>Moscone</a:t>
              </a:r>
              <a:r>
                <a:rPr kumimoji="0" lang="en-US" sz="1100" b="1" i="0" u="none" strike="noStrike" kern="1200" cap="none" spc="0" normalizeH="0" baseline="0" noProof="0" dirty="0" smtClean="0">
                  <a:ln>
                    <a:noFill/>
                  </a:ln>
                  <a:solidFill>
                    <a:srgbClr val="FF0000"/>
                  </a:solidFill>
                  <a:effectLst/>
                  <a:uLnTx/>
                  <a:uFillTx/>
                  <a:latin typeface="Arial" pitchFamily="34" charset="0"/>
                  <a:ea typeface="ＭＳ Ｐゴシック" pitchFamily="127" charset="-128"/>
                  <a:cs typeface="ＭＳ Ｐゴシック" pitchFamily="127" charset="-128"/>
                </a:rPr>
                <a:t> South</a:t>
              </a:r>
            </a:p>
            <a:p>
              <a:pPr>
                <a:spcBef>
                  <a:spcPts val="200"/>
                </a:spcBef>
              </a:pPr>
              <a:r>
                <a:rPr lang="en-US" sz="1050" b="1" dirty="0" smtClean="0">
                  <a:ea typeface="ＭＳ Ｐゴシック" pitchFamily="127" charset="-128"/>
                  <a:cs typeface="ＭＳ Ｐゴシック" pitchFamily="127" charset="-128"/>
                </a:rPr>
                <a:t>  11:15</a:t>
              </a:r>
              <a:r>
                <a:rPr kumimoji="0" lang="en-US" sz="1050" b="1" i="0" u="none" strike="noStrike" kern="1200" cap="none" spc="0" normalizeH="0" baseline="0" noProof="0" dirty="0" smtClean="0">
                  <a:ln>
                    <a:noFill/>
                  </a:ln>
                  <a:effectLst/>
                  <a:uLnTx/>
                  <a:uFillTx/>
                  <a:latin typeface="Arial" pitchFamily="34" charset="0"/>
                  <a:ea typeface="ＭＳ Ｐゴシック" pitchFamily="127" charset="-128"/>
                  <a:cs typeface="ＭＳ Ｐゴシック" pitchFamily="127" charset="-128"/>
                </a:rPr>
                <a:t>a</a:t>
              </a:r>
              <a:r>
                <a:rPr lang="en-US" sz="1050" b="1" dirty="0" smtClean="0">
                  <a:ea typeface="ＭＳ Ｐゴシック" pitchFamily="127" charset="-128"/>
                  <a:cs typeface="ＭＳ Ｐゴシック" pitchFamily="127" charset="-128"/>
                </a:rPr>
                <a:t> </a:t>
              </a:r>
              <a:r>
                <a:rPr lang="en-US" sz="1050" b="1" dirty="0" smtClean="0"/>
                <a:t>Integrate Your Globally Distributed Databases for Key</a:t>
              </a:r>
            </a:p>
            <a:p>
              <a:pPr>
                <a:spcBef>
                  <a:spcPts val="200"/>
                </a:spcBef>
              </a:pPr>
              <a:r>
                <a:rPr lang="en-US" sz="1050" b="1" dirty="0" smtClean="0"/>
                <a:t>         Cloud Computing Benefits, 300</a:t>
              </a:r>
            </a:p>
            <a:p>
              <a:pPr>
                <a:spcBef>
                  <a:spcPts val="200"/>
                </a:spcBef>
              </a:pPr>
              <a:r>
                <a:rPr lang="en-US" sz="1050" b="1" dirty="0" smtClean="0">
                  <a:ea typeface="ＭＳ Ｐゴシック" pitchFamily="127" charset="-128"/>
                  <a:cs typeface="ＭＳ Ｐゴシック" pitchFamily="127" charset="-128"/>
                </a:rPr>
                <a:t>  12:45p</a:t>
              </a:r>
              <a:r>
                <a:rPr lang="en-US" sz="1050" dirty="0" smtClean="0">
                  <a:ea typeface="ＭＳ Ｐゴシック" pitchFamily="127" charset="-128"/>
                  <a:cs typeface="ＭＳ Ｐゴシック" pitchFamily="127" charset="-128"/>
                </a:rPr>
                <a:t> </a:t>
              </a:r>
              <a:r>
                <a:rPr lang="en-US" sz="1050" dirty="0" smtClean="0"/>
                <a:t>Backup and Recovery of Oracle </a:t>
              </a:r>
              <a:r>
                <a:rPr lang="en-US" sz="1050" dirty="0" err="1" smtClean="0"/>
                <a:t>Exadata</a:t>
              </a:r>
              <a:r>
                <a:rPr lang="en-US" sz="1050" dirty="0" smtClean="0"/>
                <a:t>: Experiences</a:t>
              </a:r>
            </a:p>
            <a:p>
              <a:pPr>
                <a:spcBef>
                  <a:spcPts val="200"/>
                </a:spcBef>
              </a:pPr>
              <a:r>
                <a:rPr lang="en-US" sz="1050" dirty="0" smtClean="0"/>
                <a:t>         and Best Practices, 300 </a:t>
              </a:r>
              <a:r>
                <a:rPr lang="en-US" sz="1100" dirty="0" smtClean="0"/>
                <a:t>	</a:t>
              </a:r>
            </a:p>
            <a:p>
              <a:endParaRPr lang="en-US" sz="1100" dirty="0" smtClean="0"/>
            </a:p>
            <a:p>
              <a:endParaRPr lang="en-US" sz="1100" dirty="0" smtClean="0"/>
            </a:p>
            <a:p>
              <a:endParaRPr lang="en-US" sz="1100" dirty="0" smtClean="0"/>
            </a:p>
            <a:p>
              <a:pPr marL="171450" lvl="0" indent="-120650">
                <a:spcBef>
                  <a:spcPts val="200"/>
                </a:spcBef>
                <a:spcAft>
                  <a:spcPts val="200"/>
                </a:spcAft>
                <a:buClr>
                  <a:schemeClr val="tx2"/>
                </a:buClr>
              </a:pPr>
              <a:endParaRPr kumimoji="0" lang="en-US" sz="1100" b="0" i="0" u="none" strike="noStrike" kern="1200" cap="none" spc="0" normalizeH="0" baseline="0" noProof="0" dirty="0" smtClean="0">
                <a:ln>
                  <a:noFill/>
                </a:ln>
                <a:effectLst/>
                <a:uLnTx/>
                <a:uFillTx/>
                <a:latin typeface="Arial" pitchFamily="34" charset="0"/>
                <a:ea typeface="ＭＳ Ｐゴシック" pitchFamily="127" charset="-128"/>
                <a:cs typeface="ＭＳ Ｐゴシック" pitchFamily="127" charset="-128"/>
              </a:endParaRPr>
            </a:p>
          </p:txBody>
        </p:sp>
      </p:grpSp>
      <p:sp>
        <p:nvSpPr>
          <p:cNvPr id="8" name="Rectangle 6"/>
          <p:cNvSpPr>
            <a:spLocks noChangeArrowheads="1"/>
          </p:cNvSpPr>
          <p:nvPr/>
        </p:nvSpPr>
        <p:spPr bwMode="auto">
          <a:xfrm>
            <a:off x="0" y="3614351"/>
            <a:ext cx="9144000" cy="994719"/>
          </a:xfrm>
          <a:prstGeom prst="rect">
            <a:avLst/>
          </a:prstGeom>
          <a:solidFill>
            <a:schemeClr val="bg1">
              <a:lumMod val="95000"/>
            </a:schemeClr>
          </a:solidFill>
          <a:ln w="9525">
            <a:noFill/>
            <a:miter lim="800000"/>
            <a:headEnd/>
            <a:tailEnd/>
          </a:ln>
        </p:spPr>
        <p:txBody>
          <a:bodyPr lIns="0" tIns="0" rIns="0" bIns="0" numCol="2"/>
          <a:lstStyle/>
          <a:p>
            <a:pPr marL="274320" indent="-127000" algn="l">
              <a:lnSpc>
                <a:spcPct val="100000"/>
              </a:lnSpc>
              <a:spcBef>
                <a:spcPts val="0"/>
              </a:spcBef>
              <a:buClr>
                <a:srgbClr val="FD0000"/>
              </a:buClr>
            </a:pPr>
            <a:r>
              <a:rPr lang="en-US" sz="1400" b="1" dirty="0" smtClean="0">
                <a:solidFill>
                  <a:srgbClr val="000000"/>
                </a:solidFill>
              </a:rPr>
              <a:t>Demos – </a:t>
            </a:r>
            <a:r>
              <a:rPr lang="en-US" sz="1050" dirty="0" smtClean="0">
                <a:solidFill>
                  <a:srgbClr val="FD0000"/>
                </a:solidFill>
              </a:rPr>
              <a:t>Mon </a:t>
            </a:r>
            <a:r>
              <a:rPr lang="en-US" sz="1050" dirty="0" smtClean="0">
                <a:solidFill>
                  <a:srgbClr val="000000"/>
                </a:solidFill>
              </a:rPr>
              <a:t>10:00a-6:00p - </a:t>
            </a:r>
            <a:r>
              <a:rPr lang="en-US" sz="1050" dirty="0" smtClean="0">
                <a:solidFill>
                  <a:srgbClr val="FD0000"/>
                </a:solidFill>
              </a:rPr>
              <a:t>Tue </a:t>
            </a:r>
            <a:r>
              <a:rPr lang="en-US" sz="1050" dirty="0" smtClean="0">
                <a:solidFill>
                  <a:srgbClr val="000000"/>
                </a:solidFill>
              </a:rPr>
              <a:t>9:45a-6:00p</a:t>
            </a:r>
            <a:r>
              <a:rPr lang="en-US" sz="1050" dirty="0" smtClean="0">
                <a:solidFill>
                  <a:srgbClr val="FD0000"/>
                </a:solidFill>
              </a:rPr>
              <a:t> </a:t>
            </a:r>
            <a:r>
              <a:rPr lang="en-US" sz="1050" dirty="0" smtClean="0">
                <a:solidFill>
                  <a:srgbClr val="000000"/>
                </a:solidFill>
              </a:rPr>
              <a:t>- </a:t>
            </a:r>
            <a:r>
              <a:rPr lang="en-US" sz="1050" dirty="0" smtClean="0">
                <a:solidFill>
                  <a:srgbClr val="FD0000"/>
                </a:solidFill>
              </a:rPr>
              <a:t>Wed </a:t>
            </a:r>
            <a:r>
              <a:rPr lang="en-US" sz="1050" dirty="0" smtClean="0">
                <a:solidFill>
                  <a:srgbClr val="000000"/>
                </a:solidFill>
              </a:rPr>
              <a:t>9:45a-4:00p</a:t>
            </a:r>
          </a:p>
          <a:p>
            <a:pPr marL="274320" indent="-127000">
              <a:spcBef>
                <a:spcPts val="0"/>
              </a:spcBef>
              <a:buClr>
                <a:srgbClr val="FD0000"/>
              </a:buClr>
            </a:pPr>
            <a:r>
              <a:rPr lang="en-US" sz="1050" dirty="0" smtClean="0"/>
              <a:t>Oracle Maximum Availability Architecture, S-011</a:t>
            </a:r>
          </a:p>
          <a:p>
            <a:pPr marL="274320" indent="-127000">
              <a:spcBef>
                <a:spcPts val="300"/>
              </a:spcBef>
              <a:buClr>
                <a:srgbClr val="FD0000"/>
              </a:buClr>
            </a:pPr>
            <a:r>
              <a:rPr lang="en-US" sz="1050" dirty="0" err="1" smtClean="0"/>
              <a:t>GoldenGate</a:t>
            </a:r>
            <a:r>
              <a:rPr lang="en-US" sz="1050" dirty="0" smtClean="0"/>
              <a:t> 11</a:t>
            </a:r>
            <a:r>
              <a:rPr lang="en-US" sz="1050" i="1" dirty="0" smtClean="0"/>
              <a:t>g</a:t>
            </a:r>
            <a:r>
              <a:rPr lang="en-US" sz="1050" dirty="0" smtClean="0"/>
              <a:t>R2: Real-Time, Transactional DB Replication, S-027</a:t>
            </a:r>
          </a:p>
          <a:p>
            <a:pPr marL="274320" indent="-127000">
              <a:spcBef>
                <a:spcPts val="300"/>
              </a:spcBef>
              <a:buClr>
                <a:srgbClr val="FD0000"/>
              </a:buClr>
            </a:pPr>
            <a:r>
              <a:rPr lang="pt-BR" sz="1050" dirty="0" smtClean="0"/>
              <a:t>Oracle Database 12</a:t>
            </a:r>
            <a:r>
              <a:rPr lang="pt-BR" sz="1050" i="1" dirty="0" smtClean="0"/>
              <a:t>c: </a:t>
            </a:r>
            <a:r>
              <a:rPr lang="pt-BR" sz="1050" dirty="0" smtClean="0"/>
              <a:t>Global Data Services, S-010</a:t>
            </a:r>
          </a:p>
          <a:p>
            <a:pPr marL="274320" indent="-127000">
              <a:spcBef>
                <a:spcPts val="300"/>
              </a:spcBef>
              <a:buClr>
                <a:srgbClr val="FD0000"/>
              </a:buClr>
            </a:pPr>
            <a:r>
              <a:rPr lang="en-US" sz="1050" dirty="0" smtClean="0"/>
              <a:t>Oracle Database 12c Application Continuity - S-009</a:t>
            </a:r>
          </a:p>
          <a:p>
            <a:pPr marL="274320" indent="-127000">
              <a:spcBef>
                <a:spcPts val="300"/>
              </a:spcBef>
              <a:buClr>
                <a:srgbClr val="FD0000"/>
              </a:buClr>
            </a:pPr>
            <a:endParaRPr lang="en-US" sz="1050" dirty="0" smtClean="0"/>
          </a:p>
          <a:p>
            <a:pPr marL="274320" indent="-127000">
              <a:spcBef>
                <a:spcPts val="300"/>
              </a:spcBef>
              <a:buClr>
                <a:srgbClr val="FD0000"/>
              </a:buClr>
            </a:pPr>
            <a:endParaRPr lang="en-US" sz="1050" dirty="0" smtClean="0"/>
          </a:p>
          <a:p>
            <a:pPr marL="274320" indent="-127000">
              <a:spcBef>
                <a:spcPts val="300"/>
              </a:spcBef>
              <a:buClr>
                <a:srgbClr val="FD0000"/>
              </a:buClr>
            </a:pPr>
            <a:r>
              <a:rPr lang="en-US" sz="1050" dirty="0" smtClean="0"/>
              <a:t> </a:t>
            </a:r>
          </a:p>
          <a:p>
            <a:pPr marL="274320" indent="-127000">
              <a:spcBef>
                <a:spcPts val="300"/>
              </a:spcBef>
              <a:buClr>
                <a:srgbClr val="FD0000"/>
              </a:buClr>
            </a:pPr>
            <a:endParaRPr lang="en-US" sz="1050" dirty="0" smtClean="0"/>
          </a:p>
          <a:p>
            <a:pPr marL="274320" indent="-127000">
              <a:spcBef>
                <a:spcPts val="300"/>
              </a:spcBef>
              <a:buClr>
                <a:srgbClr val="FD0000"/>
              </a:buClr>
            </a:pPr>
            <a:endParaRPr lang="en-US" sz="200" dirty="0" smtClean="0"/>
          </a:p>
          <a:p>
            <a:pPr marL="274320" indent="-127000">
              <a:spcBef>
                <a:spcPts val="300"/>
              </a:spcBef>
              <a:buClr>
                <a:srgbClr val="FD0000"/>
              </a:buClr>
            </a:pPr>
            <a:r>
              <a:rPr lang="en-US" sz="1050" dirty="0" smtClean="0"/>
              <a:t>Oracle Secure Backup, S-014</a:t>
            </a:r>
          </a:p>
          <a:p>
            <a:pPr marL="274320" indent="-127000">
              <a:spcBef>
                <a:spcPts val="300"/>
              </a:spcBef>
              <a:buClr>
                <a:srgbClr val="FD0000"/>
              </a:buClr>
            </a:pPr>
            <a:r>
              <a:rPr lang="en-US" sz="1050" dirty="0" smtClean="0"/>
              <a:t>Oracle Active Data Guard, S-007</a:t>
            </a:r>
          </a:p>
          <a:p>
            <a:pPr marL="274320" indent="-127000">
              <a:spcBef>
                <a:spcPts val="300"/>
              </a:spcBef>
              <a:buClr>
                <a:srgbClr val="FD0000"/>
              </a:buClr>
            </a:pPr>
            <a:r>
              <a:rPr lang="en-US" sz="1050" dirty="0" smtClean="0"/>
              <a:t>Oracle Recovery Manager and Oracle Flashback Technologies, S-019</a:t>
            </a:r>
          </a:p>
          <a:p>
            <a:pPr marL="274320" indent="-127000">
              <a:spcBef>
                <a:spcPts val="300"/>
              </a:spcBef>
              <a:buClr>
                <a:srgbClr val="FD0000"/>
              </a:buClr>
            </a:pPr>
            <a:r>
              <a:rPr lang="en-US" sz="1050" dirty="0" smtClean="0"/>
              <a:t>Oracle Real Application Clusters and Oracle RAC One Node - S-008 </a:t>
            </a:r>
          </a:p>
          <a:p>
            <a:pPr marL="274320" indent="-127000">
              <a:spcBef>
                <a:spcPts val="300"/>
              </a:spcBef>
              <a:buClr>
                <a:srgbClr val="FD0000"/>
              </a:buClr>
            </a:pPr>
            <a:r>
              <a:rPr lang="en-US" sz="1050" dirty="0" smtClean="0"/>
              <a:t>Oracle Database 12c </a:t>
            </a:r>
            <a:r>
              <a:rPr lang="en-US" sz="1050" dirty="0" err="1" smtClean="0"/>
              <a:t>Xstream</a:t>
            </a:r>
            <a:r>
              <a:rPr lang="en-US" sz="1050" dirty="0" smtClean="0"/>
              <a:t>, Streams, Advanced </a:t>
            </a:r>
            <a:r>
              <a:rPr lang="en-US" sz="1050" dirty="0" err="1" smtClean="0"/>
              <a:t>Queing</a:t>
            </a:r>
            <a:r>
              <a:rPr lang="en-US" sz="1050" dirty="0" smtClean="0"/>
              <a:t>, S-018</a:t>
            </a:r>
          </a:p>
          <a:p>
            <a:endParaRPr lang="en-US" sz="1100" b="1" dirty="0" smtClean="0"/>
          </a:p>
          <a:p>
            <a:endParaRPr lang="pt-BR" sz="1100" b="1" dirty="0" smtClean="0"/>
          </a:p>
          <a:p>
            <a:endParaRPr lang="pt-BR" sz="1100" b="1" dirty="0" smtClean="0"/>
          </a:p>
        </p:txBody>
      </p:sp>
    </p:spTree>
  </p:cSld>
  <p:clrMapOvr>
    <a:masterClrMapping/>
  </p:clrMapOvr>
  <p:transition spd="med">
    <p:fade/>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Title 1"/>
          <p:cNvSpPr>
            <a:spLocks noGrp="1"/>
          </p:cNvSpPr>
          <p:nvPr>
            <p:ph type="title"/>
          </p:nvPr>
        </p:nvSpPr>
        <p:spPr>
          <a:xfrm>
            <a:off x="803277" y="1571632"/>
            <a:ext cx="4708525" cy="1101725"/>
          </a:xfrm>
        </p:spPr>
        <p:txBody>
          <a:bodyPr/>
          <a:lstStyle/>
          <a:p>
            <a:r>
              <a:rPr lang="en-US" dirty="0" smtClean="0">
                <a:ln>
                  <a:noFill/>
                </a:ln>
              </a:rPr>
              <a:t>Graphic Section Divider</a:t>
            </a:r>
          </a:p>
        </p:txBody>
      </p:sp>
      <p:grpSp>
        <p:nvGrpSpPr>
          <p:cNvPr id="92163" name="Group 2"/>
          <p:cNvGrpSpPr>
            <a:grpSpLocks/>
          </p:cNvGrpSpPr>
          <p:nvPr/>
        </p:nvGrpSpPr>
        <p:grpSpPr bwMode="auto">
          <a:xfrm>
            <a:off x="0" y="0"/>
            <a:ext cx="9144000" cy="5143500"/>
            <a:chOff x="0" y="0"/>
            <a:chExt cx="9144000" cy="5143500"/>
          </a:xfrm>
        </p:grpSpPr>
        <p:pic>
          <p:nvPicPr>
            <p:cNvPr id="92164" name="Picture 3" descr="Divider v9.jpg"/>
            <p:cNvPicPr>
              <a:picLocks noChangeAspect="1"/>
            </p:cNvPicPr>
            <p:nvPr/>
          </p:nvPicPr>
          <p:blipFill>
            <a:blip r:embed="rId2" cstate="print"/>
            <a:srcRect/>
            <a:stretch>
              <a:fillRect/>
            </a:stretch>
          </p:blipFill>
          <p:spPr bwMode="auto">
            <a:xfrm>
              <a:off x="0" y="0"/>
              <a:ext cx="9143999" cy="5143500"/>
            </a:xfrm>
            <a:prstGeom prst="rect">
              <a:avLst/>
            </a:prstGeom>
            <a:noFill/>
            <a:ln w="9525">
              <a:noFill/>
              <a:miter lim="800000"/>
              <a:headEnd/>
              <a:tailEnd/>
            </a:ln>
          </p:spPr>
        </p:pic>
        <p:grpSp>
          <p:nvGrpSpPr>
            <p:cNvPr id="92165" name="Group 4"/>
            <p:cNvGrpSpPr>
              <a:grpSpLocks/>
            </p:cNvGrpSpPr>
            <p:nvPr/>
          </p:nvGrpSpPr>
          <p:grpSpPr bwMode="auto">
            <a:xfrm>
              <a:off x="0" y="4622377"/>
              <a:ext cx="9144000" cy="182669"/>
              <a:chOff x="0" y="4622377"/>
              <a:chExt cx="9144000" cy="182669"/>
            </a:xfrm>
          </p:grpSpPr>
          <p:grpSp>
            <p:nvGrpSpPr>
              <p:cNvPr id="92166" name="Group 5"/>
              <p:cNvGrpSpPr>
                <a:grpSpLocks/>
              </p:cNvGrpSpPr>
              <p:nvPr/>
            </p:nvGrpSpPr>
            <p:grpSpPr bwMode="auto">
              <a:xfrm>
                <a:off x="0" y="4629150"/>
                <a:ext cx="9144000" cy="168275"/>
                <a:chOff x="0" y="4629150"/>
                <a:chExt cx="9144000" cy="168275"/>
              </a:xfrm>
            </p:grpSpPr>
            <p:pic>
              <p:nvPicPr>
                <p:cNvPr id="92169" name="Picture 25" descr="Red Bar"/>
                <p:cNvPicPr>
                  <a:picLocks noChangeAspect="1" noChangeArrowheads="1"/>
                </p:cNvPicPr>
                <p:nvPr/>
              </p:nvPicPr>
              <p:blipFill>
                <a:blip r:embed="rId3" cstate="print"/>
                <a:srcRect/>
                <a:stretch>
                  <a:fillRect/>
                </a:stretch>
              </p:blipFill>
              <p:spPr bwMode="auto">
                <a:xfrm>
                  <a:off x="0" y="4629150"/>
                  <a:ext cx="9144000" cy="168275"/>
                </a:xfrm>
                <a:prstGeom prst="rect">
                  <a:avLst/>
                </a:prstGeom>
                <a:noFill/>
                <a:ln w="9525">
                  <a:noFill/>
                  <a:miter lim="800000"/>
                  <a:headEnd/>
                  <a:tailEnd/>
                </a:ln>
              </p:spPr>
            </p:pic>
            <p:pic>
              <p:nvPicPr>
                <p:cNvPr id="92170" name="Picture 3" descr="O_redbox_clr_rgb.jpg"/>
                <p:cNvPicPr>
                  <a:picLocks noChangeAspect="1"/>
                </p:cNvPicPr>
                <p:nvPr/>
              </p:nvPicPr>
              <p:blipFill>
                <a:blip r:embed="rId4" cstate="print"/>
                <a:srcRect/>
                <a:stretch>
                  <a:fillRect/>
                </a:stretch>
              </p:blipFill>
              <p:spPr bwMode="auto">
                <a:xfrm>
                  <a:off x="7989654" y="4651456"/>
                  <a:ext cx="755707" cy="118628"/>
                </a:xfrm>
                <a:prstGeom prst="rect">
                  <a:avLst/>
                </a:prstGeom>
                <a:noFill/>
                <a:ln w="9525">
                  <a:noFill/>
                  <a:miter lim="800000"/>
                  <a:headEnd/>
                  <a:tailEnd/>
                </a:ln>
              </p:spPr>
            </p:pic>
          </p:grpSp>
          <p:cxnSp>
            <p:nvCxnSpPr>
              <p:cNvPr id="7" name="Straight Connector 6"/>
              <p:cNvCxnSpPr/>
              <p:nvPr/>
            </p:nvCxnSpPr>
            <p:spPr>
              <a:xfrm flipV="1">
                <a:off x="0" y="4622800"/>
                <a:ext cx="9144000" cy="9525"/>
              </a:xfrm>
              <a:prstGeom prst="line">
                <a:avLst/>
              </a:prstGeom>
              <a:ln w="6350" cmpd="sng">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flipV="1">
                <a:off x="0" y="4795838"/>
                <a:ext cx="9144000" cy="9525"/>
              </a:xfrm>
              <a:prstGeom prst="line">
                <a:avLst/>
              </a:prstGeom>
              <a:ln w="6350" cmpd="sng">
                <a:solidFill>
                  <a:schemeClr val="bg1"/>
                </a:solidFill>
              </a:ln>
              <a:effectLst/>
            </p:spPr>
            <p:style>
              <a:lnRef idx="2">
                <a:schemeClr val="accent1"/>
              </a:lnRef>
              <a:fillRef idx="0">
                <a:schemeClr val="accent1"/>
              </a:fillRef>
              <a:effectRef idx="1">
                <a:schemeClr val="accent1"/>
              </a:effectRef>
              <a:fontRef idx="minor">
                <a:schemeClr val="tx1"/>
              </a:fontRef>
            </p:style>
          </p:cxnSp>
        </p:grpSp>
      </p:grpSp>
    </p:spTree>
  </p:cSld>
  <p:clrMapOvr>
    <a:masterClrMapping/>
  </p:clrMapOvr>
  <p:transition spd="med">
    <p:fade/>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spd="med">
    <p:fade/>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spd="med">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1"/>
          <p:cNvSpPr>
            <a:spLocks noChangeAspect="1"/>
          </p:cNvSpPr>
          <p:nvPr/>
        </p:nvSpPr>
        <p:spPr bwMode="auto">
          <a:xfrm>
            <a:off x="271703" y="3588356"/>
            <a:ext cx="4572000" cy="855265"/>
          </a:xfrm>
          <a:prstGeom prst="rect">
            <a:avLst/>
          </a:prstGeom>
          <a:noFill/>
          <a:ln w="12700">
            <a:noFill/>
            <a:miter lim="800000"/>
            <a:headEnd/>
            <a:tailEnd/>
          </a:ln>
        </p:spPr>
        <p:txBody>
          <a:bodyPr lIns="17859" tIns="17859" rIns="17859" bIns="17859"/>
          <a:lstStyle/>
          <a:p>
            <a:pPr defTabSz="642938"/>
            <a:r>
              <a:rPr lang="en-US" sz="1400" dirty="0" smtClean="0">
                <a:solidFill>
                  <a:srgbClr val="800000"/>
                </a:solidFill>
                <a:sym typeface="Arial" pitchFamily="34" charset="0"/>
              </a:rPr>
              <a:t>Online Redefinition, </a:t>
            </a:r>
            <a:br>
              <a:rPr lang="en-US" sz="1400" dirty="0" smtClean="0">
                <a:solidFill>
                  <a:srgbClr val="800000"/>
                </a:solidFill>
                <a:sym typeface="Arial" pitchFamily="34" charset="0"/>
              </a:rPr>
            </a:br>
            <a:r>
              <a:rPr lang="en-US" sz="1400" dirty="0" smtClean="0">
                <a:solidFill>
                  <a:srgbClr val="800000"/>
                </a:solidFill>
                <a:sym typeface="Arial" pitchFamily="34" charset="0"/>
              </a:rPr>
              <a:t>Edition-based Redefinition, </a:t>
            </a:r>
            <a:br>
              <a:rPr lang="en-US" sz="1400" dirty="0" smtClean="0">
                <a:solidFill>
                  <a:srgbClr val="800000"/>
                </a:solidFill>
                <a:sym typeface="Arial" pitchFamily="34" charset="0"/>
              </a:rPr>
            </a:br>
            <a:r>
              <a:rPr lang="en-US" sz="1400" dirty="0" smtClean="0">
                <a:solidFill>
                  <a:srgbClr val="800000"/>
                </a:solidFill>
                <a:sym typeface="Arial" pitchFamily="34" charset="0"/>
              </a:rPr>
              <a:t>Data Guard, GoldenGate</a:t>
            </a:r>
          </a:p>
          <a:p>
            <a:pPr defTabSz="642938">
              <a:buFont typeface="Times New Roman" pitchFamily="18" charset="0"/>
              <a:buChar char="–"/>
            </a:pPr>
            <a:r>
              <a:rPr lang="en-US" sz="1200" b="0" i="1" dirty="0" smtClean="0">
                <a:sym typeface="Arial" pitchFamily="34" charset="0"/>
              </a:rPr>
              <a:t> </a:t>
            </a:r>
            <a:r>
              <a:rPr lang="en-US" sz="1200" b="0" i="1" dirty="0">
                <a:sym typeface="Arial" pitchFamily="34" charset="0"/>
              </a:rPr>
              <a:t>Minimal downtime </a:t>
            </a:r>
            <a:r>
              <a:rPr lang="en-US" sz="1200" b="0" i="1" dirty="0" smtClean="0">
                <a:sym typeface="Arial" pitchFamily="34" charset="0"/>
              </a:rPr>
              <a:t>maintenance,</a:t>
            </a:r>
            <a:br>
              <a:rPr lang="en-US" sz="1200" b="0" i="1" dirty="0" smtClean="0">
                <a:sym typeface="Arial" pitchFamily="34" charset="0"/>
              </a:rPr>
            </a:br>
            <a:r>
              <a:rPr lang="en-US" sz="1200" b="0" i="1" dirty="0" smtClean="0">
                <a:sym typeface="Arial" pitchFamily="34" charset="0"/>
              </a:rPr>
              <a:t>   upgrades</a:t>
            </a:r>
            <a:r>
              <a:rPr lang="en-US" sz="1200" b="0" i="1" dirty="0">
                <a:sym typeface="Arial" pitchFamily="34" charset="0"/>
              </a:rPr>
              <a:t>, </a:t>
            </a:r>
            <a:r>
              <a:rPr lang="en-US" sz="1200" b="0" i="1" dirty="0" smtClean="0">
                <a:sym typeface="Arial" pitchFamily="34" charset="0"/>
              </a:rPr>
              <a:t>and migrations</a:t>
            </a:r>
            <a:endParaRPr lang="en-US" sz="1200" b="0" i="1" dirty="0">
              <a:sym typeface="Arial" pitchFamily="34" charset="0"/>
            </a:endParaRPr>
          </a:p>
        </p:txBody>
      </p:sp>
      <p:grpSp>
        <p:nvGrpSpPr>
          <p:cNvPr id="2" name="Group 60"/>
          <p:cNvGrpSpPr/>
          <p:nvPr/>
        </p:nvGrpSpPr>
        <p:grpSpPr>
          <a:xfrm>
            <a:off x="3180864" y="1161844"/>
            <a:ext cx="1860061" cy="2308225"/>
            <a:chOff x="3180862" y="1161830"/>
            <a:chExt cx="1860061" cy="2308225"/>
          </a:xfrm>
        </p:grpSpPr>
        <p:sp>
          <p:nvSpPr>
            <p:cNvPr id="32" name="Line 49"/>
            <p:cNvSpPr>
              <a:spLocks noChangeShapeType="1"/>
            </p:cNvSpPr>
            <p:nvPr/>
          </p:nvSpPr>
          <p:spPr bwMode="auto">
            <a:xfrm>
              <a:off x="4137025" y="1161830"/>
              <a:ext cx="0" cy="2308225"/>
            </a:xfrm>
            <a:prstGeom prst="line">
              <a:avLst/>
            </a:prstGeom>
            <a:noFill/>
            <a:ln w="9525">
              <a:solidFill>
                <a:schemeClr val="tx1"/>
              </a:solidFill>
              <a:prstDash val="dash"/>
              <a:round/>
              <a:headEnd/>
              <a:tailEnd/>
            </a:ln>
          </p:spPr>
          <p:txBody>
            <a:bodyPr lIns="92075" tIns="46038" rIns="92075" bIns="46038">
              <a:spAutoFit/>
            </a:bodyPr>
            <a:lstStyle/>
            <a:p>
              <a:endParaRPr lang="en-US" dirty="0"/>
            </a:p>
          </p:txBody>
        </p:sp>
        <p:pic>
          <p:nvPicPr>
            <p:cNvPr id="33" name="Picture 20"/>
            <p:cNvPicPr>
              <a:picLocks noChangeAspect="1" noChangeArrowheads="1"/>
            </p:cNvPicPr>
            <p:nvPr/>
          </p:nvPicPr>
          <p:blipFill>
            <a:blip r:embed="rId3" cstate="print"/>
            <a:srcRect/>
            <a:stretch>
              <a:fillRect/>
            </a:stretch>
          </p:blipFill>
          <p:spPr bwMode="auto">
            <a:xfrm>
              <a:off x="3180862" y="2132905"/>
              <a:ext cx="1860061" cy="468313"/>
            </a:xfrm>
            <a:prstGeom prst="rect">
              <a:avLst/>
            </a:prstGeom>
            <a:noFill/>
            <a:ln w="12700">
              <a:noFill/>
              <a:miter lim="800000"/>
              <a:headEnd/>
              <a:tailEnd/>
            </a:ln>
          </p:spPr>
        </p:pic>
      </p:grpSp>
      <p:grpSp>
        <p:nvGrpSpPr>
          <p:cNvPr id="3" name="Group 7"/>
          <p:cNvGrpSpPr>
            <a:grpSpLocks/>
          </p:cNvGrpSpPr>
          <p:nvPr/>
        </p:nvGrpSpPr>
        <p:grpSpPr bwMode="auto">
          <a:xfrm>
            <a:off x="2160010" y="1410685"/>
            <a:ext cx="669762" cy="552476"/>
            <a:chOff x="2273" y="1020"/>
            <a:chExt cx="503" cy="498"/>
          </a:xfrm>
        </p:grpSpPr>
        <p:sp>
          <p:nvSpPr>
            <p:cNvPr id="54" name="AutoShape 8"/>
            <p:cNvSpPr>
              <a:spLocks noChangeArrowheads="1"/>
            </p:cNvSpPr>
            <p:nvPr/>
          </p:nvSpPr>
          <p:spPr bwMode="auto">
            <a:xfrm>
              <a:off x="2380" y="1300"/>
              <a:ext cx="226" cy="218"/>
            </a:xfrm>
            <a:prstGeom prst="downArrow">
              <a:avLst>
                <a:gd name="adj1" fmla="val 50000"/>
                <a:gd name="adj2" fmla="val 25000"/>
              </a:avLst>
            </a:prstGeom>
            <a:solidFill>
              <a:schemeClr val="accent2"/>
            </a:solidFill>
            <a:ln w="28575">
              <a:solidFill>
                <a:schemeClr val="accent2"/>
              </a:solidFill>
              <a:miter lim="800000"/>
              <a:headEnd/>
              <a:tailEnd/>
            </a:ln>
          </p:spPr>
          <p:txBody>
            <a:bodyPr wrap="none" anchor="ctr"/>
            <a:lstStyle/>
            <a:p>
              <a:pPr algn="ctr">
                <a:lnSpc>
                  <a:spcPct val="90000"/>
                </a:lnSpc>
                <a:spcBef>
                  <a:spcPct val="50000"/>
                </a:spcBef>
                <a:buClr>
                  <a:schemeClr val="accent1"/>
                </a:buClr>
              </a:pPr>
              <a:endParaRPr lang="en-US" dirty="0"/>
            </a:p>
          </p:txBody>
        </p:sp>
        <p:pic>
          <p:nvPicPr>
            <p:cNvPr id="55" name="Picture 5143"/>
            <p:cNvPicPr>
              <a:picLocks noChangeAspect="1" noChangeArrowheads="1"/>
            </p:cNvPicPr>
            <p:nvPr/>
          </p:nvPicPr>
          <p:blipFill>
            <a:blip r:embed="rId4" cstate="print"/>
            <a:srcRect/>
            <a:stretch>
              <a:fillRect/>
            </a:stretch>
          </p:blipFill>
          <p:spPr bwMode="auto">
            <a:xfrm>
              <a:off x="2273" y="1020"/>
              <a:ext cx="503" cy="401"/>
            </a:xfrm>
            <a:prstGeom prst="rect">
              <a:avLst/>
            </a:prstGeom>
            <a:noFill/>
            <a:ln w="9525">
              <a:noFill/>
              <a:miter lim="800000"/>
              <a:headEnd/>
              <a:tailEnd/>
            </a:ln>
          </p:spPr>
        </p:pic>
      </p:grpSp>
      <p:grpSp>
        <p:nvGrpSpPr>
          <p:cNvPr id="4" name="Group 56"/>
          <p:cNvGrpSpPr/>
          <p:nvPr/>
        </p:nvGrpSpPr>
        <p:grpSpPr>
          <a:xfrm>
            <a:off x="1844447" y="2065224"/>
            <a:ext cx="1330203" cy="1442206"/>
            <a:chOff x="1844436" y="2065222"/>
            <a:chExt cx="1330203" cy="1442206"/>
          </a:xfrm>
        </p:grpSpPr>
        <p:pic>
          <p:nvPicPr>
            <p:cNvPr id="35" name="Picture 14"/>
            <p:cNvPicPr>
              <a:picLocks noChangeAspect="1" noChangeArrowheads="1"/>
            </p:cNvPicPr>
            <p:nvPr/>
          </p:nvPicPr>
          <p:blipFill>
            <a:blip r:embed="rId5" cstate="print"/>
            <a:srcRect/>
            <a:stretch>
              <a:fillRect/>
            </a:stretch>
          </p:blipFill>
          <p:spPr bwMode="auto">
            <a:xfrm>
              <a:off x="1964274" y="3091408"/>
              <a:ext cx="499326" cy="416020"/>
            </a:xfrm>
            <a:prstGeom prst="rect">
              <a:avLst/>
            </a:prstGeom>
            <a:noFill/>
            <a:ln w="12700">
              <a:noFill/>
              <a:miter lim="800000"/>
              <a:headEnd/>
              <a:tailEnd/>
            </a:ln>
            <a:effectLst>
              <a:outerShdw dist="76199" dir="4800041" algn="ctr" rotWithShape="0">
                <a:srgbClr val="808080">
                  <a:alpha val="50000"/>
                </a:srgbClr>
              </a:outerShdw>
            </a:effectLst>
          </p:spPr>
        </p:pic>
        <p:pic>
          <p:nvPicPr>
            <p:cNvPr id="36" name="Picture 12"/>
            <p:cNvPicPr>
              <a:picLocks noChangeAspect="1" noChangeArrowheads="1"/>
            </p:cNvPicPr>
            <p:nvPr/>
          </p:nvPicPr>
          <p:blipFill>
            <a:blip r:embed="rId5" cstate="print"/>
            <a:srcRect/>
            <a:stretch>
              <a:fillRect/>
            </a:stretch>
          </p:blipFill>
          <p:spPr bwMode="auto">
            <a:xfrm>
              <a:off x="2535503" y="3050360"/>
              <a:ext cx="497994" cy="416020"/>
            </a:xfrm>
            <a:prstGeom prst="rect">
              <a:avLst/>
            </a:prstGeom>
            <a:noFill/>
            <a:ln w="12700">
              <a:noFill/>
              <a:miter lim="800000"/>
              <a:headEnd/>
              <a:tailEnd/>
            </a:ln>
            <a:effectLst>
              <a:outerShdw dist="76199" dir="4800041" algn="ctr" rotWithShape="0">
                <a:srgbClr val="808080">
                  <a:alpha val="50000"/>
                </a:srgbClr>
              </a:outerShdw>
            </a:effectLst>
          </p:spPr>
        </p:pic>
        <p:grpSp>
          <p:nvGrpSpPr>
            <p:cNvPr id="7" name="Group 14"/>
            <p:cNvGrpSpPr>
              <a:grpSpLocks/>
            </p:cNvGrpSpPr>
            <p:nvPr/>
          </p:nvGrpSpPr>
          <p:grpSpPr bwMode="auto">
            <a:xfrm>
              <a:off x="2000226" y="2400258"/>
              <a:ext cx="1026613" cy="387176"/>
              <a:chOff x="2031" y="2313"/>
              <a:chExt cx="771" cy="349"/>
            </a:xfrm>
          </p:grpSpPr>
          <p:grpSp>
            <p:nvGrpSpPr>
              <p:cNvPr id="8" name="Group 15"/>
              <p:cNvGrpSpPr>
                <a:grpSpLocks/>
              </p:cNvGrpSpPr>
              <p:nvPr/>
            </p:nvGrpSpPr>
            <p:grpSpPr bwMode="auto">
              <a:xfrm>
                <a:off x="2031" y="2436"/>
                <a:ext cx="771" cy="226"/>
                <a:chOff x="2031" y="2436"/>
                <a:chExt cx="771" cy="226"/>
              </a:xfrm>
            </p:grpSpPr>
            <p:sp>
              <p:nvSpPr>
                <p:cNvPr id="51" name="Line 16"/>
                <p:cNvSpPr>
                  <a:spLocks noChangeShapeType="1"/>
                </p:cNvSpPr>
                <p:nvPr/>
              </p:nvSpPr>
              <p:spPr bwMode="auto">
                <a:xfrm>
                  <a:off x="2031" y="2662"/>
                  <a:ext cx="771" cy="0"/>
                </a:xfrm>
                <a:prstGeom prst="line">
                  <a:avLst/>
                </a:prstGeom>
                <a:noFill/>
                <a:ln w="28575">
                  <a:solidFill>
                    <a:schemeClr val="bg2"/>
                  </a:solidFill>
                  <a:round/>
                  <a:headEnd/>
                  <a:tailEnd/>
                </a:ln>
              </p:spPr>
              <p:txBody>
                <a:bodyPr wrap="none" anchor="ctr"/>
                <a:lstStyle/>
                <a:p>
                  <a:endParaRPr lang="en-US" dirty="0"/>
                </a:p>
              </p:txBody>
            </p:sp>
            <p:sp>
              <p:nvSpPr>
                <p:cNvPr id="52" name="Line 17"/>
                <p:cNvSpPr>
                  <a:spLocks noChangeShapeType="1"/>
                </p:cNvSpPr>
                <p:nvPr/>
              </p:nvSpPr>
              <p:spPr bwMode="auto">
                <a:xfrm flipV="1">
                  <a:off x="2032" y="2436"/>
                  <a:ext cx="0" cy="226"/>
                </a:xfrm>
                <a:prstGeom prst="line">
                  <a:avLst/>
                </a:prstGeom>
                <a:noFill/>
                <a:ln w="28575">
                  <a:solidFill>
                    <a:schemeClr val="bg2"/>
                  </a:solidFill>
                  <a:round/>
                  <a:headEnd/>
                  <a:tailEnd/>
                </a:ln>
              </p:spPr>
              <p:txBody>
                <a:bodyPr wrap="none" anchor="ctr"/>
                <a:lstStyle/>
                <a:p>
                  <a:endParaRPr lang="en-US" dirty="0"/>
                </a:p>
              </p:txBody>
            </p:sp>
            <p:sp>
              <p:nvSpPr>
                <p:cNvPr id="53" name="Line 18"/>
                <p:cNvSpPr>
                  <a:spLocks noChangeShapeType="1"/>
                </p:cNvSpPr>
                <p:nvPr/>
              </p:nvSpPr>
              <p:spPr bwMode="auto">
                <a:xfrm flipV="1">
                  <a:off x="2795" y="2467"/>
                  <a:ext cx="0" cy="187"/>
                </a:xfrm>
                <a:prstGeom prst="line">
                  <a:avLst/>
                </a:prstGeom>
                <a:noFill/>
                <a:ln w="28575">
                  <a:solidFill>
                    <a:schemeClr val="bg2"/>
                  </a:solidFill>
                  <a:round/>
                  <a:headEnd/>
                  <a:tailEnd/>
                </a:ln>
              </p:spPr>
              <p:txBody>
                <a:bodyPr wrap="none" anchor="ctr"/>
                <a:lstStyle/>
                <a:p>
                  <a:endParaRPr lang="en-US" dirty="0"/>
                </a:p>
              </p:txBody>
            </p:sp>
          </p:grpSp>
          <p:sp>
            <p:nvSpPr>
              <p:cNvPr id="50" name="Line 19"/>
              <p:cNvSpPr>
                <a:spLocks noChangeShapeType="1"/>
              </p:cNvSpPr>
              <p:nvPr/>
            </p:nvSpPr>
            <p:spPr bwMode="auto">
              <a:xfrm>
                <a:off x="2132" y="2313"/>
                <a:ext cx="600" cy="0"/>
              </a:xfrm>
              <a:prstGeom prst="line">
                <a:avLst/>
              </a:prstGeom>
              <a:noFill/>
              <a:ln w="28575">
                <a:solidFill>
                  <a:schemeClr val="bg2"/>
                </a:solidFill>
                <a:round/>
                <a:headEnd/>
                <a:tailEnd/>
              </a:ln>
            </p:spPr>
            <p:txBody>
              <a:bodyPr wrap="none" anchor="ctr"/>
              <a:lstStyle/>
              <a:p>
                <a:endParaRPr lang="en-US" dirty="0"/>
              </a:p>
            </p:txBody>
          </p:sp>
        </p:grpSp>
        <p:pic>
          <p:nvPicPr>
            <p:cNvPr id="40" name="Picture 27"/>
            <p:cNvPicPr>
              <a:picLocks noChangeAspect="1" noChangeArrowheads="1"/>
            </p:cNvPicPr>
            <p:nvPr/>
          </p:nvPicPr>
          <p:blipFill>
            <a:blip r:embed="rId6" cstate="print"/>
            <a:srcRect/>
            <a:stretch>
              <a:fillRect/>
            </a:stretch>
          </p:blipFill>
          <p:spPr bwMode="auto">
            <a:xfrm>
              <a:off x="2780505" y="2068551"/>
              <a:ext cx="394134" cy="533616"/>
            </a:xfrm>
            <a:prstGeom prst="rect">
              <a:avLst/>
            </a:prstGeom>
            <a:noFill/>
            <a:ln w="12700">
              <a:noFill/>
              <a:miter lim="800000"/>
              <a:headEnd/>
              <a:tailEnd/>
            </a:ln>
            <a:effectLst>
              <a:outerShdw dist="76199" dir="4800041" algn="ctr" rotWithShape="0">
                <a:srgbClr val="808080">
                  <a:alpha val="50000"/>
                </a:srgbClr>
              </a:outerShdw>
            </a:effectLst>
          </p:spPr>
        </p:pic>
        <p:pic>
          <p:nvPicPr>
            <p:cNvPr id="41" name="Picture 32"/>
            <p:cNvPicPr>
              <a:picLocks noChangeAspect="1" noChangeArrowheads="1"/>
            </p:cNvPicPr>
            <p:nvPr/>
          </p:nvPicPr>
          <p:blipFill>
            <a:blip r:embed="rId7" cstate="print"/>
            <a:srcRect/>
            <a:stretch>
              <a:fillRect/>
            </a:stretch>
          </p:blipFill>
          <p:spPr bwMode="auto">
            <a:xfrm>
              <a:off x="1844436" y="2065222"/>
              <a:ext cx="395466" cy="535834"/>
            </a:xfrm>
            <a:prstGeom prst="rect">
              <a:avLst/>
            </a:prstGeom>
            <a:noFill/>
            <a:ln w="12700">
              <a:noFill/>
              <a:miter lim="800000"/>
              <a:headEnd/>
              <a:tailEnd/>
            </a:ln>
            <a:effectLst>
              <a:outerShdw dist="76199" dir="4800041" algn="ctr" rotWithShape="0">
                <a:srgbClr val="808080">
                  <a:alpha val="50000"/>
                </a:srgbClr>
              </a:outerShdw>
            </a:effectLst>
          </p:spPr>
        </p:pic>
      </p:grpSp>
      <p:sp>
        <p:nvSpPr>
          <p:cNvPr id="46" name="Line 23"/>
          <p:cNvSpPr>
            <a:spLocks noChangeShapeType="1"/>
          </p:cNvSpPr>
          <p:nvPr/>
        </p:nvSpPr>
        <p:spPr bwMode="auto">
          <a:xfrm>
            <a:off x="2523519" y="2606606"/>
            <a:ext cx="0" cy="526959"/>
          </a:xfrm>
          <a:prstGeom prst="line">
            <a:avLst/>
          </a:prstGeom>
          <a:noFill/>
          <a:ln w="28575">
            <a:solidFill>
              <a:schemeClr val="bg2"/>
            </a:solidFill>
            <a:round/>
            <a:headEnd/>
            <a:tailEnd/>
          </a:ln>
        </p:spPr>
        <p:txBody>
          <a:bodyPr wrap="none" anchor="ctr"/>
          <a:lstStyle/>
          <a:p>
            <a:endParaRPr lang="en-US" dirty="0"/>
          </a:p>
        </p:txBody>
      </p:sp>
      <p:pic>
        <p:nvPicPr>
          <p:cNvPr id="47" name="Picture 28"/>
          <p:cNvPicPr>
            <a:picLocks noChangeAspect="1" noChangeArrowheads="1"/>
          </p:cNvPicPr>
          <p:nvPr/>
        </p:nvPicPr>
        <p:blipFill>
          <a:blip r:embed="rId7" cstate="print"/>
          <a:srcRect/>
          <a:stretch>
            <a:fillRect/>
          </a:stretch>
        </p:blipFill>
        <p:spPr bwMode="auto">
          <a:xfrm>
            <a:off x="2315800" y="2065236"/>
            <a:ext cx="394134" cy="535835"/>
          </a:xfrm>
          <a:prstGeom prst="rect">
            <a:avLst/>
          </a:prstGeom>
          <a:noFill/>
          <a:ln w="12700">
            <a:noFill/>
            <a:miter lim="800000"/>
            <a:headEnd/>
            <a:tailEnd/>
          </a:ln>
          <a:effectLst>
            <a:outerShdw dist="76199" dir="4800041" algn="ctr" rotWithShape="0">
              <a:srgbClr val="808080">
                <a:alpha val="50000"/>
              </a:srgbClr>
            </a:outerShdw>
          </a:effectLst>
        </p:spPr>
      </p:pic>
      <p:pic>
        <p:nvPicPr>
          <p:cNvPr id="48" name="Picture 13"/>
          <p:cNvPicPr>
            <a:picLocks noChangeAspect="1" noChangeArrowheads="1"/>
          </p:cNvPicPr>
          <p:nvPr/>
        </p:nvPicPr>
        <p:blipFill>
          <a:blip r:embed="rId8" cstate="print"/>
          <a:srcRect/>
          <a:stretch>
            <a:fillRect/>
          </a:stretch>
        </p:blipFill>
        <p:spPr bwMode="auto">
          <a:xfrm>
            <a:off x="2226587" y="3042604"/>
            <a:ext cx="553918" cy="459287"/>
          </a:xfrm>
          <a:prstGeom prst="rect">
            <a:avLst/>
          </a:prstGeom>
          <a:noFill/>
          <a:ln w="12700">
            <a:noFill/>
            <a:miter lim="800000"/>
            <a:headEnd/>
            <a:tailEnd/>
          </a:ln>
          <a:effectLst>
            <a:outerShdw dist="76199" dir="4800041" algn="ctr" rotWithShape="0">
              <a:srgbClr val="808080">
                <a:alpha val="50000"/>
              </a:srgbClr>
            </a:outerShdw>
          </a:effectLst>
        </p:spPr>
      </p:pic>
      <p:sp>
        <p:nvSpPr>
          <p:cNvPr id="44" name="Text Box 46"/>
          <p:cNvSpPr txBox="1">
            <a:spLocks noChangeArrowheads="1"/>
          </p:cNvSpPr>
          <p:nvPr/>
        </p:nvSpPr>
        <p:spPr bwMode="auto">
          <a:xfrm>
            <a:off x="127000" y="1034450"/>
            <a:ext cx="1843088" cy="338554"/>
          </a:xfrm>
          <a:prstGeom prst="rect">
            <a:avLst/>
          </a:prstGeom>
          <a:noFill/>
          <a:ln w="12700">
            <a:noFill/>
            <a:miter lim="800000"/>
            <a:headEnd type="none" w="sm" len="sm"/>
            <a:tailEnd type="none" w="sm" len="sm"/>
          </a:ln>
        </p:spPr>
        <p:txBody>
          <a:bodyPr>
            <a:spAutoFit/>
          </a:bodyPr>
          <a:lstStyle/>
          <a:p>
            <a:pPr algn="ctr" eaLnBrk="0" hangingPunct="0"/>
            <a:r>
              <a:rPr lang="en-US" sz="1600" i="1" u="sng" dirty="0">
                <a:solidFill>
                  <a:srgbClr val="0000FF"/>
                </a:solidFill>
              </a:rPr>
              <a:t>Production Site</a:t>
            </a:r>
            <a:endParaRPr lang="en-US" sz="1400" i="1" u="sng" dirty="0">
              <a:solidFill>
                <a:srgbClr val="0000FF"/>
              </a:solidFill>
            </a:endParaRPr>
          </a:p>
        </p:txBody>
      </p:sp>
      <p:sp>
        <p:nvSpPr>
          <p:cNvPr id="38" name="Rectangle 21"/>
          <p:cNvSpPr>
            <a:spLocks noChangeAspect="1"/>
          </p:cNvSpPr>
          <p:nvPr/>
        </p:nvSpPr>
        <p:spPr bwMode="auto">
          <a:xfrm>
            <a:off x="271707" y="1528545"/>
            <a:ext cx="1247775" cy="671512"/>
          </a:xfrm>
          <a:prstGeom prst="rect">
            <a:avLst/>
          </a:prstGeom>
          <a:noFill/>
          <a:ln w="12700">
            <a:noFill/>
            <a:miter lim="800000"/>
            <a:headEnd/>
            <a:tailEnd/>
          </a:ln>
        </p:spPr>
        <p:txBody>
          <a:bodyPr lIns="17859" tIns="17859" rIns="17859" bIns="17859"/>
          <a:lstStyle/>
          <a:p>
            <a:pPr marL="115888" indent="-115888" defTabSz="642938"/>
            <a:r>
              <a:rPr lang="en-US" sz="1400" b="0" dirty="0" smtClean="0">
                <a:solidFill>
                  <a:srgbClr val="800000"/>
                </a:solidFill>
                <a:sym typeface="Arial" pitchFamily="34" charset="0"/>
              </a:rPr>
              <a:t>RAC</a:t>
            </a:r>
          </a:p>
          <a:p>
            <a:pPr marL="115888" indent="-115888" defTabSz="642938">
              <a:buFont typeface="Times New Roman" pitchFamily="18" charset="0"/>
              <a:buChar char="–"/>
            </a:pPr>
            <a:r>
              <a:rPr lang="en-US" sz="1200" b="0" i="1" dirty="0" smtClean="0">
                <a:sym typeface="Arial" pitchFamily="34" charset="0"/>
              </a:rPr>
              <a:t>Scalability</a:t>
            </a:r>
            <a:endParaRPr lang="en-US" sz="1200" b="0" i="1" dirty="0">
              <a:sym typeface="Arial" pitchFamily="34" charset="0"/>
            </a:endParaRPr>
          </a:p>
          <a:p>
            <a:pPr marL="115888" indent="-115888" defTabSz="642938">
              <a:buFont typeface="Times New Roman" pitchFamily="18" charset="0"/>
              <a:buChar char="–"/>
            </a:pPr>
            <a:r>
              <a:rPr lang="en-US" sz="1200" b="0" i="1" dirty="0">
                <a:sym typeface="Arial" pitchFamily="34" charset="0"/>
              </a:rPr>
              <a:t>Server HA</a:t>
            </a:r>
          </a:p>
        </p:txBody>
      </p:sp>
      <p:sp>
        <p:nvSpPr>
          <p:cNvPr id="43" name="Rectangle 21"/>
          <p:cNvSpPr>
            <a:spLocks noChangeAspect="1"/>
          </p:cNvSpPr>
          <p:nvPr/>
        </p:nvSpPr>
        <p:spPr bwMode="auto">
          <a:xfrm>
            <a:off x="271717" y="2655171"/>
            <a:ext cx="1712913" cy="671512"/>
          </a:xfrm>
          <a:prstGeom prst="rect">
            <a:avLst/>
          </a:prstGeom>
          <a:noFill/>
          <a:ln w="12700">
            <a:noFill/>
            <a:miter lim="800000"/>
            <a:headEnd/>
            <a:tailEnd/>
          </a:ln>
        </p:spPr>
        <p:txBody>
          <a:bodyPr lIns="17859" tIns="17859" rIns="17859" bIns="17859"/>
          <a:lstStyle/>
          <a:p>
            <a:pPr marL="115888" indent="-115888" defTabSz="642938"/>
            <a:r>
              <a:rPr lang="en-US" sz="1400" b="0" dirty="0">
                <a:solidFill>
                  <a:srgbClr val="800000"/>
                </a:solidFill>
                <a:sym typeface="Arial" pitchFamily="34" charset="0"/>
              </a:rPr>
              <a:t>Flashback</a:t>
            </a:r>
          </a:p>
          <a:p>
            <a:pPr marL="115888" indent="-115888" defTabSz="642938">
              <a:buFont typeface="Times New Roman" pitchFamily="18" charset="0"/>
              <a:buChar char="–"/>
            </a:pPr>
            <a:r>
              <a:rPr lang="en-US" sz="1200" b="0" i="1" dirty="0">
                <a:sym typeface="Arial" pitchFamily="34" charset="0"/>
              </a:rPr>
              <a:t>Human error </a:t>
            </a:r>
            <a:r>
              <a:rPr lang="en-US" sz="1200" b="0" i="1" dirty="0" smtClean="0">
                <a:sym typeface="Arial" pitchFamily="34" charset="0"/>
              </a:rPr>
              <a:t>correction</a:t>
            </a:r>
            <a:endParaRPr lang="en-US" sz="1200" b="0" i="1" dirty="0">
              <a:sym typeface="Arial" pitchFamily="34" charset="0"/>
            </a:endParaRPr>
          </a:p>
        </p:txBody>
      </p:sp>
      <p:grpSp>
        <p:nvGrpSpPr>
          <p:cNvPr id="9" name="Group 63"/>
          <p:cNvGrpSpPr/>
          <p:nvPr/>
        </p:nvGrpSpPr>
        <p:grpSpPr>
          <a:xfrm>
            <a:off x="5154250" y="1028102"/>
            <a:ext cx="3678607" cy="2801949"/>
            <a:chOff x="5154243" y="1028100"/>
            <a:chExt cx="3678607" cy="2801949"/>
          </a:xfrm>
        </p:grpSpPr>
        <p:pic>
          <p:nvPicPr>
            <p:cNvPr id="5" name="Picture 91" descr="C:\Documents and Settings\sxkumar\My Documents\My Pictures\Cloud.gif"/>
            <p:cNvPicPr>
              <a:picLocks noChangeAspect="1" noChangeArrowheads="1"/>
            </p:cNvPicPr>
            <p:nvPr/>
          </p:nvPicPr>
          <p:blipFill>
            <a:blip r:embed="rId9" cstate="print"/>
            <a:srcRect/>
            <a:stretch>
              <a:fillRect/>
            </a:stretch>
          </p:blipFill>
          <p:spPr bwMode="auto">
            <a:xfrm>
              <a:off x="7014441" y="3099456"/>
              <a:ext cx="1326451" cy="730593"/>
            </a:xfrm>
            <a:prstGeom prst="rect">
              <a:avLst/>
            </a:prstGeom>
            <a:noFill/>
            <a:ln w="9525">
              <a:noFill/>
              <a:miter lim="800000"/>
              <a:headEnd/>
              <a:tailEnd/>
            </a:ln>
          </p:spPr>
        </p:pic>
        <p:pic>
          <p:nvPicPr>
            <p:cNvPr id="6" name="Picture 37"/>
            <p:cNvPicPr>
              <a:picLocks noChangeAspect="1" noChangeArrowheads="1"/>
            </p:cNvPicPr>
            <p:nvPr/>
          </p:nvPicPr>
          <p:blipFill>
            <a:blip r:embed="rId10" cstate="print"/>
            <a:srcRect/>
            <a:stretch>
              <a:fillRect/>
            </a:stretch>
          </p:blipFill>
          <p:spPr bwMode="auto">
            <a:xfrm>
              <a:off x="7359636" y="3190457"/>
              <a:ext cx="597019" cy="457637"/>
            </a:xfrm>
            <a:prstGeom prst="rect">
              <a:avLst/>
            </a:prstGeom>
            <a:noFill/>
            <a:ln w="12700">
              <a:noFill/>
              <a:miter lim="800000"/>
              <a:headEnd/>
              <a:tailEnd/>
            </a:ln>
            <a:effectLst>
              <a:outerShdw dist="76199" dir="4800041" algn="ctr" rotWithShape="0">
                <a:srgbClr val="808080">
                  <a:alpha val="50000"/>
                </a:srgbClr>
              </a:outerShdw>
            </a:effectLst>
          </p:spPr>
        </p:pic>
        <p:sp>
          <p:nvSpPr>
            <p:cNvPr id="15" name="Rectangle 21"/>
            <p:cNvSpPr>
              <a:spLocks noChangeAspect="1"/>
            </p:cNvSpPr>
            <p:nvPr/>
          </p:nvSpPr>
          <p:spPr bwMode="auto">
            <a:xfrm>
              <a:off x="6889750" y="1431705"/>
              <a:ext cx="1930400" cy="671512"/>
            </a:xfrm>
            <a:prstGeom prst="rect">
              <a:avLst/>
            </a:prstGeom>
            <a:noFill/>
            <a:ln w="12700">
              <a:noFill/>
              <a:miter lim="800000"/>
              <a:headEnd/>
              <a:tailEnd/>
            </a:ln>
          </p:spPr>
          <p:txBody>
            <a:bodyPr lIns="17859" tIns="17859" rIns="17859" bIns="17859"/>
            <a:lstStyle/>
            <a:p>
              <a:pPr marL="115888" indent="-115888" defTabSz="642938"/>
              <a:r>
                <a:rPr lang="en-US" sz="1400" b="0" dirty="0">
                  <a:solidFill>
                    <a:srgbClr val="800000"/>
                  </a:solidFill>
                  <a:sym typeface="Arial" pitchFamily="34" charset="0"/>
                </a:rPr>
                <a:t>Active Data Guard</a:t>
              </a:r>
            </a:p>
            <a:p>
              <a:pPr marL="115888" indent="-115888" defTabSz="642938">
                <a:buFont typeface="Times New Roman" pitchFamily="18" charset="0"/>
                <a:buChar char="–"/>
              </a:pPr>
              <a:r>
                <a:rPr lang="en-US" sz="1200" i="1" dirty="0" smtClean="0">
                  <a:sym typeface="Arial" pitchFamily="34" charset="0"/>
                </a:rPr>
                <a:t>Data Protection, DR</a:t>
              </a:r>
            </a:p>
            <a:p>
              <a:pPr marL="115888" indent="-115888" defTabSz="642938">
                <a:buFont typeface="Times New Roman" pitchFamily="18" charset="0"/>
                <a:buChar char="–"/>
              </a:pPr>
              <a:r>
                <a:rPr lang="en-US" sz="1200" b="0" i="1" dirty="0" smtClean="0">
                  <a:sym typeface="Arial" pitchFamily="34" charset="0"/>
                </a:rPr>
                <a:t>Query </a:t>
              </a:r>
              <a:r>
                <a:rPr lang="en-US" sz="1200" b="0" i="1" dirty="0">
                  <a:sym typeface="Arial" pitchFamily="34" charset="0"/>
                </a:rPr>
                <a:t>Offload</a:t>
              </a:r>
            </a:p>
          </p:txBody>
        </p:sp>
        <p:sp>
          <p:nvSpPr>
            <p:cNvPr id="16" name="Rectangle 21"/>
            <p:cNvSpPr>
              <a:spLocks noChangeAspect="1"/>
            </p:cNvSpPr>
            <p:nvPr/>
          </p:nvSpPr>
          <p:spPr bwMode="auto">
            <a:xfrm>
              <a:off x="6902450" y="2171613"/>
              <a:ext cx="1930400" cy="671512"/>
            </a:xfrm>
            <a:prstGeom prst="rect">
              <a:avLst/>
            </a:prstGeom>
            <a:noFill/>
            <a:ln w="12700">
              <a:noFill/>
              <a:miter lim="800000"/>
              <a:headEnd/>
              <a:tailEnd/>
            </a:ln>
          </p:spPr>
          <p:txBody>
            <a:bodyPr lIns="17859" tIns="17859" rIns="17859" bIns="17859"/>
            <a:lstStyle/>
            <a:p>
              <a:pPr marL="115888" indent="-115888" defTabSz="642938"/>
              <a:r>
                <a:rPr lang="en-US" sz="1400" b="0" dirty="0">
                  <a:solidFill>
                    <a:srgbClr val="800000"/>
                  </a:solidFill>
                  <a:sym typeface="Arial" pitchFamily="34" charset="0"/>
                </a:rPr>
                <a:t>GoldenGate</a:t>
              </a:r>
            </a:p>
            <a:p>
              <a:pPr marL="115888" indent="-115888" defTabSz="642938">
                <a:buFont typeface="Times New Roman" pitchFamily="18" charset="0"/>
                <a:buChar char="–"/>
              </a:pPr>
              <a:r>
                <a:rPr lang="en-US" sz="1200" b="0" i="1" dirty="0">
                  <a:sym typeface="Arial" pitchFamily="34" charset="0"/>
                </a:rPr>
                <a:t>Active-active</a:t>
              </a:r>
            </a:p>
            <a:p>
              <a:pPr marL="115888" indent="-115888" defTabSz="642938">
                <a:buFont typeface="Times New Roman" pitchFamily="18" charset="0"/>
                <a:buChar char="–"/>
              </a:pPr>
              <a:r>
                <a:rPr lang="en-US" sz="1200" b="0" i="1" dirty="0" smtClean="0">
                  <a:sym typeface="Arial" pitchFamily="34" charset="0"/>
                </a:rPr>
                <a:t>Heterogeneous</a:t>
              </a:r>
            </a:p>
            <a:p>
              <a:pPr marL="115888" indent="-115888" defTabSz="642938">
                <a:buFont typeface="Times New Roman" pitchFamily="18" charset="0"/>
                <a:buChar char="–"/>
              </a:pPr>
              <a:r>
                <a:rPr lang="en-US" sz="1200" i="1" dirty="0" smtClean="0">
                  <a:sym typeface="Arial" pitchFamily="34" charset="0"/>
                </a:rPr>
                <a:t>Migrations and Upgrades</a:t>
              </a:r>
              <a:endParaRPr lang="en-US" sz="1200" b="0" i="1" dirty="0">
                <a:sym typeface="Arial" pitchFamily="34" charset="0"/>
              </a:endParaRPr>
            </a:p>
          </p:txBody>
        </p:sp>
        <p:sp>
          <p:nvSpPr>
            <p:cNvPr id="18" name="Line 44"/>
            <p:cNvSpPr>
              <a:spLocks noChangeShapeType="1"/>
            </p:cNvSpPr>
            <p:nvPr/>
          </p:nvSpPr>
          <p:spPr bwMode="auto">
            <a:xfrm>
              <a:off x="6614556" y="3467599"/>
              <a:ext cx="603318" cy="5016"/>
            </a:xfrm>
            <a:prstGeom prst="line">
              <a:avLst/>
            </a:prstGeom>
            <a:noFill/>
            <a:ln w="9525">
              <a:solidFill>
                <a:schemeClr val="tx1"/>
              </a:solidFill>
              <a:round/>
              <a:headEnd/>
              <a:tailEnd/>
            </a:ln>
          </p:spPr>
          <p:txBody>
            <a:bodyPr wrap="square" lIns="92075" tIns="46038" rIns="92075" bIns="46038">
              <a:spAutoFit/>
            </a:bodyPr>
            <a:lstStyle/>
            <a:p>
              <a:endParaRPr lang="en-US" dirty="0"/>
            </a:p>
          </p:txBody>
        </p:sp>
        <p:sp>
          <p:nvSpPr>
            <p:cNvPr id="19" name="Text Box 47"/>
            <p:cNvSpPr txBox="1">
              <a:spLocks noChangeArrowheads="1"/>
            </p:cNvSpPr>
            <p:nvPr/>
          </p:nvSpPr>
          <p:spPr bwMode="auto">
            <a:xfrm>
              <a:off x="6264275" y="1028100"/>
              <a:ext cx="2087562" cy="338554"/>
            </a:xfrm>
            <a:prstGeom prst="rect">
              <a:avLst/>
            </a:prstGeom>
            <a:noFill/>
            <a:ln w="12700">
              <a:noFill/>
              <a:miter lim="800000"/>
              <a:headEnd type="none" w="sm" len="sm"/>
              <a:tailEnd type="none" w="sm" len="sm"/>
            </a:ln>
          </p:spPr>
          <p:txBody>
            <a:bodyPr>
              <a:spAutoFit/>
            </a:bodyPr>
            <a:lstStyle/>
            <a:p>
              <a:pPr algn="ctr" eaLnBrk="0" hangingPunct="0"/>
              <a:r>
                <a:rPr lang="en-US" sz="1600" i="1" u="sng" dirty="0">
                  <a:solidFill>
                    <a:srgbClr val="0000FF"/>
                  </a:solidFill>
                </a:rPr>
                <a:t>Active Replica</a:t>
              </a:r>
              <a:endParaRPr lang="en-US" sz="1400" i="1" u="sng" dirty="0">
                <a:solidFill>
                  <a:srgbClr val="0000FF"/>
                </a:solidFill>
              </a:endParaRPr>
            </a:p>
          </p:txBody>
        </p:sp>
        <p:grpSp>
          <p:nvGrpSpPr>
            <p:cNvPr id="10" name="Group 56"/>
            <p:cNvGrpSpPr/>
            <p:nvPr/>
          </p:nvGrpSpPr>
          <p:grpSpPr>
            <a:xfrm>
              <a:off x="5154243" y="1410683"/>
              <a:ext cx="1330203" cy="2096745"/>
              <a:chOff x="1666875" y="1323755"/>
              <a:chExt cx="1585913" cy="3000375"/>
            </a:xfrm>
          </p:grpSpPr>
          <p:pic>
            <p:nvPicPr>
              <p:cNvPr id="58" name="Picture 14"/>
              <p:cNvPicPr>
                <a:picLocks noChangeAspect="1" noChangeArrowheads="1"/>
              </p:cNvPicPr>
              <p:nvPr/>
            </p:nvPicPr>
            <p:blipFill>
              <a:blip r:embed="rId5" cstate="print"/>
              <a:srcRect/>
              <a:stretch>
                <a:fillRect/>
              </a:stretch>
            </p:blipFill>
            <p:spPr bwMode="auto">
              <a:xfrm>
                <a:off x="1809750" y="3728818"/>
                <a:ext cx="595313" cy="595312"/>
              </a:xfrm>
              <a:prstGeom prst="rect">
                <a:avLst/>
              </a:prstGeom>
              <a:noFill/>
              <a:ln w="12700">
                <a:noFill/>
                <a:miter lim="800000"/>
                <a:headEnd/>
                <a:tailEnd/>
              </a:ln>
              <a:effectLst>
                <a:outerShdw dist="76199" dir="4800041" algn="ctr" rotWithShape="0">
                  <a:srgbClr val="808080">
                    <a:alpha val="50000"/>
                  </a:srgbClr>
                </a:outerShdw>
              </a:effectLst>
            </p:spPr>
          </p:pic>
          <p:pic>
            <p:nvPicPr>
              <p:cNvPr id="59" name="Picture 12"/>
              <p:cNvPicPr>
                <a:picLocks noChangeAspect="1" noChangeArrowheads="1"/>
              </p:cNvPicPr>
              <p:nvPr/>
            </p:nvPicPr>
            <p:blipFill>
              <a:blip r:embed="rId5" cstate="print"/>
              <a:srcRect/>
              <a:stretch>
                <a:fillRect/>
              </a:stretch>
            </p:blipFill>
            <p:spPr bwMode="auto">
              <a:xfrm>
                <a:off x="2490788" y="3670080"/>
                <a:ext cx="593725" cy="595312"/>
              </a:xfrm>
              <a:prstGeom prst="rect">
                <a:avLst/>
              </a:prstGeom>
              <a:noFill/>
              <a:ln w="12700">
                <a:noFill/>
                <a:miter lim="800000"/>
                <a:headEnd/>
                <a:tailEnd/>
              </a:ln>
              <a:effectLst>
                <a:outerShdw dist="76199" dir="4800041" algn="ctr" rotWithShape="0">
                  <a:srgbClr val="808080">
                    <a:alpha val="50000"/>
                  </a:srgbClr>
                </a:outerShdw>
              </a:effectLst>
            </p:spPr>
          </p:pic>
          <p:grpSp>
            <p:nvGrpSpPr>
              <p:cNvPr id="11" name="Group 7"/>
              <p:cNvGrpSpPr>
                <a:grpSpLocks/>
              </p:cNvGrpSpPr>
              <p:nvPr/>
            </p:nvGrpSpPr>
            <p:grpSpPr bwMode="auto">
              <a:xfrm>
                <a:off x="2043113" y="1323755"/>
                <a:ext cx="798513" cy="790575"/>
                <a:chOff x="2273" y="1020"/>
                <a:chExt cx="503" cy="498"/>
              </a:xfrm>
            </p:grpSpPr>
            <p:sp>
              <p:nvSpPr>
                <p:cNvPr id="73" name="AutoShape 8"/>
                <p:cNvSpPr>
                  <a:spLocks noChangeArrowheads="1"/>
                </p:cNvSpPr>
                <p:nvPr/>
              </p:nvSpPr>
              <p:spPr bwMode="auto">
                <a:xfrm>
                  <a:off x="2380" y="1300"/>
                  <a:ext cx="226" cy="218"/>
                </a:xfrm>
                <a:prstGeom prst="downArrow">
                  <a:avLst>
                    <a:gd name="adj1" fmla="val 50000"/>
                    <a:gd name="adj2" fmla="val 25000"/>
                  </a:avLst>
                </a:prstGeom>
                <a:solidFill>
                  <a:schemeClr val="accent2"/>
                </a:solidFill>
                <a:ln w="28575">
                  <a:solidFill>
                    <a:schemeClr val="accent2"/>
                  </a:solidFill>
                  <a:miter lim="800000"/>
                  <a:headEnd/>
                  <a:tailEnd/>
                </a:ln>
              </p:spPr>
              <p:txBody>
                <a:bodyPr wrap="none" anchor="ctr"/>
                <a:lstStyle/>
                <a:p>
                  <a:pPr algn="ctr">
                    <a:lnSpc>
                      <a:spcPct val="90000"/>
                    </a:lnSpc>
                    <a:spcBef>
                      <a:spcPct val="50000"/>
                    </a:spcBef>
                    <a:buClr>
                      <a:schemeClr val="accent1"/>
                    </a:buClr>
                  </a:pPr>
                  <a:endParaRPr lang="en-US" dirty="0"/>
                </a:p>
              </p:txBody>
            </p:sp>
            <p:pic>
              <p:nvPicPr>
                <p:cNvPr id="74" name="Picture 5143"/>
                <p:cNvPicPr>
                  <a:picLocks noChangeAspect="1" noChangeArrowheads="1"/>
                </p:cNvPicPr>
                <p:nvPr/>
              </p:nvPicPr>
              <p:blipFill>
                <a:blip r:embed="rId4" cstate="print"/>
                <a:srcRect/>
                <a:stretch>
                  <a:fillRect/>
                </a:stretch>
              </p:blipFill>
              <p:spPr bwMode="auto">
                <a:xfrm>
                  <a:off x="2273" y="1020"/>
                  <a:ext cx="503" cy="401"/>
                </a:xfrm>
                <a:prstGeom prst="rect">
                  <a:avLst/>
                </a:prstGeom>
                <a:noFill/>
                <a:ln w="9525">
                  <a:noFill/>
                  <a:miter lim="800000"/>
                  <a:headEnd/>
                  <a:tailEnd/>
                </a:ln>
              </p:spPr>
            </p:pic>
          </p:grpSp>
          <p:grpSp>
            <p:nvGrpSpPr>
              <p:cNvPr id="12" name="Group 14"/>
              <p:cNvGrpSpPr>
                <a:grpSpLocks/>
              </p:cNvGrpSpPr>
              <p:nvPr/>
            </p:nvGrpSpPr>
            <p:grpSpPr bwMode="auto">
              <a:xfrm>
                <a:off x="1852613" y="2739805"/>
                <a:ext cx="1223963" cy="554037"/>
                <a:chOff x="2031" y="2313"/>
                <a:chExt cx="771" cy="349"/>
              </a:xfrm>
            </p:grpSpPr>
            <p:grpSp>
              <p:nvGrpSpPr>
                <p:cNvPr id="13" name="Group 15"/>
                <p:cNvGrpSpPr>
                  <a:grpSpLocks/>
                </p:cNvGrpSpPr>
                <p:nvPr/>
              </p:nvGrpSpPr>
              <p:grpSpPr bwMode="auto">
                <a:xfrm>
                  <a:off x="2031" y="2436"/>
                  <a:ext cx="771" cy="226"/>
                  <a:chOff x="2031" y="2436"/>
                  <a:chExt cx="771" cy="226"/>
                </a:xfrm>
              </p:grpSpPr>
              <p:sp>
                <p:nvSpPr>
                  <p:cNvPr id="70" name="Line 16"/>
                  <p:cNvSpPr>
                    <a:spLocks noChangeShapeType="1"/>
                  </p:cNvSpPr>
                  <p:nvPr/>
                </p:nvSpPr>
                <p:spPr bwMode="auto">
                  <a:xfrm>
                    <a:off x="2031" y="2662"/>
                    <a:ext cx="771" cy="0"/>
                  </a:xfrm>
                  <a:prstGeom prst="line">
                    <a:avLst/>
                  </a:prstGeom>
                  <a:noFill/>
                  <a:ln w="28575">
                    <a:solidFill>
                      <a:schemeClr val="bg2"/>
                    </a:solidFill>
                    <a:round/>
                    <a:headEnd/>
                    <a:tailEnd/>
                  </a:ln>
                </p:spPr>
                <p:txBody>
                  <a:bodyPr wrap="none" anchor="ctr"/>
                  <a:lstStyle/>
                  <a:p>
                    <a:endParaRPr lang="en-US" dirty="0"/>
                  </a:p>
                </p:txBody>
              </p:sp>
              <p:sp>
                <p:nvSpPr>
                  <p:cNvPr id="71" name="Line 17"/>
                  <p:cNvSpPr>
                    <a:spLocks noChangeShapeType="1"/>
                  </p:cNvSpPr>
                  <p:nvPr/>
                </p:nvSpPr>
                <p:spPr bwMode="auto">
                  <a:xfrm flipV="1">
                    <a:off x="2032" y="2436"/>
                    <a:ext cx="0" cy="226"/>
                  </a:xfrm>
                  <a:prstGeom prst="line">
                    <a:avLst/>
                  </a:prstGeom>
                  <a:noFill/>
                  <a:ln w="28575">
                    <a:solidFill>
                      <a:schemeClr val="bg2"/>
                    </a:solidFill>
                    <a:round/>
                    <a:headEnd/>
                    <a:tailEnd/>
                  </a:ln>
                </p:spPr>
                <p:txBody>
                  <a:bodyPr wrap="none" anchor="ctr"/>
                  <a:lstStyle/>
                  <a:p>
                    <a:endParaRPr lang="en-US" dirty="0"/>
                  </a:p>
                </p:txBody>
              </p:sp>
              <p:sp>
                <p:nvSpPr>
                  <p:cNvPr id="72" name="Line 18"/>
                  <p:cNvSpPr>
                    <a:spLocks noChangeShapeType="1"/>
                  </p:cNvSpPr>
                  <p:nvPr/>
                </p:nvSpPr>
                <p:spPr bwMode="auto">
                  <a:xfrm flipV="1">
                    <a:off x="2795" y="2467"/>
                    <a:ext cx="0" cy="187"/>
                  </a:xfrm>
                  <a:prstGeom prst="line">
                    <a:avLst/>
                  </a:prstGeom>
                  <a:noFill/>
                  <a:ln w="28575">
                    <a:solidFill>
                      <a:schemeClr val="bg2"/>
                    </a:solidFill>
                    <a:round/>
                    <a:headEnd/>
                    <a:tailEnd/>
                  </a:ln>
                </p:spPr>
                <p:txBody>
                  <a:bodyPr wrap="none" anchor="ctr"/>
                  <a:lstStyle/>
                  <a:p>
                    <a:endParaRPr lang="en-US" dirty="0"/>
                  </a:p>
                </p:txBody>
              </p:sp>
            </p:grpSp>
            <p:sp>
              <p:nvSpPr>
                <p:cNvPr id="69" name="Line 19"/>
                <p:cNvSpPr>
                  <a:spLocks noChangeShapeType="1"/>
                </p:cNvSpPr>
                <p:nvPr/>
              </p:nvSpPr>
              <p:spPr bwMode="auto">
                <a:xfrm>
                  <a:off x="2132" y="2313"/>
                  <a:ext cx="600" cy="0"/>
                </a:xfrm>
                <a:prstGeom prst="line">
                  <a:avLst/>
                </a:prstGeom>
                <a:noFill/>
                <a:ln w="28575">
                  <a:solidFill>
                    <a:schemeClr val="bg2"/>
                  </a:solidFill>
                  <a:round/>
                  <a:headEnd/>
                  <a:tailEnd/>
                </a:ln>
              </p:spPr>
              <p:txBody>
                <a:bodyPr wrap="none" anchor="ctr"/>
                <a:lstStyle/>
                <a:p>
                  <a:endParaRPr lang="en-US" dirty="0"/>
                </a:p>
              </p:txBody>
            </p:sp>
          </p:grpSp>
          <p:pic>
            <p:nvPicPr>
              <p:cNvPr id="62" name="Picture 27"/>
              <p:cNvPicPr>
                <a:picLocks noChangeAspect="1" noChangeArrowheads="1"/>
              </p:cNvPicPr>
              <p:nvPr/>
            </p:nvPicPr>
            <p:blipFill>
              <a:blip r:embed="rId6" cstate="print"/>
              <a:srcRect/>
              <a:stretch>
                <a:fillRect/>
              </a:stretch>
            </p:blipFill>
            <p:spPr bwMode="auto">
              <a:xfrm>
                <a:off x="2782888" y="2265143"/>
                <a:ext cx="469900" cy="763587"/>
              </a:xfrm>
              <a:prstGeom prst="rect">
                <a:avLst/>
              </a:prstGeom>
              <a:noFill/>
              <a:ln w="12700">
                <a:noFill/>
                <a:miter lim="800000"/>
                <a:headEnd/>
                <a:tailEnd/>
              </a:ln>
              <a:effectLst>
                <a:outerShdw dist="76199" dir="4800041" algn="ctr" rotWithShape="0">
                  <a:srgbClr val="808080">
                    <a:alpha val="50000"/>
                  </a:srgbClr>
                </a:outerShdw>
              </a:effectLst>
            </p:spPr>
          </p:pic>
          <p:pic>
            <p:nvPicPr>
              <p:cNvPr id="63" name="Picture 32"/>
              <p:cNvPicPr>
                <a:picLocks noChangeAspect="1" noChangeArrowheads="1"/>
              </p:cNvPicPr>
              <p:nvPr/>
            </p:nvPicPr>
            <p:blipFill>
              <a:blip r:embed="rId7" cstate="print"/>
              <a:srcRect/>
              <a:stretch>
                <a:fillRect/>
              </a:stretch>
            </p:blipFill>
            <p:spPr bwMode="auto">
              <a:xfrm>
                <a:off x="1666875" y="2260380"/>
                <a:ext cx="471488" cy="766762"/>
              </a:xfrm>
              <a:prstGeom prst="rect">
                <a:avLst/>
              </a:prstGeom>
              <a:noFill/>
              <a:ln w="12700">
                <a:noFill/>
                <a:miter lim="800000"/>
                <a:headEnd/>
                <a:tailEnd/>
              </a:ln>
              <a:effectLst>
                <a:outerShdw dist="76199" dir="4800041" algn="ctr" rotWithShape="0">
                  <a:srgbClr val="808080">
                    <a:alpha val="50000"/>
                  </a:srgbClr>
                </a:outerShdw>
              </a:effectLst>
            </p:spPr>
          </p:pic>
          <p:grpSp>
            <p:nvGrpSpPr>
              <p:cNvPr id="14" name="Group 22"/>
              <p:cNvGrpSpPr>
                <a:grpSpLocks/>
              </p:cNvGrpSpPr>
              <p:nvPr/>
            </p:nvGrpSpPr>
            <p:grpSpPr bwMode="auto">
              <a:xfrm>
                <a:off x="2122488" y="2260380"/>
                <a:ext cx="660400" cy="2055812"/>
                <a:chOff x="2361" y="1987"/>
                <a:chExt cx="416" cy="1295"/>
              </a:xfrm>
            </p:grpSpPr>
            <p:sp>
              <p:nvSpPr>
                <p:cNvPr id="65" name="Line 23"/>
                <p:cNvSpPr>
                  <a:spLocks noChangeShapeType="1"/>
                </p:cNvSpPr>
                <p:nvPr/>
              </p:nvSpPr>
              <p:spPr bwMode="auto">
                <a:xfrm>
                  <a:off x="2584" y="2475"/>
                  <a:ext cx="0" cy="475"/>
                </a:xfrm>
                <a:prstGeom prst="line">
                  <a:avLst/>
                </a:prstGeom>
                <a:noFill/>
                <a:ln w="28575">
                  <a:solidFill>
                    <a:schemeClr val="bg2"/>
                  </a:solidFill>
                  <a:round/>
                  <a:headEnd/>
                  <a:tailEnd/>
                </a:ln>
              </p:spPr>
              <p:txBody>
                <a:bodyPr wrap="none" anchor="ctr"/>
                <a:lstStyle/>
                <a:p>
                  <a:endParaRPr lang="en-US" dirty="0"/>
                </a:p>
              </p:txBody>
            </p:sp>
            <p:pic>
              <p:nvPicPr>
                <p:cNvPr id="66" name="Picture 28"/>
                <p:cNvPicPr>
                  <a:picLocks noChangeAspect="1" noChangeArrowheads="1"/>
                </p:cNvPicPr>
                <p:nvPr/>
              </p:nvPicPr>
              <p:blipFill>
                <a:blip r:embed="rId7" cstate="print"/>
                <a:srcRect/>
                <a:stretch>
                  <a:fillRect/>
                </a:stretch>
              </p:blipFill>
              <p:spPr bwMode="auto">
                <a:xfrm>
                  <a:off x="2428" y="1987"/>
                  <a:ext cx="296" cy="483"/>
                </a:xfrm>
                <a:prstGeom prst="rect">
                  <a:avLst/>
                </a:prstGeom>
                <a:noFill/>
                <a:ln w="12700">
                  <a:noFill/>
                  <a:miter lim="800000"/>
                  <a:headEnd/>
                  <a:tailEnd/>
                </a:ln>
                <a:effectLst>
                  <a:outerShdw dist="76199" dir="4800041" algn="ctr" rotWithShape="0">
                    <a:srgbClr val="808080">
                      <a:alpha val="50000"/>
                    </a:srgbClr>
                  </a:outerShdw>
                </a:effectLst>
              </p:spPr>
            </p:pic>
            <p:pic>
              <p:nvPicPr>
                <p:cNvPr id="67" name="Picture 13"/>
                <p:cNvPicPr>
                  <a:picLocks noChangeAspect="1" noChangeArrowheads="1"/>
                </p:cNvPicPr>
                <p:nvPr/>
              </p:nvPicPr>
              <p:blipFill>
                <a:blip r:embed="rId8" cstate="print"/>
                <a:srcRect/>
                <a:stretch>
                  <a:fillRect/>
                </a:stretch>
              </p:blipFill>
              <p:spPr bwMode="auto">
                <a:xfrm>
                  <a:off x="2361" y="2868"/>
                  <a:ext cx="416" cy="414"/>
                </a:xfrm>
                <a:prstGeom prst="rect">
                  <a:avLst/>
                </a:prstGeom>
                <a:noFill/>
                <a:ln w="12700">
                  <a:noFill/>
                  <a:miter lim="800000"/>
                  <a:headEnd/>
                  <a:tailEnd/>
                </a:ln>
                <a:effectLst>
                  <a:outerShdw dist="76199" dir="4800041" algn="ctr" rotWithShape="0">
                    <a:srgbClr val="808080">
                      <a:alpha val="50000"/>
                    </a:srgbClr>
                  </a:outerShdw>
                </a:effectLst>
              </p:spPr>
            </p:pic>
          </p:grpSp>
        </p:grpSp>
      </p:grpSp>
      <p:grpSp>
        <p:nvGrpSpPr>
          <p:cNvPr id="17" name="Group 85"/>
          <p:cNvGrpSpPr/>
          <p:nvPr/>
        </p:nvGrpSpPr>
        <p:grpSpPr>
          <a:xfrm>
            <a:off x="1733798" y="1993092"/>
            <a:ext cx="4819316" cy="1652645"/>
            <a:chOff x="1733798" y="1993079"/>
            <a:chExt cx="4819316" cy="1652645"/>
          </a:xfrm>
        </p:grpSpPr>
        <p:sp>
          <p:nvSpPr>
            <p:cNvPr id="84" name="Rectangle 83"/>
            <p:cNvSpPr/>
            <p:nvPr/>
          </p:nvSpPr>
          <p:spPr>
            <a:xfrm>
              <a:off x="1733798" y="1995054"/>
              <a:ext cx="1508166" cy="16506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lgn="l"/>
              <a:endParaRPr lang="en-US" sz="1600" dirty="0" smtClean="0">
                <a:solidFill>
                  <a:schemeClr val="tx1"/>
                </a:solidFill>
                <a:latin typeface="Arial" pitchFamily="34" charset="0"/>
                <a:cs typeface="Arial" pitchFamily="34" charset="0"/>
              </a:endParaRPr>
            </a:p>
          </p:txBody>
        </p:sp>
        <p:sp>
          <p:nvSpPr>
            <p:cNvPr id="85" name="Rectangle 84"/>
            <p:cNvSpPr/>
            <p:nvPr/>
          </p:nvSpPr>
          <p:spPr>
            <a:xfrm>
              <a:off x="5044948" y="1993079"/>
              <a:ext cx="1508166" cy="16506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lgn="l"/>
              <a:endParaRPr lang="en-US" sz="1600" dirty="0" smtClean="0">
                <a:solidFill>
                  <a:schemeClr val="tx1"/>
                </a:solidFill>
                <a:latin typeface="Arial" pitchFamily="34" charset="0"/>
                <a:cs typeface="Arial" pitchFamily="34" charset="0"/>
              </a:endParaRPr>
            </a:p>
          </p:txBody>
        </p:sp>
      </p:grpSp>
      <p:grpSp>
        <p:nvGrpSpPr>
          <p:cNvPr id="20" name="Group 87"/>
          <p:cNvGrpSpPr/>
          <p:nvPr/>
        </p:nvGrpSpPr>
        <p:grpSpPr>
          <a:xfrm>
            <a:off x="2023268" y="1972923"/>
            <a:ext cx="4259650" cy="1691472"/>
            <a:chOff x="2023268" y="1972923"/>
            <a:chExt cx="4259650" cy="1691472"/>
          </a:xfrm>
        </p:grpSpPr>
        <p:pic>
          <p:nvPicPr>
            <p:cNvPr id="79" name="Picture 16" descr="ExadataX2-8_1up_0074.png"/>
            <p:cNvPicPr>
              <a:picLocks noChangeAspect="1"/>
            </p:cNvPicPr>
            <p:nvPr/>
          </p:nvPicPr>
          <p:blipFill>
            <a:blip r:embed="rId11" cstate="print"/>
            <a:srcRect/>
            <a:stretch>
              <a:fillRect/>
            </a:stretch>
          </p:blipFill>
          <p:spPr bwMode="auto">
            <a:xfrm>
              <a:off x="2023268" y="1974898"/>
              <a:ext cx="936625" cy="1689497"/>
            </a:xfrm>
            <a:prstGeom prst="rect">
              <a:avLst/>
            </a:prstGeom>
            <a:noFill/>
            <a:ln w="9525">
              <a:noFill/>
              <a:miter lim="800000"/>
              <a:headEnd/>
              <a:tailEnd/>
            </a:ln>
          </p:spPr>
        </p:pic>
        <p:pic>
          <p:nvPicPr>
            <p:cNvPr id="87" name="Picture 16" descr="ExadataX2-8_1up_0074.png"/>
            <p:cNvPicPr>
              <a:picLocks noChangeAspect="1"/>
            </p:cNvPicPr>
            <p:nvPr/>
          </p:nvPicPr>
          <p:blipFill>
            <a:blip r:embed="rId11" cstate="print"/>
            <a:srcRect/>
            <a:stretch>
              <a:fillRect/>
            </a:stretch>
          </p:blipFill>
          <p:spPr bwMode="auto">
            <a:xfrm>
              <a:off x="5346293" y="1972923"/>
              <a:ext cx="936625" cy="1689497"/>
            </a:xfrm>
            <a:prstGeom prst="rect">
              <a:avLst/>
            </a:prstGeom>
            <a:noFill/>
            <a:ln w="9525">
              <a:noFill/>
              <a:miter lim="800000"/>
              <a:headEnd/>
              <a:tailEnd/>
            </a:ln>
          </p:spPr>
        </p:pic>
      </p:grpSp>
      <p:sp>
        <p:nvSpPr>
          <p:cNvPr id="80" name="Title 1"/>
          <p:cNvSpPr>
            <a:spLocks noGrp="1"/>
          </p:cNvSpPr>
          <p:nvPr>
            <p:ph type="title"/>
          </p:nvPr>
        </p:nvSpPr>
        <p:spPr/>
        <p:txBody>
          <a:bodyPr/>
          <a:lstStyle/>
          <a:p>
            <a:r>
              <a:rPr lang="en-US" dirty="0" smtClean="0"/>
              <a:t>Maximum Availability Architecture (MAA)</a:t>
            </a:r>
            <a:endParaRPr lang="en-US" dirty="0"/>
          </a:p>
        </p:txBody>
      </p:sp>
      <p:sp>
        <p:nvSpPr>
          <p:cNvPr id="75" name="Text Placeholder 74"/>
          <p:cNvSpPr>
            <a:spLocks noGrp="1"/>
          </p:cNvSpPr>
          <p:nvPr>
            <p:ph type="body" sz="quarter" idx="13"/>
          </p:nvPr>
        </p:nvSpPr>
        <p:spPr/>
        <p:txBody>
          <a:bodyPr/>
          <a:lstStyle/>
          <a:p>
            <a:r>
              <a:rPr lang="en-US" dirty="0" smtClean="0"/>
              <a:t>Integrated, Active, High Return on Investment</a:t>
            </a:r>
          </a:p>
          <a:p>
            <a:endParaRPr lang="en-US" dirty="0"/>
          </a:p>
        </p:txBody>
      </p:sp>
      <p:sp>
        <p:nvSpPr>
          <p:cNvPr id="82" name="Rectangle 21"/>
          <p:cNvSpPr>
            <a:spLocks noChangeAspect="1"/>
          </p:cNvSpPr>
          <p:nvPr/>
        </p:nvSpPr>
        <p:spPr bwMode="auto">
          <a:xfrm>
            <a:off x="6778625" y="4126221"/>
            <a:ext cx="2178050" cy="541337"/>
          </a:xfrm>
          <a:prstGeom prst="rect">
            <a:avLst/>
          </a:prstGeom>
          <a:noFill/>
          <a:ln w="12700">
            <a:noFill/>
            <a:miter lim="800000"/>
            <a:headEnd/>
            <a:tailEnd/>
          </a:ln>
        </p:spPr>
        <p:txBody>
          <a:bodyPr lIns="17859" tIns="17859" rIns="17859" bIns="17859"/>
          <a:lstStyle/>
          <a:p>
            <a:pPr marL="115888" indent="-115888" defTabSz="642938">
              <a:spcBef>
                <a:spcPct val="50000"/>
              </a:spcBef>
              <a:buFont typeface="Times New Roman" pitchFamily="18" charset="0"/>
              <a:buNone/>
            </a:pPr>
            <a:r>
              <a:rPr lang="en-US" sz="1400" b="0" dirty="0">
                <a:solidFill>
                  <a:srgbClr val="800000"/>
                </a:solidFill>
                <a:sym typeface="Arial" pitchFamily="34" charset="0"/>
              </a:rPr>
              <a:t>Oracle Secure Backup</a:t>
            </a:r>
            <a:endParaRPr lang="en-US" sz="1200" b="0" i="1" dirty="0">
              <a:sym typeface="Arial" pitchFamily="34" charset="0"/>
            </a:endParaRPr>
          </a:p>
          <a:p>
            <a:pPr marL="115888" indent="-115888" defTabSz="642938">
              <a:buFont typeface="Times New Roman" pitchFamily="18" charset="0"/>
              <a:buChar char="–"/>
            </a:pPr>
            <a:r>
              <a:rPr lang="en-US" sz="1200" b="0" i="1" dirty="0">
                <a:sym typeface="Arial" pitchFamily="34" charset="0"/>
              </a:rPr>
              <a:t>Backup to tape / cloud</a:t>
            </a:r>
          </a:p>
        </p:txBody>
      </p:sp>
      <p:sp>
        <p:nvSpPr>
          <p:cNvPr id="64" name="Rectangle 21"/>
          <p:cNvSpPr>
            <a:spLocks noChangeAspect="1"/>
          </p:cNvSpPr>
          <p:nvPr/>
        </p:nvSpPr>
        <p:spPr bwMode="auto">
          <a:xfrm>
            <a:off x="3288335" y="3482037"/>
            <a:ext cx="2773363" cy="505174"/>
          </a:xfrm>
          <a:prstGeom prst="rect">
            <a:avLst/>
          </a:prstGeom>
          <a:noFill/>
          <a:ln w="12700">
            <a:noFill/>
            <a:miter lim="800000"/>
            <a:headEnd/>
            <a:tailEnd/>
          </a:ln>
        </p:spPr>
        <p:txBody>
          <a:bodyPr lIns="17859" tIns="17859" rIns="17859" bIns="17859"/>
          <a:lstStyle/>
          <a:p>
            <a:pPr marL="115888" indent="-115888" defTabSz="642938">
              <a:spcBef>
                <a:spcPct val="50000"/>
              </a:spcBef>
              <a:buFont typeface="Times New Roman" pitchFamily="18" charset="0"/>
              <a:buNone/>
            </a:pPr>
            <a:r>
              <a:rPr lang="en-US" sz="1400" b="0" dirty="0">
                <a:solidFill>
                  <a:srgbClr val="800000"/>
                </a:solidFill>
                <a:sym typeface="Arial" pitchFamily="34" charset="0"/>
              </a:rPr>
              <a:t>ASM</a:t>
            </a:r>
            <a:endParaRPr lang="en-US" sz="1200" b="0" i="1" dirty="0">
              <a:sym typeface="Arial" pitchFamily="34" charset="0"/>
            </a:endParaRPr>
          </a:p>
          <a:p>
            <a:pPr marL="115888" indent="-115888" defTabSz="642938">
              <a:buFont typeface="Times New Roman" pitchFamily="18" charset="0"/>
              <a:buChar char="–"/>
            </a:pPr>
            <a:r>
              <a:rPr lang="en-US" sz="1200" b="0" i="1" dirty="0">
                <a:sym typeface="Arial" pitchFamily="34" charset="0"/>
              </a:rPr>
              <a:t>Volume </a:t>
            </a:r>
            <a:r>
              <a:rPr lang="en-US" sz="1200" b="0" i="1" dirty="0" smtClean="0">
                <a:sym typeface="Arial" pitchFamily="34" charset="0"/>
              </a:rPr>
              <a:t>Management</a:t>
            </a:r>
            <a:endParaRPr lang="en-US" sz="1200" b="0" i="1" dirty="0">
              <a:sym typeface="Arial" pitchFamily="34" charset="0"/>
            </a:endParaRPr>
          </a:p>
        </p:txBody>
      </p:sp>
      <p:sp>
        <p:nvSpPr>
          <p:cNvPr id="68" name="Rectangle 21"/>
          <p:cNvSpPr>
            <a:spLocks noChangeAspect="1"/>
          </p:cNvSpPr>
          <p:nvPr/>
        </p:nvSpPr>
        <p:spPr bwMode="auto">
          <a:xfrm>
            <a:off x="3291872" y="3985326"/>
            <a:ext cx="2773363" cy="533512"/>
          </a:xfrm>
          <a:prstGeom prst="rect">
            <a:avLst/>
          </a:prstGeom>
          <a:noFill/>
          <a:ln w="12700">
            <a:noFill/>
            <a:miter lim="800000"/>
            <a:headEnd/>
            <a:tailEnd/>
          </a:ln>
        </p:spPr>
        <p:txBody>
          <a:bodyPr lIns="17859" tIns="17859" rIns="17859" bIns="17859"/>
          <a:lstStyle/>
          <a:p>
            <a:pPr marL="115888" indent="-115888" defTabSz="642938">
              <a:spcBef>
                <a:spcPct val="50000"/>
              </a:spcBef>
            </a:pPr>
            <a:r>
              <a:rPr lang="en-US" sz="1400" b="0" dirty="0" smtClean="0">
                <a:solidFill>
                  <a:srgbClr val="800000"/>
                </a:solidFill>
                <a:sym typeface="Arial" pitchFamily="34" charset="0"/>
              </a:rPr>
              <a:t>RMAN </a:t>
            </a:r>
            <a:r>
              <a:rPr lang="en-US" sz="1400" b="0" dirty="0">
                <a:solidFill>
                  <a:srgbClr val="800000"/>
                </a:solidFill>
                <a:sym typeface="Arial" pitchFamily="34" charset="0"/>
              </a:rPr>
              <a:t>&amp; Fast Recovery Area</a:t>
            </a:r>
          </a:p>
          <a:p>
            <a:pPr marL="115888" indent="-115888" defTabSz="642938">
              <a:buFont typeface="Times New Roman" pitchFamily="18" charset="0"/>
              <a:buChar char="–"/>
            </a:pPr>
            <a:r>
              <a:rPr lang="en-US" sz="1200" b="0" i="1" dirty="0">
                <a:sym typeface="Arial" pitchFamily="34" charset="0"/>
              </a:rPr>
              <a:t>On-disk backups</a:t>
            </a:r>
          </a:p>
        </p:txBody>
      </p:sp>
    </p:spTree>
  </p:cSld>
  <p:clrMapOvr>
    <a:masterClrMapping/>
  </p:clrMapOvr>
  <p:transition spd="med">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Title 1"/>
          <p:cNvSpPr>
            <a:spLocks noGrp="1"/>
          </p:cNvSpPr>
          <p:nvPr>
            <p:ph type="title"/>
          </p:nvPr>
        </p:nvSpPr>
        <p:spPr>
          <a:xfrm>
            <a:off x="804863" y="246063"/>
            <a:ext cx="8229600" cy="406400"/>
          </a:xfrm>
        </p:spPr>
        <p:txBody>
          <a:bodyPr/>
          <a:lstStyle/>
          <a:p>
            <a:pPr eaLnBrk="1" hangingPunct="1"/>
            <a:r>
              <a:rPr lang="en-US" dirty="0" smtClean="0"/>
              <a:t>Building Blocks of MAA</a:t>
            </a:r>
          </a:p>
        </p:txBody>
      </p:sp>
      <p:sp>
        <p:nvSpPr>
          <p:cNvPr id="164867" name="Text Placeholder 3"/>
          <p:cNvSpPr>
            <a:spLocks noGrp="1"/>
          </p:cNvSpPr>
          <p:nvPr>
            <p:ph type="body" sz="quarter" idx="13"/>
          </p:nvPr>
        </p:nvSpPr>
        <p:spPr>
          <a:xfrm>
            <a:off x="804863" y="647700"/>
            <a:ext cx="8229600" cy="304800"/>
          </a:xfrm>
        </p:spPr>
        <p:txBody>
          <a:bodyPr/>
          <a:lstStyle/>
          <a:p>
            <a:pPr eaLnBrk="1" hangingPunct="1">
              <a:spcAft>
                <a:spcPct val="0"/>
              </a:spcAft>
            </a:pPr>
            <a:r>
              <a:rPr lang="en-US" dirty="0" smtClean="0"/>
              <a:t>Architecture and Best Practices</a:t>
            </a:r>
          </a:p>
        </p:txBody>
      </p:sp>
      <p:grpSp>
        <p:nvGrpSpPr>
          <p:cNvPr id="17" name="Group 16"/>
          <p:cNvGrpSpPr>
            <a:grpSpLocks noChangeAspect="1"/>
          </p:cNvGrpSpPr>
          <p:nvPr/>
        </p:nvGrpSpPr>
        <p:grpSpPr>
          <a:xfrm>
            <a:off x="695281" y="1190609"/>
            <a:ext cx="3459494" cy="3177127"/>
            <a:chOff x="1409690" y="1176338"/>
            <a:chExt cx="2859087" cy="2625725"/>
          </a:xfrm>
        </p:grpSpPr>
        <p:sp>
          <p:nvSpPr>
            <p:cNvPr id="21" name="Freeform 6"/>
            <p:cNvSpPr>
              <a:spLocks/>
            </p:cNvSpPr>
            <p:nvPr/>
          </p:nvSpPr>
          <p:spPr bwMode="auto">
            <a:xfrm>
              <a:off x="2227252" y="1176338"/>
              <a:ext cx="1222375" cy="1120775"/>
            </a:xfrm>
            <a:custGeom>
              <a:avLst/>
              <a:gdLst>
                <a:gd name="T0" fmla="*/ 460 w 921"/>
                <a:gd name="T1" fmla="*/ 0 h 845"/>
                <a:gd name="T2" fmla="*/ 0 w 921"/>
                <a:gd name="T3" fmla="*/ 845 h 845"/>
                <a:gd name="T4" fmla="*/ 921 w 921"/>
                <a:gd name="T5" fmla="*/ 845 h 845"/>
                <a:gd name="T6" fmla="*/ 460 w 921"/>
                <a:gd name="T7" fmla="*/ 0 h 845"/>
              </a:gdLst>
              <a:ahLst/>
              <a:cxnLst>
                <a:cxn ang="0">
                  <a:pos x="T0" y="T1"/>
                </a:cxn>
                <a:cxn ang="0">
                  <a:pos x="T2" y="T3"/>
                </a:cxn>
                <a:cxn ang="0">
                  <a:pos x="T4" y="T5"/>
                </a:cxn>
                <a:cxn ang="0">
                  <a:pos x="T6" y="T7"/>
                </a:cxn>
              </a:cxnLst>
              <a:rect l="0" t="0" r="r" b="b"/>
              <a:pathLst>
                <a:path w="921" h="845">
                  <a:moveTo>
                    <a:pt x="460" y="0"/>
                  </a:moveTo>
                  <a:lnTo>
                    <a:pt x="0" y="845"/>
                  </a:lnTo>
                  <a:lnTo>
                    <a:pt x="921" y="845"/>
                  </a:lnTo>
                  <a:lnTo>
                    <a:pt x="460" y="0"/>
                  </a:lnTo>
                  <a:close/>
                </a:path>
              </a:pathLst>
            </a:custGeom>
            <a:gradFill flip="none" rotWithShape="1">
              <a:gsLst>
                <a:gs pos="100000">
                  <a:schemeClr val="accent1">
                    <a:lumMod val="75000"/>
                  </a:schemeClr>
                </a:gs>
                <a:gs pos="42000">
                  <a:schemeClr val="accent1"/>
                </a:gs>
              </a:gsLst>
              <a:lin ang="5400000" scaled="1"/>
              <a:tileRect/>
            </a:gradFill>
            <a:ln>
              <a:noFill/>
            </a:ln>
          </p:spPr>
          <p:txBody>
            <a:bodyPr/>
            <a:lstStyle/>
            <a:p>
              <a:pPr fontAlgn="auto">
                <a:spcBef>
                  <a:spcPts val="0"/>
                </a:spcBef>
                <a:spcAft>
                  <a:spcPts val="0"/>
                </a:spcAft>
                <a:defRPr/>
              </a:pPr>
              <a:endParaRPr lang="en-US" dirty="0">
                <a:latin typeface="+mn-lt"/>
                <a:cs typeface="+mn-cs"/>
              </a:endParaRPr>
            </a:p>
          </p:txBody>
        </p:sp>
        <p:sp>
          <p:nvSpPr>
            <p:cNvPr id="164874" name="Freeform 7"/>
            <p:cNvSpPr>
              <a:spLocks/>
            </p:cNvSpPr>
            <p:nvPr/>
          </p:nvSpPr>
          <p:spPr bwMode="auto">
            <a:xfrm>
              <a:off x="1409690" y="3090863"/>
              <a:ext cx="2859087" cy="711200"/>
            </a:xfrm>
            <a:custGeom>
              <a:avLst/>
              <a:gdLst>
                <a:gd name="T0" fmla="*/ 2147483647 w 2155"/>
                <a:gd name="T1" fmla="*/ 0 h 536"/>
                <a:gd name="T2" fmla="*/ 2147483647 w 2155"/>
                <a:gd name="T3" fmla="*/ 0 h 536"/>
                <a:gd name="T4" fmla="*/ 0 w 2155"/>
                <a:gd name="T5" fmla="*/ 2147483647 h 536"/>
                <a:gd name="T6" fmla="*/ 2147483647 w 2155"/>
                <a:gd name="T7" fmla="*/ 2147483647 h 536"/>
                <a:gd name="T8" fmla="*/ 2147483647 w 2155"/>
                <a:gd name="T9" fmla="*/ 0 h 536"/>
                <a:gd name="T10" fmla="*/ 0 60000 65536"/>
                <a:gd name="T11" fmla="*/ 0 60000 65536"/>
                <a:gd name="T12" fmla="*/ 0 60000 65536"/>
                <a:gd name="T13" fmla="*/ 0 60000 65536"/>
                <a:gd name="T14" fmla="*/ 0 60000 65536"/>
                <a:gd name="T15" fmla="*/ 0 w 2155"/>
                <a:gd name="T16" fmla="*/ 0 h 536"/>
                <a:gd name="T17" fmla="*/ 2155 w 2155"/>
                <a:gd name="T18" fmla="*/ 536 h 536"/>
              </a:gdLst>
              <a:ahLst/>
              <a:cxnLst>
                <a:cxn ang="T10">
                  <a:pos x="T0" y="T1"/>
                </a:cxn>
                <a:cxn ang="T11">
                  <a:pos x="T2" y="T3"/>
                </a:cxn>
                <a:cxn ang="T12">
                  <a:pos x="T4" y="T5"/>
                </a:cxn>
                <a:cxn ang="T13">
                  <a:pos x="T6" y="T7"/>
                </a:cxn>
                <a:cxn ang="T14">
                  <a:pos x="T8" y="T9"/>
                </a:cxn>
              </a:cxnLst>
              <a:rect l="T15" t="T16" r="T17" b="T18"/>
              <a:pathLst>
                <a:path w="2155" h="536">
                  <a:moveTo>
                    <a:pt x="1864" y="0"/>
                  </a:moveTo>
                  <a:lnTo>
                    <a:pt x="293" y="0"/>
                  </a:lnTo>
                  <a:lnTo>
                    <a:pt x="0" y="536"/>
                  </a:lnTo>
                  <a:lnTo>
                    <a:pt x="2155" y="536"/>
                  </a:lnTo>
                  <a:lnTo>
                    <a:pt x="1864" y="0"/>
                  </a:lnTo>
                  <a:close/>
                </a:path>
              </a:pathLst>
            </a:custGeom>
            <a:solidFill>
              <a:schemeClr val="bg2"/>
            </a:solidFill>
            <a:ln w="9525">
              <a:noFill/>
              <a:round/>
              <a:headEnd/>
              <a:tailEnd/>
            </a:ln>
          </p:spPr>
          <p:txBody>
            <a:bodyPr/>
            <a:lstStyle/>
            <a:p>
              <a:endParaRPr lang="en-US" dirty="0"/>
            </a:p>
          </p:txBody>
        </p:sp>
        <p:sp>
          <p:nvSpPr>
            <p:cNvPr id="23" name="Freeform 8"/>
            <p:cNvSpPr>
              <a:spLocks/>
            </p:cNvSpPr>
            <p:nvPr/>
          </p:nvSpPr>
          <p:spPr bwMode="auto">
            <a:xfrm>
              <a:off x="1819265" y="2339975"/>
              <a:ext cx="2038350" cy="706438"/>
            </a:xfrm>
            <a:custGeom>
              <a:avLst/>
              <a:gdLst>
                <a:gd name="T0" fmla="*/ 1248 w 1536"/>
                <a:gd name="T1" fmla="*/ 0 h 532"/>
                <a:gd name="T2" fmla="*/ 291 w 1536"/>
                <a:gd name="T3" fmla="*/ 0 h 532"/>
                <a:gd name="T4" fmla="*/ 0 w 1536"/>
                <a:gd name="T5" fmla="*/ 532 h 532"/>
                <a:gd name="T6" fmla="*/ 1536 w 1536"/>
                <a:gd name="T7" fmla="*/ 532 h 532"/>
                <a:gd name="T8" fmla="*/ 1248 w 1536"/>
                <a:gd name="T9" fmla="*/ 0 h 532"/>
              </a:gdLst>
              <a:ahLst/>
              <a:cxnLst>
                <a:cxn ang="0">
                  <a:pos x="T0" y="T1"/>
                </a:cxn>
                <a:cxn ang="0">
                  <a:pos x="T2" y="T3"/>
                </a:cxn>
                <a:cxn ang="0">
                  <a:pos x="T4" y="T5"/>
                </a:cxn>
                <a:cxn ang="0">
                  <a:pos x="T6" y="T7"/>
                </a:cxn>
                <a:cxn ang="0">
                  <a:pos x="T8" y="T9"/>
                </a:cxn>
              </a:cxnLst>
              <a:rect l="0" t="0" r="r" b="b"/>
              <a:pathLst>
                <a:path w="1536" h="532">
                  <a:moveTo>
                    <a:pt x="1248" y="0"/>
                  </a:moveTo>
                  <a:lnTo>
                    <a:pt x="291" y="0"/>
                  </a:lnTo>
                  <a:lnTo>
                    <a:pt x="0" y="532"/>
                  </a:lnTo>
                  <a:lnTo>
                    <a:pt x="1536" y="532"/>
                  </a:lnTo>
                  <a:lnTo>
                    <a:pt x="1248" y="0"/>
                  </a:lnTo>
                  <a:close/>
                </a:path>
              </a:pathLst>
            </a:custGeom>
            <a:solidFill>
              <a:schemeClr val="bg2">
                <a:lumMod val="75000"/>
              </a:schemeClr>
            </a:solidFill>
            <a:ln>
              <a:noFill/>
            </a:ln>
          </p:spPr>
          <p:txBody>
            <a:bodyPr/>
            <a:lstStyle/>
            <a:p>
              <a:pPr fontAlgn="auto">
                <a:spcBef>
                  <a:spcPts val="0"/>
                </a:spcBef>
                <a:spcAft>
                  <a:spcPts val="0"/>
                </a:spcAft>
                <a:defRPr/>
              </a:pPr>
              <a:endParaRPr lang="en-US" dirty="0">
                <a:latin typeface="+mn-lt"/>
                <a:cs typeface="+mn-cs"/>
              </a:endParaRPr>
            </a:p>
          </p:txBody>
        </p:sp>
      </p:grpSp>
      <p:sp>
        <p:nvSpPr>
          <p:cNvPr id="164878" name="Text Box 23"/>
          <p:cNvSpPr txBox="1">
            <a:spLocks noChangeArrowheads="1"/>
          </p:cNvSpPr>
          <p:nvPr/>
        </p:nvSpPr>
        <p:spPr bwMode="gray">
          <a:xfrm>
            <a:off x="1297099" y="2758445"/>
            <a:ext cx="2257425" cy="563231"/>
          </a:xfrm>
          <a:prstGeom prst="rect">
            <a:avLst/>
          </a:prstGeom>
          <a:noFill/>
          <a:ln w="9525">
            <a:noFill/>
            <a:miter lim="800000"/>
            <a:headEnd/>
            <a:tailEnd/>
          </a:ln>
        </p:spPr>
        <p:txBody>
          <a:bodyPr anchor="ctr" anchorCtr="1">
            <a:spAutoFit/>
          </a:bodyPr>
          <a:lstStyle/>
          <a:p>
            <a:pPr algn="ctr">
              <a:lnSpc>
                <a:spcPct val="85000"/>
              </a:lnSpc>
            </a:pPr>
            <a:r>
              <a:rPr lang="en-US" dirty="0" smtClean="0">
                <a:ea typeface="ＭＳ Ｐゴシック" pitchFamily="34" charset="-128"/>
              </a:rPr>
              <a:t>Configuration</a:t>
            </a:r>
            <a:br>
              <a:rPr lang="en-US" dirty="0" smtClean="0">
                <a:ea typeface="ＭＳ Ｐゴシック" pitchFamily="34" charset="-128"/>
              </a:rPr>
            </a:br>
            <a:r>
              <a:rPr lang="en-US" dirty="0" smtClean="0">
                <a:ea typeface="ＭＳ Ｐゴシック" pitchFamily="34" charset="-128"/>
              </a:rPr>
              <a:t>Best Practices</a:t>
            </a:r>
            <a:endParaRPr lang="en-US" dirty="0">
              <a:solidFill>
                <a:schemeClr val="tx2"/>
              </a:solidFill>
              <a:ea typeface="ＭＳ Ｐゴシック" pitchFamily="34" charset="-128"/>
            </a:endParaRPr>
          </a:p>
        </p:txBody>
      </p:sp>
      <p:sp>
        <p:nvSpPr>
          <p:cNvPr id="164879" name="Text Box 24"/>
          <p:cNvSpPr txBox="1">
            <a:spLocks noChangeArrowheads="1"/>
          </p:cNvSpPr>
          <p:nvPr/>
        </p:nvSpPr>
        <p:spPr bwMode="gray">
          <a:xfrm>
            <a:off x="1559774" y="3649035"/>
            <a:ext cx="1732074" cy="563231"/>
          </a:xfrm>
          <a:prstGeom prst="rect">
            <a:avLst/>
          </a:prstGeom>
          <a:noFill/>
          <a:ln w="9525">
            <a:noFill/>
            <a:miter lim="800000"/>
            <a:headEnd/>
            <a:tailEnd/>
          </a:ln>
        </p:spPr>
        <p:txBody>
          <a:bodyPr wrap="square" anchor="ctr" anchorCtr="1">
            <a:spAutoFit/>
          </a:bodyPr>
          <a:lstStyle/>
          <a:p>
            <a:pPr algn="ctr">
              <a:lnSpc>
                <a:spcPct val="85000"/>
              </a:lnSpc>
            </a:pPr>
            <a:r>
              <a:rPr lang="en-US" dirty="0" smtClean="0">
                <a:ea typeface="ＭＳ Ｐゴシック" pitchFamily="34" charset="-128"/>
              </a:rPr>
              <a:t>Operational</a:t>
            </a:r>
            <a:br>
              <a:rPr lang="en-US" dirty="0" smtClean="0">
                <a:ea typeface="ＭＳ Ｐゴシック" pitchFamily="34" charset="-128"/>
              </a:rPr>
            </a:br>
            <a:r>
              <a:rPr lang="en-US" dirty="0" smtClean="0">
                <a:ea typeface="ＭＳ Ｐゴシック" pitchFamily="34" charset="-128"/>
              </a:rPr>
              <a:t>Best </a:t>
            </a:r>
            <a:r>
              <a:rPr lang="en-US" dirty="0">
                <a:ea typeface="ＭＳ Ｐゴシック" pitchFamily="34" charset="-128"/>
              </a:rPr>
              <a:t>Practices</a:t>
            </a:r>
          </a:p>
        </p:txBody>
      </p:sp>
      <p:sp>
        <p:nvSpPr>
          <p:cNvPr id="164880" name="Text Box 25"/>
          <p:cNvSpPr txBox="1">
            <a:spLocks noChangeArrowheads="1"/>
          </p:cNvSpPr>
          <p:nvPr/>
        </p:nvSpPr>
        <p:spPr bwMode="gray">
          <a:xfrm>
            <a:off x="1675662" y="1984550"/>
            <a:ext cx="1500299" cy="563231"/>
          </a:xfrm>
          <a:prstGeom prst="rect">
            <a:avLst/>
          </a:prstGeom>
          <a:noFill/>
          <a:ln w="9525">
            <a:noFill/>
            <a:miter lim="800000"/>
            <a:headEnd/>
            <a:tailEnd/>
          </a:ln>
        </p:spPr>
        <p:txBody>
          <a:bodyPr wrap="square" anchor="ctr" anchorCtr="1">
            <a:spAutoFit/>
          </a:bodyPr>
          <a:lstStyle/>
          <a:p>
            <a:pPr algn="ctr">
              <a:lnSpc>
                <a:spcPct val="85000"/>
              </a:lnSpc>
            </a:pPr>
            <a:r>
              <a:rPr lang="en-US" dirty="0" smtClean="0">
                <a:solidFill>
                  <a:srgbClr val="FFFFFF"/>
                </a:solidFill>
                <a:ea typeface="ＭＳ Ｐゴシック" pitchFamily="34" charset="-128"/>
              </a:rPr>
              <a:t>MAA</a:t>
            </a:r>
            <a:endParaRPr lang="en-US" sz="700" dirty="0" smtClean="0">
              <a:solidFill>
                <a:srgbClr val="FFFFFF"/>
              </a:solidFill>
              <a:ea typeface="ＭＳ Ｐゴシック" pitchFamily="34" charset="-128"/>
            </a:endParaRPr>
          </a:p>
          <a:p>
            <a:pPr algn="ctr">
              <a:lnSpc>
                <a:spcPct val="85000"/>
              </a:lnSpc>
            </a:pPr>
            <a:r>
              <a:rPr lang="en-US" dirty="0" smtClean="0">
                <a:solidFill>
                  <a:srgbClr val="FFFFFF"/>
                </a:solidFill>
                <a:ea typeface="ＭＳ Ｐゴシック" pitchFamily="34" charset="-128"/>
              </a:rPr>
              <a:t>Architecture</a:t>
            </a:r>
            <a:endParaRPr lang="en-US" dirty="0">
              <a:solidFill>
                <a:srgbClr val="FFFFFF"/>
              </a:solidFill>
              <a:ea typeface="ＭＳ Ｐゴシック" pitchFamily="34" charset="-128"/>
            </a:endParaRPr>
          </a:p>
        </p:txBody>
      </p:sp>
      <p:sp>
        <p:nvSpPr>
          <p:cNvPr id="12" name="Right Brace 11"/>
          <p:cNvSpPr/>
          <p:nvPr/>
        </p:nvSpPr>
        <p:spPr>
          <a:xfrm>
            <a:off x="4238627" y="1300163"/>
            <a:ext cx="500061" cy="2109787"/>
          </a:xfrm>
          <a:prstGeom prst="rightBrace">
            <a:avLst/>
          </a:prstGeom>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p>
        </p:txBody>
      </p:sp>
      <p:sp>
        <p:nvSpPr>
          <p:cNvPr id="164870" name="TextBox 12"/>
          <p:cNvSpPr txBox="1">
            <a:spLocks noChangeArrowheads="1"/>
          </p:cNvSpPr>
          <p:nvPr/>
        </p:nvSpPr>
        <p:spPr bwMode="auto">
          <a:xfrm>
            <a:off x="4914900" y="2155031"/>
            <a:ext cx="2179638" cy="400050"/>
          </a:xfrm>
          <a:prstGeom prst="rect">
            <a:avLst/>
          </a:prstGeom>
          <a:noFill/>
          <a:ln w="9525">
            <a:noFill/>
            <a:miter lim="800000"/>
            <a:headEnd/>
            <a:tailEnd/>
          </a:ln>
        </p:spPr>
        <p:txBody>
          <a:bodyPr wrap="none">
            <a:spAutoFit/>
          </a:bodyPr>
          <a:lstStyle/>
          <a:p>
            <a:r>
              <a:rPr lang="en-US" sz="2000" dirty="0">
                <a:solidFill>
                  <a:schemeClr val="tx2"/>
                </a:solidFill>
              </a:rPr>
              <a:t>This Presentation</a:t>
            </a:r>
          </a:p>
        </p:txBody>
      </p:sp>
      <p:sp>
        <p:nvSpPr>
          <p:cNvPr id="164872" name="TextBox 15"/>
          <p:cNvSpPr txBox="1">
            <a:spLocks noChangeArrowheads="1"/>
          </p:cNvSpPr>
          <p:nvPr/>
        </p:nvSpPr>
        <p:spPr bwMode="auto">
          <a:xfrm>
            <a:off x="4886324" y="3471853"/>
            <a:ext cx="4257675" cy="923330"/>
          </a:xfrm>
          <a:prstGeom prst="rect">
            <a:avLst/>
          </a:prstGeom>
          <a:noFill/>
          <a:ln w="9525">
            <a:noFill/>
            <a:miter lim="800000"/>
            <a:headEnd/>
            <a:tailEnd/>
          </a:ln>
        </p:spPr>
        <p:txBody>
          <a:bodyPr wrap="square">
            <a:spAutoFit/>
          </a:bodyPr>
          <a:lstStyle/>
          <a:p>
            <a:r>
              <a:rPr lang="en-US" sz="2000" dirty="0" smtClean="0">
                <a:solidFill>
                  <a:schemeClr val="tx2"/>
                </a:solidFill>
              </a:rPr>
              <a:t>CON8392</a:t>
            </a:r>
            <a:r>
              <a:rPr lang="en-US" sz="2000" dirty="0">
                <a:solidFill>
                  <a:schemeClr val="tx2"/>
                </a:solidFill>
              </a:rPr>
              <a:t>: </a:t>
            </a:r>
            <a:r>
              <a:rPr lang="en-US" sz="2000" dirty="0" smtClean="0">
                <a:solidFill>
                  <a:schemeClr val="tx2"/>
                </a:solidFill>
              </a:rPr>
              <a:t>Operational Best Practices For Oracle Exadata</a:t>
            </a:r>
          </a:p>
          <a:p>
            <a:r>
              <a:rPr lang="en-US" sz="1400" dirty="0" smtClean="0">
                <a:solidFill>
                  <a:schemeClr val="tx2"/>
                </a:solidFill>
              </a:rPr>
              <a:t>Wednesday, 10:15am, Room 102 Moscone South</a:t>
            </a:r>
            <a:endParaRPr lang="en-US" sz="1400" dirty="0">
              <a:solidFill>
                <a:schemeClr val="tx2"/>
              </a:solidFill>
            </a:endParaRPr>
          </a:p>
        </p:txBody>
      </p:sp>
      <p:sp>
        <p:nvSpPr>
          <p:cNvPr id="18" name="Right Brace 17"/>
          <p:cNvSpPr/>
          <p:nvPr/>
        </p:nvSpPr>
        <p:spPr>
          <a:xfrm>
            <a:off x="4238627" y="3563082"/>
            <a:ext cx="500061" cy="740872"/>
          </a:xfrm>
          <a:prstGeom prst="rightBrace">
            <a:avLst/>
          </a:prstGeom>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p>
        </p:txBody>
      </p:sp>
    </p:spTree>
  </p:cSld>
  <p:clrMapOvr>
    <a:masterClrMapping/>
  </p:clrMapOvr>
  <p:transition spd="med">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p:nvPr>
        </p:nvSpPr>
        <p:spPr>
          <a:xfrm>
            <a:off x="803277" y="1571632"/>
            <a:ext cx="4708525" cy="1101725"/>
          </a:xfrm>
        </p:spPr>
        <p:txBody>
          <a:bodyPr/>
          <a:lstStyle/>
          <a:p>
            <a:r>
              <a:rPr dirty="0" smtClean="0">
                <a:ln>
                  <a:noFill/>
                </a:ln>
              </a:rPr>
              <a:t>High Availability</a:t>
            </a:r>
            <a:br>
              <a:rPr dirty="0" smtClean="0">
                <a:ln>
                  <a:noFill/>
                </a:ln>
              </a:rPr>
            </a:br>
            <a:r>
              <a:rPr lang="en-US" dirty="0" smtClean="0">
                <a:ln>
                  <a:noFill/>
                </a:ln>
              </a:rPr>
              <a:t>Out of the Box</a:t>
            </a:r>
            <a:endParaRPr dirty="0" smtClean="0">
              <a:ln>
                <a:noFill/>
              </a:ln>
            </a:endParaRPr>
          </a:p>
        </p:txBody>
      </p:sp>
      <p:cxnSp>
        <p:nvCxnSpPr>
          <p:cNvPr id="6" name="Straight Connector 5"/>
          <p:cNvCxnSpPr/>
          <p:nvPr/>
        </p:nvCxnSpPr>
        <p:spPr bwMode="auto">
          <a:xfrm flipH="1">
            <a:off x="8972550" y="2407933"/>
            <a:ext cx="273069" cy="0"/>
          </a:xfrm>
          <a:prstGeom prst="line">
            <a:avLst/>
          </a:prstGeom>
          <a:grpFill/>
          <a:ln w="19050">
            <a:solidFill>
              <a:srgbClr val="00B050"/>
            </a:solidFill>
            <a:round/>
            <a:headEnd/>
            <a:tailEnd type="triangle" w="med" len="med"/>
          </a:ln>
        </p:spPr>
      </p:cxnSp>
      <p:pic>
        <p:nvPicPr>
          <p:cNvPr id="9" name="Picture Placeholder 8" descr="a-bldg.jpg"/>
          <p:cNvPicPr>
            <a:picLocks noGrp="1" noChangeAspect="1"/>
          </p:cNvPicPr>
          <p:nvPr>
            <p:ph type="pic" sz="quarter" idx="12"/>
          </p:nvPr>
        </p:nvPicPr>
        <p:blipFill>
          <a:blip r:embed="rId3" cstate="print"/>
          <a:srcRect l="1" r="1"/>
          <a:stretch>
            <a:fillRect/>
          </a:stretch>
        </p:blipFill>
        <p:spPr/>
      </p:pic>
    </p:spTree>
  </p:cSld>
  <p:clrMapOvr>
    <a:masterClrMapping/>
  </p:clrMapOvr>
  <p:transition spd="med">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Configuration</a:t>
            </a:r>
            <a:endParaRPr lang="en-US" sz="2400" dirty="0"/>
          </a:p>
        </p:txBody>
      </p:sp>
      <p:sp>
        <p:nvSpPr>
          <p:cNvPr id="3" name="Content Placeholder 2"/>
          <p:cNvSpPr>
            <a:spLocks noGrp="1"/>
          </p:cNvSpPr>
          <p:nvPr>
            <p:ph sz="quarter" idx="12"/>
          </p:nvPr>
        </p:nvSpPr>
        <p:spPr>
          <a:xfrm>
            <a:off x="649801" y="1213009"/>
            <a:ext cx="6860132" cy="3062606"/>
          </a:xfrm>
        </p:spPr>
        <p:txBody>
          <a:bodyPr/>
          <a:lstStyle/>
          <a:p>
            <a:r>
              <a:rPr lang="en-US" sz="1800" dirty="0" smtClean="0"/>
              <a:t>Automate installation and configuration</a:t>
            </a:r>
          </a:p>
          <a:p>
            <a:r>
              <a:rPr lang="en-US" sz="1800" dirty="0" smtClean="0"/>
              <a:t>Uses Exadata/MAA best practices for:</a:t>
            </a:r>
          </a:p>
          <a:p>
            <a:pPr lvl="1"/>
            <a:r>
              <a:rPr lang="en-US" sz="1600" dirty="0" smtClean="0"/>
              <a:t>Grid Infrastructure, Oracle Storage Grid and Oracle Database</a:t>
            </a:r>
          </a:p>
          <a:p>
            <a:pPr lvl="1"/>
            <a:r>
              <a:rPr lang="en-US" sz="1600" dirty="0" smtClean="0"/>
              <a:t>Operating system (Linux or Solaris X86)</a:t>
            </a:r>
          </a:p>
          <a:p>
            <a:pPr lvl="1"/>
            <a:r>
              <a:rPr lang="en-US" sz="1600" dirty="0" smtClean="0"/>
              <a:t>Network configuration (client and admin access, GigE, InfiniBand)</a:t>
            </a:r>
          </a:p>
          <a:p>
            <a:pPr lvl="1"/>
            <a:r>
              <a:rPr lang="en-US" sz="1600" dirty="0" smtClean="0"/>
              <a:t>Initial monitoring setup (SNMP alerts, Oracle Configuration Manager, Automatic Service Request, Grid Control Agents)</a:t>
            </a:r>
          </a:p>
          <a:p>
            <a:pPr lvl="1"/>
            <a:r>
              <a:rPr lang="en-US" sz="1600" dirty="0" smtClean="0"/>
              <a:t>DBCA template for future usage</a:t>
            </a:r>
          </a:p>
          <a:p>
            <a:r>
              <a:rPr lang="en-US" sz="1800" dirty="0" smtClean="0"/>
              <a:t>Within days of arrival, the Exadata System and Oracle Database are ready for use</a:t>
            </a:r>
          </a:p>
          <a:p>
            <a:pPr lvl="1"/>
            <a:endParaRPr lang="en-US" sz="1600" dirty="0" smtClean="0"/>
          </a:p>
        </p:txBody>
      </p:sp>
      <p:sp>
        <p:nvSpPr>
          <p:cNvPr id="4" name="Content Placeholder 3"/>
          <p:cNvSpPr>
            <a:spLocks noGrp="1"/>
          </p:cNvSpPr>
          <p:nvPr>
            <p:ph type="body" sz="quarter" idx="13"/>
          </p:nvPr>
        </p:nvSpPr>
        <p:spPr/>
        <p:txBody>
          <a:bodyPr/>
          <a:lstStyle/>
          <a:p>
            <a:r>
              <a:rPr lang="en-US" sz="2000" dirty="0" smtClean="0">
                <a:solidFill>
                  <a:srgbClr val="FF0000"/>
                </a:solidFill>
              </a:rPr>
              <a:t>Oracle OneCommand</a:t>
            </a:r>
            <a:endParaRPr lang="en-US" sz="2000" dirty="0">
              <a:solidFill>
                <a:srgbClr val="FF0000"/>
              </a:solidFill>
            </a:endParaRPr>
          </a:p>
        </p:txBody>
      </p:sp>
      <p:grpSp>
        <p:nvGrpSpPr>
          <p:cNvPr id="5" name="Group 25"/>
          <p:cNvGrpSpPr/>
          <p:nvPr/>
        </p:nvGrpSpPr>
        <p:grpSpPr>
          <a:xfrm>
            <a:off x="8285996" y="3257550"/>
            <a:ext cx="705604" cy="1228142"/>
            <a:chOff x="908326" y="788019"/>
            <a:chExt cx="2277119" cy="4199363"/>
          </a:xfrm>
        </p:grpSpPr>
        <p:pic>
          <p:nvPicPr>
            <p:cNvPr id="6" name="Picture 5" descr="Picture20.png"/>
            <p:cNvPicPr>
              <a:picLocks noChangeAspect="1"/>
            </p:cNvPicPr>
            <p:nvPr/>
          </p:nvPicPr>
          <p:blipFill>
            <a:blip r:embed="rId3" cstate="print"/>
            <a:stretch>
              <a:fillRect/>
            </a:stretch>
          </p:blipFill>
          <p:spPr>
            <a:xfrm>
              <a:off x="908326" y="788019"/>
              <a:ext cx="2277119" cy="4199363"/>
            </a:xfrm>
            <a:prstGeom prst="rect">
              <a:avLst/>
            </a:prstGeom>
          </p:spPr>
        </p:pic>
        <p:grpSp>
          <p:nvGrpSpPr>
            <p:cNvPr id="7" name="Group 23"/>
            <p:cNvGrpSpPr/>
            <p:nvPr/>
          </p:nvGrpSpPr>
          <p:grpSpPr>
            <a:xfrm>
              <a:off x="2445972" y="1174596"/>
              <a:ext cx="111512" cy="1692012"/>
              <a:chOff x="1763749" y="1174596"/>
              <a:chExt cx="111512" cy="1692012"/>
            </a:xfrm>
            <a:scene3d>
              <a:camera prst="perspectiveLeft">
                <a:rot lat="20999999" lon="1200000" rev="0"/>
              </a:camera>
              <a:lightRig rig="threePt" dir="t">
                <a:rot lat="0" lon="0" rev="4800000"/>
              </a:lightRig>
            </a:scene3d>
          </p:grpSpPr>
          <p:sp>
            <p:nvSpPr>
              <p:cNvPr id="14" name="Rectangle 13"/>
              <p:cNvSpPr/>
              <p:nvPr/>
            </p:nvSpPr>
            <p:spPr bwMode="auto">
              <a:xfrm>
                <a:off x="1763749" y="1174596"/>
                <a:ext cx="111512" cy="1188720"/>
              </a:xfrm>
              <a:prstGeom prst="rect">
                <a:avLst/>
              </a:prstGeom>
              <a:solidFill>
                <a:srgbClr val="00B0F0"/>
              </a:solidFill>
              <a:ln w="9525" cap="flat" cmpd="sng" algn="ctr">
                <a:noFill/>
                <a:prstDash val="solid"/>
                <a:round/>
                <a:headEnd type="none" w="med" len="med"/>
                <a:tailEnd type="none" w="med" len="med"/>
              </a:ln>
              <a:effectLst/>
              <a:sp3d extrusionH="177800"/>
            </p:spPr>
            <p:txBody>
              <a:bodyPr vert="horz" wrap="square" lIns="92075" tIns="46038" rIns="92075" bIns="46038" numCol="1" rtlCol="0" anchor="t" anchorCtr="0" compatLnSpc="1">
                <a:prstTxWarp prst="textNoShape">
                  <a:avLst/>
                </a:prstTxWarp>
                <a:noAutofit/>
              </a:bodyPr>
              <a:lstStyle/>
              <a:p>
                <a:pPr marL="119063" marR="0" indent="-119063" algn="ctr" defTabSz="914400" rtl="0" eaLnBrk="1" fontAlgn="base" latinLnBrk="0" hangingPunct="1">
                  <a:lnSpc>
                    <a:spcPct val="90000"/>
                  </a:lnSpc>
                  <a:spcBef>
                    <a:spcPct val="50000"/>
                  </a:spcBef>
                  <a:spcAft>
                    <a:spcPct val="0"/>
                  </a:spcAft>
                  <a:buClr>
                    <a:schemeClr val="accent1"/>
                  </a:buClr>
                  <a:buSzTx/>
                  <a:buFontTx/>
                  <a:buNone/>
                  <a:tabLst/>
                </a:pPr>
                <a:endParaRPr kumimoji="0" lang="en-US" sz="2000" b="1" i="0" u="none" strike="noStrike" cap="none" normalizeH="0" baseline="0" dirty="0" smtClean="0">
                  <a:ln>
                    <a:noFill/>
                  </a:ln>
                  <a:solidFill>
                    <a:schemeClr val="tx1"/>
                  </a:solidFill>
                  <a:effectLst/>
                  <a:latin typeface="Arial" charset="0"/>
                </a:endParaRPr>
              </a:p>
            </p:txBody>
          </p:sp>
          <p:sp>
            <p:nvSpPr>
              <p:cNvPr id="15" name="Rectangle 14"/>
              <p:cNvSpPr/>
              <p:nvPr/>
            </p:nvSpPr>
            <p:spPr bwMode="auto">
              <a:xfrm>
                <a:off x="1763749" y="2360342"/>
                <a:ext cx="111512" cy="320040"/>
              </a:xfrm>
              <a:prstGeom prst="rect">
                <a:avLst/>
              </a:prstGeom>
              <a:solidFill>
                <a:srgbClr val="FF0000"/>
              </a:solidFill>
              <a:ln w="9525" cap="flat" cmpd="sng" algn="ctr">
                <a:noFill/>
                <a:prstDash val="solid"/>
                <a:round/>
                <a:headEnd type="none" w="med" len="med"/>
                <a:tailEnd type="none" w="med" len="med"/>
              </a:ln>
              <a:effectLst/>
              <a:sp3d extrusionH="177800"/>
            </p:spPr>
            <p:txBody>
              <a:bodyPr vert="horz" wrap="square" lIns="92075" tIns="46038" rIns="92075" bIns="46038" numCol="1" rtlCol="0" anchor="t" anchorCtr="0" compatLnSpc="1">
                <a:prstTxWarp prst="textNoShape">
                  <a:avLst/>
                </a:prstTxWarp>
                <a:noAutofit/>
              </a:bodyPr>
              <a:lstStyle/>
              <a:p>
                <a:pPr marL="119063" marR="0" indent="-119063" algn="ctr" defTabSz="914400" rtl="0" eaLnBrk="1" fontAlgn="base" latinLnBrk="0" hangingPunct="1">
                  <a:lnSpc>
                    <a:spcPct val="90000"/>
                  </a:lnSpc>
                  <a:spcBef>
                    <a:spcPct val="50000"/>
                  </a:spcBef>
                  <a:spcAft>
                    <a:spcPct val="0"/>
                  </a:spcAft>
                  <a:buClr>
                    <a:schemeClr val="accent1"/>
                  </a:buClr>
                  <a:buSzTx/>
                  <a:buFontTx/>
                  <a:buNone/>
                  <a:tabLst/>
                </a:pPr>
                <a:endParaRPr kumimoji="0" lang="en-US" sz="2000" b="1" i="0" u="none" strike="noStrike" cap="none" normalizeH="0" baseline="0" dirty="0" smtClean="0">
                  <a:ln>
                    <a:noFill/>
                  </a:ln>
                  <a:solidFill>
                    <a:schemeClr val="tx1"/>
                  </a:solidFill>
                  <a:effectLst/>
                  <a:latin typeface="Arial" charset="0"/>
                </a:endParaRPr>
              </a:p>
            </p:txBody>
          </p:sp>
          <p:sp>
            <p:nvSpPr>
              <p:cNvPr id="16" name="Rectangle 15"/>
              <p:cNvSpPr/>
              <p:nvPr/>
            </p:nvSpPr>
            <p:spPr bwMode="auto">
              <a:xfrm>
                <a:off x="1763749" y="2683728"/>
                <a:ext cx="111512" cy="182880"/>
              </a:xfrm>
              <a:prstGeom prst="rect">
                <a:avLst/>
              </a:prstGeom>
              <a:solidFill>
                <a:srgbClr val="92D050"/>
              </a:solidFill>
              <a:ln w="9525" cap="flat" cmpd="sng" algn="ctr">
                <a:noFill/>
                <a:prstDash val="solid"/>
                <a:round/>
                <a:headEnd type="none" w="med" len="med"/>
                <a:tailEnd type="none" w="med" len="med"/>
              </a:ln>
              <a:effectLst/>
              <a:sp3d extrusionH="177800"/>
            </p:spPr>
            <p:txBody>
              <a:bodyPr vert="horz" wrap="square" lIns="92075" tIns="46038" rIns="92075" bIns="46038" numCol="1" rtlCol="0" anchor="t" anchorCtr="0" compatLnSpc="1">
                <a:prstTxWarp prst="textNoShape">
                  <a:avLst/>
                </a:prstTxWarp>
                <a:noAutofit/>
              </a:bodyPr>
              <a:lstStyle/>
              <a:p>
                <a:pPr marL="119063" marR="0" indent="-119063" algn="ctr" defTabSz="914400" rtl="0" eaLnBrk="1" fontAlgn="base" latinLnBrk="0" hangingPunct="1">
                  <a:lnSpc>
                    <a:spcPct val="90000"/>
                  </a:lnSpc>
                  <a:spcBef>
                    <a:spcPct val="50000"/>
                  </a:spcBef>
                  <a:spcAft>
                    <a:spcPct val="0"/>
                  </a:spcAft>
                  <a:buClr>
                    <a:schemeClr val="accent1"/>
                  </a:buClr>
                  <a:buSzTx/>
                  <a:buFontTx/>
                  <a:buNone/>
                  <a:tabLst/>
                </a:pPr>
                <a:endParaRPr kumimoji="0" lang="en-US" sz="2000" b="1" i="0" u="none" strike="noStrike" cap="none" normalizeH="0" baseline="0" dirty="0" smtClean="0">
                  <a:ln>
                    <a:noFill/>
                  </a:ln>
                  <a:solidFill>
                    <a:schemeClr val="tx1"/>
                  </a:solidFill>
                  <a:effectLst/>
                  <a:latin typeface="Arial" charset="0"/>
                </a:endParaRPr>
              </a:p>
            </p:txBody>
          </p:sp>
        </p:grpSp>
        <p:grpSp>
          <p:nvGrpSpPr>
            <p:cNvPr id="8" name="Group 29"/>
            <p:cNvGrpSpPr/>
            <p:nvPr/>
          </p:nvGrpSpPr>
          <p:grpSpPr>
            <a:xfrm>
              <a:off x="2447831" y="2932772"/>
              <a:ext cx="111512" cy="1874149"/>
              <a:chOff x="1721003" y="2932772"/>
              <a:chExt cx="111512" cy="1874149"/>
            </a:xfrm>
            <a:scene3d>
              <a:camera prst="perspectiveLeft">
                <a:rot lat="300000" lon="1200000" rev="0"/>
              </a:camera>
              <a:lightRig rig="threePt" dir="t">
                <a:rot lat="0" lon="0" rev="4800000"/>
              </a:lightRig>
            </a:scene3d>
          </p:grpSpPr>
          <p:grpSp>
            <p:nvGrpSpPr>
              <p:cNvPr id="9" name="Group 24"/>
              <p:cNvGrpSpPr/>
              <p:nvPr/>
            </p:nvGrpSpPr>
            <p:grpSpPr>
              <a:xfrm flipV="1">
                <a:off x="1721003" y="2932772"/>
                <a:ext cx="111512" cy="1692012"/>
                <a:chOff x="1763749" y="1174596"/>
                <a:chExt cx="111512" cy="1692012"/>
              </a:xfrm>
            </p:grpSpPr>
            <p:sp>
              <p:nvSpPr>
                <p:cNvPr id="11" name="Rectangle 10"/>
                <p:cNvSpPr/>
                <p:nvPr/>
              </p:nvSpPr>
              <p:spPr bwMode="auto">
                <a:xfrm>
                  <a:off x="1763749" y="1174596"/>
                  <a:ext cx="111512" cy="1188720"/>
                </a:xfrm>
                <a:prstGeom prst="rect">
                  <a:avLst/>
                </a:prstGeom>
                <a:solidFill>
                  <a:srgbClr val="00B0F0"/>
                </a:solidFill>
                <a:ln w="9525" cap="flat" cmpd="sng" algn="ctr">
                  <a:noFill/>
                  <a:prstDash val="solid"/>
                  <a:round/>
                  <a:headEnd type="none" w="med" len="med"/>
                  <a:tailEnd type="none" w="med" len="med"/>
                </a:ln>
                <a:effectLst/>
                <a:sp3d extrusionH="177800"/>
              </p:spPr>
              <p:txBody>
                <a:bodyPr vert="horz" wrap="square" lIns="92075" tIns="46038" rIns="92075" bIns="46038" numCol="1" rtlCol="0" anchor="t" anchorCtr="0" compatLnSpc="1">
                  <a:prstTxWarp prst="textNoShape">
                    <a:avLst/>
                  </a:prstTxWarp>
                  <a:noAutofit/>
                </a:bodyPr>
                <a:lstStyle/>
                <a:p>
                  <a:pPr marL="119063" marR="0" indent="-119063" algn="ctr" defTabSz="914400" rtl="0" eaLnBrk="1" fontAlgn="base" latinLnBrk="0" hangingPunct="1">
                    <a:lnSpc>
                      <a:spcPct val="90000"/>
                    </a:lnSpc>
                    <a:spcBef>
                      <a:spcPct val="50000"/>
                    </a:spcBef>
                    <a:spcAft>
                      <a:spcPct val="0"/>
                    </a:spcAft>
                    <a:buClr>
                      <a:schemeClr val="accent1"/>
                    </a:buClr>
                    <a:buSzTx/>
                    <a:buFontTx/>
                    <a:buNone/>
                    <a:tabLst/>
                  </a:pPr>
                  <a:endParaRPr kumimoji="0" lang="en-US" sz="2000" b="1" i="0" u="none" strike="noStrike" cap="none" normalizeH="0" baseline="0" dirty="0" smtClean="0">
                    <a:ln>
                      <a:noFill/>
                    </a:ln>
                    <a:solidFill>
                      <a:schemeClr val="tx1"/>
                    </a:solidFill>
                    <a:effectLst/>
                    <a:latin typeface="Arial" charset="0"/>
                  </a:endParaRPr>
                </a:p>
              </p:txBody>
            </p:sp>
            <p:sp>
              <p:nvSpPr>
                <p:cNvPr id="12" name="Rectangle 11"/>
                <p:cNvSpPr/>
                <p:nvPr/>
              </p:nvSpPr>
              <p:spPr bwMode="auto">
                <a:xfrm>
                  <a:off x="1763749" y="2360342"/>
                  <a:ext cx="111512" cy="320040"/>
                </a:xfrm>
                <a:prstGeom prst="rect">
                  <a:avLst/>
                </a:prstGeom>
                <a:solidFill>
                  <a:srgbClr val="FF0000"/>
                </a:solidFill>
                <a:ln w="9525" cap="flat" cmpd="sng" algn="ctr">
                  <a:noFill/>
                  <a:prstDash val="solid"/>
                  <a:round/>
                  <a:headEnd type="none" w="med" len="med"/>
                  <a:tailEnd type="none" w="med" len="med"/>
                </a:ln>
                <a:effectLst/>
                <a:sp3d extrusionH="177800"/>
              </p:spPr>
              <p:txBody>
                <a:bodyPr vert="horz" wrap="square" lIns="92075" tIns="46038" rIns="92075" bIns="46038" numCol="1" rtlCol="0" anchor="t" anchorCtr="0" compatLnSpc="1">
                  <a:prstTxWarp prst="textNoShape">
                    <a:avLst/>
                  </a:prstTxWarp>
                  <a:noAutofit/>
                </a:bodyPr>
                <a:lstStyle/>
                <a:p>
                  <a:pPr marL="119063" marR="0" indent="-119063" algn="ctr" defTabSz="914400" rtl="0" eaLnBrk="1" fontAlgn="base" latinLnBrk="0" hangingPunct="1">
                    <a:lnSpc>
                      <a:spcPct val="90000"/>
                    </a:lnSpc>
                    <a:spcBef>
                      <a:spcPct val="50000"/>
                    </a:spcBef>
                    <a:spcAft>
                      <a:spcPct val="0"/>
                    </a:spcAft>
                    <a:buClr>
                      <a:schemeClr val="accent1"/>
                    </a:buClr>
                    <a:buSzTx/>
                    <a:buFontTx/>
                    <a:buNone/>
                    <a:tabLst/>
                  </a:pPr>
                  <a:endParaRPr kumimoji="0" lang="en-US" sz="2000" b="1" i="0" u="none" strike="noStrike" cap="none" normalizeH="0" baseline="0" dirty="0" smtClean="0">
                    <a:ln>
                      <a:noFill/>
                    </a:ln>
                    <a:solidFill>
                      <a:schemeClr val="tx1"/>
                    </a:solidFill>
                    <a:effectLst/>
                    <a:latin typeface="Arial" charset="0"/>
                  </a:endParaRPr>
                </a:p>
              </p:txBody>
            </p:sp>
            <p:sp>
              <p:nvSpPr>
                <p:cNvPr id="13" name="Rectangle 12"/>
                <p:cNvSpPr/>
                <p:nvPr/>
              </p:nvSpPr>
              <p:spPr bwMode="auto">
                <a:xfrm>
                  <a:off x="1763749" y="2683728"/>
                  <a:ext cx="111512" cy="182880"/>
                </a:xfrm>
                <a:prstGeom prst="rect">
                  <a:avLst/>
                </a:prstGeom>
                <a:solidFill>
                  <a:srgbClr val="92D050"/>
                </a:solidFill>
                <a:ln w="9525" cap="flat" cmpd="sng" algn="ctr">
                  <a:noFill/>
                  <a:prstDash val="solid"/>
                  <a:round/>
                  <a:headEnd type="none" w="med" len="med"/>
                  <a:tailEnd type="none" w="med" len="med"/>
                </a:ln>
                <a:effectLst/>
                <a:sp3d extrusionH="177800"/>
              </p:spPr>
              <p:txBody>
                <a:bodyPr vert="horz" wrap="square" lIns="92075" tIns="46038" rIns="92075" bIns="46038" numCol="1" rtlCol="0" anchor="t" anchorCtr="0" compatLnSpc="1">
                  <a:prstTxWarp prst="textNoShape">
                    <a:avLst/>
                  </a:prstTxWarp>
                  <a:noAutofit/>
                </a:bodyPr>
                <a:lstStyle/>
                <a:p>
                  <a:pPr marL="119063" marR="0" indent="-119063" algn="ctr" defTabSz="914400" rtl="0" eaLnBrk="1" fontAlgn="base" latinLnBrk="0" hangingPunct="1">
                    <a:lnSpc>
                      <a:spcPct val="90000"/>
                    </a:lnSpc>
                    <a:spcBef>
                      <a:spcPct val="50000"/>
                    </a:spcBef>
                    <a:spcAft>
                      <a:spcPct val="0"/>
                    </a:spcAft>
                    <a:buClr>
                      <a:schemeClr val="accent1"/>
                    </a:buClr>
                    <a:buSzTx/>
                    <a:buFontTx/>
                    <a:buNone/>
                    <a:tabLst/>
                  </a:pPr>
                  <a:endParaRPr kumimoji="0" lang="en-US" sz="2000" b="1" i="0" u="none" strike="noStrike" cap="none" normalizeH="0" baseline="0" dirty="0" smtClean="0">
                    <a:ln>
                      <a:noFill/>
                    </a:ln>
                    <a:solidFill>
                      <a:schemeClr val="tx1"/>
                    </a:solidFill>
                    <a:effectLst/>
                    <a:latin typeface="Arial" charset="0"/>
                  </a:endParaRPr>
                </a:p>
              </p:txBody>
            </p:sp>
          </p:grpSp>
          <p:sp>
            <p:nvSpPr>
              <p:cNvPr id="10" name="Rectangle 9"/>
              <p:cNvSpPr/>
              <p:nvPr/>
            </p:nvSpPr>
            <p:spPr bwMode="auto">
              <a:xfrm flipV="1">
                <a:off x="1721003" y="4624041"/>
                <a:ext cx="111512" cy="182880"/>
              </a:xfrm>
              <a:prstGeom prst="rect">
                <a:avLst/>
              </a:prstGeom>
              <a:solidFill>
                <a:srgbClr val="92D050"/>
              </a:solidFill>
              <a:ln w="9525" cap="flat" cmpd="sng" algn="ctr">
                <a:noFill/>
                <a:prstDash val="solid"/>
                <a:round/>
                <a:headEnd type="none" w="med" len="med"/>
                <a:tailEnd type="none" w="med" len="med"/>
              </a:ln>
              <a:effectLst/>
              <a:sp3d extrusionH="177800"/>
            </p:spPr>
            <p:txBody>
              <a:bodyPr vert="horz" wrap="square" lIns="92075" tIns="46038" rIns="92075" bIns="46038" numCol="1" rtlCol="0" anchor="t" anchorCtr="0" compatLnSpc="1">
                <a:prstTxWarp prst="textNoShape">
                  <a:avLst/>
                </a:prstTxWarp>
                <a:noAutofit/>
              </a:bodyPr>
              <a:lstStyle/>
              <a:p>
                <a:pPr marL="119063" marR="0" indent="-119063" algn="ctr" defTabSz="914400" rtl="0" eaLnBrk="1" fontAlgn="base" latinLnBrk="0" hangingPunct="1">
                  <a:lnSpc>
                    <a:spcPct val="90000"/>
                  </a:lnSpc>
                  <a:spcBef>
                    <a:spcPct val="50000"/>
                  </a:spcBef>
                  <a:spcAft>
                    <a:spcPct val="0"/>
                  </a:spcAft>
                  <a:buClr>
                    <a:schemeClr val="accent1"/>
                  </a:buClr>
                  <a:buSzTx/>
                  <a:buFontTx/>
                  <a:buNone/>
                  <a:tabLst/>
                </a:pPr>
                <a:endParaRPr kumimoji="0" lang="en-US" sz="2000" b="1" i="0" u="none" strike="noStrike" cap="none" normalizeH="0" baseline="0" dirty="0" smtClean="0">
                  <a:ln>
                    <a:noFill/>
                  </a:ln>
                  <a:solidFill>
                    <a:schemeClr val="tx1"/>
                  </a:solidFill>
                  <a:effectLst/>
                  <a:latin typeface="Arial" charset="0"/>
                </a:endParaRPr>
              </a:p>
            </p:txBody>
          </p:sp>
        </p:grpSp>
      </p:grpSp>
    </p:spTree>
  </p:cSld>
  <p:clrMapOvr>
    <a:masterClrMapping/>
  </p:clrMapOvr>
  <p:transition spd="med">
    <p:fade/>
  </p:transition>
  <p:timing>
    <p:tnLst>
      <p:par>
        <p:cTn id="1" dur="indefinite" restart="never" nodeType="tmRoot"/>
      </p:par>
    </p:tnLst>
  </p:timing>
</p:sld>
</file>

<file path=ppt/theme/theme1.xml><?xml version="1.0" encoding="utf-8"?>
<a:theme xmlns:a="http://schemas.openxmlformats.org/drawingml/2006/main" name="OpenWorld_Template_16x9">
  <a:themeElements>
    <a:clrScheme name="Oracle Color Palette">
      <a:dk1>
        <a:srgbClr val="000000"/>
      </a:dk1>
      <a:lt1>
        <a:sysClr val="window" lastClr="FFFFFF"/>
      </a:lt1>
      <a:dk2>
        <a:srgbClr val="424545"/>
      </a:dk2>
      <a:lt2>
        <a:srgbClr val="A3A3A3"/>
      </a:lt2>
      <a:accent1>
        <a:srgbClr val="FF1414"/>
      </a:accent1>
      <a:accent2>
        <a:srgbClr val="E5E5E5"/>
      </a:accent2>
      <a:accent3>
        <a:srgbClr val="8BAAC3"/>
      </a:accent3>
      <a:accent4>
        <a:srgbClr val="5B6981"/>
      </a:accent4>
      <a:accent5>
        <a:srgbClr val="7D7369"/>
      </a:accent5>
      <a:accent6>
        <a:srgbClr val="786464"/>
      </a:accent6>
      <a:hlink>
        <a:srgbClr val="0000FF"/>
      </a:hlink>
      <a:folHlink>
        <a:srgbClr val="800080"/>
      </a:folHlink>
    </a:clrScheme>
    <a:fontScheme name="Oracl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spAutoFit/>
      </a:bodyPr>
      <a:lstStyle>
        <a:defPPr>
          <a:defRPr sz="2000" dirty="0" err="1" smtClean="0">
            <a:solidFill>
              <a:schemeClr val="tx2"/>
            </a:solidFill>
          </a:defRPr>
        </a:defPPr>
      </a:lstStyle>
    </a:txDef>
  </a:objectDefaults>
  <a:extraClrSchemeLst/>
</a:theme>
</file>

<file path=ppt/theme/theme2.xml><?xml version="1.0" encoding="utf-8"?>
<a:theme xmlns:a="http://schemas.openxmlformats.org/drawingml/2006/main" name="Core Presenatation - BAC Flag (RED)">
  <a:themeElements>
    <a:clrScheme name="BAC Colour Set Blue">
      <a:dk1>
        <a:srgbClr val="000000"/>
      </a:dk1>
      <a:lt1>
        <a:srgbClr val="FFFFFF"/>
      </a:lt1>
      <a:dk2>
        <a:srgbClr val="000000"/>
      </a:dk2>
      <a:lt2>
        <a:srgbClr val="808080"/>
      </a:lt2>
      <a:accent1>
        <a:srgbClr val="0070C0"/>
      </a:accent1>
      <a:accent2>
        <a:srgbClr val="00B0F0"/>
      </a:accent2>
      <a:accent3>
        <a:srgbClr val="0085B4"/>
      </a:accent3>
      <a:accent4>
        <a:srgbClr val="006082"/>
      </a:accent4>
      <a:accent5>
        <a:srgbClr val="EDE6DA"/>
      </a:accent5>
      <a:accent6>
        <a:srgbClr val="C7B28D"/>
      </a:accent6>
      <a:hlink>
        <a:srgbClr val="900010"/>
      </a:hlink>
      <a:folHlink>
        <a:srgbClr val="90001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0091C4"/>
        </a:solidFill>
        <a:ln>
          <a:noFill/>
          <a:headEnd type="none" w="med" len="med"/>
          <a:tailEnd type="none" w="med" len="med"/>
        </a:ln>
        <a:effectLst>
          <a:outerShdw blurRad="107950" dist="12700" dir="5400000" algn="ctr">
            <a:srgbClr val="000000"/>
          </a:outerShdw>
        </a:effectLst>
        <a:scene3d>
          <a:camera prst="orthographicFront">
            <a:rot lat="0" lon="0" rev="0"/>
          </a:camera>
          <a:lightRig rig="soft" dir="t">
            <a:rot lat="0" lon="0" rev="0"/>
          </a:lightRig>
        </a:scene3d>
        <a:sp3d contourW="25400" prstMaterial="matte">
          <a:bevelT w="63500" h="63500" prst="artDeco"/>
          <a:contourClr>
            <a:srgbClr val="FFFFFF"/>
          </a:contourClr>
        </a:sp3d>
      </a:spPr>
      <a:bodyPr vert="horz" wrap="none" lIns="36000" tIns="36000" rIns="36000" bIns="36000" numCol="1" rtlCol="0" anchor="ctr" anchorCtr="0" compatLnSpc="1">
        <a:prstTxWarp prst="textNoShape">
          <a:avLst/>
        </a:prstTxWarp>
        <a:noAutofit/>
      </a:bodyPr>
      <a:lstStyle>
        <a:defPPr marL="0" marR="0" indent="0" algn="ctr" defTabSz="914400" rtl="0" eaLnBrk="1" fontAlgn="base" latinLnBrk="0" hangingPunct="1">
          <a:lnSpc>
            <a:spcPct val="100000"/>
          </a:lnSpc>
          <a:spcBef>
            <a:spcPts val="0"/>
          </a:spcBef>
          <a:spcAft>
            <a:spcPct val="0"/>
          </a:spcAft>
          <a:buClr>
            <a:srgbClr val="D4001A"/>
          </a:buClr>
          <a:buSzTx/>
          <a:buFontTx/>
          <a:buNone/>
          <a:tabLst/>
          <a:defRPr sz="1050" dirty="0" smtClean="0">
            <a:ln w="10160">
              <a:solidFill>
                <a:schemeClr val="bg1"/>
              </a:solidFill>
              <a:prstDash val="solid"/>
            </a:ln>
            <a:solidFill>
              <a:srgbClr val="FFFFFF"/>
            </a:solidFill>
            <a:effectLst>
              <a:outerShdw blurRad="38100" dist="32000" dir="5400000" algn="tl">
                <a:srgbClr val="000000">
                  <a:alpha val="30000"/>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lnDef>
      <a:spPr bwMode="auto">
        <a:solidFill>
          <a:schemeClr val="accent2"/>
        </a:solidFill>
        <a:ln w="19050" cap="rnd" cmpd="sng" algn="ctr">
          <a:solidFill>
            <a:schemeClr val="tx1"/>
          </a:solidFill>
          <a:prstDash val="solid"/>
          <a:round/>
          <a:headEnd type="none" w="med" len="med"/>
          <a:tailEnd type="stealth" w="lg" len="lg"/>
        </a:ln>
        <a:effectLst/>
      </a:spPr>
      <a:bodyPr/>
      <a:lstStyle/>
    </a:lnDef>
    <a:txDef>
      <a:spPr>
        <a:noFill/>
      </a:spPr>
      <a:bodyPr wrap="square" rtlCol="0">
        <a:spAutoFit/>
      </a:bodyPr>
      <a:lstStyle>
        <a:defPPr>
          <a:spcBef>
            <a:spcPts val="0"/>
          </a:spcBef>
          <a:buClr>
            <a:schemeClr val="accent4"/>
          </a:buClr>
          <a:buSzPct val="80000"/>
          <a:defRPr b="1" dirty="0" smtClean="0">
            <a:solidFill>
              <a:schemeClr val="accent3">
                <a:lumMod val="75000"/>
              </a:schemeClr>
            </a:solidFill>
            <a:latin typeface="Calibri" pitchFamily="34" charset="0"/>
            <a:cs typeface="Calibri" pitchFamily="34" charset="0"/>
          </a:defRPr>
        </a:defPPr>
      </a:lstStyle>
    </a:tx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Default Design 8">
        <a:dk1>
          <a:srgbClr val="000000"/>
        </a:dk1>
        <a:lt1>
          <a:srgbClr val="FFFFFF"/>
        </a:lt1>
        <a:dk2>
          <a:srgbClr val="000000"/>
        </a:dk2>
        <a:lt2>
          <a:srgbClr val="808080"/>
        </a:lt2>
        <a:accent1>
          <a:srgbClr val="E0D4BB"/>
        </a:accent1>
        <a:accent2>
          <a:srgbClr val="0066FF"/>
        </a:accent2>
        <a:accent3>
          <a:srgbClr val="FFFFFF"/>
        </a:accent3>
        <a:accent4>
          <a:srgbClr val="000000"/>
        </a:accent4>
        <a:accent5>
          <a:srgbClr val="EDE6DA"/>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9">
        <a:dk1>
          <a:srgbClr val="000000"/>
        </a:dk1>
        <a:lt1>
          <a:srgbClr val="FFFFFF"/>
        </a:lt1>
        <a:dk2>
          <a:srgbClr val="000000"/>
        </a:dk2>
        <a:lt2>
          <a:srgbClr val="808080"/>
        </a:lt2>
        <a:accent1>
          <a:srgbClr val="E0D4BB"/>
        </a:accent1>
        <a:accent2>
          <a:srgbClr val="D4001A"/>
        </a:accent2>
        <a:accent3>
          <a:srgbClr val="FFFFFF"/>
        </a:accent3>
        <a:accent4>
          <a:srgbClr val="000000"/>
        </a:accent4>
        <a:accent5>
          <a:srgbClr val="EDE6DA"/>
        </a:accent5>
        <a:accent6>
          <a:srgbClr val="C00016"/>
        </a:accent6>
        <a:hlink>
          <a:srgbClr val="0052C2"/>
        </a:hlink>
        <a:folHlink>
          <a:srgbClr val="A587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Core Presenatation - BAC Flag (RED)">
  <a:themeElements>
    <a:clrScheme name="BAC Colour Set Blue">
      <a:dk1>
        <a:srgbClr val="000000"/>
      </a:dk1>
      <a:lt1>
        <a:srgbClr val="FFFFFF"/>
      </a:lt1>
      <a:dk2>
        <a:srgbClr val="000000"/>
      </a:dk2>
      <a:lt2>
        <a:srgbClr val="808080"/>
      </a:lt2>
      <a:accent1>
        <a:srgbClr val="0070C0"/>
      </a:accent1>
      <a:accent2>
        <a:srgbClr val="00B0F0"/>
      </a:accent2>
      <a:accent3>
        <a:srgbClr val="0085B4"/>
      </a:accent3>
      <a:accent4>
        <a:srgbClr val="006082"/>
      </a:accent4>
      <a:accent5>
        <a:srgbClr val="EDE6DA"/>
      </a:accent5>
      <a:accent6>
        <a:srgbClr val="C7B28D"/>
      </a:accent6>
      <a:hlink>
        <a:srgbClr val="900010"/>
      </a:hlink>
      <a:folHlink>
        <a:srgbClr val="90001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0091C4"/>
        </a:solidFill>
        <a:ln>
          <a:noFill/>
          <a:headEnd type="none" w="med" len="med"/>
          <a:tailEnd type="none" w="med" len="med"/>
        </a:ln>
        <a:effectLst>
          <a:outerShdw blurRad="107950" dist="12700" dir="5400000" algn="ctr">
            <a:srgbClr val="000000"/>
          </a:outerShdw>
        </a:effectLst>
        <a:scene3d>
          <a:camera prst="orthographicFront">
            <a:rot lat="0" lon="0" rev="0"/>
          </a:camera>
          <a:lightRig rig="soft" dir="t">
            <a:rot lat="0" lon="0" rev="0"/>
          </a:lightRig>
        </a:scene3d>
        <a:sp3d contourW="25400" prstMaterial="matte">
          <a:bevelT w="63500" h="63500" prst="artDeco"/>
          <a:contourClr>
            <a:srgbClr val="FFFFFF"/>
          </a:contourClr>
        </a:sp3d>
      </a:spPr>
      <a:bodyPr vert="horz" wrap="none" lIns="36000" tIns="36000" rIns="36000" bIns="36000" numCol="1" rtlCol="0" anchor="ctr" anchorCtr="0" compatLnSpc="1">
        <a:prstTxWarp prst="textNoShape">
          <a:avLst/>
        </a:prstTxWarp>
        <a:noAutofit/>
      </a:bodyPr>
      <a:lstStyle>
        <a:defPPr marL="0" marR="0" indent="0" algn="ctr" defTabSz="914400" rtl="0" eaLnBrk="1" fontAlgn="base" latinLnBrk="0" hangingPunct="1">
          <a:lnSpc>
            <a:spcPct val="100000"/>
          </a:lnSpc>
          <a:spcBef>
            <a:spcPts val="0"/>
          </a:spcBef>
          <a:spcAft>
            <a:spcPct val="0"/>
          </a:spcAft>
          <a:buClr>
            <a:srgbClr val="D4001A"/>
          </a:buClr>
          <a:buSzTx/>
          <a:buFontTx/>
          <a:buNone/>
          <a:tabLst/>
          <a:defRPr sz="1050" dirty="0" smtClean="0">
            <a:ln w="10160">
              <a:solidFill>
                <a:schemeClr val="bg1"/>
              </a:solidFill>
              <a:prstDash val="solid"/>
            </a:ln>
            <a:solidFill>
              <a:srgbClr val="FFFFFF"/>
            </a:solidFill>
            <a:effectLst>
              <a:outerShdw blurRad="38100" dist="32000" dir="5400000" algn="tl">
                <a:srgbClr val="000000">
                  <a:alpha val="30000"/>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lnDef>
      <a:spPr bwMode="auto">
        <a:solidFill>
          <a:schemeClr val="accent2"/>
        </a:solidFill>
        <a:ln w="19050" cap="rnd" cmpd="sng" algn="ctr">
          <a:solidFill>
            <a:schemeClr val="tx1"/>
          </a:solidFill>
          <a:prstDash val="solid"/>
          <a:round/>
          <a:headEnd type="none" w="med" len="med"/>
          <a:tailEnd type="stealth" w="lg" len="lg"/>
        </a:ln>
        <a:effectLst/>
      </a:spPr>
      <a:bodyPr/>
      <a:lstStyle/>
    </a:lnDef>
    <a:txDef>
      <a:spPr>
        <a:noFill/>
      </a:spPr>
      <a:bodyPr wrap="square" rtlCol="0">
        <a:spAutoFit/>
      </a:bodyPr>
      <a:lstStyle>
        <a:defPPr>
          <a:spcBef>
            <a:spcPts val="0"/>
          </a:spcBef>
          <a:buClr>
            <a:schemeClr val="accent4"/>
          </a:buClr>
          <a:buSzPct val="80000"/>
          <a:defRPr b="1" dirty="0" smtClean="0">
            <a:solidFill>
              <a:schemeClr val="accent3">
                <a:lumMod val="75000"/>
              </a:schemeClr>
            </a:solidFill>
            <a:latin typeface="Calibri" pitchFamily="34" charset="0"/>
            <a:cs typeface="Calibri" pitchFamily="34" charset="0"/>
          </a:defRPr>
        </a:defPPr>
      </a:lstStyle>
    </a:tx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Default Design 8">
        <a:dk1>
          <a:srgbClr val="000000"/>
        </a:dk1>
        <a:lt1>
          <a:srgbClr val="FFFFFF"/>
        </a:lt1>
        <a:dk2>
          <a:srgbClr val="000000"/>
        </a:dk2>
        <a:lt2>
          <a:srgbClr val="808080"/>
        </a:lt2>
        <a:accent1>
          <a:srgbClr val="E0D4BB"/>
        </a:accent1>
        <a:accent2>
          <a:srgbClr val="0066FF"/>
        </a:accent2>
        <a:accent3>
          <a:srgbClr val="FFFFFF"/>
        </a:accent3>
        <a:accent4>
          <a:srgbClr val="000000"/>
        </a:accent4>
        <a:accent5>
          <a:srgbClr val="EDE6DA"/>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9">
        <a:dk1>
          <a:srgbClr val="000000"/>
        </a:dk1>
        <a:lt1>
          <a:srgbClr val="FFFFFF"/>
        </a:lt1>
        <a:dk2>
          <a:srgbClr val="000000"/>
        </a:dk2>
        <a:lt2>
          <a:srgbClr val="808080"/>
        </a:lt2>
        <a:accent1>
          <a:srgbClr val="E0D4BB"/>
        </a:accent1>
        <a:accent2>
          <a:srgbClr val="D4001A"/>
        </a:accent2>
        <a:accent3>
          <a:srgbClr val="FFFFFF"/>
        </a:accent3>
        <a:accent4>
          <a:srgbClr val="000000"/>
        </a:accent4>
        <a:accent5>
          <a:srgbClr val="EDE6DA"/>
        </a:accent5>
        <a:accent6>
          <a:srgbClr val="C00016"/>
        </a:accent6>
        <a:hlink>
          <a:srgbClr val="0052C2"/>
        </a:hlink>
        <a:folHlink>
          <a:srgbClr val="A5870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2_Core Presenatation - BAC Flag (RED)">
  <a:themeElements>
    <a:clrScheme name="BAC Colour Set Blue">
      <a:dk1>
        <a:srgbClr val="000000"/>
      </a:dk1>
      <a:lt1>
        <a:srgbClr val="FFFFFF"/>
      </a:lt1>
      <a:dk2>
        <a:srgbClr val="000000"/>
      </a:dk2>
      <a:lt2>
        <a:srgbClr val="808080"/>
      </a:lt2>
      <a:accent1>
        <a:srgbClr val="0070C0"/>
      </a:accent1>
      <a:accent2>
        <a:srgbClr val="00B0F0"/>
      </a:accent2>
      <a:accent3>
        <a:srgbClr val="0085B4"/>
      </a:accent3>
      <a:accent4>
        <a:srgbClr val="006082"/>
      </a:accent4>
      <a:accent5>
        <a:srgbClr val="EDE6DA"/>
      </a:accent5>
      <a:accent6>
        <a:srgbClr val="C7B28D"/>
      </a:accent6>
      <a:hlink>
        <a:srgbClr val="900010"/>
      </a:hlink>
      <a:folHlink>
        <a:srgbClr val="90001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0091C4"/>
        </a:solidFill>
        <a:ln>
          <a:noFill/>
          <a:headEnd type="none" w="med" len="med"/>
          <a:tailEnd type="none" w="med" len="med"/>
        </a:ln>
        <a:effectLst>
          <a:outerShdw blurRad="107950" dist="12700" dir="5400000" algn="ctr">
            <a:srgbClr val="000000"/>
          </a:outerShdw>
        </a:effectLst>
        <a:scene3d>
          <a:camera prst="orthographicFront">
            <a:rot lat="0" lon="0" rev="0"/>
          </a:camera>
          <a:lightRig rig="soft" dir="t">
            <a:rot lat="0" lon="0" rev="0"/>
          </a:lightRig>
        </a:scene3d>
        <a:sp3d contourW="25400" prstMaterial="matte">
          <a:bevelT w="63500" h="63500" prst="artDeco"/>
          <a:contourClr>
            <a:srgbClr val="FFFFFF"/>
          </a:contourClr>
        </a:sp3d>
      </a:spPr>
      <a:bodyPr vert="horz" wrap="none" lIns="36000" tIns="36000" rIns="36000" bIns="36000" numCol="1" rtlCol="0" anchor="ctr" anchorCtr="0" compatLnSpc="1">
        <a:prstTxWarp prst="textNoShape">
          <a:avLst/>
        </a:prstTxWarp>
        <a:noAutofit/>
      </a:bodyPr>
      <a:lstStyle>
        <a:defPPr marL="0" marR="0" indent="0" algn="ctr" defTabSz="914400" rtl="0" eaLnBrk="1" fontAlgn="base" latinLnBrk="0" hangingPunct="1">
          <a:lnSpc>
            <a:spcPct val="100000"/>
          </a:lnSpc>
          <a:spcBef>
            <a:spcPts val="0"/>
          </a:spcBef>
          <a:spcAft>
            <a:spcPct val="0"/>
          </a:spcAft>
          <a:buClr>
            <a:srgbClr val="D4001A"/>
          </a:buClr>
          <a:buSzTx/>
          <a:buFontTx/>
          <a:buNone/>
          <a:tabLst/>
          <a:defRPr sz="1050" dirty="0" smtClean="0">
            <a:ln w="10160">
              <a:solidFill>
                <a:schemeClr val="bg1"/>
              </a:solidFill>
              <a:prstDash val="solid"/>
            </a:ln>
            <a:solidFill>
              <a:srgbClr val="FFFFFF"/>
            </a:solidFill>
            <a:effectLst>
              <a:outerShdw blurRad="38100" dist="32000" dir="5400000" algn="tl">
                <a:srgbClr val="000000">
                  <a:alpha val="30000"/>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lnDef>
      <a:spPr bwMode="auto">
        <a:solidFill>
          <a:schemeClr val="accent2"/>
        </a:solidFill>
        <a:ln w="19050" cap="rnd" cmpd="sng" algn="ctr">
          <a:solidFill>
            <a:schemeClr val="tx1"/>
          </a:solidFill>
          <a:prstDash val="solid"/>
          <a:round/>
          <a:headEnd type="none" w="med" len="med"/>
          <a:tailEnd type="stealth" w="lg" len="lg"/>
        </a:ln>
        <a:effectLst/>
      </a:spPr>
      <a:bodyPr/>
      <a:lstStyle/>
    </a:lnDef>
    <a:txDef>
      <a:spPr>
        <a:noFill/>
      </a:spPr>
      <a:bodyPr wrap="square" rtlCol="0">
        <a:spAutoFit/>
      </a:bodyPr>
      <a:lstStyle>
        <a:defPPr>
          <a:spcBef>
            <a:spcPts val="0"/>
          </a:spcBef>
          <a:buClr>
            <a:schemeClr val="accent4"/>
          </a:buClr>
          <a:buSzPct val="80000"/>
          <a:defRPr b="1" dirty="0" smtClean="0">
            <a:solidFill>
              <a:schemeClr val="accent3">
                <a:lumMod val="75000"/>
              </a:schemeClr>
            </a:solidFill>
            <a:latin typeface="Calibri" pitchFamily="34" charset="0"/>
            <a:cs typeface="Calibri" pitchFamily="34" charset="0"/>
          </a:defRPr>
        </a:defPPr>
      </a:lstStyle>
    </a:tx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Default Design 8">
        <a:dk1>
          <a:srgbClr val="000000"/>
        </a:dk1>
        <a:lt1>
          <a:srgbClr val="FFFFFF"/>
        </a:lt1>
        <a:dk2>
          <a:srgbClr val="000000"/>
        </a:dk2>
        <a:lt2>
          <a:srgbClr val="808080"/>
        </a:lt2>
        <a:accent1>
          <a:srgbClr val="E0D4BB"/>
        </a:accent1>
        <a:accent2>
          <a:srgbClr val="0066FF"/>
        </a:accent2>
        <a:accent3>
          <a:srgbClr val="FFFFFF"/>
        </a:accent3>
        <a:accent4>
          <a:srgbClr val="000000"/>
        </a:accent4>
        <a:accent5>
          <a:srgbClr val="EDE6DA"/>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9">
        <a:dk1>
          <a:srgbClr val="000000"/>
        </a:dk1>
        <a:lt1>
          <a:srgbClr val="FFFFFF"/>
        </a:lt1>
        <a:dk2>
          <a:srgbClr val="000000"/>
        </a:dk2>
        <a:lt2>
          <a:srgbClr val="808080"/>
        </a:lt2>
        <a:accent1>
          <a:srgbClr val="E0D4BB"/>
        </a:accent1>
        <a:accent2>
          <a:srgbClr val="D4001A"/>
        </a:accent2>
        <a:accent3>
          <a:srgbClr val="FFFFFF"/>
        </a:accent3>
        <a:accent4>
          <a:srgbClr val="000000"/>
        </a:accent4>
        <a:accent5>
          <a:srgbClr val="EDE6DA"/>
        </a:accent5>
        <a:accent6>
          <a:srgbClr val="C00016"/>
        </a:accent6>
        <a:hlink>
          <a:srgbClr val="0052C2"/>
        </a:hlink>
        <a:folHlink>
          <a:srgbClr val="A58700"/>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Theme">
  <a:themeElements>
    <a:clrScheme name="Oracle 2012">
      <a:dk1>
        <a:sysClr val="windowText" lastClr="000000"/>
      </a:dk1>
      <a:lt1>
        <a:sysClr val="window" lastClr="FFFFFF"/>
      </a:lt1>
      <a:dk2>
        <a:srgbClr val="424545"/>
      </a:dk2>
      <a:lt2>
        <a:srgbClr val="A3A3A3"/>
      </a:lt2>
      <a:accent1>
        <a:srgbClr val="FF1414"/>
      </a:accent1>
      <a:accent2>
        <a:srgbClr val="E5E5E5"/>
      </a:accent2>
      <a:accent3>
        <a:srgbClr val="8BAAC3"/>
      </a:accent3>
      <a:accent4>
        <a:srgbClr val="5B6981"/>
      </a:accent4>
      <a:accent5>
        <a:srgbClr val="7D7369"/>
      </a:accent5>
      <a:accent6>
        <a:srgbClr val="786464"/>
      </a:accent6>
      <a:hlink>
        <a:srgbClr val="0000FF"/>
      </a:hlink>
      <a:folHlink>
        <a:srgbClr val="800080"/>
      </a:folHlink>
    </a:clrScheme>
    <a:fontScheme name="Oracle 201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OpenWorld_Template_16x9</Template>
  <TotalTime>1625</TotalTime>
  <Words>3778</Words>
  <Application>Microsoft Office PowerPoint</Application>
  <PresentationFormat>On-screen Show (16:9)</PresentationFormat>
  <Paragraphs>639</Paragraphs>
  <Slides>56</Slides>
  <Notes>28</Notes>
  <HiddenSlides>0</HiddenSlides>
  <MMClips>0</MMClips>
  <ScaleCrop>false</ScaleCrop>
  <HeadingPairs>
    <vt:vector size="6" baseType="variant">
      <vt:variant>
        <vt:lpstr>Theme</vt:lpstr>
      </vt:variant>
      <vt:variant>
        <vt:i4>4</vt:i4>
      </vt:variant>
      <vt:variant>
        <vt:lpstr>Embedded OLE Servers</vt:lpstr>
      </vt:variant>
      <vt:variant>
        <vt:i4>1</vt:i4>
      </vt:variant>
      <vt:variant>
        <vt:lpstr>Slide Titles</vt:lpstr>
      </vt:variant>
      <vt:variant>
        <vt:i4>56</vt:i4>
      </vt:variant>
    </vt:vector>
  </HeadingPairs>
  <TitlesOfParts>
    <vt:vector size="61" baseType="lpstr">
      <vt:lpstr>OpenWorld_Template_16x9</vt:lpstr>
      <vt:lpstr>Core Presenatation - BAC Flag (RED)</vt:lpstr>
      <vt:lpstr>1_Core Presenatation - BAC Flag (RED)</vt:lpstr>
      <vt:lpstr>2_Core Presenatation - BAC Flag (RED)</vt:lpstr>
      <vt:lpstr>Clip</vt:lpstr>
      <vt:lpstr>Slide 1</vt:lpstr>
      <vt:lpstr>Oracle Maximum Availability Architecture Best Practices for Oracle Exadata</vt:lpstr>
      <vt:lpstr>Program Agenda</vt:lpstr>
      <vt:lpstr>Oracle Exadata Database Machine</vt:lpstr>
      <vt:lpstr>Exadata Built-In Hardware Redundancy</vt:lpstr>
      <vt:lpstr>Maximum Availability Architecture (MAA)</vt:lpstr>
      <vt:lpstr>Building Blocks of MAA</vt:lpstr>
      <vt:lpstr>High Availability Out of the Box</vt:lpstr>
      <vt:lpstr>Configuration</vt:lpstr>
      <vt:lpstr>Storage</vt:lpstr>
      <vt:lpstr>InfiniBand Network</vt:lpstr>
      <vt:lpstr>Compute Nodes</vt:lpstr>
      <vt:lpstr>Automated Exadata Health Check</vt:lpstr>
      <vt:lpstr>Exachk Report</vt:lpstr>
      <vt:lpstr>Exachk Sample Output </vt:lpstr>
      <vt:lpstr>Recommendation and Repair</vt:lpstr>
      <vt:lpstr>Oracle MAA Configuration Best Practices</vt:lpstr>
      <vt:lpstr>Essential Exadata Operational Practices</vt:lpstr>
      <vt:lpstr>MAA for Storage Servers </vt:lpstr>
      <vt:lpstr>ASM Disk Group Configuration</vt:lpstr>
      <vt:lpstr>MAA for Compute Servers  </vt:lpstr>
      <vt:lpstr>Use Oracle Resource Management</vt:lpstr>
      <vt:lpstr>Prevent, Detect, and Repair Data Corruptions</vt:lpstr>
      <vt:lpstr>Fast Recovery from Corruption</vt:lpstr>
      <vt:lpstr>Slide 25</vt:lpstr>
      <vt:lpstr>Backups</vt:lpstr>
      <vt:lpstr>Exadata Backup Destination Options</vt:lpstr>
      <vt:lpstr>Disaster Protection</vt:lpstr>
      <vt:lpstr>Data Guard Best Practices</vt:lpstr>
      <vt:lpstr>Data Guard Best Practices</vt:lpstr>
      <vt:lpstr>Integrated, Automatic Client Failover</vt:lpstr>
      <vt:lpstr>Integrated, Automatic Client Failover</vt:lpstr>
      <vt:lpstr>Oracle MAA Reference Configurations</vt:lpstr>
      <vt:lpstr>Exadata MAA Configuration Options</vt:lpstr>
      <vt:lpstr>Exadata MAA Configuration Options</vt:lpstr>
      <vt:lpstr>Exadata MAA Configuration Options</vt:lpstr>
      <vt:lpstr>Bank Of America </vt:lpstr>
      <vt:lpstr>Slide 38</vt:lpstr>
      <vt:lpstr>CRC Architecture – Before Exadata</vt:lpstr>
      <vt:lpstr>CRC Architecture – with Exadata</vt:lpstr>
      <vt:lpstr>CRC Exadata –  Rapid Migration Steps &amp; Techniques Used</vt:lpstr>
      <vt:lpstr>CRC Exadata – Migration Techniques Used</vt:lpstr>
      <vt:lpstr>IT Benefits with Exadata</vt:lpstr>
      <vt:lpstr>Maximum Availability Architecture</vt:lpstr>
      <vt:lpstr>Daily Redo GENERATION Rate</vt:lpstr>
      <vt:lpstr>Data Guard –Broker ConFIGURATION</vt:lpstr>
      <vt:lpstr>CRC Exadata – Best Practices and Next Steps</vt:lpstr>
      <vt:lpstr>Summary</vt:lpstr>
      <vt:lpstr>Conclusion &amp; Resources </vt:lpstr>
      <vt:lpstr>Maximum Availability Architecture</vt:lpstr>
      <vt:lpstr>Building Blocks of MAA</vt:lpstr>
      <vt:lpstr>Resources</vt:lpstr>
      <vt:lpstr>Key HA Sessions and Demos by Oracle Development</vt:lpstr>
      <vt:lpstr>Graphic Section Divider</vt:lpstr>
      <vt:lpstr>Slide 55</vt:lpstr>
      <vt:lpstr>Slide 56</vt:lpstr>
    </vt:vector>
  </TitlesOfParts>
  <Company>Oracle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jmeeks</dc:creator>
  <cp:lastModifiedBy>jmeeks</cp:lastModifiedBy>
  <cp:revision>160</cp:revision>
  <cp:lastPrinted>2012-08-03T22:03:14Z</cp:lastPrinted>
  <dcterms:created xsi:type="dcterms:W3CDTF">2012-09-11T17:15:26Z</dcterms:created>
  <dcterms:modified xsi:type="dcterms:W3CDTF">2012-10-09T22:03:01Z</dcterms:modified>
</cp:coreProperties>
</file>