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84" r:id="rId2"/>
    <p:sldId id="383" r:id="rId3"/>
    <p:sldId id="390" r:id="rId4"/>
    <p:sldId id="392" r:id="rId5"/>
    <p:sldId id="395" r:id="rId6"/>
    <p:sldId id="399" r:id="rId7"/>
    <p:sldId id="401" r:id="rId8"/>
    <p:sldId id="393" r:id="rId9"/>
    <p:sldId id="400" r:id="rId10"/>
    <p:sldId id="402" r:id="rId11"/>
    <p:sldId id="403" r:id="rId12"/>
    <p:sldId id="394" r:id="rId13"/>
    <p:sldId id="387" r:id="rId14"/>
    <p:sldId id="404" r:id="rId15"/>
    <p:sldId id="396" r:id="rId16"/>
    <p:sldId id="397" r:id="rId17"/>
    <p:sldId id="398" r:id="rId18"/>
    <p:sldId id="405" r:id="rId19"/>
    <p:sldId id="389" r:id="rId20"/>
    <p:sldId id="388" r:id="rId21"/>
  </p:sldIdLst>
  <p:sldSz cx="12188825" cy="6858000"/>
  <p:notesSz cx="6858000" cy="9144000"/>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33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05" autoAdjust="0"/>
    <p:restoredTop sz="89509" autoAdjust="0"/>
  </p:normalViewPr>
  <p:slideViewPr>
    <p:cSldViewPr>
      <p:cViewPr varScale="1">
        <p:scale>
          <a:sx n="90" d="100"/>
          <a:sy n="90" d="100"/>
        </p:scale>
        <p:origin x="-120" y="-720"/>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80" d="100"/>
        <a:sy n="80" d="100"/>
      </p:scale>
      <p:origin x="0" y="0"/>
    </p:cViewPr>
  </p:sorterViewPr>
  <p:notesViewPr>
    <p:cSldViewPr>
      <p:cViewPr varScale="1">
        <p:scale>
          <a:sx n="69" d="100"/>
          <a:sy n="69" d="100"/>
        </p:scale>
        <p:origin x="-325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tags" Target="tags/tag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572CA2-0E4D-4ED6-A93E-C826AB1B1C8B}" type="datetimeFigureOut">
              <a:rPr lang="en-US"/>
              <a:pPr>
                <a:defRPr/>
              </a:pPr>
              <a:t>2/5/15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7416FA4-B6CA-4D7E-8851-21C4B22E001F}" type="slidenum">
              <a:rPr/>
              <a:pPr>
                <a:defRPr/>
              </a:pPr>
              <a:t>‹#›</a:t>
            </a:fld>
            <a:endParaRPr dirty="0"/>
          </a:p>
        </p:txBody>
      </p:sp>
    </p:spTree>
    <p:extLst>
      <p:ext uri="{BB962C8B-B14F-4D97-AF65-F5344CB8AC3E}">
        <p14:creationId xmlns:p14="http://schemas.microsoft.com/office/powerpoint/2010/main" val="2646227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338"/>
          </a:xfrm>
          <a:prstGeom prst="rect">
            <a:avLst/>
          </a:prstGeom>
          <a:noFill/>
          <a:ln w="12700">
            <a:solidFill>
              <a:prstClr val="black"/>
            </a:solidFill>
          </a:ln>
        </p:spPr>
        <p:txBody>
          <a:bodyPr vert="horz" lIns="91440" tIns="45720" rIns="91440" bIns="45720" rtlCol="0" anchor="ctr"/>
          <a:lstStyle/>
          <a:p>
            <a:pPr lvl="0"/>
            <a:endParaRPr noProof="0"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FBB7954-D948-4EA5-A736-504C4AD65D42}" type="slidenum">
              <a:rPr/>
              <a:pPr>
                <a:defRPr/>
              </a:pPr>
              <a:t>‹#›</a:t>
            </a:fld>
            <a:endParaRPr dirty="0"/>
          </a:p>
        </p:txBody>
      </p:sp>
    </p:spTree>
    <p:extLst>
      <p:ext uri="{BB962C8B-B14F-4D97-AF65-F5344CB8AC3E}">
        <p14:creationId xmlns:p14="http://schemas.microsoft.com/office/powerpoint/2010/main" val="1967495106"/>
      </p:ext>
    </p:extLst>
  </p:cSld>
  <p:clrMap bg1="lt1" tx1="dk1" bg2="lt2" tx2="dk2" accent1="accent1" accent2="accent2" accent3="accent3" accent4="accent4" accent5="accent5" accent6="accent6" hlink="hlink" folHlink="folHlink"/>
  <p:notesStyle>
    <a:lvl1pPr algn="l" rtl="0" eaLnBrk="0" fontAlgn="base" hangingPunct="0">
      <a:spcBef>
        <a:spcPts val="600"/>
      </a:spcBef>
      <a:spcAft>
        <a:spcPct val="0"/>
      </a:spcAft>
      <a:defRPr sz="1100" kern="1200">
        <a:solidFill>
          <a:schemeClr val="tx1"/>
        </a:solidFill>
        <a:latin typeface="+mn-lt"/>
        <a:ea typeface="+mn-ea"/>
        <a:cs typeface="+mn-cs"/>
      </a:defRPr>
    </a:lvl1pPr>
    <a:lvl2pPr marL="228600" indent="-114300" algn="l" rtl="0" eaLnBrk="0" fontAlgn="base" hangingPunct="0">
      <a:spcBef>
        <a:spcPts val="600"/>
      </a:spcBef>
      <a:spcAft>
        <a:spcPct val="0"/>
      </a:spcAft>
      <a:buFont typeface="Arial" charset="0"/>
      <a:buChar char="•"/>
      <a:defRPr sz="1000" kern="1200">
        <a:solidFill>
          <a:schemeClr val="tx1"/>
        </a:solidFill>
        <a:latin typeface="+mn-lt"/>
        <a:ea typeface="+mn-ea"/>
        <a:cs typeface="+mn-cs"/>
      </a:defRPr>
    </a:lvl2pPr>
    <a:lvl3pPr marL="400050" indent="-114300" algn="l" rtl="0" eaLnBrk="0" fontAlgn="base" hangingPunct="0">
      <a:spcBef>
        <a:spcPts val="600"/>
      </a:spcBef>
      <a:spcAft>
        <a:spcPct val="0"/>
      </a:spcAft>
      <a:buFont typeface="Arial" charset="0"/>
      <a:buChar char="–"/>
      <a:defRPr sz="900" kern="1200">
        <a:solidFill>
          <a:schemeClr val="tx1"/>
        </a:solidFill>
        <a:latin typeface="+mn-lt"/>
        <a:ea typeface="+mn-ea"/>
        <a:cs typeface="+mn-cs"/>
      </a:defRPr>
    </a:lvl3pPr>
    <a:lvl4pPr marL="571500" indent="-114300" algn="l" rtl="0" eaLnBrk="0" fontAlgn="base" hangingPunct="0">
      <a:spcBef>
        <a:spcPts val="600"/>
      </a:spcBef>
      <a:spcAft>
        <a:spcPct val="0"/>
      </a:spcAft>
      <a:buFont typeface="Arial" charset="0"/>
      <a:buChar char="•"/>
      <a:defRPr sz="900" kern="1200">
        <a:solidFill>
          <a:schemeClr val="tx1"/>
        </a:solidFill>
        <a:latin typeface="+mn-lt"/>
        <a:ea typeface="+mn-ea"/>
        <a:cs typeface="+mn-cs"/>
      </a:defRPr>
    </a:lvl4pPr>
    <a:lvl5pPr marL="742950" indent="-114300" algn="l" rtl="0" eaLnBrk="0" fontAlgn="base" hangingPunct="0">
      <a:spcBef>
        <a:spcPts val="600"/>
      </a:spcBef>
      <a:spcAft>
        <a:spcPct val="0"/>
      </a:spcAft>
      <a:buFont typeface="Arial"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a:t>
            </a:fld>
            <a:endParaRPr lang="en-US" dirty="0"/>
          </a:p>
        </p:txBody>
      </p:sp>
    </p:spTree>
    <p:extLst>
      <p:ext uri="{BB962C8B-B14F-4D97-AF65-F5344CB8AC3E}">
        <p14:creationId xmlns:p14="http://schemas.microsoft.com/office/powerpoint/2010/main" val="30629406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10</a:t>
            </a:fld>
            <a:endParaRPr lang="en-US" dirty="0"/>
          </a:p>
        </p:txBody>
      </p:sp>
    </p:spTree>
    <p:extLst>
      <p:ext uri="{BB962C8B-B14F-4D97-AF65-F5344CB8AC3E}">
        <p14:creationId xmlns:p14="http://schemas.microsoft.com/office/powerpoint/2010/main" val="2974693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11</a:t>
            </a:fld>
            <a:endParaRPr lang="en-US" dirty="0"/>
          </a:p>
        </p:txBody>
      </p:sp>
    </p:spTree>
    <p:extLst>
      <p:ext uri="{BB962C8B-B14F-4D97-AF65-F5344CB8AC3E}">
        <p14:creationId xmlns:p14="http://schemas.microsoft.com/office/powerpoint/2010/main" val="3396913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12</a:t>
            </a:fld>
            <a:endParaRPr lang="en-US" dirty="0"/>
          </a:p>
        </p:txBody>
      </p:sp>
    </p:spTree>
    <p:extLst>
      <p:ext uri="{BB962C8B-B14F-4D97-AF65-F5344CB8AC3E}">
        <p14:creationId xmlns:p14="http://schemas.microsoft.com/office/powerpoint/2010/main" val="3809601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13</a:t>
            </a:fld>
            <a:endParaRPr lang="en-US" dirty="0"/>
          </a:p>
        </p:txBody>
      </p:sp>
    </p:spTree>
    <p:extLst>
      <p:ext uri="{BB962C8B-B14F-4D97-AF65-F5344CB8AC3E}">
        <p14:creationId xmlns:p14="http://schemas.microsoft.com/office/powerpoint/2010/main" val="1700740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14</a:t>
            </a:fld>
            <a:endParaRPr lang="en-US" dirty="0"/>
          </a:p>
        </p:txBody>
      </p:sp>
    </p:spTree>
    <p:extLst>
      <p:ext uri="{BB962C8B-B14F-4D97-AF65-F5344CB8AC3E}">
        <p14:creationId xmlns:p14="http://schemas.microsoft.com/office/powerpoint/2010/main" val="3924703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15</a:t>
            </a:fld>
            <a:endParaRPr lang="en-US" dirty="0"/>
          </a:p>
        </p:txBody>
      </p:sp>
    </p:spTree>
    <p:extLst>
      <p:ext uri="{BB962C8B-B14F-4D97-AF65-F5344CB8AC3E}">
        <p14:creationId xmlns:p14="http://schemas.microsoft.com/office/powerpoint/2010/main" val="1513650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16</a:t>
            </a:fld>
            <a:endParaRPr lang="en-US" dirty="0"/>
          </a:p>
        </p:txBody>
      </p:sp>
    </p:spTree>
    <p:extLst>
      <p:ext uri="{BB962C8B-B14F-4D97-AF65-F5344CB8AC3E}">
        <p14:creationId xmlns:p14="http://schemas.microsoft.com/office/powerpoint/2010/main" val="251844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17</a:t>
            </a:fld>
            <a:endParaRPr lang="en-US" dirty="0"/>
          </a:p>
        </p:txBody>
      </p:sp>
    </p:spTree>
    <p:extLst>
      <p:ext uri="{BB962C8B-B14F-4D97-AF65-F5344CB8AC3E}">
        <p14:creationId xmlns:p14="http://schemas.microsoft.com/office/powerpoint/2010/main" val="2573971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18</a:t>
            </a:fld>
            <a:endParaRPr lang="en-US" dirty="0"/>
          </a:p>
        </p:txBody>
      </p:sp>
    </p:spTree>
    <p:extLst>
      <p:ext uri="{BB962C8B-B14F-4D97-AF65-F5344CB8AC3E}">
        <p14:creationId xmlns:p14="http://schemas.microsoft.com/office/powerpoint/2010/main" val="1700360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19</a:t>
            </a:fld>
            <a:endParaRPr lang="en-US" dirty="0"/>
          </a:p>
        </p:txBody>
      </p:sp>
    </p:spTree>
    <p:extLst>
      <p:ext uri="{BB962C8B-B14F-4D97-AF65-F5344CB8AC3E}">
        <p14:creationId xmlns:p14="http://schemas.microsoft.com/office/powerpoint/2010/main" val="2576119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2</a:t>
            </a:fld>
            <a:endParaRPr lang="en-US" dirty="0"/>
          </a:p>
        </p:txBody>
      </p:sp>
    </p:spTree>
    <p:extLst>
      <p:ext uri="{BB962C8B-B14F-4D97-AF65-F5344CB8AC3E}">
        <p14:creationId xmlns:p14="http://schemas.microsoft.com/office/powerpoint/2010/main" val="1491303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3</a:t>
            </a:fld>
            <a:endParaRPr lang="en-US" dirty="0"/>
          </a:p>
        </p:txBody>
      </p:sp>
    </p:spTree>
    <p:extLst>
      <p:ext uri="{BB962C8B-B14F-4D97-AF65-F5344CB8AC3E}">
        <p14:creationId xmlns:p14="http://schemas.microsoft.com/office/powerpoint/2010/main" val="3718108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4</a:t>
            </a:fld>
            <a:endParaRPr lang="en-US" dirty="0"/>
          </a:p>
        </p:txBody>
      </p:sp>
    </p:spTree>
    <p:extLst>
      <p:ext uri="{BB962C8B-B14F-4D97-AF65-F5344CB8AC3E}">
        <p14:creationId xmlns:p14="http://schemas.microsoft.com/office/powerpoint/2010/main" val="2372010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5</a:t>
            </a:fld>
            <a:endParaRPr lang="en-US" dirty="0"/>
          </a:p>
        </p:txBody>
      </p:sp>
    </p:spTree>
    <p:extLst>
      <p:ext uri="{BB962C8B-B14F-4D97-AF65-F5344CB8AC3E}">
        <p14:creationId xmlns:p14="http://schemas.microsoft.com/office/powerpoint/2010/main" val="241454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6</a:t>
            </a:fld>
            <a:endParaRPr lang="en-US" dirty="0"/>
          </a:p>
        </p:txBody>
      </p:sp>
    </p:spTree>
    <p:extLst>
      <p:ext uri="{BB962C8B-B14F-4D97-AF65-F5344CB8AC3E}">
        <p14:creationId xmlns:p14="http://schemas.microsoft.com/office/powerpoint/2010/main" val="760157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7</a:t>
            </a:fld>
            <a:endParaRPr lang="en-US" dirty="0"/>
          </a:p>
        </p:txBody>
      </p:sp>
    </p:spTree>
    <p:extLst>
      <p:ext uri="{BB962C8B-B14F-4D97-AF65-F5344CB8AC3E}">
        <p14:creationId xmlns:p14="http://schemas.microsoft.com/office/powerpoint/2010/main" val="1771817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8</a:t>
            </a:fld>
            <a:endParaRPr lang="en-US" dirty="0"/>
          </a:p>
        </p:txBody>
      </p:sp>
    </p:spTree>
    <p:extLst>
      <p:ext uri="{BB962C8B-B14F-4D97-AF65-F5344CB8AC3E}">
        <p14:creationId xmlns:p14="http://schemas.microsoft.com/office/powerpoint/2010/main" val="3376697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FBB7954-D948-4EA5-A736-504C4AD65D42}" type="slidenum">
              <a:rPr lang="en-US" smtClean="0"/>
              <a:pPr>
                <a:defRPr/>
              </a:pPr>
              <a:t>9</a:t>
            </a:fld>
            <a:endParaRPr lang="en-US" dirty="0"/>
          </a:p>
        </p:txBody>
      </p:sp>
    </p:spTree>
    <p:extLst>
      <p:ext uri="{BB962C8B-B14F-4D97-AF65-F5344CB8AC3E}">
        <p14:creationId xmlns:p14="http://schemas.microsoft.com/office/powerpoint/2010/main" val="3803550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png"/><Relationship Id="rId1" Type="http://schemas.openxmlformats.org/officeDocument/2006/relationships/themeOverride" Target="../theme/themeOverride4.x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png"/><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jpe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9.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png"/><Relationship Id="rId1" Type="http://schemas.openxmlformats.org/officeDocument/2006/relationships/themeOverride" Target="../theme/themeOverride5.xml"/><Relationship Id="rId2"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png"/><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png"/><Relationship Id="rId1" Type="http://schemas.openxmlformats.org/officeDocument/2006/relationships/themeOverride" Target="../theme/themeOverride3.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5" name="TextBox 4"/>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pic>
        <p:nvPicPr>
          <p:cNvPr id="6" name="Oracle red badge logo" descr="Oracle logo in white on red staging background"/>
          <p:cNvPicPr>
            <a:picLocks noChangeAspect="1"/>
          </p:cNvPicPr>
          <p:nvPr/>
        </p:nvPicPr>
        <p:blipFill>
          <a:blip r:embed="rId2" cstate="print"/>
          <a:srcRect/>
          <a:stretch>
            <a:fillRect/>
          </a:stretch>
        </p:blipFill>
        <p:spPr bwMode="ltGray">
          <a:xfrm>
            <a:off x="531813" y="6264275"/>
            <a:ext cx="1622425" cy="593725"/>
          </a:xfrm>
          <a:prstGeom prst="rect">
            <a:avLst/>
          </a:prstGeom>
          <a:noFill/>
          <a:ln w="9525">
            <a:noFill/>
            <a:miter lim="800000"/>
            <a:headEnd/>
            <a:tailEnd/>
          </a:ln>
        </p:spPr>
      </p:pic>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7" name="Date Placeholder 3"/>
          <p:cNvSpPr>
            <a:spLocks noGrp="1"/>
          </p:cNvSpPr>
          <p:nvPr>
            <p:ph type="dt" sz="half" idx="14"/>
          </p:nvPr>
        </p:nvSpPr>
        <p:spPr/>
        <p:txBody>
          <a:bodyPr/>
          <a:lstStyle>
            <a:lvl1pPr>
              <a:defRPr/>
            </a:lvl1pPr>
          </a:lstStyle>
          <a:p>
            <a:pPr>
              <a:defRPr/>
            </a:pPr>
            <a:fld id="{EBF0B337-213B-4F09-B6F8-67DD65F46A76}" type="datetime1">
              <a:rPr lang="en-US" smtClean="0"/>
              <a:pPr>
                <a:defRPr/>
              </a:pPr>
              <a:t>2/5/15</a:t>
            </a:fld>
            <a:endParaRPr dirty="0"/>
          </a:p>
        </p:txBody>
      </p:sp>
      <p:sp>
        <p:nvSpPr>
          <p:cNvPr id="8" name="Footer Placeholder 4"/>
          <p:cNvSpPr>
            <a:spLocks noGrp="1"/>
          </p:cNvSpPr>
          <p:nvPr>
            <p:ph type="ftr" sz="quarter" idx="15"/>
          </p:nvPr>
        </p:nvSpPr>
        <p:spPr/>
        <p:txBody>
          <a:bodyPr/>
          <a:lstStyle>
            <a:lvl1pPr>
              <a:defRPr/>
            </a:lvl1pPr>
          </a:lstStyle>
          <a:p>
            <a:pPr>
              <a:defRPr/>
            </a:pPr>
            <a:endParaRPr/>
          </a:p>
        </p:txBody>
      </p:sp>
      <p:sp>
        <p:nvSpPr>
          <p:cNvPr id="9" name="Slide Number Placeholder 5"/>
          <p:cNvSpPr>
            <a:spLocks noGrp="1"/>
          </p:cNvSpPr>
          <p:nvPr>
            <p:ph type="sldNum" sz="quarter" idx="16"/>
          </p:nvPr>
        </p:nvSpPr>
        <p:spPr>
          <a:xfrm>
            <a:off x="11276013" y="6934200"/>
            <a:ext cx="381000" cy="182563"/>
          </a:xfrm>
        </p:spPr>
        <p:txBody>
          <a:bodyPr/>
          <a:lstStyle>
            <a:lvl1pPr>
              <a:defRPr/>
            </a:lvl1pPr>
          </a:lstStyle>
          <a:p>
            <a:pPr>
              <a:defRPr/>
            </a:pPr>
            <a:fld id="{7C9ABB21-63A5-4059-94C9-5834462388F9}"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Rectangle 3"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grpSp>
        <p:nvGrpSpPr>
          <p:cNvPr id="5" name="Group 15"/>
          <p:cNvGrpSpPr>
            <a:grpSpLocks/>
          </p:cNvGrpSpPr>
          <p:nvPr/>
        </p:nvGrpSpPr>
        <p:grpSpPr bwMode="auto">
          <a:xfrm>
            <a:off x="0" y="0"/>
            <a:ext cx="12188825" cy="6858000"/>
            <a:chOff x="-287" y="0"/>
            <a:chExt cx="12189399" cy="6858000"/>
          </a:xfrm>
        </p:grpSpPr>
        <p:sp>
          <p:nvSpPr>
            <p:cNvPr id="6" name="Rectangle 5"/>
            <p:cNvSpPr/>
            <p:nvPr/>
          </p:nvSpPr>
          <p:spPr bwMode="gray">
            <a:xfrm>
              <a:off x="-287" y="0"/>
              <a:ext cx="193684" cy="685165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bwMode="gray">
            <a:xfrm>
              <a:off x="11995428" y="6350"/>
              <a:ext cx="193684" cy="685165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bwMode="gray">
            <a:xfrm>
              <a:off x="-287" y="6400800"/>
              <a:ext cx="12189399"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9" name="Rectangle 8"/>
            <p:cNvSpPr/>
            <p:nvPr/>
          </p:nvSpPr>
          <p:spPr bwMode="gray">
            <a:xfrm>
              <a:off x="-287" y="0"/>
              <a:ext cx="12189399" cy="19208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grpSp>
      <p:sp>
        <p:nvSpPr>
          <p:cNvPr id="10" name="TextBox 9"/>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bg1">
                    <a:lumMod val="60000"/>
                    <a:lumOff val="40000"/>
                  </a:schemeClr>
                </a:solidFill>
                <a:latin typeface="+mn-lt"/>
                <a:cs typeface="+mn-cs"/>
              </a:rPr>
              <a:t>Copyright © 2014 Oracle and/or its affiliates. All rights reserved.  |</a:t>
            </a:r>
          </a:p>
        </p:txBody>
      </p:sp>
      <p:pic>
        <p:nvPicPr>
          <p:cNvPr id="11" name="Oracle red badge logo" descr="Oracle logo in white on red staging background"/>
          <p:cNvPicPr>
            <a:picLocks noChangeAspect="1"/>
          </p:cNvPicPr>
          <p:nvPr userDrawn="1"/>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2" name="Title 1"/>
          <p:cNvSpPr>
            <a:spLocks noGrp="1"/>
          </p:cNvSpPr>
          <p:nvPr>
            <p:ph type="title"/>
          </p:nvPr>
        </p:nvSpPr>
        <p:spPr>
          <a:xfrm>
            <a:off x="531813" y="2600324"/>
            <a:ext cx="11125200" cy="1371600"/>
          </a:xfrm>
        </p:spPr>
        <p:txBody>
          <a:bodyPr>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pPr>
              <a:defRPr/>
            </a:pPr>
            <a:fld id="{AF769F14-B0B9-4985-A334-B44DD2315C9F}" type="datetime1">
              <a:rPr lang="en-US" smtClean="0"/>
              <a:pPr>
                <a:defRPr/>
              </a:pPr>
              <a:t>2/5/15</a:t>
            </a:fld>
            <a:endParaRPr dirty="0"/>
          </a:p>
        </p:txBody>
      </p:sp>
      <p:sp>
        <p:nvSpPr>
          <p:cNvPr id="13" name="Footer Placeholder 4"/>
          <p:cNvSpPr>
            <a:spLocks noGrp="1"/>
          </p:cNvSpPr>
          <p:nvPr>
            <p:ph type="ftr" sz="quarter" idx="11"/>
          </p:nvPr>
        </p:nvSpPr>
        <p:spPr/>
        <p:txBody>
          <a:bodyPr>
            <a:noAutofit/>
          </a:bodyPr>
          <a:lstStyle>
            <a:lvl1pPr>
              <a:defRPr>
                <a:solidFill>
                  <a:schemeClr val="bg1">
                    <a:lumMod val="60000"/>
                    <a:lumOff val="40000"/>
                  </a:schemeClr>
                </a:solidFill>
              </a:defRPr>
            </a:lvl1pPr>
          </a:lstStyle>
          <a:p>
            <a:pPr>
              <a:defRPr/>
            </a:pPr>
            <a:endParaRPr/>
          </a:p>
        </p:txBody>
      </p:sp>
      <p:sp>
        <p:nvSpPr>
          <p:cNvPr id="14"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pPr>
              <a:defRPr/>
            </a:pPr>
            <a:fld id="{828B77E2-CFB8-4670-AB84-18C4D13D0E37}" type="slidenum">
              <a:rPr/>
              <a:pPr>
                <a:defRPr/>
              </a:pPr>
              <a:t>‹#›</a:t>
            </a:fld>
            <a:endParaRPr dirty="0"/>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5" name="Date Placeholder 3"/>
          <p:cNvSpPr>
            <a:spLocks noGrp="1"/>
          </p:cNvSpPr>
          <p:nvPr>
            <p:ph type="dt" sz="half" idx="10"/>
          </p:nvPr>
        </p:nvSpPr>
        <p:spPr/>
        <p:txBody>
          <a:bodyPr/>
          <a:lstStyle>
            <a:lvl1pPr>
              <a:defRPr/>
            </a:lvl1pPr>
          </a:lstStyle>
          <a:p>
            <a:pPr>
              <a:defRPr/>
            </a:pPr>
            <a:fld id="{DE6D0766-A4FB-41E4-86BB-3F0459F5CD85}" type="datetime1">
              <a:rPr lang="en-US" smtClean="0"/>
              <a:pPr>
                <a:defRPr/>
              </a:pPr>
              <a:t>2/5/15</a:t>
            </a:fld>
            <a:endParaRPr dirty="0"/>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9E2F9340-6BF3-4522-88D0-3D3A48B0C3C1}"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1" name="Text Placeholder 10"/>
          <p:cNvSpPr>
            <a:spLocks noGrp="1"/>
          </p:cNvSpPr>
          <p:nvPr>
            <p:ph type="body" sz="quarter" idx="14"/>
          </p:nvPr>
        </p:nvSpPr>
        <p:spPr>
          <a:xfrm>
            <a:off x="6035040" y="1828799"/>
            <a:ext cx="5102352" cy="3840480"/>
          </a:xfrm>
        </p:spPr>
        <p:txBody>
          <a:bodyPr anchor="ctr"/>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
        <p:nvSpPr>
          <p:cNvPr id="5" name="Date Placeholder 2"/>
          <p:cNvSpPr>
            <a:spLocks noGrp="1"/>
          </p:cNvSpPr>
          <p:nvPr>
            <p:ph type="dt" sz="half" idx="15"/>
          </p:nvPr>
        </p:nvSpPr>
        <p:spPr/>
        <p:txBody>
          <a:bodyPr/>
          <a:lstStyle>
            <a:lvl1pPr>
              <a:defRPr/>
            </a:lvl1pPr>
          </a:lstStyle>
          <a:p>
            <a:pPr>
              <a:defRPr/>
            </a:pPr>
            <a:fld id="{A1C54E99-384A-48BB-963F-A842F13A8C4E}" type="datetime1">
              <a:rPr lang="en-US" smtClean="0"/>
              <a:pPr>
                <a:defRPr/>
              </a:pPr>
              <a:t>2/5/15</a:t>
            </a:fld>
            <a:endParaRPr lang="en-US" dirty="0"/>
          </a:p>
        </p:txBody>
      </p:sp>
      <p:sp>
        <p:nvSpPr>
          <p:cNvPr id="7" name="Footer Placeholder 3"/>
          <p:cNvSpPr>
            <a:spLocks noGrp="1"/>
          </p:cNvSpPr>
          <p:nvPr>
            <p:ph type="ftr" sz="quarter" idx="16"/>
          </p:nvPr>
        </p:nvSpPr>
        <p:spPr/>
        <p:txBody>
          <a:bodyPr/>
          <a:lstStyle>
            <a:lvl1pPr>
              <a:defRPr/>
            </a:lvl1pPr>
          </a:lstStyle>
          <a:p>
            <a:pPr>
              <a:defRPr/>
            </a:pPr>
            <a:endParaRPr lang="en-US"/>
          </a:p>
        </p:txBody>
      </p:sp>
      <p:sp>
        <p:nvSpPr>
          <p:cNvPr id="8" name="Slide Number Placeholder 4"/>
          <p:cNvSpPr>
            <a:spLocks noGrp="1"/>
          </p:cNvSpPr>
          <p:nvPr>
            <p:ph type="sldNum" sz="quarter" idx="17"/>
          </p:nvPr>
        </p:nvSpPr>
        <p:spPr/>
        <p:txBody>
          <a:bodyPr/>
          <a:lstStyle>
            <a:lvl1pPr>
              <a:defRPr/>
            </a:lvl1pPr>
          </a:lstStyle>
          <a:p>
            <a:pPr>
              <a:defRPr/>
            </a:pPr>
            <a:fld id="{ADA0A959-E922-4C0D-9CF1-D6F45FA96B0F}" type="slidenum">
              <a:rPr lang="en-US"/>
              <a:pPr>
                <a:defRPr/>
              </a:pPr>
              <a:t>‹#›</a:t>
            </a:fld>
            <a:endParaRPr lang="en-US" dirty="0"/>
          </a:p>
        </p:txBody>
      </p:sp>
    </p:spTree>
  </p:cSld>
  <p:clrMapOvr>
    <a:masterClrMapping/>
  </p:clrMapOvr>
  <p:transition xmlns:p14="http://schemas.microsoft.com/office/powerpoint/2010/mai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p:nvPr>
        </p:nvSpPr>
        <p:spPr>
          <a:xfrm>
            <a:off x="3198812" y="1905000"/>
            <a:ext cx="8456613" cy="2209800"/>
          </a:xfrm>
        </p:spPr>
        <p:txBody>
          <a:bodyPr anchor="t"/>
          <a:lstStyle>
            <a:lvl1pPr marL="228600" indent="-228600" algn="l">
              <a:defRPr sz="4000" b="0"/>
            </a:lvl1pPr>
          </a:lstStyle>
          <a:p>
            <a:r>
              <a:rPr lang="en-US" smtClean="0"/>
              <a:t>Click to edit Master title style</a:t>
            </a:r>
            <a:endParaRPr dirty="0"/>
          </a:p>
        </p:txBody>
      </p:sp>
      <p:sp>
        <p:nvSpPr>
          <p:cNvPr id="4" name="Text Placeholder 3"/>
          <p:cNvSpPr>
            <a:spLocks noGrp="1"/>
          </p:cNvSpPr>
          <p:nvPr>
            <p:ph type="body" sz="half" idx="2"/>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99500B-9898-4DF1-ABB5-E4090CD6C436}" type="datetime1">
              <a:rPr lang="en-US" smtClean="0"/>
              <a:pPr>
                <a:defRPr/>
              </a:pPr>
              <a:t>2/5/15</a:t>
            </a:fld>
            <a:endParaRPr dirty="0"/>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81D064B2-3B43-4595-9EFD-7A6DE9280F0E}"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p:nvPr>
        </p:nvSpPr>
        <p:spPr>
          <a:xfrm>
            <a:off x="531812" y="1905000"/>
            <a:ext cx="2194560" cy="3072384"/>
          </a:xfrm>
          <a:noFill/>
        </p:spPr>
        <p:txBody>
          <a:bodyPr tIns="91440" rtlCol="0">
            <a:noAutofit/>
          </a:bodyPr>
          <a:lstStyle>
            <a:lvl1pPr marL="0" indent="0" algn="ctr">
              <a:spcBef>
                <a:spcPts val="0"/>
              </a:spcBef>
              <a:buNone/>
              <a:defRPr sz="1800" baseline="0">
                <a:solidFill>
                  <a:schemeClr val="tx1"/>
                </a:solidFill>
              </a:defRPr>
            </a:lvl1pPr>
          </a:lstStyle>
          <a:p>
            <a:pPr lvl="0"/>
            <a:r>
              <a:rPr lang="en-US" noProof="0" smtClean="0"/>
              <a:t>Click icon to add picture</a:t>
            </a:r>
            <a:endParaRPr noProof="0" dirty="0"/>
          </a:p>
        </p:txBody>
      </p:sp>
      <p:sp>
        <p:nvSpPr>
          <p:cNvPr id="2" name="Title 1"/>
          <p:cNvSpPr>
            <a:spLocks noGrp="1"/>
          </p:cNvSpPr>
          <p:nvPr>
            <p:ph type="title"/>
          </p:nvPr>
        </p:nvSpPr>
        <p:spPr>
          <a:xfrm>
            <a:off x="3198812" y="1905000"/>
            <a:ext cx="8456613" cy="2209800"/>
          </a:xfrm>
        </p:spPr>
        <p:txBody>
          <a:bodyPr anchor="t"/>
          <a:lstStyle>
            <a:lvl1pPr marL="228600" indent="-228600" algn="l">
              <a:defRPr sz="4000" b="0"/>
            </a:lvl1pPr>
          </a:lstStyle>
          <a:p>
            <a:r>
              <a:rPr lang="en-US" smtClean="0"/>
              <a:t>Click to edit Master title style</a:t>
            </a:r>
            <a:endParaRPr dirty="0"/>
          </a:p>
        </p:txBody>
      </p:sp>
      <p:sp>
        <p:nvSpPr>
          <p:cNvPr id="4" name="Text Placeholder 3"/>
          <p:cNvSpPr>
            <a:spLocks noGrp="1"/>
          </p:cNvSpPr>
          <p:nvPr>
            <p:ph type="body" sz="half" idx="2"/>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5"/>
          </p:nvPr>
        </p:nvSpPr>
        <p:spPr/>
        <p:txBody>
          <a:bodyPr/>
          <a:lstStyle>
            <a:lvl1pPr>
              <a:defRPr/>
            </a:lvl1pPr>
          </a:lstStyle>
          <a:p>
            <a:pPr>
              <a:defRPr/>
            </a:pPr>
            <a:fld id="{0A8FAF48-B09D-4B73-B8A5-33825F942363}" type="datetime1">
              <a:rPr lang="en-US" smtClean="0"/>
              <a:pPr>
                <a:defRPr/>
              </a:pPr>
              <a:t>2/5/15</a:t>
            </a:fld>
            <a:endParaRPr dirty="0"/>
          </a:p>
        </p:txBody>
      </p:sp>
      <p:sp>
        <p:nvSpPr>
          <p:cNvPr id="6" name="Footer Placeholder 4"/>
          <p:cNvSpPr>
            <a:spLocks noGrp="1"/>
          </p:cNvSpPr>
          <p:nvPr>
            <p:ph type="ftr" sz="quarter" idx="16"/>
          </p:nvPr>
        </p:nvSpPr>
        <p:spPr/>
        <p:txBody>
          <a:bodyPr/>
          <a:lstStyle>
            <a:lvl1pPr>
              <a:defRPr/>
            </a:lvl1pPr>
          </a:lstStyle>
          <a:p>
            <a:pPr>
              <a:defRPr/>
            </a:pPr>
            <a:endParaRPr/>
          </a:p>
        </p:txBody>
      </p:sp>
      <p:sp>
        <p:nvSpPr>
          <p:cNvPr id="7" name="Slide Number Placeholder 5"/>
          <p:cNvSpPr>
            <a:spLocks noGrp="1"/>
          </p:cNvSpPr>
          <p:nvPr>
            <p:ph type="sldNum" sz="quarter" idx="17"/>
          </p:nvPr>
        </p:nvSpPr>
        <p:spPr/>
        <p:txBody>
          <a:bodyPr/>
          <a:lstStyle>
            <a:lvl1pPr>
              <a:defRPr/>
            </a:lvl1pPr>
          </a:lstStyle>
          <a:p>
            <a:pPr>
              <a:defRPr/>
            </a:pPr>
            <a:fld id="{ED8B3886-375D-4661-B2DB-2859CBB10E64}"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Date Placeholder 4"/>
          <p:cNvSpPr>
            <a:spLocks noGrp="1"/>
          </p:cNvSpPr>
          <p:nvPr>
            <p:ph type="dt" sz="half" idx="10"/>
          </p:nvPr>
        </p:nvSpPr>
        <p:spPr/>
        <p:txBody>
          <a:bodyPr/>
          <a:lstStyle>
            <a:lvl1pPr>
              <a:defRPr/>
            </a:lvl1pPr>
          </a:lstStyle>
          <a:p>
            <a:pPr>
              <a:defRPr/>
            </a:pPr>
            <a:fld id="{DC953C4E-4534-4327-AD7F-DBC657734461}" type="datetime1">
              <a:rPr lang="en-US" smtClean="0"/>
              <a:pPr>
                <a:defRPr/>
              </a:pPr>
              <a:t>2/5/15</a:t>
            </a:fld>
            <a:endParaRPr dirty="0"/>
          </a:p>
        </p:txBody>
      </p:sp>
      <p:sp>
        <p:nvSpPr>
          <p:cNvPr id="7" name="Footer Placeholder 5"/>
          <p:cNvSpPr>
            <a:spLocks noGrp="1"/>
          </p:cNvSpPr>
          <p:nvPr>
            <p:ph type="ftr" sz="quarter" idx="11"/>
          </p:nvPr>
        </p:nvSpPr>
        <p:spPr/>
        <p:txBody>
          <a:bodyPr/>
          <a:lstStyle>
            <a:lvl1pPr>
              <a:defRPr/>
            </a:lvl1pPr>
          </a:lstStyle>
          <a:p>
            <a:pPr>
              <a:defRPr/>
            </a:pPr>
            <a:endParaRPr/>
          </a:p>
        </p:txBody>
      </p:sp>
      <p:sp>
        <p:nvSpPr>
          <p:cNvPr id="9" name="Slide Number Placeholder 6"/>
          <p:cNvSpPr>
            <a:spLocks noGrp="1"/>
          </p:cNvSpPr>
          <p:nvPr>
            <p:ph type="sldNum" sz="quarter" idx="12"/>
          </p:nvPr>
        </p:nvSpPr>
        <p:spPr/>
        <p:txBody>
          <a:bodyPr/>
          <a:lstStyle>
            <a:lvl1pPr>
              <a:defRPr/>
            </a:lvl1pPr>
          </a:lstStyle>
          <a:p>
            <a:pPr>
              <a:defRPr/>
            </a:pPr>
            <a:fld id="{01D75DF4-A03F-4923-866C-49F11ACA1E0E}"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6" name="Straight Connector 5"/>
          <p:cNvCxnSpPr/>
          <p:nvPr/>
        </p:nvCxnSpPr>
        <p:spPr bwMode="ltGray">
          <a:xfrm>
            <a:off x="4189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ltGray">
          <a:xfrm>
            <a:off x="7999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Date Placeholder 4"/>
          <p:cNvSpPr>
            <a:spLocks noGrp="1"/>
          </p:cNvSpPr>
          <p:nvPr>
            <p:ph type="dt" sz="half" idx="14"/>
          </p:nvPr>
        </p:nvSpPr>
        <p:spPr/>
        <p:txBody>
          <a:bodyPr/>
          <a:lstStyle>
            <a:lvl1pPr>
              <a:defRPr/>
            </a:lvl1pPr>
          </a:lstStyle>
          <a:p>
            <a:pPr>
              <a:defRPr/>
            </a:pPr>
            <a:fld id="{953E46AE-2997-4363-B091-AD3E5E50A474}" type="datetime1">
              <a:rPr lang="en-US" smtClean="0"/>
              <a:pPr>
                <a:defRPr/>
              </a:pPr>
              <a:t>2/5/15</a:t>
            </a:fld>
            <a:endParaRPr dirty="0"/>
          </a:p>
        </p:txBody>
      </p:sp>
      <p:sp>
        <p:nvSpPr>
          <p:cNvPr id="10" name="Footer Placeholder 5"/>
          <p:cNvSpPr>
            <a:spLocks noGrp="1"/>
          </p:cNvSpPr>
          <p:nvPr>
            <p:ph type="ftr" sz="quarter" idx="15"/>
          </p:nvPr>
        </p:nvSpPr>
        <p:spPr/>
        <p:txBody>
          <a:bodyPr/>
          <a:lstStyle>
            <a:lvl1pPr>
              <a:defRPr/>
            </a:lvl1pPr>
          </a:lstStyle>
          <a:p>
            <a:pPr>
              <a:defRPr/>
            </a:pPr>
            <a:endParaRPr/>
          </a:p>
        </p:txBody>
      </p:sp>
      <p:sp>
        <p:nvSpPr>
          <p:cNvPr id="12" name="Slide Number Placeholder 6"/>
          <p:cNvSpPr>
            <a:spLocks noGrp="1"/>
          </p:cNvSpPr>
          <p:nvPr>
            <p:ph type="sldNum" sz="quarter" idx="16"/>
          </p:nvPr>
        </p:nvSpPr>
        <p:spPr/>
        <p:txBody>
          <a:bodyPr/>
          <a:lstStyle>
            <a:lvl1pPr>
              <a:defRPr/>
            </a:lvl1pPr>
          </a:lstStyle>
          <a:p>
            <a:pPr>
              <a:defRPr/>
            </a:pPr>
            <a:fld id="{716D0BCB-3B41-4B85-A0D4-3830AB6CB604}"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cxnSp>
        <p:nvCxnSpPr>
          <p:cNvPr id="7" name="Straight Connector 6"/>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0"/>
          <p:cNvSpPr>
            <a:spLocks noGrp="1"/>
          </p:cNvSpPr>
          <p:nvPr>
            <p:ph type="title"/>
          </p:nvPr>
        </p:nvSpPr>
        <p:spPr/>
        <p:txBody>
          <a:bodyPr/>
          <a:lstStyle/>
          <a:p>
            <a:r>
              <a:rPr lang="en-US" smtClean="0"/>
              <a:t>Click to edit Master title style</a:t>
            </a:r>
            <a:endParaRPr dirty="0"/>
          </a:p>
        </p:txBody>
      </p:sp>
      <p:sp>
        <p:nvSpPr>
          <p:cNvPr id="10" name="Date Placeholder 4"/>
          <p:cNvSpPr>
            <a:spLocks noGrp="1"/>
          </p:cNvSpPr>
          <p:nvPr>
            <p:ph type="dt" sz="half" idx="15"/>
          </p:nvPr>
        </p:nvSpPr>
        <p:spPr/>
        <p:txBody>
          <a:bodyPr/>
          <a:lstStyle>
            <a:lvl1pPr>
              <a:defRPr/>
            </a:lvl1pPr>
          </a:lstStyle>
          <a:p>
            <a:pPr>
              <a:defRPr/>
            </a:pPr>
            <a:fld id="{B9FD761D-14B1-4C47-8806-133FA978EC7B}" type="datetime1">
              <a:rPr lang="en-US" smtClean="0"/>
              <a:pPr>
                <a:defRPr/>
              </a:pPr>
              <a:t>2/5/15</a:t>
            </a:fld>
            <a:endParaRPr dirty="0"/>
          </a:p>
        </p:txBody>
      </p:sp>
      <p:sp>
        <p:nvSpPr>
          <p:cNvPr id="12" name="Footer Placeholder 5"/>
          <p:cNvSpPr>
            <a:spLocks noGrp="1"/>
          </p:cNvSpPr>
          <p:nvPr>
            <p:ph type="ftr" sz="quarter" idx="16"/>
          </p:nvPr>
        </p:nvSpPr>
        <p:spPr/>
        <p:txBody>
          <a:bodyPr/>
          <a:lstStyle>
            <a:lvl1pPr>
              <a:defRPr/>
            </a:lvl1pPr>
          </a:lstStyle>
          <a:p>
            <a:pPr>
              <a:defRPr/>
            </a:pPr>
            <a:endParaRPr/>
          </a:p>
        </p:txBody>
      </p:sp>
      <p:sp>
        <p:nvSpPr>
          <p:cNvPr id="13" name="Slide Number Placeholder 6"/>
          <p:cNvSpPr>
            <a:spLocks noGrp="1"/>
          </p:cNvSpPr>
          <p:nvPr>
            <p:ph type="sldNum" sz="quarter" idx="17"/>
          </p:nvPr>
        </p:nvSpPr>
        <p:spPr/>
        <p:txBody>
          <a:bodyPr/>
          <a:lstStyle>
            <a:lvl1pPr>
              <a:defRPr/>
            </a:lvl1pPr>
          </a:lstStyle>
          <a:p>
            <a:pPr>
              <a:defRPr/>
            </a:pPr>
            <a:fld id="{0389A123-F169-4EFA-95E5-61291D81312A}"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cxnSp>
        <p:nvCxnSpPr>
          <p:cNvPr id="7" name="Straight Connector 6"/>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bwMode="ltGray">
          <a:xfrm flipH="1">
            <a:off x="531813" y="3733800"/>
            <a:ext cx="11125200"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9" name="Date Placeholder 4"/>
          <p:cNvSpPr>
            <a:spLocks noGrp="1"/>
          </p:cNvSpPr>
          <p:nvPr>
            <p:ph type="dt" sz="half" idx="19"/>
          </p:nvPr>
        </p:nvSpPr>
        <p:spPr/>
        <p:txBody>
          <a:bodyPr/>
          <a:lstStyle>
            <a:lvl1pPr>
              <a:defRPr/>
            </a:lvl1pPr>
          </a:lstStyle>
          <a:p>
            <a:pPr>
              <a:defRPr/>
            </a:pPr>
            <a:fld id="{47ECE953-AB80-4C9E-9FF7-5ED26B8B5AC4}" type="datetime1">
              <a:rPr lang="en-US" smtClean="0"/>
              <a:pPr>
                <a:defRPr/>
              </a:pPr>
              <a:t>2/5/15</a:t>
            </a:fld>
            <a:endParaRPr dirty="0"/>
          </a:p>
        </p:txBody>
      </p:sp>
      <p:sp>
        <p:nvSpPr>
          <p:cNvPr id="10" name="Footer Placeholder 5"/>
          <p:cNvSpPr>
            <a:spLocks noGrp="1"/>
          </p:cNvSpPr>
          <p:nvPr>
            <p:ph type="ftr" sz="quarter" idx="20"/>
          </p:nvPr>
        </p:nvSpPr>
        <p:spPr/>
        <p:txBody>
          <a:bodyPr/>
          <a:lstStyle>
            <a:lvl1pPr>
              <a:defRPr/>
            </a:lvl1pPr>
          </a:lstStyle>
          <a:p>
            <a:pPr>
              <a:defRPr/>
            </a:pPr>
            <a:endParaRPr/>
          </a:p>
        </p:txBody>
      </p:sp>
      <p:sp>
        <p:nvSpPr>
          <p:cNvPr id="11" name="Slide Number Placeholder 6"/>
          <p:cNvSpPr>
            <a:spLocks noGrp="1"/>
          </p:cNvSpPr>
          <p:nvPr>
            <p:ph type="sldNum" sz="quarter" idx="21"/>
          </p:nvPr>
        </p:nvSpPr>
        <p:spPr/>
        <p:txBody>
          <a:bodyPr/>
          <a:lstStyle>
            <a:lvl1pPr>
              <a:defRPr/>
            </a:lvl1pPr>
          </a:lstStyle>
          <a:p>
            <a:pPr>
              <a:defRPr/>
            </a:pPr>
            <a:fld id="{473292E3-A194-48A3-B23F-2D307523C992}" type="slidenum">
              <a:rPr/>
              <a:pPr>
                <a:defRPr/>
              </a:pPr>
              <a:t>‹#›</a:t>
            </a:fld>
            <a:endParaRPr dirty="0"/>
          </a:p>
        </p:txBody>
      </p:sp>
    </p:spTree>
  </p:cSld>
  <p:clrMapOvr>
    <a:masterClrMapping/>
  </p:clrMapOvr>
  <p:transition xmlns:p14="http://schemas.microsoft.com/office/powerpoint/2010/mai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p:nvPr>
        </p:nvSpPr>
        <p:spPr>
          <a:xfrm>
            <a:off x="760412" y="1524000"/>
            <a:ext cx="4076700" cy="2743200"/>
          </a:xfrm>
        </p:spPr>
        <p:txBody>
          <a:bodyPr anchor="ctr"/>
          <a:lstStyle>
            <a:lvl1pPr algn="r">
              <a:defRPr sz="16600" b="1">
                <a:solidFill>
                  <a:schemeClr val="accent5"/>
                </a:solidFill>
              </a:defRPr>
            </a:lvl1pPr>
          </a:lstStyle>
          <a:p>
            <a:r>
              <a:rPr lang="en-US" smtClean="0"/>
              <a:t>Click to edit Master title style</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4" name="Date Placeholder 3"/>
          <p:cNvSpPr>
            <a:spLocks noGrp="1"/>
          </p:cNvSpPr>
          <p:nvPr>
            <p:ph type="dt" sz="half" idx="16"/>
          </p:nvPr>
        </p:nvSpPr>
        <p:spPr/>
        <p:txBody>
          <a:bodyPr/>
          <a:lstStyle>
            <a:lvl1pPr>
              <a:defRPr/>
            </a:lvl1pPr>
          </a:lstStyle>
          <a:p>
            <a:pPr>
              <a:defRPr/>
            </a:pPr>
            <a:fld id="{D01BED4F-734A-4683-8CE2-9EA4E4230A46}" type="datetime1">
              <a:rPr lang="en-US" smtClean="0"/>
              <a:pPr>
                <a:defRPr/>
              </a:pPr>
              <a:t>2/5/15</a:t>
            </a:fld>
            <a:endParaRPr dirty="0"/>
          </a:p>
        </p:txBody>
      </p:sp>
      <p:sp>
        <p:nvSpPr>
          <p:cNvPr id="5" name="Footer Placeholder 4"/>
          <p:cNvSpPr>
            <a:spLocks noGrp="1"/>
          </p:cNvSpPr>
          <p:nvPr>
            <p:ph type="ftr" sz="quarter" idx="17"/>
          </p:nvPr>
        </p:nvSpPr>
        <p:spPr/>
        <p:txBody>
          <a:bodyPr/>
          <a:lstStyle>
            <a:lvl1pPr>
              <a:defRPr/>
            </a:lvl1pPr>
          </a:lstStyle>
          <a:p>
            <a:pPr>
              <a:defRPr/>
            </a:pPr>
            <a:endParaRPr/>
          </a:p>
        </p:txBody>
      </p:sp>
      <p:sp>
        <p:nvSpPr>
          <p:cNvPr id="6" name="Slide Number Placeholder 5"/>
          <p:cNvSpPr>
            <a:spLocks noGrp="1"/>
          </p:cNvSpPr>
          <p:nvPr>
            <p:ph type="sldNum" sz="quarter" idx="18"/>
          </p:nvPr>
        </p:nvSpPr>
        <p:spPr/>
        <p:txBody>
          <a:bodyPr/>
          <a:lstStyle>
            <a:lvl1pPr>
              <a:defRPr/>
            </a:lvl1pPr>
          </a:lstStyle>
          <a:p>
            <a:pPr>
              <a:defRPr/>
            </a:pPr>
            <a:fld id="{5D39E34F-7305-4238-B061-8989799EA683}"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TextBox 3"/>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pic>
        <p:nvPicPr>
          <p:cNvPr id="5" name="Oracle red badge logo" descr="Oracle logo in white on red staging background"/>
          <p:cNvPicPr>
            <a:picLocks noChangeAspect="1"/>
          </p:cNvPicPr>
          <p:nvPr userDrawn="1"/>
        </p:nvPicPr>
        <p:blipFill>
          <a:blip r:embed="rId2" cstate="print"/>
          <a:srcRect/>
          <a:stretch>
            <a:fillRect/>
          </a:stretch>
        </p:blipFill>
        <p:spPr bwMode="ltGray">
          <a:xfrm>
            <a:off x="531813" y="6264275"/>
            <a:ext cx="1622425" cy="593725"/>
          </a:xfrm>
          <a:prstGeom prst="rect">
            <a:avLst/>
          </a:prstGeom>
          <a:noFill/>
          <a:ln w="9525">
            <a:noFill/>
            <a:miter lim="800000"/>
            <a:headEnd/>
            <a:tailEnd/>
          </a:ln>
        </p:spPr>
      </p:pic>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6" name="Date Placeholder 3"/>
          <p:cNvSpPr>
            <a:spLocks noGrp="1"/>
          </p:cNvSpPr>
          <p:nvPr>
            <p:ph type="dt" sz="half" idx="10"/>
          </p:nvPr>
        </p:nvSpPr>
        <p:spPr/>
        <p:txBody>
          <a:bodyPr/>
          <a:lstStyle>
            <a:lvl1pPr>
              <a:defRPr/>
            </a:lvl1pPr>
          </a:lstStyle>
          <a:p>
            <a:pPr>
              <a:defRPr/>
            </a:pPr>
            <a:fld id="{0F71E55F-DFD2-4C70-B78F-8185155ED97D}" type="datetime1">
              <a:rPr lang="en-US" smtClean="0"/>
              <a:pPr>
                <a:defRPr/>
              </a:pPr>
              <a:t>2/5/15</a:t>
            </a:fld>
            <a:endParaRPr dirty="0"/>
          </a:p>
        </p:txBody>
      </p:sp>
      <p:sp>
        <p:nvSpPr>
          <p:cNvPr id="7" name="Footer Placeholder 4"/>
          <p:cNvSpPr>
            <a:spLocks noGrp="1"/>
          </p:cNvSpPr>
          <p:nvPr>
            <p:ph type="ftr" sz="quarter" idx="11"/>
          </p:nvPr>
        </p:nvSpPr>
        <p:spPr/>
        <p:txBody>
          <a:bodyPr/>
          <a:lstStyle>
            <a:lvl1pPr>
              <a:defRPr/>
            </a:lvl1pPr>
          </a:lstStyle>
          <a:p>
            <a:pPr>
              <a:defRPr/>
            </a:pPr>
            <a:endParaRPr/>
          </a:p>
        </p:txBody>
      </p:sp>
      <p:sp>
        <p:nvSpPr>
          <p:cNvPr id="8" name="Slide Number Placeholder 5"/>
          <p:cNvSpPr>
            <a:spLocks noGrp="1"/>
          </p:cNvSpPr>
          <p:nvPr>
            <p:ph type="sldNum" sz="quarter" idx="12"/>
          </p:nvPr>
        </p:nvSpPr>
        <p:spPr>
          <a:xfrm>
            <a:off x="11276013" y="6934200"/>
            <a:ext cx="381000" cy="182563"/>
          </a:xfrm>
        </p:spPr>
        <p:txBody>
          <a:bodyPr/>
          <a:lstStyle>
            <a:lvl1pPr>
              <a:defRPr/>
            </a:lvl1pPr>
          </a:lstStyle>
          <a:p>
            <a:pPr>
              <a:defRPr/>
            </a:pPr>
            <a:fld id="{E56E8C49-D7CE-4583-9AF7-5592ECF28E2E}"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Date Placeholder 6"/>
          <p:cNvSpPr>
            <a:spLocks noGrp="1"/>
          </p:cNvSpPr>
          <p:nvPr>
            <p:ph type="dt" sz="half" idx="10"/>
          </p:nvPr>
        </p:nvSpPr>
        <p:spPr/>
        <p:txBody>
          <a:bodyPr>
            <a:noAutofit/>
          </a:bodyPr>
          <a:lstStyle>
            <a:lvl1pPr>
              <a:defRPr/>
            </a:lvl1pPr>
          </a:lstStyle>
          <a:p>
            <a:pPr>
              <a:defRPr/>
            </a:pPr>
            <a:fld id="{403B6C74-A8C7-4BEB-8E3A-9FB96FB9ECBA}" type="datetime1">
              <a:rPr lang="en-US" smtClean="0"/>
              <a:pPr>
                <a:defRPr/>
              </a:pPr>
              <a:t>2/5/15</a:t>
            </a:fld>
            <a:endParaRPr dirty="0"/>
          </a:p>
        </p:txBody>
      </p:sp>
      <p:sp>
        <p:nvSpPr>
          <p:cNvPr id="9" name="Footer Placeholder 7"/>
          <p:cNvSpPr>
            <a:spLocks noGrp="1"/>
          </p:cNvSpPr>
          <p:nvPr>
            <p:ph type="ftr" sz="quarter" idx="11"/>
          </p:nvPr>
        </p:nvSpPr>
        <p:spPr/>
        <p:txBody>
          <a:bodyPr>
            <a:noAutofit/>
          </a:bodyPr>
          <a:lstStyle>
            <a:lvl1pPr>
              <a:defRPr/>
            </a:lvl1pPr>
          </a:lstStyle>
          <a:p>
            <a:pPr>
              <a:defRPr/>
            </a:pPr>
            <a:endParaRPr/>
          </a:p>
        </p:txBody>
      </p:sp>
      <p:sp>
        <p:nvSpPr>
          <p:cNvPr id="10" name="Slide Number Placeholder 8"/>
          <p:cNvSpPr>
            <a:spLocks noGrp="1"/>
          </p:cNvSpPr>
          <p:nvPr>
            <p:ph type="sldNum" sz="quarter" idx="12"/>
          </p:nvPr>
        </p:nvSpPr>
        <p:spPr/>
        <p:txBody>
          <a:bodyPr>
            <a:noAutofit/>
          </a:bodyPr>
          <a:lstStyle>
            <a:lvl1pPr>
              <a:defRPr/>
            </a:lvl1pPr>
          </a:lstStyle>
          <a:p>
            <a:pPr>
              <a:defRPr/>
            </a:pPr>
            <a:fld id="{50ED0F8E-C76F-42D8-A4C6-4C1967FC3C70}"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E1E4A824-3975-4A03-A0D0-D1D27A20C856}" type="datetime1">
              <a:rPr lang="en-US" smtClean="0"/>
              <a:pPr>
                <a:defRPr/>
              </a:pPr>
              <a:t>2/5/15</a:t>
            </a:fld>
            <a:endParaRPr dirty="0"/>
          </a:p>
        </p:txBody>
      </p:sp>
      <p:sp>
        <p:nvSpPr>
          <p:cNvPr id="4" name="Footer Placeholder 4"/>
          <p:cNvSpPr>
            <a:spLocks noGrp="1"/>
          </p:cNvSpPr>
          <p:nvPr>
            <p:ph type="ftr" sz="quarter" idx="11"/>
          </p:nvPr>
        </p:nvSpPr>
        <p:spPr/>
        <p:txBody>
          <a:bodyPr/>
          <a:lstStyle>
            <a:lvl1pPr>
              <a:defRPr/>
            </a:lvl1pPr>
          </a:lstStyle>
          <a:p>
            <a:pPr>
              <a:defRPr/>
            </a:pPr>
            <a:endParaRPr/>
          </a:p>
        </p:txBody>
      </p:sp>
      <p:sp>
        <p:nvSpPr>
          <p:cNvPr id="5" name="Slide Number Placeholder 5"/>
          <p:cNvSpPr>
            <a:spLocks noGrp="1"/>
          </p:cNvSpPr>
          <p:nvPr>
            <p:ph type="sldNum" sz="quarter" idx="12"/>
          </p:nvPr>
        </p:nvSpPr>
        <p:spPr/>
        <p:txBody>
          <a:bodyPr/>
          <a:lstStyle>
            <a:lvl1pPr>
              <a:defRPr/>
            </a:lvl1pPr>
          </a:lstStyle>
          <a:p>
            <a:pPr>
              <a:defRPr/>
            </a:pPr>
            <a:fld id="{CDF990F8-D61E-4FAF-A3F7-F8C064818E2B}"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4" name="Date Placeholder 3"/>
          <p:cNvSpPr>
            <a:spLocks noGrp="1"/>
          </p:cNvSpPr>
          <p:nvPr>
            <p:ph type="dt" sz="half" idx="14"/>
          </p:nvPr>
        </p:nvSpPr>
        <p:spPr/>
        <p:txBody>
          <a:bodyPr/>
          <a:lstStyle>
            <a:lvl1pPr>
              <a:defRPr/>
            </a:lvl1pPr>
          </a:lstStyle>
          <a:p>
            <a:pPr>
              <a:defRPr/>
            </a:pPr>
            <a:fld id="{20E76F9D-CEC5-4B7B-9704-A2D6E666382A}" type="datetime1">
              <a:rPr lang="en-US" smtClean="0"/>
              <a:pPr>
                <a:defRPr/>
              </a:pPr>
              <a:t>2/5/15</a:t>
            </a:fld>
            <a:endParaRPr dirty="0"/>
          </a:p>
        </p:txBody>
      </p:sp>
      <p:sp>
        <p:nvSpPr>
          <p:cNvPr id="5" name="Footer Placeholder 4"/>
          <p:cNvSpPr>
            <a:spLocks noGrp="1"/>
          </p:cNvSpPr>
          <p:nvPr>
            <p:ph type="ftr" sz="quarter" idx="15"/>
          </p:nvPr>
        </p:nvSpPr>
        <p:spPr/>
        <p:txBody>
          <a:bodyPr/>
          <a:lstStyle>
            <a:lvl1pPr>
              <a:defRPr/>
            </a:lvl1pPr>
          </a:lstStyle>
          <a:p>
            <a:pPr>
              <a:defRPr/>
            </a:pPr>
            <a:endParaRPr/>
          </a:p>
        </p:txBody>
      </p:sp>
      <p:sp>
        <p:nvSpPr>
          <p:cNvPr id="8" name="Slide Number Placeholder 5"/>
          <p:cNvSpPr>
            <a:spLocks noGrp="1"/>
          </p:cNvSpPr>
          <p:nvPr>
            <p:ph type="sldNum" sz="quarter" idx="16"/>
          </p:nvPr>
        </p:nvSpPr>
        <p:spPr/>
        <p:txBody>
          <a:bodyPr/>
          <a:lstStyle>
            <a:lvl1pPr>
              <a:defRPr/>
            </a:lvl1pPr>
          </a:lstStyle>
          <a:p>
            <a:pPr>
              <a:defRPr/>
            </a:pPr>
            <a:fld id="{F86B1A91-A553-4B78-B42E-F5938CE0FBD1}"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2BA0A7E-49C1-46DA-811B-336F84FB5396}" type="datetime1">
              <a:rPr lang="en-US" smtClean="0"/>
              <a:pPr>
                <a:defRPr/>
              </a:pPr>
              <a:t>2/5/15</a:t>
            </a:fld>
            <a:endParaRPr dirty="0"/>
          </a:p>
        </p:txBody>
      </p:sp>
      <p:sp>
        <p:nvSpPr>
          <p:cNvPr id="3" name="Footer Placeholder 4"/>
          <p:cNvSpPr>
            <a:spLocks noGrp="1"/>
          </p:cNvSpPr>
          <p:nvPr>
            <p:ph type="ftr" sz="quarter" idx="11"/>
          </p:nvPr>
        </p:nvSpPr>
        <p:spPr/>
        <p:txBody>
          <a:bodyPr/>
          <a:lstStyle>
            <a:lvl1pPr>
              <a:defRPr/>
            </a:lvl1pPr>
          </a:lstStyle>
          <a:p>
            <a:pPr>
              <a:defRPr/>
            </a:pPr>
            <a:endParaRPr/>
          </a:p>
        </p:txBody>
      </p:sp>
      <p:sp>
        <p:nvSpPr>
          <p:cNvPr id="4" name="Slide Number Placeholder 5"/>
          <p:cNvSpPr>
            <a:spLocks noGrp="1"/>
          </p:cNvSpPr>
          <p:nvPr>
            <p:ph type="sldNum" sz="quarter" idx="12"/>
          </p:nvPr>
        </p:nvSpPr>
        <p:spPr/>
        <p:txBody>
          <a:bodyPr/>
          <a:lstStyle>
            <a:lvl1pPr>
              <a:defRPr/>
            </a:lvl1pPr>
          </a:lstStyle>
          <a:p>
            <a:pPr>
              <a:defRPr/>
            </a:pPr>
            <a:fld id="{B32166B6-6F98-4346-9CF6-720EC43FC56F}"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F979C3D-684C-4578-A06D-24AD98ACEC77}" type="datetime1">
              <a:rPr lang="en-US" smtClean="0"/>
              <a:pPr>
                <a:defRPr/>
              </a:pPr>
              <a:t>2/5/15</a:t>
            </a:fld>
            <a:endParaRPr dirty="0"/>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C2688475-DF2C-4D6B-80BE-3B280AA084DE}"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B73F2F7-590A-463E-AB4F-CC11305F1331}" type="datetime1">
              <a:rPr lang="en-US" smtClean="0"/>
              <a:pPr>
                <a:defRPr/>
              </a:pPr>
              <a:t>2/5/15</a:t>
            </a:fld>
            <a:endParaRPr dirty="0"/>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1126C94E-7C51-46F1-B5A9-9E3D79605887}"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7" name="Straight Connector 6"/>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3"/>
          </p:nvPr>
        </p:nvSpPr>
        <p:spPr bwMode="gray">
          <a:xfrm>
            <a:off x="6246812" y="1524000"/>
            <a:ext cx="5413248" cy="3474720"/>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5"/>
          </p:nvPr>
        </p:nvSpPr>
        <p:spPr/>
        <p:txBody>
          <a:bodyPr/>
          <a:lstStyle>
            <a:lvl1pPr>
              <a:defRPr/>
            </a:lvl1pPr>
          </a:lstStyle>
          <a:p>
            <a:pPr>
              <a:defRPr/>
            </a:pPr>
            <a:fld id="{69EB5AE8-E754-4702-85E1-DDCDC3579B5F}" type="datetime1">
              <a:rPr lang="en-US" smtClean="0"/>
              <a:pPr>
                <a:defRPr/>
              </a:pPr>
              <a:t>2/5/15</a:t>
            </a:fld>
            <a:endParaRPr dirty="0"/>
          </a:p>
        </p:txBody>
      </p:sp>
      <p:sp>
        <p:nvSpPr>
          <p:cNvPr id="12" name="Footer Placeholder 5"/>
          <p:cNvSpPr>
            <a:spLocks noGrp="1"/>
          </p:cNvSpPr>
          <p:nvPr>
            <p:ph type="ftr" sz="quarter" idx="16"/>
          </p:nvPr>
        </p:nvSpPr>
        <p:spPr/>
        <p:txBody>
          <a:bodyPr/>
          <a:lstStyle>
            <a:lvl1pPr>
              <a:defRPr/>
            </a:lvl1pPr>
          </a:lstStyle>
          <a:p>
            <a:pPr>
              <a:defRPr/>
            </a:pPr>
            <a:endParaRPr/>
          </a:p>
        </p:txBody>
      </p:sp>
      <p:sp>
        <p:nvSpPr>
          <p:cNvPr id="13" name="Slide Number Placeholder 6"/>
          <p:cNvSpPr>
            <a:spLocks noGrp="1"/>
          </p:cNvSpPr>
          <p:nvPr>
            <p:ph type="sldNum" sz="quarter" idx="17"/>
          </p:nvPr>
        </p:nvSpPr>
        <p:spPr/>
        <p:txBody>
          <a:bodyPr/>
          <a:lstStyle>
            <a:lvl1pPr>
              <a:defRPr/>
            </a:lvl1pPr>
          </a:lstStyle>
          <a:p>
            <a:pPr>
              <a:defRPr/>
            </a:pPr>
            <a:fld id="{D60F5E9E-65B2-4CBD-AEC1-39C66F685F82}"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4189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7999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3"/>
          </p:nvPr>
        </p:nvSpPr>
        <p:spPr bwMode="gray">
          <a:xfrm>
            <a:off x="4357052" y="1524000"/>
            <a:ext cx="3474720" cy="3048000"/>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Picture Placeholder 2"/>
          <p:cNvSpPr>
            <a:spLocks noGrp="1"/>
          </p:cNvSpPr>
          <p:nvPr>
            <p:ph type="pic" idx="15"/>
          </p:nvPr>
        </p:nvSpPr>
        <p:spPr bwMode="gray">
          <a:xfrm>
            <a:off x="8182292" y="1524000"/>
            <a:ext cx="3474720" cy="3048000"/>
          </a:xfrm>
          <a:solidFill>
            <a:schemeClr val="bg2"/>
          </a:solidFill>
        </p:spPr>
        <p:txBody>
          <a:bodyPr tIns="182880" rtlCol="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7"/>
          </p:nvPr>
        </p:nvSpPr>
        <p:spPr/>
        <p:txBody>
          <a:bodyPr/>
          <a:lstStyle>
            <a:lvl1pPr>
              <a:defRPr/>
            </a:lvl1pPr>
          </a:lstStyle>
          <a:p>
            <a:pPr>
              <a:defRPr/>
            </a:pPr>
            <a:fld id="{9F0A7AE1-78E6-42EE-83A0-76BD3BB1EFA4}" type="datetime1">
              <a:rPr lang="en-US" smtClean="0"/>
              <a:pPr>
                <a:defRPr/>
              </a:pPr>
              <a:t>2/5/15</a:t>
            </a:fld>
            <a:endParaRPr dirty="0"/>
          </a:p>
        </p:txBody>
      </p:sp>
      <p:sp>
        <p:nvSpPr>
          <p:cNvPr id="16" name="Footer Placeholder 5"/>
          <p:cNvSpPr>
            <a:spLocks noGrp="1"/>
          </p:cNvSpPr>
          <p:nvPr>
            <p:ph type="ftr" sz="quarter" idx="18"/>
          </p:nvPr>
        </p:nvSpPr>
        <p:spPr/>
        <p:txBody>
          <a:bodyPr/>
          <a:lstStyle>
            <a:lvl1pPr>
              <a:defRPr/>
            </a:lvl1pPr>
          </a:lstStyle>
          <a:p>
            <a:pPr>
              <a:defRPr/>
            </a:pPr>
            <a:endParaRPr/>
          </a:p>
        </p:txBody>
      </p:sp>
      <p:sp>
        <p:nvSpPr>
          <p:cNvPr id="17" name="Slide Number Placeholder 6"/>
          <p:cNvSpPr>
            <a:spLocks noGrp="1"/>
          </p:cNvSpPr>
          <p:nvPr>
            <p:ph type="sldNum" sz="quarter" idx="19"/>
          </p:nvPr>
        </p:nvSpPr>
        <p:spPr/>
        <p:txBody>
          <a:bodyPr/>
          <a:lstStyle>
            <a:lvl1pPr>
              <a:defRPr/>
            </a:lvl1pPr>
          </a:lstStyle>
          <a:p>
            <a:pPr>
              <a:defRPr/>
            </a:pPr>
            <a:fld id="{88E83869-F53D-425C-83E4-324EA5E6166B}"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pic>
        <p:nvPicPr>
          <p:cNvPr id="5" name="Picture 13" descr="Photos, screen captures, graphics can be inserted in a white mobile phone and tablet"/>
          <p:cNvPicPr>
            <a:picLocks noChangeAspect="1"/>
          </p:cNvPicPr>
          <p:nvPr/>
        </p:nvPicPr>
        <p:blipFill>
          <a:blip r:embed="rId2" cstate="print"/>
          <a:srcRect/>
          <a:stretch>
            <a:fillRect/>
          </a:stretch>
        </p:blipFill>
        <p:spPr bwMode="auto">
          <a:xfrm>
            <a:off x="3916363" y="1522413"/>
            <a:ext cx="6496050" cy="4567237"/>
          </a:xfrm>
          <a:prstGeom prst="rect">
            <a:avLst/>
          </a:prstGeom>
          <a:noFill/>
          <a:ln w="9525">
            <a:noFill/>
            <a:miter lim="800000"/>
            <a:headEnd/>
            <a:tailEnd/>
          </a:ln>
        </p:spPr>
      </p:pic>
      <p:pic>
        <p:nvPicPr>
          <p:cNvPr id="6" name="Picture 15" descr="Photos, screen captures, graphics can be inserted in a white mobile phone and tablet"/>
          <p:cNvPicPr>
            <a:picLocks noChangeAspect="1"/>
          </p:cNvPicPr>
          <p:nvPr userDrawn="1"/>
        </p:nvPicPr>
        <p:blipFill>
          <a:blip r:embed="rId3" cstate="print"/>
          <a:srcRect/>
          <a:stretch>
            <a:fillRect/>
          </a:stretch>
        </p:blipFill>
        <p:spPr bwMode="auto">
          <a:xfrm>
            <a:off x="1770063" y="1828800"/>
            <a:ext cx="1841500" cy="3887788"/>
          </a:xfrm>
          <a:prstGeom prst="rect">
            <a:avLst/>
          </a:prstGeom>
          <a:noFill/>
          <a:ln w="9525">
            <a:noFill/>
            <a:miter lim="800000"/>
            <a:headEnd/>
            <a:tailEnd/>
          </a:ln>
        </p:spPr>
      </p:pic>
      <p:sp>
        <p:nvSpPr>
          <p:cNvPr id="4" name="Title 3"/>
          <p:cNvSpPr>
            <a:spLocks noGrp="1"/>
          </p:cNvSpPr>
          <p:nvPr>
            <p:ph type="title"/>
          </p:nvPr>
        </p:nvSpPr>
        <p:spPr/>
        <p:txBody>
          <a:bodyPr/>
          <a:lstStyle/>
          <a:p>
            <a:r>
              <a:rPr lang="en-US" smtClean="0"/>
              <a:t>Click to edit Master title style</a:t>
            </a:r>
            <a:endParaRPr dirty="0"/>
          </a:p>
        </p:txBody>
      </p:sp>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7" name="Date Placeholder 4"/>
          <p:cNvSpPr>
            <a:spLocks noGrp="1"/>
          </p:cNvSpPr>
          <p:nvPr>
            <p:ph type="dt" sz="half" idx="14"/>
          </p:nvPr>
        </p:nvSpPr>
        <p:spPr/>
        <p:txBody>
          <a:bodyPr/>
          <a:lstStyle>
            <a:lvl1pPr>
              <a:defRPr/>
            </a:lvl1pPr>
          </a:lstStyle>
          <a:p>
            <a:pPr>
              <a:defRPr/>
            </a:pPr>
            <a:fld id="{68832586-2710-4C77-ACA7-B0FE48968659}" type="datetime1">
              <a:rPr lang="en-US" smtClean="0"/>
              <a:pPr>
                <a:defRPr/>
              </a:pPr>
              <a:t>2/5/15</a:t>
            </a:fld>
            <a:endParaRPr dirty="0"/>
          </a:p>
        </p:txBody>
      </p:sp>
      <p:sp>
        <p:nvSpPr>
          <p:cNvPr id="8" name="Footer Placeholder 5"/>
          <p:cNvSpPr>
            <a:spLocks noGrp="1"/>
          </p:cNvSpPr>
          <p:nvPr>
            <p:ph type="ftr" sz="quarter" idx="15"/>
          </p:nvPr>
        </p:nvSpPr>
        <p:spPr/>
        <p:txBody>
          <a:bodyPr/>
          <a:lstStyle>
            <a:lvl1pPr>
              <a:defRPr/>
            </a:lvl1pPr>
          </a:lstStyle>
          <a:p>
            <a:pPr>
              <a:defRPr/>
            </a:pPr>
            <a:endParaRPr/>
          </a:p>
        </p:txBody>
      </p:sp>
      <p:sp>
        <p:nvSpPr>
          <p:cNvPr id="10" name="Slide Number Placeholder 6"/>
          <p:cNvSpPr>
            <a:spLocks noGrp="1"/>
          </p:cNvSpPr>
          <p:nvPr>
            <p:ph type="sldNum" sz="quarter" idx="16"/>
          </p:nvPr>
        </p:nvSpPr>
        <p:spPr/>
        <p:txBody>
          <a:bodyPr/>
          <a:lstStyle>
            <a:lvl1pPr>
              <a:defRPr/>
            </a:lvl1pPr>
          </a:lstStyle>
          <a:p>
            <a:pPr>
              <a:defRPr/>
            </a:pPr>
            <a:fld id="{FEA498A4-80FD-43EC-8BFE-5568222A4919}" type="slidenum">
              <a:rPr/>
              <a:pPr>
                <a:defRPr/>
              </a:pPr>
              <a:t>‹#›</a:t>
            </a:fld>
            <a:endParaRPr dirty="0"/>
          </a:p>
        </p:txBody>
      </p:sp>
    </p:spTree>
  </p:cSld>
  <p:clrMapOvr>
    <a:masterClrMapping/>
  </p:clrMapOvr>
  <p:transition xmlns:p14="http://schemas.microsoft.com/office/powerpoint/2010/mai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pic>
        <p:nvPicPr>
          <p:cNvPr id="5" name="Picture 13" descr="Photos, screen captures, graphics can be inserted in a white mobile phone and tablet"/>
          <p:cNvPicPr>
            <a:picLocks noChangeAspect="1"/>
          </p:cNvPicPr>
          <p:nvPr/>
        </p:nvPicPr>
        <p:blipFill>
          <a:blip r:embed="rId2" cstate="print"/>
          <a:srcRect/>
          <a:stretch>
            <a:fillRect/>
          </a:stretch>
        </p:blipFill>
        <p:spPr bwMode="auto">
          <a:xfrm>
            <a:off x="3960813" y="1905000"/>
            <a:ext cx="1841500" cy="3887788"/>
          </a:xfrm>
          <a:prstGeom prst="rect">
            <a:avLst/>
          </a:prstGeom>
          <a:noFill/>
          <a:ln w="9525">
            <a:noFill/>
            <a:miter lim="800000"/>
            <a:headEnd/>
            <a:tailEnd/>
          </a:ln>
        </p:spPr>
      </p:pic>
      <p:pic>
        <p:nvPicPr>
          <p:cNvPr id="6" name="Picture 15" descr="Photos, screen captures, graphics can be inserted in a white mobile phone and tablet"/>
          <p:cNvPicPr>
            <a:picLocks noChangeAspect="1"/>
          </p:cNvPicPr>
          <p:nvPr/>
        </p:nvPicPr>
        <p:blipFill>
          <a:blip r:embed="rId3" cstate="print"/>
          <a:srcRect b="7518"/>
          <a:stretch>
            <a:fillRect/>
          </a:stretch>
        </p:blipFill>
        <p:spPr bwMode="auto">
          <a:xfrm>
            <a:off x="6467475" y="393700"/>
            <a:ext cx="4568825" cy="6007100"/>
          </a:xfrm>
          <a:prstGeom prst="rect">
            <a:avLst/>
          </a:prstGeom>
          <a:noFill/>
          <a:ln w="9525">
            <a:noFill/>
            <a:miter lim="800000"/>
            <a:headEnd/>
            <a:tailEnd/>
          </a:ln>
        </p:spPr>
      </p:pic>
      <p:sp>
        <p:nvSpPr>
          <p:cNvPr id="2" name="Title 1"/>
          <p:cNvSpPr>
            <a:spLocks noGrp="1"/>
          </p:cNvSpPr>
          <p:nvPr>
            <p:ph type="title"/>
          </p:nvPr>
        </p:nvSpPr>
        <p:spPr>
          <a:xfrm>
            <a:off x="531812" y="406400"/>
            <a:ext cx="5852160" cy="889000"/>
          </a:xfrm>
        </p:spPr>
        <p:txBody>
          <a:bodyPr>
            <a:noAutofit/>
          </a:bodyPr>
          <a:lstStyle>
            <a:lvl1pPr algn="l">
              <a:defRPr sz="3600" b="0"/>
            </a:lvl1pPr>
          </a:lstStyle>
          <a:p>
            <a:r>
              <a:rPr lang="en-US" smtClean="0"/>
              <a:t>Click to edit Master title style</a:t>
            </a:r>
            <a:endParaRPr dirty="0"/>
          </a:p>
        </p:txBody>
      </p:sp>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7" name="Date Placeholder 4"/>
          <p:cNvSpPr>
            <a:spLocks noGrp="1"/>
          </p:cNvSpPr>
          <p:nvPr>
            <p:ph type="dt" sz="half" idx="14"/>
          </p:nvPr>
        </p:nvSpPr>
        <p:spPr/>
        <p:txBody>
          <a:bodyPr/>
          <a:lstStyle>
            <a:lvl1pPr>
              <a:defRPr/>
            </a:lvl1pPr>
          </a:lstStyle>
          <a:p>
            <a:pPr>
              <a:defRPr/>
            </a:pPr>
            <a:fld id="{320E0421-EFC8-4125-946B-29DFD101B28A}" type="datetime1">
              <a:rPr lang="en-US" smtClean="0"/>
              <a:pPr>
                <a:defRPr/>
              </a:pPr>
              <a:t>2/5/15</a:t>
            </a:fld>
            <a:endParaRPr dirty="0"/>
          </a:p>
        </p:txBody>
      </p:sp>
      <p:sp>
        <p:nvSpPr>
          <p:cNvPr id="8" name="Footer Placeholder 5"/>
          <p:cNvSpPr>
            <a:spLocks noGrp="1"/>
          </p:cNvSpPr>
          <p:nvPr>
            <p:ph type="ftr" sz="quarter" idx="15"/>
          </p:nvPr>
        </p:nvSpPr>
        <p:spPr/>
        <p:txBody>
          <a:bodyPr/>
          <a:lstStyle>
            <a:lvl1pPr>
              <a:defRPr/>
            </a:lvl1pPr>
          </a:lstStyle>
          <a:p>
            <a:pPr>
              <a:defRPr/>
            </a:pPr>
            <a:endParaRPr/>
          </a:p>
        </p:txBody>
      </p:sp>
      <p:sp>
        <p:nvSpPr>
          <p:cNvPr id="10" name="Slide Number Placeholder 6"/>
          <p:cNvSpPr>
            <a:spLocks noGrp="1"/>
          </p:cNvSpPr>
          <p:nvPr>
            <p:ph type="sldNum" sz="quarter" idx="16"/>
          </p:nvPr>
        </p:nvSpPr>
        <p:spPr/>
        <p:txBody>
          <a:bodyPr/>
          <a:lstStyle>
            <a:lvl1pPr>
              <a:defRPr/>
            </a:lvl1pPr>
          </a:lstStyle>
          <a:p>
            <a:pPr>
              <a:defRPr/>
            </a:pPr>
            <a:fld id="{E34F222E-0DC4-4950-A97B-4BE0C1C02E51}"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Rectangle 4"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6" name="TextBox 5"/>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pic>
        <p:nvPicPr>
          <p:cNvPr id="7" name="Oracle red badge logo" descr="Oracle logo in white on red staging background"/>
          <p:cNvPicPr>
            <a:picLocks noChangeAspect="1"/>
          </p:cNvPicPr>
          <p:nvPr userDrawn="1"/>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ABF1C2A9-6C7A-45C8-928E-3B88AE8C5682}" type="datetime1">
              <a:rPr lang="en-US" smtClean="0"/>
              <a:pPr>
                <a:defRPr/>
              </a:pPr>
              <a:t>2/5/15</a:t>
            </a:fld>
            <a:endParaRPr dirty="0"/>
          </a:p>
        </p:txBody>
      </p:sp>
      <p:sp>
        <p:nvSpPr>
          <p:cNvPr id="9" name="Footer Placeholder 4"/>
          <p:cNvSpPr>
            <a:spLocks noGrp="1"/>
          </p:cNvSpPr>
          <p:nvPr>
            <p:ph type="ftr" sz="quarter" idx="15"/>
          </p:nvPr>
        </p:nvSpPr>
        <p:spPr/>
        <p:txBody>
          <a:bodyPr/>
          <a:lstStyle>
            <a:lvl1pPr>
              <a:defRPr/>
            </a:lvl1pPr>
          </a:lstStyle>
          <a:p>
            <a:pPr>
              <a:defRPr/>
            </a:pPr>
            <a:endParaRPr/>
          </a:p>
        </p:txBody>
      </p:sp>
      <p:sp>
        <p:nvSpPr>
          <p:cNvPr id="10" name="Slide Number Placeholder 5"/>
          <p:cNvSpPr>
            <a:spLocks noGrp="1"/>
          </p:cNvSpPr>
          <p:nvPr>
            <p:ph type="sldNum" sz="quarter" idx="16"/>
          </p:nvPr>
        </p:nvSpPr>
        <p:spPr>
          <a:xfrm>
            <a:off x="11276013" y="6934200"/>
            <a:ext cx="381000" cy="182563"/>
          </a:xfrm>
        </p:spPr>
        <p:txBody>
          <a:bodyPr/>
          <a:lstStyle>
            <a:lvl1pPr>
              <a:defRPr>
                <a:solidFill>
                  <a:srgbClr val="BDC1C5"/>
                </a:solidFill>
              </a:defRPr>
            </a:lvl1pPr>
          </a:lstStyle>
          <a:p>
            <a:pPr>
              <a:defRPr/>
            </a:pPr>
            <a:fld id="{E181EF8B-6473-4EC7-93BC-295B39A5A1EA}" type="slidenum">
              <a:rPr/>
              <a:pPr>
                <a:defRPr/>
              </a:pPr>
              <a:t>‹#›</a:t>
            </a:fld>
            <a:endParaRPr dirty="0"/>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pic>
        <p:nvPicPr>
          <p:cNvPr id="5" name="Picture 13"/>
          <p:cNvPicPr>
            <a:picLocks noChangeAspect="1"/>
          </p:cNvPicPr>
          <p:nvPr userDrawn="1"/>
        </p:nvPicPr>
        <p:blipFill>
          <a:blip r:embed="rId2" cstate="print"/>
          <a:srcRect/>
          <a:stretch>
            <a:fillRect/>
          </a:stretch>
        </p:blipFill>
        <p:spPr bwMode="auto">
          <a:xfrm>
            <a:off x="4257675" y="1584325"/>
            <a:ext cx="5829300" cy="4110038"/>
          </a:xfrm>
          <a:prstGeom prst="rect">
            <a:avLst/>
          </a:prstGeom>
          <a:noFill/>
          <a:ln w="9525">
            <a:noFill/>
            <a:miter lim="800000"/>
            <a:headEnd/>
            <a:tailEnd/>
          </a:ln>
        </p:spPr>
      </p:pic>
      <p:pic>
        <p:nvPicPr>
          <p:cNvPr id="6" name="Picture 15"/>
          <p:cNvPicPr>
            <a:picLocks noChangeAspect="1"/>
          </p:cNvPicPr>
          <p:nvPr userDrawn="1"/>
        </p:nvPicPr>
        <p:blipFill>
          <a:blip r:embed="rId3" cstate="print"/>
          <a:srcRect/>
          <a:stretch>
            <a:fillRect/>
          </a:stretch>
        </p:blipFill>
        <p:spPr bwMode="auto">
          <a:xfrm>
            <a:off x="1760538" y="1981200"/>
            <a:ext cx="1878012" cy="3635375"/>
          </a:xfrm>
          <a:prstGeom prst="rect">
            <a:avLst/>
          </a:prstGeom>
          <a:noFill/>
          <a:ln w="9525">
            <a:noFill/>
            <a:miter lim="800000"/>
            <a:headEnd/>
            <a:tailEnd/>
          </a:ln>
        </p:spPr>
      </p:pic>
      <p:sp>
        <p:nvSpPr>
          <p:cNvPr id="4" name="Title 3"/>
          <p:cNvSpPr>
            <a:spLocks noGrp="1"/>
          </p:cNvSpPr>
          <p:nvPr>
            <p:ph type="title"/>
          </p:nvPr>
        </p:nvSpPr>
        <p:spPr/>
        <p:txBody>
          <a:bodyPr/>
          <a:lstStyle/>
          <a:p>
            <a:r>
              <a:rPr lang="en-US" smtClean="0"/>
              <a:t>Click to edit Master title style</a:t>
            </a:r>
            <a:endParaRPr dirty="0"/>
          </a:p>
        </p:txBody>
      </p:sp>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7" name="Date Placeholder 4"/>
          <p:cNvSpPr>
            <a:spLocks noGrp="1"/>
          </p:cNvSpPr>
          <p:nvPr>
            <p:ph type="dt" sz="half" idx="14"/>
          </p:nvPr>
        </p:nvSpPr>
        <p:spPr/>
        <p:txBody>
          <a:bodyPr/>
          <a:lstStyle>
            <a:lvl1pPr>
              <a:defRPr/>
            </a:lvl1pPr>
          </a:lstStyle>
          <a:p>
            <a:pPr>
              <a:defRPr/>
            </a:pPr>
            <a:fld id="{BA3EB1BC-3990-4379-9DEB-BEE7CC497F36}" type="datetime1">
              <a:rPr lang="en-US" smtClean="0"/>
              <a:pPr>
                <a:defRPr/>
              </a:pPr>
              <a:t>2/5/15</a:t>
            </a:fld>
            <a:endParaRPr dirty="0"/>
          </a:p>
        </p:txBody>
      </p:sp>
      <p:sp>
        <p:nvSpPr>
          <p:cNvPr id="8" name="Footer Placeholder 5"/>
          <p:cNvSpPr>
            <a:spLocks noGrp="1"/>
          </p:cNvSpPr>
          <p:nvPr>
            <p:ph type="ftr" sz="quarter" idx="15"/>
          </p:nvPr>
        </p:nvSpPr>
        <p:spPr/>
        <p:txBody>
          <a:bodyPr/>
          <a:lstStyle>
            <a:lvl1pPr>
              <a:defRPr/>
            </a:lvl1pPr>
          </a:lstStyle>
          <a:p>
            <a:pPr>
              <a:defRPr/>
            </a:pPr>
            <a:endParaRPr/>
          </a:p>
        </p:txBody>
      </p:sp>
      <p:sp>
        <p:nvSpPr>
          <p:cNvPr id="9" name="Slide Number Placeholder 6"/>
          <p:cNvSpPr>
            <a:spLocks noGrp="1"/>
          </p:cNvSpPr>
          <p:nvPr>
            <p:ph type="sldNum" sz="quarter" idx="16"/>
          </p:nvPr>
        </p:nvSpPr>
        <p:spPr/>
        <p:txBody>
          <a:bodyPr/>
          <a:lstStyle>
            <a:lvl1pPr>
              <a:defRPr/>
            </a:lvl1pPr>
          </a:lstStyle>
          <a:p>
            <a:pPr>
              <a:defRPr/>
            </a:pPr>
            <a:fld id="{6201559B-4D2A-4878-9E9C-9463831BBD3A}"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pic>
        <p:nvPicPr>
          <p:cNvPr id="5" name="Picture 13"/>
          <p:cNvPicPr>
            <a:picLocks noChangeAspect="1"/>
          </p:cNvPicPr>
          <p:nvPr userDrawn="1"/>
        </p:nvPicPr>
        <p:blipFill>
          <a:blip r:embed="rId2" cstate="print"/>
          <a:srcRect b="3674"/>
          <a:stretch>
            <a:fillRect/>
          </a:stretch>
        </p:blipFill>
        <p:spPr bwMode="auto">
          <a:xfrm>
            <a:off x="6589713" y="463550"/>
            <a:ext cx="4344987" cy="5935663"/>
          </a:xfrm>
          <a:prstGeom prst="rect">
            <a:avLst/>
          </a:prstGeom>
          <a:noFill/>
          <a:ln w="9525">
            <a:noFill/>
            <a:miter lim="800000"/>
            <a:headEnd/>
            <a:tailEnd/>
          </a:ln>
        </p:spPr>
      </p:pic>
      <p:pic>
        <p:nvPicPr>
          <p:cNvPr id="6" name="Picture 15"/>
          <p:cNvPicPr>
            <a:picLocks noChangeAspect="1"/>
          </p:cNvPicPr>
          <p:nvPr userDrawn="1"/>
        </p:nvPicPr>
        <p:blipFill>
          <a:blip r:embed="rId3" cstate="print"/>
          <a:srcRect/>
          <a:stretch>
            <a:fillRect/>
          </a:stretch>
        </p:blipFill>
        <p:spPr bwMode="auto">
          <a:xfrm>
            <a:off x="3960813" y="2019300"/>
            <a:ext cx="1878012" cy="3635375"/>
          </a:xfrm>
          <a:prstGeom prst="rect">
            <a:avLst/>
          </a:prstGeom>
          <a:noFill/>
          <a:ln w="9525">
            <a:noFill/>
            <a:miter lim="800000"/>
            <a:headEnd/>
            <a:tailEnd/>
          </a:ln>
        </p:spPr>
      </p:pic>
      <p:sp>
        <p:nvSpPr>
          <p:cNvPr id="2" name="Title 1"/>
          <p:cNvSpPr>
            <a:spLocks noGrp="1"/>
          </p:cNvSpPr>
          <p:nvPr>
            <p:ph type="title"/>
          </p:nvPr>
        </p:nvSpPr>
        <p:spPr>
          <a:xfrm>
            <a:off x="531811" y="406400"/>
            <a:ext cx="5852160" cy="889000"/>
          </a:xfrm>
        </p:spPr>
        <p:txBody>
          <a:bodyPr>
            <a:noAutofit/>
          </a:bodyPr>
          <a:lstStyle>
            <a:lvl1pPr algn="l">
              <a:defRPr sz="3600" b="0"/>
            </a:lvl1pPr>
          </a:lstStyle>
          <a:p>
            <a:r>
              <a:rPr lang="en-US" smtClean="0"/>
              <a:t>Click to edit Master title style</a:t>
            </a:r>
            <a:endParaRPr dirty="0"/>
          </a:p>
        </p:txBody>
      </p:sp>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dirty="0"/>
          </a:p>
        </p:txBody>
      </p:sp>
      <p:sp>
        <p:nvSpPr>
          <p:cNvPr id="7" name="Date Placeholder 4"/>
          <p:cNvSpPr>
            <a:spLocks noGrp="1"/>
          </p:cNvSpPr>
          <p:nvPr>
            <p:ph type="dt" sz="half" idx="15"/>
          </p:nvPr>
        </p:nvSpPr>
        <p:spPr/>
        <p:txBody>
          <a:bodyPr/>
          <a:lstStyle>
            <a:lvl1pPr>
              <a:defRPr/>
            </a:lvl1pPr>
          </a:lstStyle>
          <a:p>
            <a:pPr>
              <a:defRPr/>
            </a:pPr>
            <a:fld id="{FD41A1C5-5432-4AB0-914A-0A08484C2E62}" type="datetime1">
              <a:rPr lang="en-US" smtClean="0"/>
              <a:pPr>
                <a:defRPr/>
              </a:pPr>
              <a:t>2/5/15</a:t>
            </a:fld>
            <a:endParaRPr dirty="0"/>
          </a:p>
        </p:txBody>
      </p:sp>
      <p:sp>
        <p:nvSpPr>
          <p:cNvPr id="8" name="Footer Placeholder 5"/>
          <p:cNvSpPr>
            <a:spLocks noGrp="1"/>
          </p:cNvSpPr>
          <p:nvPr>
            <p:ph type="ftr" sz="quarter" idx="16"/>
          </p:nvPr>
        </p:nvSpPr>
        <p:spPr/>
        <p:txBody>
          <a:bodyPr/>
          <a:lstStyle>
            <a:lvl1pPr>
              <a:defRPr/>
            </a:lvl1pPr>
          </a:lstStyle>
          <a:p>
            <a:pPr>
              <a:defRPr/>
            </a:pPr>
            <a:endParaRPr/>
          </a:p>
        </p:txBody>
      </p:sp>
      <p:sp>
        <p:nvSpPr>
          <p:cNvPr id="9" name="Slide Number Placeholder 6"/>
          <p:cNvSpPr>
            <a:spLocks noGrp="1"/>
          </p:cNvSpPr>
          <p:nvPr>
            <p:ph type="sldNum" sz="quarter" idx="17"/>
          </p:nvPr>
        </p:nvSpPr>
        <p:spPr/>
        <p:txBody>
          <a:bodyPr/>
          <a:lstStyle>
            <a:lvl1pPr>
              <a:defRPr/>
            </a:lvl1pPr>
          </a:lstStyle>
          <a:p>
            <a:pPr>
              <a:defRPr/>
            </a:pPr>
            <a:fld id="{1A28D6D3-474D-4693-8764-EE4C57D15EC5}"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Rectangle 3"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grpSp>
        <p:nvGrpSpPr>
          <p:cNvPr id="5" name="Group 15"/>
          <p:cNvGrpSpPr>
            <a:grpSpLocks/>
          </p:cNvGrpSpPr>
          <p:nvPr/>
        </p:nvGrpSpPr>
        <p:grpSpPr bwMode="auto">
          <a:xfrm>
            <a:off x="0" y="0"/>
            <a:ext cx="12188825" cy="6858000"/>
            <a:chOff x="-287" y="0"/>
            <a:chExt cx="12189399" cy="6858000"/>
          </a:xfrm>
        </p:grpSpPr>
        <p:sp>
          <p:nvSpPr>
            <p:cNvPr id="6" name="Rectangle 5"/>
            <p:cNvSpPr/>
            <p:nvPr/>
          </p:nvSpPr>
          <p:spPr bwMode="gray">
            <a:xfrm>
              <a:off x="-287" y="0"/>
              <a:ext cx="193684" cy="685165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bwMode="gray">
            <a:xfrm>
              <a:off x="11995428" y="6350"/>
              <a:ext cx="193684" cy="685165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bwMode="gray">
            <a:xfrm>
              <a:off x="-287" y="6400800"/>
              <a:ext cx="12189399"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9" name="Rectangle 8"/>
            <p:cNvSpPr/>
            <p:nvPr/>
          </p:nvSpPr>
          <p:spPr bwMode="gray">
            <a:xfrm>
              <a:off x="-287" y="0"/>
              <a:ext cx="12189399" cy="192088"/>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grpSp>
      <p:sp>
        <p:nvSpPr>
          <p:cNvPr id="10" name="TextBox 9"/>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bg1">
                    <a:lumMod val="60000"/>
                    <a:lumOff val="40000"/>
                  </a:schemeClr>
                </a:solidFill>
                <a:latin typeface="+mn-lt"/>
                <a:cs typeface="+mn-cs"/>
              </a:rPr>
              <a:t>Copyright © 2014 Oracle and/or its affiliates. All rights reserved.  |</a:t>
            </a:r>
          </a:p>
        </p:txBody>
      </p:sp>
      <p:pic>
        <p:nvPicPr>
          <p:cNvPr id="11" name="Oracle red badge logo" descr="Oracle logo in white on red staging background"/>
          <p:cNvPicPr>
            <a:picLocks noChangeAspect="1"/>
          </p:cNvPicPr>
          <p:nvPr userDrawn="1"/>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3" name="Title 2"/>
          <p:cNvSpPr>
            <a:spLocks noGrp="1"/>
          </p:cNvSpPr>
          <p:nvPr>
            <p:ph type="title"/>
          </p:nvPr>
        </p:nvSpPr>
        <p:spPr>
          <a:xfrm>
            <a:off x="760412" y="609600"/>
            <a:ext cx="4572000" cy="2044700"/>
          </a:xfrm>
        </p:spPr>
        <p:txBody>
          <a:bodyPr/>
          <a:lstStyle>
            <a:lvl1pPr>
              <a:defRPr sz="13800" b="1"/>
            </a:lvl1pPr>
          </a:lstStyle>
          <a:p>
            <a:r>
              <a:rPr lang="en-US" smtClean="0"/>
              <a:t>Click to edit Master title style</a:t>
            </a:r>
            <a:endParaRPr lang="en-US" dirty="0"/>
          </a:p>
        </p:txBody>
      </p:sp>
      <p:sp>
        <p:nvSpPr>
          <p:cNvPr id="22" name="Text Placeholder 12"/>
          <p:cNvSpPr>
            <a:spLocks noGrp="1"/>
          </p:cNvSpPr>
          <p:nvPr>
            <p:ph type="body" sz="quarter" idx="13"/>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12" name="Date Placeholder 4"/>
          <p:cNvSpPr>
            <a:spLocks noGrp="1"/>
          </p:cNvSpPr>
          <p:nvPr>
            <p:ph type="dt" sz="half" idx="14"/>
          </p:nvPr>
        </p:nvSpPr>
        <p:spPr/>
        <p:txBody>
          <a:bodyPr/>
          <a:lstStyle>
            <a:lvl1pPr>
              <a:defRPr>
                <a:solidFill>
                  <a:schemeClr val="bg1">
                    <a:lumMod val="60000"/>
                    <a:lumOff val="40000"/>
                  </a:schemeClr>
                </a:solidFill>
              </a:defRPr>
            </a:lvl1pPr>
          </a:lstStyle>
          <a:p>
            <a:pPr>
              <a:defRPr/>
            </a:pPr>
            <a:fld id="{C4C2F311-D4DC-451F-90B9-8B656CAF8E3E}" type="datetime1">
              <a:rPr lang="en-US" smtClean="0"/>
              <a:pPr>
                <a:defRPr/>
              </a:pPr>
              <a:t>2/5/15</a:t>
            </a:fld>
            <a:endParaRPr dirty="0"/>
          </a:p>
        </p:txBody>
      </p:sp>
      <p:sp>
        <p:nvSpPr>
          <p:cNvPr id="13" name="Footer Placeholder 5"/>
          <p:cNvSpPr>
            <a:spLocks noGrp="1"/>
          </p:cNvSpPr>
          <p:nvPr>
            <p:ph type="ftr" sz="quarter" idx="15"/>
          </p:nvPr>
        </p:nvSpPr>
        <p:spPr/>
        <p:txBody>
          <a:bodyPr/>
          <a:lstStyle>
            <a:lvl1pPr>
              <a:defRPr>
                <a:solidFill>
                  <a:schemeClr val="bg1">
                    <a:lumMod val="60000"/>
                    <a:lumOff val="40000"/>
                  </a:schemeClr>
                </a:solidFill>
              </a:defRPr>
            </a:lvl1pPr>
          </a:lstStyle>
          <a:p>
            <a:pPr>
              <a:defRPr/>
            </a:pPr>
            <a:endParaRPr/>
          </a:p>
        </p:txBody>
      </p:sp>
      <p:sp>
        <p:nvSpPr>
          <p:cNvPr id="14" name="Slide Number Placeholder 6"/>
          <p:cNvSpPr>
            <a:spLocks noGrp="1"/>
          </p:cNvSpPr>
          <p:nvPr>
            <p:ph type="sldNum" sz="quarter" idx="16"/>
          </p:nvPr>
        </p:nvSpPr>
        <p:spPr/>
        <p:txBody>
          <a:bodyPr/>
          <a:lstStyle>
            <a:lvl1pPr>
              <a:defRPr>
                <a:solidFill>
                  <a:schemeClr val="bg1">
                    <a:lumMod val="60000"/>
                    <a:lumOff val="40000"/>
                  </a:schemeClr>
                </a:solidFill>
              </a:defRPr>
            </a:lvl1pPr>
          </a:lstStyle>
          <a:p>
            <a:pPr>
              <a:defRPr/>
            </a:pPr>
            <a:fld id="{30B8EE84-11FD-4BAF-B000-AAD093424FCD}" type="slidenum">
              <a:rPr/>
              <a:pPr>
                <a:defRPr/>
              </a:pPr>
              <a:t>‹#›</a:t>
            </a:fld>
            <a:endParaRPr dirty="0"/>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TextBox 1"/>
          <p:cNvSpPr txBox="1"/>
          <p:nvPr/>
        </p:nvSpPr>
        <p:spPr>
          <a:xfrm>
            <a:off x="531813" y="1371600"/>
            <a:ext cx="11125200" cy="889000"/>
          </a:xfrm>
          <a:prstGeom prst="rect">
            <a:avLst/>
          </a:prstGeom>
          <a:noFill/>
        </p:spPr>
        <p:txBody>
          <a:bodyPr wrap="none" lIns="0" tIns="0" rIns="0" bIns="0" anchor="b"/>
          <a:lstStyle/>
          <a:p>
            <a:pPr fontAlgn="auto">
              <a:lnSpc>
                <a:spcPct val="90000"/>
              </a:lnSpc>
              <a:spcBef>
                <a:spcPts val="0"/>
              </a:spcBef>
              <a:spcAft>
                <a:spcPts val="0"/>
              </a:spcAft>
              <a:defRPr/>
            </a:pPr>
            <a:r>
              <a:rPr sz="3200" dirty="0">
                <a:latin typeface="+mj-lt"/>
                <a:cs typeface="+mn-cs"/>
              </a:rPr>
              <a:t>Safe Harbor Statement</a:t>
            </a:r>
          </a:p>
        </p:txBody>
      </p:sp>
      <p:sp>
        <p:nvSpPr>
          <p:cNvPr id="3" name="TextBox 2"/>
          <p:cNvSpPr txBox="1"/>
          <p:nvPr/>
        </p:nvSpPr>
        <p:spPr>
          <a:xfrm>
            <a:off x="531813" y="2514600"/>
            <a:ext cx="11125200" cy="2286000"/>
          </a:xfrm>
          <a:prstGeom prst="rect">
            <a:avLst/>
          </a:prstGeom>
          <a:noFill/>
        </p:spPr>
        <p:txBody>
          <a:bodyPr lIns="0" tIns="0" rIns="0" bIns="0"/>
          <a:lstStyle/>
          <a:p>
            <a:pPr fontAlgn="auto">
              <a:lnSpc>
                <a:spcPct val="90000"/>
              </a:lnSpc>
              <a:spcBef>
                <a:spcPts val="0"/>
              </a:spcBef>
              <a:spcAft>
                <a:spcPts val="0"/>
              </a:spcAft>
              <a:defRPr/>
            </a:pPr>
            <a:r>
              <a:rPr sz="2400" dirty="0">
                <a:latin typeface="+mn-lt"/>
                <a:cs typeface="+mn-cs"/>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4" name="Date Placeholder 1"/>
          <p:cNvSpPr>
            <a:spLocks noGrp="1"/>
          </p:cNvSpPr>
          <p:nvPr>
            <p:ph type="dt" sz="half" idx="10"/>
          </p:nvPr>
        </p:nvSpPr>
        <p:spPr/>
        <p:txBody>
          <a:bodyPr>
            <a:noAutofit/>
          </a:bodyPr>
          <a:lstStyle>
            <a:lvl1pPr>
              <a:defRPr/>
            </a:lvl1pPr>
          </a:lstStyle>
          <a:p>
            <a:pPr>
              <a:defRPr/>
            </a:pPr>
            <a:fld id="{7C8AC8DB-DBF1-4F74-8529-C978C9F08FC4}" type="datetime1">
              <a:rPr lang="en-US" smtClean="0"/>
              <a:pPr>
                <a:defRPr/>
              </a:pPr>
              <a:t>2/5/15</a:t>
            </a:fld>
            <a:endParaRPr dirty="0"/>
          </a:p>
        </p:txBody>
      </p:sp>
      <p:sp>
        <p:nvSpPr>
          <p:cNvPr id="5" name="Footer Placeholder 2"/>
          <p:cNvSpPr>
            <a:spLocks noGrp="1"/>
          </p:cNvSpPr>
          <p:nvPr>
            <p:ph type="ftr" sz="quarter" idx="11"/>
          </p:nvPr>
        </p:nvSpPr>
        <p:spPr/>
        <p:txBody>
          <a:bodyPr>
            <a:noAutofit/>
          </a:bodyPr>
          <a:lstStyle>
            <a:lvl1pPr>
              <a:defRPr/>
            </a:lvl1pPr>
          </a:lstStyle>
          <a:p>
            <a:pPr>
              <a:defRPr/>
            </a:pPr>
            <a:endParaRPr/>
          </a:p>
        </p:txBody>
      </p:sp>
      <p:sp>
        <p:nvSpPr>
          <p:cNvPr id="6" name="Slide Number Placeholder 3"/>
          <p:cNvSpPr>
            <a:spLocks noGrp="1"/>
          </p:cNvSpPr>
          <p:nvPr>
            <p:ph type="sldNum" sz="quarter" idx="12"/>
          </p:nvPr>
        </p:nvSpPr>
        <p:spPr/>
        <p:txBody>
          <a:bodyPr>
            <a:noAutofit/>
          </a:bodyPr>
          <a:lstStyle>
            <a:lvl1pPr>
              <a:defRPr/>
            </a:lvl1pPr>
          </a:lstStyle>
          <a:p>
            <a:pPr>
              <a:defRPr/>
            </a:pPr>
            <a:fld id="{E163864C-A9B0-4E56-8849-5564A781B137}"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TextBox 1"/>
          <p:cNvSpPr txBox="1"/>
          <p:nvPr/>
        </p:nvSpPr>
        <p:spPr>
          <a:xfrm>
            <a:off x="531813" y="1371600"/>
            <a:ext cx="11125200" cy="889000"/>
          </a:xfrm>
          <a:prstGeom prst="rect">
            <a:avLst/>
          </a:prstGeom>
          <a:noFill/>
        </p:spPr>
        <p:txBody>
          <a:bodyPr wrap="none" lIns="0" tIns="0" rIns="0" bIns="0" anchor="b"/>
          <a:lstStyle/>
          <a:p>
            <a:pPr fontAlgn="auto">
              <a:lnSpc>
                <a:spcPct val="90000"/>
              </a:lnSpc>
              <a:spcBef>
                <a:spcPts val="0"/>
              </a:spcBef>
              <a:spcAft>
                <a:spcPts val="0"/>
              </a:spcAft>
              <a:defRPr/>
            </a:pPr>
            <a:r>
              <a:rPr sz="3200" dirty="0">
                <a:latin typeface="+mj-lt"/>
                <a:cs typeface="+mn-cs"/>
              </a:rPr>
              <a:t>Safe Harbor Statement</a:t>
            </a:r>
          </a:p>
        </p:txBody>
      </p:sp>
      <p:sp>
        <p:nvSpPr>
          <p:cNvPr id="3" name="TextBox 2"/>
          <p:cNvSpPr txBox="1"/>
          <p:nvPr/>
        </p:nvSpPr>
        <p:spPr>
          <a:xfrm>
            <a:off x="531813" y="2514600"/>
            <a:ext cx="11125200" cy="2286000"/>
          </a:xfrm>
          <a:prstGeom prst="rect">
            <a:avLst/>
          </a:prstGeom>
          <a:noFill/>
        </p:spPr>
        <p:txBody>
          <a:bodyPr lIns="0" tIns="0" rIns="0" bIns="0"/>
          <a:lstStyle/>
          <a:p>
            <a:pPr fontAlgn="auto">
              <a:lnSpc>
                <a:spcPct val="90000"/>
              </a:lnSpc>
              <a:spcBef>
                <a:spcPts val="0"/>
              </a:spcBef>
              <a:spcAft>
                <a:spcPts val="0"/>
              </a:spcAft>
              <a:defRPr/>
            </a:pPr>
            <a:r>
              <a:rPr sz="2400" dirty="0">
                <a:latin typeface="+mn-lt"/>
                <a:cs typeface="+mn-cs"/>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4" name="Date Placeholder 1"/>
          <p:cNvSpPr>
            <a:spLocks noGrp="1"/>
          </p:cNvSpPr>
          <p:nvPr>
            <p:ph type="dt" sz="half" idx="10"/>
          </p:nvPr>
        </p:nvSpPr>
        <p:spPr/>
        <p:txBody>
          <a:bodyPr>
            <a:noAutofit/>
          </a:bodyPr>
          <a:lstStyle>
            <a:lvl1pPr>
              <a:defRPr/>
            </a:lvl1pPr>
          </a:lstStyle>
          <a:p>
            <a:pPr>
              <a:defRPr/>
            </a:pPr>
            <a:fld id="{D5A17AC1-1B3F-4CEC-9C6D-3E5091FD1210}" type="datetime1">
              <a:rPr lang="en-US" smtClean="0"/>
              <a:pPr>
                <a:defRPr/>
              </a:pPr>
              <a:t>2/5/15</a:t>
            </a:fld>
            <a:endParaRPr dirty="0"/>
          </a:p>
        </p:txBody>
      </p:sp>
      <p:sp>
        <p:nvSpPr>
          <p:cNvPr id="5" name="Footer Placeholder 2"/>
          <p:cNvSpPr>
            <a:spLocks noGrp="1"/>
          </p:cNvSpPr>
          <p:nvPr>
            <p:ph type="ftr" sz="quarter" idx="11"/>
          </p:nvPr>
        </p:nvSpPr>
        <p:spPr/>
        <p:txBody>
          <a:bodyPr>
            <a:noAutofit/>
          </a:bodyPr>
          <a:lstStyle>
            <a:lvl1pPr>
              <a:defRPr/>
            </a:lvl1pPr>
          </a:lstStyle>
          <a:p>
            <a:pPr>
              <a:defRPr/>
            </a:pPr>
            <a:endParaRPr/>
          </a:p>
        </p:txBody>
      </p:sp>
      <p:sp>
        <p:nvSpPr>
          <p:cNvPr id="6" name="Slide Number Placeholder 3"/>
          <p:cNvSpPr>
            <a:spLocks noGrp="1"/>
          </p:cNvSpPr>
          <p:nvPr>
            <p:ph type="sldNum" sz="quarter" idx="12"/>
          </p:nvPr>
        </p:nvSpPr>
        <p:spPr/>
        <p:txBody>
          <a:bodyPr>
            <a:noAutofit/>
          </a:bodyPr>
          <a:lstStyle>
            <a:lvl1pPr>
              <a:defRPr/>
            </a:lvl1pPr>
          </a:lstStyle>
          <a:p>
            <a:pPr>
              <a:defRPr/>
            </a:pPr>
            <a:fld id="{A59640D0-8297-4948-9D09-91B26468CAFB}"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pic>
        <p:nvPicPr>
          <p:cNvPr id="2" name="Picture 13" descr="&quot;Hardware and Software Engineered to work together&quot; tagline in red and black"/>
          <p:cNvPicPr>
            <a:picLocks noChangeAspect="1"/>
          </p:cNvPicPr>
          <p:nvPr userDrawn="1"/>
        </p:nvPicPr>
        <p:blipFill>
          <a:blip r:embed="rId2" cstate="print"/>
          <a:srcRect/>
          <a:stretch>
            <a:fillRect/>
          </a:stretch>
        </p:blipFill>
        <p:spPr bwMode="auto">
          <a:xfrm>
            <a:off x="2820988" y="2312988"/>
            <a:ext cx="6546850" cy="1833562"/>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pPr>
              <a:defRPr/>
            </a:pPr>
            <a:fld id="{6314B7F3-A0E8-40F1-9967-B84B1F7ED4BB}" type="datetime1">
              <a:rPr lang="en-US" smtClean="0"/>
              <a:pPr>
                <a:defRPr/>
              </a:pPr>
              <a:t>2/5/15</a:t>
            </a:fld>
            <a:endParaRPr dirty="0"/>
          </a:p>
        </p:txBody>
      </p:sp>
      <p:sp>
        <p:nvSpPr>
          <p:cNvPr id="4" name="Footer Placeholder 2"/>
          <p:cNvSpPr>
            <a:spLocks noGrp="1"/>
          </p:cNvSpPr>
          <p:nvPr>
            <p:ph type="ftr" sz="quarter" idx="11"/>
          </p:nvPr>
        </p:nvSpPr>
        <p:spPr/>
        <p:txBody>
          <a:bodyPr/>
          <a:lstStyle>
            <a:lvl1pPr>
              <a:defRPr/>
            </a:lvl1pPr>
          </a:lstStyle>
          <a:p>
            <a:pPr>
              <a:defRPr/>
            </a:pPr>
            <a:endParaRPr/>
          </a:p>
        </p:txBody>
      </p:sp>
      <p:sp>
        <p:nvSpPr>
          <p:cNvPr id="5" name="Slide Number Placeholder 3"/>
          <p:cNvSpPr>
            <a:spLocks noGrp="1"/>
          </p:cNvSpPr>
          <p:nvPr>
            <p:ph type="sldNum" sz="quarter" idx="12"/>
          </p:nvPr>
        </p:nvSpPr>
        <p:spPr/>
        <p:txBody>
          <a:bodyPr/>
          <a:lstStyle>
            <a:lvl1pPr>
              <a:defRPr/>
            </a:lvl1pPr>
          </a:lstStyle>
          <a:p>
            <a:pPr>
              <a:defRPr/>
            </a:pPr>
            <a:fld id="{224DD96B-5528-40D0-AA8B-FE7D9ED53ADB}"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3" descr="Oracle logo in white on red staging background. Light blue frame around perimeter."/>
          <p:cNvPicPr>
            <a:picLocks noChangeAspect="1"/>
          </p:cNvPicPr>
          <p:nvPr/>
        </p:nvPicPr>
        <p:blipFill>
          <a:blip r:embed="rId2" cstate="print"/>
          <a:srcRect/>
          <a:stretch>
            <a:fillRect/>
          </a:stretch>
        </p:blipFill>
        <p:spPr bwMode="hidden">
          <a:xfrm>
            <a:off x="138113" y="130175"/>
            <a:ext cx="11912600" cy="6546850"/>
          </a:xfrm>
          <a:prstGeom prst="rect">
            <a:avLst/>
          </a:prstGeom>
          <a:noFill/>
          <a:ln w="9525">
            <a:noFill/>
            <a:miter lim="800000"/>
            <a:headEnd/>
            <a:tailEnd/>
          </a:ln>
        </p:spPr>
      </p:pic>
      <p:grpSp>
        <p:nvGrpSpPr>
          <p:cNvPr id="3" name="Group 15"/>
          <p:cNvGrpSpPr>
            <a:grpSpLocks/>
          </p:cNvGrpSpPr>
          <p:nvPr userDrawn="1"/>
        </p:nvGrpSpPr>
        <p:grpSpPr bwMode="auto">
          <a:xfrm>
            <a:off x="0" y="0"/>
            <a:ext cx="12188825" cy="6858000"/>
            <a:chOff x="-287" y="0"/>
            <a:chExt cx="12189399" cy="6858000"/>
          </a:xfrm>
        </p:grpSpPr>
        <p:sp>
          <p:nvSpPr>
            <p:cNvPr id="4" name="Rectangle 3"/>
            <p:cNvSpPr/>
            <p:nvPr/>
          </p:nvSpPr>
          <p:spPr bwMode="gray">
            <a:xfrm>
              <a:off x="-287" y="0"/>
              <a:ext cx="193684" cy="685165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5" name="Rectangle 4"/>
            <p:cNvSpPr/>
            <p:nvPr/>
          </p:nvSpPr>
          <p:spPr bwMode="gray">
            <a:xfrm>
              <a:off x="11995428" y="6350"/>
              <a:ext cx="193684" cy="685165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6" name="Rectangle 5"/>
            <p:cNvSpPr/>
            <p:nvPr/>
          </p:nvSpPr>
          <p:spPr bwMode="gray">
            <a:xfrm>
              <a:off x="-287" y="6400800"/>
              <a:ext cx="12189399"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bwMode="gray">
            <a:xfrm>
              <a:off x="-287" y="0"/>
              <a:ext cx="12189399" cy="19208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grpSp>
      <p:pic>
        <p:nvPicPr>
          <p:cNvPr id="8" name="Picture 21"/>
          <p:cNvPicPr>
            <a:picLocks noChangeAspect="1"/>
          </p:cNvPicPr>
          <p:nvPr userDrawn="1"/>
        </p:nvPicPr>
        <p:blipFill>
          <a:blip r:embed="rId3" cstate="print"/>
          <a:srcRect/>
          <a:stretch>
            <a:fillRect/>
          </a:stretch>
        </p:blipFill>
        <p:spPr bwMode="black">
          <a:xfrm>
            <a:off x="3822700" y="2843213"/>
            <a:ext cx="4543425" cy="569912"/>
          </a:xfrm>
          <a:prstGeom prst="rect">
            <a:avLst/>
          </a:prstGeom>
          <a:noFill/>
          <a:ln w="9525">
            <a:noFill/>
            <a:miter lim="800000"/>
            <a:headEnd/>
            <a:tailEnd/>
          </a:ln>
        </p:spPr>
      </p:pic>
    </p:spTree>
  </p:cSld>
  <p:clrMapOvr>
    <a:masterClrMapping/>
  </p:clrMapOvr>
  <p:transition xmlns:p14="http://schemas.microsoft.com/office/powerpoint/2010/mai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lvl1pPr>
              <a:defRPr/>
            </a:lvl1pPr>
          </a:lstStyle>
          <a:p>
            <a:pPr>
              <a:defRPr/>
            </a:pPr>
            <a:fld id="{99F3FB7E-81DD-466E-8295-929648C4E07D}" type="datetime1">
              <a:rPr lang="en-US" smtClean="0"/>
              <a:pPr>
                <a:defRPr/>
              </a:pPr>
              <a:t>2/5/15</a:t>
            </a:fld>
            <a:endParaRPr lang="en-US"/>
          </a:p>
        </p:txBody>
      </p:sp>
      <p:sp>
        <p:nvSpPr>
          <p:cNvPr id="5" name="Footer Placeholder 4"/>
          <p:cNvSpPr>
            <a:spLocks noGrp="1"/>
          </p:cNvSpPr>
          <p:nvPr>
            <p:ph type="ftr" sz="quarter" idx="11"/>
          </p:nvPr>
        </p:nvSpPr>
        <p:spPr/>
        <p:txBody>
          <a:bodyPr>
            <a:noAutofit/>
          </a:bodyPr>
          <a:lstStyle>
            <a:lvl1pPr>
              <a:defRPr/>
            </a:lvl1pPr>
          </a:lstStyle>
          <a:p>
            <a:pPr>
              <a:defRPr/>
            </a:pPr>
            <a:endParaRPr lang="en-US"/>
          </a:p>
        </p:txBody>
      </p:sp>
      <p:sp>
        <p:nvSpPr>
          <p:cNvPr id="6" name="Slide Number Placeholder 5"/>
          <p:cNvSpPr>
            <a:spLocks noGrp="1"/>
          </p:cNvSpPr>
          <p:nvPr>
            <p:ph type="sldNum" sz="quarter" idx="12"/>
          </p:nvPr>
        </p:nvSpPr>
        <p:spPr/>
        <p:txBody>
          <a:bodyPr>
            <a:noAutofit/>
          </a:bodyPr>
          <a:lstStyle>
            <a:lvl1pPr>
              <a:defRPr/>
            </a:lvl1pPr>
          </a:lstStyle>
          <a:p>
            <a:pPr>
              <a:defRPr/>
            </a:pPr>
            <a:fld id="{3E7FDD2C-E31B-4CA4-9FC5-7BC654F0C2EB}" type="slidenum">
              <a:rPr lang="en-US"/>
              <a:pPr>
                <a:defRPr/>
              </a:pPr>
              <a:t>‹#›</a:t>
            </a:fld>
            <a:endParaRPr lang="en-US"/>
          </a:p>
        </p:txBody>
      </p:sp>
    </p:spTree>
  </p:cSld>
  <p:clrMapOvr>
    <a:masterClrMapping/>
  </p:clrMapOvr>
  <p:transition xmlns:p14="http://schemas.microsoft.com/office/powerpoint/2010/mai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6AE40B0A-60FA-424E-9CA3-2F80573FB29C}" type="datetime1">
              <a:rPr lang="en-US" smtClean="0"/>
              <a:pPr>
                <a:defRPr/>
              </a:pPr>
              <a:t>2/5/15</a:t>
            </a:fld>
            <a:endParaRPr dirty="0"/>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78A27A49-1CBB-4383-B547-9475476CD379}" type="slidenum">
              <a:rPr/>
              <a:pPr>
                <a:defRPr/>
              </a:pPr>
              <a:t>‹#›</a:t>
            </a:fld>
            <a:endParaRPr dirty="0"/>
          </a:p>
        </p:txBody>
      </p:sp>
    </p:spTree>
  </p:cSld>
  <p:clrMapOvr>
    <a:masterClrMapping/>
  </p:clrMapOvr>
  <p:transition xmlns:p14="http://schemas.microsoft.com/office/powerpoint/2010/mai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6AA4368D-D400-41EA-AD5A-5938E53199B7}" type="datetime1">
              <a:rPr lang="en-US" smtClean="0"/>
              <a:pPr>
                <a:defRPr/>
              </a:pPr>
              <a:t>2/5/15</a:t>
            </a:fld>
            <a:endParaRPr dirty="0"/>
          </a:p>
        </p:txBody>
      </p:sp>
      <p:sp>
        <p:nvSpPr>
          <p:cNvPr id="6" name="Footer Placeholder 4"/>
          <p:cNvSpPr>
            <a:spLocks noGrp="1"/>
          </p:cNvSpPr>
          <p:nvPr>
            <p:ph type="ftr" sz="quarter" idx="15"/>
          </p:nvPr>
        </p:nvSpPr>
        <p:spPr/>
        <p:txBody>
          <a:bodyPr/>
          <a:lstStyle>
            <a:lvl1pPr>
              <a:defRPr/>
            </a:lvl1pPr>
          </a:lstStyle>
          <a:p>
            <a:pPr>
              <a:defRPr/>
            </a:pPr>
            <a:endParaRPr/>
          </a:p>
        </p:txBody>
      </p:sp>
      <p:sp>
        <p:nvSpPr>
          <p:cNvPr id="8" name="Slide Number Placeholder 5"/>
          <p:cNvSpPr>
            <a:spLocks noGrp="1"/>
          </p:cNvSpPr>
          <p:nvPr>
            <p:ph type="sldNum" sz="quarter" idx="16"/>
          </p:nvPr>
        </p:nvSpPr>
        <p:spPr/>
        <p:txBody>
          <a:bodyPr/>
          <a:lstStyle>
            <a:lvl1pPr>
              <a:defRPr/>
            </a:lvl1pPr>
          </a:lstStyle>
          <a:p>
            <a:pPr>
              <a:defRPr/>
            </a:pPr>
            <a:fld id="{B767642F-84C7-4C18-A529-8DC08782227E}" type="slidenum">
              <a:rPr/>
              <a:pPr>
                <a:defRPr/>
              </a:pPr>
              <a:t>‹#›</a:t>
            </a:fld>
            <a:endParaRPr dirty="0"/>
          </a:p>
        </p:txBody>
      </p:sp>
      <p:cxnSp>
        <p:nvCxnSpPr>
          <p:cNvPr id="9" name="Straight Connector 8"/>
          <p:cNvCxnSpPr/>
          <p:nvPr userDrawn="1"/>
        </p:nvCxnSpPr>
        <p:spPr bwMode="ltGray">
          <a:xfrm>
            <a:off x="3579812" y="18288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521421" y="1905000"/>
            <a:ext cx="2905992" cy="457200"/>
          </a:xfrm>
          <a:prstGeom prst="rect">
            <a:avLst/>
          </a:prstGeom>
          <a:solidFill>
            <a:schemeClr val="accent1"/>
          </a:solidFill>
        </p:spPr>
        <p:txBody>
          <a:bodyPr wrap="square" lIns="0" tIns="0" rIns="0" bIns="0" rtlCol="0">
            <a:noAutofit/>
          </a:bodyPr>
          <a:lstStyle/>
          <a:p>
            <a:pPr algn="ctr">
              <a:lnSpc>
                <a:spcPct val="90000"/>
              </a:lnSpc>
            </a:pPr>
            <a:endParaRPr lang="en-US" sz="2400" b="1" dirty="0">
              <a:solidFill>
                <a:schemeClr val="bg1"/>
              </a:solidFill>
            </a:endParaRPr>
          </a:p>
        </p:txBody>
      </p:sp>
      <p:sp>
        <p:nvSpPr>
          <p:cNvPr id="13" name="TextBox 12"/>
          <p:cNvSpPr txBox="1"/>
          <p:nvPr userDrawn="1"/>
        </p:nvSpPr>
        <p:spPr>
          <a:xfrm>
            <a:off x="531812" y="2358735"/>
            <a:ext cx="2895600" cy="3726874"/>
          </a:xfrm>
          <a:prstGeom prst="rect">
            <a:avLst/>
          </a:prstGeom>
          <a:solidFill>
            <a:schemeClr val="tx1">
              <a:lumMod val="20000"/>
              <a:lumOff val="80000"/>
            </a:schemeClr>
          </a:solidFill>
        </p:spPr>
        <p:txBody>
          <a:bodyPr wrap="square" lIns="0" tIns="0" rIns="0" bIns="0" rtlCol="0">
            <a:noAutofit/>
          </a:bodyPr>
          <a:lstStyle/>
          <a:p>
            <a:pPr>
              <a:lnSpc>
                <a:spcPct val="90000"/>
              </a:lnSpc>
            </a:pPr>
            <a:endParaRPr lang="en-US" dirty="0"/>
          </a:p>
        </p:txBody>
      </p:sp>
    </p:spTree>
  </p:cSld>
  <p:clrMapOvr>
    <a:masterClrMapping/>
  </p:clrMapOvr>
  <p:transition xmlns:p14="http://schemas.microsoft.com/office/powerpoint/2010/mai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Rectangle 5"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TextBox 6"/>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sp>
        <p:nvSpPr>
          <p:cNvPr id="8" name="Rectangle 7"/>
          <p:cNvSpPr/>
          <p:nvPr/>
        </p:nvSpPr>
        <p:spPr bwMode="white">
          <a:xfrm>
            <a:off x="9828213"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9" name="Oracle red badge logo" descr="Oracle logo in white on red staging background"/>
          <p:cNvPicPr>
            <a:picLocks noChangeAspect="1"/>
          </p:cNvPicPr>
          <p:nvPr userDrawn="1"/>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21" name="Text Placeholder 12"/>
          <p:cNvSpPr>
            <a:spLocks noGrp="1"/>
          </p:cNvSpPr>
          <p:nvPr>
            <p:ph type="body" sz="quarter" idx="15"/>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fld id="{D1E81FA1-661B-4E0C-B68C-B637EE9C3378}" type="datetime1">
              <a:rPr lang="en-US" smtClean="0"/>
              <a:pPr>
                <a:defRPr/>
              </a:pPr>
              <a:t>2/5/15</a:t>
            </a:fld>
            <a:endParaRPr dirty="0"/>
          </a:p>
        </p:txBody>
      </p:sp>
      <p:sp>
        <p:nvSpPr>
          <p:cNvPr id="11" name="Footer Placeholder 4"/>
          <p:cNvSpPr>
            <a:spLocks noGrp="1"/>
          </p:cNvSpPr>
          <p:nvPr>
            <p:ph type="ftr" sz="quarter" idx="17"/>
          </p:nvPr>
        </p:nvSpPr>
        <p:spPr/>
        <p:txBody>
          <a:bodyPr/>
          <a:lstStyle>
            <a:lvl1pPr>
              <a:defRPr/>
            </a:lvl1pPr>
          </a:lstStyle>
          <a:p>
            <a:pPr>
              <a:defRPr/>
            </a:pPr>
            <a:endParaRPr/>
          </a:p>
        </p:txBody>
      </p:sp>
      <p:sp>
        <p:nvSpPr>
          <p:cNvPr id="12" name="Slide Number Placeholder 5"/>
          <p:cNvSpPr>
            <a:spLocks noGrp="1"/>
          </p:cNvSpPr>
          <p:nvPr>
            <p:ph type="sldNum" sz="quarter" idx="18"/>
          </p:nvPr>
        </p:nvSpPr>
        <p:spPr>
          <a:xfrm>
            <a:off x="11276013" y="6934200"/>
            <a:ext cx="381000" cy="182563"/>
          </a:xfrm>
        </p:spPr>
        <p:txBody>
          <a:bodyPr/>
          <a:lstStyle>
            <a:lvl1pPr>
              <a:defRPr>
                <a:solidFill>
                  <a:srgbClr val="BCC0C4"/>
                </a:solidFill>
              </a:defRPr>
            </a:lvl1pPr>
          </a:lstStyle>
          <a:p>
            <a:pPr>
              <a:defRPr/>
            </a:pPr>
            <a:fld id="{2D705A40-15B8-4947-AAC3-312292856B5F}" type="slidenum">
              <a:rPr/>
              <a:pPr>
                <a:defRPr/>
              </a:pPr>
              <a:t>‹#›</a:t>
            </a:fld>
            <a:endParaRPr dirty="0"/>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Rectangle 5"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TextBox 6"/>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sp>
        <p:nvSpPr>
          <p:cNvPr id="8" name="Rectangle 7"/>
          <p:cNvSpPr/>
          <p:nvPr/>
        </p:nvSpPr>
        <p:spPr bwMode="white">
          <a:xfrm>
            <a:off x="9828213"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9" name="Oracle red badge logo" descr="Oracle logo in white on red staging background"/>
          <p:cNvPicPr>
            <a:picLocks noChangeAspect="1"/>
          </p:cNvPicPr>
          <p:nvPr userDrawn="1"/>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10" name="Rectangle 9"/>
          <p:cNvSpPr/>
          <p:nvPr userDrawn="1"/>
        </p:nvSpPr>
        <p:spPr>
          <a:xfrm>
            <a:off x="9823450" y="5410200"/>
            <a:ext cx="1828800" cy="850900"/>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90000"/>
              </a:lnSpc>
              <a:spcBef>
                <a:spcPts val="0"/>
              </a:spcBef>
              <a:spcAft>
                <a:spcPts val="0"/>
              </a:spcAft>
              <a:defRPr/>
            </a:pPr>
            <a:endParaRPr lang="en-US"/>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21" name="Text Placeholder 12"/>
          <p:cNvSpPr>
            <a:spLocks noGrp="1"/>
          </p:cNvSpPr>
          <p:nvPr>
            <p:ph type="body" sz="quarter" idx="15"/>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11" name="Date Placeholder 3"/>
          <p:cNvSpPr>
            <a:spLocks noGrp="1"/>
          </p:cNvSpPr>
          <p:nvPr>
            <p:ph type="dt" sz="half" idx="16"/>
          </p:nvPr>
        </p:nvSpPr>
        <p:spPr/>
        <p:txBody>
          <a:bodyPr/>
          <a:lstStyle>
            <a:lvl1pPr>
              <a:defRPr/>
            </a:lvl1pPr>
          </a:lstStyle>
          <a:p>
            <a:pPr>
              <a:defRPr/>
            </a:pPr>
            <a:fld id="{782EC88B-06DF-4615-9F5B-04F32C778365}" type="datetime1">
              <a:rPr lang="en-US" smtClean="0"/>
              <a:pPr>
                <a:defRPr/>
              </a:pPr>
              <a:t>2/5/15</a:t>
            </a:fld>
            <a:endParaRPr dirty="0"/>
          </a:p>
        </p:txBody>
      </p:sp>
      <p:sp>
        <p:nvSpPr>
          <p:cNvPr id="12" name="Footer Placeholder 4"/>
          <p:cNvSpPr>
            <a:spLocks noGrp="1"/>
          </p:cNvSpPr>
          <p:nvPr>
            <p:ph type="ftr" sz="quarter" idx="17"/>
          </p:nvPr>
        </p:nvSpPr>
        <p:spPr/>
        <p:txBody>
          <a:bodyPr/>
          <a:lstStyle>
            <a:lvl1pPr>
              <a:defRPr/>
            </a:lvl1pPr>
          </a:lstStyle>
          <a:p>
            <a:pPr>
              <a:defRPr/>
            </a:pPr>
            <a:endParaRPr/>
          </a:p>
        </p:txBody>
      </p:sp>
      <p:sp>
        <p:nvSpPr>
          <p:cNvPr id="14" name="Slide Number Placeholder 5"/>
          <p:cNvSpPr>
            <a:spLocks noGrp="1"/>
          </p:cNvSpPr>
          <p:nvPr>
            <p:ph type="sldNum" sz="quarter" idx="18"/>
          </p:nvPr>
        </p:nvSpPr>
        <p:spPr>
          <a:xfrm>
            <a:off x="11276013" y="6934200"/>
            <a:ext cx="381000" cy="182563"/>
          </a:xfrm>
        </p:spPr>
        <p:txBody>
          <a:bodyPr/>
          <a:lstStyle>
            <a:lvl1pPr>
              <a:defRPr>
                <a:solidFill>
                  <a:srgbClr val="BCC0C4"/>
                </a:solidFill>
              </a:defRPr>
            </a:lvl1pPr>
          </a:lstStyle>
          <a:p>
            <a:pPr>
              <a:defRPr/>
            </a:pPr>
            <a:fld id="{2B85AF0A-D267-460B-9847-D3F0231872AD}" type="slidenum">
              <a:rPr/>
              <a:pPr>
                <a:defRPr/>
              </a:pPr>
              <a:t>‹#›</a:t>
            </a:fld>
            <a:endParaRPr dirty="0"/>
          </a:p>
        </p:txBody>
      </p:sp>
    </p:spTree>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5F24B12-13E3-4CA3-839E-A702B8D7C9F0}" type="datetime1">
              <a:rPr lang="en-US" smtClean="0"/>
              <a:pPr>
                <a:defRPr/>
              </a:pPr>
              <a:t>2/5/15</a:t>
            </a:fld>
            <a:endParaRPr dirty="0"/>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466D3E3D-0CE6-4F18-A7CE-ED0404DB44E7}" type="slidenum">
              <a:rPr/>
              <a:pPr>
                <a:defRPr/>
              </a:pPr>
              <a:t>‹#›</a:t>
            </a:fld>
            <a:endParaRPr dirty="0"/>
          </a:p>
        </p:txBody>
      </p:sp>
    </p:spTree>
  </p:cSld>
  <p:clrMapOvr>
    <a:masterClrMapping/>
  </p:clrMapOvr>
  <p:transition xmlns:p14="http://schemas.microsoft.com/office/powerpoint/2010/mai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4"/>
          </p:nvPr>
        </p:nvSpPr>
        <p:spPr/>
        <p:txBody>
          <a:bodyPr/>
          <a:lstStyle>
            <a:lvl1pPr>
              <a:defRPr/>
            </a:lvl1pPr>
          </a:lstStyle>
          <a:p>
            <a:pPr>
              <a:defRPr/>
            </a:pPr>
            <a:fld id="{6AA4368D-D400-41EA-AD5A-5938E53199B7}" type="datetime1">
              <a:rPr lang="en-US" smtClean="0"/>
              <a:pPr>
                <a:defRPr/>
              </a:pPr>
              <a:t>2/5/15</a:t>
            </a:fld>
            <a:endParaRPr dirty="0"/>
          </a:p>
        </p:txBody>
      </p:sp>
      <p:sp>
        <p:nvSpPr>
          <p:cNvPr id="6" name="Footer Placeholder 4"/>
          <p:cNvSpPr>
            <a:spLocks noGrp="1"/>
          </p:cNvSpPr>
          <p:nvPr>
            <p:ph type="ftr" sz="quarter" idx="15"/>
          </p:nvPr>
        </p:nvSpPr>
        <p:spPr/>
        <p:txBody>
          <a:bodyPr/>
          <a:lstStyle>
            <a:lvl1pPr>
              <a:defRPr/>
            </a:lvl1pPr>
          </a:lstStyle>
          <a:p>
            <a:pPr>
              <a:defRPr/>
            </a:pPr>
            <a:endParaRPr/>
          </a:p>
        </p:txBody>
      </p:sp>
      <p:sp>
        <p:nvSpPr>
          <p:cNvPr id="8" name="Slide Number Placeholder 5"/>
          <p:cNvSpPr>
            <a:spLocks noGrp="1"/>
          </p:cNvSpPr>
          <p:nvPr>
            <p:ph type="sldNum" sz="quarter" idx="16"/>
          </p:nvPr>
        </p:nvSpPr>
        <p:spPr/>
        <p:txBody>
          <a:bodyPr/>
          <a:lstStyle>
            <a:lvl1pPr>
              <a:defRPr/>
            </a:lvl1pPr>
          </a:lstStyle>
          <a:p>
            <a:pPr>
              <a:defRPr/>
            </a:pPr>
            <a:fld id="{B767642F-84C7-4C18-A529-8DC08782227E}" type="slidenum">
              <a:rPr/>
              <a:pPr>
                <a:defRPr/>
              </a:pPr>
              <a:t>‹#›</a:t>
            </a:fld>
            <a:endParaRPr dirty="0"/>
          </a:p>
        </p:txBody>
      </p:sp>
    </p:spTree>
  </p:cSld>
  <p:clrMapOvr>
    <a:masterClrMapping/>
  </p:clrMapOvr>
  <p:transition xmlns:p14="http://schemas.microsoft.com/office/powerpoint/2010/mai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4"/>
          </p:nvPr>
        </p:nvSpPr>
        <p:spPr/>
        <p:txBody>
          <a:bodyPr>
            <a:noAutofit/>
          </a:bodyPr>
          <a:lstStyle>
            <a:lvl1pPr>
              <a:defRPr/>
            </a:lvl1pPr>
          </a:lstStyle>
          <a:p>
            <a:pPr>
              <a:defRPr/>
            </a:pPr>
            <a:fld id="{130CF681-2C57-4890-90E7-256C31B89FD0}" type="datetime1">
              <a:rPr lang="en-US" smtClean="0"/>
              <a:pPr>
                <a:defRPr/>
              </a:pPr>
              <a:t>2/5/15</a:t>
            </a:fld>
            <a:endParaRPr dirty="0"/>
          </a:p>
        </p:txBody>
      </p:sp>
      <p:sp>
        <p:nvSpPr>
          <p:cNvPr id="5" name="Footer Placeholder 4"/>
          <p:cNvSpPr>
            <a:spLocks noGrp="1"/>
          </p:cNvSpPr>
          <p:nvPr>
            <p:ph type="ftr" sz="quarter" idx="15"/>
          </p:nvPr>
        </p:nvSpPr>
        <p:spPr/>
        <p:txBody>
          <a:bodyPr>
            <a:noAutofit/>
          </a:bodyPr>
          <a:lstStyle>
            <a:lvl1pPr>
              <a:defRPr/>
            </a:lvl1pPr>
          </a:lstStyle>
          <a:p>
            <a:pPr>
              <a:defRPr/>
            </a:pPr>
            <a:endParaRPr/>
          </a:p>
        </p:txBody>
      </p:sp>
      <p:sp>
        <p:nvSpPr>
          <p:cNvPr id="6" name="Slide Number Placeholder 5"/>
          <p:cNvSpPr>
            <a:spLocks noGrp="1"/>
          </p:cNvSpPr>
          <p:nvPr>
            <p:ph type="sldNum" sz="quarter" idx="16"/>
          </p:nvPr>
        </p:nvSpPr>
        <p:spPr/>
        <p:txBody>
          <a:bodyPr>
            <a:noAutofit/>
          </a:bodyPr>
          <a:lstStyle>
            <a:lvl1pPr>
              <a:defRPr/>
            </a:lvl1pPr>
          </a:lstStyle>
          <a:p>
            <a:pPr>
              <a:defRPr/>
            </a:pPr>
            <a:fld id="{4016B50B-937C-43BF-A1CD-E1383A780A5D}" type="slidenum">
              <a:rPr/>
              <a:pPr>
                <a:defRPr/>
              </a:pPr>
              <a:t>‹#›</a:t>
            </a:fld>
            <a:endParaRPr dirty="0"/>
          </a:p>
        </p:txBody>
      </p:sp>
    </p:spTree>
  </p:cSld>
  <p:clrMapOvr>
    <a:masterClrMapping/>
  </p:clrMapOvr>
  <p:transition xmlns:p14="http://schemas.microsoft.com/office/powerpoint/2010/mai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A55594-DE0A-4F50-87A0-8DE717D4F9E1}" type="datetime1">
              <a:rPr lang="en-US" smtClean="0"/>
              <a:pPr>
                <a:defRPr/>
              </a:pPr>
              <a:t>2/5/15</a:t>
            </a:fld>
            <a:endParaRPr dirty="0"/>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EA35C399-6765-476B-9B7B-6B62C6748973}" type="slidenum">
              <a:rPr/>
              <a:pPr>
                <a:defRPr/>
              </a:pPr>
              <a:t>‹#›</a:t>
            </a:fld>
            <a:endParaRPr dirty="0"/>
          </a:p>
        </p:txBody>
      </p:sp>
    </p:spTree>
  </p:cSld>
  <p:clrMapOvr>
    <a:masterClrMapping/>
  </p:clrMapOvr>
  <p:transition xmlns:p14="http://schemas.microsoft.com/office/powerpoint/2010/main" spd="med">
    <p:fade/>
  </p:transition>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theme" Target="../theme/theme1.xml"/><Relationship Id="rId41"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Border"/>
          <p:cNvGrpSpPr>
            <a:grpSpLocks/>
          </p:cNvGrpSpPr>
          <p:nvPr/>
        </p:nvGrpSpPr>
        <p:grpSpPr bwMode="auto">
          <a:xfrm>
            <a:off x="0" y="0"/>
            <a:ext cx="12188825" cy="6858000"/>
            <a:chOff x="-287" y="0"/>
            <a:chExt cx="12189399" cy="6858000"/>
          </a:xfrm>
        </p:grpSpPr>
        <p:sp>
          <p:nvSpPr>
            <p:cNvPr id="8" name="Rectangle 7"/>
            <p:cNvSpPr/>
            <p:nvPr/>
          </p:nvSpPr>
          <p:spPr bwMode="gray">
            <a:xfrm>
              <a:off x="-287" y="0"/>
              <a:ext cx="193684" cy="685165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9" name="Rectangle 8"/>
            <p:cNvSpPr/>
            <p:nvPr/>
          </p:nvSpPr>
          <p:spPr bwMode="gray">
            <a:xfrm>
              <a:off x="11995428" y="6350"/>
              <a:ext cx="193684" cy="685165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10" name="Rectangle 9"/>
            <p:cNvSpPr/>
            <p:nvPr/>
          </p:nvSpPr>
          <p:spPr bwMode="gray">
            <a:xfrm>
              <a:off x="-287" y="6400800"/>
              <a:ext cx="12189399"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sp>
          <p:nvSpPr>
            <p:cNvPr id="11" name="Rectangle 10"/>
            <p:cNvSpPr/>
            <p:nvPr/>
          </p:nvSpPr>
          <p:spPr bwMode="gray">
            <a:xfrm>
              <a:off x="-287" y="0"/>
              <a:ext cx="12189399" cy="19208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dirty="0"/>
            </a:p>
          </p:txBody>
        </p:sp>
      </p:grpSp>
      <p:pic>
        <p:nvPicPr>
          <p:cNvPr id="1027" name="Oracle red badge logo" descr="Oracle logo in white on red staging background"/>
          <p:cNvPicPr>
            <a:picLocks noChangeAspect="1"/>
          </p:cNvPicPr>
          <p:nvPr/>
        </p:nvPicPr>
        <p:blipFill>
          <a:blip r:embed="rId41" cstate="print"/>
          <a:srcRect/>
          <a:stretch>
            <a:fillRect/>
          </a:stretch>
        </p:blipFill>
        <p:spPr bwMode="ltGray">
          <a:xfrm>
            <a:off x="531813" y="6264275"/>
            <a:ext cx="1622425" cy="593725"/>
          </a:xfrm>
          <a:prstGeom prst="rect">
            <a:avLst/>
          </a:prstGeom>
          <a:noFill/>
          <a:ln w="9525">
            <a:noFill/>
            <a:miter lim="800000"/>
            <a:headEnd/>
            <a:tailEnd/>
          </a:ln>
        </p:spPr>
      </p:pic>
      <p:sp>
        <p:nvSpPr>
          <p:cNvPr id="1028" name="Title Placeholder 1"/>
          <p:cNvSpPr>
            <a:spLocks noGrp="1"/>
          </p:cNvSpPr>
          <p:nvPr>
            <p:ph type="title"/>
          </p:nvPr>
        </p:nvSpPr>
        <p:spPr bwMode="auto">
          <a:xfrm>
            <a:off x="531813" y="406400"/>
            <a:ext cx="11125200" cy="8890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531813" y="1524000"/>
            <a:ext cx="11125200" cy="4419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62475" y="6556375"/>
            <a:ext cx="1227138" cy="182563"/>
          </a:xfrm>
          <a:prstGeom prst="rect">
            <a:avLst/>
          </a:prstGeom>
        </p:spPr>
        <p:txBody>
          <a:bodyPr vert="horz" wrap="none" lIns="0" tIns="0" rIns="0" bIns="0" rtlCol="0" anchor="ctr"/>
          <a:lstStyle>
            <a:lvl1pPr algn="r" fontAlgn="auto">
              <a:spcBef>
                <a:spcPts val="0"/>
              </a:spcBef>
              <a:spcAft>
                <a:spcPts val="0"/>
              </a:spcAft>
              <a:defRPr sz="800">
                <a:solidFill>
                  <a:schemeClr val="tx1">
                    <a:lumMod val="60000"/>
                    <a:lumOff val="40000"/>
                  </a:schemeClr>
                </a:solidFill>
                <a:latin typeface="+mn-lt"/>
                <a:cs typeface="+mn-cs"/>
              </a:defRPr>
            </a:lvl1pPr>
          </a:lstStyle>
          <a:p>
            <a:pPr>
              <a:defRPr/>
            </a:pPr>
            <a:fld id="{5952456C-2FFB-4C6C-9A91-D132546FA7DB}" type="datetime1">
              <a:rPr lang="en-US" smtClean="0"/>
              <a:pPr>
                <a:defRPr/>
              </a:pPr>
              <a:t>2/5/15</a:t>
            </a:fld>
            <a:endParaRPr dirty="0"/>
          </a:p>
        </p:txBody>
      </p:sp>
      <p:sp>
        <p:nvSpPr>
          <p:cNvPr id="15" name="TextBox 14"/>
          <p:cNvSpPr txBox="1"/>
          <p:nvPr/>
        </p:nvSpPr>
        <p:spPr>
          <a:xfrm>
            <a:off x="5989638" y="6556375"/>
            <a:ext cx="2787650" cy="182563"/>
          </a:xfrm>
          <a:prstGeom prst="rect">
            <a:avLst/>
          </a:prstGeom>
          <a:noFill/>
        </p:spPr>
        <p:txBody>
          <a:bodyPr wrap="none" lIns="0" tIns="0" rIns="0" bIns="0" anchor="ctr"/>
          <a:lstStyle/>
          <a:p>
            <a:pPr fontAlgn="auto">
              <a:spcBef>
                <a:spcPts val="0"/>
              </a:spcBef>
              <a:spcAft>
                <a:spcPts val="0"/>
              </a:spcAft>
              <a:defRPr/>
            </a:pPr>
            <a:r>
              <a:rPr sz="800" dirty="0">
                <a:solidFill>
                  <a:schemeClr val="tx1">
                    <a:lumMod val="60000"/>
                    <a:lumOff val="40000"/>
                  </a:schemeClr>
                </a:solidFill>
                <a:latin typeface="+mn-lt"/>
                <a:cs typeface="+mn-cs"/>
              </a:rPr>
              <a:t>Copyright © 2014 Oracle and/or its affiliates. All rights reserved.  |</a:t>
            </a:r>
          </a:p>
        </p:txBody>
      </p:sp>
      <p:sp>
        <p:nvSpPr>
          <p:cNvPr id="5" name="Footer Placeholder 4"/>
          <p:cNvSpPr>
            <a:spLocks noGrp="1"/>
          </p:cNvSpPr>
          <p:nvPr>
            <p:ph type="ftr" sz="quarter" idx="3"/>
          </p:nvPr>
        </p:nvSpPr>
        <p:spPr>
          <a:xfrm>
            <a:off x="8777288" y="6556375"/>
            <a:ext cx="2498725" cy="182563"/>
          </a:xfrm>
          <a:prstGeom prst="rect">
            <a:avLst/>
          </a:prstGeom>
        </p:spPr>
        <p:txBody>
          <a:bodyPr vert="horz" wrap="none" lIns="0" tIns="0" rIns="0" bIns="0" rtlCol="0" anchor="ctr"/>
          <a:lstStyle>
            <a:lvl1pPr algn="l" fontAlgn="auto">
              <a:spcBef>
                <a:spcPts val="0"/>
              </a:spcBef>
              <a:spcAft>
                <a:spcPts val="0"/>
              </a:spcAft>
              <a:defRPr sz="800">
                <a:solidFill>
                  <a:schemeClr val="tx1">
                    <a:lumMod val="60000"/>
                    <a:lumOff val="40000"/>
                  </a:schemeClr>
                </a:solidFill>
                <a:latin typeface="+mn-lt"/>
                <a:cs typeface="+mn-cs"/>
              </a:defRPr>
            </a:lvl1pPr>
          </a:lstStyle>
          <a:p>
            <a:pPr>
              <a:defRPr/>
            </a:pPr>
            <a:endParaRPr/>
          </a:p>
        </p:txBody>
      </p:sp>
      <p:sp>
        <p:nvSpPr>
          <p:cNvPr id="6" name="Slide Number Placeholder 5"/>
          <p:cNvSpPr>
            <a:spLocks noGrp="1"/>
          </p:cNvSpPr>
          <p:nvPr>
            <p:ph type="sldNum" sz="quarter" idx="4"/>
          </p:nvPr>
        </p:nvSpPr>
        <p:spPr>
          <a:xfrm>
            <a:off x="11276013" y="6556375"/>
            <a:ext cx="381000" cy="182563"/>
          </a:xfrm>
          <a:prstGeom prst="rect">
            <a:avLst/>
          </a:prstGeom>
        </p:spPr>
        <p:txBody>
          <a:bodyPr vert="horz" wrap="none" lIns="0" tIns="0" rIns="0" bIns="0" rtlCol="0" anchor="ctr"/>
          <a:lstStyle>
            <a:lvl1pPr algn="r" fontAlgn="auto">
              <a:spcBef>
                <a:spcPts val="0"/>
              </a:spcBef>
              <a:spcAft>
                <a:spcPts val="0"/>
              </a:spcAft>
              <a:defRPr sz="800">
                <a:solidFill>
                  <a:schemeClr val="tx1">
                    <a:lumMod val="60000"/>
                    <a:lumOff val="40000"/>
                  </a:schemeClr>
                </a:solidFill>
                <a:latin typeface="+mn-lt"/>
                <a:cs typeface="+mn-cs"/>
              </a:defRPr>
            </a:lvl1pPr>
          </a:lstStyle>
          <a:p>
            <a:pPr>
              <a:defRPr/>
            </a:pPr>
            <a:fld id="{C6C784A5-3FE5-470C-9032-AE9B3EFEF06F}" type="slidenum">
              <a:rPr/>
              <a:pPr>
                <a:defRPr/>
              </a:pPr>
              <a:t>‹#›</a:t>
            </a:fld>
            <a:endParaRPr dirty="0"/>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64" r:id="rId6"/>
    <p:sldLayoutId id="2147484165" r:id="rId7"/>
    <p:sldLayoutId id="2147484182" r:id="rId8"/>
    <p:sldLayoutId id="2147484166" r:id="rId9"/>
    <p:sldLayoutId id="2147484183" r:id="rId10"/>
    <p:sldLayoutId id="2147484167" r:id="rId11"/>
    <p:sldLayoutId id="2147484184" r:id="rId12"/>
    <p:sldLayoutId id="2147484168" r:id="rId13"/>
    <p:sldLayoutId id="2147484169" r:id="rId14"/>
    <p:sldLayoutId id="2147484185" r:id="rId15"/>
    <p:sldLayoutId id="2147484186" r:id="rId16"/>
    <p:sldLayoutId id="2147484187" r:id="rId17"/>
    <p:sldLayoutId id="2147484188" r:id="rId18"/>
    <p:sldLayoutId id="2147484170" r:id="rId19"/>
    <p:sldLayoutId id="2147484189" r:id="rId20"/>
    <p:sldLayoutId id="2147484171" r:id="rId21"/>
    <p:sldLayoutId id="2147484172" r:id="rId22"/>
    <p:sldLayoutId id="2147484173" r:id="rId23"/>
    <p:sldLayoutId id="2147484174" r:id="rId24"/>
    <p:sldLayoutId id="2147484175" r:id="rId25"/>
    <p:sldLayoutId id="2147484190" r:id="rId26"/>
    <p:sldLayoutId id="2147484191" r:id="rId27"/>
    <p:sldLayoutId id="2147484192" r:id="rId28"/>
    <p:sldLayoutId id="2147484193" r:id="rId29"/>
    <p:sldLayoutId id="2147484194" r:id="rId30"/>
    <p:sldLayoutId id="2147484195" r:id="rId31"/>
    <p:sldLayoutId id="2147484196" r:id="rId32"/>
    <p:sldLayoutId id="2147484197" r:id="rId33"/>
    <p:sldLayoutId id="2147484198" r:id="rId34"/>
    <p:sldLayoutId id="2147484199" r:id="rId35"/>
    <p:sldLayoutId id="2147484200" r:id="rId36"/>
    <p:sldLayoutId id="2147484201" r:id="rId37"/>
    <p:sldLayoutId id="2147484176" r:id="rId38"/>
    <p:sldLayoutId id="2147484202" r:id="rId39"/>
  </p:sldLayoutIdLst>
  <p:transition xmlns:p14="http://schemas.microsoft.com/office/powerpoint/2010/main" spd="med">
    <p:fade/>
  </p:transition>
  <p:timing>
    <p:tnLst>
      <p:par>
        <p:cTn xmlns:p14="http://schemas.microsoft.com/office/powerpoint/2010/main" id="1" dur="indefinite" restart="never" nodeType="tmRoot"/>
      </p:par>
    </p:tnLst>
  </p:timing>
  <p:hf hdr="0" dt="0"/>
  <p:txStyles>
    <p:titleStyle>
      <a:lvl1pPr algn="l" rtl="0" eaLnBrk="0" fontAlgn="base" hangingPunct="0">
        <a:lnSpc>
          <a:spcPct val="80000"/>
        </a:lnSpc>
        <a:spcBef>
          <a:spcPct val="0"/>
        </a:spcBef>
        <a:spcAft>
          <a:spcPct val="0"/>
        </a:spcAft>
        <a:defRPr sz="3600" kern="1200">
          <a:solidFill>
            <a:schemeClr val="tx1"/>
          </a:solidFill>
          <a:latin typeface="+mj-lt"/>
          <a:ea typeface="+mj-ea"/>
          <a:cs typeface="+mj-cs"/>
        </a:defRPr>
      </a:lvl1pPr>
      <a:lvl2pPr algn="l" rtl="0" eaLnBrk="0" fontAlgn="base" hangingPunct="0">
        <a:lnSpc>
          <a:spcPct val="80000"/>
        </a:lnSpc>
        <a:spcBef>
          <a:spcPct val="0"/>
        </a:spcBef>
        <a:spcAft>
          <a:spcPct val="0"/>
        </a:spcAft>
        <a:defRPr sz="3600">
          <a:solidFill>
            <a:schemeClr val="tx1"/>
          </a:solidFill>
          <a:latin typeface="Calibri" pitchFamily="34" charset="0"/>
        </a:defRPr>
      </a:lvl2pPr>
      <a:lvl3pPr algn="l" rtl="0" eaLnBrk="0" fontAlgn="base" hangingPunct="0">
        <a:lnSpc>
          <a:spcPct val="80000"/>
        </a:lnSpc>
        <a:spcBef>
          <a:spcPct val="0"/>
        </a:spcBef>
        <a:spcAft>
          <a:spcPct val="0"/>
        </a:spcAft>
        <a:defRPr sz="3600">
          <a:solidFill>
            <a:schemeClr val="tx1"/>
          </a:solidFill>
          <a:latin typeface="Calibri" pitchFamily="34" charset="0"/>
        </a:defRPr>
      </a:lvl3pPr>
      <a:lvl4pPr algn="l" rtl="0" eaLnBrk="0" fontAlgn="base" hangingPunct="0">
        <a:lnSpc>
          <a:spcPct val="80000"/>
        </a:lnSpc>
        <a:spcBef>
          <a:spcPct val="0"/>
        </a:spcBef>
        <a:spcAft>
          <a:spcPct val="0"/>
        </a:spcAft>
        <a:defRPr sz="3600">
          <a:solidFill>
            <a:schemeClr val="tx1"/>
          </a:solidFill>
          <a:latin typeface="Calibri" pitchFamily="34" charset="0"/>
        </a:defRPr>
      </a:lvl4pPr>
      <a:lvl5pPr algn="l" rtl="0" eaLnBrk="0" fontAlgn="base" hangingPunct="0">
        <a:lnSpc>
          <a:spcPct val="80000"/>
        </a:lnSpc>
        <a:spcBef>
          <a:spcPct val="0"/>
        </a:spcBef>
        <a:spcAft>
          <a:spcPct val="0"/>
        </a:spcAft>
        <a:defRPr sz="3600">
          <a:solidFill>
            <a:schemeClr val="tx1"/>
          </a:solidFill>
          <a:latin typeface="Calibri" pitchFamily="34" charset="0"/>
        </a:defRPr>
      </a:lvl5pPr>
      <a:lvl6pPr marL="457200" algn="l" rtl="0" fontAlgn="base">
        <a:lnSpc>
          <a:spcPct val="80000"/>
        </a:lnSpc>
        <a:spcBef>
          <a:spcPct val="0"/>
        </a:spcBef>
        <a:spcAft>
          <a:spcPct val="0"/>
        </a:spcAft>
        <a:defRPr sz="3600">
          <a:solidFill>
            <a:schemeClr val="tx1"/>
          </a:solidFill>
          <a:latin typeface="Calibri" pitchFamily="34" charset="0"/>
        </a:defRPr>
      </a:lvl6pPr>
      <a:lvl7pPr marL="914400" algn="l" rtl="0" fontAlgn="base">
        <a:lnSpc>
          <a:spcPct val="80000"/>
        </a:lnSpc>
        <a:spcBef>
          <a:spcPct val="0"/>
        </a:spcBef>
        <a:spcAft>
          <a:spcPct val="0"/>
        </a:spcAft>
        <a:defRPr sz="3600">
          <a:solidFill>
            <a:schemeClr val="tx1"/>
          </a:solidFill>
          <a:latin typeface="Calibri" pitchFamily="34" charset="0"/>
        </a:defRPr>
      </a:lvl7pPr>
      <a:lvl8pPr marL="1371600" algn="l" rtl="0" fontAlgn="base">
        <a:lnSpc>
          <a:spcPct val="80000"/>
        </a:lnSpc>
        <a:spcBef>
          <a:spcPct val="0"/>
        </a:spcBef>
        <a:spcAft>
          <a:spcPct val="0"/>
        </a:spcAft>
        <a:defRPr sz="3600">
          <a:solidFill>
            <a:schemeClr val="tx1"/>
          </a:solidFill>
          <a:latin typeface="Calibri" pitchFamily="34" charset="0"/>
        </a:defRPr>
      </a:lvl8pPr>
      <a:lvl9pPr marL="1828800" algn="l" rtl="0" fontAlgn="base">
        <a:lnSpc>
          <a:spcPct val="80000"/>
        </a:lnSpc>
        <a:spcBef>
          <a:spcPct val="0"/>
        </a:spcBef>
        <a:spcAft>
          <a:spcPct val="0"/>
        </a:spcAft>
        <a:defRPr sz="3600">
          <a:solidFill>
            <a:schemeClr val="tx1"/>
          </a:solidFill>
          <a:latin typeface="Calibri" pitchFamily="34" charset="0"/>
        </a:defRPr>
      </a:lvl9pPr>
    </p:titleStyle>
    <p:bodyStyle>
      <a:lvl1pPr marL="228600" indent="-228600" algn="l" rtl="0" eaLnBrk="0" fontAlgn="base" hangingPunct="0">
        <a:lnSpc>
          <a:spcPct val="90000"/>
        </a:lnSpc>
        <a:spcBef>
          <a:spcPts val="1200"/>
        </a:spcBef>
        <a:spcAft>
          <a:spcPct val="0"/>
        </a:spcAft>
        <a:buClr>
          <a:srgbClr val="9F9F9F"/>
        </a:buClr>
        <a:buFont typeface="Arial" charset="0"/>
        <a:buChar char="•"/>
        <a:defRPr sz="2800" kern="1200">
          <a:solidFill>
            <a:schemeClr val="tx1"/>
          </a:solidFill>
          <a:latin typeface="+mn-lt"/>
          <a:ea typeface="+mn-ea"/>
          <a:cs typeface="+mn-cs"/>
        </a:defRPr>
      </a:lvl1pPr>
      <a:lvl2pPr marL="501650" indent="-228600" algn="l" rtl="0" eaLnBrk="0" fontAlgn="base" hangingPunct="0">
        <a:lnSpc>
          <a:spcPct val="90000"/>
        </a:lnSpc>
        <a:spcBef>
          <a:spcPts val="800"/>
        </a:spcBef>
        <a:spcAft>
          <a:spcPct val="0"/>
        </a:spcAft>
        <a:buClr>
          <a:srgbClr val="9F9F9F"/>
        </a:buClr>
        <a:buFont typeface="Arial" charset="0"/>
        <a:buChar char="–"/>
        <a:defRPr sz="2400" kern="1200">
          <a:solidFill>
            <a:schemeClr val="tx1"/>
          </a:solidFill>
          <a:latin typeface="+mn-lt"/>
          <a:ea typeface="+mn-ea"/>
          <a:cs typeface="+mn-cs"/>
        </a:defRPr>
      </a:lvl2pPr>
      <a:lvl3pPr marL="730250" indent="-182563" algn="l" rtl="0" eaLnBrk="0" fontAlgn="base" hangingPunct="0">
        <a:lnSpc>
          <a:spcPct val="90000"/>
        </a:lnSpc>
        <a:spcBef>
          <a:spcPts val="600"/>
        </a:spcBef>
        <a:spcAft>
          <a:spcPct val="0"/>
        </a:spcAft>
        <a:buClr>
          <a:srgbClr val="9F9F9F"/>
        </a:buClr>
        <a:buFont typeface="Arial" charset="0"/>
        <a:buChar char="•"/>
        <a:defRPr sz="2000" kern="1200">
          <a:solidFill>
            <a:schemeClr val="tx1"/>
          </a:solidFill>
          <a:latin typeface="+mn-lt"/>
          <a:ea typeface="+mn-ea"/>
          <a:cs typeface="+mn-cs"/>
        </a:defRPr>
      </a:lvl3pPr>
      <a:lvl4pPr marL="958850" indent="-182563" algn="l" rtl="0" eaLnBrk="0" fontAlgn="base" hangingPunct="0">
        <a:lnSpc>
          <a:spcPct val="90000"/>
        </a:lnSpc>
        <a:spcBef>
          <a:spcPts val="600"/>
        </a:spcBef>
        <a:spcAft>
          <a:spcPct val="0"/>
        </a:spcAft>
        <a:buClr>
          <a:srgbClr val="9F9F9F"/>
        </a:buClr>
        <a:buFont typeface="Arial" charset="0"/>
        <a:buChar char="–"/>
        <a:defRPr kern="1200">
          <a:solidFill>
            <a:schemeClr val="tx1"/>
          </a:solidFill>
          <a:latin typeface="+mn-lt"/>
          <a:ea typeface="+mn-ea"/>
          <a:cs typeface="+mn-cs"/>
        </a:defRPr>
      </a:lvl4pPr>
      <a:lvl5pPr marL="1187450" indent="-182563" algn="l" rtl="0" eaLnBrk="0" fontAlgn="base" hangingPunct="0">
        <a:lnSpc>
          <a:spcPct val="90000"/>
        </a:lnSpc>
        <a:spcBef>
          <a:spcPts val="600"/>
        </a:spcBef>
        <a:spcAft>
          <a:spcPct val="0"/>
        </a:spcAft>
        <a:buClr>
          <a:srgbClr val="9F9F9F"/>
        </a:buClr>
        <a:buFont typeface="Arial"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63" y="1806575"/>
            <a:ext cx="8763000" cy="1470025"/>
          </a:xfrm>
        </p:spPr>
        <p:txBody>
          <a:bodyPr/>
          <a:lstStyle/>
          <a:p>
            <a:r>
              <a:rPr lang="en-US" dirty="0" smtClean="0"/>
              <a:t>BDB Java </a:t>
            </a:r>
            <a:r>
              <a:rPr lang="en-US" dirty="0" smtClean="0"/>
              <a:t>Sample Program</a:t>
            </a:r>
            <a:endParaRPr lang="en-US" dirty="0"/>
          </a:p>
        </p:txBody>
      </p:sp>
      <p:sp>
        <p:nvSpPr>
          <p:cNvPr id="3" name="Subtitle 2"/>
          <p:cNvSpPr>
            <a:spLocks noGrp="1"/>
          </p:cNvSpPr>
          <p:nvPr>
            <p:ph type="subTitle" idx="1"/>
          </p:nvPr>
        </p:nvSpPr>
        <p:spPr>
          <a:xfrm>
            <a:off x="684212" y="3352800"/>
            <a:ext cx="8764141" cy="914400"/>
          </a:xfrm>
        </p:spPr>
        <p:txBody>
          <a:bodyPr/>
          <a:lstStyle/>
          <a:p>
            <a:r>
              <a:rPr lang="en-US" dirty="0" smtClean="0"/>
              <a:t>Backing enterprise and embedded Java applications </a:t>
            </a:r>
            <a:r>
              <a:rPr lang="en-US" dirty="0"/>
              <a:t>with BDB</a:t>
            </a:r>
          </a:p>
          <a:p>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E181EF8B-6473-4EC7-93BC-295B39A5A1EA}" type="slidenum">
              <a:rPr lang="en-US" smtClean="0"/>
              <a:pPr>
                <a:defRPr/>
              </a:pPr>
              <a:t>1</a:t>
            </a:fld>
            <a:endParaRPr lang="en-US" dirty="0"/>
          </a:p>
        </p:txBody>
      </p:sp>
    </p:spTree>
    <p:extLst>
      <p:ext uri="{BB962C8B-B14F-4D97-AF65-F5344CB8AC3E}">
        <p14:creationId xmlns:p14="http://schemas.microsoft.com/office/powerpoint/2010/main" val="4119935074"/>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persistence layer API – Example cont.</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Annotate entity classes</a:t>
            </a:r>
          </a:p>
          <a:p>
            <a:pPr marL="0" indent="0">
              <a:buNone/>
            </a:pPr>
            <a:r>
              <a:rPr lang="en-US" sz="1800" dirty="0" smtClean="0">
                <a:solidFill>
                  <a:srgbClr val="5F5F5F"/>
                </a:solidFill>
                <a:latin typeface="Consolas"/>
                <a:cs typeface="Consolas"/>
              </a:rPr>
              <a:t>@Entity</a:t>
            </a:r>
            <a:br>
              <a:rPr lang="en-US" sz="1800" dirty="0" smtClean="0">
                <a:solidFill>
                  <a:srgbClr val="5F5F5F"/>
                </a:solidFill>
                <a:latin typeface="Consolas"/>
                <a:cs typeface="Consolas"/>
              </a:rPr>
            </a:br>
            <a:r>
              <a:rPr lang="en-US" sz="1800" dirty="0" smtClean="0">
                <a:solidFill>
                  <a:srgbClr val="5F5F5F"/>
                </a:solidFill>
                <a:latin typeface="Consolas"/>
                <a:cs typeface="Consolas"/>
              </a:rPr>
              <a:t>public class Ticket {</a:t>
            </a:r>
            <a:br>
              <a:rPr lang="en-US" sz="1800" dirty="0" smtClean="0">
                <a:solidFill>
                  <a:srgbClr val="5F5F5F"/>
                </a:solidFill>
                <a:latin typeface="Consolas"/>
                <a:cs typeface="Consolas"/>
              </a:rPr>
            </a:br>
            <a:r>
              <a:rPr lang="en-US" sz="1800" dirty="0" smtClean="0">
                <a:solidFill>
                  <a:srgbClr val="5F5F5F"/>
                </a:solidFill>
                <a:latin typeface="Consolas"/>
                <a:cs typeface="Consolas"/>
              </a:rPr>
              <a:t>  @</a:t>
            </a:r>
            <a:r>
              <a:rPr lang="en-US" sz="1800" dirty="0" err="1" smtClean="0">
                <a:solidFill>
                  <a:srgbClr val="5F5F5F"/>
                </a:solidFill>
                <a:latin typeface="Consolas"/>
                <a:cs typeface="Consolas"/>
              </a:rPr>
              <a:t>PrimaryKey</a:t>
            </a:r>
            <a:r>
              <a:rPr lang="en-US" sz="1800" dirty="0" smtClean="0">
                <a:solidFill>
                  <a:srgbClr val="5F5F5F"/>
                </a:solidFill>
                <a:latin typeface="Consolas"/>
                <a:cs typeface="Consolas"/>
              </a:rPr>
              <a:t/>
            </a:r>
            <a:br>
              <a:rPr lang="en-US" sz="1800" dirty="0" smtClean="0">
                <a:solidFill>
                  <a:srgbClr val="5F5F5F"/>
                </a:solidFill>
                <a:latin typeface="Consolas"/>
                <a:cs typeface="Consolas"/>
              </a:rPr>
            </a:br>
            <a:r>
              <a:rPr lang="en-US" sz="1800" dirty="0" smtClean="0">
                <a:solidFill>
                  <a:srgbClr val="5F5F5F"/>
                </a:solidFill>
                <a:latin typeface="Consolas"/>
                <a:cs typeface="Consolas"/>
              </a:rPr>
              <a:t>  private Long </a:t>
            </a:r>
            <a:r>
              <a:rPr lang="en-US" sz="1800" dirty="0" err="1" smtClean="0">
                <a:solidFill>
                  <a:srgbClr val="5F5F5F"/>
                </a:solidFill>
                <a:latin typeface="Consolas"/>
                <a:cs typeface="Consolas"/>
              </a:rPr>
              <a:t>ticketId</a:t>
            </a:r>
            <a:r>
              <a:rPr lang="en-US" sz="1800" dirty="0" smtClean="0">
                <a:solidFill>
                  <a:srgbClr val="5F5F5F"/>
                </a:solidFill>
                <a:latin typeface="Consolas"/>
                <a:cs typeface="Consolas"/>
              </a:rPr>
              <a:t>;</a:t>
            </a:r>
            <a:br>
              <a:rPr lang="en-US" sz="1800" dirty="0" smtClean="0">
                <a:solidFill>
                  <a:srgbClr val="5F5F5F"/>
                </a:solidFill>
                <a:latin typeface="Consolas"/>
                <a:cs typeface="Consolas"/>
              </a:rPr>
            </a:br>
            <a:r>
              <a:rPr lang="en-US" sz="1800" dirty="0" smtClean="0">
                <a:solidFill>
                  <a:srgbClr val="5F5F5F"/>
                </a:solidFill>
                <a:latin typeface="Consolas"/>
                <a:cs typeface="Consolas"/>
              </a:rPr>
              <a:t/>
            </a:r>
            <a:br>
              <a:rPr lang="en-US" sz="1800" dirty="0" smtClean="0">
                <a:solidFill>
                  <a:srgbClr val="5F5F5F"/>
                </a:solidFill>
                <a:latin typeface="Consolas"/>
                <a:cs typeface="Consolas"/>
              </a:rPr>
            </a:br>
            <a:r>
              <a:rPr lang="en-US" sz="1800" dirty="0" smtClean="0">
                <a:solidFill>
                  <a:srgbClr val="5F5F5F"/>
                </a:solidFill>
                <a:latin typeface="Consolas"/>
                <a:cs typeface="Consolas"/>
              </a:rPr>
              <a:t>  private String </a:t>
            </a:r>
            <a:r>
              <a:rPr lang="en-US" sz="1800" dirty="0" err="1" smtClean="0">
                <a:solidFill>
                  <a:srgbClr val="5F5F5F"/>
                </a:solidFill>
                <a:latin typeface="Consolas"/>
                <a:cs typeface="Consolas"/>
              </a:rPr>
              <a:t>meterId</a:t>
            </a:r>
            <a:r>
              <a:rPr lang="en-US" sz="1800" dirty="0" smtClean="0">
                <a:solidFill>
                  <a:srgbClr val="5F5F5F"/>
                </a:solidFill>
                <a:latin typeface="Consolas"/>
                <a:cs typeface="Consolas"/>
              </a:rPr>
              <a:t>;</a:t>
            </a:r>
            <a:br>
              <a:rPr lang="en-US" sz="1800" dirty="0" smtClean="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  </a:t>
            </a:r>
            <a:r>
              <a:rPr lang="en-US" sz="1800" dirty="0" smtClean="0">
                <a:solidFill>
                  <a:srgbClr val="5F5F5F"/>
                </a:solidFill>
                <a:latin typeface="Consolas"/>
                <a:cs typeface="Consolas"/>
              </a:rPr>
              <a:t>public Ticket() {}</a:t>
            </a: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  </a:t>
            </a:r>
            <a:r>
              <a:rPr lang="en-US" sz="1800" dirty="0" smtClean="0">
                <a:solidFill>
                  <a:srgbClr val="5F5F5F"/>
                </a:solidFill>
                <a:latin typeface="Consolas"/>
                <a:cs typeface="Consolas"/>
              </a:rPr>
              <a:t>public </a:t>
            </a:r>
            <a:r>
              <a:rPr lang="en-US" sz="1800" dirty="0">
                <a:solidFill>
                  <a:srgbClr val="5F5F5F"/>
                </a:solidFill>
                <a:latin typeface="Consolas"/>
                <a:cs typeface="Consolas"/>
              </a:rPr>
              <a:t>Ticket</a:t>
            </a:r>
            <a:r>
              <a:rPr lang="en-US" sz="1800" dirty="0" smtClean="0">
                <a:solidFill>
                  <a:srgbClr val="5F5F5F"/>
                </a:solidFill>
                <a:latin typeface="Consolas"/>
                <a:cs typeface="Consolas"/>
              </a:rPr>
              <a:t>(Long id, String </a:t>
            </a:r>
            <a:r>
              <a:rPr lang="en-US" sz="1800" dirty="0" err="1" smtClean="0">
                <a:solidFill>
                  <a:srgbClr val="5F5F5F"/>
                </a:solidFill>
                <a:latin typeface="Consolas"/>
                <a:cs typeface="Consolas"/>
              </a:rPr>
              <a:t>mId</a:t>
            </a:r>
            <a:r>
              <a:rPr lang="en-US" sz="1800" dirty="0" smtClean="0">
                <a:solidFill>
                  <a:srgbClr val="5F5F5F"/>
                </a:solidFill>
                <a:latin typeface="Consolas"/>
                <a:cs typeface="Consolas"/>
              </a:rPr>
              <a:t>) { </a:t>
            </a:r>
            <a:r>
              <a:rPr lang="en-US" sz="1800" dirty="0" err="1" smtClean="0">
                <a:solidFill>
                  <a:srgbClr val="5F5F5F"/>
                </a:solidFill>
                <a:latin typeface="Consolas"/>
                <a:cs typeface="Consolas"/>
              </a:rPr>
              <a:t>ticketId</a:t>
            </a:r>
            <a:r>
              <a:rPr lang="en-US" sz="1800" dirty="0" smtClean="0">
                <a:solidFill>
                  <a:srgbClr val="5F5F5F"/>
                </a:solidFill>
                <a:latin typeface="Consolas"/>
                <a:cs typeface="Consolas"/>
              </a:rPr>
              <a:t> = id; </a:t>
            </a:r>
            <a:r>
              <a:rPr lang="en-US" sz="1800" dirty="0" err="1" smtClean="0">
                <a:solidFill>
                  <a:srgbClr val="5F5F5F"/>
                </a:solidFill>
                <a:latin typeface="Consolas"/>
                <a:cs typeface="Consolas"/>
              </a:rPr>
              <a:t>meterId</a:t>
            </a:r>
            <a:r>
              <a:rPr lang="en-US" sz="1800" dirty="0" smtClean="0">
                <a:solidFill>
                  <a:srgbClr val="5F5F5F"/>
                </a:solidFill>
                <a:latin typeface="Consolas"/>
                <a:cs typeface="Consolas"/>
              </a:rPr>
              <a:t> = </a:t>
            </a:r>
            <a:r>
              <a:rPr lang="en-US" sz="1800" dirty="0" err="1" smtClean="0">
                <a:solidFill>
                  <a:srgbClr val="5F5F5F"/>
                </a:solidFill>
                <a:latin typeface="Consolas"/>
                <a:cs typeface="Consolas"/>
              </a:rPr>
              <a:t>mId</a:t>
            </a:r>
            <a:r>
              <a:rPr lang="en-US" sz="1800" dirty="0" smtClean="0">
                <a:solidFill>
                  <a:srgbClr val="5F5F5F"/>
                </a:solidFill>
                <a:latin typeface="Consolas"/>
                <a:cs typeface="Consolas"/>
              </a:rPr>
              <a:t>; }</a:t>
            </a: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smtClean="0">
                <a:solidFill>
                  <a:srgbClr val="5F5F5F"/>
                </a:solidFill>
                <a:latin typeface="Consolas"/>
                <a:cs typeface="Consolas"/>
              </a:rPr>
              <a:t/>
            </a:r>
            <a:br>
              <a:rPr lang="en-US" sz="1800" dirty="0" smtClean="0">
                <a:solidFill>
                  <a:srgbClr val="5F5F5F"/>
                </a:solidFill>
                <a:latin typeface="Consolas"/>
                <a:cs typeface="Consolas"/>
              </a:rPr>
            </a:br>
            <a:r>
              <a:rPr lang="en-US" sz="1800" dirty="0" smtClean="0">
                <a:solidFill>
                  <a:srgbClr val="5F5F5F"/>
                </a:solidFill>
                <a:latin typeface="Consolas"/>
                <a:cs typeface="Consolas"/>
              </a:rPr>
              <a:t>  public Long </a:t>
            </a:r>
            <a:r>
              <a:rPr lang="en-US" sz="1800" dirty="0" err="1" smtClean="0">
                <a:solidFill>
                  <a:srgbClr val="5F5F5F"/>
                </a:solidFill>
                <a:latin typeface="Consolas"/>
                <a:cs typeface="Consolas"/>
              </a:rPr>
              <a:t>getTicketId</a:t>
            </a:r>
            <a:r>
              <a:rPr lang="en-US" sz="1800" dirty="0" smtClean="0">
                <a:solidFill>
                  <a:srgbClr val="5F5F5F"/>
                </a:solidFill>
                <a:latin typeface="Consolas"/>
                <a:cs typeface="Consolas"/>
              </a:rPr>
              <a:t>() { return </a:t>
            </a:r>
            <a:r>
              <a:rPr lang="en-US" sz="1800" dirty="0" err="1" smtClean="0">
                <a:solidFill>
                  <a:srgbClr val="5F5F5F"/>
                </a:solidFill>
                <a:latin typeface="Consolas"/>
                <a:cs typeface="Consolas"/>
              </a:rPr>
              <a:t>ticketId</a:t>
            </a:r>
            <a:r>
              <a:rPr lang="en-US" sz="1800" dirty="0">
                <a:solidFill>
                  <a:srgbClr val="5F5F5F"/>
                </a:solidFill>
                <a:latin typeface="Consolas"/>
                <a:cs typeface="Consolas"/>
              </a:rPr>
              <a:t>; } </a:t>
            </a:r>
            <a:br>
              <a:rPr lang="en-US" sz="1800" dirty="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  </a:t>
            </a:r>
            <a:r>
              <a:rPr lang="en-US" sz="1800" dirty="0" smtClean="0">
                <a:solidFill>
                  <a:srgbClr val="5F5F5F"/>
                </a:solidFill>
                <a:latin typeface="Consolas"/>
                <a:cs typeface="Consolas"/>
              </a:rPr>
              <a:t>public String </a:t>
            </a:r>
            <a:r>
              <a:rPr lang="en-US" sz="1800" dirty="0" err="1" smtClean="0">
                <a:solidFill>
                  <a:srgbClr val="5F5F5F"/>
                </a:solidFill>
                <a:latin typeface="Consolas"/>
                <a:cs typeface="Consolas"/>
              </a:rPr>
              <a:t>getMeterId</a:t>
            </a:r>
            <a:r>
              <a:rPr lang="en-US" sz="1800" dirty="0">
                <a:solidFill>
                  <a:srgbClr val="5F5F5F"/>
                </a:solidFill>
                <a:latin typeface="Consolas"/>
                <a:cs typeface="Consolas"/>
              </a:rPr>
              <a:t>() { return </a:t>
            </a:r>
            <a:r>
              <a:rPr lang="en-US" sz="1800" dirty="0" err="1" smtClean="0">
                <a:solidFill>
                  <a:srgbClr val="5F5F5F"/>
                </a:solidFill>
                <a:latin typeface="Consolas"/>
                <a:cs typeface="Consolas"/>
              </a:rPr>
              <a:t>meterId</a:t>
            </a:r>
            <a:r>
              <a:rPr lang="en-US" sz="1800" dirty="0">
                <a:solidFill>
                  <a:srgbClr val="5F5F5F"/>
                </a:solidFill>
                <a:latin typeface="Consolas"/>
                <a:cs typeface="Consolas"/>
              </a:rPr>
              <a:t>; } </a:t>
            </a:r>
            <a:br>
              <a:rPr lang="en-US" sz="1800" dirty="0">
                <a:solidFill>
                  <a:srgbClr val="5F5F5F"/>
                </a:solidFill>
                <a:latin typeface="Consolas"/>
                <a:cs typeface="Consolas"/>
              </a:rPr>
            </a:br>
            <a:r>
              <a:rPr lang="en-US" sz="1800" dirty="0">
                <a:solidFill>
                  <a:srgbClr val="5F5F5F"/>
                </a:solidFill>
                <a:latin typeface="Consolas"/>
                <a:cs typeface="Consolas"/>
              </a:rPr>
              <a:t>}</a:t>
            </a:r>
            <a:endParaRPr lang="en-US"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10</a:t>
            </a:fld>
            <a:endParaRPr lang="en-US" dirty="0"/>
          </a:p>
        </p:txBody>
      </p:sp>
    </p:spTree>
    <p:extLst>
      <p:ext uri="{BB962C8B-B14F-4D97-AF65-F5344CB8AC3E}">
        <p14:creationId xmlns:p14="http://schemas.microsoft.com/office/powerpoint/2010/main" val="54673129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persistence layer API – Example cont.</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Writing and getting objects</a:t>
            </a:r>
          </a:p>
          <a:p>
            <a:pPr marL="0" lvl="0" indent="0">
              <a:buNone/>
            </a:pPr>
            <a:r>
              <a:rPr lang="en-US" sz="1800" dirty="0" err="1" smtClean="0">
                <a:solidFill>
                  <a:srgbClr val="5F5F5F"/>
                </a:solidFill>
                <a:latin typeface="Consolas"/>
                <a:cs typeface="Consolas"/>
              </a:rPr>
              <a:t>PrimaryIndex</a:t>
            </a:r>
            <a:r>
              <a:rPr lang="en-US" sz="1800" dirty="0" smtClean="0">
                <a:solidFill>
                  <a:srgbClr val="5F5F5F"/>
                </a:solidFill>
                <a:latin typeface="Consolas"/>
                <a:cs typeface="Consolas"/>
              </a:rPr>
              <a:t>&lt;Long, Ticket&gt; index = </a:t>
            </a:r>
            <a:r>
              <a:rPr lang="en-US" sz="1800" dirty="0" err="1" smtClean="0">
                <a:solidFill>
                  <a:srgbClr val="5F5F5F"/>
                </a:solidFill>
                <a:latin typeface="Consolas"/>
                <a:cs typeface="Consolas"/>
              </a:rPr>
              <a:t>store.getPrimaryIndex</a:t>
            </a:r>
            <a:r>
              <a:rPr lang="en-US" sz="1800" dirty="0" smtClean="0">
                <a:solidFill>
                  <a:srgbClr val="5F5F5F"/>
                </a:solidFill>
                <a:latin typeface="Consolas"/>
                <a:cs typeface="Consolas"/>
              </a:rPr>
              <a:t>(</a:t>
            </a:r>
            <a:r>
              <a:rPr lang="en-US" sz="1800" dirty="0" err="1" smtClean="0">
                <a:solidFill>
                  <a:srgbClr val="5F5F5F"/>
                </a:solidFill>
                <a:latin typeface="Consolas"/>
                <a:cs typeface="Consolas"/>
              </a:rPr>
              <a:t>Long.class</a:t>
            </a:r>
            <a:r>
              <a:rPr lang="en-US" sz="1800" dirty="0" smtClean="0">
                <a:solidFill>
                  <a:srgbClr val="5F5F5F"/>
                </a:solidFill>
                <a:latin typeface="Consolas"/>
                <a:cs typeface="Consolas"/>
              </a:rPr>
              <a:t>, </a:t>
            </a:r>
            <a:r>
              <a:rPr lang="en-US" sz="1800" dirty="0" err="1" smtClean="0">
                <a:solidFill>
                  <a:srgbClr val="5F5F5F"/>
                </a:solidFill>
                <a:latin typeface="Consolas"/>
                <a:cs typeface="Consolas"/>
              </a:rPr>
              <a:t>Ticket.class</a:t>
            </a:r>
            <a:r>
              <a:rPr lang="en-US" sz="1800" dirty="0" smtClean="0">
                <a:solidFill>
                  <a:srgbClr val="5F5F5F"/>
                </a:solidFill>
                <a:latin typeface="Consolas"/>
                <a:cs typeface="Consolas"/>
              </a:rPr>
              <a:t>); </a:t>
            </a:r>
            <a:br>
              <a:rPr lang="en-US" sz="1800" dirty="0" smtClean="0">
                <a:solidFill>
                  <a:srgbClr val="5F5F5F"/>
                </a:solidFill>
                <a:latin typeface="Consolas"/>
                <a:cs typeface="Consolas"/>
              </a:rPr>
            </a:br>
            <a:r>
              <a:rPr lang="en-US" sz="1800" dirty="0" smtClean="0">
                <a:solidFill>
                  <a:srgbClr val="5F5F5F"/>
                </a:solidFill>
                <a:latin typeface="Consolas"/>
                <a:cs typeface="Consolas"/>
              </a:rPr>
              <a:t/>
            </a:r>
            <a:br>
              <a:rPr lang="en-US" sz="1800" dirty="0" smtClean="0">
                <a:solidFill>
                  <a:srgbClr val="5F5F5F"/>
                </a:solidFill>
                <a:latin typeface="Consolas"/>
                <a:cs typeface="Consolas"/>
              </a:rPr>
            </a:br>
            <a:r>
              <a:rPr lang="en-US" sz="1800" dirty="0" err="1" smtClean="0">
                <a:solidFill>
                  <a:srgbClr val="5F5F5F"/>
                </a:solidFill>
                <a:latin typeface="Consolas"/>
                <a:cs typeface="Consolas"/>
              </a:rPr>
              <a:t>index.put</a:t>
            </a:r>
            <a:r>
              <a:rPr lang="en-US" sz="1800" dirty="0" smtClean="0">
                <a:solidFill>
                  <a:srgbClr val="5F5F5F"/>
                </a:solidFill>
                <a:latin typeface="Consolas"/>
                <a:cs typeface="Consolas"/>
              </a:rPr>
              <a:t>(new Ticket(1L, “</a:t>
            </a:r>
            <a:r>
              <a:rPr lang="en-US" sz="1800" dirty="0" err="1" smtClean="0">
                <a:solidFill>
                  <a:srgbClr val="5F5F5F"/>
                </a:solidFill>
                <a:latin typeface="Consolas"/>
                <a:cs typeface="Consolas"/>
              </a:rPr>
              <a:t>myTicket</a:t>
            </a:r>
            <a:r>
              <a:rPr lang="en-US" sz="1800" dirty="0" smtClean="0">
                <a:solidFill>
                  <a:srgbClr val="5F5F5F"/>
                </a:solidFill>
                <a:latin typeface="Consolas"/>
                <a:cs typeface="Consolas"/>
              </a:rPr>
              <a:t>”)); </a:t>
            </a:r>
            <a:br>
              <a:rPr lang="en-US" sz="1800" dirty="0" smtClean="0">
                <a:solidFill>
                  <a:srgbClr val="5F5F5F"/>
                </a:solidFill>
                <a:latin typeface="Consolas"/>
                <a:cs typeface="Consolas"/>
              </a:rPr>
            </a:br>
            <a:r>
              <a:rPr lang="en-US" sz="1800" dirty="0" smtClean="0">
                <a:solidFill>
                  <a:srgbClr val="5F5F5F"/>
                </a:solidFill>
                <a:latin typeface="Consolas"/>
                <a:cs typeface="Consolas"/>
              </a:rPr>
              <a:t/>
            </a:r>
            <a:br>
              <a:rPr lang="en-US" sz="1800" dirty="0" smtClean="0">
                <a:solidFill>
                  <a:srgbClr val="5F5F5F"/>
                </a:solidFill>
                <a:latin typeface="Consolas"/>
                <a:cs typeface="Consolas"/>
              </a:rPr>
            </a:br>
            <a:r>
              <a:rPr lang="en-US" sz="1800" dirty="0" smtClean="0">
                <a:latin typeface="Consolas"/>
                <a:cs typeface="Consolas"/>
              </a:rPr>
              <a:t>Ticket ticket = </a:t>
            </a:r>
            <a:r>
              <a:rPr lang="en-US" sz="1800" dirty="0" err="1" smtClean="0">
                <a:latin typeface="Consolas"/>
                <a:cs typeface="Consolas"/>
              </a:rPr>
              <a:t>index.get</a:t>
            </a:r>
            <a:r>
              <a:rPr lang="en-US" sz="1800" dirty="0" smtClean="0">
                <a:latin typeface="Consolas"/>
                <a:cs typeface="Consolas"/>
              </a:rPr>
              <a:t>(1L);</a:t>
            </a:r>
            <a:br>
              <a:rPr lang="en-US" sz="1800" dirty="0" smtClean="0">
                <a:latin typeface="Consolas"/>
                <a:cs typeface="Consolas"/>
              </a:rPr>
            </a:br>
            <a:endParaRPr lang="en-US" sz="1800" dirty="0" smtClean="0">
              <a:latin typeface="Consolas"/>
              <a:cs typeface="Consolas"/>
            </a:endParaRPr>
          </a:p>
          <a:p>
            <a:r>
              <a:rPr lang="en-US" dirty="0" smtClean="0">
                <a:solidFill>
                  <a:srgbClr val="5F5F5F"/>
                </a:solidFill>
              </a:rPr>
              <a:t>Using cursors</a:t>
            </a:r>
            <a:endParaRPr lang="en-US" dirty="0">
              <a:solidFill>
                <a:srgbClr val="5F5F5F"/>
              </a:solidFill>
            </a:endParaRPr>
          </a:p>
          <a:p>
            <a:pPr marL="0" lvl="0" indent="0">
              <a:buNone/>
            </a:pPr>
            <a:r>
              <a:rPr lang="en-US" sz="1800" dirty="0" err="1" smtClean="0">
                <a:solidFill>
                  <a:srgbClr val="5F5F5F"/>
                </a:solidFill>
                <a:latin typeface="Consolas"/>
                <a:cs typeface="Consolas"/>
              </a:rPr>
              <a:t>EntityCursor</a:t>
            </a:r>
            <a:r>
              <a:rPr lang="en-US" sz="1800" dirty="0" smtClean="0">
                <a:solidFill>
                  <a:srgbClr val="5F5F5F"/>
                </a:solidFill>
                <a:latin typeface="Consolas"/>
                <a:cs typeface="Consolas"/>
              </a:rPr>
              <a:t>&lt;Ticket</a:t>
            </a:r>
            <a:r>
              <a:rPr lang="en-US" sz="1800" dirty="0">
                <a:solidFill>
                  <a:srgbClr val="5F5F5F"/>
                </a:solidFill>
                <a:latin typeface="Consolas"/>
                <a:cs typeface="Consolas"/>
              </a:rPr>
              <a:t>&gt; </a:t>
            </a:r>
            <a:r>
              <a:rPr lang="en-US" sz="1800" dirty="0" smtClean="0">
                <a:solidFill>
                  <a:srgbClr val="5F5F5F"/>
                </a:solidFill>
                <a:latin typeface="Consolas"/>
                <a:cs typeface="Consolas"/>
              </a:rPr>
              <a:t>cursor = </a:t>
            </a:r>
            <a:r>
              <a:rPr lang="en-US" sz="1800" dirty="0" err="1" smtClean="0">
                <a:solidFill>
                  <a:srgbClr val="5F5F5F"/>
                </a:solidFill>
                <a:latin typeface="Consolas"/>
                <a:cs typeface="Consolas"/>
              </a:rPr>
              <a:t>index.entities</a:t>
            </a:r>
            <a:r>
              <a:rPr lang="en-US" sz="1800" dirty="0" smtClean="0">
                <a:solidFill>
                  <a:srgbClr val="5F5F5F"/>
                </a:solidFill>
                <a:latin typeface="Consolas"/>
                <a:cs typeface="Consolas"/>
              </a:rPr>
              <a:t>(); </a:t>
            </a: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smtClean="0">
                <a:solidFill>
                  <a:srgbClr val="5F5F5F"/>
                </a:solidFill>
                <a:latin typeface="Consolas"/>
                <a:cs typeface="Consolas"/>
              </a:rPr>
              <a:t>for (Ticket t : cursor) </a:t>
            </a: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smtClean="0">
                <a:solidFill>
                  <a:srgbClr val="5F5F5F"/>
                </a:solidFill>
                <a:latin typeface="Consolas"/>
                <a:cs typeface="Consolas"/>
              </a:rPr>
              <a:t>  String </a:t>
            </a:r>
            <a:r>
              <a:rPr lang="en-US" sz="1800" dirty="0" err="1" smtClean="0">
                <a:solidFill>
                  <a:srgbClr val="5F5F5F"/>
                </a:solidFill>
                <a:latin typeface="Consolas"/>
                <a:cs typeface="Consolas"/>
              </a:rPr>
              <a:t>meterId</a:t>
            </a:r>
            <a:r>
              <a:rPr lang="en-US" sz="1800" dirty="0" smtClean="0">
                <a:solidFill>
                  <a:srgbClr val="5F5F5F"/>
                </a:solidFill>
                <a:latin typeface="Consolas"/>
                <a:cs typeface="Consolas"/>
              </a:rPr>
              <a:t> = </a:t>
            </a:r>
            <a:r>
              <a:rPr lang="en-US" sz="1800" dirty="0" err="1" smtClean="0">
                <a:solidFill>
                  <a:srgbClr val="5F5F5F"/>
                </a:solidFill>
                <a:latin typeface="Consolas"/>
                <a:cs typeface="Consolas"/>
              </a:rPr>
              <a:t>t.getMeterId</a:t>
            </a:r>
            <a:r>
              <a:rPr lang="en-US" sz="1800" dirty="0" smtClean="0">
                <a:solidFill>
                  <a:srgbClr val="5F5F5F"/>
                </a:solidFill>
                <a:latin typeface="Consolas"/>
                <a:cs typeface="Consolas"/>
              </a:rPr>
              <a:t>();</a:t>
            </a:r>
            <a:r>
              <a:rPr lang="en-US" sz="1800" dirty="0">
                <a:solidFill>
                  <a:srgbClr val="5F5F5F"/>
                </a:solidFill>
                <a:latin typeface="Consolas"/>
                <a:cs typeface="Consolas"/>
              </a:rPr>
              <a:t/>
            </a:r>
            <a:br>
              <a:rPr lang="en-US" sz="1800" dirty="0">
                <a:solidFill>
                  <a:srgbClr val="5F5F5F"/>
                </a:solidFill>
                <a:latin typeface="Consolas"/>
                <a:cs typeface="Consolas"/>
              </a:rPr>
            </a:br>
            <a:endParaRPr lang="en-US" dirty="0">
              <a:solidFill>
                <a:srgbClr val="5F5F5F"/>
              </a:solidFill>
              <a:latin typeface="Consolas"/>
              <a:cs typeface="Consolas"/>
            </a:endParaRPr>
          </a:p>
          <a:p>
            <a:pPr marL="0" indent="0">
              <a:buNone/>
            </a:pPr>
            <a:endParaRPr lang="en-US"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11</a:t>
            </a:fld>
            <a:endParaRPr lang="en-US" dirty="0"/>
          </a:p>
        </p:txBody>
      </p:sp>
    </p:spTree>
    <p:extLst>
      <p:ext uri="{BB962C8B-B14F-4D97-AF65-F5344CB8AC3E}">
        <p14:creationId xmlns:p14="http://schemas.microsoft.com/office/powerpoint/2010/main" val="115709225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 API</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Use SQLite dialect</a:t>
            </a:r>
          </a:p>
          <a:p>
            <a:r>
              <a:rPr lang="en-US" dirty="0" smtClean="0"/>
              <a:t>Support JDBC 4</a:t>
            </a:r>
          </a:p>
          <a:p>
            <a:r>
              <a:rPr lang="en-US" dirty="0" smtClean="0"/>
              <a:t>Work with Java 4 - Java 7</a:t>
            </a:r>
          </a:p>
          <a:p>
            <a:r>
              <a:rPr lang="en-US" dirty="0" smtClean="0"/>
              <a:t>JDBC URL</a:t>
            </a:r>
          </a:p>
          <a:p>
            <a:pPr marL="0" indent="0">
              <a:buNone/>
            </a:pPr>
            <a:r>
              <a:rPr lang="en-US" sz="2000" dirty="0">
                <a:latin typeface="Consolas"/>
                <a:cs typeface="Consolas"/>
              </a:rPr>
              <a:t> </a:t>
            </a:r>
            <a:r>
              <a:rPr lang="en-US" sz="2000" dirty="0" smtClean="0">
                <a:latin typeface="Consolas"/>
                <a:cs typeface="Consolas"/>
              </a:rPr>
              <a:t> </a:t>
            </a:r>
            <a:r>
              <a:rPr lang="en-US" sz="2000" dirty="0" err="1" smtClean="0">
                <a:latin typeface="Consolas"/>
                <a:cs typeface="Consolas"/>
              </a:rPr>
              <a:t>jdbc:sqlite</a:t>
            </a:r>
            <a:r>
              <a:rPr lang="en-US" sz="2000" dirty="0">
                <a:latin typeface="Consolas"/>
                <a:cs typeface="Consolas"/>
              </a:rPr>
              <a:t>:</a:t>
            </a:r>
            <a:r>
              <a:rPr lang="en-US" sz="2000" dirty="0" smtClean="0">
                <a:latin typeface="Consolas"/>
                <a:cs typeface="Consolas"/>
              </a:rPr>
              <a:t>/&lt;database file name&gt;</a:t>
            </a:r>
            <a:endParaRPr lang="en-US" sz="2000"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12</a:t>
            </a:fld>
            <a:endParaRPr lang="en-US" dirty="0"/>
          </a:p>
        </p:txBody>
      </p:sp>
    </p:spTree>
    <p:extLst>
      <p:ext uri="{BB962C8B-B14F-4D97-AF65-F5344CB8AC3E}">
        <p14:creationId xmlns:p14="http://schemas.microsoft.com/office/powerpoint/2010/main" val="4127910784"/>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a:t>
            </a:r>
            <a:endParaRPr lang="en-US" dirty="0"/>
          </a:p>
        </p:txBody>
      </p:sp>
      <p:sp>
        <p:nvSpPr>
          <p:cNvPr id="4" name="Content Placeholder 3"/>
          <p:cNvSpPr>
            <a:spLocks noGrp="1"/>
          </p:cNvSpPr>
          <p:nvPr>
            <p:ph idx="1"/>
          </p:nvPr>
        </p:nvSpPr>
        <p:spPr>
          <a:xfrm>
            <a:off x="531813" y="1828800"/>
            <a:ext cx="11126522" cy="3962400"/>
          </a:xfrm>
        </p:spPr>
        <p:txBody>
          <a:bodyPr/>
          <a:lstStyle/>
          <a:p>
            <a:r>
              <a:rPr lang="en-US" dirty="0" smtClean="0"/>
              <a:t>The story</a:t>
            </a:r>
          </a:p>
          <a:p>
            <a:pPr lvl="1"/>
            <a:r>
              <a:rPr lang="en-US" dirty="0" smtClean="0"/>
              <a:t>Simulates a parking lot with one parking meter</a:t>
            </a:r>
          </a:p>
          <a:p>
            <a:r>
              <a:rPr lang="en-US" dirty="0" smtClean="0"/>
              <a:t>OLTP &amp; OLAP</a:t>
            </a:r>
          </a:p>
          <a:p>
            <a:pPr lvl="1"/>
            <a:r>
              <a:rPr lang="en-US" dirty="0" smtClean="0"/>
              <a:t>Ticket transactions (CRUD) follow the OLTP paradigm</a:t>
            </a:r>
          </a:p>
          <a:p>
            <a:pPr lvl="1"/>
            <a:r>
              <a:rPr lang="en-US" dirty="0" smtClean="0"/>
              <a:t>Operational analysis (BI/Data mining) follow the OLAP paradigm</a:t>
            </a:r>
          </a:p>
          <a:p>
            <a:r>
              <a:rPr lang="en-US" dirty="0" smtClean="0"/>
              <a:t>Cross platform/IDE support</a:t>
            </a:r>
          </a:p>
          <a:p>
            <a:pPr lvl="1"/>
            <a:r>
              <a:rPr lang="en-US" dirty="0" smtClean="0"/>
              <a:t>Linux / Unix / Windows</a:t>
            </a:r>
          </a:p>
          <a:p>
            <a:pPr lvl="1"/>
            <a:r>
              <a:rPr lang="en-US" dirty="0" err="1" smtClean="0"/>
              <a:t>IntelliJ</a:t>
            </a:r>
            <a:r>
              <a:rPr lang="en-US" dirty="0" smtClean="0"/>
              <a:t> / Eclipse / </a:t>
            </a:r>
            <a:r>
              <a:rPr lang="en-US" dirty="0" err="1" smtClean="0"/>
              <a:t>JDeveloper</a:t>
            </a:r>
            <a:endParaRPr lang="en-US" dirty="0" smtClean="0"/>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13</a:t>
            </a:fld>
            <a:endParaRPr lang="en-US" dirty="0"/>
          </a:p>
        </p:txBody>
      </p:sp>
    </p:spTree>
    <p:extLst>
      <p:ext uri="{BB962C8B-B14F-4D97-AF65-F5344CB8AC3E}">
        <p14:creationId xmlns:p14="http://schemas.microsoft.com/office/powerpoint/2010/main" val="332732323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 – cont.</a:t>
            </a:r>
            <a:endParaRPr lang="en-US" dirty="0"/>
          </a:p>
        </p:txBody>
      </p:sp>
      <p:sp>
        <p:nvSpPr>
          <p:cNvPr id="4" name="Content Placeholder 3"/>
          <p:cNvSpPr>
            <a:spLocks noGrp="1"/>
          </p:cNvSpPr>
          <p:nvPr>
            <p:ph idx="1"/>
          </p:nvPr>
        </p:nvSpPr>
        <p:spPr>
          <a:xfrm>
            <a:off x="531813" y="1828800"/>
            <a:ext cx="11126522" cy="3962400"/>
          </a:xfrm>
        </p:spPr>
        <p:txBody>
          <a:bodyPr/>
          <a:lstStyle/>
          <a:p>
            <a:r>
              <a:rPr lang="en-US" dirty="0" smtClean="0"/>
              <a:t>Support all three APIs</a:t>
            </a:r>
          </a:p>
          <a:p>
            <a:pPr lvl="1"/>
            <a:r>
              <a:rPr lang="en-US" dirty="0" smtClean="0"/>
              <a:t>Base key-value API</a:t>
            </a:r>
          </a:p>
          <a:p>
            <a:pPr lvl="1"/>
            <a:r>
              <a:rPr lang="en-US" dirty="0" smtClean="0"/>
              <a:t>DPL API</a:t>
            </a:r>
          </a:p>
          <a:p>
            <a:pPr lvl="1"/>
            <a:r>
              <a:rPr lang="en-US" dirty="0" smtClean="0"/>
              <a:t>JDBC API</a:t>
            </a:r>
            <a:endParaRPr lang="en-US" dirty="0" smtClean="0"/>
          </a:p>
          <a:p>
            <a:r>
              <a:rPr lang="en-US" dirty="0" smtClean="0"/>
              <a:t>Cover many features</a:t>
            </a:r>
          </a:p>
          <a:p>
            <a:pPr lvl="1"/>
            <a:r>
              <a:rPr lang="en-US" dirty="0" smtClean="0"/>
              <a:t>Transaction</a:t>
            </a:r>
          </a:p>
          <a:p>
            <a:pPr lvl="1"/>
            <a:r>
              <a:rPr lang="en-US" dirty="0" smtClean="0"/>
              <a:t>Cursor</a:t>
            </a:r>
          </a:p>
          <a:p>
            <a:pPr lvl="1"/>
            <a:r>
              <a:rPr lang="en-US" dirty="0" smtClean="0"/>
              <a:t>Primary and secondary index</a:t>
            </a:r>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14</a:t>
            </a:fld>
            <a:endParaRPr lang="en-US" dirty="0"/>
          </a:p>
        </p:txBody>
      </p:sp>
    </p:spTree>
    <p:extLst>
      <p:ext uri="{BB962C8B-B14F-4D97-AF65-F5344CB8AC3E}">
        <p14:creationId xmlns:p14="http://schemas.microsoft.com/office/powerpoint/2010/main" val="104666095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 – Data model</a:t>
            </a:r>
            <a:endParaRPr lang="en-US" dirty="0"/>
          </a:p>
        </p:txBody>
      </p:sp>
      <p:sp>
        <p:nvSpPr>
          <p:cNvPr id="4" name="Content Placeholder 3"/>
          <p:cNvSpPr>
            <a:spLocks noGrp="1"/>
          </p:cNvSpPr>
          <p:nvPr>
            <p:ph idx="1"/>
          </p:nvPr>
        </p:nvSpPr>
        <p:spPr>
          <a:xfrm>
            <a:off x="531813" y="1828800"/>
            <a:ext cx="11126522" cy="3962400"/>
          </a:xfrm>
        </p:spPr>
        <p:txBody>
          <a:bodyPr/>
          <a:lstStyle/>
          <a:p>
            <a:pPr marL="0" indent="0">
              <a:lnSpc>
                <a:spcPct val="100000"/>
              </a:lnSpc>
              <a:spcBef>
                <a:spcPts val="200"/>
              </a:spcBef>
              <a:buNone/>
            </a:pPr>
            <a:r>
              <a:rPr lang="en-US" sz="1800" dirty="0" smtClean="0">
                <a:latin typeface="Consolas"/>
                <a:cs typeface="Consolas"/>
              </a:rPr>
              <a:t>TICKET (</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TICKET_ID  INTEGER PRIMARY KEY,</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METER_ID   TEXT,</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ISSUE_TIME INTEGER)</a:t>
            </a:r>
          </a:p>
          <a:p>
            <a:pPr marL="0" indent="0">
              <a:lnSpc>
                <a:spcPct val="100000"/>
              </a:lnSpc>
              <a:spcBef>
                <a:spcPts val="200"/>
              </a:spcBef>
              <a:buNone/>
            </a:pPr>
            <a:r>
              <a:rPr lang="en-US" sz="1800" dirty="0" smtClean="0">
                <a:latin typeface="Consolas"/>
                <a:cs typeface="Consolas"/>
              </a:rPr>
              <a:t>TICKET_LOG(</a:t>
            </a:r>
          </a:p>
          <a:p>
            <a:pPr marL="0" indent="0">
              <a:lnSpc>
                <a:spcPct val="100000"/>
              </a:lnSpc>
              <a:spcBef>
                <a:spcPts val="200"/>
              </a:spcBef>
              <a:buNone/>
            </a:pPr>
            <a:r>
              <a:rPr lang="en-US" sz="1800" dirty="0" smtClean="0">
                <a:latin typeface="Consolas"/>
                <a:cs typeface="Consolas"/>
              </a:rPr>
              <a:t>  LOG_TIME   INTEGER PRIMARY KEY,</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METER_ID   TEXT,</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TICKET_ID  INTEGER,</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ACTION     TEXT,</a:t>
            </a:r>
          </a:p>
          <a:p>
            <a:pPr marL="0" indent="0">
              <a:lnSpc>
                <a:spcPct val="100000"/>
              </a:lnSpc>
              <a:spcBef>
                <a:spcPts val="200"/>
              </a:spcBef>
              <a:buNone/>
            </a:pPr>
            <a:r>
              <a:rPr lang="en-US" sz="1800" dirty="0">
                <a:latin typeface="Consolas"/>
                <a:cs typeface="Consolas"/>
              </a:rPr>
              <a:t> </a:t>
            </a:r>
            <a:r>
              <a:rPr lang="en-US" sz="1800" dirty="0" smtClean="0">
                <a:latin typeface="Consolas"/>
                <a:cs typeface="Consolas"/>
              </a:rPr>
              <a:t> CHARGE_FEE INTEGER)</a:t>
            </a:r>
          </a:p>
          <a:p>
            <a:pPr marL="0" indent="0">
              <a:lnSpc>
                <a:spcPct val="100000"/>
              </a:lnSpc>
              <a:spcBef>
                <a:spcPts val="200"/>
              </a:spcBef>
              <a:buNone/>
            </a:pPr>
            <a:endParaRPr lang="en-US" sz="1800" dirty="0" smtClean="0">
              <a:latin typeface="Consolas"/>
              <a:cs typeface="Consolas"/>
            </a:endParaRPr>
          </a:p>
          <a:p>
            <a:pPr marL="0" indent="0">
              <a:lnSpc>
                <a:spcPct val="100000"/>
              </a:lnSpc>
              <a:spcBef>
                <a:spcPts val="200"/>
              </a:spcBef>
              <a:buNone/>
            </a:pPr>
            <a:r>
              <a:rPr lang="en-US" sz="1800" dirty="0" smtClean="0">
                <a:latin typeface="Consolas"/>
                <a:cs typeface="Consolas"/>
              </a:rPr>
              <a:t>SEQUENCE “TICKET_ID_SEQ”</a:t>
            </a:r>
          </a:p>
          <a:p>
            <a:pPr marL="0" indent="0">
              <a:lnSpc>
                <a:spcPct val="100000"/>
              </a:lnSpc>
              <a:spcBef>
                <a:spcPts val="200"/>
              </a:spcBef>
              <a:buNone/>
            </a:pPr>
            <a:r>
              <a:rPr lang="en-US" sz="1800" dirty="0" smtClean="0">
                <a:latin typeface="Consolas"/>
                <a:cs typeface="Consolas"/>
              </a:rPr>
              <a:t>INDEX METER_IDX ON TICKET_LOG(METER_ID, LOG_TIME)</a:t>
            </a:r>
          </a:p>
          <a:p>
            <a:pPr marL="0" indent="0">
              <a:buNone/>
            </a:pPr>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15</a:t>
            </a:fld>
            <a:endParaRPr lang="en-US" dirty="0"/>
          </a:p>
        </p:txBody>
      </p:sp>
    </p:spTree>
    <p:extLst>
      <p:ext uri="{BB962C8B-B14F-4D97-AF65-F5344CB8AC3E}">
        <p14:creationId xmlns:p14="http://schemas.microsoft.com/office/powerpoint/2010/main" val="2796789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 – Data access layer</a:t>
            </a:r>
            <a:endParaRPr lang="en-US" dirty="0"/>
          </a:p>
        </p:txBody>
      </p:sp>
      <p:sp>
        <p:nvSpPr>
          <p:cNvPr id="4" name="Content Placeholder 3"/>
          <p:cNvSpPr>
            <a:spLocks noGrp="1"/>
          </p:cNvSpPr>
          <p:nvPr>
            <p:ph idx="1"/>
          </p:nvPr>
        </p:nvSpPr>
        <p:spPr>
          <a:xfrm>
            <a:off x="531813" y="1828800"/>
            <a:ext cx="11126522" cy="3962400"/>
          </a:xfrm>
        </p:spPr>
        <p:txBody>
          <a:bodyPr/>
          <a:lstStyle/>
          <a:p>
            <a:r>
              <a:rPr lang="en-US" dirty="0" err="1" smtClean="0"/>
              <a:t>DbManager</a:t>
            </a:r>
            <a:endParaRPr lang="en-US" dirty="0" smtClean="0"/>
          </a:p>
          <a:p>
            <a:pPr lvl="1"/>
            <a:r>
              <a:rPr lang="en-US" dirty="0" smtClean="0"/>
              <a:t>Manages an environment or a JDBC connection</a:t>
            </a:r>
          </a:p>
          <a:p>
            <a:pPr lvl="1"/>
            <a:r>
              <a:rPr lang="en-US" dirty="0" smtClean="0"/>
              <a:t>Manages transactions</a:t>
            </a:r>
          </a:p>
          <a:p>
            <a:pPr lvl="1"/>
            <a:r>
              <a:rPr lang="en-US" dirty="0" smtClean="0"/>
              <a:t>Creates DAOs</a:t>
            </a:r>
            <a:endParaRPr lang="en-US" dirty="0" smtClean="0"/>
          </a:p>
          <a:p>
            <a:r>
              <a:rPr lang="en-US" dirty="0" err="1" smtClean="0"/>
              <a:t>TicketDAO</a:t>
            </a:r>
            <a:endParaRPr lang="en-US" dirty="0" smtClean="0"/>
          </a:p>
          <a:p>
            <a:pPr lvl="1"/>
            <a:r>
              <a:rPr lang="en-US" dirty="0" smtClean="0"/>
              <a:t>CRUD operations on Tickets</a:t>
            </a:r>
          </a:p>
          <a:p>
            <a:r>
              <a:rPr lang="en-US" dirty="0" err="1" smtClean="0"/>
              <a:t>TicketLogDAO</a:t>
            </a:r>
            <a:endParaRPr lang="en-US" dirty="0" smtClean="0"/>
          </a:p>
          <a:p>
            <a:pPr lvl="1"/>
            <a:r>
              <a:rPr lang="en-US" dirty="0" smtClean="0"/>
              <a:t>Append </a:t>
            </a:r>
            <a:r>
              <a:rPr lang="en-US" dirty="0" err="1" smtClean="0"/>
              <a:t>TicketLogs</a:t>
            </a:r>
            <a:r>
              <a:rPr lang="en-US" dirty="0"/>
              <a:t> </a:t>
            </a:r>
            <a:r>
              <a:rPr lang="en-US" dirty="0" smtClean="0"/>
              <a:t>and query </a:t>
            </a:r>
            <a:r>
              <a:rPr lang="en-US" dirty="0" err="1" smtClean="0"/>
              <a:t>TicketLogs</a:t>
            </a:r>
            <a:r>
              <a:rPr lang="en-US" dirty="0" smtClean="0"/>
              <a:t> given a </a:t>
            </a:r>
            <a:r>
              <a:rPr lang="en-US" dirty="0" err="1" smtClean="0"/>
              <a:t>meterId</a:t>
            </a:r>
            <a:r>
              <a:rPr lang="en-US" dirty="0" smtClean="0"/>
              <a:t> and a period</a:t>
            </a:r>
            <a:endParaRPr lang="en-US" dirty="0" smtClean="0"/>
          </a:p>
          <a:p>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16</a:t>
            </a:fld>
            <a:endParaRPr lang="en-US" dirty="0"/>
          </a:p>
        </p:txBody>
      </p:sp>
    </p:spTree>
    <p:extLst>
      <p:ext uri="{BB962C8B-B14F-4D97-AF65-F5344CB8AC3E}">
        <p14:creationId xmlns:p14="http://schemas.microsoft.com/office/powerpoint/2010/main" val="236416632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 – Application components</a:t>
            </a:r>
            <a:endParaRPr lang="en-US" dirty="0"/>
          </a:p>
        </p:txBody>
      </p:sp>
      <p:sp>
        <p:nvSpPr>
          <p:cNvPr id="4" name="Content Placeholder 3"/>
          <p:cNvSpPr>
            <a:spLocks noGrp="1"/>
          </p:cNvSpPr>
          <p:nvPr>
            <p:ph idx="1"/>
          </p:nvPr>
        </p:nvSpPr>
        <p:spPr>
          <a:xfrm>
            <a:off x="531813" y="1828800"/>
            <a:ext cx="11126522" cy="3962400"/>
          </a:xfrm>
        </p:spPr>
        <p:txBody>
          <a:bodyPr/>
          <a:lstStyle/>
          <a:p>
            <a:r>
              <a:rPr lang="en-US" dirty="0" smtClean="0"/>
              <a:t>Meter</a:t>
            </a:r>
          </a:p>
          <a:p>
            <a:pPr lvl="1"/>
            <a:r>
              <a:rPr lang="en-US" dirty="0" smtClean="0"/>
              <a:t>Represent a parking meter</a:t>
            </a:r>
          </a:p>
          <a:p>
            <a:pPr lvl="1"/>
            <a:r>
              <a:rPr lang="en-US" dirty="0" smtClean="0"/>
              <a:t>Create Tickets and compute parking fees</a:t>
            </a:r>
            <a:endParaRPr lang="en-US" dirty="0" smtClean="0"/>
          </a:p>
          <a:p>
            <a:r>
              <a:rPr lang="en-US" dirty="0" smtClean="0"/>
              <a:t>Reporting</a:t>
            </a:r>
          </a:p>
          <a:p>
            <a:pPr lvl="1"/>
            <a:r>
              <a:rPr lang="en-US" dirty="0" smtClean="0"/>
              <a:t>Represent a BI reporting module</a:t>
            </a:r>
          </a:p>
          <a:p>
            <a:pPr lvl="1"/>
            <a:r>
              <a:rPr lang="en-US" dirty="0" smtClean="0"/>
              <a:t>Create reports using </a:t>
            </a:r>
            <a:r>
              <a:rPr lang="en-US" dirty="0" err="1" smtClean="0"/>
              <a:t>TicketLog</a:t>
            </a:r>
            <a:r>
              <a:rPr lang="en-US" dirty="0" smtClean="0"/>
              <a:t> queries</a:t>
            </a:r>
          </a:p>
          <a:p>
            <a:r>
              <a:rPr lang="en-US" dirty="0" smtClean="0"/>
              <a:t>Driver</a:t>
            </a:r>
          </a:p>
          <a:p>
            <a:pPr lvl="1"/>
            <a:r>
              <a:rPr lang="en-US" dirty="0" smtClean="0"/>
              <a:t>A demo driver program</a:t>
            </a:r>
            <a:endParaRPr lang="en-US" dirty="0" smtClean="0"/>
          </a:p>
          <a:p>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17</a:t>
            </a:fld>
            <a:endParaRPr lang="en-US" dirty="0"/>
          </a:p>
        </p:txBody>
      </p:sp>
    </p:spTree>
    <p:extLst>
      <p:ext uri="{BB962C8B-B14F-4D97-AF65-F5344CB8AC3E}">
        <p14:creationId xmlns:p14="http://schemas.microsoft.com/office/powerpoint/2010/main" val="336338058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sample program - Run</a:t>
            </a:r>
            <a:endParaRPr lang="en-US" dirty="0"/>
          </a:p>
        </p:txBody>
      </p:sp>
      <p:sp>
        <p:nvSpPr>
          <p:cNvPr id="4" name="Content Placeholder 3"/>
          <p:cNvSpPr>
            <a:spLocks noGrp="1"/>
          </p:cNvSpPr>
          <p:nvPr>
            <p:ph idx="1"/>
          </p:nvPr>
        </p:nvSpPr>
        <p:spPr>
          <a:xfrm>
            <a:off x="531813" y="1828800"/>
            <a:ext cx="11126522" cy="3962400"/>
          </a:xfrm>
        </p:spPr>
        <p:txBody>
          <a:bodyPr/>
          <a:lstStyle/>
          <a:p>
            <a:r>
              <a:rPr lang="en-US" dirty="0" smtClean="0"/>
              <a:t>General steps:</a:t>
            </a:r>
          </a:p>
          <a:p>
            <a:pPr lvl="1"/>
            <a:r>
              <a:rPr lang="en-US" dirty="0" smtClean="0"/>
              <a:t>Build the following Berkeley DB components on your platform</a:t>
            </a:r>
          </a:p>
          <a:p>
            <a:pPr lvl="2"/>
            <a:r>
              <a:rPr lang="en-US" dirty="0" smtClean="0"/>
              <a:t>Core</a:t>
            </a:r>
          </a:p>
          <a:p>
            <a:pPr lvl="2"/>
            <a:r>
              <a:rPr lang="en-US" dirty="0" smtClean="0"/>
              <a:t>SQL API</a:t>
            </a:r>
          </a:p>
          <a:p>
            <a:pPr lvl="2"/>
            <a:r>
              <a:rPr lang="en-US" dirty="0" smtClean="0"/>
              <a:t>Java API</a:t>
            </a:r>
          </a:p>
          <a:p>
            <a:pPr lvl="2"/>
            <a:r>
              <a:rPr lang="en-US" dirty="0" smtClean="0"/>
              <a:t>JDBC API</a:t>
            </a:r>
          </a:p>
          <a:p>
            <a:pPr lvl="1"/>
            <a:r>
              <a:rPr lang="en-US" dirty="0" smtClean="0"/>
              <a:t>Import the sample program into your IDE</a:t>
            </a:r>
          </a:p>
          <a:p>
            <a:pPr lvl="1"/>
            <a:r>
              <a:rPr lang="en-US" dirty="0" smtClean="0"/>
              <a:t>Configure the project’s build path to include the Java and JDBC jars</a:t>
            </a:r>
          </a:p>
          <a:p>
            <a:pPr lvl="1"/>
            <a:r>
              <a:rPr lang="en-US" dirty="0" smtClean="0"/>
              <a:t>Configure ‘</a:t>
            </a:r>
            <a:r>
              <a:rPr lang="en-US" dirty="0" err="1" smtClean="0"/>
              <a:t>java.library.path</a:t>
            </a:r>
            <a:r>
              <a:rPr lang="en-US" dirty="0" smtClean="0"/>
              <a:t>’ to point to native Berkeley DB libraries in your run configuration</a:t>
            </a:r>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18</a:t>
            </a:fld>
            <a:endParaRPr lang="en-US" dirty="0"/>
          </a:p>
        </p:txBody>
      </p:sp>
    </p:spTree>
    <p:extLst>
      <p:ext uri="{BB962C8B-B14F-4D97-AF65-F5344CB8AC3E}">
        <p14:creationId xmlns:p14="http://schemas.microsoft.com/office/powerpoint/2010/main" val="104666095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Content Placeholder 3"/>
          <p:cNvSpPr>
            <a:spLocks noGrp="1"/>
          </p:cNvSpPr>
          <p:nvPr>
            <p:ph idx="1"/>
          </p:nvPr>
        </p:nvSpPr>
        <p:spPr>
          <a:xfrm>
            <a:off x="531813" y="1828800"/>
            <a:ext cx="11126522" cy="3962400"/>
          </a:xfrm>
        </p:spPr>
        <p:txBody>
          <a:bodyPr/>
          <a:lstStyle/>
          <a:p>
            <a:r>
              <a:rPr lang="en-US" altLang="zh-CN" dirty="0" smtClean="0"/>
              <a:t>We need to figure out where to put the </a:t>
            </a:r>
            <a:r>
              <a:rPr lang="en-US" altLang="zh-CN" dirty="0" smtClean="0"/>
              <a:t>following </a:t>
            </a:r>
            <a:r>
              <a:rPr lang="en-US" altLang="zh-CN" dirty="0" smtClean="0"/>
              <a:t>and add that </a:t>
            </a:r>
            <a:r>
              <a:rPr lang="en-US" altLang="zh-CN" dirty="0" smtClean="0"/>
              <a:t>here</a:t>
            </a:r>
          </a:p>
          <a:p>
            <a:pPr lvl="1"/>
            <a:r>
              <a:rPr lang="en-US" altLang="zh-CN" dirty="0" smtClean="0"/>
              <a:t>Code</a:t>
            </a:r>
          </a:p>
          <a:p>
            <a:pPr lvl="1"/>
            <a:r>
              <a:rPr lang="en-US" altLang="zh-CN" dirty="0" smtClean="0"/>
              <a:t>Word &amp; PPT</a:t>
            </a:r>
          </a:p>
          <a:p>
            <a:pPr lvl="1"/>
            <a:r>
              <a:rPr lang="en-US" altLang="zh-CN" dirty="0"/>
              <a:t>5</a:t>
            </a:r>
            <a:r>
              <a:rPr lang="en-US" altLang="zh-CN" dirty="0" smtClean="0"/>
              <a:t> videos</a:t>
            </a:r>
          </a:p>
          <a:p>
            <a:pPr lvl="2"/>
            <a:r>
              <a:rPr lang="en-US" altLang="zh-CN" dirty="0" smtClean="0"/>
              <a:t>Main (PPT + code walk through)</a:t>
            </a:r>
          </a:p>
          <a:p>
            <a:pPr lvl="2"/>
            <a:r>
              <a:rPr lang="en-US" altLang="zh-CN" dirty="0" smtClean="0"/>
              <a:t>BDB build</a:t>
            </a:r>
          </a:p>
          <a:p>
            <a:pPr lvl="2"/>
            <a:r>
              <a:rPr lang="en-US" altLang="zh-CN" dirty="0" smtClean="0"/>
              <a:t>3 IDEs</a:t>
            </a:r>
            <a:endParaRPr lang="en-US" altLang="zh-CN" dirty="0"/>
          </a:p>
          <a:p>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19</a:t>
            </a:fld>
            <a:endParaRPr lang="en-US" dirty="0"/>
          </a:p>
        </p:txBody>
      </p:sp>
    </p:spTree>
    <p:extLst>
      <p:ext uri="{BB962C8B-B14F-4D97-AF65-F5344CB8AC3E}">
        <p14:creationId xmlns:p14="http://schemas.microsoft.com/office/powerpoint/2010/main" val="350363988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DB</a:t>
            </a:r>
            <a:endParaRPr lang="en-US" dirty="0"/>
          </a:p>
        </p:txBody>
      </p:sp>
      <p:sp>
        <p:nvSpPr>
          <p:cNvPr id="4" name="Content Placeholder 3"/>
          <p:cNvSpPr>
            <a:spLocks noGrp="1"/>
          </p:cNvSpPr>
          <p:nvPr>
            <p:ph idx="1"/>
          </p:nvPr>
        </p:nvSpPr>
        <p:spPr>
          <a:xfrm>
            <a:off x="530491" y="1524000"/>
            <a:ext cx="11126522" cy="4572000"/>
          </a:xfrm>
        </p:spPr>
        <p:txBody>
          <a:bodyPr/>
          <a:lstStyle/>
          <a:p>
            <a:r>
              <a:rPr lang="en-US" altLang="zh-CN" dirty="0" smtClean="0"/>
              <a:t>A high-performance key-value database</a:t>
            </a:r>
          </a:p>
          <a:p>
            <a:pPr lvl="1"/>
            <a:r>
              <a:rPr lang="en-US" altLang="zh-CN" dirty="0" smtClean="0"/>
              <a:t>Designed for high-throughput applications requiring in-process, bullet-proof management of mission-critical data</a:t>
            </a:r>
          </a:p>
          <a:p>
            <a:pPr lvl="1"/>
            <a:r>
              <a:rPr lang="en-US" altLang="zh-CN" dirty="0" smtClean="0"/>
              <a:t>Scale gracefully from managing a few bytes to terabytes of data</a:t>
            </a:r>
          </a:p>
          <a:p>
            <a:r>
              <a:rPr lang="en-US" altLang="zh-CN" dirty="0" smtClean="0"/>
              <a:t>Full ACID transaction support</a:t>
            </a:r>
          </a:p>
          <a:p>
            <a:pPr lvl="1"/>
            <a:r>
              <a:rPr lang="en-US" altLang="zh-CN" dirty="0" smtClean="0"/>
              <a:t>Concurrent transactional operations with multiple isolation levels</a:t>
            </a:r>
          </a:p>
          <a:p>
            <a:pPr lvl="1"/>
            <a:r>
              <a:rPr lang="en-US" altLang="zh-CN" dirty="0" smtClean="0"/>
              <a:t>Full transactional recovery support</a:t>
            </a:r>
          </a:p>
          <a:p>
            <a:r>
              <a:rPr lang="en-US" dirty="0" smtClean="0"/>
              <a:t>Cursor and secondary index support</a:t>
            </a:r>
          </a:p>
          <a:p>
            <a:pPr lvl="1"/>
            <a:r>
              <a:rPr lang="en-US" dirty="0" smtClean="0"/>
              <a:t>Fast and flexible data access</a:t>
            </a:r>
          </a:p>
          <a:p>
            <a:r>
              <a:rPr lang="en-US" dirty="0" smtClean="0"/>
              <a:t>Cross </a:t>
            </a:r>
            <a:r>
              <a:rPr lang="en-US" dirty="0" smtClean="0"/>
              <a:t>platform support</a:t>
            </a: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2</a:t>
            </a:fld>
            <a:endParaRPr lang="en-US" dirty="0"/>
          </a:p>
        </p:txBody>
      </p:sp>
    </p:spTree>
    <p:extLst>
      <p:ext uri="{BB962C8B-B14F-4D97-AF65-F5344CB8AC3E}">
        <p14:creationId xmlns:p14="http://schemas.microsoft.com/office/powerpoint/2010/main" val="324816898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275319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DB for Java</a:t>
            </a:r>
            <a:endParaRPr lang="en-US" dirty="0"/>
          </a:p>
        </p:txBody>
      </p:sp>
      <p:sp>
        <p:nvSpPr>
          <p:cNvPr id="4" name="Content Placeholder 3"/>
          <p:cNvSpPr>
            <a:spLocks noGrp="1"/>
          </p:cNvSpPr>
          <p:nvPr>
            <p:ph idx="1"/>
          </p:nvPr>
        </p:nvSpPr>
        <p:spPr>
          <a:xfrm>
            <a:off x="530491" y="1524000"/>
            <a:ext cx="11126522" cy="4572000"/>
          </a:xfrm>
        </p:spPr>
        <p:txBody>
          <a:bodyPr/>
          <a:lstStyle/>
          <a:p>
            <a:r>
              <a:rPr lang="en-US" altLang="zh-CN" dirty="0" smtClean="0"/>
              <a:t>Why Java?</a:t>
            </a:r>
          </a:p>
          <a:p>
            <a:pPr lvl="1"/>
            <a:r>
              <a:rPr lang="en-US" dirty="0" smtClean="0"/>
              <a:t>Cross platform, write once run everywhere</a:t>
            </a:r>
          </a:p>
          <a:p>
            <a:pPr lvl="1"/>
            <a:r>
              <a:rPr lang="en-US" dirty="0" smtClean="0"/>
              <a:t>Scale gracefully from tiny embedded devices to clustered enterprise applications</a:t>
            </a:r>
          </a:p>
          <a:p>
            <a:r>
              <a:rPr lang="en-US" dirty="0" smtClean="0"/>
              <a:t>How?</a:t>
            </a:r>
          </a:p>
          <a:p>
            <a:pPr lvl="1"/>
            <a:r>
              <a:rPr lang="en-US" dirty="0" smtClean="0"/>
              <a:t>Base key-value API</a:t>
            </a:r>
          </a:p>
          <a:p>
            <a:pPr lvl="1"/>
            <a:r>
              <a:rPr lang="en-US" dirty="0" smtClean="0"/>
              <a:t>Direct persistence layer (DPL) API</a:t>
            </a:r>
          </a:p>
          <a:p>
            <a:pPr lvl="1"/>
            <a:r>
              <a:rPr lang="en-US" dirty="0" smtClean="0"/>
              <a:t>JDBC API</a:t>
            </a:r>
            <a:endParaRPr lang="en-US" dirty="0" smtClean="0"/>
          </a:p>
          <a:p>
            <a:pPr lvl="1"/>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3</a:t>
            </a:fld>
            <a:endParaRPr lang="en-US" dirty="0"/>
          </a:p>
        </p:txBody>
      </p:sp>
    </p:spTree>
    <p:extLst>
      <p:ext uri="{BB962C8B-B14F-4D97-AF65-F5344CB8AC3E}">
        <p14:creationId xmlns:p14="http://schemas.microsoft.com/office/powerpoint/2010/main" val="120987836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 key-value API</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a:t>Lower level API</a:t>
            </a:r>
          </a:p>
          <a:p>
            <a:pPr lvl="1"/>
            <a:r>
              <a:rPr lang="en-US" dirty="0"/>
              <a:t>Full control over persisted data </a:t>
            </a:r>
            <a:r>
              <a:rPr lang="en-US" dirty="0" smtClean="0"/>
              <a:t>format</a:t>
            </a:r>
          </a:p>
          <a:p>
            <a:pPr lvl="1"/>
            <a:r>
              <a:rPr lang="en-US" dirty="0" smtClean="0"/>
              <a:t>Resemble closely to the C API</a:t>
            </a:r>
          </a:p>
          <a:p>
            <a:pPr lvl="1"/>
            <a:r>
              <a:rPr lang="en-US" dirty="0" smtClean="0"/>
              <a:t>Work with Java 4+</a:t>
            </a:r>
          </a:p>
          <a:p>
            <a:pPr lvl="1"/>
            <a:r>
              <a:rPr lang="en-US" dirty="0" smtClean="0"/>
              <a:t>More verbose</a:t>
            </a:r>
          </a:p>
          <a:p>
            <a:r>
              <a:rPr lang="en-US" dirty="0" smtClean="0"/>
              <a:t>Handles</a:t>
            </a:r>
          </a:p>
          <a:p>
            <a:pPr lvl="1"/>
            <a:r>
              <a:rPr lang="en-US" dirty="0" smtClean="0"/>
              <a:t>Environment</a:t>
            </a:r>
          </a:p>
          <a:p>
            <a:pPr lvl="1"/>
            <a:r>
              <a:rPr lang="en-US" dirty="0" smtClean="0"/>
              <a:t>Database</a:t>
            </a:r>
          </a:p>
          <a:p>
            <a:pPr lvl="1"/>
            <a:r>
              <a:rPr lang="en-US" dirty="0" smtClean="0"/>
              <a:t>Cursor</a:t>
            </a:r>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4</a:t>
            </a:fld>
            <a:endParaRPr lang="en-US" dirty="0"/>
          </a:p>
        </p:txBody>
      </p:sp>
    </p:spTree>
    <p:extLst>
      <p:ext uri="{BB962C8B-B14F-4D97-AF65-F5344CB8AC3E}">
        <p14:creationId xmlns:p14="http://schemas.microsoft.com/office/powerpoint/2010/main" val="402689249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 key-value </a:t>
            </a:r>
            <a:r>
              <a:rPr lang="en-US" dirty="0" smtClean="0"/>
              <a:t>API - Example</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Opening the environment and database</a:t>
            </a:r>
          </a:p>
          <a:p>
            <a:pPr marL="0" indent="0">
              <a:buNone/>
            </a:pPr>
            <a:r>
              <a:rPr lang="en-US" sz="1800" dirty="0" err="1">
                <a:latin typeface="Consolas"/>
                <a:cs typeface="Consolas"/>
              </a:rPr>
              <a:t>EnvironmentConfig</a:t>
            </a:r>
            <a:r>
              <a:rPr lang="en-US" sz="1800" dirty="0">
                <a:latin typeface="Consolas"/>
                <a:cs typeface="Consolas"/>
              </a:rPr>
              <a:t> </a:t>
            </a:r>
            <a:r>
              <a:rPr lang="en-US" sz="1800" dirty="0" err="1">
                <a:latin typeface="Consolas"/>
                <a:cs typeface="Consolas"/>
              </a:rPr>
              <a:t>envConfig</a:t>
            </a:r>
            <a:r>
              <a:rPr lang="en-US" sz="1800" dirty="0">
                <a:latin typeface="Consolas"/>
                <a:cs typeface="Consolas"/>
              </a:rPr>
              <a:t> = new </a:t>
            </a:r>
            <a:r>
              <a:rPr lang="en-US" sz="1800" dirty="0" err="1">
                <a:latin typeface="Consolas"/>
                <a:cs typeface="Consolas"/>
              </a:rPr>
              <a:t>EnvironmentConfig</a:t>
            </a:r>
            <a:r>
              <a:rPr lang="en-US" sz="1800" dirty="0">
                <a:latin typeface="Consolas"/>
                <a:cs typeface="Consolas"/>
              </a:rPr>
              <a:t>()</a:t>
            </a:r>
            <a:r>
              <a:rPr lang="en-US" sz="1800" dirty="0" smtClean="0">
                <a:latin typeface="Consolas"/>
                <a:cs typeface="Consolas"/>
              </a:rPr>
              <a:t>;</a:t>
            </a:r>
            <a:r>
              <a:rPr lang="en-US" sz="1800" dirty="0">
                <a:latin typeface="Consolas"/>
                <a:cs typeface="Consolas"/>
              </a:rPr>
              <a:t/>
            </a:r>
            <a:br>
              <a:rPr lang="en-US" sz="1800" dirty="0">
                <a:latin typeface="Consolas"/>
                <a:cs typeface="Consolas"/>
              </a:rPr>
            </a:br>
            <a:r>
              <a:rPr lang="en-US" sz="1800" dirty="0" err="1">
                <a:latin typeface="Consolas"/>
                <a:cs typeface="Consolas"/>
              </a:rPr>
              <a:t>envConfig.setInitializeCache</a:t>
            </a:r>
            <a:r>
              <a:rPr lang="en-US" sz="1800" dirty="0">
                <a:latin typeface="Consolas"/>
                <a:cs typeface="Consolas"/>
              </a:rPr>
              <a:t>(true);</a:t>
            </a:r>
            <a:br>
              <a:rPr lang="en-US" sz="1800" dirty="0">
                <a:latin typeface="Consolas"/>
                <a:cs typeface="Consolas"/>
              </a:rPr>
            </a:br>
            <a:r>
              <a:rPr lang="en-US" sz="1800" dirty="0" err="1">
                <a:latin typeface="Consolas"/>
                <a:cs typeface="Consolas"/>
              </a:rPr>
              <a:t>envConfig.setInitializeLocking</a:t>
            </a:r>
            <a:r>
              <a:rPr lang="en-US" sz="1800" dirty="0">
                <a:latin typeface="Consolas"/>
                <a:cs typeface="Consolas"/>
              </a:rPr>
              <a:t>(true);</a:t>
            </a:r>
            <a:br>
              <a:rPr lang="en-US" sz="1800" dirty="0">
                <a:latin typeface="Consolas"/>
                <a:cs typeface="Consolas"/>
              </a:rPr>
            </a:br>
            <a:r>
              <a:rPr lang="en-US" sz="1800" dirty="0" err="1">
                <a:latin typeface="Consolas"/>
                <a:cs typeface="Consolas"/>
              </a:rPr>
              <a:t>envConfig.setInitializeLogging</a:t>
            </a:r>
            <a:r>
              <a:rPr lang="en-US" sz="1800" dirty="0">
                <a:latin typeface="Consolas"/>
                <a:cs typeface="Consolas"/>
              </a:rPr>
              <a:t>(true);</a:t>
            </a:r>
            <a:br>
              <a:rPr lang="en-US" sz="1800" dirty="0">
                <a:latin typeface="Consolas"/>
                <a:cs typeface="Consolas"/>
              </a:rPr>
            </a:br>
            <a:r>
              <a:rPr lang="en-US" sz="1800" dirty="0" err="1">
                <a:latin typeface="Consolas"/>
                <a:cs typeface="Consolas"/>
              </a:rPr>
              <a:t>envConfig.setTransactional</a:t>
            </a:r>
            <a:r>
              <a:rPr lang="en-US" sz="1800" dirty="0">
                <a:latin typeface="Consolas"/>
                <a:cs typeface="Consolas"/>
              </a:rPr>
              <a:t>(true);</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smtClean="0">
                <a:latin typeface="Consolas"/>
                <a:cs typeface="Consolas"/>
              </a:rPr>
              <a:t>Environment </a:t>
            </a:r>
            <a:r>
              <a:rPr lang="en-US" sz="1800" dirty="0" err="1" smtClean="0">
                <a:latin typeface="Consolas"/>
                <a:cs typeface="Consolas"/>
              </a:rPr>
              <a:t>env</a:t>
            </a:r>
            <a:r>
              <a:rPr lang="en-US" sz="1800" dirty="0" smtClean="0">
                <a:latin typeface="Consolas"/>
                <a:cs typeface="Consolas"/>
              </a:rPr>
              <a:t> </a:t>
            </a:r>
            <a:r>
              <a:rPr lang="en-US" sz="1800" dirty="0">
                <a:latin typeface="Consolas"/>
                <a:cs typeface="Consolas"/>
              </a:rPr>
              <a:t>= new Environment</a:t>
            </a:r>
            <a:r>
              <a:rPr lang="en-US" sz="1800" dirty="0" smtClean="0">
                <a:latin typeface="Consolas"/>
                <a:cs typeface="Consolas"/>
              </a:rPr>
              <a:t>(“</a:t>
            </a:r>
            <a:r>
              <a:rPr lang="en-US" sz="1800" dirty="0" err="1" smtClean="0">
                <a:latin typeface="Consolas"/>
                <a:cs typeface="Consolas"/>
              </a:rPr>
              <a:t>envHome</a:t>
            </a:r>
            <a:r>
              <a:rPr lang="en-US" sz="1800" dirty="0" smtClean="0">
                <a:latin typeface="Consolas"/>
                <a:cs typeface="Consolas"/>
              </a:rPr>
              <a:t>”, </a:t>
            </a:r>
            <a:r>
              <a:rPr lang="en-US" sz="1800" dirty="0" err="1">
                <a:latin typeface="Consolas"/>
                <a:cs typeface="Consolas"/>
              </a:rPr>
              <a:t>envConfig</a:t>
            </a:r>
            <a:r>
              <a:rPr lang="en-US" sz="1800" dirty="0">
                <a:latin typeface="Consolas"/>
                <a:cs typeface="Consolas"/>
              </a:rPr>
              <a:t>)</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smtClean="0">
                <a:latin typeface="Consolas"/>
                <a:cs typeface="Consolas"/>
              </a:rPr>
              <a:t>DatabaseConfig</a:t>
            </a:r>
            <a:r>
              <a:rPr lang="en-US" sz="1800" dirty="0" smtClean="0">
                <a:latin typeface="Consolas"/>
                <a:cs typeface="Consolas"/>
              </a:rPr>
              <a:t> </a:t>
            </a:r>
            <a:r>
              <a:rPr lang="en-US" sz="1800" dirty="0" err="1">
                <a:latin typeface="Consolas"/>
                <a:cs typeface="Consolas"/>
              </a:rPr>
              <a:t>dbConfig</a:t>
            </a:r>
            <a:r>
              <a:rPr lang="en-US" sz="1800" dirty="0">
                <a:latin typeface="Consolas"/>
                <a:cs typeface="Consolas"/>
              </a:rPr>
              <a:t> = new </a:t>
            </a:r>
            <a:r>
              <a:rPr lang="en-US" sz="1800" dirty="0" err="1">
                <a:latin typeface="Consolas"/>
                <a:cs typeface="Consolas"/>
              </a:rPr>
              <a:t>DatabaseConfig</a:t>
            </a:r>
            <a:r>
              <a:rPr lang="en-US" sz="1800" dirty="0">
                <a:latin typeface="Consolas"/>
                <a:cs typeface="Consolas"/>
              </a:rPr>
              <a:t>()</a:t>
            </a:r>
            <a:r>
              <a:rPr lang="en-US" sz="1800" dirty="0" smtClean="0">
                <a:latin typeface="Consolas"/>
                <a:cs typeface="Consolas"/>
              </a:rPr>
              <a:t>;</a:t>
            </a:r>
            <a:r>
              <a:rPr lang="en-US" sz="1800" dirty="0">
                <a:latin typeface="Consolas"/>
                <a:cs typeface="Consolas"/>
              </a:rPr>
              <a:t/>
            </a:r>
            <a:br>
              <a:rPr lang="en-US" sz="1800" dirty="0">
                <a:latin typeface="Consolas"/>
                <a:cs typeface="Consolas"/>
              </a:rPr>
            </a:br>
            <a:r>
              <a:rPr lang="en-US" sz="1800" dirty="0" err="1">
                <a:latin typeface="Consolas"/>
                <a:cs typeface="Consolas"/>
              </a:rPr>
              <a:t>dbConfig.setTransactional</a:t>
            </a:r>
            <a:r>
              <a:rPr lang="en-US" sz="1800" dirty="0">
                <a:latin typeface="Consolas"/>
                <a:cs typeface="Consolas"/>
              </a:rPr>
              <a:t>(true);</a:t>
            </a:r>
            <a:br>
              <a:rPr lang="en-US" sz="1800" dirty="0">
                <a:latin typeface="Consolas"/>
                <a:cs typeface="Consolas"/>
              </a:rPr>
            </a:br>
            <a:r>
              <a:rPr lang="en-US" sz="1800" dirty="0" err="1">
                <a:latin typeface="Consolas"/>
                <a:cs typeface="Consolas"/>
              </a:rPr>
              <a:t>dbConfig.setType</a:t>
            </a:r>
            <a:r>
              <a:rPr lang="en-US" sz="1800" dirty="0">
                <a:latin typeface="Consolas"/>
                <a:cs typeface="Consolas"/>
              </a:rPr>
              <a:t>(</a:t>
            </a:r>
            <a:r>
              <a:rPr lang="en-US" sz="1800" dirty="0" err="1">
                <a:latin typeface="Consolas"/>
                <a:cs typeface="Consolas"/>
              </a:rPr>
              <a:t>DatabaseType.BTREE</a:t>
            </a:r>
            <a:r>
              <a:rPr lang="en-US" sz="1800" dirty="0">
                <a:latin typeface="Consolas"/>
                <a:cs typeface="Consolas"/>
              </a:rPr>
              <a:t>)</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smtClean="0">
                <a:latin typeface="Consolas"/>
                <a:cs typeface="Consolas"/>
              </a:rPr>
              <a:t>Database </a:t>
            </a:r>
            <a:r>
              <a:rPr lang="en-US" sz="1800" dirty="0" err="1" smtClean="0">
                <a:latin typeface="Consolas"/>
                <a:cs typeface="Consolas"/>
              </a:rPr>
              <a:t>db</a:t>
            </a:r>
            <a:r>
              <a:rPr lang="en-US" sz="1800" dirty="0" smtClean="0">
                <a:latin typeface="Consolas"/>
                <a:cs typeface="Consolas"/>
              </a:rPr>
              <a:t> = </a:t>
            </a:r>
            <a:r>
              <a:rPr lang="en-US" sz="1800" dirty="0" err="1">
                <a:latin typeface="Consolas"/>
                <a:cs typeface="Consolas"/>
              </a:rPr>
              <a:t>env.openDatabase</a:t>
            </a:r>
            <a:r>
              <a:rPr lang="en-US" sz="1800" dirty="0">
                <a:latin typeface="Consolas"/>
                <a:cs typeface="Consolas"/>
              </a:rPr>
              <a:t>(null, </a:t>
            </a:r>
            <a:r>
              <a:rPr lang="en-US" sz="1800" dirty="0" smtClean="0">
                <a:latin typeface="Consolas"/>
                <a:cs typeface="Consolas"/>
              </a:rPr>
              <a:t>“</a:t>
            </a:r>
            <a:r>
              <a:rPr lang="en-US" sz="1800" dirty="0" err="1" smtClean="0">
                <a:latin typeface="Consolas"/>
                <a:cs typeface="Consolas"/>
              </a:rPr>
              <a:t>myDatabase.db</a:t>
            </a:r>
            <a:r>
              <a:rPr lang="en-US" sz="1800" dirty="0" smtClean="0">
                <a:latin typeface="Consolas"/>
                <a:cs typeface="Consolas"/>
              </a:rPr>
              <a:t>”, </a:t>
            </a:r>
            <a:r>
              <a:rPr lang="en-US" sz="1800" dirty="0">
                <a:latin typeface="Consolas"/>
                <a:cs typeface="Consolas"/>
              </a:rPr>
              <a:t>null, </a:t>
            </a:r>
            <a:r>
              <a:rPr lang="en-US" sz="1800" dirty="0" err="1">
                <a:latin typeface="Consolas"/>
                <a:cs typeface="Consolas"/>
              </a:rPr>
              <a:t>dbConfig</a:t>
            </a:r>
            <a:r>
              <a:rPr lang="en-US" sz="1800" dirty="0">
                <a:latin typeface="Consolas"/>
                <a:cs typeface="Consolas"/>
              </a:rPr>
              <a:t>);</a:t>
            </a:r>
          </a:p>
          <a:p>
            <a:pPr marL="0" indent="0">
              <a:buNone/>
            </a:pPr>
            <a:endParaRPr lang="en-US" sz="1800"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5</a:t>
            </a:fld>
            <a:endParaRPr lang="en-US" dirty="0"/>
          </a:p>
        </p:txBody>
      </p:sp>
      <p:sp>
        <p:nvSpPr>
          <p:cNvPr id="3" name="TextBox 2"/>
          <p:cNvSpPr txBox="1"/>
          <p:nvPr/>
        </p:nvSpPr>
        <p:spPr>
          <a:xfrm>
            <a:off x="4114800" y="1041400"/>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val="140059399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 key-value </a:t>
            </a:r>
            <a:r>
              <a:rPr lang="en-US" dirty="0" smtClean="0"/>
              <a:t>API – Example cont.</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Writing and getting values with binding</a:t>
            </a:r>
          </a:p>
          <a:p>
            <a:pPr marL="0" indent="0">
              <a:buNone/>
            </a:pPr>
            <a:r>
              <a:rPr lang="en-US" sz="1800" dirty="0" err="1">
                <a:latin typeface="Consolas"/>
                <a:cs typeface="Consolas"/>
              </a:rPr>
              <a:t>DatabaseEntry</a:t>
            </a:r>
            <a:r>
              <a:rPr lang="en-US" sz="1800" dirty="0">
                <a:latin typeface="Consolas"/>
                <a:cs typeface="Consolas"/>
              </a:rPr>
              <a:t> key = new </a:t>
            </a:r>
            <a:r>
              <a:rPr lang="en-US" sz="1800" dirty="0" err="1">
                <a:latin typeface="Consolas"/>
                <a:cs typeface="Consolas"/>
              </a:rPr>
              <a:t>DatabaseEntry</a:t>
            </a:r>
            <a:r>
              <a:rPr lang="en-US" sz="1800" dirty="0">
                <a:latin typeface="Consolas"/>
                <a:cs typeface="Consolas"/>
              </a:rPr>
              <a:t>();</a:t>
            </a:r>
            <a:br>
              <a:rPr lang="en-US" sz="1800" dirty="0">
                <a:latin typeface="Consolas"/>
                <a:cs typeface="Consolas"/>
              </a:rPr>
            </a:br>
            <a:r>
              <a:rPr lang="en-US" sz="1800" dirty="0" err="1">
                <a:latin typeface="Consolas"/>
                <a:cs typeface="Consolas"/>
              </a:rPr>
              <a:t>DatabaseEntry</a:t>
            </a:r>
            <a:r>
              <a:rPr lang="en-US" sz="1800" dirty="0">
                <a:latin typeface="Consolas"/>
                <a:cs typeface="Consolas"/>
              </a:rPr>
              <a:t> value = new </a:t>
            </a:r>
            <a:r>
              <a:rPr lang="en-US" sz="1800" dirty="0" err="1">
                <a:latin typeface="Consolas"/>
                <a:cs typeface="Consolas"/>
              </a:rPr>
              <a:t>DatabaseEntry</a:t>
            </a:r>
            <a:r>
              <a:rPr lang="en-US" sz="1800" dirty="0">
                <a:latin typeface="Consolas"/>
                <a:cs typeface="Consolas"/>
              </a:rPr>
              <a:t>();</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a:t>TupleBinding</a:t>
            </a:r>
            <a:r>
              <a:rPr lang="en-US" sz="1800" dirty="0"/>
              <a:t>&lt;Long</a:t>
            </a:r>
            <a:r>
              <a:rPr lang="en-US" sz="1800" dirty="0" smtClean="0"/>
              <a:t>&gt; </a:t>
            </a:r>
            <a:r>
              <a:rPr lang="en-US" sz="1800" dirty="0" err="1" smtClean="0">
                <a:latin typeface="Consolas"/>
                <a:cs typeface="Consolas"/>
              </a:rPr>
              <a:t>keyBinding</a:t>
            </a:r>
            <a:r>
              <a:rPr lang="en-US" sz="1800" dirty="0" smtClean="0">
                <a:latin typeface="Consolas"/>
                <a:cs typeface="Consolas"/>
              </a:rPr>
              <a:t> </a:t>
            </a:r>
            <a:r>
              <a:rPr lang="en-US" sz="1800" dirty="0">
                <a:latin typeface="Consolas"/>
                <a:cs typeface="Consolas"/>
              </a:rPr>
              <a:t>= </a:t>
            </a:r>
            <a:r>
              <a:rPr lang="en-US" sz="1800" dirty="0" err="1">
                <a:latin typeface="Consolas"/>
                <a:cs typeface="Consolas"/>
              </a:rPr>
              <a:t>TupleBinding.getPrimitiveBinding</a:t>
            </a:r>
            <a:r>
              <a:rPr lang="en-US" sz="1800" dirty="0">
                <a:latin typeface="Consolas"/>
                <a:cs typeface="Consolas"/>
              </a:rPr>
              <a:t>(</a:t>
            </a:r>
            <a:r>
              <a:rPr lang="en-US" sz="1800" dirty="0" err="1">
                <a:latin typeface="Consolas"/>
                <a:cs typeface="Consolas"/>
              </a:rPr>
              <a:t>Long.class</a:t>
            </a:r>
            <a:r>
              <a:rPr lang="en-US" sz="1800" dirty="0">
                <a:latin typeface="Consolas"/>
                <a:cs typeface="Consolas"/>
              </a:rPr>
              <a:t>);</a:t>
            </a:r>
            <a:br>
              <a:rPr lang="en-US" sz="1800" dirty="0">
                <a:latin typeface="Consolas"/>
                <a:cs typeface="Consolas"/>
              </a:rPr>
            </a:br>
            <a:r>
              <a:rPr lang="en-US" sz="1800" dirty="0" err="1" smtClean="0"/>
              <a:t>TupleBinding</a:t>
            </a:r>
            <a:r>
              <a:rPr lang="en-US" sz="1800" dirty="0" smtClean="0"/>
              <a:t>&lt;String&gt; </a:t>
            </a:r>
            <a:r>
              <a:rPr lang="en-US" sz="1800" dirty="0" err="1" smtClean="0">
                <a:latin typeface="Consolas"/>
                <a:cs typeface="Consolas"/>
              </a:rPr>
              <a:t>valueBinding</a:t>
            </a:r>
            <a:r>
              <a:rPr lang="en-US" sz="1800" dirty="0" smtClean="0">
                <a:latin typeface="Consolas"/>
                <a:cs typeface="Consolas"/>
              </a:rPr>
              <a:t> </a:t>
            </a:r>
            <a:r>
              <a:rPr lang="en-US" sz="1800" dirty="0">
                <a:latin typeface="Consolas"/>
                <a:cs typeface="Consolas"/>
              </a:rPr>
              <a:t>= </a:t>
            </a:r>
            <a:r>
              <a:rPr lang="en-US" sz="1800" dirty="0" err="1">
                <a:latin typeface="Consolas"/>
                <a:cs typeface="Consolas"/>
              </a:rPr>
              <a:t>TupleBinding.getPrimitiveBinding</a:t>
            </a:r>
            <a:r>
              <a:rPr lang="en-US" sz="1800" dirty="0" smtClean="0">
                <a:latin typeface="Consolas"/>
                <a:cs typeface="Consolas"/>
              </a:rPr>
              <a:t>(</a:t>
            </a:r>
            <a:r>
              <a:rPr lang="en-US" sz="1800" dirty="0" err="1" smtClean="0">
                <a:latin typeface="Consolas"/>
                <a:cs typeface="Consolas"/>
              </a:rPr>
              <a:t>String.class</a:t>
            </a:r>
            <a:r>
              <a:rPr lang="en-US" sz="1800" dirty="0">
                <a:latin typeface="Consolas"/>
                <a:cs typeface="Consolas"/>
              </a:rPr>
              <a:t>)</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a:latin typeface="Consolas"/>
                <a:cs typeface="Consolas"/>
              </a:rPr>
              <a:t>keyBinding.objectToEntry</a:t>
            </a:r>
            <a:r>
              <a:rPr lang="en-US" sz="1800" dirty="0" smtClean="0">
                <a:latin typeface="Consolas"/>
                <a:cs typeface="Consolas"/>
              </a:rPr>
              <a:t>(1L, </a:t>
            </a:r>
            <a:r>
              <a:rPr lang="en-US" sz="1800" dirty="0">
                <a:latin typeface="Consolas"/>
                <a:cs typeface="Consolas"/>
              </a:rPr>
              <a:t>key)</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err="1" smtClean="0">
                <a:latin typeface="Consolas"/>
                <a:cs typeface="Consolas"/>
              </a:rPr>
              <a:t>valueBinding.objectToEntry</a:t>
            </a:r>
            <a:r>
              <a:rPr lang="en-US" sz="1800" dirty="0" smtClean="0">
                <a:latin typeface="Consolas"/>
                <a:cs typeface="Consolas"/>
              </a:rPr>
              <a:t>(“value”, value)</a:t>
            </a:r>
            <a:r>
              <a:rPr lang="en-US" sz="1800" dirty="0">
                <a:latin typeface="Consolas"/>
                <a:cs typeface="Consolas"/>
              </a:rPr>
              <a:t>;</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smtClean="0">
                <a:latin typeface="Consolas"/>
                <a:cs typeface="Consolas"/>
              </a:rPr>
              <a:t>db.put</a:t>
            </a:r>
            <a:r>
              <a:rPr lang="en-US" sz="1800" dirty="0" smtClean="0">
                <a:latin typeface="Consolas"/>
                <a:cs typeface="Consolas"/>
              </a:rPr>
              <a:t>(null, </a:t>
            </a:r>
            <a:r>
              <a:rPr lang="en-US" sz="1800" dirty="0">
                <a:latin typeface="Consolas"/>
                <a:cs typeface="Consolas"/>
              </a:rPr>
              <a:t>key, value)</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smtClean="0">
                <a:latin typeface="Consolas"/>
                <a:cs typeface="Consolas"/>
              </a:rPr>
              <a:t>// get the same value back</a:t>
            </a:r>
            <a:r>
              <a:rPr lang="en-US" sz="1800" dirty="0">
                <a:latin typeface="Consolas"/>
                <a:cs typeface="Consolas"/>
              </a:rPr>
              <a:t/>
            </a:r>
            <a:br>
              <a:rPr lang="en-US" sz="1800" dirty="0">
                <a:latin typeface="Consolas"/>
                <a:cs typeface="Consolas"/>
              </a:rPr>
            </a:br>
            <a:r>
              <a:rPr lang="en-US" sz="1800" dirty="0" err="1" smtClean="0">
                <a:latin typeface="Consolas"/>
                <a:cs typeface="Consolas"/>
              </a:rPr>
              <a:t>DatabaseEntry</a:t>
            </a:r>
            <a:r>
              <a:rPr lang="en-US" sz="1800" dirty="0" smtClean="0">
                <a:latin typeface="Consolas"/>
                <a:cs typeface="Consolas"/>
              </a:rPr>
              <a:t> </a:t>
            </a:r>
            <a:r>
              <a:rPr lang="en-US" sz="1800" dirty="0" err="1" smtClean="0">
                <a:latin typeface="Consolas"/>
                <a:cs typeface="Consolas"/>
              </a:rPr>
              <a:t>dbValue</a:t>
            </a:r>
            <a:r>
              <a:rPr lang="en-US" sz="1800" dirty="0" smtClean="0">
                <a:latin typeface="Consolas"/>
                <a:cs typeface="Consolas"/>
              </a:rPr>
              <a:t> = new </a:t>
            </a:r>
            <a:r>
              <a:rPr lang="en-US" sz="1800" dirty="0" err="1" smtClean="0">
                <a:latin typeface="Consolas"/>
                <a:cs typeface="Consolas"/>
              </a:rPr>
              <a:t>DatabaseEntry</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smtClean="0">
                <a:latin typeface="Consolas"/>
                <a:cs typeface="Consolas"/>
              </a:rPr>
              <a:t>db.get</a:t>
            </a:r>
            <a:r>
              <a:rPr lang="en-US" sz="1800" dirty="0" smtClean="0">
                <a:latin typeface="Consolas"/>
                <a:cs typeface="Consolas"/>
              </a:rPr>
              <a:t>(null, key, </a:t>
            </a:r>
            <a:r>
              <a:rPr lang="en-US" sz="1800" dirty="0" err="1" smtClean="0">
                <a:latin typeface="Consolas"/>
                <a:cs typeface="Consolas"/>
              </a:rPr>
              <a:t>dbValue</a:t>
            </a:r>
            <a:r>
              <a:rPr lang="en-US" sz="1800" dirty="0" smtClean="0">
                <a:latin typeface="Consolas"/>
                <a:cs typeface="Consolas"/>
              </a:rPr>
              <a:t>, </a:t>
            </a:r>
            <a:r>
              <a:rPr lang="en-US" sz="1800" dirty="0" err="1" smtClean="0">
                <a:latin typeface="Consolas"/>
                <a:cs typeface="Consolas"/>
              </a:rPr>
              <a:t>LockMode.DEFAULT</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smtClean="0">
                <a:latin typeface="Consolas"/>
                <a:cs typeface="Consolas"/>
              </a:rPr>
              <a:t>String </a:t>
            </a:r>
            <a:r>
              <a:rPr lang="en-US" sz="1800" dirty="0" err="1" smtClean="0">
                <a:latin typeface="Consolas"/>
                <a:cs typeface="Consolas"/>
              </a:rPr>
              <a:t>strValue</a:t>
            </a:r>
            <a:r>
              <a:rPr lang="en-US" sz="1800" dirty="0" smtClean="0">
                <a:latin typeface="Consolas"/>
                <a:cs typeface="Consolas"/>
              </a:rPr>
              <a:t> = </a:t>
            </a:r>
            <a:r>
              <a:rPr lang="en-US" sz="1800" dirty="0" err="1" smtClean="0">
                <a:latin typeface="Consolas"/>
                <a:cs typeface="Consolas"/>
              </a:rPr>
              <a:t>valueBinding.entryToObject</a:t>
            </a:r>
            <a:r>
              <a:rPr lang="en-US" sz="1800" dirty="0" smtClean="0">
                <a:latin typeface="Consolas"/>
                <a:cs typeface="Consolas"/>
              </a:rPr>
              <a:t>(</a:t>
            </a:r>
            <a:r>
              <a:rPr lang="en-US" sz="1800" dirty="0" err="1" smtClean="0">
                <a:latin typeface="Consolas"/>
                <a:cs typeface="Consolas"/>
              </a:rPr>
              <a:t>dbValue</a:t>
            </a:r>
            <a:r>
              <a:rPr lang="en-US" sz="1800" dirty="0" smtClean="0">
                <a:latin typeface="Consolas"/>
                <a:cs typeface="Consolas"/>
              </a:rPr>
              <a:t>);</a:t>
            </a:r>
            <a:endParaRPr lang="en-US" sz="1800"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6</a:t>
            </a:fld>
            <a:endParaRPr lang="en-US" dirty="0"/>
          </a:p>
        </p:txBody>
      </p:sp>
      <p:sp>
        <p:nvSpPr>
          <p:cNvPr id="3" name="TextBox 2"/>
          <p:cNvSpPr txBox="1"/>
          <p:nvPr/>
        </p:nvSpPr>
        <p:spPr>
          <a:xfrm>
            <a:off x="4114800" y="1041400"/>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val="612685634"/>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 key-value </a:t>
            </a:r>
            <a:r>
              <a:rPr lang="en-US" dirty="0" smtClean="0"/>
              <a:t>API – Example cont.</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Using cursors</a:t>
            </a:r>
          </a:p>
          <a:p>
            <a:pPr marL="0" indent="0">
              <a:buNone/>
            </a:pPr>
            <a:r>
              <a:rPr lang="en-US" sz="1800" dirty="0" err="1" smtClean="0">
                <a:latin typeface="Consolas"/>
                <a:cs typeface="Consolas"/>
              </a:rPr>
              <a:t>DatabaseEntry</a:t>
            </a:r>
            <a:r>
              <a:rPr lang="en-US" sz="1800" dirty="0" smtClean="0">
                <a:latin typeface="Consolas"/>
                <a:cs typeface="Consolas"/>
              </a:rPr>
              <a:t> key </a:t>
            </a:r>
            <a:r>
              <a:rPr lang="en-US" sz="1800" dirty="0">
                <a:latin typeface="Consolas"/>
                <a:cs typeface="Consolas"/>
              </a:rPr>
              <a:t>= </a:t>
            </a:r>
            <a:r>
              <a:rPr lang="en-US" sz="1800" dirty="0" smtClean="0">
                <a:latin typeface="Consolas"/>
                <a:cs typeface="Consolas"/>
              </a:rPr>
              <a:t>new </a:t>
            </a:r>
            <a:r>
              <a:rPr lang="en-US" sz="1800" dirty="0" err="1" smtClean="0">
                <a:latin typeface="Consolas"/>
                <a:cs typeface="Consolas"/>
              </a:rPr>
              <a:t>DatabaseEntry</a:t>
            </a:r>
            <a:r>
              <a:rPr lang="en-US" sz="1800" dirty="0" smtClean="0">
                <a:latin typeface="Consolas"/>
                <a:cs typeface="Consolas"/>
              </a:rPr>
              <a:t>();</a:t>
            </a:r>
            <a:r>
              <a:rPr lang="en-US" sz="1800" dirty="0">
                <a:latin typeface="Consolas"/>
                <a:cs typeface="Consolas"/>
              </a:rPr>
              <a:t/>
            </a:r>
            <a:br>
              <a:rPr lang="en-US" sz="1800" dirty="0">
                <a:latin typeface="Consolas"/>
                <a:cs typeface="Consolas"/>
              </a:rPr>
            </a:br>
            <a:r>
              <a:rPr lang="en-US" sz="1800" dirty="0" err="1">
                <a:latin typeface="Consolas"/>
                <a:cs typeface="Consolas"/>
              </a:rPr>
              <a:t>DatabaseEntry</a:t>
            </a:r>
            <a:r>
              <a:rPr lang="en-US" sz="1800" dirty="0">
                <a:latin typeface="Consolas"/>
                <a:cs typeface="Consolas"/>
              </a:rPr>
              <a:t> value = new </a:t>
            </a:r>
            <a:r>
              <a:rPr lang="en-US" sz="1800" dirty="0" err="1">
                <a:latin typeface="Consolas"/>
                <a:cs typeface="Consolas"/>
              </a:rPr>
              <a:t>DatabaseEntry</a:t>
            </a:r>
            <a:r>
              <a:rPr lang="en-US" sz="1800" dirty="0">
                <a:latin typeface="Consolas"/>
                <a:cs typeface="Consolas"/>
              </a:rPr>
              <a:t>();</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a:t>TupleBinding</a:t>
            </a:r>
            <a:r>
              <a:rPr lang="en-US" sz="1800" dirty="0"/>
              <a:t>&lt;Long</a:t>
            </a:r>
            <a:r>
              <a:rPr lang="en-US" sz="1800" dirty="0" smtClean="0"/>
              <a:t>&gt; </a:t>
            </a:r>
            <a:r>
              <a:rPr lang="en-US" sz="1800" dirty="0" err="1" smtClean="0">
                <a:latin typeface="Consolas"/>
                <a:cs typeface="Consolas"/>
              </a:rPr>
              <a:t>keyBinding</a:t>
            </a:r>
            <a:r>
              <a:rPr lang="en-US" sz="1800" dirty="0" smtClean="0">
                <a:latin typeface="Consolas"/>
                <a:cs typeface="Consolas"/>
              </a:rPr>
              <a:t> </a:t>
            </a:r>
            <a:r>
              <a:rPr lang="en-US" sz="1800" dirty="0">
                <a:latin typeface="Consolas"/>
                <a:cs typeface="Consolas"/>
              </a:rPr>
              <a:t>= </a:t>
            </a:r>
            <a:r>
              <a:rPr lang="en-US" sz="1800" dirty="0" err="1">
                <a:latin typeface="Consolas"/>
                <a:cs typeface="Consolas"/>
              </a:rPr>
              <a:t>TupleBinding.getPrimitiveBinding</a:t>
            </a:r>
            <a:r>
              <a:rPr lang="en-US" sz="1800" dirty="0">
                <a:latin typeface="Consolas"/>
                <a:cs typeface="Consolas"/>
              </a:rPr>
              <a:t>(</a:t>
            </a:r>
            <a:r>
              <a:rPr lang="en-US" sz="1800" dirty="0" err="1">
                <a:latin typeface="Consolas"/>
                <a:cs typeface="Consolas"/>
              </a:rPr>
              <a:t>Long.class</a:t>
            </a:r>
            <a:r>
              <a:rPr lang="en-US" sz="1800" dirty="0">
                <a:latin typeface="Consolas"/>
                <a:cs typeface="Consolas"/>
              </a:rPr>
              <a:t>);</a:t>
            </a:r>
            <a:br>
              <a:rPr lang="en-US" sz="1800" dirty="0">
                <a:latin typeface="Consolas"/>
                <a:cs typeface="Consolas"/>
              </a:rPr>
            </a:br>
            <a:r>
              <a:rPr lang="en-US" sz="1800" dirty="0" err="1" smtClean="0"/>
              <a:t>TupleBinding</a:t>
            </a:r>
            <a:r>
              <a:rPr lang="en-US" sz="1800" dirty="0" smtClean="0"/>
              <a:t>&lt;String&gt; </a:t>
            </a:r>
            <a:r>
              <a:rPr lang="en-US" sz="1800" dirty="0" err="1" smtClean="0">
                <a:latin typeface="Consolas"/>
                <a:cs typeface="Consolas"/>
              </a:rPr>
              <a:t>valueBinding</a:t>
            </a:r>
            <a:r>
              <a:rPr lang="en-US" sz="1800" dirty="0" smtClean="0">
                <a:latin typeface="Consolas"/>
                <a:cs typeface="Consolas"/>
              </a:rPr>
              <a:t> </a:t>
            </a:r>
            <a:r>
              <a:rPr lang="en-US" sz="1800" dirty="0">
                <a:latin typeface="Consolas"/>
                <a:cs typeface="Consolas"/>
              </a:rPr>
              <a:t>= </a:t>
            </a:r>
            <a:r>
              <a:rPr lang="en-US" sz="1800" dirty="0" err="1">
                <a:latin typeface="Consolas"/>
                <a:cs typeface="Consolas"/>
              </a:rPr>
              <a:t>TupleBinding.getPrimitiveBinding</a:t>
            </a:r>
            <a:r>
              <a:rPr lang="en-US" sz="1800" dirty="0" smtClean="0">
                <a:latin typeface="Consolas"/>
                <a:cs typeface="Consolas"/>
              </a:rPr>
              <a:t>(</a:t>
            </a:r>
            <a:r>
              <a:rPr lang="en-US" sz="1800" dirty="0" err="1" smtClean="0">
                <a:latin typeface="Consolas"/>
                <a:cs typeface="Consolas"/>
              </a:rPr>
              <a:t>String.class</a:t>
            </a:r>
            <a:r>
              <a:rPr lang="en-US" sz="1800" dirty="0">
                <a:latin typeface="Consolas"/>
                <a:cs typeface="Consolas"/>
              </a:rPr>
              <a:t>)</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err="1">
                <a:latin typeface="Consolas"/>
                <a:cs typeface="Consolas"/>
              </a:rPr>
              <a:t>keyBinding.objectToEntry</a:t>
            </a:r>
            <a:r>
              <a:rPr lang="en-US" sz="1800" dirty="0" smtClean="0">
                <a:latin typeface="Consolas"/>
                <a:cs typeface="Consolas"/>
              </a:rPr>
              <a:t>(1L, </a:t>
            </a:r>
            <a:r>
              <a:rPr lang="en-US" sz="1800" dirty="0">
                <a:latin typeface="Consolas"/>
                <a:cs typeface="Consolas"/>
              </a:rPr>
              <a:t>key)</a:t>
            </a:r>
            <a:r>
              <a:rPr lang="en-US" sz="1800" dirty="0" smtClean="0">
                <a:latin typeface="Consolas"/>
                <a:cs typeface="Consolas"/>
              </a:rPr>
              <a:t>;</a:t>
            </a:r>
            <a:r>
              <a:rPr lang="en-US" sz="1800" dirty="0">
                <a:latin typeface="Consolas"/>
                <a:cs typeface="Consolas"/>
              </a:rPr>
              <a:t>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smtClean="0">
                <a:latin typeface="Consolas"/>
                <a:cs typeface="Consolas"/>
              </a:rPr>
              <a:t>Cursor cur = </a:t>
            </a:r>
            <a:r>
              <a:rPr lang="en-US" sz="1800" dirty="0" err="1" smtClean="0">
                <a:latin typeface="Consolas"/>
                <a:cs typeface="Consolas"/>
              </a:rPr>
              <a:t>db.openCursor</a:t>
            </a:r>
            <a:r>
              <a:rPr lang="en-US" sz="1800" dirty="0" smtClean="0">
                <a:latin typeface="Consolas"/>
                <a:cs typeface="Consolas"/>
              </a:rPr>
              <a:t>(null, null);</a:t>
            </a:r>
            <a:r>
              <a:rPr lang="en-US" sz="1800" dirty="0">
                <a:latin typeface="Consolas"/>
                <a:cs typeface="Consolas"/>
              </a:rPr>
              <a:t> </a:t>
            </a:r>
            <a:br>
              <a:rPr lang="en-US" sz="1800" dirty="0">
                <a:latin typeface="Consolas"/>
                <a:cs typeface="Consolas"/>
              </a:rPr>
            </a:br>
            <a:r>
              <a:rPr lang="en-US" sz="1800" dirty="0" err="1" smtClean="0">
                <a:latin typeface="Consolas"/>
                <a:cs typeface="Consolas"/>
              </a:rPr>
              <a:t>OperationStatus</a:t>
            </a:r>
            <a:r>
              <a:rPr lang="en-US" sz="1800" dirty="0" smtClean="0">
                <a:latin typeface="Consolas"/>
                <a:cs typeface="Consolas"/>
              </a:rPr>
              <a:t> status </a:t>
            </a:r>
            <a:r>
              <a:rPr lang="en-US" sz="1800" dirty="0">
                <a:latin typeface="Consolas"/>
                <a:cs typeface="Consolas"/>
              </a:rPr>
              <a:t>= </a:t>
            </a:r>
            <a:r>
              <a:rPr lang="en-US" sz="1800" dirty="0" err="1" smtClean="0">
                <a:latin typeface="Consolas"/>
                <a:cs typeface="Consolas"/>
              </a:rPr>
              <a:t>cur.getSearchKey</a:t>
            </a:r>
            <a:r>
              <a:rPr lang="en-US" sz="1800" dirty="0" smtClean="0">
                <a:latin typeface="Consolas"/>
                <a:cs typeface="Consolas"/>
              </a:rPr>
              <a:t>(key, value, </a:t>
            </a:r>
            <a:r>
              <a:rPr lang="en-US" sz="1800" dirty="0" err="1" smtClean="0">
                <a:latin typeface="Consolas"/>
                <a:cs typeface="Consolas"/>
              </a:rPr>
              <a:t>LockMode.DEFAULT</a:t>
            </a:r>
            <a:r>
              <a:rPr lang="en-US" sz="1800" dirty="0" smtClean="0">
                <a:latin typeface="Consolas"/>
                <a:cs typeface="Consolas"/>
              </a:rPr>
              <a:t>); </a:t>
            </a:r>
            <a:r>
              <a:rPr lang="en-US" sz="1800" dirty="0">
                <a:latin typeface="Consolas"/>
                <a:cs typeface="Consolas"/>
              </a:rPr>
              <a:t/>
            </a:r>
            <a:br>
              <a:rPr lang="en-US" sz="1800" dirty="0">
                <a:latin typeface="Consolas"/>
                <a:cs typeface="Consolas"/>
              </a:rPr>
            </a:br>
            <a:r>
              <a:rPr lang="en-US" sz="1800" dirty="0">
                <a:latin typeface="Consolas"/>
                <a:cs typeface="Consolas"/>
              </a:rPr>
              <a:t/>
            </a:r>
            <a:br>
              <a:rPr lang="en-US" sz="1800" dirty="0">
                <a:latin typeface="Consolas"/>
                <a:cs typeface="Consolas"/>
              </a:rPr>
            </a:br>
            <a:r>
              <a:rPr lang="en-US" sz="1800" dirty="0" smtClean="0">
                <a:latin typeface="Consolas"/>
                <a:cs typeface="Consolas"/>
              </a:rPr>
              <a:t>if (status == </a:t>
            </a:r>
            <a:r>
              <a:rPr lang="en-US" sz="1800" dirty="0" err="1" smtClean="0">
                <a:latin typeface="Consolas"/>
                <a:cs typeface="Consolas"/>
              </a:rPr>
              <a:t>OperationStatus.SUCCESS</a:t>
            </a:r>
            <a:r>
              <a:rPr lang="en-US" sz="1800" dirty="0" smtClean="0">
                <a:latin typeface="Consolas"/>
                <a:cs typeface="Consolas"/>
              </a:rPr>
              <a:t>)</a:t>
            </a:r>
            <a:r>
              <a:rPr lang="en-US" sz="1800" dirty="0">
                <a:latin typeface="Consolas"/>
                <a:cs typeface="Consolas"/>
              </a:rPr>
              <a:t/>
            </a:r>
            <a:br>
              <a:rPr lang="en-US" sz="1800" dirty="0">
                <a:latin typeface="Consolas"/>
                <a:cs typeface="Consolas"/>
              </a:rPr>
            </a:br>
            <a:r>
              <a:rPr lang="en-US" sz="1800" dirty="0" smtClean="0">
                <a:latin typeface="Consolas"/>
                <a:cs typeface="Consolas"/>
              </a:rPr>
              <a:t>  String </a:t>
            </a:r>
            <a:r>
              <a:rPr lang="en-US" sz="1800" dirty="0" err="1" smtClean="0">
                <a:latin typeface="Consolas"/>
                <a:cs typeface="Consolas"/>
              </a:rPr>
              <a:t>strValue</a:t>
            </a:r>
            <a:r>
              <a:rPr lang="en-US" sz="1800" dirty="0" smtClean="0">
                <a:latin typeface="Consolas"/>
                <a:cs typeface="Consolas"/>
              </a:rPr>
              <a:t> = </a:t>
            </a:r>
            <a:r>
              <a:rPr lang="en-US" sz="1800" dirty="0" err="1" smtClean="0">
                <a:latin typeface="Consolas"/>
                <a:cs typeface="Consolas"/>
              </a:rPr>
              <a:t>valueBinding.entryToObject</a:t>
            </a:r>
            <a:r>
              <a:rPr lang="en-US" sz="1800" dirty="0" smtClean="0">
                <a:latin typeface="Consolas"/>
                <a:cs typeface="Consolas"/>
              </a:rPr>
              <a:t>(</a:t>
            </a:r>
            <a:r>
              <a:rPr lang="en-US" sz="1800" dirty="0" err="1" smtClean="0">
                <a:latin typeface="Consolas"/>
                <a:cs typeface="Consolas"/>
              </a:rPr>
              <a:t>dbValue</a:t>
            </a:r>
            <a:r>
              <a:rPr lang="en-US" sz="1800" dirty="0" smtClean="0">
                <a:latin typeface="Consolas"/>
                <a:cs typeface="Consolas"/>
              </a:rPr>
              <a:t>);</a:t>
            </a:r>
            <a:endParaRPr lang="en-US" sz="1800"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7</a:t>
            </a:fld>
            <a:endParaRPr lang="en-US" dirty="0"/>
          </a:p>
        </p:txBody>
      </p:sp>
      <p:sp>
        <p:nvSpPr>
          <p:cNvPr id="3" name="TextBox 2"/>
          <p:cNvSpPr txBox="1"/>
          <p:nvPr/>
        </p:nvSpPr>
        <p:spPr>
          <a:xfrm>
            <a:off x="4114800" y="1041400"/>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p14="http://schemas.microsoft.com/office/powerpoint/2010/main" val="379996410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persistence layer API</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Higher level </a:t>
            </a:r>
            <a:r>
              <a:rPr lang="en-US" dirty="0"/>
              <a:t>API</a:t>
            </a:r>
          </a:p>
          <a:p>
            <a:pPr lvl="1"/>
            <a:r>
              <a:rPr lang="en-US" dirty="0" smtClean="0"/>
              <a:t>Work with objects instead of key-value pairs</a:t>
            </a:r>
          </a:p>
          <a:p>
            <a:pPr lvl="1"/>
            <a:r>
              <a:rPr lang="en-US" dirty="0" smtClean="0"/>
              <a:t>Use annotation, less cluttered code</a:t>
            </a:r>
          </a:p>
          <a:p>
            <a:pPr lvl="1"/>
            <a:r>
              <a:rPr lang="en-US" dirty="0" smtClean="0"/>
              <a:t>Work better with relatively static schema</a:t>
            </a:r>
          </a:p>
          <a:p>
            <a:pPr lvl="1"/>
            <a:r>
              <a:rPr lang="en-US" dirty="0" smtClean="0"/>
              <a:t>Require Java 5+</a:t>
            </a:r>
          </a:p>
          <a:p>
            <a:r>
              <a:rPr lang="en-US" dirty="0" smtClean="0"/>
              <a:t>Core classes</a:t>
            </a:r>
          </a:p>
          <a:p>
            <a:pPr lvl="1"/>
            <a:r>
              <a:rPr lang="en-US" dirty="0" err="1" smtClean="0"/>
              <a:t>EntityStore</a:t>
            </a:r>
            <a:endParaRPr lang="en-US" dirty="0" smtClean="0"/>
          </a:p>
          <a:p>
            <a:pPr lvl="1"/>
            <a:r>
              <a:rPr lang="en-US" dirty="0" err="1" smtClean="0"/>
              <a:t>PrimaryIndex</a:t>
            </a:r>
            <a:r>
              <a:rPr lang="en-US" dirty="0" smtClean="0"/>
              <a:t>/</a:t>
            </a:r>
            <a:r>
              <a:rPr lang="en-US" dirty="0" err="1" smtClean="0"/>
              <a:t>SecondaryIndex</a:t>
            </a:r>
            <a:endParaRPr lang="en-US" dirty="0" smtClean="0"/>
          </a:p>
          <a:p>
            <a:pPr lvl="1"/>
            <a:r>
              <a:rPr lang="en-US" dirty="0" err="1" smtClean="0"/>
              <a:t>EntityCursor</a:t>
            </a:r>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8</a:t>
            </a:fld>
            <a:endParaRPr lang="en-US" dirty="0"/>
          </a:p>
        </p:txBody>
      </p:sp>
    </p:spTree>
    <p:extLst>
      <p:ext uri="{BB962C8B-B14F-4D97-AF65-F5344CB8AC3E}">
        <p14:creationId xmlns:p14="http://schemas.microsoft.com/office/powerpoint/2010/main" val="268457393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persistence layer API - Example</a:t>
            </a:r>
            <a:endParaRPr lang="en-US" dirty="0"/>
          </a:p>
        </p:txBody>
      </p:sp>
      <p:sp>
        <p:nvSpPr>
          <p:cNvPr id="4" name="Content Placeholder 3"/>
          <p:cNvSpPr>
            <a:spLocks noGrp="1"/>
          </p:cNvSpPr>
          <p:nvPr>
            <p:ph idx="1"/>
          </p:nvPr>
        </p:nvSpPr>
        <p:spPr>
          <a:xfrm>
            <a:off x="530491" y="1524000"/>
            <a:ext cx="11126522" cy="4572000"/>
          </a:xfrm>
        </p:spPr>
        <p:txBody>
          <a:bodyPr/>
          <a:lstStyle/>
          <a:p>
            <a:r>
              <a:rPr lang="en-US" dirty="0" smtClean="0"/>
              <a:t>Opening the environment and entity store</a:t>
            </a:r>
          </a:p>
          <a:p>
            <a:pPr marL="0" indent="0">
              <a:buNone/>
            </a:pPr>
            <a:r>
              <a:rPr lang="en-US" sz="1800" dirty="0" err="1">
                <a:solidFill>
                  <a:srgbClr val="5F5F5F"/>
                </a:solidFill>
                <a:latin typeface="Consolas"/>
                <a:cs typeface="Consolas"/>
              </a:rPr>
              <a:t>EnvironmentConfig</a:t>
            </a:r>
            <a:r>
              <a:rPr lang="en-US" sz="1800" dirty="0">
                <a:solidFill>
                  <a:srgbClr val="5F5F5F"/>
                </a:solidFill>
                <a:latin typeface="Consolas"/>
                <a:cs typeface="Consolas"/>
              </a:rPr>
              <a:t> </a:t>
            </a:r>
            <a:r>
              <a:rPr lang="en-US" sz="1800" dirty="0" err="1">
                <a:solidFill>
                  <a:srgbClr val="5F5F5F"/>
                </a:solidFill>
                <a:latin typeface="Consolas"/>
                <a:cs typeface="Consolas"/>
              </a:rPr>
              <a:t>envConfig</a:t>
            </a:r>
            <a:r>
              <a:rPr lang="en-US" sz="1800" dirty="0">
                <a:solidFill>
                  <a:srgbClr val="5F5F5F"/>
                </a:solidFill>
                <a:latin typeface="Consolas"/>
                <a:cs typeface="Consolas"/>
              </a:rPr>
              <a:t> = new </a:t>
            </a:r>
            <a:r>
              <a:rPr lang="en-US" sz="1800" dirty="0" err="1">
                <a:solidFill>
                  <a:srgbClr val="5F5F5F"/>
                </a:solidFill>
                <a:latin typeface="Consolas"/>
                <a:cs typeface="Consolas"/>
              </a:rPr>
              <a:t>EnvironmentConfig</a:t>
            </a:r>
            <a:r>
              <a:rPr lang="en-US" sz="1800" dirty="0">
                <a:solidFill>
                  <a:srgbClr val="5F5F5F"/>
                </a:solidFill>
                <a:latin typeface="Consolas"/>
                <a:cs typeface="Consolas"/>
              </a:rPr>
              <a:t>();</a:t>
            </a:r>
            <a:br>
              <a:rPr lang="en-US" sz="1800" dirty="0">
                <a:solidFill>
                  <a:srgbClr val="5F5F5F"/>
                </a:solidFill>
                <a:latin typeface="Consolas"/>
                <a:cs typeface="Consolas"/>
              </a:rPr>
            </a:br>
            <a:r>
              <a:rPr lang="en-US" sz="1800" dirty="0" err="1">
                <a:solidFill>
                  <a:srgbClr val="5F5F5F"/>
                </a:solidFill>
                <a:latin typeface="Consolas"/>
                <a:cs typeface="Consolas"/>
              </a:rPr>
              <a:t>envConfig.setInitializeCache</a:t>
            </a:r>
            <a:r>
              <a:rPr lang="en-US" sz="1800" dirty="0">
                <a:solidFill>
                  <a:srgbClr val="5F5F5F"/>
                </a:solidFill>
                <a:latin typeface="Consolas"/>
                <a:cs typeface="Consolas"/>
              </a:rPr>
              <a:t>(true);</a:t>
            </a:r>
            <a:br>
              <a:rPr lang="en-US" sz="1800" dirty="0">
                <a:solidFill>
                  <a:srgbClr val="5F5F5F"/>
                </a:solidFill>
                <a:latin typeface="Consolas"/>
                <a:cs typeface="Consolas"/>
              </a:rPr>
            </a:br>
            <a:r>
              <a:rPr lang="en-US" sz="1800" dirty="0" err="1">
                <a:solidFill>
                  <a:srgbClr val="5F5F5F"/>
                </a:solidFill>
                <a:latin typeface="Consolas"/>
                <a:cs typeface="Consolas"/>
              </a:rPr>
              <a:t>envConfig.setInitializeLocking</a:t>
            </a:r>
            <a:r>
              <a:rPr lang="en-US" sz="1800" dirty="0">
                <a:solidFill>
                  <a:srgbClr val="5F5F5F"/>
                </a:solidFill>
                <a:latin typeface="Consolas"/>
                <a:cs typeface="Consolas"/>
              </a:rPr>
              <a:t>(true);</a:t>
            </a:r>
            <a:br>
              <a:rPr lang="en-US" sz="1800" dirty="0">
                <a:solidFill>
                  <a:srgbClr val="5F5F5F"/>
                </a:solidFill>
                <a:latin typeface="Consolas"/>
                <a:cs typeface="Consolas"/>
              </a:rPr>
            </a:br>
            <a:r>
              <a:rPr lang="en-US" sz="1800" dirty="0" err="1">
                <a:solidFill>
                  <a:srgbClr val="5F5F5F"/>
                </a:solidFill>
                <a:latin typeface="Consolas"/>
                <a:cs typeface="Consolas"/>
              </a:rPr>
              <a:t>envConfig.setInitializeLogging</a:t>
            </a:r>
            <a:r>
              <a:rPr lang="en-US" sz="1800" dirty="0">
                <a:solidFill>
                  <a:srgbClr val="5F5F5F"/>
                </a:solidFill>
                <a:latin typeface="Consolas"/>
                <a:cs typeface="Consolas"/>
              </a:rPr>
              <a:t>(true);</a:t>
            </a:r>
            <a:br>
              <a:rPr lang="en-US" sz="1800" dirty="0">
                <a:solidFill>
                  <a:srgbClr val="5F5F5F"/>
                </a:solidFill>
                <a:latin typeface="Consolas"/>
                <a:cs typeface="Consolas"/>
              </a:rPr>
            </a:br>
            <a:r>
              <a:rPr lang="en-US" sz="1800" dirty="0" err="1">
                <a:solidFill>
                  <a:srgbClr val="5F5F5F"/>
                </a:solidFill>
                <a:latin typeface="Consolas"/>
                <a:cs typeface="Consolas"/>
              </a:rPr>
              <a:t>envConfig.setTransactional</a:t>
            </a:r>
            <a:r>
              <a:rPr lang="en-US" sz="1800" dirty="0">
                <a:solidFill>
                  <a:srgbClr val="5F5F5F"/>
                </a:solidFill>
                <a:latin typeface="Consolas"/>
                <a:cs typeface="Consolas"/>
              </a:rPr>
              <a:t>(true);</a:t>
            </a:r>
            <a:br>
              <a:rPr lang="en-US" sz="1800" dirty="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a:solidFill>
                  <a:srgbClr val="5F5F5F"/>
                </a:solidFill>
                <a:latin typeface="Consolas"/>
                <a:cs typeface="Consolas"/>
              </a:rPr>
              <a:t>Environment </a:t>
            </a:r>
            <a:r>
              <a:rPr lang="en-US" sz="1800" dirty="0" err="1">
                <a:solidFill>
                  <a:srgbClr val="5F5F5F"/>
                </a:solidFill>
                <a:latin typeface="Consolas"/>
                <a:cs typeface="Consolas"/>
              </a:rPr>
              <a:t>env</a:t>
            </a:r>
            <a:r>
              <a:rPr lang="en-US" sz="1800" dirty="0">
                <a:solidFill>
                  <a:srgbClr val="5F5F5F"/>
                </a:solidFill>
                <a:latin typeface="Consolas"/>
                <a:cs typeface="Consolas"/>
              </a:rPr>
              <a:t> = new Environment(“</a:t>
            </a:r>
            <a:r>
              <a:rPr lang="en-US" sz="1800" dirty="0" err="1">
                <a:solidFill>
                  <a:srgbClr val="5F5F5F"/>
                </a:solidFill>
                <a:latin typeface="Consolas"/>
                <a:cs typeface="Consolas"/>
              </a:rPr>
              <a:t>envHome</a:t>
            </a:r>
            <a:r>
              <a:rPr lang="en-US" sz="1800" dirty="0">
                <a:solidFill>
                  <a:srgbClr val="5F5F5F"/>
                </a:solidFill>
                <a:latin typeface="Consolas"/>
                <a:cs typeface="Consolas"/>
              </a:rPr>
              <a:t>”, </a:t>
            </a:r>
            <a:r>
              <a:rPr lang="en-US" sz="1800" dirty="0" err="1">
                <a:solidFill>
                  <a:srgbClr val="5F5F5F"/>
                </a:solidFill>
                <a:latin typeface="Consolas"/>
                <a:cs typeface="Consolas"/>
              </a:rPr>
              <a:t>envConfig</a:t>
            </a:r>
            <a:r>
              <a:rPr lang="en-US" sz="1800" dirty="0">
                <a:solidFill>
                  <a:srgbClr val="5F5F5F"/>
                </a:solidFill>
                <a:latin typeface="Consolas"/>
                <a:cs typeface="Consolas"/>
              </a:rPr>
              <a:t>)</a:t>
            </a:r>
            <a:r>
              <a:rPr lang="en-US" sz="1800" dirty="0" smtClean="0">
                <a:solidFill>
                  <a:srgbClr val="5F5F5F"/>
                </a:solidFill>
                <a:latin typeface="Consolas"/>
                <a:cs typeface="Consolas"/>
              </a:rPr>
              <a:t>;</a:t>
            </a:r>
            <a:r>
              <a:rPr lang="en-US" sz="1800" dirty="0">
                <a:solidFill>
                  <a:srgbClr val="5F5F5F"/>
                </a:solidFill>
                <a:latin typeface="Consolas"/>
                <a:cs typeface="Consolas"/>
              </a:rPr>
              <a:t> </a:t>
            </a:r>
            <a:br>
              <a:rPr lang="en-US" sz="1800" dirty="0">
                <a:solidFill>
                  <a:srgbClr val="5F5F5F"/>
                </a:solidFill>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err="1" smtClean="0">
                <a:latin typeface="Consolas"/>
                <a:cs typeface="Consolas"/>
              </a:rPr>
              <a:t>StoreConfig</a:t>
            </a:r>
            <a:r>
              <a:rPr lang="en-US" sz="1800" dirty="0" smtClean="0">
                <a:latin typeface="Consolas"/>
                <a:cs typeface="Consolas"/>
              </a:rPr>
              <a:t> </a:t>
            </a:r>
            <a:r>
              <a:rPr lang="en-US" sz="1800" dirty="0" err="1" smtClean="0">
                <a:latin typeface="Consolas"/>
                <a:cs typeface="Consolas"/>
              </a:rPr>
              <a:t>storeConfig</a:t>
            </a:r>
            <a:r>
              <a:rPr lang="en-US" sz="1800" dirty="0" smtClean="0">
                <a:latin typeface="Consolas"/>
                <a:cs typeface="Consolas"/>
              </a:rPr>
              <a:t> </a:t>
            </a:r>
            <a:r>
              <a:rPr lang="en-US" sz="1800" dirty="0">
                <a:latin typeface="Consolas"/>
                <a:cs typeface="Consolas"/>
              </a:rPr>
              <a:t>= </a:t>
            </a:r>
            <a:r>
              <a:rPr lang="en-US" sz="1800" dirty="0">
                <a:latin typeface="Consolas"/>
                <a:cs typeface="Consolas"/>
              </a:rPr>
              <a:t>new </a:t>
            </a:r>
            <a:r>
              <a:rPr lang="en-US" sz="1800" dirty="0" err="1">
                <a:latin typeface="Consolas"/>
                <a:cs typeface="Consolas"/>
              </a:rPr>
              <a:t>StoreConfig</a:t>
            </a:r>
            <a:r>
              <a:rPr lang="en-US" sz="1800" dirty="0">
                <a:latin typeface="Consolas"/>
                <a:cs typeface="Consolas"/>
              </a:rPr>
              <a:t>()</a:t>
            </a:r>
            <a:r>
              <a:rPr lang="en-US" sz="1800" dirty="0">
                <a:latin typeface="Consolas"/>
                <a:cs typeface="Consolas"/>
              </a:rPr>
              <a:t>;</a:t>
            </a:r>
            <a:br>
              <a:rPr lang="en-US" sz="1800" dirty="0">
                <a:latin typeface="Consolas"/>
                <a:cs typeface="Consolas"/>
              </a:rPr>
            </a:br>
            <a:r>
              <a:rPr lang="en-US" sz="1800" dirty="0" err="1" smtClean="0">
                <a:latin typeface="Consolas"/>
                <a:cs typeface="Consolas"/>
              </a:rPr>
              <a:t>storeConfig.setAllowCreate</a:t>
            </a:r>
            <a:r>
              <a:rPr lang="en-US" sz="1800" dirty="0">
                <a:latin typeface="Consolas"/>
                <a:cs typeface="Consolas"/>
              </a:rPr>
              <a:t>(</a:t>
            </a:r>
            <a:r>
              <a:rPr lang="en-US" sz="1800" dirty="0">
                <a:latin typeface="Consolas"/>
                <a:cs typeface="Consolas"/>
              </a:rPr>
              <a:t>true</a:t>
            </a:r>
            <a:r>
              <a:rPr lang="en-US" sz="1800" dirty="0">
                <a:latin typeface="Consolas"/>
                <a:cs typeface="Consolas"/>
              </a:rPr>
              <a:t>).</a:t>
            </a:r>
            <a:r>
              <a:rPr lang="en-US" sz="1800" dirty="0" err="1">
                <a:latin typeface="Consolas"/>
                <a:cs typeface="Consolas"/>
              </a:rPr>
              <a:t>setTransactional</a:t>
            </a:r>
            <a:r>
              <a:rPr lang="en-US" sz="1800" dirty="0">
                <a:latin typeface="Consolas"/>
                <a:cs typeface="Consolas"/>
              </a:rPr>
              <a:t>(</a:t>
            </a:r>
            <a:r>
              <a:rPr lang="en-US" sz="1800" dirty="0">
                <a:latin typeface="Consolas"/>
                <a:cs typeface="Consolas"/>
              </a:rPr>
              <a:t>true</a:t>
            </a:r>
            <a:r>
              <a:rPr lang="en-US" sz="1800" dirty="0">
                <a:latin typeface="Consolas"/>
                <a:cs typeface="Consolas"/>
              </a:rPr>
              <a:t>)</a:t>
            </a:r>
            <a:r>
              <a:rPr lang="en-US" sz="1800" dirty="0">
                <a:latin typeface="Consolas"/>
                <a:cs typeface="Consolas"/>
              </a:rPr>
              <a:t>;</a:t>
            </a:r>
            <a:br>
              <a:rPr lang="en-US" sz="1800" dirty="0">
                <a:latin typeface="Consolas"/>
                <a:cs typeface="Consolas"/>
              </a:rPr>
            </a:br>
            <a:r>
              <a:rPr lang="en-US" sz="1800" dirty="0">
                <a:solidFill>
                  <a:srgbClr val="5F5F5F"/>
                </a:solidFill>
                <a:latin typeface="Consolas"/>
                <a:cs typeface="Consolas"/>
              </a:rPr>
              <a:t/>
            </a:r>
            <a:br>
              <a:rPr lang="en-US" sz="1800" dirty="0">
                <a:solidFill>
                  <a:srgbClr val="5F5F5F"/>
                </a:solidFill>
                <a:latin typeface="Consolas"/>
                <a:cs typeface="Consolas"/>
              </a:rPr>
            </a:br>
            <a:r>
              <a:rPr lang="en-US" sz="1800" dirty="0" err="1" smtClean="0">
                <a:latin typeface="Consolas"/>
                <a:cs typeface="Consolas"/>
              </a:rPr>
              <a:t>EntityStore</a:t>
            </a:r>
            <a:r>
              <a:rPr lang="en-US" sz="1800" dirty="0" smtClean="0">
                <a:latin typeface="Consolas"/>
                <a:cs typeface="Consolas"/>
              </a:rPr>
              <a:t> store = new </a:t>
            </a:r>
            <a:r>
              <a:rPr lang="en-US" sz="1800" dirty="0" err="1">
                <a:latin typeface="Consolas"/>
                <a:cs typeface="Consolas"/>
              </a:rPr>
              <a:t>EntityStore</a:t>
            </a:r>
            <a:r>
              <a:rPr lang="en-US" sz="1800" dirty="0">
                <a:latin typeface="Consolas"/>
                <a:cs typeface="Consolas"/>
              </a:rPr>
              <a:t>(</a:t>
            </a:r>
            <a:r>
              <a:rPr lang="en-US" sz="1800" dirty="0" err="1">
                <a:latin typeface="Consolas"/>
                <a:cs typeface="Consolas"/>
              </a:rPr>
              <a:t>env</a:t>
            </a:r>
            <a:r>
              <a:rPr lang="en-US" sz="1800" dirty="0">
                <a:latin typeface="Consolas"/>
                <a:cs typeface="Consolas"/>
              </a:rPr>
              <a:t>, </a:t>
            </a:r>
            <a:r>
              <a:rPr lang="en-US" sz="1800" dirty="0">
                <a:latin typeface="Consolas"/>
                <a:cs typeface="Consolas"/>
              </a:rPr>
              <a:t>name</a:t>
            </a:r>
            <a:r>
              <a:rPr lang="en-US" sz="1800" dirty="0">
                <a:latin typeface="Consolas"/>
                <a:cs typeface="Consolas"/>
              </a:rPr>
              <a:t>, </a:t>
            </a:r>
            <a:r>
              <a:rPr lang="en-US" sz="1800" dirty="0" err="1" smtClean="0">
                <a:latin typeface="Consolas"/>
                <a:cs typeface="Consolas"/>
              </a:rPr>
              <a:t>storeConfig</a:t>
            </a:r>
            <a:r>
              <a:rPr lang="en-US" sz="1800" dirty="0" smtClean="0">
                <a:latin typeface="Consolas"/>
                <a:cs typeface="Consolas"/>
              </a:rPr>
              <a:t>)</a:t>
            </a:r>
            <a:r>
              <a:rPr lang="en-US" sz="1800" dirty="0">
                <a:latin typeface="Consolas"/>
                <a:cs typeface="Consolas"/>
              </a:rPr>
              <a:t>;</a:t>
            </a:r>
            <a:r>
              <a:rPr lang="en-US" sz="1800" dirty="0" smtClean="0">
                <a:solidFill>
                  <a:srgbClr val="5F5F5F"/>
                </a:solidFill>
                <a:latin typeface="Consolas"/>
                <a:cs typeface="Consolas"/>
              </a:rPr>
              <a:t> </a:t>
            </a:r>
            <a:r>
              <a:rPr lang="en-US" sz="1800" dirty="0">
                <a:solidFill>
                  <a:srgbClr val="5F5F5F"/>
                </a:solidFill>
                <a:latin typeface="Consolas"/>
                <a:cs typeface="Consolas"/>
              </a:rPr>
              <a:t/>
            </a:r>
            <a:br>
              <a:rPr lang="en-US" sz="1800" dirty="0">
                <a:solidFill>
                  <a:srgbClr val="5F5F5F"/>
                </a:solidFill>
                <a:latin typeface="Consolas"/>
                <a:cs typeface="Consolas"/>
              </a:rPr>
            </a:br>
            <a:endParaRPr lang="en-US" dirty="0">
              <a:latin typeface="Consolas"/>
              <a:cs typeface="Consolas"/>
            </a:endParaRPr>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16"/>
          </p:nvPr>
        </p:nvSpPr>
        <p:spPr/>
        <p:txBody>
          <a:bodyPr/>
          <a:lstStyle/>
          <a:p>
            <a:pPr>
              <a:defRPr/>
            </a:pPr>
            <a:fld id="{B767642F-84C7-4C18-A529-8DC08782227E}" type="slidenum">
              <a:rPr lang="en-US" smtClean="0"/>
              <a:pPr>
                <a:defRPr/>
              </a:pPr>
              <a:t>9</a:t>
            </a:fld>
            <a:endParaRPr lang="en-US" dirty="0"/>
          </a:p>
        </p:txBody>
      </p:sp>
    </p:spTree>
    <p:extLst>
      <p:ext uri="{BB962C8B-B14F-4D97-AF65-F5344CB8AC3E}">
        <p14:creationId xmlns:p14="http://schemas.microsoft.com/office/powerpoint/2010/main" val="91687003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VC_Oracle_2014">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xmlns=""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ppt/theme/themeOverride2.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ppt/theme/themeOverride3.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ppt/theme/themeOverride4.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ppt/theme/themeOverride5.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CVC_Oracle_2014</Template>
  <TotalTime>29750</TotalTime>
  <Words>714</Words>
  <Application>Microsoft Macintosh PowerPoint</Application>
  <PresentationFormat>Custom</PresentationFormat>
  <Paragraphs>191</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CVC_Oracle_2014</vt:lpstr>
      <vt:lpstr>BDB Java Sample Program</vt:lpstr>
      <vt:lpstr>Berkeley DB</vt:lpstr>
      <vt:lpstr>Berkeley DB for Java</vt:lpstr>
      <vt:lpstr>Base key-value API</vt:lpstr>
      <vt:lpstr>Base key-value API - Example</vt:lpstr>
      <vt:lpstr>Base key-value API – Example cont.</vt:lpstr>
      <vt:lpstr>Base key-value API – Example cont.</vt:lpstr>
      <vt:lpstr>Direct persistence layer API</vt:lpstr>
      <vt:lpstr>Direct persistence layer API - Example</vt:lpstr>
      <vt:lpstr>Direct persistence layer API – Example cont.</vt:lpstr>
      <vt:lpstr>Direct persistence layer API – Example cont.</vt:lpstr>
      <vt:lpstr>JDBC API</vt:lpstr>
      <vt:lpstr>The sample program</vt:lpstr>
      <vt:lpstr>The sample program – cont.</vt:lpstr>
      <vt:lpstr>The sample program – Data model</vt:lpstr>
      <vt:lpstr>The sample program – Data access layer</vt:lpstr>
      <vt:lpstr>The sample program – Application components</vt:lpstr>
      <vt:lpstr>The sample program - Run</vt:lpstr>
      <vt:lpstr>Resources</vt:lpstr>
      <vt:lpstr>PowerPoint Presentation</vt:lpstr>
    </vt:vector>
  </TitlesOfParts>
  <Company>Oracle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Greene</dc:creator>
  <cp:keywords>Oracle corporate Tagline</cp:keywords>
  <cp:lastModifiedBy>Yong Li</cp:lastModifiedBy>
  <cp:revision>266</cp:revision>
  <dcterms:created xsi:type="dcterms:W3CDTF">2014-05-29T16:01:51Z</dcterms:created>
  <dcterms:modified xsi:type="dcterms:W3CDTF">2015-02-07T06:43:25Z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