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792" r:id="rId2"/>
    <p:sldId id="793" r:id="rId3"/>
    <p:sldId id="794" r:id="rId4"/>
    <p:sldId id="795" r:id="rId5"/>
    <p:sldId id="796" r:id="rId6"/>
    <p:sldId id="797" r:id="rId7"/>
    <p:sldId id="798" r:id="rId8"/>
    <p:sldId id="800" r:id="rId9"/>
    <p:sldId id="799" r:id="rId10"/>
    <p:sldId id="801" r:id="rId11"/>
    <p:sldId id="802" r:id="rId12"/>
    <p:sldId id="803" r:id="rId13"/>
    <p:sldId id="804" r:id="rId14"/>
    <p:sldId id="805" r:id="rId15"/>
    <p:sldId id="806" r:id="rId16"/>
    <p:sldId id="807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2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EC4851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49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536"/>
    </p:cViewPr>
  </p:sorterViewPr>
  <p:notesViewPr>
    <p:cSldViewPr snapToGrid="0" snapToObjects="1">
      <p:cViewPr varScale="1">
        <p:scale>
          <a:sx n="37" d="100"/>
          <a:sy n="37" d="100"/>
        </p:scale>
        <p:origin x="-1584" y="-6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8A053CD-CCB7-469D-8373-A8A0EE2D89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9590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2A9CE45-2C7B-4C0D-9375-5E4CEFAAB75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47459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Users can also</a:t>
            </a:r>
            <a:r>
              <a:rPr lang="en-US" altLang="zh-CN" baseline="0" dirty="0" smtClean="0"/>
              <a:t> update items or remove items directly from the data grid view.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9CE45-2C7B-4C0D-9375-5E4CEFAAB75E}" type="slidenum">
              <a:rPr lang="en-US" altLang="zh-CN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4615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9CE45-2C7B-4C0D-9375-5E4CEFAAB75E}" type="slidenum">
              <a:rPr lang="en-US" altLang="zh-CN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8999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Users can also</a:t>
            </a:r>
            <a:r>
              <a:rPr lang="en-US" altLang="zh-CN" baseline="0" dirty="0" smtClean="0"/>
              <a:t> delete sales log here as they wish.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9CE45-2C7B-4C0D-9375-5E4CEFAAB75E}" type="slidenum">
              <a:rPr lang="en-US" altLang="zh-CN" smtClean="0"/>
              <a:pPr/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2287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Users can get the sales summary here. They</a:t>
            </a:r>
            <a:r>
              <a:rPr lang="en-US" altLang="zh-CN" baseline="0" dirty="0" smtClean="0"/>
              <a:t> can also get all the sold-out items here.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9CE45-2C7B-4C0D-9375-5E4CEFAAB75E}" type="slidenum">
              <a:rPr lang="en-US" altLang="zh-CN" smtClean="0"/>
              <a:pPr/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0320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B6B7AB-AB6E-4149-9AB8-11E5F37274C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742554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0161C-460A-423B-8800-BEA18B15B0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598326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301625"/>
            <a:ext cx="1962150" cy="5527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1625"/>
            <a:ext cx="5734050" cy="5527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CD30F1-97BC-406D-BDEB-9135293C829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056016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10E85-0E0E-489B-A827-48D7CEE1F71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628381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FC3699-AEF4-49D2-B5EB-483779059B3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142934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52600"/>
            <a:ext cx="3848100" cy="4076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752600"/>
            <a:ext cx="3848100" cy="4076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695EE9-FDDD-41D7-B978-8268CAD32FD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29897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5A5FC-8A9F-432D-B243-9D46DA8E80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839632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785B5E-DEF9-458D-B2DD-02137D52E1D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662124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563A4B-6439-45CB-BB1C-6E286BD63F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18695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25838B-1D4B-4EAB-B318-723CFD5ED9D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349018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861ED1-8950-404C-A684-1377C3D7CCD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53422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752600"/>
            <a:ext cx="7848600" cy="407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301625"/>
            <a:ext cx="74676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  <a:ea typeface="ＭＳ Ｐゴシック" charset="0"/>
            </a:endParaRPr>
          </a:p>
        </p:txBody>
      </p:sp>
      <p:pic>
        <p:nvPicPr>
          <p:cNvPr id="1034" name="Picture 10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94800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5E31D6D2-4F64-429E-99C2-BB8B574B0B9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28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22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22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22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Inventory Management System With Berkeley DB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6B7AB-AB6E-4149-9AB8-11E5F37274C2}" type="slidenum">
              <a:rPr lang="en-US" altLang="zh-CN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11885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Add a new vendor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13" y="1460243"/>
            <a:ext cx="7447403" cy="4369057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879781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Add a new category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54" y="1454227"/>
            <a:ext cx="7464120" cy="4375073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903450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Look up sales log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60" y="1421169"/>
            <a:ext cx="7474374" cy="4408131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174304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Add a new sales record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58" y="1452970"/>
            <a:ext cx="7440408" cy="4376330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854319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Daily sales summary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99" y="1324009"/>
            <a:ext cx="7672969" cy="4505291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908254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Find pattern based on item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21" y="1371600"/>
            <a:ext cx="7558423" cy="4457700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8016301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Find pattern based on time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70" y="1343542"/>
            <a:ext cx="7637732" cy="4485758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348363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What is Berkeley DB?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Berkeley DB is an Open Source embedded database library that provides scalable, high-performance, transaction-protected data management services to applications. Berkeley DB provides a simple function-call API for data access and management.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76975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Berkeley DB   vs   RDBMS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Function-call interface   vs   SQL Statement</a:t>
            </a:r>
          </a:p>
          <a:p>
            <a:pPr lvl="1"/>
            <a:r>
              <a:rPr lang="en-US" altLang="zh-CN" dirty="0"/>
              <a:t>B</a:t>
            </a:r>
            <a:r>
              <a:rPr lang="zh-CN" altLang="zh-CN" dirty="0" smtClean="0"/>
              <a:t>ecause </a:t>
            </a:r>
            <a:r>
              <a:rPr lang="zh-CN" altLang="zh-CN" dirty="0"/>
              <a:t>the library runs in the same address space, no inter-process communication is required for database operations</a:t>
            </a:r>
            <a:r>
              <a:rPr lang="zh-CN" altLang="zh-CN" dirty="0" smtClean="0"/>
              <a:t>.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Berkeley </a:t>
            </a:r>
            <a:r>
              <a:rPr lang="zh-CN" altLang="zh-CN" dirty="0"/>
              <a:t>DB uses a simple function-call interface for all operations, there is no query language to parse, and no execution plan to produce.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401737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12704"/>
            <a:ext cx="8229600" cy="713896"/>
          </a:xfrm>
        </p:spPr>
        <p:txBody>
          <a:bodyPr/>
          <a:lstStyle/>
          <a:p>
            <a:r>
              <a:rPr lang="en-US" altLang="zh-CN" sz="3200" b="0" dirty="0" smtClean="0"/>
              <a:t>2MB library   vs   GB application</a:t>
            </a:r>
            <a:endParaRPr lang="zh-CN" altLang="en-US" sz="32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574534"/>
            <a:ext cx="4040188" cy="363558"/>
          </a:xfrm>
        </p:spPr>
        <p:txBody>
          <a:bodyPr/>
          <a:lstStyle/>
          <a:p>
            <a:pPr algn="ctr"/>
            <a:r>
              <a:rPr lang="en-US" altLang="zh-CN" sz="2000" b="0" dirty="0" smtClean="0"/>
              <a:t>Inventory Management System with BDB</a:t>
            </a:r>
            <a:endParaRPr lang="zh-CN" altLang="en-US" sz="2000" b="0" dirty="0"/>
          </a:p>
        </p:txBody>
      </p:sp>
      <p:pic>
        <p:nvPicPr>
          <p:cNvPr id="9" name="内容占位符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80" y="1912756"/>
            <a:ext cx="3317417" cy="3317417"/>
          </a:xfrm>
        </p:spPr>
      </p:pic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92337" y="5574534"/>
            <a:ext cx="4041775" cy="363558"/>
          </a:xfrm>
        </p:spPr>
        <p:txBody>
          <a:bodyPr/>
          <a:lstStyle/>
          <a:p>
            <a:pPr algn="ctr"/>
            <a:r>
              <a:rPr lang="en-US" altLang="zh-CN" sz="2000" b="0" dirty="0" smtClean="0"/>
              <a:t>Inventory Management System with RDBMS</a:t>
            </a:r>
            <a:endParaRPr lang="zh-CN" altLang="en-US" sz="2000" b="0" dirty="0"/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337" y="1912756"/>
            <a:ext cx="3761823" cy="3210088"/>
          </a:xfrm>
        </p:spPr>
      </p:pic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5A5FC-8A9F-432D-B243-9D46DA8E8020}" type="slidenum">
              <a:rPr lang="en-US" altLang="zh-CN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806259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What can you get from this App?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188" y="1576329"/>
            <a:ext cx="7848600" cy="40767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000" dirty="0" smtClean="0"/>
              <a:t>Functionality:</a:t>
            </a:r>
          </a:p>
          <a:p>
            <a:r>
              <a:rPr lang="en-US" altLang="zh-CN" sz="2000" dirty="0" smtClean="0"/>
              <a:t>Inventory management</a:t>
            </a:r>
          </a:p>
          <a:p>
            <a:pPr marL="800100" lvl="2" indent="0">
              <a:buNone/>
            </a:pPr>
            <a:r>
              <a:rPr lang="en-US" altLang="zh-CN" sz="2000" dirty="0" smtClean="0"/>
              <a:t>Look up and update items and vendors</a:t>
            </a:r>
          </a:p>
          <a:p>
            <a:pPr marL="800100" lvl="2" indent="0">
              <a:buNone/>
            </a:pPr>
            <a:r>
              <a:rPr lang="en-US" altLang="zh-CN" sz="2000" dirty="0" smtClean="0"/>
              <a:t>Add or remove items and vendors</a:t>
            </a:r>
          </a:p>
          <a:p>
            <a:pPr marL="800100" lvl="2" indent="0">
              <a:buNone/>
            </a:pPr>
            <a:r>
              <a:rPr lang="en-US" altLang="zh-CN" sz="2000" dirty="0" smtClean="0"/>
              <a:t>Add new categories, such as clothes and food</a:t>
            </a:r>
          </a:p>
          <a:p>
            <a:r>
              <a:rPr lang="en-US" altLang="zh-CN" sz="2000" dirty="0" smtClean="0"/>
              <a:t>Sales log management</a:t>
            </a:r>
          </a:p>
          <a:p>
            <a:pPr marL="800100" lvl="2" indent="0">
              <a:buNone/>
            </a:pPr>
            <a:r>
              <a:rPr lang="en-US" altLang="zh-CN" sz="2000" dirty="0" smtClean="0"/>
              <a:t>Look up sales records</a:t>
            </a:r>
          </a:p>
          <a:p>
            <a:pPr marL="800100" lvl="2" indent="0">
              <a:buNone/>
            </a:pPr>
            <a:r>
              <a:rPr lang="en-US" altLang="zh-CN" sz="2000" dirty="0" smtClean="0"/>
              <a:t>Add or remove sales records</a:t>
            </a:r>
          </a:p>
          <a:p>
            <a:pPr marL="800100" lvl="2" indent="0">
              <a:buNone/>
            </a:pPr>
            <a:r>
              <a:rPr lang="en-US" altLang="zh-CN" sz="2000" dirty="0" smtClean="0"/>
              <a:t>Daily sales summary</a:t>
            </a:r>
          </a:p>
          <a:p>
            <a:r>
              <a:rPr lang="en-US" altLang="zh-CN" sz="2000" dirty="0" smtClean="0"/>
              <a:t>Pattern discoverer</a:t>
            </a:r>
          </a:p>
          <a:p>
            <a:pPr marL="800100" lvl="2" indent="0">
              <a:buNone/>
            </a:pPr>
            <a:r>
              <a:rPr lang="en-US" altLang="zh-CN" sz="2000" dirty="0" smtClean="0"/>
              <a:t>Find the best-selling items</a:t>
            </a:r>
          </a:p>
          <a:p>
            <a:pPr marL="800100" lvl="2" indent="0">
              <a:buNone/>
            </a:pPr>
            <a:r>
              <a:rPr lang="en-US" altLang="zh-CN" sz="2000" dirty="0" smtClean="0"/>
              <a:t>Find the sales peak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448327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509311"/>
            <a:ext cx="7848600" cy="4319989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Performance:</a:t>
            </a:r>
          </a:p>
          <a:p>
            <a:pPr lvl="1"/>
            <a:r>
              <a:rPr lang="en-US" altLang="zh-CN" dirty="0"/>
              <a:t>With Berkeley DB as the underlying </a:t>
            </a:r>
            <a:r>
              <a:rPr lang="en-US" altLang="zh-CN" dirty="0" smtClean="0"/>
              <a:t>storage, this application </a:t>
            </a:r>
            <a:r>
              <a:rPr lang="en-US" altLang="zh-CN" dirty="0"/>
              <a:t>is built to provide fast, reliable, transaction-protected </a:t>
            </a:r>
            <a:r>
              <a:rPr lang="en-US" altLang="zh-CN" dirty="0" smtClean="0"/>
              <a:t>inventory management.</a:t>
            </a:r>
            <a:r>
              <a:rPr lang="zh-CN" altLang="zh-CN" dirty="0"/>
              <a:t> 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By </a:t>
            </a:r>
            <a:r>
              <a:rPr lang="zh-CN" altLang="zh-CN" dirty="0"/>
              <a:t>keeping the library small and simple, </a:t>
            </a:r>
            <a:r>
              <a:rPr lang="zh-CN" altLang="zh-CN" dirty="0" smtClean="0"/>
              <a:t>we </a:t>
            </a:r>
            <a:r>
              <a:rPr lang="zh-CN" altLang="zh-CN" dirty="0"/>
              <a:t>guarantee that the database system stays fast, because there is very little code to execute</a:t>
            </a:r>
            <a:r>
              <a:rPr lang="zh-CN" altLang="zh-CN" dirty="0" smtClean="0"/>
              <a:t>.</a:t>
            </a:r>
            <a:endParaRPr lang="en-US" altLang="zh-CN" dirty="0" smtClean="0"/>
          </a:p>
          <a:p>
            <a:pPr marL="57150" indent="0">
              <a:buNone/>
            </a:pPr>
            <a:r>
              <a:rPr lang="en-US" altLang="zh-CN" dirty="0" smtClean="0"/>
              <a:t>Deployment and Maintenance:</a:t>
            </a:r>
          </a:p>
          <a:p>
            <a:pPr marL="914400" lvl="1" indent="-457200"/>
            <a:r>
              <a:rPr lang="zh-CN" altLang="zh-CN" dirty="0"/>
              <a:t>Users can save money by replacing the local servers in each store with Windows tablets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9760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User Manual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6B7AB-AB6E-4149-9AB8-11E5F37274C2}" type="slidenum">
              <a:rPr lang="en-US" altLang="zh-CN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739449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Look up an item and vendor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9" y="1371601"/>
            <a:ext cx="7578090" cy="4457700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643820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 smtClean="0"/>
              <a:t>Add a new item</a:t>
            </a:r>
            <a:endParaRPr lang="zh-CN" altLang="en-US" sz="32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16" y="1207845"/>
            <a:ext cx="7843505" cy="4621455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10E85-0E0E-489B-A827-48D7CEE1F71F}" type="slidenum">
              <a:rPr lang="en-US" altLang="zh-CN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763431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FD0000"/>
      </a:accent1>
      <a:accent2>
        <a:srgbClr val="366DFF"/>
      </a:accent2>
      <a:accent3>
        <a:srgbClr val="FFFFFF"/>
      </a:accent3>
      <a:accent4>
        <a:srgbClr val="000000"/>
      </a:accent4>
      <a:accent5>
        <a:srgbClr val="FEAAAA"/>
      </a:accent5>
      <a:accent6>
        <a:srgbClr val="3062E7"/>
      </a:accent6>
      <a:hlink>
        <a:srgbClr val="009688"/>
      </a:hlink>
      <a:folHlink>
        <a:srgbClr val="4D4D4D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F0000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A1A1A1"/>
        </a:accent6>
        <a:hlink>
          <a:srgbClr val="0066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54204</TotalTime>
  <Words>355</Words>
  <Application>Microsoft Office PowerPoint</Application>
  <PresentationFormat>全屏显示(4:3)</PresentationFormat>
  <Paragraphs>61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ＭＳ Ｐゴシック</vt:lpstr>
      <vt:lpstr>ＭＳ Ｐゴシック</vt:lpstr>
      <vt:lpstr>Arial</vt:lpstr>
      <vt:lpstr>Times</vt:lpstr>
      <vt:lpstr>Blank Presentation</vt:lpstr>
      <vt:lpstr>Inventory Management System With Berkeley DB</vt:lpstr>
      <vt:lpstr>What is Berkeley DB?</vt:lpstr>
      <vt:lpstr>Berkeley DB   vs   RDBMS</vt:lpstr>
      <vt:lpstr>2MB library   vs   GB application</vt:lpstr>
      <vt:lpstr>What can you get from this App?</vt:lpstr>
      <vt:lpstr>PowerPoint 演示文稿</vt:lpstr>
      <vt:lpstr>User Manual</vt:lpstr>
      <vt:lpstr>Look up an item and vendor</vt:lpstr>
      <vt:lpstr>Add a new item</vt:lpstr>
      <vt:lpstr>Add a new vendor</vt:lpstr>
      <vt:lpstr>Add a new category</vt:lpstr>
      <vt:lpstr>Look up sales log</vt:lpstr>
      <vt:lpstr>Add a new sales record</vt:lpstr>
      <vt:lpstr>Daily sales summary</vt:lpstr>
      <vt:lpstr>Find pattern based on item</vt:lpstr>
      <vt:lpstr>Find pattern based on time</vt:lpstr>
    </vt:vector>
  </TitlesOfParts>
  <Company>Oracle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</dc:creator>
  <cp:lastModifiedBy>qdwang</cp:lastModifiedBy>
  <cp:revision>258</cp:revision>
  <dcterms:created xsi:type="dcterms:W3CDTF">2004-09-08T23:34:22Z</dcterms:created>
  <dcterms:modified xsi:type="dcterms:W3CDTF">2015-04-20T12:07:25Z</dcterms:modified>
</cp:coreProperties>
</file>