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440" r:id="rId2"/>
    <p:sldId id="438" r:id="rId3"/>
    <p:sldId id="421" r:id="rId4"/>
    <p:sldId id="422" r:id="rId5"/>
    <p:sldId id="423" r:id="rId6"/>
    <p:sldId id="441" r:id="rId7"/>
    <p:sldId id="439" r:id="rId8"/>
    <p:sldId id="437" r:id="rId9"/>
  </p:sldIdLst>
  <p:sldSz cx="16257588" cy="9144000"/>
  <p:notesSz cx="6858000" cy="9144000"/>
  <p:custDataLst>
    <p:tags r:id="rId12"/>
  </p:custDataLst>
  <p:defaultTextStyle>
    <a:defPPr>
      <a:defRPr lang="en-US"/>
    </a:defPPr>
    <a:lvl1pPr marL="0" algn="l" defTabSz="1185113" rtl="0" eaLnBrk="1" latinLnBrk="0" hangingPunct="1">
      <a:defRPr sz="2300" kern="1200">
        <a:solidFill>
          <a:schemeClr val="tx1"/>
        </a:solidFill>
        <a:latin typeface="+mn-lt"/>
        <a:ea typeface="+mn-ea"/>
        <a:cs typeface="+mn-cs"/>
      </a:defRPr>
    </a:lvl1pPr>
    <a:lvl2pPr marL="592557" algn="l" defTabSz="1185113" rtl="0" eaLnBrk="1" latinLnBrk="0" hangingPunct="1">
      <a:defRPr sz="2300" kern="1200">
        <a:solidFill>
          <a:schemeClr val="tx1"/>
        </a:solidFill>
        <a:latin typeface="+mn-lt"/>
        <a:ea typeface="+mn-ea"/>
        <a:cs typeface="+mn-cs"/>
      </a:defRPr>
    </a:lvl2pPr>
    <a:lvl3pPr marL="1185113" algn="l" defTabSz="1185113" rtl="0" eaLnBrk="1" latinLnBrk="0" hangingPunct="1">
      <a:defRPr sz="2300" kern="1200">
        <a:solidFill>
          <a:schemeClr val="tx1"/>
        </a:solidFill>
        <a:latin typeface="+mn-lt"/>
        <a:ea typeface="+mn-ea"/>
        <a:cs typeface="+mn-cs"/>
      </a:defRPr>
    </a:lvl3pPr>
    <a:lvl4pPr marL="1777670" algn="l" defTabSz="1185113" rtl="0" eaLnBrk="1" latinLnBrk="0" hangingPunct="1">
      <a:defRPr sz="2300" kern="1200">
        <a:solidFill>
          <a:schemeClr val="tx1"/>
        </a:solidFill>
        <a:latin typeface="+mn-lt"/>
        <a:ea typeface="+mn-ea"/>
        <a:cs typeface="+mn-cs"/>
      </a:defRPr>
    </a:lvl4pPr>
    <a:lvl5pPr marL="2370227" algn="l" defTabSz="1185113" rtl="0" eaLnBrk="1" latinLnBrk="0" hangingPunct="1">
      <a:defRPr sz="2300" kern="1200">
        <a:solidFill>
          <a:schemeClr val="tx1"/>
        </a:solidFill>
        <a:latin typeface="+mn-lt"/>
        <a:ea typeface="+mn-ea"/>
        <a:cs typeface="+mn-cs"/>
      </a:defRPr>
    </a:lvl5pPr>
    <a:lvl6pPr marL="2962783" algn="l" defTabSz="1185113" rtl="0" eaLnBrk="1" latinLnBrk="0" hangingPunct="1">
      <a:defRPr sz="2300" kern="1200">
        <a:solidFill>
          <a:schemeClr val="tx1"/>
        </a:solidFill>
        <a:latin typeface="+mn-lt"/>
        <a:ea typeface="+mn-ea"/>
        <a:cs typeface="+mn-cs"/>
      </a:defRPr>
    </a:lvl6pPr>
    <a:lvl7pPr marL="3555340" algn="l" defTabSz="1185113" rtl="0" eaLnBrk="1" latinLnBrk="0" hangingPunct="1">
      <a:defRPr sz="2300" kern="1200">
        <a:solidFill>
          <a:schemeClr val="tx1"/>
        </a:solidFill>
        <a:latin typeface="+mn-lt"/>
        <a:ea typeface="+mn-ea"/>
        <a:cs typeface="+mn-cs"/>
      </a:defRPr>
    </a:lvl7pPr>
    <a:lvl8pPr marL="4147896" algn="l" defTabSz="1185113" rtl="0" eaLnBrk="1" latinLnBrk="0" hangingPunct="1">
      <a:defRPr sz="2300" kern="1200">
        <a:solidFill>
          <a:schemeClr val="tx1"/>
        </a:solidFill>
        <a:latin typeface="+mn-lt"/>
        <a:ea typeface="+mn-ea"/>
        <a:cs typeface="+mn-cs"/>
      </a:defRPr>
    </a:lvl8pPr>
    <a:lvl9pPr marL="4740454" algn="l" defTabSz="1185113" rtl="0" eaLnBrk="1" latinLnBrk="0" hangingPunct="1">
      <a:defRPr sz="23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3744">
          <p15:clr>
            <a:srgbClr val="A4A3A4"/>
          </p15:clr>
        </p15:guide>
        <p15:guide id="3" orient="horz" pos="960">
          <p15:clr>
            <a:srgbClr val="A4A3A4"/>
          </p15:clr>
        </p15:guide>
        <p15:guide id="4" orient="horz" pos="1248">
          <p15:clr>
            <a:srgbClr val="A4A3A4"/>
          </p15:clr>
        </p15:guide>
        <p15:guide id="5" pos="3839">
          <p15:clr>
            <a:srgbClr val="A4A3A4"/>
          </p15:clr>
        </p15:guide>
        <p15:guide id="6" pos="7343">
          <p15:clr>
            <a:srgbClr val="A4A3A4"/>
          </p15:clr>
        </p15:guide>
        <p15:guide id="7" pos="335">
          <p15:clr>
            <a:srgbClr val="A4A3A4"/>
          </p15:clr>
        </p15:guide>
        <p15:guide id="8" pos="4534">
          <p15:clr>
            <a:srgbClr val="A4A3A4"/>
          </p15:clr>
        </p15:guide>
        <p15:guide id="9" orient="horz" pos="2880">
          <p15:clr>
            <a:srgbClr val="A4A3A4"/>
          </p15:clr>
        </p15:guide>
        <p15:guide id="10" orient="horz" pos="4992">
          <p15:clr>
            <a:srgbClr val="A4A3A4"/>
          </p15:clr>
        </p15:guide>
        <p15:guide id="11" orient="horz" pos="1280">
          <p15:clr>
            <a:srgbClr val="A4A3A4"/>
          </p15:clr>
        </p15:guide>
        <p15:guide id="12" orient="horz" pos="1664">
          <p15:clr>
            <a:srgbClr val="A4A3A4"/>
          </p15:clr>
        </p15:guide>
        <p15:guide id="13" pos="5121">
          <p15:clr>
            <a:srgbClr val="A4A3A4"/>
          </p15:clr>
        </p15:guide>
        <p15:guide id="14" pos="9794">
          <p15:clr>
            <a:srgbClr val="A4A3A4"/>
          </p15:clr>
        </p15:guide>
        <p15:guide id="15" pos="447">
          <p15:clr>
            <a:srgbClr val="A4A3A4"/>
          </p15:clr>
        </p15:guide>
        <p15:guide id="16" pos="604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575E"/>
    <a:srgbClr val="D8E1E6"/>
    <a:srgbClr val="8A8C8E"/>
    <a:srgbClr val="FF8E14"/>
    <a:srgbClr val="D3DFE6"/>
    <a:srgbClr val="FFBB73"/>
    <a:srgbClr val="CF6B00"/>
    <a:srgbClr val="EE8A00"/>
    <a:srgbClr val="8A4700"/>
    <a:srgbClr val="F5CE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FD0F851-EC5A-4D38-B0AD-8093EC10F338}">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59" autoAdjust="0"/>
    <p:restoredTop sz="82877" autoAdjust="0"/>
  </p:normalViewPr>
  <p:slideViewPr>
    <p:cSldViewPr snapToGrid="0">
      <p:cViewPr varScale="1">
        <p:scale>
          <a:sx n="61" d="100"/>
          <a:sy n="61" d="100"/>
        </p:scale>
        <p:origin x="1376" y="216"/>
      </p:cViewPr>
      <p:guideLst>
        <p:guide orient="horz" pos="2160"/>
        <p:guide orient="horz" pos="3744"/>
        <p:guide orient="horz" pos="960"/>
        <p:guide orient="horz" pos="1248"/>
        <p:guide pos="3839"/>
        <p:guide pos="7343"/>
        <p:guide pos="335"/>
        <p:guide pos="4534"/>
        <p:guide orient="horz" pos="2880"/>
        <p:guide orient="horz" pos="4992"/>
        <p:guide orient="horz" pos="1280"/>
        <p:guide orient="horz" pos="1664"/>
        <p:guide pos="5121"/>
        <p:guide pos="9794"/>
        <p:guide pos="447"/>
        <p:guide pos="6047"/>
      </p:guideLst>
    </p:cSldViewPr>
  </p:slideViewPr>
  <p:outlineViewPr>
    <p:cViewPr>
      <p:scale>
        <a:sx n="33" d="100"/>
        <a:sy n="33" d="100"/>
      </p:scale>
      <p:origin x="0" y="19746"/>
    </p:cViewPr>
  </p:outlineViewPr>
  <p:notesTextViewPr>
    <p:cViewPr>
      <p:scale>
        <a:sx n="1" d="1"/>
        <a:sy n="1" d="1"/>
      </p:scale>
      <p:origin x="0" y="0"/>
    </p:cViewPr>
  </p:notesTextViewPr>
  <p:sorterViewPr>
    <p:cViewPr>
      <p:scale>
        <a:sx n="75" d="100"/>
        <a:sy n="75" d="100"/>
      </p:scale>
      <p:origin x="0" y="0"/>
    </p:cViewPr>
  </p:sorterViewPr>
  <p:notesViewPr>
    <p:cSldViewPr snapToGrid="0">
      <p:cViewPr varScale="1">
        <p:scale>
          <a:sx n="103" d="100"/>
          <a:sy n="103" d="100"/>
        </p:scale>
        <p:origin x="-4320"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E821AA6-70BE-4FDE-A8DC-DB381A688FD8}" type="datetimeFigureOut">
              <a:rPr lang="en-US"/>
              <a:t>1/15/19</a:t>
            </a:fld>
            <a:endParaRPr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97E47EA-D299-42CE-88BF-4E1035596DA5}" type="slidenum">
              <a:rPr/>
              <a:t>‹#›</a:t>
            </a:fld>
            <a:endParaRPr dirty="0"/>
          </a:p>
        </p:txBody>
      </p:sp>
    </p:spTree>
    <p:extLst>
      <p:ext uri="{BB962C8B-B14F-4D97-AF65-F5344CB8AC3E}">
        <p14:creationId xmlns:p14="http://schemas.microsoft.com/office/powerpoint/2010/main" val="196681185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81000" y="381000"/>
            <a:ext cx="4575175" cy="2573338"/>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381000" y="3124200"/>
            <a:ext cx="6096000" cy="5334000"/>
          </a:xfrm>
          <a:prstGeom prst="rect">
            <a:avLst/>
          </a:prstGeom>
        </p:spPr>
        <p:txBody>
          <a:bodyPr vert="horz" lIns="0" tIns="0" rIns="0" bIns="91440" rtlCol="0">
            <a:normAutofit/>
          </a:bodyPr>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381000" y="8610600"/>
            <a:ext cx="4648200" cy="227013"/>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5715000" y="8610600"/>
            <a:ext cx="762000" cy="227013"/>
          </a:xfrm>
          <a:prstGeom prst="rect">
            <a:avLst/>
          </a:prstGeom>
        </p:spPr>
        <p:txBody>
          <a:bodyPr vert="horz" lIns="91440" tIns="45720" rIns="91440" bIns="45720" rtlCol="0" anchor="b"/>
          <a:lstStyle>
            <a:lvl1pPr algn="r">
              <a:defRPr sz="1200"/>
            </a:lvl1pPr>
          </a:lstStyle>
          <a:p>
            <a:fld id="{8C72D9AE-7182-4680-8F79-479C4181FF08}" type="slidenum">
              <a:rPr/>
              <a:t>‹#›</a:t>
            </a:fld>
            <a:endParaRPr dirty="0"/>
          </a:p>
        </p:txBody>
      </p:sp>
    </p:spTree>
    <p:extLst>
      <p:ext uri="{BB962C8B-B14F-4D97-AF65-F5344CB8AC3E}">
        <p14:creationId xmlns:p14="http://schemas.microsoft.com/office/powerpoint/2010/main" val="973114905"/>
      </p:ext>
    </p:extLst>
  </p:cSld>
  <p:clrMap bg1="lt1" tx1="dk1" bg2="lt2" tx2="dk2" accent1="accent1" accent2="accent2" accent3="accent3" accent4="accent4" accent5="accent5" accent6="accent6" hlink="hlink" folHlink="folHlink"/>
  <p:hf hdr="0" ftr="0" dt="0"/>
  <p:notesStyle>
    <a:lvl1pPr marL="0" algn="l" defTabSz="1185113" rtl="0" eaLnBrk="1" latinLnBrk="0" hangingPunct="1">
      <a:spcBef>
        <a:spcPts val="778"/>
      </a:spcBef>
      <a:defRPr sz="1400" kern="1200">
        <a:solidFill>
          <a:srgbClr val="000000"/>
        </a:solidFill>
        <a:latin typeface="+mn-lt"/>
        <a:ea typeface="+mn-ea"/>
        <a:cs typeface="+mn-cs"/>
      </a:defRPr>
    </a:lvl1pPr>
    <a:lvl2pPr marL="296278" indent="-148140" algn="l" defTabSz="1185113" rtl="0" eaLnBrk="1" latinLnBrk="0" hangingPunct="1">
      <a:spcBef>
        <a:spcPts val="778"/>
      </a:spcBef>
      <a:buFont typeface="Arial" panose="020B0604020202020204" pitchFamily="34" charset="0"/>
      <a:buChar char="•"/>
      <a:defRPr sz="1400" kern="1200">
        <a:solidFill>
          <a:srgbClr val="000000"/>
        </a:solidFill>
        <a:latin typeface="+mn-lt"/>
        <a:ea typeface="+mn-ea"/>
        <a:cs typeface="+mn-cs"/>
      </a:defRPr>
    </a:lvl2pPr>
    <a:lvl3pPr marL="518488" indent="-148140" algn="l" defTabSz="1185113" rtl="0" eaLnBrk="1" latinLnBrk="0" hangingPunct="1">
      <a:spcBef>
        <a:spcPts val="778"/>
      </a:spcBef>
      <a:buFont typeface="Arial" panose="020B0604020202020204" pitchFamily="34" charset="0"/>
      <a:buChar char="–"/>
      <a:defRPr sz="1200" kern="1200">
        <a:solidFill>
          <a:srgbClr val="000000"/>
        </a:solidFill>
        <a:latin typeface="+mn-lt"/>
        <a:ea typeface="+mn-ea"/>
        <a:cs typeface="+mn-cs"/>
      </a:defRPr>
    </a:lvl3pPr>
    <a:lvl4pPr marL="740695" indent="-148140" algn="l" defTabSz="1185113" rtl="0" eaLnBrk="1" latinLnBrk="0" hangingPunct="1">
      <a:spcBef>
        <a:spcPts val="778"/>
      </a:spcBef>
      <a:buFont typeface="Arial" panose="020B0604020202020204" pitchFamily="34" charset="0"/>
      <a:buChar char="•"/>
      <a:defRPr sz="1200" kern="1200">
        <a:solidFill>
          <a:srgbClr val="000000"/>
        </a:solidFill>
        <a:latin typeface="+mn-lt"/>
        <a:ea typeface="+mn-ea"/>
        <a:cs typeface="+mn-cs"/>
      </a:defRPr>
    </a:lvl4pPr>
    <a:lvl5pPr marL="962904" indent="-148140" algn="l" defTabSz="1185113" rtl="0" eaLnBrk="1" latinLnBrk="0" hangingPunct="1">
      <a:spcBef>
        <a:spcPts val="778"/>
      </a:spcBef>
      <a:buFont typeface="Arial" panose="020B0604020202020204" pitchFamily="34" charset="0"/>
      <a:buChar char="–"/>
      <a:defRPr sz="1000" kern="1200">
        <a:solidFill>
          <a:srgbClr val="000000"/>
        </a:solidFill>
        <a:latin typeface="+mn-lt"/>
        <a:ea typeface="+mn-ea"/>
        <a:cs typeface="+mn-cs"/>
      </a:defRPr>
    </a:lvl5pPr>
    <a:lvl6pPr marL="2962783" algn="l" defTabSz="1185113" rtl="0" eaLnBrk="1" latinLnBrk="0" hangingPunct="1">
      <a:defRPr sz="1600" kern="1200">
        <a:solidFill>
          <a:schemeClr val="tx1"/>
        </a:solidFill>
        <a:latin typeface="+mn-lt"/>
        <a:ea typeface="+mn-ea"/>
        <a:cs typeface="+mn-cs"/>
      </a:defRPr>
    </a:lvl6pPr>
    <a:lvl7pPr marL="3555340" algn="l" defTabSz="1185113" rtl="0" eaLnBrk="1" latinLnBrk="0" hangingPunct="1">
      <a:defRPr sz="1600" kern="1200">
        <a:solidFill>
          <a:schemeClr val="tx1"/>
        </a:solidFill>
        <a:latin typeface="+mn-lt"/>
        <a:ea typeface="+mn-ea"/>
        <a:cs typeface="+mn-cs"/>
      </a:defRPr>
    </a:lvl7pPr>
    <a:lvl8pPr marL="4147896" algn="l" defTabSz="1185113" rtl="0" eaLnBrk="1" latinLnBrk="0" hangingPunct="1">
      <a:defRPr sz="1600" kern="1200">
        <a:solidFill>
          <a:schemeClr val="tx1"/>
        </a:solidFill>
        <a:latin typeface="+mn-lt"/>
        <a:ea typeface="+mn-ea"/>
        <a:cs typeface="+mn-cs"/>
      </a:defRPr>
    </a:lvl8pPr>
    <a:lvl9pPr marL="4740454" algn="l" defTabSz="1185113"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381000"/>
            <a:ext cx="4575175" cy="2573338"/>
          </a:xfrm>
        </p:spPr>
      </p:sp>
      <p:sp>
        <p:nvSpPr>
          <p:cNvPr id="3" name="Notes Placeholder 2"/>
          <p:cNvSpPr>
            <a:spLocks noGrp="1"/>
          </p:cNvSpPr>
          <p:nvPr>
            <p:ph type="body" idx="1"/>
          </p:nvPr>
        </p:nvSpPr>
        <p:spPr/>
        <p:txBody>
          <a:bodyPr>
            <a:normAutofit/>
          </a:bodyPr>
          <a:lstStyle/>
          <a:p>
            <a:endParaRPr lang="en-US" baseline="0" dirty="0">
              <a:solidFill>
                <a:srgbClr val="232C2F"/>
              </a:solidFill>
            </a:endParaRPr>
          </a:p>
        </p:txBody>
      </p:sp>
      <p:sp>
        <p:nvSpPr>
          <p:cNvPr id="4" name="Slide Number Placeholder 3"/>
          <p:cNvSpPr>
            <a:spLocks noGrp="1"/>
          </p:cNvSpPr>
          <p:nvPr>
            <p:ph type="sldNum" sz="quarter" idx="10"/>
          </p:nvPr>
        </p:nvSpPr>
        <p:spPr/>
        <p:txBody>
          <a:bodyPr/>
          <a:lstStyle/>
          <a:p>
            <a:fld id="{8C72D9AE-7182-4680-8F79-479C4181FF08}" type="slidenum">
              <a:rPr lang="en-US" smtClean="0"/>
              <a:t>1</a:t>
            </a:fld>
            <a:endParaRPr lang="en-US" dirty="0"/>
          </a:p>
        </p:txBody>
      </p:sp>
    </p:spTree>
    <p:extLst>
      <p:ext uri="{BB962C8B-B14F-4D97-AF65-F5344CB8AC3E}">
        <p14:creationId xmlns:p14="http://schemas.microsoft.com/office/powerpoint/2010/main" val="910748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381000"/>
            <a:ext cx="4575175" cy="2573338"/>
          </a:xfrm>
        </p:spPr>
      </p:sp>
      <p:sp>
        <p:nvSpPr>
          <p:cNvPr id="3" name="Notes Placeholder 2"/>
          <p:cNvSpPr>
            <a:spLocks noGrp="1"/>
          </p:cNvSpPr>
          <p:nvPr>
            <p:ph type="body" idx="1"/>
          </p:nvPr>
        </p:nvSpPr>
        <p:spPr/>
        <p:txBody>
          <a:bodyPr/>
          <a:lstStyle/>
          <a:p>
            <a:r>
              <a:rPr lang="en-US" dirty="0"/>
              <a:t>ASM is an purpose-built host based volume management and file system that is integrated with the Oracle database. It is built on the tried and true premise of stripping and mirroring files across as many disks as possible and providing the ability of rebalancing the file layout, online whenever the physical storage configuration changes.</a:t>
            </a:r>
          </a:p>
          <a:p>
            <a:r>
              <a:rPr lang="en-US" dirty="0"/>
              <a:t>ASM is build on the Oracle instance architecture and provides global and shared access to a relatively small number of Disk Groups.</a:t>
            </a:r>
          </a:p>
        </p:txBody>
      </p:sp>
      <p:sp>
        <p:nvSpPr>
          <p:cNvPr id="4" name="Slide Number Placeholder 3"/>
          <p:cNvSpPr>
            <a:spLocks noGrp="1"/>
          </p:cNvSpPr>
          <p:nvPr>
            <p:ph type="sldNum" sz="quarter" idx="10"/>
          </p:nvPr>
        </p:nvSpPr>
        <p:spPr/>
        <p:txBody>
          <a:bodyPr/>
          <a:lstStyle/>
          <a:p>
            <a:pPr>
              <a:defRPr/>
            </a:pPr>
            <a:fld id="{CB582ABE-5DE3-4CE6-AB2B-1A87602939A6}" type="slidenum">
              <a:rPr lang="en-US" smtClean="0"/>
              <a:pPr>
                <a:defRPr/>
              </a:pPr>
              <a:t>2</a:t>
            </a:fld>
            <a:endParaRPr lang="en-US"/>
          </a:p>
        </p:txBody>
      </p:sp>
    </p:spTree>
    <p:extLst>
      <p:ext uri="{BB962C8B-B14F-4D97-AF65-F5344CB8AC3E}">
        <p14:creationId xmlns:p14="http://schemas.microsoft.com/office/powerpoint/2010/main" val="2413771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381000"/>
            <a:ext cx="4575175" cy="2573338"/>
          </a:xfrm>
        </p:spPr>
      </p:sp>
      <p:sp>
        <p:nvSpPr>
          <p:cNvPr id="3" name="Notes Placeholder 2"/>
          <p:cNvSpPr>
            <a:spLocks noGrp="1"/>
          </p:cNvSpPr>
          <p:nvPr>
            <p:ph type="body" idx="1"/>
          </p:nvPr>
        </p:nvSpPr>
        <p:spPr/>
        <p:txBody>
          <a:bodyPr/>
          <a:lstStyle/>
          <a:p>
            <a:r>
              <a:rPr lang="en-US" dirty="0"/>
              <a:t>With respect to storage management, ASM has until now been Diskgroup-centric. You create a Diskgroup and store all your database files there. </a:t>
            </a:r>
          </a:p>
          <a:p>
            <a:r>
              <a:rPr lang="en-US" dirty="0"/>
              <a:t>In Oracle 12.2 ASM introduces a new style of management called Database Oriented Storage Management. Database Oriented Storage Management is made available with a new type of Diskgroup called the Flex Diskgroup. As before, we have External, Normal, and High Redundancy Diskgroups, and now we have a new type of Diskgroup called the Flex Diskgroup.</a:t>
            </a:r>
          </a:p>
          <a:p>
            <a:r>
              <a:rPr lang="en-US" dirty="0"/>
              <a:t>Flex Diskgroups enable a new concept of a File Group which is a logical container of files in a Diskgroup that belong to an individual database or PDB. The File Group’s name is usually the database or PDB name.</a:t>
            </a:r>
          </a:p>
          <a:p>
            <a:r>
              <a:rPr lang="en-US" dirty="0"/>
              <a:t>File Groups allow operations to be targeted against all the files belonging to a database collectively. </a:t>
            </a:r>
          </a:p>
          <a:p>
            <a:r>
              <a:rPr lang="en-US" dirty="0"/>
              <a:t>File Groups do not change the way ASM stripes files across the ASM Disks as before. The provide new management efficiency and a set of new capabilities.</a:t>
            </a:r>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uk-UA" smtClean="0"/>
              <a:pPr/>
              <a:t>3</a:t>
            </a:fld>
            <a:endParaRPr lang="uk-UA" dirty="0"/>
          </a:p>
        </p:txBody>
      </p:sp>
    </p:spTree>
    <p:extLst>
      <p:ext uri="{BB962C8B-B14F-4D97-AF65-F5344CB8AC3E}">
        <p14:creationId xmlns:p14="http://schemas.microsoft.com/office/powerpoint/2010/main" val="1632197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381000"/>
            <a:ext cx="4575175" cy="2573338"/>
          </a:xfrm>
        </p:spPr>
      </p:sp>
      <p:sp>
        <p:nvSpPr>
          <p:cNvPr id="3" name="Notes Placeholder 2"/>
          <p:cNvSpPr>
            <a:spLocks noGrp="1"/>
          </p:cNvSpPr>
          <p:nvPr>
            <p:ph type="body" idx="1"/>
          </p:nvPr>
        </p:nvSpPr>
        <p:spPr/>
        <p:txBody>
          <a:bodyPr/>
          <a:lstStyle/>
          <a:p>
            <a:r>
              <a:rPr lang="en-US" dirty="0"/>
              <a:t>A key feature Flex Diskgroups and File Groups is quota management. Quota management is provided with Quota Groups.</a:t>
            </a:r>
          </a:p>
          <a:p>
            <a:r>
              <a:rPr lang="en-US" dirty="0"/>
              <a:t>Quota Groups are a way of specifying the amount of storage that a databases in a File Group can consume.  You can have one File Group in a Quota Group or some number of File Groups in a single Quota Group. No longer will you need to put databases in their own Diskgroup to constrain the amount of storage space they consume.</a:t>
            </a:r>
          </a:p>
          <a:p>
            <a:r>
              <a:rPr lang="en-US" dirty="0"/>
              <a:t>Flex Diskgroups changes the way redundancy is handled. Rather than have a Diskgroup-wide redundancy setting that is fixed when the Diskgroup is created, redundancy for Flex Diskgroups is specified at the File Group level and is modifiable. Furthermore, for write once files such as archive logs and backups, parity protection similar to RAID 5 and 6 is available. </a:t>
            </a:r>
          </a:p>
          <a:p>
            <a:r>
              <a:rPr lang="en-US" dirty="0"/>
              <a:t>And lastly, with Flex Diskgroups, the redundancy of a File Group can be used to split off a copy of the File Group as a Shadow Copy of the File Group. When the Shadow Copy is split off, a new full instantiated File Group representing a copy of the database or PDB is created. This is perhaps one of the most requested capabilities for ASM and is available in Oracle 12c Release 2.</a:t>
            </a:r>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uk-UA" smtClean="0"/>
              <a:pPr/>
              <a:t>4</a:t>
            </a:fld>
            <a:endParaRPr lang="uk-UA" dirty="0"/>
          </a:p>
        </p:txBody>
      </p:sp>
    </p:spTree>
    <p:extLst>
      <p:ext uri="{BB962C8B-B14F-4D97-AF65-F5344CB8AC3E}">
        <p14:creationId xmlns:p14="http://schemas.microsoft.com/office/powerpoint/2010/main" val="2263082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381000"/>
            <a:ext cx="4575175" cy="2573338"/>
          </a:xfrm>
        </p:spPr>
      </p:sp>
      <p:sp>
        <p:nvSpPr>
          <p:cNvPr id="3" name="Notes Placeholder 2"/>
          <p:cNvSpPr>
            <a:spLocks noGrp="1"/>
          </p:cNvSpPr>
          <p:nvPr>
            <p:ph type="body" idx="1"/>
          </p:nvPr>
        </p:nvSpPr>
        <p:spPr/>
        <p:txBody>
          <a:bodyPr>
            <a:normAutofit/>
          </a:bodyPr>
          <a:lstStyle/>
          <a:p>
            <a:r>
              <a:rPr lang="en-US" dirty="0"/>
              <a:t>File groups allow administrators to have finer</a:t>
            </a:r>
            <a:r>
              <a:rPr lang="en-US" baseline="0" dirty="0"/>
              <a:t> grained control over the files in the </a:t>
            </a:r>
            <a:r>
              <a:rPr lang="en-US" baseline="0" dirty="0" err="1"/>
              <a:t>diskgroup</a:t>
            </a:r>
            <a:r>
              <a:rPr lang="en-US" baseline="0" dirty="0"/>
              <a:t>.  </a:t>
            </a:r>
            <a:br>
              <a:rPr lang="en-US" baseline="0" dirty="0"/>
            </a:br>
            <a:endParaRPr lang="en-US" baseline="0" dirty="0"/>
          </a:p>
          <a:p>
            <a:pPr marL="171450" indent="-171450">
              <a:buFont typeface="Arial"/>
              <a:buChar char="•"/>
            </a:pPr>
            <a:r>
              <a:rPr lang="en-US" baseline="0" dirty="0"/>
              <a:t>They can specify and </a:t>
            </a:r>
            <a:r>
              <a:rPr lang="en-US" b="1" baseline="0" dirty="0"/>
              <a:t>change the redundancy for files within a file group</a:t>
            </a:r>
            <a:r>
              <a:rPr lang="en-US" baseline="0" dirty="0"/>
              <a:t>. </a:t>
            </a:r>
          </a:p>
          <a:p>
            <a:pPr marL="171450" indent="-171450">
              <a:buFont typeface="Arial"/>
              <a:buChar char="•"/>
            </a:pPr>
            <a:r>
              <a:rPr lang="en-US" baseline="0" dirty="0"/>
              <a:t>They can create </a:t>
            </a:r>
            <a:r>
              <a:rPr lang="en-US" b="1" baseline="0" dirty="0"/>
              <a:t>a quota group to limit the space databases </a:t>
            </a:r>
            <a:r>
              <a:rPr lang="en-US" baseline="0" dirty="0"/>
              <a:t>in one or more file groups can consume.  </a:t>
            </a:r>
          </a:p>
          <a:p>
            <a:pPr marL="171450" indent="-171450">
              <a:buFont typeface="Arial"/>
              <a:buChar char="•"/>
            </a:pPr>
            <a:r>
              <a:rPr lang="en-US" baseline="0" dirty="0"/>
              <a:t>They can also create </a:t>
            </a:r>
            <a:r>
              <a:rPr lang="en-US" b="1" baseline="0" dirty="0"/>
              <a:t>database clones</a:t>
            </a:r>
            <a:r>
              <a:rPr lang="en-US" baseline="0" dirty="0"/>
              <a:t>, which are copies of the data (mirrors) that can be split off to form a new file group.  </a:t>
            </a:r>
          </a:p>
          <a:p>
            <a:pPr marL="400050" lvl="1" indent="-171450">
              <a:buFont typeface="Arial"/>
              <a:buChar char="•"/>
            </a:pPr>
            <a:r>
              <a:rPr lang="en-US" baseline="0" dirty="0"/>
              <a:t>Thus, they can create a shadow copy, and then split that copy off to create a cloned database for test/dev or other uses.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5</a:t>
            </a:fld>
            <a:endParaRPr lang="en-US" dirty="0"/>
          </a:p>
        </p:txBody>
      </p:sp>
    </p:spTree>
    <p:extLst>
      <p:ext uri="{BB962C8B-B14F-4D97-AF65-F5344CB8AC3E}">
        <p14:creationId xmlns:p14="http://schemas.microsoft.com/office/powerpoint/2010/main" val="19266524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7</a:t>
            </a:fld>
            <a:endParaRPr lang="en-US" dirty="0"/>
          </a:p>
        </p:txBody>
      </p:sp>
    </p:spTree>
    <p:extLst>
      <p:ext uri="{BB962C8B-B14F-4D97-AF65-F5344CB8AC3E}">
        <p14:creationId xmlns:p14="http://schemas.microsoft.com/office/powerpoint/2010/main" val="880323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381000"/>
            <a:ext cx="4575175"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8</a:t>
            </a:fld>
            <a:endParaRPr lang="en-US" dirty="0"/>
          </a:p>
        </p:txBody>
      </p:sp>
    </p:spTree>
    <p:extLst>
      <p:ext uri="{BB962C8B-B14F-4D97-AF65-F5344CB8AC3E}">
        <p14:creationId xmlns:p14="http://schemas.microsoft.com/office/powerpoint/2010/main" val="12427561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jp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without Picture">
    <p:bg>
      <p:bgPr>
        <a:solidFill>
          <a:srgbClr val="D8E1E6"/>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09340" y="986370"/>
            <a:ext cx="14838912" cy="1960033"/>
          </a:xfrm>
        </p:spPr>
        <p:txBody>
          <a:bodyPr/>
          <a:lstStyle>
            <a:lvl1pPr>
              <a:lnSpc>
                <a:spcPct val="80000"/>
              </a:lnSpc>
              <a:defRPr sz="6200"/>
            </a:lvl1pPr>
          </a:lstStyle>
          <a:p>
            <a:r>
              <a:rPr lang="en-US"/>
              <a:t>Click to edit Master title style</a:t>
            </a:r>
            <a:endParaRPr dirty="0"/>
          </a:p>
        </p:txBody>
      </p:sp>
      <p:sp>
        <p:nvSpPr>
          <p:cNvPr id="3" name="Subtitle 2"/>
          <p:cNvSpPr>
            <a:spLocks noGrp="1"/>
          </p:cNvSpPr>
          <p:nvPr>
            <p:ph type="subTitle" idx="1"/>
          </p:nvPr>
        </p:nvSpPr>
        <p:spPr>
          <a:xfrm>
            <a:off x="709271" y="3048000"/>
            <a:ext cx="14840845" cy="1219200"/>
          </a:xfrm>
        </p:spPr>
        <p:txBody>
          <a:bodyPr>
            <a:noAutofit/>
          </a:bodyPr>
          <a:lstStyle>
            <a:lvl1pPr marL="0" indent="0" algn="l">
              <a:spcBef>
                <a:spcPts val="0"/>
              </a:spcBef>
              <a:buNone/>
              <a:defRPr sz="3100" b="1">
                <a:solidFill>
                  <a:schemeClr val="tx1"/>
                </a:solidFill>
              </a:defRPr>
            </a:lvl1pPr>
            <a:lvl2pPr marL="592557" indent="0" algn="ctr">
              <a:buNone/>
              <a:defRPr>
                <a:solidFill>
                  <a:schemeClr val="tx1">
                    <a:tint val="75000"/>
                  </a:schemeClr>
                </a:solidFill>
              </a:defRPr>
            </a:lvl2pPr>
            <a:lvl3pPr marL="1185113" indent="0" algn="ctr">
              <a:buNone/>
              <a:defRPr>
                <a:solidFill>
                  <a:schemeClr val="tx1">
                    <a:tint val="75000"/>
                  </a:schemeClr>
                </a:solidFill>
              </a:defRPr>
            </a:lvl3pPr>
            <a:lvl4pPr marL="1777670" indent="0" algn="ctr">
              <a:buNone/>
              <a:defRPr>
                <a:solidFill>
                  <a:schemeClr val="tx1">
                    <a:tint val="75000"/>
                  </a:schemeClr>
                </a:solidFill>
              </a:defRPr>
            </a:lvl4pPr>
            <a:lvl5pPr marL="2370227" indent="0" algn="ctr">
              <a:buNone/>
              <a:defRPr>
                <a:solidFill>
                  <a:schemeClr val="tx1">
                    <a:tint val="75000"/>
                  </a:schemeClr>
                </a:solidFill>
              </a:defRPr>
            </a:lvl5pPr>
            <a:lvl6pPr marL="2962783" indent="0" algn="ctr">
              <a:buNone/>
              <a:defRPr>
                <a:solidFill>
                  <a:schemeClr val="tx1">
                    <a:tint val="75000"/>
                  </a:schemeClr>
                </a:solidFill>
              </a:defRPr>
            </a:lvl6pPr>
            <a:lvl7pPr marL="3555340" indent="0" algn="ctr">
              <a:buNone/>
              <a:defRPr>
                <a:solidFill>
                  <a:schemeClr val="tx1">
                    <a:tint val="75000"/>
                  </a:schemeClr>
                </a:solidFill>
              </a:defRPr>
            </a:lvl7pPr>
            <a:lvl8pPr marL="4147896" indent="0" algn="ctr">
              <a:buNone/>
              <a:defRPr>
                <a:solidFill>
                  <a:schemeClr val="tx1">
                    <a:tint val="75000"/>
                  </a:schemeClr>
                </a:solidFill>
              </a:defRPr>
            </a:lvl8pPr>
            <a:lvl9pPr marL="4740454"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709340" y="4572603"/>
            <a:ext cx="14838912" cy="3352199"/>
          </a:xfrm>
        </p:spPr>
        <p:txBody>
          <a:bodyPr>
            <a:noAutofit/>
          </a:bodyPr>
          <a:lstStyle>
            <a:lvl1pPr marL="2058" indent="0">
              <a:spcBef>
                <a:spcPts val="0"/>
              </a:spcBef>
              <a:buFontTx/>
              <a:buNone/>
              <a:defRPr sz="3100" baseline="0"/>
            </a:lvl1pPr>
            <a:lvl2pPr marL="2058" indent="0">
              <a:buFontTx/>
              <a:buNone/>
              <a:defRPr sz="3100"/>
            </a:lvl2pPr>
            <a:lvl3pPr marL="2058" indent="0">
              <a:buFontTx/>
              <a:buNone/>
              <a:defRPr sz="3100"/>
            </a:lvl3pPr>
            <a:lvl4pPr marL="2058" indent="0">
              <a:buFontTx/>
              <a:buNone/>
              <a:defRPr sz="3100"/>
            </a:lvl4pPr>
            <a:lvl5pPr marL="2058" indent="0">
              <a:buFontTx/>
              <a:buNone/>
              <a:defRPr sz="3100"/>
            </a:lvl5pPr>
            <a:lvl6pPr marL="2058" indent="0">
              <a:buFontTx/>
              <a:buNone/>
              <a:defRPr sz="3100"/>
            </a:lvl6pPr>
            <a:lvl7pPr marL="2058" indent="0">
              <a:buFontTx/>
              <a:buNone/>
              <a:defRPr sz="3100"/>
            </a:lvl7pPr>
            <a:lvl8pPr marL="2058" indent="0">
              <a:buFontTx/>
              <a:buNone/>
              <a:defRPr sz="3100"/>
            </a:lvl8pPr>
            <a:lvl9pPr marL="2058" indent="0">
              <a:buFontTx/>
              <a:buNone/>
              <a:defRPr sz="3100"/>
            </a:lvl9pPr>
          </a:lstStyle>
          <a:p>
            <a:pPr lvl="0"/>
            <a:r>
              <a:rPr dirty="0"/>
              <a:t>Click to add presenter’s name, title, division/business unit/organization and date</a:t>
            </a:r>
          </a:p>
        </p:txBody>
      </p:sp>
      <p:sp>
        <p:nvSpPr>
          <p:cNvPr id="6" name="Date Placeholder 5"/>
          <p:cNvSpPr>
            <a:spLocks noGrp="1"/>
          </p:cNvSpPr>
          <p:nvPr>
            <p:ph type="dt" sz="half" idx="14"/>
          </p:nvPr>
        </p:nvSpPr>
        <p:spPr/>
        <p:txBody>
          <a:bodyPr/>
          <a:lstStyle>
            <a:lvl1pPr>
              <a:defRPr>
                <a:solidFill>
                  <a:srgbClr val="5F5F5F"/>
                </a:solidFill>
              </a:defRPr>
            </a:lvl1pPr>
          </a:lstStyle>
          <a:p>
            <a:fld id="{DB0592DB-01ED-A44A-830D-2A57CD1AF06B}" type="datetime1">
              <a:rPr lang="en-US" smtClean="0"/>
              <a:t>1/15/19</a:t>
            </a:fld>
            <a:endParaRPr lang="en-US" dirty="0"/>
          </a:p>
        </p:txBody>
      </p:sp>
      <p:sp>
        <p:nvSpPr>
          <p:cNvPr id="8" name="Footer Placeholder 7"/>
          <p:cNvSpPr>
            <a:spLocks noGrp="1"/>
          </p:cNvSpPr>
          <p:nvPr>
            <p:ph type="ftr" sz="quarter" idx="15"/>
          </p:nvPr>
        </p:nvSpPr>
        <p:spPr/>
        <p:txBody>
          <a:bodyPr/>
          <a:lstStyle>
            <a:lvl1pPr>
              <a:defRPr>
                <a:solidFill>
                  <a:srgbClr val="5F5F5F"/>
                </a:solidFill>
              </a:defRPr>
            </a:lvl1pPr>
          </a:lstStyle>
          <a:p>
            <a:r>
              <a:rPr lang="en-US"/>
              <a:t>Confidential – Oracle Internal/Restricted/Highly Restricted</a:t>
            </a:r>
            <a:endParaRPr lang="en-US" dirty="0"/>
          </a:p>
        </p:txBody>
      </p:sp>
      <p:sp>
        <p:nvSpPr>
          <p:cNvPr id="16" name="TextBox 15"/>
          <p:cNvSpPr txBox="1"/>
          <p:nvPr userDrawn="1"/>
        </p:nvSpPr>
        <p:spPr>
          <a:xfrm>
            <a:off x="7171464" y="8741664"/>
            <a:ext cx="4268729" cy="243840"/>
          </a:xfrm>
          <a:prstGeom prst="rect">
            <a:avLst/>
          </a:prstGeom>
          <a:noFill/>
        </p:spPr>
        <p:txBody>
          <a:bodyPr vert="horz" wrap="none" lIns="0" tIns="0" rIns="0" bIns="0" rtlCol="0" anchor="ctr" anchorCtr="0">
            <a:noAutofit/>
          </a:bodyPr>
          <a:lstStyle/>
          <a:p>
            <a:pPr algn="r"/>
            <a:r>
              <a:rPr sz="1000" dirty="0">
                <a:solidFill>
                  <a:srgbClr val="5F5F5F"/>
                </a:solidFill>
              </a:rPr>
              <a:t>Copyright © </a:t>
            </a:r>
            <a:r>
              <a:rPr lang="en-US" sz="1000" dirty="0">
                <a:solidFill>
                  <a:srgbClr val="5F5F5F"/>
                </a:solidFill>
              </a:rPr>
              <a:t>2016,</a:t>
            </a:r>
            <a:r>
              <a:rPr sz="1000" dirty="0">
                <a:solidFill>
                  <a:srgbClr val="5F5F5F"/>
                </a:solidFill>
              </a:rPr>
              <a:t> Oracle and/or its affiliates. All rights reserved.  |</a:t>
            </a:r>
          </a:p>
        </p:txBody>
      </p:sp>
      <p:pic>
        <p:nvPicPr>
          <p:cNvPr id="9" name="Picture 8" descr="Oracle logo in white on red staging background" title="Oracle red badge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7391" y="8351520"/>
            <a:ext cx="2167627" cy="792480"/>
          </a:xfrm>
          <a:prstGeom prst="rect">
            <a:avLst/>
          </a:prstGeom>
        </p:spPr>
      </p:pic>
    </p:spTree>
    <p:extLst>
      <p:ext uri="{BB962C8B-B14F-4D97-AF65-F5344CB8AC3E}">
        <p14:creationId xmlns:p14="http://schemas.microsoft.com/office/powerpoint/2010/main" val="3993200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itle Slide with Picture and 2 Log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title="Title Slide with Picture and customer/partner logo"/>
          <p:cNvSpPr/>
          <p:nvPr/>
        </p:nvSpPr>
        <p:spPr bwMode="hidden">
          <a:xfrm>
            <a:off x="2" y="0"/>
            <a:ext cx="16257588" cy="9144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8512" tIns="59256" rIns="118512" bIns="59256" rtlCol="0" anchor="ctr"/>
          <a:lstStyle/>
          <a:p>
            <a:pPr algn="ctr"/>
            <a:endParaRPr dirty="0"/>
          </a:p>
        </p:txBody>
      </p:sp>
      <p:sp>
        <p:nvSpPr>
          <p:cNvPr id="2" name="Title 1"/>
          <p:cNvSpPr>
            <a:spLocks noGrp="1"/>
          </p:cNvSpPr>
          <p:nvPr>
            <p:ph type="ctrTitle"/>
          </p:nvPr>
        </p:nvSpPr>
        <p:spPr>
          <a:xfrm>
            <a:off x="709339" y="986370"/>
            <a:ext cx="12196367" cy="1960033"/>
          </a:xfrm>
        </p:spPr>
        <p:txBody>
          <a:bodyPr/>
          <a:lstStyle>
            <a:lvl1pPr>
              <a:lnSpc>
                <a:spcPct val="80000"/>
              </a:lnSpc>
              <a:defRPr sz="6200"/>
            </a:lvl1pPr>
          </a:lstStyle>
          <a:p>
            <a:r>
              <a:rPr lang="en-US"/>
              <a:t>Click to edit Master title style</a:t>
            </a:r>
            <a:endParaRPr/>
          </a:p>
        </p:txBody>
      </p:sp>
      <p:sp>
        <p:nvSpPr>
          <p:cNvPr id="3" name="Subtitle 2"/>
          <p:cNvSpPr>
            <a:spLocks noGrp="1"/>
          </p:cNvSpPr>
          <p:nvPr>
            <p:ph type="subTitle" idx="1"/>
          </p:nvPr>
        </p:nvSpPr>
        <p:spPr>
          <a:xfrm>
            <a:off x="709270" y="3048000"/>
            <a:ext cx="12196367" cy="1219200"/>
          </a:xfrm>
        </p:spPr>
        <p:txBody>
          <a:bodyPr>
            <a:noAutofit/>
          </a:bodyPr>
          <a:lstStyle>
            <a:lvl1pPr marL="0" indent="0" algn="l">
              <a:spcBef>
                <a:spcPts val="0"/>
              </a:spcBef>
              <a:buNone/>
              <a:defRPr sz="3100" b="1">
                <a:solidFill>
                  <a:schemeClr val="tx1"/>
                </a:solidFill>
              </a:defRPr>
            </a:lvl1pPr>
            <a:lvl2pPr marL="592557" indent="0" algn="ctr">
              <a:buNone/>
              <a:defRPr>
                <a:solidFill>
                  <a:schemeClr val="tx1">
                    <a:tint val="75000"/>
                  </a:schemeClr>
                </a:solidFill>
              </a:defRPr>
            </a:lvl2pPr>
            <a:lvl3pPr marL="1185113" indent="0" algn="ctr">
              <a:buNone/>
              <a:defRPr>
                <a:solidFill>
                  <a:schemeClr val="tx1">
                    <a:tint val="75000"/>
                  </a:schemeClr>
                </a:solidFill>
              </a:defRPr>
            </a:lvl3pPr>
            <a:lvl4pPr marL="1777670" indent="0" algn="ctr">
              <a:buNone/>
              <a:defRPr>
                <a:solidFill>
                  <a:schemeClr val="tx1">
                    <a:tint val="75000"/>
                  </a:schemeClr>
                </a:solidFill>
              </a:defRPr>
            </a:lvl4pPr>
            <a:lvl5pPr marL="2370227" indent="0" algn="ctr">
              <a:buNone/>
              <a:defRPr>
                <a:solidFill>
                  <a:schemeClr val="tx1">
                    <a:tint val="75000"/>
                  </a:schemeClr>
                </a:solidFill>
              </a:defRPr>
            </a:lvl5pPr>
            <a:lvl6pPr marL="2962783" indent="0" algn="ctr">
              <a:buNone/>
              <a:defRPr>
                <a:solidFill>
                  <a:schemeClr val="tx1">
                    <a:tint val="75000"/>
                  </a:schemeClr>
                </a:solidFill>
              </a:defRPr>
            </a:lvl6pPr>
            <a:lvl7pPr marL="3555340" indent="0" algn="ctr">
              <a:buNone/>
              <a:defRPr>
                <a:solidFill>
                  <a:schemeClr val="tx1">
                    <a:tint val="75000"/>
                  </a:schemeClr>
                </a:solidFill>
              </a:defRPr>
            </a:lvl7pPr>
            <a:lvl8pPr marL="4147896" indent="0" algn="ctr">
              <a:buNone/>
              <a:defRPr>
                <a:solidFill>
                  <a:schemeClr val="tx1">
                    <a:tint val="75000"/>
                  </a:schemeClr>
                </a:solidFill>
              </a:defRPr>
            </a:lvl8pPr>
            <a:lvl9pPr marL="4740454"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lvl1pPr>
              <a:defRPr>
                <a:solidFill>
                  <a:schemeClr val="tx1"/>
                </a:solidFill>
              </a:defRPr>
            </a:lvl1pPr>
          </a:lstStyle>
          <a:p>
            <a:fld id="{5190EDF2-7744-3443-B3CB-57655E386FA4}" type="datetime1">
              <a:rPr lang="en-US" smtClean="0"/>
              <a:t>1/15/19</a:t>
            </a:fld>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a:t>Confidential – Oracle Internal/Restricted/Highly Restricted</a:t>
            </a:r>
            <a:endParaRPr lang="en-US" dirty="0"/>
          </a:p>
        </p:txBody>
      </p:sp>
      <p:sp>
        <p:nvSpPr>
          <p:cNvPr id="13" name="Text Placeholder 12"/>
          <p:cNvSpPr>
            <a:spLocks noGrp="1"/>
          </p:cNvSpPr>
          <p:nvPr>
            <p:ph type="body" sz="quarter" idx="13" hasCustomPrompt="1"/>
          </p:nvPr>
        </p:nvSpPr>
        <p:spPr>
          <a:xfrm>
            <a:off x="709339" y="4572603"/>
            <a:ext cx="12196367" cy="3352199"/>
          </a:xfrm>
        </p:spPr>
        <p:txBody>
          <a:bodyPr>
            <a:noAutofit/>
          </a:bodyPr>
          <a:lstStyle>
            <a:lvl1pPr marL="2058" indent="0">
              <a:spcBef>
                <a:spcPts val="0"/>
              </a:spcBef>
              <a:buFontTx/>
              <a:buNone/>
              <a:defRPr sz="3100" baseline="0"/>
            </a:lvl1pPr>
            <a:lvl2pPr marL="2058" indent="0">
              <a:buFontTx/>
              <a:buNone/>
              <a:defRPr sz="3100"/>
            </a:lvl2pPr>
            <a:lvl3pPr marL="2058" indent="0">
              <a:buFontTx/>
              <a:buNone/>
              <a:defRPr sz="3100"/>
            </a:lvl3pPr>
            <a:lvl4pPr marL="2058" indent="0">
              <a:buFontTx/>
              <a:buNone/>
              <a:defRPr sz="3100"/>
            </a:lvl4pPr>
            <a:lvl5pPr marL="2058" indent="0">
              <a:buFontTx/>
              <a:buNone/>
              <a:defRPr sz="3100"/>
            </a:lvl5pPr>
            <a:lvl6pPr marL="2058" indent="0">
              <a:buFontTx/>
              <a:buNone/>
              <a:defRPr sz="3100"/>
            </a:lvl6pPr>
            <a:lvl7pPr marL="2058" indent="0">
              <a:buFontTx/>
              <a:buNone/>
              <a:defRPr sz="3100"/>
            </a:lvl7pPr>
            <a:lvl8pPr marL="2058" indent="0">
              <a:buFontTx/>
              <a:buNone/>
              <a:defRPr sz="3100"/>
            </a:lvl8pPr>
            <a:lvl9pPr marL="2058" indent="0">
              <a:buFontTx/>
              <a:buNone/>
              <a:defRPr sz="3100"/>
            </a:lvl9pPr>
          </a:lstStyle>
          <a:p>
            <a:pPr lvl="0"/>
            <a:r>
              <a:rPr dirty="0"/>
              <a:t>Click to add presenter’s name, title, division/business unit/organization and date</a:t>
            </a:r>
          </a:p>
        </p:txBody>
      </p:sp>
      <p:sp>
        <p:nvSpPr>
          <p:cNvPr id="12" name="Rectangle 11"/>
          <p:cNvSpPr/>
          <p:nvPr/>
        </p:nvSpPr>
        <p:spPr bwMode="white">
          <a:xfrm>
            <a:off x="13108979" y="0"/>
            <a:ext cx="2439273" cy="2438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18512" tIns="59256" rIns="118512" bIns="59256" rtlCol="0" anchor="ctr"/>
          <a:lstStyle/>
          <a:p>
            <a:pPr algn="ctr"/>
            <a:endParaRPr dirty="0"/>
          </a:p>
        </p:txBody>
      </p:sp>
      <p:sp>
        <p:nvSpPr>
          <p:cNvPr id="21" name="Text Placeholder 12"/>
          <p:cNvSpPr>
            <a:spLocks noGrp="1"/>
          </p:cNvSpPr>
          <p:nvPr>
            <p:ph type="body" sz="quarter" idx="15" hasCustomPrompt="1"/>
          </p:nvPr>
        </p:nvSpPr>
        <p:spPr>
          <a:xfrm>
            <a:off x="13210615" y="304800"/>
            <a:ext cx="2236001" cy="304800"/>
          </a:xfrm>
        </p:spPr>
        <p:txBody>
          <a:bodyPr anchor="b">
            <a:normAutofit/>
          </a:bodyPr>
          <a:lstStyle>
            <a:lvl1pPr marL="2058" indent="0" algn="ctr">
              <a:spcBef>
                <a:spcPts val="0"/>
              </a:spcBef>
              <a:buFontTx/>
              <a:buNone/>
              <a:defRPr sz="1800" baseline="0">
                <a:solidFill>
                  <a:schemeClr val="bg1"/>
                </a:solidFill>
              </a:defRPr>
            </a:lvl1pPr>
            <a:lvl2pPr marL="2058" indent="0">
              <a:buFontTx/>
              <a:buNone/>
              <a:defRPr sz="3100"/>
            </a:lvl2pPr>
            <a:lvl3pPr marL="2058" indent="0">
              <a:buFontTx/>
              <a:buNone/>
              <a:defRPr sz="3100"/>
            </a:lvl3pPr>
            <a:lvl4pPr marL="2058" indent="0">
              <a:buFontTx/>
              <a:buNone/>
              <a:defRPr sz="3100"/>
            </a:lvl4pPr>
            <a:lvl5pPr marL="2058" indent="0">
              <a:buFontTx/>
              <a:buNone/>
              <a:defRPr sz="3100"/>
            </a:lvl5pPr>
            <a:lvl6pPr marL="2058" indent="0">
              <a:buFontTx/>
              <a:buNone/>
              <a:defRPr sz="3100"/>
            </a:lvl6pPr>
            <a:lvl7pPr marL="2058" indent="0">
              <a:buFontTx/>
              <a:buNone/>
              <a:defRPr sz="3100"/>
            </a:lvl7pPr>
            <a:lvl8pPr marL="2058" indent="0">
              <a:buFontTx/>
              <a:buNone/>
              <a:defRPr sz="3100"/>
            </a:lvl8pPr>
            <a:lvl9pPr marL="2058" indent="0">
              <a:buFontTx/>
              <a:buNone/>
              <a:defRPr sz="3100"/>
            </a:lvl9pPr>
          </a:lstStyle>
          <a:p>
            <a:pPr lvl="0"/>
            <a:r>
              <a:t>Click to add text</a:t>
            </a:r>
          </a:p>
        </p:txBody>
      </p:sp>
      <p:sp>
        <p:nvSpPr>
          <p:cNvPr id="15" name="Rectangle 14"/>
          <p:cNvSpPr/>
          <p:nvPr userDrawn="1"/>
        </p:nvSpPr>
        <p:spPr>
          <a:xfrm>
            <a:off x="13102618" y="7213311"/>
            <a:ext cx="2439273" cy="1133856"/>
          </a:xfrm>
          <a:prstGeom prst="rect">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8512" tIns="59256" rIns="118512" bIns="59256" numCol="1" spcCol="0" rtlCol="0" fromWordArt="0" anchor="ctr" anchorCtr="0" forceAA="0" compatLnSpc="1">
            <a:prstTxWarp prst="textNoShape">
              <a:avLst/>
            </a:prstTxWarp>
            <a:noAutofit/>
          </a:bodyPr>
          <a:lstStyle/>
          <a:p>
            <a:pPr algn="ctr">
              <a:lnSpc>
                <a:spcPct val="90000"/>
              </a:lnSpc>
            </a:pPr>
            <a:endParaRPr lang="en-US"/>
          </a:p>
        </p:txBody>
      </p:sp>
      <p:sp>
        <p:nvSpPr>
          <p:cNvPr id="17" name="TextBox 16"/>
          <p:cNvSpPr txBox="1"/>
          <p:nvPr userDrawn="1"/>
        </p:nvSpPr>
        <p:spPr>
          <a:xfrm>
            <a:off x="7171464" y="8741664"/>
            <a:ext cx="4268729" cy="243840"/>
          </a:xfrm>
          <a:prstGeom prst="rect">
            <a:avLst/>
          </a:prstGeom>
          <a:noFill/>
        </p:spPr>
        <p:txBody>
          <a:bodyPr vert="horz" wrap="none" lIns="0" tIns="0" rIns="0" bIns="0" rtlCol="0" anchor="ctr" anchorCtr="0">
            <a:noAutofit/>
          </a:bodyPr>
          <a:lstStyle/>
          <a:p>
            <a:pPr algn="r"/>
            <a:r>
              <a:rPr sz="1000" dirty="0">
                <a:solidFill>
                  <a:schemeClr val="tx1"/>
                </a:solidFill>
              </a:rPr>
              <a:t>Copyright © </a:t>
            </a:r>
            <a:r>
              <a:rPr lang="en-US" sz="1000" dirty="0">
                <a:solidFill>
                  <a:schemeClr val="tx1"/>
                </a:solidFill>
              </a:rPr>
              <a:t>2016,</a:t>
            </a:r>
            <a:r>
              <a:rPr sz="1000" dirty="0">
                <a:solidFill>
                  <a:schemeClr val="tx1"/>
                </a:solidFill>
              </a:rPr>
              <a:t> Oracle and/or its affiliates. All rights reserved.  |</a:t>
            </a:r>
          </a:p>
        </p:txBody>
      </p:sp>
      <p:pic>
        <p:nvPicPr>
          <p:cNvPr id="16" name="Picture 15" descr="Oracle logo in white on red staging background" title="Oracle red badge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07391" y="8351520"/>
            <a:ext cx="2167627" cy="792480"/>
          </a:xfrm>
          <a:prstGeom prst="rect">
            <a:avLst/>
          </a:prstGeom>
        </p:spPr>
      </p:pic>
    </p:spTree>
    <p:extLst>
      <p:ext uri="{BB962C8B-B14F-4D97-AF65-F5344CB8AC3E}">
        <p14:creationId xmlns:p14="http://schemas.microsoft.com/office/powerpoint/2010/main" val="3885206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dirty="0"/>
          </a:p>
        </p:txBody>
      </p:sp>
      <p:sp>
        <p:nvSpPr>
          <p:cNvPr id="3" name="Content Placeholder 2"/>
          <p:cNvSpPr>
            <a:spLocks noGrp="1"/>
          </p:cNvSpPr>
          <p:nvPr>
            <p:ph idx="1"/>
          </p:nvPr>
        </p:nvSpPr>
        <p:spPr>
          <a:xfrm>
            <a:off x="708457" y="2032001"/>
            <a:ext cx="14840677" cy="5892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68926090-F7DD-7C47-A7A5-57C7ADACE0E5}" type="datetime1">
              <a:rPr lang="en-US" smtClean="0"/>
              <a:t>1/15/19</a:t>
            </a:fld>
            <a:endParaRPr dirty="0"/>
          </a:p>
        </p:txBody>
      </p:sp>
      <p:sp>
        <p:nvSpPr>
          <p:cNvPr id="5" name="Footer Placeholder 4"/>
          <p:cNvSpPr>
            <a:spLocks noGrp="1"/>
          </p:cNvSpPr>
          <p:nvPr>
            <p:ph type="ftr" sz="quarter" idx="11"/>
          </p:nvPr>
        </p:nvSpPr>
        <p:spPr/>
        <p:txBody>
          <a:bodyPr/>
          <a:lstStyle/>
          <a:p>
            <a:r>
              <a:rPr lang="en-US"/>
              <a:t>Confidential – Oracle Internal/Restricted/Highly Restricted</a:t>
            </a:r>
            <a:endParaRPr dirty="0"/>
          </a:p>
        </p:txBody>
      </p:sp>
      <p:sp>
        <p:nvSpPr>
          <p:cNvPr id="6" name="Slide Number Placeholder 5"/>
          <p:cNvSpPr>
            <a:spLocks noGrp="1"/>
          </p:cNvSpPr>
          <p:nvPr>
            <p:ph type="sldNum" sz="quarter" idx="12"/>
          </p:nvPr>
        </p:nvSpPr>
        <p:spPr/>
        <p:txBody>
          <a:bodyPr/>
          <a:lstStyle/>
          <a:p>
            <a:fld id="{C51EAA63-D034-42AE-91FA-B13B9518C7BE}" type="slidenum">
              <a:rPr/>
              <a:t>‹#›</a:t>
            </a:fld>
            <a:endParaRPr dirty="0"/>
          </a:p>
        </p:txBody>
      </p:sp>
    </p:spTree>
    <p:extLst>
      <p:ext uri="{BB962C8B-B14F-4D97-AF65-F5344CB8AC3E}">
        <p14:creationId xmlns:p14="http://schemas.microsoft.com/office/powerpoint/2010/main" val="207523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dirty="0"/>
          </a:p>
        </p:txBody>
      </p:sp>
      <p:sp>
        <p:nvSpPr>
          <p:cNvPr id="3" name="Content Placeholder 2"/>
          <p:cNvSpPr>
            <a:spLocks noGrp="1"/>
          </p:cNvSpPr>
          <p:nvPr>
            <p:ph idx="1"/>
          </p:nvPr>
        </p:nvSpPr>
        <p:spPr>
          <a:xfrm>
            <a:off x="708457" y="2641600"/>
            <a:ext cx="14840677" cy="5283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6996FA26-999E-144A-B9D6-0275E6EB9A15}" type="datetime1">
              <a:rPr lang="en-US" smtClean="0"/>
              <a:t>1/15/19</a:t>
            </a:fld>
            <a:endParaRPr dirty="0"/>
          </a:p>
        </p:txBody>
      </p:sp>
      <p:sp>
        <p:nvSpPr>
          <p:cNvPr id="5" name="Footer Placeholder 4"/>
          <p:cNvSpPr>
            <a:spLocks noGrp="1"/>
          </p:cNvSpPr>
          <p:nvPr>
            <p:ph type="ftr" sz="quarter" idx="11"/>
          </p:nvPr>
        </p:nvSpPr>
        <p:spPr/>
        <p:txBody>
          <a:bodyPr/>
          <a:lstStyle/>
          <a:p>
            <a:r>
              <a:rPr lang="en-US"/>
              <a:t>Confidential – Oracle Internal/Restricted/Highly Restricted</a:t>
            </a:r>
            <a:endParaRPr dirty="0"/>
          </a:p>
        </p:txBody>
      </p:sp>
      <p:sp>
        <p:nvSpPr>
          <p:cNvPr id="6" name="Slide Number Placeholder 5"/>
          <p:cNvSpPr>
            <a:spLocks noGrp="1"/>
          </p:cNvSpPr>
          <p:nvPr>
            <p:ph type="sldNum" sz="quarter" idx="12"/>
          </p:nvPr>
        </p:nvSpPr>
        <p:spPr/>
        <p:txBody>
          <a:bodyPr/>
          <a:lstStyle/>
          <a:p>
            <a:fld id="{C51EAA63-D034-42AE-91FA-B13B9518C7BE}" type="slidenum">
              <a:rPr/>
              <a:t>‹#›</a:t>
            </a:fld>
            <a:endParaRPr dirty="0"/>
          </a:p>
        </p:txBody>
      </p:sp>
      <p:sp>
        <p:nvSpPr>
          <p:cNvPr id="7" name="Text Placeholder 12"/>
          <p:cNvSpPr>
            <a:spLocks noGrp="1"/>
          </p:cNvSpPr>
          <p:nvPr>
            <p:ph type="body" sz="quarter" idx="13" hasCustomPrompt="1"/>
          </p:nvPr>
        </p:nvSpPr>
        <p:spPr>
          <a:xfrm>
            <a:off x="709340" y="1831655"/>
            <a:ext cx="14838912" cy="457732"/>
          </a:xfrm>
        </p:spPr>
        <p:txBody>
          <a:bodyPr>
            <a:noAutofit/>
          </a:bodyPr>
          <a:lstStyle>
            <a:lvl1pPr marL="2058" indent="0">
              <a:spcBef>
                <a:spcPts val="0"/>
              </a:spcBef>
              <a:buFontTx/>
              <a:buNone/>
              <a:defRPr sz="3100" b="1" baseline="0"/>
            </a:lvl1pPr>
            <a:lvl2pPr marL="2058" indent="0">
              <a:buFontTx/>
              <a:buNone/>
              <a:defRPr sz="3100"/>
            </a:lvl2pPr>
            <a:lvl3pPr marL="2058" indent="0">
              <a:buFontTx/>
              <a:buNone/>
              <a:defRPr sz="3100"/>
            </a:lvl3pPr>
            <a:lvl4pPr marL="2058" indent="0">
              <a:buFontTx/>
              <a:buNone/>
              <a:defRPr sz="3100"/>
            </a:lvl4pPr>
            <a:lvl5pPr marL="2058" indent="0">
              <a:buFontTx/>
              <a:buNone/>
              <a:defRPr sz="3100"/>
            </a:lvl5pPr>
            <a:lvl6pPr marL="2058" indent="0">
              <a:buFontTx/>
              <a:buNone/>
              <a:defRPr sz="3100"/>
            </a:lvl6pPr>
            <a:lvl7pPr marL="2058" indent="0">
              <a:buFontTx/>
              <a:buNone/>
              <a:defRPr sz="3100"/>
            </a:lvl7pPr>
            <a:lvl8pPr marL="2058" indent="0">
              <a:buFontTx/>
              <a:buNone/>
              <a:defRPr sz="3100"/>
            </a:lvl8pPr>
            <a:lvl9pPr marL="2058" indent="0">
              <a:buFontTx/>
              <a:buNone/>
              <a:defRPr sz="3100"/>
            </a:lvl9pPr>
          </a:lstStyle>
          <a:p>
            <a:pPr lvl="0"/>
            <a:r>
              <a:rPr dirty="0"/>
              <a:t>Click to add subtitle</a:t>
            </a:r>
          </a:p>
        </p:txBody>
      </p:sp>
    </p:spTree>
    <p:extLst>
      <p:ext uri="{BB962C8B-B14F-4D97-AF65-F5344CB8AC3E}">
        <p14:creationId xmlns:p14="http://schemas.microsoft.com/office/powerpoint/2010/main" val="3371768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Program 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dirty="0"/>
          </a:p>
        </p:txBody>
      </p:sp>
      <p:sp>
        <p:nvSpPr>
          <p:cNvPr id="4" name="Date Placeholder 3"/>
          <p:cNvSpPr>
            <a:spLocks noGrp="1"/>
          </p:cNvSpPr>
          <p:nvPr>
            <p:ph type="dt" sz="half" idx="10"/>
          </p:nvPr>
        </p:nvSpPr>
        <p:spPr/>
        <p:txBody>
          <a:bodyPr/>
          <a:lstStyle/>
          <a:p>
            <a:fld id="{C154D1DD-7A94-3A44-A2B9-66FA7B1686B1}" type="datetime1">
              <a:rPr lang="en-US" smtClean="0"/>
              <a:t>1/15/19</a:t>
            </a:fld>
            <a:endParaRPr dirty="0"/>
          </a:p>
        </p:txBody>
      </p:sp>
      <p:sp>
        <p:nvSpPr>
          <p:cNvPr id="5" name="Footer Placeholder 4"/>
          <p:cNvSpPr>
            <a:spLocks noGrp="1"/>
          </p:cNvSpPr>
          <p:nvPr>
            <p:ph type="ftr" sz="quarter" idx="11"/>
          </p:nvPr>
        </p:nvSpPr>
        <p:spPr/>
        <p:txBody>
          <a:bodyPr/>
          <a:lstStyle/>
          <a:p>
            <a:r>
              <a:rPr lang="en-US"/>
              <a:t>Confidential – Oracle Internal/Restricted/Highly Restricted</a:t>
            </a:r>
            <a:endParaRPr dirty="0"/>
          </a:p>
        </p:txBody>
      </p:sp>
      <p:sp>
        <p:nvSpPr>
          <p:cNvPr id="6" name="Slide Number Placeholder 5"/>
          <p:cNvSpPr>
            <a:spLocks noGrp="1"/>
          </p:cNvSpPr>
          <p:nvPr>
            <p:ph type="sldNum" sz="quarter" idx="12"/>
          </p:nvPr>
        </p:nvSpPr>
        <p:spPr/>
        <p:txBody>
          <a:bodyPr/>
          <a:lstStyle/>
          <a:p>
            <a:fld id="{C51EAA63-D034-42AE-91FA-B13B9518C7BE}" type="slidenum">
              <a:rPr/>
              <a:t>‹#›</a:t>
            </a:fld>
            <a:endParaRPr dirty="0"/>
          </a:p>
        </p:txBody>
      </p:sp>
      <p:sp>
        <p:nvSpPr>
          <p:cNvPr id="8" name="Text Placeholder 7"/>
          <p:cNvSpPr>
            <a:spLocks noGrp="1"/>
          </p:cNvSpPr>
          <p:nvPr>
            <p:ph type="body" sz="quarter" idx="13"/>
          </p:nvPr>
        </p:nvSpPr>
        <p:spPr>
          <a:xfrm>
            <a:off x="3729244" y="2641599"/>
            <a:ext cx="11819008" cy="5283201"/>
          </a:xfrm>
        </p:spPr>
        <p:txBody>
          <a:bodyPr>
            <a:noAutofit/>
          </a:bodyPr>
          <a:lstStyle>
            <a:lvl1pPr marL="2058" indent="0">
              <a:spcBef>
                <a:spcPts val="3111"/>
              </a:spcBef>
              <a:buNone/>
              <a:defRPr sz="3600"/>
            </a:lvl1pPr>
            <a:lvl2pPr marL="2058" indent="0">
              <a:spcBef>
                <a:spcPts val="3111"/>
              </a:spcBef>
              <a:buNone/>
              <a:defRPr sz="3600"/>
            </a:lvl2pPr>
            <a:lvl3pPr marL="2058" indent="0">
              <a:spcBef>
                <a:spcPts val="3111"/>
              </a:spcBef>
              <a:buNone/>
              <a:defRPr sz="3600"/>
            </a:lvl3pPr>
            <a:lvl4pPr marL="2058" indent="0">
              <a:spcBef>
                <a:spcPts val="3111"/>
              </a:spcBef>
              <a:buNone/>
              <a:defRPr sz="3600"/>
            </a:lvl4pPr>
            <a:lvl5pPr marL="2058" indent="0">
              <a:spcBef>
                <a:spcPts val="3111"/>
              </a:spcBef>
              <a:buNone/>
              <a:defRPr sz="3600"/>
            </a:lvl5pPr>
            <a:lvl6pPr marL="2058" indent="0">
              <a:spcBef>
                <a:spcPts val="3111"/>
              </a:spcBef>
              <a:buNone/>
              <a:defRPr sz="3600"/>
            </a:lvl6pPr>
            <a:lvl7pPr marL="2058" indent="0">
              <a:spcBef>
                <a:spcPts val="3111"/>
              </a:spcBef>
              <a:buNone/>
              <a:defRPr sz="3600"/>
            </a:lvl7pPr>
            <a:lvl8pPr marL="2058" indent="0">
              <a:spcBef>
                <a:spcPts val="3111"/>
              </a:spcBef>
              <a:buNone/>
              <a:defRPr sz="3600"/>
            </a:lvl8pPr>
            <a:lvl9pPr marL="2058" indent="0">
              <a:spcBef>
                <a:spcPts val="3111"/>
              </a:spcBef>
              <a:buNone/>
              <a:defRPr sz="3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81229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ustom Section Header with Picture and Proclama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06851" y="-7807"/>
            <a:ext cx="15538171" cy="8739680"/>
          </a:xfrm>
          <a:prstGeom prst="rect">
            <a:avLst/>
          </a:prstGeom>
        </p:spPr>
      </p:pic>
      <p:grpSp>
        <p:nvGrpSpPr>
          <p:cNvPr id="7" name="Group 6"/>
          <p:cNvGrpSpPr/>
          <p:nvPr userDrawn="1"/>
        </p:nvGrpSpPr>
        <p:grpSpPr bwMode="gray">
          <a:xfrm>
            <a:off x="-381" y="0"/>
            <a:ext cx="16258354" cy="9144000"/>
            <a:chOff x="-287" y="0"/>
            <a:chExt cx="12189399" cy="6858000"/>
          </a:xfrm>
          <a:solidFill>
            <a:srgbClr val="D8E1E6"/>
          </a:solidFill>
        </p:grpSpPr>
        <p:sp>
          <p:nvSpPr>
            <p:cNvPr id="9" name="Rectangle 8"/>
            <p:cNvSpPr/>
            <p:nvPr/>
          </p:nvSpPr>
          <p:spPr bwMode="gray">
            <a:xfrm>
              <a:off x="-287" y="0"/>
              <a:ext cx="193962" cy="6852146"/>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11995151" y="5854"/>
              <a:ext cx="193960" cy="6852146"/>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6400800"/>
              <a:ext cx="12189396" cy="4572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0"/>
              <a:ext cx="12189398" cy="192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4" name="Date Placeholder 3"/>
          <p:cNvSpPr>
            <a:spLocks noGrp="1"/>
          </p:cNvSpPr>
          <p:nvPr>
            <p:ph type="dt" sz="half" idx="10"/>
          </p:nvPr>
        </p:nvSpPr>
        <p:spPr/>
        <p:txBody>
          <a:bodyPr/>
          <a:lstStyle>
            <a:lvl1pPr>
              <a:defRPr>
                <a:solidFill>
                  <a:srgbClr val="5F5F5F"/>
                </a:solidFill>
              </a:defRPr>
            </a:lvl1pPr>
          </a:lstStyle>
          <a:p>
            <a:fld id="{5E93B6AA-E2AA-5745-8131-720DFC68D31C}" type="datetime1">
              <a:rPr lang="en-US" smtClean="0"/>
              <a:t>1/15/19</a:t>
            </a:fld>
            <a:endParaRPr lang="en-US" dirty="0"/>
          </a:p>
        </p:txBody>
      </p:sp>
      <p:sp>
        <p:nvSpPr>
          <p:cNvPr id="5" name="Footer Placeholder 4"/>
          <p:cNvSpPr>
            <a:spLocks noGrp="1"/>
          </p:cNvSpPr>
          <p:nvPr>
            <p:ph type="ftr" sz="quarter" idx="11"/>
          </p:nvPr>
        </p:nvSpPr>
        <p:spPr/>
        <p:txBody>
          <a:bodyPr/>
          <a:lstStyle>
            <a:lvl1pPr>
              <a:defRPr>
                <a:solidFill>
                  <a:srgbClr val="5F5F5F"/>
                </a:solidFill>
              </a:defRPr>
            </a:lvl1pPr>
          </a:lstStyle>
          <a:p>
            <a:r>
              <a:rPr lang="en-US"/>
              <a:t>Confidential – Oracle Internal/Restricted/Highly Restricted</a:t>
            </a:r>
            <a:endParaRPr lang="en-US" dirty="0"/>
          </a:p>
        </p:txBody>
      </p:sp>
      <p:sp>
        <p:nvSpPr>
          <p:cNvPr id="6" name="Slide Number Placeholder 5"/>
          <p:cNvSpPr>
            <a:spLocks noGrp="1"/>
          </p:cNvSpPr>
          <p:nvPr>
            <p:ph type="sldNum" sz="quarter" idx="12"/>
          </p:nvPr>
        </p:nvSpPr>
        <p:spPr/>
        <p:txBody>
          <a:bodyPr/>
          <a:lstStyle>
            <a:lvl1pPr>
              <a:defRPr>
                <a:solidFill>
                  <a:srgbClr val="5F5F5F"/>
                </a:solidFill>
              </a:defRPr>
            </a:lvl1pPr>
          </a:lstStyle>
          <a:p>
            <a:fld id="{C51EAA63-D034-42AE-91FA-B13B9518C7BE}" type="slidenum">
              <a:rPr lang="en-US" smtClean="0"/>
              <a:pPr/>
              <a:t>‹#›</a:t>
            </a:fld>
            <a:endParaRPr lang="en-US" dirty="0"/>
          </a:p>
        </p:txBody>
      </p:sp>
      <p:sp>
        <p:nvSpPr>
          <p:cNvPr id="17" name="TextBox 16"/>
          <p:cNvSpPr txBox="1"/>
          <p:nvPr userDrawn="1"/>
        </p:nvSpPr>
        <p:spPr>
          <a:xfrm>
            <a:off x="7171464" y="8741664"/>
            <a:ext cx="4268729" cy="243840"/>
          </a:xfrm>
          <a:prstGeom prst="rect">
            <a:avLst/>
          </a:prstGeom>
          <a:noFill/>
        </p:spPr>
        <p:txBody>
          <a:bodyPr vert="horz" wrap="none" lIns="0" tIns="0" rIns="0" bIns="0" rtlCol="0" anchor="ctr" anchorCtr="0">
            <a:noAutofit/>
          </a:bodyPr>
          <a:lstStyle/>
          <a:p>
            <a:pPr algn="r"/>
            <a:r>
              <a:rPr sz="1000" dirty="0">
                <a:solidFill>
                  <a:srgbClr val="5F5F5F"/>
                </a:solidFill>
              </a:rPr>
              <a:t>Copyright © </a:t>
            </a:r>
            <a:r>
              <a:rPr lang="en-US" sz="1000" dirty="0">
                <a:solidFill>
                  <a:srgbClr val="5F5F5F"/>
                </a:solidFill>
              </a:rPr>
              <a:t>2016,</a:t>
            </a:r>
            <a:r>
              <a:rPr sz="1000" dirty="0">
                <a:solidFill>
                  <a:srgbClr val="5F5F5F"/>
                </a:solidFill>
              </a:rPr>
              <a:t> Oracle and/or its affiliates. All rights reserved.  |</a:t>
            </a:r>
          </a:p>
        </p:txBody>
      </p:sp>
      <p:pic>
        <p:nvPicPr>
          <p:cNvPr id="16" name="Picture 15" descr="Oracle logo in white on red staging background" title="Oracle red badge logo"/>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7391" y="8351520"/>
            <a:ext cx="2167627" cy="792480"/>
          </a:xfrm>
          <a:prstGeom prst="rect">
            <a:avLst/>
          </a:prstGeom>
        </p:spPr>
      </p:pic>
    </p:spTree>
    <p:extLst>
      <p:ext uri="{BB962C8B-B14F-4D97-AF65-F5344CB8AC3E}">
        <p14:creationId xmlns:p14="http://schemas.microsoft.com/office/powerpoint/2010/main" val="146040137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Custom Section Header with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Rectangle 14" descr="Full bleed 4-color photo can be inserted here" title="Section Header with Picture"/>
          <p:cNvSpPr/>
          <p:nvPr userDrawn="1"/>
        </p:nvSpPr>
        <p:spPr bwMode="hidden">
          <a:xfrm>
            <a:off x="381" y="0"/>
            <a:ext cx="16257588" cy="9144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8512" tIns="59256" rIns="118512" bIns="59256" rtlCol="0" anchor="ctr"/>
          <a:lstStyle/>
          <a:p>
            <a:pPr algn="ctr"/>
            <a:endParaRPr dirty="0"/>
          </a:p>
        </p:txBody>
      </p:sp>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08256" y="292003"/>
            <a:ext cx="15385968" cy="8651508"/>
          </a:xfrm>
          <a:prstGeom prst="rect">
            <a:avLst/>
          </a:prstGeom>
        </p:spPr>
      </p:pic>
      <p:grpSp>
        <p:nvGrpSpPr>
          <p:cNvPr id="7" name="Group 6"/>
          <p:cNvGrpSpPr/>
          <p:nvPr/>
        </p:nvGrpSpPr>
        <p:grpSpPr bwMode="gray">
          <a:xfrm>
            <a:off x="-381" y="0"/>
            <a:ext cx="16258354" cy="9144000"/>
            <a:chOff x="-287" y="0"/>
            <a:chExt cx="12189399" cy="6858000"/>
          </a:xfrm>
          <a:solidFill>
            <a:srgbClr val="D8E1E6"/>
          </a:solidFill>
        </p:grpSpPr>
        <p:sp>
          <p:nvSpPr>
            <p:cNvPr id="9" name="Rectangle 8"/>
            <p:cNvSpPr/>
            <p:nvPr/>
          </p:nvSpPr>
          <p:spPr bwMode="gray">
            <a:xfrm>
              <a:off x="-287" y="0"/>
              <a:ext cx="193962" cy="6852146"/>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11995151" y="5854"/>
              <a:ext cx="193960" cy="6852146"/>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6400800"/>
              <a:ext cx="12189396" cy="4572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0"/>
              <a:ext cx="12189398" cy="192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2" name="Title 1"/>
          <p:cNvSpPr>
            <a:spLocks noGrp="1"/>
          </p:cNvSpPr>
          <p:nvPr>
            <p:ph type="title"/>
          </p:nvPr>
        </p:nvSpPr>
        <p:spPr>
          <a:xfrm>
            <a:off x="709339" y="3467099"/>
            <a:ext cx="14838913" cy="1828800"/>
          </a:xfrm>
        </p:spPr>
        <p:txBody>
          <a:bodyPr anchor="b"/>
          <a:lstStyle>
            <a:lvl1pPr algn="l">
              <a:lnSpc>
                <a:spcPct val="80000"/>
              </a:lnSpc>
              <a:defRPr sz="6200" b="0" cap="none" baseline="0"/>
            </a:lvl1pPr>
          </a:lstStyle>
          <a:p>
            <a:r>
              <a:rPr lang="en-US"/>
              <a:t>Click to edit Master title style</a:t>
            </a:r>
            <a:endParaRPr dirty="0"/>
          </a:p>
        </p:txBody>
      </p:sp>
      <p:sp>
        <p:nvSpPr>
          <p:cNvPr id="3" name="Text Placeholder 2"/>
          <p:cNvSpPr>
            <a:spLocks noGrp="1"/>
          </p:cNvSpPr>
          <p:nvPr>
            <p:ph type="body" idx="1"/>
          </p:nvPr>
        </p:nvSpPr>
        <p:spPr>
          <a:xfrm>
            <a:off x="709339" y="5384797"/>
            <a:ext cx="14838913" cy="1219200"/>
          </a:xfrm>
        </p:spPr>
        <p:txBody>
          <a:bodyPr anchor="t">
            <a:noAutofit/>
          </a:bodyPr>
          <a:lstStyle>
            <a:lvl1pPr marL="0" indent="0">
              <a:spcBef>
                <a:spcPts val="0"/>
              </a:spcBef>
              <a:buNone/>
              <a:defRPr sz="3100" b="1">
                <a:solidFill>
                  <a:schemeClr val="tx1"/>
                </a:solidFill>
              </a:defRPr>
            </a:lvl1pPr>
            <a:lvl2pPr marL="592557" indent="0">
              <a:buNone/>
              <a:defRPr sz="2300">
                <a:solidFill>
                  <a:schemeClr val="tx1">
                    <a:tint val="75000"/>
                  </a:schemeClr>
                </a:solidFill>
              </a:defRPr>
            </a:lvl2pPr>
            <a:lvl3pPr marL="1185113" indent="0">
              <a:buNone/>
              <a:defRPr sz="2100">
                <a:solidFill>
                  <a:schemeClr val="tx1">
                    <a:tint val="75000"/>
                  </a:schemeClr>
                </a:solidFill>
              </a:defRPr>
            </a:lvl3pPr>
            <a:lvl4pPr marL="1777670" indent="0">
              <a:buNone/>
              <a:defRPr sz="1800">
                <a:solidFill>
                  <a:schemeClr val="tx1">
                    <a:tint val="75000"/>
                  </a:schemeClr>
                </a:solidFill>
              </a:defRPr>
            </a:lvl4pPr>
            <a:lvl5pPr marL="2370227" indent="0">
              <a:buNone/>
              <a:defRPr sz="1800">
                <a:solidFill>
                  <a:schemeClr val="tx1">
                    <a:tint val="75000"/>
                  </a:schemeClr>
                </a:solidFill>
              </a:defRPr>
            </a:lvl5pPr>
            <a:lvl6pPr marL="2962783" indent="0">
              <a:buNone/>
              <a:defRPr sz="1800">
                <a:solidFill>
                  <a:schemeClr val="tx1">
                    <a:tint val="75000"/>
                  </a:schemeClr>
                </a:solidFill>
              </a:defRPr>
            </a:lvl6pPr>
            <a:lvl7pPr marL="3555340" indent="0">
              <a:buNone/>
              <a:defRPr sz="1800">
                <a:solidFill>
                  <a:schemeClr val="tx1">
                    <a:tint val="75000"/>
                  </a:schemeClr>
                </a:solidFill>
              </a:defRPr>
            </a:lvl7pPr>
            <a:lvl8pPr marL="4147896" indent="0">
              <a:buNone/>
              <a:defRPr sz="1800">
                <a:solidFill>
                  <a:schemeClr val="tx1">
                    <a:tint val="75000"/>
                  </a:schemeClr>
                </a:solidFill>
              </a:defRPr>
            </a:lvl8pPr>
            <a:lvl9pPr marL="4740454" indent="0">
              <a:buNone/>
              <a:defRPr sz="18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rgbClr val="5F5F5F"/>
                </a:solidFill>
              </a:defRPr>
            </a:lvl1pPr>
          </a:lstStyle>
          <a:p>
            <a:fld id="{5E93B6AA-E2AA-5745-8131-720DFC68D31C}" type="datetime1">
              <a:rPr lang="en-US" smtClean="0"/>
              <a:t>1/15/19</a:t>
            </a:fld>
            <a:endParaRPr lang="en-US" dirty="0"/>
          </a:p>
        </p:txBody>
      </p:sp>
      <p:sp>
        <p:nvSpPr>
          <p:cNvPr id="5" name="Footer Placeholder 4"/>
          <p:cNvSpPr>
            <a:spLocks noGrp="1"/>
          </p:cNvSpPr>
          <p:nvPr>
            <p:ph type="ftr" sz="quarter" idx="11"/>
          </p:nvPr>
        </p:nvSpPr>
        <p:spPr/>
        <p:txBody>
          <a:bodyPr/>
          <a:lstStyle>
            <a:lvl1pPr>
              <a:defRPr>
                <a:solidFill>
                  <a:srgbClr val="5F5F5F"/>
                </a:solidFill>
              </a:defRPr>
            </a:lvl1pPr>
          </a:lstStyle>
          <a:p>
            <a:r>
              <a:rPr lang="en-US"/>
              <a:t>Confidential – Oracle Internal/Restricted/Highly Restricted</a:t>
            </a:r>
            <a:endParaRPr lang="en-US" dirty="0"/>
          </a:p>
        </p:txBody>
      </p:sp>
      <p:sp>
        <p:nvSpPr>
          <p:cNvPr id="6" name="Slide Number Placeholder 5"/>
          <p:cNvSpPr>
            <a:spLocks noGrp="1"/>
          </p:cNvSpPr>
          <p:nvPr>
            <p:ph type="sldNum" sz="quarter" idx="12"/>
          </p:nvPr>
        </p:nvSpPr>
        <p:spPr/>
        <p:txBody>
          <a:bodyPr/>
          <a:lstStyle>
            <a:lvl1pPr>
              <a:defRPr>
                <a:solidFill>
                  <a:srgbClr val="5F5F5F"/>
                </a:solidFill>
              </a:defRPr>
            </a:lvl1pPr>
          </a:lstStyle>
          <a:p>
            <a:fld id="{C51EAA63-D034-42AE-91FA-B13B9518C7BE}" type="slidenum">
              <a:rPr lang="en-US" smtClean="0"/>
              <a:pPr/>
              <a:t>‹#›</a:t>
            </a:fld>
            <a:endParaRPr lang="en-US" dirty="0"/>
          </a:p>
        </p:txBody>
      </p:sp>
      <p:sp>
        <p:nvSpPr>
          <p:cNvPr id="17" name="TextBox 16"/>
          <p:cNvSpPr txBox="1"/>
          <p:nvPr userDrawn="1"/>
        </p:nvSpPr>
        <p:spPr>
          <a:xfrm>
            <a:off x="7171464" y="8741664"/>
            <a:ext cx="4268729" cy="243840"/>
          </a:xfrm>
          <a:prstGeom prst="rect">
            <a:avLst/>
          </a:prstGeom>
          <a:noFill/>
        </p:spPr>
        <p:txBody>
          <a:bodyPr vert="horz" wrap="none" lIns="0" tIns="0" rIns="0" bIns="0" rtlCol="0" anchor="ctr" anchorCtr="0">
            <a:noAutofit/>
          </a:bodyPr>
          <a:lstStyle/>
          <a:p>
            <a:pPr algn="r"/>
            <a:r>
              <a:rPr sz="1000" dirty="0">
                <a:solidFill>
                  <a:srgbClr val="5F5F5F"/>
                </a:solidFill>
              </a:rPr>
              <a:t>Copyright © </a:t>
            </a:r>
            <a:r>
              <a:rPr lang="en-US" sz="1000" dirty="0">
                <a:solidFill>
                  <a:srgbClr val="5F5F5F"/>
                </a:solidFill>
              </a:rPr>
              <a:t>2016,</a:t>
            </a:r>
            <a:r>
              <a:rPr sz="1000" dirty="0">
                <a:solidFill>
                  <a:srgbClr val="5F5F5F"/>
                </a:solidFill>
              </a:rPr>
              <a:t> Oracle and/or its affiliates. All rights reserved.  |</a:t>
            </a:r>
          </a:p>
        </p:txBody>
      </p:sp>
      <p:pic>
        <p:nvPicPr>
          <p:cNvPr id="16" name="Picture 15" descr="Oracle logo in white on red staging background" title="Oracle red badge logo"/>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7391" y="8351520"/>
            <a:ext cx="2167627" cy="792480"/>
          </a:xfrm>
          <a:prstGeom prst="rect">
            <a:avLst/>
          </a:prstGeom>
        </p:spPr>
      </p:pic>
    </p:spTree>
    <p:extLst>
      <p:ext uri="{BB962C8B-B14F-4D97-AF65-F5344CB8AC3E}">
        <p14:creationId xmlns:p14="http://schemas.microsoft.com/office/powerpoint/2010/main" val="74745010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without Picture">
    <p:spTree>
      <p:nvGrpSpPr>
        <p:cNvPr id="1" name=""/>
        <p:cNvGrpSpPr/>
        <p:nvPr/>
      </p:nvGrpSpPr>
      <p:grpSpPr>
        <a:xfrm>
          <a:off x="0" y="0"/>
          <a:ext cx="0" cy="0"/>
          <a:chOff x="0" y="0"/>
          <a:chExt cx="0" cy="0"/>
        </a:xfrm>
      </p:grpSpPr>
      <p:sp>
        <p:nvSpPr>
          <p:cNvPr id="2" name="Title 1"/>
          <p:cNvSpPr>
            <a:spLocks noGrp="1"/>
          </p:cNvSpPr>
          <p:nvPr>
            <p:ph type="title"/>
          </p:nvPr>
        </p:nvSpPr>
        <p:spPr>
          <a:xfrm>
            <a:off x="709339" y="3467099"/>
            <a:ext cx="14838913" cy="1828800"/>
          </a:xfrm>
        </p:spPr>
        <p:txBody>
          <a:bodyPr anchor="b"/>
          <a:lstStyle>
            <a:lvl1pPr algn="l">
              <a:lnSpc>
                <a:spcPct val="80000"/>
              </a:lnSpc>
              <a:defRPr sz="6200" b="0" cap="none" baseline="0"/>
            </a:lvl1pPr>
          </a:lstStyle>
          <a:p>
            <a:r>
              <a:rPr lang="en-US"/>
              <a:t>Click to edit Master title style</a:t>
            </a:r>
            <a:endParaRPr/>
          </a:p>
        </p:txBody>
      </p:sp>
      <p:sp>
        <p:nvSpPr>
          <p:cNvPr id="3" name="Text Placeholder 2"/>
          <p:cNvSpPr>
            <a:spLocks noGrp="1"/>
          </p:cNvSpPr>
          <p:nvPr>
            <p:ph type="body" idx="1"/>
          </p:nvPr>
        </p:nvSpPr>
        <p:spPr>
          <a:xfrm>
            <a:off x="709339" y="5384797"/>
            <a:ext cx="14838913" cy="1219200"/>
          </a:xfrm>
        </p:spPr>
        <p:txBody>
          <a:bodyPr anchor="t">
            <a:noAutofit/>
          </a:bodyPr>
          <a:lstStyle>
            <a:lvl1pPr marL="0" indent="0">
              <a:spcBef>
                <a:spcPts val="0"/>
              </a:spcBef>
              <a:buNone/>
              <a:defRPr sz="3100" b="1">
                <a:solidFill>
                  <a:schemeClr val="tx1"/>
                </a:solidFill>
              </a:defRPr>
            </a:lvl1pPr>
            <a:lvl2pPr marL="592557" indent="0">
              <a:buNone/>
              <a:defRPr sz="2300">
                <a:solidFill>
                  <a:schemeClr val="tx1">
                    <a:tint val="75000"/>
                  </a:schemeClr>
                </a:solidFill>
              </a:defRPr>
            </a:lvl2pPr>
            <a:lvl3pPr marL="1185113" indent="0">
              <a:buNone/>
              <a:defRPr sz="2100">
                <a:solidFill>
                  <a:schemeClr val="tx1">
                    <a:tint val="75000"/>
                  </a:schemeClr>
                </a:solidFill>
              </a:defRPr>
            </a:lvl3pPr>
            <a:lvl4pPr marL="1777670" indent="0">
              <a:buNone/>
              <a:defRPr sz="1800">
                <a:solidFill>
                  <a:schemeClr val="tx1">
                    <a:tint val="75000"/>
                  </a:schemeClr>
                </a:solidFill>
              </a:defRPr>
            </a:lvl4pPr>
            <a:lvl5pPr marL="2370227" indent="0">
              <a:buNone/>
              <a:defRPr sz="1800">
                <a:solidFill>
                  <a:schemeClr val="tx1">
                    <a:tint val="75000"/>
                  </a:schemeClr>
                </a:solidFill>
              </a:defRPr>
            </a:lvl5pPr>
            <a:lvl6pPr marL="2962783" indent="0">
              <a:buNone/>
              <a:defRPr sz="1800">
                <a:solidFill>
                  <a:schemeClr val="tx1">
                    <a:tint val="75000"/>
                  </a:schemeClr>
                </a:solidFill>
              </a:defRPr>
            </a:lvl6pPr>
            <a:lvl7pPr marL="3555340" indent="0">
              <a:buNone/>
              <a:defRPr sz="1800">
                <a:solidFill>
                  <a:schemeClr val="tx1">
                    <a:tint val="75000"/>
                  </a:schemeClr>
                </a:solidFill>
              </a:defRPr>
            </a:lvl7pPr>
            <a:lvl8pPr marL="4147896" indent="0">
              <a:buNone/>
              <a:defRPr sz="1800">
                <a:solidFill>
                  <a:schemeClr val="tx1">
                    <a:tint val="75000"/>
                  </a:schemeClr>
                </a:solidFill>
              </a:defRPr>
            </a:lvl8pPr>
            <a:lvl9pPr marL="4740454" indent="0">
              <a:buNone/>
              <a:defRPr sz="18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F7589B-9BD6-8B45-A3F1-2069890F0F33}" type="datetime1">
              <a:rPr lang="en-US" smtClean="0"/>
              <a:t>1/15/19</a:t>
            </a:fld>
            <a:endParaRPr dirty="0"/>
          </a:p>
        </p:txBody>
      </p:sp>
      <p:sp>
        <p:nvSpPr>
          <p:cNvPr id="5" name="Footer Placeholder 4"/>
          <p:cNvSpPr>
            <a:spLocks noGrp="1"/>
          </p:cNvSpPr>
          <p:nvPr>
            <p:ph type="ftr" sz="quarter" idx="11"/>
          </p:nvPr>
        </p:nvSpPr>
        <p:spPr/>
        <p:txBody>
          <a:bodyPr/>
          <a:lstStyle/>
          <a:p>
            <a:r>
              <a:rPr lang="en-US"/>
              <a:t>Confidential – Oracle Internal/Restricted/Highly Restricted</a:t>
            </a:r>
            <a:endParaRPr dirty="0"/>
          </a:p>
        </p:txBody>
      </p:sp>
      <p:sp>
        <p:nvSpPr>
          <p:cNvPr id="6" name="Slide Number Placeholder 5"/>
          <p:cNvSpPr>
            <a:spLocks noGrp="1"/>
          </p:cNvSpPr>
          <p:nvPr>
            <p:ph type="sldNum" sz="quarter" idx="12"/>
          </p:nvPr>
        </p:nvSpPr>
        <p:spPr/>
        <p:txBody>
          <a:bodyPr/>
          <a:lstStyle/>
          <a:p>
            <a:fld id="{C51EAA63-D034-42AE-91FA-B13B9518C7BE}" type="slidenum">
              <a:rPr/>
              <a:t>‹#›</a:t>
            </a:fld>
            <a:endParaRPr dirty="0"/>
          </a:p>
        </p:txBody>
      </p:sp>
    </p:spTree>
    <p:extLst>
      <p:ext uri="{BB962C8B-B14F-4D97-AF65-F5344CB8AC3E}">
        <p14:creationId xmlns:p14="http://schemas.microsoft.com/office/powerpoint/2010/main" val="1513853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Section Header with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8" name="Rectangle 17" descr="Full bleed 4-color photo can be inserted here" title="Section Header with Picture"/>
          <p:cNvSpPr/>
          <p:nvPr userDrawn="1"/>
        </p:nvSpPr>
        <p:spPr bwMode="hidden">
          <a:xfrm>
            <a:off x="2" y="0"/>
            <a:ext cx="16257588" cy="9144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8512" tIns="59256" rIns="118512" bIns="59256" rtlCol="0" anchor="ctr"/>
          <a:lstStyle/>
          <a:p>
            <a:pPr algn="ctr"/>
            <a:endParaRPr dirty="0"/>
          </a:p>
        </p:txBody>
      </p:sp>
      <p:grpSp>
        <p:nvGrpSpPr>
          <p:cNvPr id="7" name="Group 6"/>
          <p:cNvGrpSpPr/>
          <p:nvPr/>
        </p:nvGrpSpPr>
        <p:grpSpPr bwMode="gray">
          <a:xfrm>
            <a:off x="-381" y="0"/>
            <a:ext cx="16258354" cy="9144000"/>
            <a:chOff x="-287" y="0"/>
            <a:chExt cx="12189399" cy="6858000"/>
          </a:xfrm>
          <a:solidFill>
            <a:srgbClr val="D8E1E6"/>
          </a:solidFill>
        </p:grpSpPr>
        <p:sp>
          <p:nvSpPr>
            <p:cNvPr id="9" name="Rectangle 8"/>
            <p:cNvSpPr/>
            <p:nvPr/>
          </p:nvSpPr>
          <p:spPr bwMode="gray">
            <a:xfrm>
              <a:off x="-287" y="0"/>
              <a:ext cx="193962" cy="6852146"/>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11995151" y="5854"/>
              <a:ext cx="193960" cy="6852146"/>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6400800"/>
              <a:ext cx="12189396" cy="4572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0"/>
              <a:ext cx="12189398" cy="192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2" name="Title 1"/>
          <p:cNvSpPr>
            <a:spLocks noGrp="1"/>
          </p:cNvSpPr>
          <p:nvPr>
            <p:ph type="title"/>
          </p:nvPr>
        </p:nvSpPr>
        <p:spPr>
          <a:xfrm>
            <a:off x="709339" y="3467099"/>
            <a:ext cx="14838913" cy="1828800"/>
          </a:xfrm>
        </p:spPr>
        <p:txBody>
          <a:bodyPr anchor="b"/>
          <a:lstStyle>
            <a:lvl1pPr algn="l">
              <a:lnSpc>
                <a:spcPct val="80000"/>
              </a:lnSpc>
              <a:defRPr sz="6200" b="0" cap="none" baseline="0"/>
            </a:lvl1pPr>
          </a:lstStyle>
          <a:p>
            <a:r>
              <a:rPr lang="en-US"/>
              <a:t>Click to edit Master title style</a:t>
            </a:r>
            <a:endParaRPr dirty="0"/>
          </a:p>
        </p:txBody>
      </p:sp>
      <p:sp>
        <p:nvSpPr>
          <p:cNvPr id="3" name="Text Placeholder 2"/>
          <p:cNvSpPr>
            <a:spLocks noGrp="1"/>
          </p:cNvSpPr>
          <p:nvPr>
            <p:ph type="body" idx="1"/>
          </p:nvPr>
        </p:nvSpPr>
        <p:spPr>
          <a:xfrm>
            <a:off x="709339" y="5384797"/>
            <a:ext cx="14838913" cy="1219200"/>
          </a:xfrm>
        </p:spPr>
        <p:txBody>
          <a:bodyPr anchor="t">
            <a:noAutofit/>
          </a:bodyPr>
          <a:lstStyle>
            <a:lvl1pPr marL="0" indent="0">
              <a:spcBef>
                <a:spcPts val="0"/>
              </a:spcBef>
              <a:buNone/>
              <a:defRPr sz="3100" b="1">
                <a:solidFill>
                  <a:schemeClr val="tx1"/>
                </a:solidFill>
              </a:defRPr>
            </a:lvl1pPr>
            <a:lvl2pPr marL="592557" indent="0">
              <a:buNone/>
              <a:defRPr sz="2300">
                <a:solidFill>
                  <a:schemeClr val="tx1">
                    <a:tint val="75000"/>
                  </a:schemeClr>
                </a:solidFill>
              </a:defRPr>
            </a:lvl2pPr>
            <a:lvl3pPr marL="1185113" indent="0">
              <a:buNone/>
              <a:defRPr sz="2100">
                <a:solidFill>
                  <a:schemeClr val="tx1">
                    <a:tint val="75000"/>
                  </a:schemeClr>
                </a:solidFill>
              </a:defRPr>
            </a:lvl3pPr>
            <a:lvl4pPr marL="1777670" indent="0">
              <a:buNone/>
              <a:defRPr sz="1800">
                <a:solidFill>
                  <a:schemeClr val="tx1">
                    <a:tint val="75000"/>
                  </a:schemeClr>
                </a:solidFill>
              </a:defRPr>
            </a:lvl4pPr>
            <a:lvl5pPr marL="2370227" indent="0">
              <a:buNone/>
              <a:defRPr sz="1800">
                <a:solidFill>
                  <a:schemeClr val="tx1">
                    <a:tint val="75000"/>
                  </a:schemeClr>
                </a:solidFill>
              </a:defRPr>
            </a:lvl5pPr>
            <a:lvl6pPr marL="2962783" indent="0">
              <a:buNone/>
              <a:defRPr sz="1800">
                <a:solidFill>
                  <a:schemeClr val="tx1">
                    <a:tint val="75000"/>
                  </a:schemeClr>
                </a:solidFill>
              </a:defRPr>
            </a:lvl6pPr>
            <a:lvl7pPr marL="3555340" indent="0">
              <a:buNone/>
              <a:defRPr sz="1800">
                <a:solidFill>
                  <a:schemeClr val="tx1">
                    <a:tint val="75000"/>
                  </a:schemeClr>
                </a:solidFill>
              </a:defRPr>
            </a:lvl7pPr>
            <a:lvl8pPr marL="4147896" indent="0">
              <a:buNone/>
              <a:defRPr sz="1800">
                <a:solidFill>
                  <a:schemeClr val="tx1">
                    <a:tint val="75000"/>
                  </a:schemeClr>
                </a:solidFill>
              </a:defRPr>
            </a:lvl8pPr>
            <a:lvl9pPr marL="4740454" indent="0">
              <a:buNone/>
              <a:defRPr sz="18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rgbClr val="5F5F5F"/>
                </a:solidFill>
              </a:defRPr>
            </a:lvl1pPr>
          </a:lstStyle>
          <a:p>
            <a:fld id="{5E93B6AA-E2AA-5745-8131-720DFC68D31C}" type="datetime1">
              <a:rPr lang="en-US" smtClean="0"/>
              <a:t>1/15/19</a:t>
            </a:fld>
            <a:endParaRPr lang="en-US" dirty="0"/>
          </a:p>
        </p:txBody>
      </p:sp>
      <p:sp>
        <p:nvSpPr>
          <p:cNvPr id="5" name="Footer Placeholder 4"/>
          <p:cNvSpPr>
            <a:spLocks noGrp="1"/>
          </p:cNvSpPr>
          <p:nvPr>
            <p:ph type="ftr" sz="quarter" idx="11"/>
          </p:nvPr>
        </p:nvSpPr>
        <p:spPr/>
        <p:txBody>
          <a:bodyPr/>
          <a:lstStyle>
            <a:lvl1pPr>
              <a:defRPr>
                <a:solidFill>
                  <a:srgbClr val="5F5F5F"/>
                </a:solidFill>
              </a:defRPr>
            </a:lvl1pPr>
          </a:lstStyle>
          <a:p>
            <a:r>
              <a:rPr lang="en-US"/>
              <a:t>Confidential – Oracle Internal/Restricted/Highly Restricted</a:t>
            </a:r>
            <a:endParaRPr lang="en-US" dirty="0"/>
          </a:p>
        </p:txBody>
      </p:sp>
      <p:sp>
        <p:nvSpPr>
          <p:cNvPr id="6" name="Slide Number Placeholder 5"/>
          <p:cNvSpPr>
            <a:spLocks noGrp="1"/>
          </p:cNvSpPr>
          <p:nvPr>
            <p:ph type="sldNum" sz="quarter" idx="12"/>
          </p:nvPr>
        </p:nvSpPr>
        <p:spPr/>
        <p:txBody>
          <a:bodyPr/>
          <a:lstStyle>
            <a:lvl1pPr>
              <a:defRPr>
                <a:solidFill>
                  <a:srgbClr val="5F5F5F"/>
                </a:solidFill>
              </a:defRPr>
            </a:lvl1pPr>
          </a:lstStyle>
          <a:p>
            <a:fld id="{C51EAA63-D034-42AE-91FA-B13B9518C7BE}" type="slidenum">
              <a:rPr lang="en-US" smtClean="0"/>
              <a:pPr/>
              <a:t>‹#›</a:t>
            </a:fld>
            <a:endParaRPr lang="en-US" dirty="0"/>
          </a:p>
        </p:txBody>
      </p:sp>
      <p:sp>
        <p:nvSpPr>
          <p:cNvPr id="17" name="TextBox 16"/>
          <p:cNvSpPr txBox="1"/>
          <p:nvPr userDrawn="1"/>
        </p:nvSpPr>
        <p:spPr>
          <a:xfrm>
            <a:off x="7171464" y="8741664"/>
            <a:ext cx="4268729" cy="243840"/>
          </a:xfrm>
          <a:prstGeom prst="rect">
            <a:avLst/>
          </a:prstGeom>
          <a:noFill/>
        </p:spPr>
        <p:txBody>
          <a:bodyPr vert="horz" wrap="none" lIns="0" tIns="0" rIns="0" bIns="0" rtlCol="0" anchor="ctr" anchorCtr="0">
            <a:noAutofit/>
          </a:bodyPr>
          <a:lstStyle/>
          <a:p>
            <a:pPr algn="r"/>
            <a:r>
              <a:rPr sz="1000" dirty="0">
                <a:solidFill>
                  <a:srgbClr val="5F5F5F"/>
                </a:solidFill>
              </a:rPr>
              <a:t>Copyright © </a:t>
            </a:r>
            <a:r>
              <a:rPr lang="en-US" sz="1000" dirty="0">
                <a:solidFill>
                  <a:srgbClr val="5F5F5F"/>
                </a:solidFill>
              </a:rPr>
              <a:t>2016,</a:t>
            </a:r>
            <a:r>
              <a:rPr sz="1000" dirty="0">
                <a:solidFill>
                  <a:srgbClr val="5F5F5F"/>
                </a:solidFill>
              </a:rPr>
              <a:t> Oracle and/or its affiliates. All rights reserved.  |</a:t>
            </a:r>
          </a:p>
        </p:txBody>
      </p:sp>
      <p:pic>
        <p:nvPicPr>
          <p:cNvPr id="16" name="Picture 15" descr="Oracle logo in white on red staging background" title="Oracle red badge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07391" y="8351520"/>
            <a:ext cx="2167627" cy="792480"/>
          </a:xfrm>
          <a:prstGeom prst="rect">
            <a:avLst/>
          </a:prstGeom>
        </p:spPr>
      </p:pic>
    </p:spTree>
    <p:extLst>
      <p:ext uri="{BB962C8B-B14F-4D97-AF65-F5344CB8AC3E}">
        <p14:creationId xmlns:p14="http://schemas.microsoft.com/office/powerpoint/2010/main" val="11176673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Announcement">
    <p:spTree>
      <p:nvGrpSpPr>
        <p:cNvPr id="1" name=""/>
        <p:cNvGrpSpPr/>
        <p:nvPr/>
      </p:nvGrpSpPr>
      <p:grpSpPr>
        <a:xfrm>
          <a:off x="0" y="0"/>
          <a:ext cx="0" cy="0"/>
          <a:chOff x="0" y="0"/>
          <a:chExt cx="0" cy="0"/>
        </a:xfrm>
      </p:grpSpPr>
      <p:sp>
        <p:nvSpPr>
          <p:cNvPr id="2" name="Title 1"/>
          <p:cNvSpPr>
            <a:spLocks noGrp="1"/>
          </p:cNvSpPr>
          <p:nvPr>
            <p:ph type="title"/>
          </p:nvPr>
        </p:nvSpPr>
        <p:spPr>
          <a:xfrm>
            <a:off x="709337" y="2540000"/>
            <a:ext cx="6403092" cy="2194560"/>
          </a:xfrm>
        </p:spPr>
        <p:txBody>
          <a:bodyPr anchor="b"/>
          <a:lstStyle>
            <a:lvl1pPr algn="l">
              <a:lnSpc>
                <a:spcPct val="80000"/>
              </a:lnSpc>
              <a:defRPr sz="6200" b="0"/>
            </a:lvl1pPr>
          </a:lstStyle>
          <a:p>
            <a:r>
              <a:rPr lang="en-US"/>
              <a:t>Click to edit Master title style</a:t>
            </a:r>
            <a:endParaRPr dirty="0"/>
          </a:p>
        </p:txBody>
      </p:sp>
      <p:sp>
        <p:nvSpPr>
          <p:cNvPr id="3" name="Picture Placeholder 2"/>
          <p:cNvSpPr>
            <a:spLocks noGrp="1"/>
          </p:cNvSpPr>
          <p:nvPr>
            <p:ph type="pic" idx="1"/>
          </p:nvPr>
        </p:nvSpPr>
        <p:spPr>
          <a:xfrm>
            <a:off x="7453944" y="711200"/>
            <a:ext cx="8094309" cy="7213600"/>
          </a:xfrm>
          <a:noFill/>
        </p:spPr>
        <p:txBody>
          <a:bodyPr tIns="237023">
            <a:noAutofit/>
          </a:bodyPr>
          <a:lstStyle>
            <a:lvl1pPr marL="0" indent="0" algn="ctr">
              <a:buNone/>
              <a:defRPr sz="3100"/>
            </a:lvl1pPr>
            <a:lvl2pPr marL="592557" indent="0">
              <a:buNone/>
              <a:defRPr sz="3600"/>
            </a:lvl2pPr>
            <a:lvl3pPr marL="1185113" indent="0">
              <a:buNone/>
              <a:defRPr sz="3100"/>
            </a:lvl3pPr>
            <a:lvl4pPr marL="1777670" indent="0">
              <a:buNone/>
              <a:defRPr sz="2600"/>
            </a:lvl4pPr>
            <a:lvl5pPr marL="2370227" indent="0">
              <a:buNone/>
              <a:defRPr sz="2600"/>
            </a:lvl5pPr>
            <a:lvl6pPr marL="2962783" indent="0">
              <a:buNone/>
              <a:defRPr sz="2600"/>
            </a:lvl6pPr>
            <a:lvl7pPr marL="3555340" indent="0">
              <a:buNone/>
              <a:defRPr sz="2600"/>
            </a:lvl7pPr>
            <a:lvl8pPr marL="4147896" indent="0">
              <a:buNone/>
              <a:defRPr sz="2600"/>
            </a:lvl8pPr>
            <a:lvl9pPr marL="4740454" indent="0">
              <a:buNone/>
              <a:defRPr sz="2600"/>
            </a:lvl9pPr>
          </a:lstStyle>
          <a:p>
            <a:r>
              <a:rPr lang="en-US"/>
              <a:t>Drag picture to placeholder or click icon to add</a:t>
            </a:r>
            <a:endParaRPr dirty="0"/>
          </a:p>
        </p:txBody>
      </p:sp>
      <p:sp>
        <p:nvSpPr>
          <p:cNvPr id="4" name="Text Placeholder 3"/>
          <p:cNvSpPr>
            <a:spLocks noGrp="1"/>
          </p:cNvSpPr>
          <p:nvPr>
            <p:ph type="body" sz="half" idx="2"/>
          </p:nvPr>
        </p:nvSpPr>
        <p:spPr>
          <a:xfrm>
            <a:off x="709339" y="4876800"/>
            <a:ext cx="6403091" cy="2194560"/>
          </a:xfrm>
        </p:spPr>
        <p:txBody>
          <a:bodyPr>
            <a:noAutofit/>
          </a:bodyPr>
          <a:lstStyle>
            <a:lvl1pPr marL="0" indent="0">
              <a:spcBef>
                <a:spcPts val="0"/>
              </a:spcBef>
              <a:buNone/>
              <a:defRPr sz="3100" b="1"/>
            </a:lvl1pPr>
            <a:lvl2pPr marL="592557" indent="0">
              <a:buNone/>
              <a:defRPr sz="1600"/>
            </a:lvl2pPr>
            <a:lvl3pPr marL="1185113" indent="0">
              <a:buNone/>
              <a:defRPr sz="1300"/>
            </a:lvl3pPr>
            <a:lvl4pPr marL="1777670" indent="0">
              <a:buNone/>
              <a:defRPr sz="1200"/>
            </a:lvl4pPr>
            <a:lvl5pPr marL="2370227" indent="0">
              <a:buNone/>
              <a:defRPr sz="1200"/>
            </a:lvl5pPr>
            <a:lvl6pPr marL="2962783" indent="0">
              <a:buNone/>
              <a:defRPr sz="1200"/>
            </a:lvl6pPr>
            <a:lvl7pPr marL="3555340" indent="0">
              <a:buNone/>
              <a:defRPr sz="1200"/>
            </a:lvl7pPr>
            <a:lvl8pPr marL="4147896" indent="0">
              <a:buNone/>
              <a:defRPr sz="1200"/>
            </a:lvl8pPr>
            <a:lvl9pPr marL="4740454"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B8216978-AAC9-904E-ABF1-80828AE7CA12}" type="datetime1">
              <a:rPr lang="en-US" smtClean="0"/>
              <a:t>1/15/19</a:t>
            </a:fld>
            <a:endParaRPr dirty="0"/>
          </a:p>
        </p:txBody>
      </p:sp>
      <p:sp>
        <p:nvSpPr>
          <p:cNvPr id="6" name="Footer Placeholder 5"/>
          <p:cNvSpPr>
            <a:spLocks noGrp="1"/>
          </p:cNvSpPr>
          <p:nvPr>
            <p:ph type="ftr" sz="quarter" idx="11"/>
          </p:nvPr>
        </p:nvSpPr>
        <p:spPr/>
        <p:txBody>
          <a:bodyPr/>
          <a:lstStyle/>
          <a:p>
            <a:r>
              <a:rPr lang="en-US"/>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Tree>
    <p:extLst>
      <p:ext uri="{BB962C8B-B14F-4D97-AF65-F5344CB8AC3E}">
        <p14:creationId xmlns:p14="http://schemas.microsoft.com/office/powerpoint/2010/main" val="2670370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emote Speaker Picture">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4605984-D551-B648-83CC-28ABAB9E27F3}" type="datetime1">
              <a:rPr lang="en-US" smtClean="0"/>
              <a:t>1/15/19</a:t>
            </a:fld>
            <a:endParaRPr dirty="0"/>
          </a:p>
        </p:txBody>
      </p:sp>
      <p:sp>
        <p:nvSpPr>
          <p:cNvPr id="6" name="Footer Placeholder 5"/>
          <p:cNvSpPr>
            <a:spLocks noGrp="1"/>
          </p:cNvSpPr>
          <p:nvPr>
            <p:ph type="ftr" sz="quarter" idx="11"/>
          </p:nvPr>
        </p:nvSpPr>
        <p:spPr/>
        <p:txBody>
          <a:bodyPr/>
          <a:lstStyle/>
          <a:p>
            <a:r>
              <a:rPr lang="en-US"/>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Picture Placeholder 15"/>
          <p:cNvSpPr>
            <a:spLocks noGrp="1"/>
          </p:cNvSpPr>
          <p:nvPr>
            <p:ph type="pic" sz="quarter" idx="14" hasCustomPrompt="1"/>
          </p:nvPr>
        </p:nvSpPr>
        <p:spPr>
          <a:xfrm>
            <a:off x="3049092" y="2438400"/>
            <a:ext cx="4634619" cy="5120640"/>
          </a:xfrm>
          <a:solidFill>
            <a:schemeClr val="bg2"/>
          </a:solidFill>
        </p:spPr>
        <p:txBody>
          <a:bodyPr tIns="118512">
            <a:noAutofit/>
          </a:bodyPr>
          <a:lstStyle>
            <a:lvl1pPr marL="0" indent="0" algn="ctr">
              <a:spcBef>
                <a:spcPts val="0"/>
              </a:spcBef>
              <a:buNone/>
              <a:defRPr sz="2300" baseline="0">
                <a:solidFill>
                  <a:schemeClr val="tx1"/>
                </a:solidFill>
              </a:defRPr>
            </a:lvl1pPr>
          </a:lstStyle>
          <a:p>
            <a:r>
              <a:rPr dirty="0"/>
              <a:t>Click icon to insert picture</a:t>
            </a:r>
          </a:p>
        </p:txBody>
      </p:sp>
      <p:sp>
        <p:nvSpPr>
          <p:cNvPr id="10" name="Text Placeholder 10"/>
          <p:cNvSpPr>
            <a:spLocks noGrp="1"/>
          </p:cNvSpPr>
          <p:nvPr>
            <p:ph type="body" sz="quarter" idx="15"/>
          </p:nvPr>
        </p:nvSpPr>
        <p:spPr>
          <a:xfrm>
            <a:off x="8049605" y="2438399"/>
            <a:ext cx="7498647" cy="5120640"/>
          </a:xfrm>
        </p:spPr>
        <p:txBody>
          <a:bodyPr anchor="ctr" anchorCtr="0"/>
          <a:lstStyle>
            <a:lvl1pPr>
              <a:spcBef>
                <a:spcPts val="0"/>
              </a:spcBef>
              <a:spcAft>
                <a:spcPts val="1037"/>
              </a:spcAft>
              <a:buClr>
                <a:schemeClr val="bg1"/>
              </a:buClr>
              <a:defRPr b="1"/>
            </a:lvl1pPr>
            <a:lvl2pPr marL="296278">
              <a:spcBef>
                <a:spcPts val="0"/>
              </a:spcBef>
              <a:buClr>
                <a:schemeClr val="bg1"/>
              </a:buClr>
              <a:defRPr/>
            </a:lvl2pPr>
          </a:lstStyle>
          <a:p>
            <a:pPr lvl="0"/>
            <a:r>
              <a:rPr lang="en-US"/>
              <a:t>Click to edit Master text styles</a:t>
            </a:r>
          </a:p>
          <a:p>
            <a:pPr lvl="1"/>
            <a:r>
              <a:rPr lang="en-US"/>
              <a:t>Second level</a:t>
            </a:r>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89077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D8E1E6"/>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09340" y="986370"/>
            <a:ext cx="14838912" cy="1960033"/>
          </a:xfrm>
        </p:spPr>
        <p:txBody>
          <a:bodyPr/>
          <a:lstStyle>
            <a:lvl1pPr>
              <a:lnSpc>
                <a:spcPct val="80000"/>
              </a:lnSpc>
              <a:defRPr sz="6200"/>
            </a:lvl1pPr>
          </a:lstStyle>
          <a:p>
            <a:r>
              <a:rPr lang="en-US"/>
              <a:t>Click to edit Master title style</a:t>
            </a:r>
            <a:endParaRPr dirty="0"/>
          </a:p>
        </p:txBody>
      </p:sp>
      <p:sp>
        <p:nvSpPr>
          <p:cNvPr id="3" name="Subtitle 2"/>
          <p:cNvSpPr>
            <a:spLocks noGrp="1"/>
          </p:cNvSpPr>
          <p:nvPr>
            <p:ph type="subTitle" idx="1"/>
          </p:nvPr>
        </p:nvSpPr>
        <p:spPr>
          <a:xfrm>
            <a:off x="709271" y="3048000"/>
            <a:ext cx="14840845" cy="1219200"/>
          </a:xfrm>
        </p:spPr>
        <p:txBody>
          <a:bodyPr>
            <a:noAutofit/>
          </a:bodyPr>
          <a:lstStyle>
            <a:lvl1pPr marL="0" indent="0" algn="l">
              <a:spcBef>
                <a:spcPts val="0"/>
              </a:spcBef>
              <a:buNone/>
              <a:defRPr sz="3100" b="1">
                <a:solidFill>
                  <a:schemeClr val="tx1"/>
                </a:solidFill>
              </a:defRPr>
            </a:lvl1pPr>
            <a:lvl2pPr marL="592557" indent="0" algn="ctr">
              <a:buNone/>
              <a:defRPr>
                <a:solidFill>
                  <a:schemeClr val="tx1">
                    <a:tint val="75000"/>
                  </a:schemeClr>
                </a:solidFill>
              </a:defRPr>
            </a:lvl2pPr>
            <a:lvl3pPr marL="1185113" indent="0" algn="ctr">
              <a:buNone/>
              <a:defRPr>
                <a:solidFill>
                  <a:schemeClr val="tx1">
                    <a:tint val="75000"/>
                  </a:schemeClr>
                </a:solidFill>
              </a:defRPr>
            </a:lvl3pPr>
            <a:lvl4pPr marL="1777670" indent="0" algn="ctr">
              <a:buNone/>
              <a:defRPr>
                <a:solidFill>
                  <a:schemeClr val="tx1">
                    <a:tint val="75000"/>
                  </a:schemeClr>
                </a:solidFill>
              </a:defRPr>
            </a:lvl4pPr>
            <a:lvl5pPr marL="2370227" indent="0" algn="ctr">
              <a:buNone/>
              <a:defRPr>
                <a:solidFill>
                  <a:schemeClr val="tx1">
                    <a:tint val="75000"/>
                  </a:schemeClr>
                </a:solidFill>
              </a:defRPr>
            </a:lvl5pPr>
            <a:lvl6pPr marL="2962783" indent="0" algn="ctr">
              <a:buNone/>
              <a:defRPr>
                <a:solidFill>
                  <a:schemeClr val="tx1">
                    <a:tint val="75000"/>
                  </a:schemeClr>
                </a:solidFill>
              </a:defRPr>
            </a:lvl6pPr>
            <a:lvl7pPr marL="3555340" indent="0" algn="ctr">
              <a:buNone/>
              <a:defRPr>
                <a:solidFill>
                  <a:schemeClr val="tx1">
                    <a:tint val="75000"/>
                  </a:schemeClr>
                </a:solidFill>
              </a:defRPr>
            </a:lvl7pPr>
            <a:lvl8pPr marL="4147896" indent="0" algn="ctr">
              <a:buNone/>
              <a:defRPr>
                <a:solidFill>
                  <a:schemeClr val="tx1">
                    <a:tint val="75000"/>
                  </a:schemeClr>
                </a:solidFill>
              </a:defRPr>
            </a:lvl8pPr>
            <a:lvl9pPr marL="4740454" indent="0" algn="ctr">
              <a:buNone/>
              <a:defRPr>
                <a:solidFill>
                  <a:schemeClr val="tx1">
                    <a:tint val="75000"/>
                  </a:schemeClr>
                </a:solidFill>
              </a:defRPr>
            </a:lvl9pPr>
          </a:lstStyle>
          <a:p>
            <a:r>
              <a:rPr lang="en-US"/>
              <a:t>Click to edit Master subtitle style</a:t>
            </a:r>
            <a:endParaRPr dirty="0"/>
          </a:p>
        </p:txBody>
      </p:sp>
      <p:sp>
        <p:nvSpPr>
          <p:cNvPr id="7" name="Date Placeholder 6"/>
          <p:cNvSpPr>
            <a:spLocks noGrp="1"/>
          </p:cNvSpPr>
          <p:nvPr>
            <p:ph type="dt" sz="half" idx="10"/>
          </p:nvPr>
        </p:nvSpPr>
        <p:spPr/>
        <p:txBody>
          <a:bodyPr/>
          <a:lstStyle>
            <a:lvl1pPr>
              <a:defRPr>
                <a:solidFill>
                  <a:srgbClr val="5F5F5F"/>
                </a:solidFill>
              </a:defRPr>
            </a:lvl1pPr>
          </a:lstStyle>
          <a:p>
            <a:fld id="{4D813C46-5AAA-0045-A784-1D6C400A7C04}" type="datetime1">
              <a:rPr lang="en-US" smtClean="0"/>
              <a:t>1/15/19</a:t>
            </a:fld>
            <a:endParaRPr lang="en-US" dirty="0"/>
          </a:p>
        </p:txBody>
      </p:sp>
      <p:sp>
        <p:nvSpPr>
          <p:cNvPr id="8" name="Footer Placeholder 7"/>
          <p:cNvSpPr>
            <a:spLocks noGrp="1"/>
          </p:cNvSpPr>
          <p:nvPr>
            <p:ph type="ftr" sz="quarter" idx="11"/>
          </p:nvPr>
        </p:nvSpPr>
        <p:spPr/>
        <p:txBody>
          <a:bodyPr/>
          <a:lstStyle>
            <a:lvl1pPr>
              <a:defRPr>
                <a:solidFill>
                  <a:srgbClr val="5F5F5F"/>
                </a:solidFill>
              </a:defRPr>
            </a:lvl1pPr>
          </a:lstStyle>
          <a:p>
            <a:r>
              <a:rPr lang="en-US"/>
              <a:t>Confidential – Oracle Internal/Restricted/Highly Restricted</a:t>
            </a:r>
            <a:endParaRPr lang="en-US" dirty="0"/>
          </a:p>
        </p:txBody>
      </p:sp>
      <p:sp>
        <p:nvSpPr>
          <p:cNvPr id="15" name="TextBox 14"/>
          <p:cNvSpPr txBox="1"/>
          <p:nvPr userDrawn="1"/>
        </p:nvSpPr>
        <p:spPr>
          <a:xfrm>
            <a:off x="7171464" y="8741664"/>
            <a:ext cx="4268729" cy="243840"/>
          </a:xfrm>
          <a:prstGeom prst="rect">
            <a:avLst/>
          </a:prstGeom>
          <a:noFill/>
        </p:spPr>
        <p:txBody>
          <a:bodyPr vert="horz" wrap="none" lIns="0" tIns="0" rIns="0" bIns="0" rtlCol="0" anchor="ctr" anchorCtr="0">
            <a:noAutofit/>
          </a:bodyPr>
          <a:lstStyle/>
          <a:p>
            <a:pPr algn="r"/>
            <a:r>
              <a:rPr sz="1000" dirty="0">
                <a:solidFill>
                  <a:srgbClr val="5F5F5F"/>
                </a:solidFill>
              </a:rPr>
              <a:t>Copyright © </a:t>
            </a:r>
            <a:r>
              <a:rPr lang="en-US" sz="1000" dirty="0">
                <a:solidFill>
                  <a:srgbClr val="5F5F5F"/>
                </a:solidFill>
              </a:rPr>
              <a:t>2016,</a:t>
            </a:r>
            <a:r>
              <a:rPr sz="1000" dirty="0">
                <a:solidFill>
                  <a:srgbClr val="5F5F5F"/>
                </a:solidFill>
              </a:rPr>
              <a:t> Oracle and/or its affiliates. All rights reserved.  |</a:t>
            </a:r>
          </a:p>
        </p:txBody>
      </p:sp>
      <p:pic>
        <p:nvPicPr>
          <p:cNvPr id="10" name="Picture 9" descr="Oracle logo in white on red staging background" title="Oracle red badge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7391" y="8351520"/>
            <a:ext cx="2167627" cy="792480"/>
          </a:xfrm>
          <a:prstGeom prst="rect">
            <a:avLst/>
          </a:prstGeom>
        </p:spPr>
      </p:pic>
    </p:spTree>
    <p:extLst>
      <p:ext uri="{BB962C8B-B14F-4D97-AF65-F5344CB8AC3E}">
        <p14:creationId xmlns:p14="http://schemas.microsoft.com/office/powerpoint/2010/main" val="2404157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Quote with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66611" y="2540000"/>
            <a:ext cx="11279523" cy="2946400"/>
          </a:xfrm>
        </p:spPr>
        <p:txBody>
          <a:bodyPr anchor="t"/>
          <a:lstStyle>
            <a:lvl1pPr marL="296278" indent="-296278" algn="l">
              <a:defRPr sz="52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4673158" y="5588000"/>
            <a:ext cx="10872977" cy="1016000"/>
          </a:xfrm>
        </p:spPr>
        <p:txBody>
          <a:bodyPr>
            <a:noAutofit/>
          </a:bodyPr>
          <a:lstStyle>
            <a:lvl1pPr marL="378577" indent="-378577">
              <a:spcBef>
                <a:spcPts val="0"/>
              </a:spcBef>
              <a:buClr>
                <a:schemeClr val="tx1"/>
              </a:buClr>
              <a:buFont typeface="Arial" panose="020B0604020202020204" pitchFamily="34" charset="0"/>
              <a:buChar char="–"/>
              <a:defRPr sz="3100"/>
            </a:lvl1pPr>
            <a:lvl2pPr marL="592557" indent="0">
              <a:buNone/>
              <a:defRPr sz="1600"/>
            </a:lvl2pPr>
            <a:lvl3pPr marL="1185113" indent="0">
              <a:buNone/>
              <a:defRPr sz="1300"/>
            </a:lvl3pPr>
            <a:lvl4pPr marL="1777670" indent="0">
              <a:buNone/>
              <a:defRPr sz="1200"/>
            </a:lvl4pPr>
            <a:lvl5pPr marL="2370227" indent="0">
              <a:buNone/>
              <a:defRPr sz="1200"/>
            </a:lvl5pPr>
            <a:lvl6pPr marL="2962783" indent="0">
              <a:buNone/>
              <a:defRPr sz="1200"/>
            </a:lvl6pPr>
            <a:lvl7pPr marL="3555340" indent="0">
              <a:buNone/>
              <a:defRPr sz="1200"/>
            </a:lvl7pPr>
            <a:lvl8pPr marL="4147896" indent="0">
              <a:buNone/>
              <a:defRPr sz="1200"/>
            </a:lvl8pPr>
            <a:lvl9pPr marL="4740454" indent="0">
              <a:buNone/>
              <a:defRPr sz="1200"/>
            </a:lvl9pPr>
          </a:lstStyle>
          <a:p>
            <a:pPr lvl="0"/>
            <a:r>
              <a:rPr dirty="0"/>
              <a:t>Click to add Name, Title, Company</a:t>
            </a:r>
          </a:p>
        </p:txBody>
      </p:sp>
      <p:sp>
        <p:nvSpPr>
          <p:cNvPr id="5" name="Date Placeholder 4"/>
          <p:cNvSpPr>
            <a:spLocks noGrp="1"/>
          </p:cNvSpPr>
          <p:nvPr>
            <p:ph type="dt" sz="half" idx="10"/>
          </p:nvPr>
        </p:nvSpPr>
        <p:spPr/>
        <p:txBody>
          <a:bodyPr/>
          <a:lstStyle/>
          <a:p>
            <a:fld id="{765FA284-DFBA-B546-A779-7827ED570E32}" type="datetime1">
              <a:rPr lang="en-US" smtClean="0"/>
              <a:t>1/15/19</a:t>
            </a:fld>
            <a:endParaRPr dirty="0"/>
          </a:p>
        </p:txBody>
      </p:sp>
      <p:sp>
        <p:nvSpPr>
          <p:cNvPr id="6" name="Footer Placeholder 5"/>
          <p:cNvSpPr>
            <a:spLocks noGrp="1"/>
          </p:cNvSpPr>
          <p:nvPr>
            <p:ph type="ftr" sz="quarter" idx="11"/>
          </p:nvPr>
        </p:nvSpPr>
        <p:spPr/>
        <p:txBody>
          <a:bodyPr/>
          <a:lstStyle/>
          <a:p>
            <a:r>
              <a:rPr lang="en-US"/>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Tree>
    <p:extLst>
      <p:ext uri="{BB962C8B-B14F-4D97-AF65-F5344CB8AC3E}">
        <p14:creationId xmlns:p14="http://schemas.microsoft.com/office/powerpoint/2010/main" val="945098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Quote with Pictur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66611" y="2540000"/>
            <a:ext cx="11279523" cy="2946400"/>
          </a:xfrm>
        </p:spPr>
        <p:txBody>
          <a:bodyPr anchor="t"/>
          <a:lstStyle>
            <a:lvl1pPr marL="296278" indent="-296278" algn="l">
              <a:defRPr sz="52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4673158" y="5588000"/>
            <a:ext cx="10872977" cy="1016000"/>
          </a:xfrm>
        </p:spPr>
        <p:txBody>
          <a:bodyPr>
            <a:noAutofit/>
          </a:bodyPr>
          <a:lstStyle>
            <a:lvl1pPr marL="378577" indent="-378577">
              <a:spcBef>
                <a:spcPts val="0"/>
              </a:spcBef>
              <a:buClr>
                <a:schemeClr val="tx1"/>
              </a:buClr>
              <a:buFont typeface="Arial" panose="020B0604020202020204" pitchFamily="34" charset="0"/>
              <a:buChar char="–"/>
              <a:defRPr sz="3100"/>
            </a:lvl1pPr>
            <a:lvl2pPr marL="592557" indent="0">
              <a:buNone/>
              <a:defRPr sz="1600"/>
            </a:lvl2pPr>
            <a:lvl3pPr marL="1185113" indent="0">
              <a:buNone/>
              <a:defRPr sz="1300"/>
            </a:lvl3pPr>
            <a:lvl4pPr marL="1777670" indent="0">
              <a:buNone/>
              <a:defRPr sz="1200"/>
            </a:lvl4pPr>
            <a:lvl5pPr marL="2370227" indent="0">
              <a:buNone/>
              <a:defRPr sz="1200"/>
            </a:lvl5pPr>
            <a:lvl6pPr marL="2962783" indent="0">
              <a:buNone/>
              <a:defRPr sz="1200"/>
            </a:lvl6pPr>
            <a:lvl7pPr marL="3555340" indent="0">
              <a:buNone/>
              <a:defRPr sz="1200"/>
            </a:lvl7pPr>
            <a:lvl8pPr marL="4147896" indent="0">
              <a:buNone/>
              <a:defRPr sz="1200"/>
            </a:lvl8pPr>
            <a:lvl9pPr marL="4740454" indent="0">
              <a:buNone/>
              <a:defRPr sz="1200"/>
            </a:lvl9pPr>
          </a:lstStyle>
          <a:p>
            <a:pPr lvl="0"/>
            <a:r>
              <a:rPr dirty="0"/>
              <a:t>Click to add Name, Title, Company</a:t>
            </a:r>
          </a:p>
        </p:txBody>
      </p:sp>
      <p:sp>
        <p:nvSpPr>
          <p:cNvPr id="5" name="Date Placeholder 4"/>
          <p:cNvSpPr>
            <a:spLocks noGrp="1"/>
          </p:cNvSpPr>
          <p:nvPr>
            <p:ph type="dt" sz="half" idx="10"/>
          </p:nvPr>
        </p:nvSpPr>
        <p:spPr/>
        <p:txBody>
          <a:bodyPr/>
          <a:lstStyle/>
          <a:p>
            <a:fld id="{25CFA18C-E322-D848-90AE-048444F05653}" type="datetime1">
              <a:rPr lang="en-US" smtClean="0"/>
              <a:t>1/15/19</a:t>
            </a:fld>
            <a:endParaRPr dirty="0"/>
          </a:p>
        </p:txBody>
      </p:sp>
      <p:sp>
        <p:nvSpPr>
          <p:cNvPr id="6" name="Footer Placeholder 5"/>
          <p:cNvSpPr>
            <a:spLocks noGrp="1"/>
          </p:cNvSpPr>
          <p:nvPr>
            <p:ph type="ftr" sz="quarter" idx="11"/>
          </p:nvPr>
        </p:nvSpPr>
        <p:spPr/>
        <p:txBody>
          <a:bodyPr/>
          <a:lstStyle/>
          <a:p>
            <a:r>
              <a:rPr lang="en-US"/>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Picture Placeholder 15"/>
          <p:cNvSpPr>
            <a:spLocks noGrp="1" noChangeAspect="1"/>
          </p:cNvSpPr>
          <p:nvPr>
            <p:ph type="pic" sz="quarter" idx="14" hasCustomPrompt="1"/>
          </p:nvPr>
        </p:nvSpPr>
        <p:spPr>
          <a:xfrm>
            <a:off x="709338" y="2540000"/>
            <a:ext cx="2927128" cy="4096512"/>
          </a:xfrm>
          <a:solidFill>
            <a:schemeClr val="bg2"/>
          </a:solidFill>
        </p:spPr>
        <p:txBody>
          <a:bodyPr tIns="118512">
            <a:noAutofit/>
          </a:bodyPr>
          <a:lstStyle>
            <a:lvl1pPr marL="0" indent="0" algn="ctr">
              <a:spcBef>
                <a:spcPts val="0"/>
              </a:spcBef>
              <a:buNone/>
              <a:defRPr sz="2300" baseline="0">
                <a:solidFill>
                  <a:schemeClr val="tx1"/>
                </a:solidFill>
              </a:defRPr>
            </a:lvl1pPr>
          </a:lstStyle>
          <a:p>
            <a:r>
              <a:rPr dirty="0"/>
              <a:t>Click icon to insert picture</a:t>
            </a:r>
          </a:p>
        </p:txBody>
      </p:sp>
    </p:spTree>
    <p:extLst>
      <p:ext uri="{BB962C8B-B14F-4D97-AF65-F5344CB8AC3E}">
        <p14:creationId xmlns:p14="http://schemas.microsoft.com/office/powerpoint/2010/main" val="1027766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cxnSp>
        <p:nvCxnSpPr>
          <p:cNvPr id="9" name="Straight Connector 8"/>
          <p:cNvCxnSpPr/>
          <p:nvPr/>
        </p:nvCxnSpPr>
        <p:spPr bwMode="ltGray">
          <a:xfrm>
            <a:off x="8128795" y="2032000"/>
            <a:ext cx="0" cy="58928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sz="half" idx="1"/>
          </p:nvPr>
        </p:nvSpPr>
        <p:spPr>
          <a:xfrm>
            <a:off x="709340" y="2032001"/>
            <a:ext cx="7216183" cy="5892800"/>
          </a:xfrm>
        </p:spPr>
        <p:txBody>
          <a:bodyPr>
            <a:noAutofit/>
          </a:bodyPr>
          <a:lstStyle>
            <a:lvl1pPr>
              <a:defRPr sz="3600"/>
            </a:lvl1pPr>
            <a:lvl2pPr>
              <a:defRPr sz="3100"/>
            </a:lvl2pPr>
            <a:lvl3pPr>
              <a:defRPr sz="2600"/>
            </a:lvl3pPr>
            <a:lvl4pPr>
              <a:defRPr sz="23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8332071" y="2032001"/>
            <a:ext cx="7216181" cy="5892800"/>
          </a:xfrm>
        </p:spPr>
        <p:txBody>
          <a:bodyPr>
            <a:noAutofit/>
          </a:bodyPr>
          <a:lstStyle>
            <a:lvl1pPr>
              <a:defRPr sz="3600"/>
            </a:lvl1pPr>
            <a:lvl2pPr>
              <a:defRPr sz="3100"/>
            </a:lvl2pPr>
            <a:lvl3pPr>
              <a:defRPr sz="2600"/>
            </a:lvl3pPr>
            <a:lvl4pPr>
              <a:defRPr sz="23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D23F527-3A46-1444-AC47-E74332FAE46E}" type="datetime1">
              <a:rPr lang="en-US" smtClean="0"/>
              <a:t>1/15/19</a:t>
            </a:fld>
            <a:endParaRPr dirty="0"/>
          </a:p>
        </p:txBody>
      </p:sp>
      <p:sp>
        <p:nvSpPr>
          <p:cNvPr id="6" name="Footer Placeholder 5"/>
          <p:cNvSpPr>
            <a:spLocks noGrp="1"/>
          </p:cNvSpPr>
          <p:nvPr>
            <p:ph type="ftr" sz="quarter" idx="11"/>
          </p:nvPr>
        </p:nvSpPr>
        <p:spPr/>
        <p:txBody>
          <a:bodyPr/>
          <a:lstStyle/>
          <a:p>
            <a:r>
              <a:rPr lang="en-US"/>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Title 7"/>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520166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cxnSp>
        <p:nvCxnSpPr>
          <p:cNvPr id="9" name="Straight Connector 8"/>
          <p:cNvCxnSpPr/>
          <p:nvPr/>
        </p:nvCxnSpPr>
        <p:spPr bwMode="ltGray">
          <a:xfrm>
            <a:off x="5587884" y="2032000"/>
            <a:ext cx="0" cy="58928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ltGray">
          <a:xfrm>
            <a:off x="10669703" y="2032000"/>
            <a:ext cx="0" cy="58928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sz="half" idx="1"/>
          </p:nvPr>
        </p:nvSpPr>
        <p:spPr>
          <a:xfrm>
            <a:off x="709339" y="2032001"/>
            <a:ext cx="4634619" cy="5892800"/>
          </a:xfrm>
        </p:spPr>
        <p:txBody>
          <a:bodyPr>
            <a:noAutofit/>
          </a:bodyPr>
          <a:lstStyle>
            <a:lvl1pPr>
              <a:defRPr sz="3100"/>
            </a:lvl1pPr>
            <a:lvl2pPr>
              <a:defRPr sz="2600"/>
            </a:lvl2pPr>
            <a:lvl3pPr>
              <a:defRPr sz="2300"/>
            </a:lvl3pPr>
            <a:lvl4pPr>
              <a:defRPr sz="21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11483" y="2032001"/>
            <a:ext cx="4634619" cy="5892800"/>
          </a:xfrm>
        </p:spPr>
        <p:txBody>
          <a:bodyPr>
            <a:noAutofit/>
          </a:bodyPr>
          <a:lstStyle>
            <a:lvl1pPr>
              <a:defRPr sz="3100"/>
            </a:lvl1pPr>
            <a:lvl2pPr>
              <a:defRPr sz="2600"/>
            </a:lvl2pPr>
            <a:lvl3pPr>
              <a:defRPr sz="2300"/>
            </a:lvl3pPr>
            <a:lvl4pPr>
              <a:defRPr sz="21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1F5459C-11CD-4246-BAA2-A0CD8B7930CF}" type="datetime1">
              <a:rPr lang="en-US" smtClean="0"/>
              <a:t>1/15/19</a:t>
            </a:fld>
            <a:endParaRPr dirty="0"/>
          </a:p>
        </p:txBody>
      </p:sp>
      <p:sp>
        <p:nvSpPr>
          <p:cNvPr id="6" name="Footer Placeholder 5"/>
          <p:cNvSpPr>
            <a:spLocks noGrp="1"/>
          </p:cNvSpPr>
          <p:nvPr>
            <p:ph type="ftr" sz="quarter" idx="11"/>
          </p:nvPr>
        </p:nvSpPr>
        <p:spPr/>
        <p:txBody>
          <a:bodyPr/>
          <a:lstStyle/>
          <a:p>
            <a:r>
              <a:rPr lang="en-US"/>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Content Placeholder 3"/>
          <p:cNvSpPr>
            <a:spLocks noGrp="1"/>
          </p:cNvSpPr>
          <p:nvPr>
            <p:ph sz="half" idx="13"/>
          </p:nvPr>
        </p:nvSpPr>
        <p:spPr>
          <a:xfrm>
            <a:off x="10913631" y="2032001"/>
            <a:ext cx="4634619" cy="5892800"/>
          </a:xfrm>
        </p:spPr>
        <p:txBody>
          <a:bodyPr>
            <a:noAutofit/>
          </a:bodyPr>
          <a:lstStyle>
            <a:lvl1pPr>
              <a:defRPr sz="3100"/>
            </a:lvl1pPr>
            <a:lvl2pPr>
              <a:defRPr sz="2600"/>
            </a:lvl2pPr>
            <a:lvl3pPr>
              <a:defRPr sz="2300"/>
            </a:lvl3pPr>
            <a:lvl4pPr>
              <a:defRPr sz="21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0"/>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53371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Four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09340" y="2032004"/>
            <a:ext cx="7216183" cy="2844799"/>
          </a:xfrm>
        </p:spPr>
        <p:txBody>
          <a:bodyPr>
            <a:noAutofit/>
          </a:bodyPr>
          <a:lstStyle>
            <a:lvl1pPr>
              <a:defRPr sz="3100"/>
            </a:lvl1pPr>
            <a:lvl2pPr>
              <a:defRPr sz="2600"/>
            </a:lvl2pPr>
            <a:lvl3pPr>
              <a:defRPr sz="2300"/>
            </a:lvl3pPr>
            <a:lvl4pPr>
              <a:defRPr sz="21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8332071" y="2032004"/>
            <a:ext cx="7216181" cy="2844799"/>
          </a:xfrm>
        </p:spPr>
        <p:txBody>
          <a:bodyPr>
            <a:noAutofit/>
          </a:bodyPr>
          <a:lstStyle>
            <a:lvl1pPr>
              <a:defRPr sz="3100"/>
            </a:lvl1pPr>
            <a:lvl2pPr>
              <a:defRPr sz="2600"/>
            </a:lvl2pPr>
            <a:lvl3pPr>
              <a:defRPr sz="2300"/>
            </a:lvl3pPr>
            <a:lvl4pPr>
              <a:defRPr sz="21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B793641-39FE-9941-B493-4C6CA22258AD}" type="datetime1">
              <a:rPr lang="en-US" smtClean="0"/>
              <a:t>1/15/19</a:t>
            </a:fld>
            <a:endParaRPr dirty="0"/>
          </a:p>
        </p:txBody>
      </p:sp>
      <p:sp>
        <p:nvSpPr>
          <p:cNvPr id="6" name="Footer Placeholder 5"/>
          <p:cNvSpPr>
            <a:spLocks noGrp="1"/>
          </p:cNvSpPr>
          <p:nvPr>
            <p:ph type="ftr" sz="quarter" idx="11"/>
          </p:nvPr>
        </p:nvSpPr>
        <p:spPr/>
        <p:txBody>
          <a:bodyPr/>
          <a:lstStyle/>
          <a:p>
            <a:r>
              <a:rPr lang="en-US"/>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Content Placeholder 2"/>
          <p:cNvSpPr>
            <a:spLocks noGrp="1"/>
          </p:cNvSpPr>
          <p:nvPr>
            <p:ph sz="half" idx="13"/>
          </p:nvPr>
        </p:nvSpPr>
        <p:spPr>
          <a:xfrm>
            <a:off x="709340" y="5080003"/>
            <a:ext cx="7216183" cy="2844799"/>
          </a:xfrm>
        </p:spPr>
        <p:txBody>
          <a:bodyPr>
            <a:noAutofit/>
          </a:bodyPr>
          <a:lstStyle>
            <a:lvl1pPr>
              <a:defRPr sz="3100"/>
            </a:lvl1pPr>
            <a:lvl2pPr>
              <a:defRPr sz="2600"/>
            </a:lvl2pPr>
            <a:lvl3pPr>
              <a:defRPr sz="2300"/>
            </a:lvl3pPr>
            <a:lvl4pPr>
              <a:defRPr sz="21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3"/>
          <p:cNvSpPr>
            <a:spLocks noGrp="1"/>
          </p:cNvSpPr>
          <p:nvPr>
            <p:ph sz="half" idx="14"/>
          </p:nvPr>
        </p:nvSpPr>
        <p:spPr>
          <a:xfrm>
            <a:off x="8332071" y="5080003"/>
            <a:ext cx="7216181" cy="2844799"/>
          </a:xfrm>
        </p:spPr>
        <p:txBody>
          <a:bodyPr>
            <a:noAutofit/>
          </a:bodyPr>
          <a:lstStyle>
            <a:lvl1pPr>
              <a:defRPr sz="3100"/>
            </a:lvl1pPr>
            <a:lvl2pPr>
              <a:defRPr sz="2600"/>
            </a:lvl2pPr>
            <a:lvl3pPr>
              <a:defRPr sz="2300"/>
            </a:lvl3pPr>
            <a:lvl4pPr>
              <a:defRPr sz="21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p:cNvCxnSpPr/>
          <p:nvPr/>
        </p:nvCxnSpPr>
        <p:spPr bwMode="ltGray">
          <a:xfrm>
            <a:off x="8128795" y="2032000"/>
            <a:ext cx="0" cy="58928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1" name="Title 10"/>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1226334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adrant for Infographic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E6E0838-3E10-424A-93AC-472DD16011EC}" type="datetime1">
              <a:rPr lang="en-US" smtClean="0"/>
              <a:t>1/15/19</a:t>
            </a:fld>
            <a:endParaRPr dirty="0"/>
          </a:p>
        </p:txBody>
      </p:sp>
      <p:sp>
        <p:nvSpPr>
          <p:cNvPr id="6" name="Footer Placeholder 5"/>
          <p:cNvSpPr>
            <a:spLocks noGrp="1"/>
          </p:cNvSpPr>
          <p:nvPr>
            <p:ph type="ftr" sz="quarter" idx="11"/>
          </p:nvPr>
        </p:nvSpPr>
        <p:spPr/>
        <p:txBody>
          <a:bodyPr/>
          <a:lstStyle/>
          <a:p>
            <a:r>
              <a:rPr lang="en-US"/>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cxnSp>
        <p:nvCxnSpPr>
          <p:cNvPr id="10" name="Straight Connector 9"/>
          <p:cNvCxnSpPr/>
          <p:nvPr/>
        </p:nvCxnSpPr>
        <p:spPr bwMode="ltGray">
          <a:xfrm>
            <a:off x="8128795" y="2032000"/>
            <a:ext cx="0" cy="58928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2" name="Text Placeholder 11"/>
          <p:cNvSpPr>
            <a:spLocks noGrp="1"/>
          </p:cNvSpPr>
          <p:nvPr>
            <p:ph type="body" sz="quarter" idx="15"/>
          </p:nvPr>
        </p:nvSpPr>
        <p:spPr>
          <a:xfrm>
            <a:off x="3250247" y="2032001"/>
            <a:ext cx="4675275" cy="2682240"/>
          </a:xfrm>
        </p:spPr>
        <p:txBody>
          <a:bodyPr anchor="ctr">
            <a:noAutofit/>
          </a:bodyPr>
          <a:lstStyle>
            <a:lvl1pPr marL="0" indent="0">
              <a:spcBef>
                <a:spcPts val="1555"/>
              </a:spcBef>
              <a:buFont typeface="Arial" panose="020B0604020202020204" pitchFamily="34" charset="0"/>
              <a:buNone/>
              <a:defRPr sz="3100"/>
            </a:lvl1pPr>
            <a:lvl2pPr marL="222209" indent="-222209">
              <a:spcBef>
                <a:spcPts val="1555"/>
              </a:spcBef>
              <a:buFont typeface="Arial" panose="020B0604020202020204" pitchFamily="34" charset="0"/>
              <a:buChar char="•"/>
              <a:defRPr sz="2600"/>
            </a:lvl2pPr>
            <a:lvl3pPr marL="222209" indent="-222209">
              <a:spcBef>
                <a:spcPts val="1555"/>
              </a:spcBef>
              <a:buFont typeface="Arial" panose="020B0604020202020204" pitchFamily="34" charset="0"/>
              <a:buChar char="•"/>
              <a:defRPr sz="2600"/>
            </a:lvl3pPr>
            <a:lvl4pPr marL="222209" indent="-222209">
              <a:spcBef>
                <a:spcPts val="1555"/>
              </a:spcBef>
              <a:buFont typeface="Arial" panose="020B0604020202020204" pitchFamily="34" charset="0"/>
              <a:buChar char="•"/>
              <a:defRPr sz="2600"/>
            </a:lvl4pPr>
            <a:lvl5pPr marL="222209" indent="-222209">
              <a:spcBef>
                <a:spcPts val="1555"/>
              </a:spcBef>
              <a:buFont typeface="Arial" panose="020B0604020202020204" pitchFamily="34" charset="0"/>
              <a:buChar char="•"/>
              <a:defRPr sz="2600"/>
            </a:lvl5pPr>
            <a:lvl6pPr marL="222209" indent="-222209">
              <a:spcBef>
                <a:spcPts val="1555"/>
              </a:spcBef>
              <a:buFont typeface="Arial" panose="020B0604020202020204" pitchFamily="34" charset="0"/>
              <a:buChar char="•"/>
              <a:defRPr sz="2600"/>
            </a:lvl6pPr>
            <a:lvl7pPr marL="222209" indent="-222209">
              <a:spcBef>
                <a:spcPts val="1555"/>
              </a:spcBef>
              <a:buFont typeface="Arial" panose="020B0604020202020204" pitchFamily="34" charset="0"/>
              <a:buChar char="•"/>
              <a:defRPr sz="2600"/>
            </a:lvl7pPr>
            <a:lvl8pPr marL="222209" indent="-222209">
              <a:spcBef>
                <a:spcPts val="1555"/>
              </a:spcBef>
              <a:buFont typeface="Arial" panose="020B0604020202020204" pitchFamily="34" charset="0"/>
              <a:buChar char="•"/>
              <a:defRPr sz="2600"/>
            </a:lvl8pPr>
            <a:lvl9pPr marL="222209" indent="-222209">
              <a:spcBef>
                <a:spcPts val="1555"/>
              </a:spcBef>
              <a:buFont typeface="Arial" panose="020B0604020202020204" pitchFamily="34" charset="0"/>
              <a:buChar char="•"/>
              <a:defRPr sz="2600"/>
            </a:lvl9pPr>
          </a:lstStyle>
          <a:p>
            <a:pPr lvl="0"/>
            <a:r>
              <a:rPr lang="en-US"/>
              <a:t>Click to edit Master text styles</a:t>
            </a:r>
          </a:p>
        </p:txBody>
      </p:sp>
      <p:cxnSp>
        <p:nvCxnSpPr>
          <p:cNvPr id="13" name="Straight Connector 12"/>
          <p:cNvCxnSpPr/>
          <p:nvPr/>
        </p:nvCxnSpPr>
        <p:spPr bwMode="ltGray">
          <a:xfrm flipH="1">
            <a:off x="709340" y="4978400"/>
            <a:ext cx="14838915" cy="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11"/>
          <p:cNvSpPr>
            <a:spLocks noGrp="1"/>
          </p:cNvSpPr>
          <p:nvPr>
            <p:ph type="body" sz="quarter" idx="16"/>
          </p:nvPr>
        </p:nvSpPr>
        <p:spPr>
          <a:xfrm>
            <a:off x="10872979" y="2032001"/>
            <a:ext cx="4675275" cy="2682240"/>
          </a:xfrm>
        </p:spPr>
        <p:txBody>
          <a:bodyPr anchor="ctr">
            <a:noAutofit/>
          </a:bodyPr>
          <a:lstStyle>
            <a:lvl1pPr marL="0" indent="0">
              <a:spcBef>
                <a:spcPts val="1555"/>
              </a:spcBef>
              <a:buFont typeface="Arial" panose="020B0604020202020204" pitchFamily="34" charset="0"/>
              <a:buNone/>
              <a:defRPr sz="3100"/>
            </a:lvl1pPr>
            <a:lvl2pPr marL="222209" indent="-222209">
              <a:spcBef>
                <a:spcPts val="1555"/>
              </a:spcBef>
              <a:buFont typeface="Arial" panose="020B0604020202020204" pitchFamily="34" charset="0"/>
              <a:buChar char="•"/>
              <a:defRPr sz="2600"/>
            </a:lvl2pPr>
            <a:lvl3pPr marL="222209" indent="-222209">
              <a:spcBef>
                <a:spcPts val="1555"/>
              </a:spcBef>
              <a:buFont typeface="Arial" panose="020B0604020202020204" pitchFamily="34" charset="0"/>
              <a:buChar char="•"/>
              <a:defRPr sz="2600"/>
            </a:lvl3pPr>
            <a:lvl4pPr marL="222209" indent="-222209">
              <a:spcBef>
                <a:spcPts val="1555"/>
              </a:spcBef>
              <a:buFont typeface="Arial" panose="020B0604020202020204" pitchFamily="34" charset="0"/>
              <a:buChar char="•"/>
              <a:defRPr sz="2600"/>
            </a:lvl4pPr>
            <a:lvl5pPr marL="222209" indent="-222209">
              <a:spcBef>
                <a:spcPts val="1555"/>
              </a:spcBef>
              <a:buFont typeface="Arial" panose="020B0604020202020204" pitchFamily="34" charset="0"/>
              <a:buChar char="•"/>
              <a:defRPr sz="2600"/>
            </a:lvl5pPr>
            <a:lvl6pPr marL="222209" indent="-222209">
              <a:spcBef>
                <a:spcPts val="1555"/>
              </a:spcBef>
              <a:buFont typeface="Arial" panose="020B0604020202020204" pitchFamily="34" charset="0"/>
              <a:buChar char="•"/>
              <a:defRPr sz="2600"/>
            </a:lvl6pPr>
            <a:lvl7pPr marL="222209" indent="-222209">
              <a:spcBef>
                <a:spcPts val="1555"/>
              </a:spcBef>
              <a:buFont typeface="Arial" panose="020B0604020202020204" pitchFamily="34" charset="0"/>
              <a:buChar char="•"/>
              <a:defRPr sz="2600"/>
            </a:lvl7pPr>
            <a:lvl8pPr marL="222209" indent="-222209">
              <a:spcBef>
                <a:spcPts val="1555"/>
              </a:spcBef>
              <a:buFont typeface="Arial" panose="020B0604020202020204" pitchFamily="34" charset="0"/>
              <a:buChar char="•"/>
              <a:defRPr sz="2600"/>
            </a:lvl8pPr>
            <a:lvl9pPr marL="222209" indent="-222209">
              <a:spcBef>
                <a:spcPts val="1555"/>
              </a:spcBef>
              <a:buFont typeface="Arial" panose="020B0604020202020204" pitchFamily="34" charset="0"/>
              <a:buChar char="•"/>
              <a:defRPr sz="2600"/>
            </a:lvl9pPr>
          </a:lstStyle>
          <a:p>
            <a:pPr lvl="0"/>
            <a:r>
              <a:rPr lang="en-US"/>
              <a:t>Click to edit Master text styles</a:t>
            </a:r>
          </a:p>
        </p:txBody>
      </p:sp>
      <p:sp>
        <p:nvSpPr>
          <p:cNvPr id="17" name="Text Placeholder 11"/>
          <p:cNvSpPr>
            <a:spLocks noGrp="1"/>
          </p:cNvSpPr>
          <p:nvPr>
            <p:ph type="body" sz="quarter" idx="17"/>
          </p:nvPr>
        </p:nvSpPr>
        <p:spPr>
          <a:xfrm>
            <a:off x="3250247" y="5242560"/>
            <a:ext cx="4675275" cy="2682240"/>
          </a:xfrm>
        </p:spPr>
        <p:txBody>
          <a:bodyPr anchor="ctr">
            <a:noAutofit/>
          </a:bodyPr>
          <a:lstStyle>
            <a:lvl1pPr marL="0" indent="0">
              <a:spcBef>
                <a:spcPts val="1555"/>
              </a:spcBef>
              <a:buFont typeface="Arial" panose="020B0604020202020204" pitchFamily="34" charset="0"/>
              <a:buNone/>
              <a:defRPr sz="3100"/>
            </a:lvl1pPr>
            <a:lvl2pPr marL="222209" indent="-222209">
              <a:spcBef>
                <a:spcPts val="1555"/>
              </a:spcBef>
              <a:buFont typeface="Arial" panose="020B0604020202020204" pitchFamily="34" charset="0"/>
              <a:buChar char="•"/>
              <a:defRPr sz="2600"/>
            </a:lvl2pPr>
            <a:lvl3pPr marL="222209" indent="-222209">
              <a:spcBef>
                <a:spcPts val="1555"/>
              </a:spcBef>
              <a:buFont typeface="Arial" panose="020B0604020202020204" pitchFamily="34" charset="0"/>
              <a:buChar char="•"/>
              <a:defRPr sz="2600"/>
            </a:lvl3pPr>
            <a:lvl4pPr marL="222209" indent="-222209">
              <a:spcBef>
                <a:spcPts val="1555"/>
              </a:spcBef>
              <a:buFont typeface="Arial" panose="020B0604020202020204" pitchFamily="34" charset="0"/>
              <a:buChar char="•"/>
              <a:defRPr sz="2600"/>
            </a:lvl4pPr>
            <a:lvl5pPr marL="222209" indent="-222209">
              <a:spcBef>
                <a:spcPts val="1555"/>
              </a:spcBef>
              <a:buFont typeface="Arial" panose="020B0604020202020204" pitchFamily="34" charset="0"/>
              <a:buChar char="•"/>
              <a:defRPr sz="2600"/>
            </a:lvl5pPr>
            <a:lvl6pPr marL="222209" indent="-222209">
              <a:spcBef>
                <a:spcPts val="1555"/>
              </a:spcBef>
              <a:buFont typeface="Arial" panose="020B0604020202020204" pitchFamily="34" charset="0"/>
              <a:buChar char="•"/>
              <a:defRPr sz="2600"/>
            </a:lvl6pPr>
            <a:lvl7pPr marL="222209" indent="-222209">
              <a:spcBef>
                <a:spcPts val="1555"/>
              </a:spcBef>
              <a:buFont typeface="Arial" panose="020B0604020202020204" pitchFamily="34" charset="0"/>
              <a:buChar char="•"/>
              <a:defRPr sz="2600"/>
            </a:lvl7pPr>
            <a:lvl8pPr marL="222209" indent="-222209">
              <a:spcBef>
                <a:spcPts val="1555"/>
              </a:spcBef>
              <a:buFont typeface="Arial" panose="020B0604020202020204" pitchFamily="34" charset="0"/>
              <a:buChar char="•"/>
              <a:defRPr sz="2600"/>
            </a:lvl8pPr>
            <a:lvl9pPr marL="222209" indent="-222209">
              <a:spcBef>
                <a:spcPts val="1555"/>
              </a:spcBef>
              <a:buFont typeface="Arial" panose="020B0604020202020204" pitchFamily="34" charset="0"/>
              <a:buChar char="•"/>
              <a:defRPr sz="2600"/>
            </a:lvl9pPr>
          </a:lstStyle>
          <a:p>
            <a:pPr lvl="0"/>
            <a:r>
              <a:rPr lang="en-US"/>
              <a:t>Click to edit Master text styles</a:t>
            </a:r>
          </a:p>
        </p:txBody>
      </p:sp>
      <p:sp>
        <p:nvSpPr>
          <p:cNvPr id="18" name="Text Placeholder 11"/>
          <p:cNvSpPr>
            <a:spLocks noGrp="1"/>
          </p:cNvSpPr>
          <p:nvPr>
            <p:ph type="body" sz="quarter" idx="18"/>
          </p:nvPr>
        </p:nvSpPr>
        <p:spPr>
          <a:xfrm>
            <a:off x="10872979" y="5242560"/>
            <a:ext cx="4675275" cy="2682240"/>
          </a:xfrm>
        </p:spPr>
        <p:txBody>
          <a:bodyPr anchor="ctr">
            <a:noAutofit/>
          </a:bodyPr>
          <a:lstStyle>
            <a:lvl1pPr marL="0" indent="0">
              <a:spcBef>
                <a:spcPts val="1555"/>
              </a:spcBef>
              <a:buFont typeface="Arial" panose="020B0604020202020204" pitchFamily="34" charset="0"/>
              <a:buNone/>
              <a:defRPr sz="3100"/>
            </a:lvl1pPr>
            <a:lvl2pPr marL="222209" indent="-222209">
              <a:spcBef>
                <a:spcPts val="1555"/>
              </a:spcBef>
              <a:buFont typeface="Arial" panose="020B0604020202020204" pitchFamily="34" charset="0"/>
              <a:buChar char="•"/>
              <a:defRPr sz="2600"/>
            </a:lvl2pPr>
            <a:lvl3pPr marL="222209" indent="-222209">
              <a:spcBef>
                <a:spcPts val="1555"/>
              </a:spcBef>
              <a:buFont typeface="Arial" panose="020B0604020202020204" pitchFamily="34" charset="0"/>
              <a:buChar char="•"/>
              <a:defRPr sz="2600"/>
            </a:lvl3pPr>
            <a:lvl4pPr marL="222209" indent="-222209">
              <a:spcBef>
                <a:spcPts val="1555"/>
              </a:spcBef>
              <a:buFont typeface="Arial" panose="020B0604020202020204" pitchFamily="34" charset="0"/>
              <a:buChar char="•"/>
              <a:defRPr sz="2600"/>
            </a:lvl4pPr>
            <a:lvl5pPr marL="222209" indent="-222209">
              <a:spcBef>
                <a:spcPts val="1555"/>
              </a:spcBef>
              <a:buFont typeface="Arial" panose="020B0604020202020204" pitchFamily="34" charset="0"/>
              <a:buChar char="•"/>
              <a:defRPr sz="2600"/>
            </a:lvl5pPr>
            <a:lvl6pPr marL="222209" indent="-222209">
              <a:spcBef>
                <a:spcPts val="1555"/>
              </a:spcBef>
              <a:buFont typeface="Arial" panose="020B0604020202020204" pitchFamily="34" charset="0"/>
              <a:buChar char="•"/>
              <a:defRPr sz="2600"/>
            </a:lvl6pPr>
            <a:lvl7pPr marL="222209" indent="-222209">
              <a:spcBef>
                <a:spcPts val="1555"/>
              </a:spcBef>
              <a:buFont typeface="Arial" panose="020B0604020202020204" pitchFamily="34" charset="0"/>
              <a:buChar char="•"/>
              <a:defRPr sz="2600"/>
            </a:lvl7pPr>
            <a:lvl8pPr marL="222209" indent="-222209">
              <a:spcBef>
                <a:spcPts val="1555"/>
              </a:spcBef>
              <a:buFont typeface="Arial" panose="020B0604020202020204" pitchFamily="34" charset="0"/>
              <a:buChar char="•"/>
              <a:defRPr sz="2600"/>
            </a:lvl8pPr>
            <a:lvl9pPr marL="222209" indent="-222209">
              <a:spcBef>
                <a:spcPts val="1555"/>
              </a:spcBef>
              <a:buFont typeface="Arial" panose="020B0604020202020204" pitchFamily="34" charset="0"/>
              <a:buChar char="•"/>
              <a:defRPr sz="2600"/>
            </a:lvl9pPr>
          </a:lstStyle>
          <a:p>
            <a:pPr lvl="0"/>
            <a:r>
              <a:rPr lang="en-US"/>
              <a:t>Click to edit Master text styles</a:t>
            </a:r>
          </a:p>
        </p:txBody>
      </p:sp>
      <p:sp>
        <p:nvSpPr>
          <p:cNvPr id="3" name="Title 2"/>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2428125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Metric">
    <p:spTree>
      <p:nvGrpSpPr>
        <p:cNvPr id="1" name=""/>
        <p:cNvGrpSpPr/>
        <p:nvPr/>
      </p:nvGrpSpPr>
      <p:grpSpPr>
        <a:xfrm>
          <a:off x="0" y="0"/>
          <a:ext cx="0" cy="0"/>
          <a:chOff x="0" y="0"/>
          <a:chExt cx="0" cy="0"/>
        </a:xfrm>
      </p:grpSpPr>
      <p:sp>
        <p:nvSpPr>
          <p:cNvPr id="12" name="Text Placeholder 11"/>
          <p:cNvSpPr>
            <a:spLocks noGrp="1"/>
          </p:cNvSpPr>
          <p:nvPr>
            <p:ph type="body" sz="quarter" idx="15"/>
          </p:nvPr>
        </p:nvSpPr>
        <p:spPr>
          <a:xfrm>
            <a:off x="7010794" y="2032000"/>
            <a:ext cx="7317820" cy="3657600"/>
          </a:xfrm>
        </p:spPr>
        <p:txBody>
          <a:bodyPr anchor="ctr">
            <a:noAutofit/>
          </a:bodyPr>
          <a:lstStyle>
            <a:lvl1pPr marL="0" indent="0">
              <a:spcBef>
                <a:spcPts val="1555"/>
              </a:spcBef>
              <a:buFont typeface="Arial" panose="020B0604020202020204" pitchFamily="34" charset="0"/>
              <a:buNone/>
              <a:defRPr sz="3600"/>
            </a:lvl1pPr>
            <a:lvl2pPr marL="222209" indent="-222209">
              <a:spcBef>
                <a:spcPts val="1555"/>
              </a:spcBef>
              <a:buFont typeface="Arial" panose="020B0604020202020204" pitchFamily="34" charset="0"/>
              <a:buChar char="•"/>
              <a:defRPr sz="2600"/>
            </a:lvl2pPr>
            <a:lvl3pPr marL="222209" indent="-222209">
              <a:spcBef>
                <a:spcPts val="1555"/>
              </a:spcBef>
              <a:buFont typeface="Arial" panose="020B0604020202020204" pitchFamily="34" charset="0"/>
              <a:buChar char="•"/>
              <a:defRPr sz="2600"/>
            </a:lvl3pPr>
            <a:lvl4pPr marL="222209" indent="-222209">
              <a:spcBef>
                <a:spcPts val="1555"/>
              </a:spcBef>
              <a:buFont typeface="Arial" panose="020B0604020202020204" pitchFamily="34" charset="0"/>
              <a:buChar char="•"/>
              <a:defRPr sz="2600"/>
            </a:lvl4pPr>
            <a:lvl5pPr marL="222209" indent="-222209">
              <a:spcBef>
                <a:spcPts val="1555"/>
              </a:spcBef>
              <a:buFont typeface="Arial" panose="020B0604020202020204" pitchFamily="34" charset="0"/>
              <a:buChar char="•"/>
              <a:defRPr sz="2600"/>
            </a:lvl5pPr>
            <a:lvl6pPr marL="222209" indent="-222209">
              <a:spcBef>
                <a:spcPts val="1555"/>
              </a:spcBef>
              <a:buFont typeface="Arial" panose="020B0604020202020204" pitchFamily="34" charset="0"/>
              <a:buChar char="•"/>
              <a:defRPr sz="2600"/>
            </a:lvl6pPr>
            <a:lvl7pPr marL="222209" indent="-222209">
              <a:spcBef>
                <a:spcPts val="1555"/>
              </a:spcBef>
              <a:buFont typeface="Arial" panose="020B0604020202020204" pitchFamily="34" charset="0"/>
              <a:buChar char="•"/>
              <a:defRPr sz="2600"/>
            </a:lvl7pPr>
            <a:lvl8pPr marL="222209" indent="-222209">
              <a:spcBef>
                <a:spcPts val="1555"/>
              </a:spcBef>
              <a:buFont typeface="Arial" panose="020B0604020202020204" pitchFamily="34" charset="0"/>
              <a:buChar char="•"/>
              <a:defRPr sz="2600"/>
            </a:lvl8pPr>
            <a:lvl9pPr marL="222209" indent="-222209">
              <a:spcBef>
                <a:spcPts val="1555"/>
              </a:spcBef>
              <a:buFont typeface="Arial" panose="020B0604020202020204" pitchFamily="34" charset="0"/>
              <a:buChar char="•"/>
              <a:defRPr sz="2600"/>
            </a:lvl9pPr>
          </a:lstStyle>
          <a:p>
            <a:pPr lvl="0"/>
            <a:r>
              <a:rPr lang="en-US"/>
              <a:t>Click to edit Master text styles</a:t>
            </a:r>
          </a:p>
        </p:txBody>
      </p:sp>
      <p:sp>
        <p:nvSpPr>
          <p:cNvPr id="5" name="Date Placeholder 4"/>
          <p:cNvSpPr>
            <a:spLocks noGrp="1"/>
          </p:cNvSpPr>
          <p:nvPr>
            <p:ph type="dt" sz="half" idx="10"/>
          </p:nvPr>
        </p:nvSpPr>
        <p:spPr/>
        <p:txBody>
          <a:bodyPr/>
          <a:lstStyle/>
          <a:p>
            <a:fld id="{DCB2A62B-A9A1-BD4B-8067-86DD35117CEE}" type="datetime1">
              <a:rPr lang="en-US" smtClean="0"/>
              <a:t>1/15/19</a:t>
            </a:fld>
            <a:endParaRPr dirty="0"/>
          </a:p>
        </p:txBody>
      </p:sp>
      <p:sp>
        <p:nvSpPr>
          <p:cNvPr id="6" name="Footer Placeholder 5"/>
          <p:cNvSpPr>
            <a:spLocks noGrp="1"/>
          </p:cNvSpPr>
          <p:nvPr>
            <p:ph type="ftr" sz="quarter" idx="11"/>
          </p:nvPr>
        </p:nvSpPr>
        <p:spPr/>
        <p:txBody>
          <a:bodyPr/>
          <a:lstStyle/>
          <a:p>
            <a:r>
              <a:rPr lang="en-US"/>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2" name="Title 1"/>
          <p:cNvSpPr>
            <a:spLocks noGrp="1"/>
          </p:cNvSpPr>
          <p:nvPr>
            <p:ph type="title" hasCustomPrompt="1"/>
          </p:nvPr>
        </p:nvSpPr>
        <p:spPr>
          <a:xfrm>
            <a:off x="1014246" y="2032000"/>
            <a:ext cx="5437547" cy="3657600"/>
          </a:xfrm>
        </p:spPr>
        <p:txBody>
          <a:bodyPr anchor="ctr"/>
          <a:lstStyle>
            <a:lvl1pPr algn="r">
              <a:defRPr sz="21500" b="1">
                <a:solidFill>
                  <a:schemeClr val="accent2"/>
                </a:solidFill>
              </a:defRPr>
            </a:lvl1pPr>
          </a:lstStyle>
          <a:p>
            <a:r>
              <a:rPr lang="en-US" dirty="0"/>
              <a:t>XX</a:t>
            </a:r>
          </a:p>
        </p:txBody>
      </p:sp>
    </p:spTree>
    <p:extLst>
      <p:ext uri="{BB962C8B-B14F-4D97-AF65-F5344CB8AC3E}">
        <p14:creationId xmlns:p14="http://schemas.microsoft.com/office/powerpoint/2010/main" val="3739386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10" name="Straight Connector 9"/>
          <p:cNvCxnSpPr/>
          <p:nvPr/>
        </p:nvCxnSpPr>
        <p:spPr bwMode="ltGray">
          <a:xfrm>
            <a:off x="8128795" y="2032000"/>
            <a:ext cx="0" cy="58928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709337" y="2032000"/>
            <a:ext cx="7220249" cy="1016000"/>
          </a:xfrm>
        </p:spPr>
        <p:txBody>
          <a:bodyPr anchor="ctr">
            <a:noAutofit/>
          </a:bodyPr>
          <a:lstStyle>
            <a:lvl1pPr marL="0" indent="0">
              <a:spcBef>
                <a:spcPts val="0"/>
              </a:spcBef>
              <a:buNone/>
              <a:defRPr sz="3600" b="1"/>
            </a:lvl1pPr>
            <a:lvl2pPr marL="592557" indent="0">
              <a:buNone/>
              <a:defRPr sz="2600" b="1"/>
            </a:lvl2pPr>
            <a:lvl3pPr marL="1185113" indent="0">
              <a:buNone/>
              <a:defRPr sz="2300" b="1"/>
            </a:lvl3pPr>
            <a:lvl4pPr marL="1777670" indent="0">
              <a:buNone/>
              <a:defRPr sz="2100" b="1"/>
            </a:lvl4pPr>
            <a:lvl5pPr marL="2370227" indent="0">
              <a:buNone/>
              <a:defRPr sz="2100" b="1"/>
            </a:lvl5pPr>
            <a:lvl6pPr marL="2962783" indent="0">
              <a:buNone/>
              <a:defRPr sz="2100" b="1"/>
            </a:lvl6pPr>
            <a:lvl7pPr marL="3555340" indent="0">
              <a:buNone/>
              <a:defRPr sz="2100" b="1"/>
            </a:lvl7pPr>
            <a:lvl8pPr marL="4147896" indent="0">
              <a:buNone/>
              <a:defRPr sz="2100" b="1"/>
            </a:lvl8pPr>
            <a:lvl9pPr marL="4740454" indent="0">
              <a:buNone/>
              <a:defRPr sz="2100" b="1"/>
            </a:lvl9pPr>
          </a:lstStyle>
          <a:p>
            <a:pPr lvl="0"/>
            <a:r>
              <a:rPr lang="en-US"/>
              <a:t>Click to edit Master text styles</a:t>
            </a:r>
          </a:p>
        </p:txBody>
      </p:sp>
      <p:sp>
        <p:nvSpPr>
          <p:cNvPr id="4" name="Content Placeholder 3"/>
          <p:cNvSpPr>
            <a:spLocks noGrp="1"/>
          </p:cNvSpPr>
          <p:nvPr>
            <p:ph sz="half" idx="2"/>
          </p:nvPr>
        </p:nvSpPr>
        <p:spPr>
          <a:xfrm>
            <a:off x="709337" y="3149600"/>
            <a:ext cx="7220249" cy="4775200"/>
          </a:xfrm>
        </p:spPr>
        <p:txBody>
          <a:bodyPr>
            <a:noAutofit/>
          </a:bodyPr>
          <a:lstStyle>
            <a:lvl1pPr>
              <a:defRPr sz="3600"/>
            </a:lvl1pPr>
            <a:lvl2pPr>
              <a:defRPr sz="3100"/>
            </a:lvl2pPr>
            <a:lvl3pPr>
              <a:defRPr sz="2600"/>
            </a:lvl3pPr>
            <a:lvl4pPr>
              <a:defRPr sz="23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8328003" y="2032000"/>
            <a:ext cx="7220249" cy="1016000"/>
          </a:xfrm>
        </p:spPr>
        <p:txBody>
          <a:bodyPr anchor="ctr">
            <a:noAutofit/>
          </a:bodyPr>
          <a:lstStyle>
            <a:lvl1pPr marL="0" indent="0">
              <a:spcBef>
                <a:spcPts val="0"/>
              </a:spcBef>
              <a:buNone/>
              <a:defRPr sz="3600" b="1"/>
            </a:lvl1pPr>
            <a:lvl2pPr marL="592557" indent="0">
              <a:buNone/>
              <a:defRPr sz="2600" b="1"/>
            </a:lvl2pPr>
            <a:lvl3pPr marL="1185113" indent="0">
              <a:buNone/>
              <a:defRPr sz="2300" b="1"/>
            </a:lvl3pPr>
            <a:lvl4pPr marL="1777670" indent="0">
              <a:buNone/>
              <a:defRPr sz="2100" b="1"/>
            </a:lvl4pPr>
            <a:lvl5pPr marL="2370227" indent="0">
              <a:buNone/>
              <a:defRPr sz="2100" b="1"/>
            </a:lvl5pPr>
            <a:lvl6pPr marL="2962783" indent="0">
              <a:buNone/>
              <a:defRPr sz="2100" b="1"/>
            </a:lvl6pPr>
            <a:lvl7pPr marL="3555340" indent="0">
              <a:buNone/>
              <a:defRPr sz="2100" b="1"/>
            </a:lvl7pPr>
            <a:lvl8pPr marL="4147896" indent="0">
              <a:buNone/>
              <a:defRPr sz="2100" b="1"/>
            </a:lvl8pPr>
            <a:lvl9pPr marL="4740454" indent="0">
              <a:buNone/>
              <a:defRPr sz="2100" b="1"/>
            </a:lvl9pPr>
          </a:lstStyle>
          <a:p>
            <a:pPr lvl="0"/>
            <a:r>
              <a:rPr lang="en-US"/>
              <a:t>Click to edit Master text styles</a:t>
            </a:r>
          </a:p>
        </p:txBody>
      </p:sp>
      <p:sp>
        <p:nvSpPr>
          <p:cNvPr id="6" name="Content Placeholder 5"/>
          <p:cNvSpPr>
            <a:spLocks noGrp="1"/>
          </p:cNvSpPr>
          <p:nvPr>
            <p:ph sz="quarter" idx="4"/>
          </p:nvPr>
        </p:nvSpPr>
        <p:spPr>
          <a:xfrm>
            <a:off x="8328003" y="3149600"/>
            <a:ext cx="7220249" cy="4775200"/>
          </a:xfrm>
        </p:spPr>
        <p:txBody>
          <a:bodyPr>
            <a:noAutofit/>
          </a:bodyPr>
          <a:lstStyle>
            <a:lvl1pPr>
              <a:defRPr sz="3600"/>
            </a:lvl1pPr>
            <a:lvl2pPr>
              <a:defRPr sz="3100"/>
            </a:lvl2pPr>
            <a:lvl3pPr>
              <a:defRPr sz="2600"/>
            </a:lvl3pPr>
            <a:lvl4pPr>
              <a:defRPr sz="23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FFFFBC-830B-BE48-A60F-3A3B7341FF90}" type="datetime1">
              <a:rPr lang="en-US" smtClean="0"/>
              <a:t>1/15/19</a:t>
            </a:fld>
            <a:endParaRPr dirty="0"/>
          </a:p>
        </p:txBody>
      </p:sp>
      <p:sp>
        <p:nvSpPr>
          <p:cNvPr id="8" name="Footer Placeholder 7"/>
          <p:cNvSpPr>
            <a:spLocks noGrp="1"/>
          </p:cNvSpPr>
          <p:nvPr>
            <p:ph type="ftr" sz="quarter" idx="11"/>
          </p:nvPr>
        </p:nvSpPr>
        <p:spPr/>
        <p:txBody>
          <a:bodyPr/>
          <a:lstStyle/>
          <a:p>
            <a:r>
              <a:rPr lang="en-US"/>
              <a:t>Confidential – Oracle Internal/Restricted/Highly Restricted</a:t>
            </a:r>
            <a:endParaRPr dirty="0"/>
          </a:p>
        </p:txBody>
      </p:sp>
      <p:sp>
        <p:nvSpPr>
          <p:cNvPr id="9" name="Slide Number Placeholder 8"/>
          <p:cNvSpPr>
            <a:spLocks noGrp="1"/>
          </p:cNvSpPr>
          <p:nvPr>
            <p:ph type="sldNum" sz="quarter" idx="12"/>
          </p:nvPr>
        </p:nvSpPr>
        <p:spPr/>
        <p:txBody>
          <a:bodyPr/>
          <a:lstStyle/>
          <a:p>
            <a:fld id="{C51EAA63-D034-42AE-91FA-B13B9518C7BE}" type="slidenum">
              <a:rPr/>
              <a:t>‹#›</a:t>
            </a:fld>
            <a:endParaRPr dirty="0"/>
          </a:p>
        </p:txBody>
      </p:sp>
      <p:sp>
        <p:nvSpPr>
          <p:cNvPr id="11" name="Title 10"/>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3787001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39A174-1ADF-1E48-B6DD-36515CA54732}" type="datetime1">
              <a:rPr lang="en-US" smtClean="0"/>
              <a:t>1/15/19</a:t>
            </a:fld>
            <a:endParaRPr dirty="0"/>
          </a:p>
        </p:txBody>
      </p:sp>
      <p:sp>
        <p:nvSpPr>
          <p:cNvPr id="4" name="Footer Placeholder 3"/>
          <p:cNvSpPr>
            <a:spLocks noGrp="1"/>
          </p:cNvSpPr>
          <p:nvPr>
            <p:ph type="ftr" sz="quarter" idx="11"/>
          </p:nvPr>
        </p:nvSpPr>
        <p:spPr/>
        <p:txBody>
          <a:bodyPr/>
          <a:lstStyle/>
          <a:p>
            <a:r>
              <a:rPr lang="en-US"/>
              <a:t>Confidential – Oracle Internal/Restricted/Highly Restricted</a:t>
            </a:r>
            <a:endParaRPr dirty="0"/>
          </a:p>
        </p:txBody>
      </p:sp>
      <p:sp>
        <p:nvSpPr>
          <p:cNvPr id="5" name="Slide Number Placeholder 4"/>
          <p:cNvSpPr>
            <a:spLocks noGrp="1"/>
          </p:cNvSpPr>
          <p:nvPr>
            <p:ph type="sldNum" sz="quarter" idx="12"/>
          </p:nvPr>
        </p:nvSpPr>
        <p:spPr/>
        <p:txBody>
          <a:bodyPr/>
          <a:lstStyle/>
          <a:p>
            <a:fld id="{C51EAA63-D034-42AE-91FA-B13B9518C7BE}" type="slidenum">
              <a:rPr/>
              <a:t>‹#›</a:t>
            </a:fld>
            <a:endParaRPr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7699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F9DE5E5-CA66-5940-9D1C-9F6D8D7529FE}" type="datetime1">
              <a:rPr lang="en-US" smtClean="0"/>
              <a:t>1/15/19</a:t>
            </a:fld>
            <a:endParaRPr dirty="0"/>
          </a:p>
        </p:txBody>
      </p:sp>
      <p:sp>
        <p:nvSpPr>
          <p:cNvPr id="4" name="Footer Placeholder 3"/>
          <p:cNvSpPr>
            <a:spLocks noGrp="1"/>
          </p:cNvSpPr>
          <p:nvPr>
            <p:ph type="ftr" sz="quarter" idx="11"/>
          </p:nvPr>
        </p:nvSpPr>
        <p:spPr/>
        <p:txBody>
          <a:bodyPr/>
          <a:lstStyle/>
          <a:p>
            <a:r>
              <a:rPr lang="en-US"/>
              <a:t>Confidential – Oracle Internal/Restricted/Highly Restricted</a:t>
            </a:r>
            <a:endParaRPr dirty="0"/>
          </a:p>
        </p:txBody>
      </p:sp>
      <p:sp>
        <p:nvSpPr>
          <p:cNvPr id="5" name="Slide Number Placeholder 4"/>
          <p:cNvSpPr>
            <a:spLocks noGrp="1"/>
          </p:cNvSpPr>
          <p:nvPr>
            <p:ph type="sldNum" sz="quarter" idx="12"/>
          </p:nvPr>
        </p:nvSpPr>
        <p:spPr/>
        <p:txBody>
          <a:bodyPr/>
          <a:lstStyle/>
          <a:p>
            <a:fld id="{C51EAA63-D034-42AE-91FA-B13B9518C7BE}" type="slidenum">
              <a:rPr/>
              <a:t>‹#›</a:t>
            </a:fld>
            <a:endParaRPr dirty="0"/>
          </a:p>
        </p:txBody>
      </p:sp>
      <p:sp>
        <p:nvSpPr>
          <p:cNvPr id="6" name="Text Placeholder 12"/>
          <p:cNvSpPr>
            <a:spLocks noGrp="1"/>
          </p:cNvSpPr>
          <p:nvPr>
            <p:ph type="body" sz="quarter" idx="13" hasCustomPrompt="1"/>
          </p:nvPr>
        </p:nvSpPr>
        <p:spPr>
          <a:xfrm>
            <a:off x="709340" y="1831655"/>
            <a:ext cx="14838910" cy="457732"/>
          </a:xfrm>
        </p:spPr>
        <p:txBody>
          <a:bodyPr>
            <a:noAutofit/>
          </a:bodyPr>
          <a:lstStyle>
            <a:lvl1pPr marL="2058" indent="0">
              <a:spcBef>
                <a:spcPts val="0"/>
              </a:spcBef>
              <a:buFontTx/>
              <a:buNone/>
              <a:defRPr sz="3100" b="1" baseline="0"/>
            </a:lvl1pPr>
            <a:lvl2pPr marL="2058" indent="0">
              <a:buFontTx/>
              <a:buNone/>
              <a:defRPr sz="3100"/>
            </a:lvl2pPr>
            <a:lvl3pPr marL="2058" indent="0">
              <a:buFontTx/>
              <a:buNone/>
              <a:defRPr sz="3100"/>
            </a:lvl3pPr>
            <a:lvl4pPr marL="2058" indent="0">
              <a:buFontTx/>
              <a:buNone/>
              <a:defRPr sz="3100"/>
            </a:lvl4pPr>
            <a:lvl5pPr marL="2058" indent="0">
              <a:buFontTx/>
              <a:buNone/>
              <a:defRPr sz="3100"/>
            </a:lvl5pPr>
            <a:lvl6pPr marL="2058" indent="0">
              <a:buFontTx/>
              <a:buNone/>
              <a:defRPr sz="3100"/>
            </a:lvl6pPr>
            <a:lvl7pPr marL="2058" indent="0">
              <a:buFontTx/>
              <a:buNone/>
              <a:defRPr sz="3100"/>
            </a:lvl7pPr>
            <a:lvl8pPr marL="2058" indent="0">
              <a:buFontTx/>
              <a:buNone/>
              <a:defRPr sz="3100"/>
            </a:lvl8pPr>
            <a:lvl9pPr marL="2058" indent="0">
              <a:buFontTx/>
              <a:buNone/>
              <a:defRPr sz="3100"/>
            </a:lvl9pPr>
          </a:lstStyle>
          <a:p>
            <a:pPr lvl="0"/>
            <a:r>
              <a:rPr dirty="0"/>
              <a:t>Click to add subtitle</a:t>
            </a:r>
          </a:p>
        </p:txBody>
      </p:sp>
      <p:sp>
        <p:nvSpPr>
          <p:cNvPr id="7" name="Title 6"/>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4163620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Custom Title Slide: Grey Graphic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09340" y="986370"/>
            <a:ext cx="10920837" cy="1960033"/>
          </a:xfrm>
        </p:spPr>
        <p:txBody>
          <a:bodyPr/>
          <a:lstStyle>
            <a:lvl1pPr>
              <a:lnSpc>
                <a:spcPct val="80000"/>
              </a:lnSpc>
              <a:defRPr sz="6200"/>
            </a:lvl1pPr>
          </a:lstStyle>
          <a:p>
            <a:r>
              <a:rPr lang="en-US"/>
              <a:t>Click to edit Master title style</a:t>
            </a:r>
            <a:endParaRPr dirty="0"/>
          </a:p>
        </p:txBody>
      </p:sp>
      <p:sp>
        <p:nvSpPr>
          <p:cNvPr id="3" name="Subtitle 2"/>
          <p:cNvSpPr>
            <a:spLocks noGrp="1"/>
          </p:cNvSpPr>
          <p:nvPr>
            <p:ph type="subTitle" idx="1"/>
          </p:nvPr>
        </p:nvSpPr>
        <p:spPr>
          <a:xfrm>
            <a:off x="709272" y="3048000"/>
            <a:ext cx="10920837" cy="1219200"/>
          </a:xfrm>
        </p:spPr>
        <p:txBody>
          <a:bodyPr>
            <a:noAutofit/>
          </a:bodyPr>
          <a:lstStyle>
            <a:lvl1pPr marL="0" indent="0" algn="l">
              <a:spcBef>
                <a:spcPts val="0"/>
              </a:spcBef>
              <a:buNone/>
              <a:defRPr sz="3100" b="1">
                <a:solidFill>
                  <a:schemeClr val="tx1"/>
                </a:solidFill>
              </a:defRPr>
            </a:lvl1pPr>
            <a:lvl2pPr marL="592557" indent="0" algn="ctr">
              <a:buNone/>
              <a:defRPr>
                <a:solidFill>
                  <a:schemeClr val="tx1">
                    <a:tint val="75000"/>
                  </a:schemeClr>
                </a:solidFill>
              </a:defRPr>
            </a:lvl2pPr>
            <a:lvl3pPr marL="1185113" indent="0" algn="ctr">
              <a:buNone/>
              <a:defRPr>
                <a:solidFill>
                  <a:schemeClr val="tx1">
                    <a:tint val="75000"/>
                  </a:schemeClr>
                </a:solidFill>
              </a:defRPr>
            </a:lvl3pPr>
            <a:lvl4pPr marL="1777670" indent="0" algn="ctr">
              <a:buNone/>
              <a:defRPr>
                <a:solidFill>
                  <a:schemeClr val="tx1">
                    <a:tint val="75000"/>
                  </a:schemeClr>
                </a:solidFill>
              </a:defRPr>
            </a:lvl4pPr>
            <a:lvl5pPr marL="2370227" indent="0" algn="ctr">
              <a:buNone/>
              <a:defRPr>
                <a:solidFill>
                  <a:schemeClr val="tx1">
                    <a:tint val="75000"/>
                  </a:schemeClr>
                </a:solidFill>
              </a:defRPr>
            </a:lvl5pPr>
            <a:lvl6pPr marL="2962783" indent="0" algn="ctr">
              <a:buNone/>
              <a:defRPr>
                <a:solidFill>
                  <a:schemeClr val="tx1">
                    <a:tint val="75000"/>
                  </a:schemeClr>
                </a:solidFill>
              </a:defRPr>
            </a:lvl6pPr>
            <a:lvl7pPr marL="3555340" indent="0" algn="ctr">
              <a:buNone/>
              <a:defRPr>
                <a:solidFill>
                  <a:schemeClr val="tx1">
                    <a:tint val="75000"/>
                  </a:schemeClr>
                </a:solidFill>
              </a:defRPr>
            </a:lvl7pPr>
            <a:lvl8pPr marL="4147896" indent="0" algn="ctr">
              <a:buNone/>
              <a:defRPr>
                <a:solidFill>
                  <a:schemeClr val="tx1">
                    <a:tint val="75000"/>
                  </a:schemeClr>
                </a:solidFill>
              </a:defRPr>
            </a:lvl8pPr>
            <a:lvl9pPr marL="4740454"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709340" y="4572603"/>
            <a:ext cx="6245494" cy="3352199"/>
          </a:xfrm>
        </p:spPr>
        <p:txBody>
          <a:bodyPr>
            <a:noAutofit/>
          </a:bodyPr>
          <a:lstStyle>
            <a:lvl1pPr marL="2058" indent="0">
              <a:spcBef>
                <a:spcPts val="0"/>
              </a:spcBef>
              <a:buFontTx/>
              <a:buNone/>
              <a:defRPr sz="3100" baseline="0"/>
            </a:lvl1pPr>
            <a:lvl2pPr marL="2058" indent="0">
              <a:buFontTx/>
              <a:buNone/>
              <a:defRPr sz="3100"/>
            </a:lvl2pPr>
            <a:lvl3pPr marL="2058" indent="0">
              <a:buFontTx/>
              <a:buNone/>
              <a:defRPr sz="3100"/>
            </a:lvl3pPr>
            <a:lvl4pPr marL="2058" indent="0">
              <a:buFontTx/>
              <a:buNone/>
              <a:defRPr sz="3100"/>
            </a:lvl4pPr>
            <a:lvl5pPr marL="2058" indent="0">
              <a:buFontTx/>
              <a:buNone/>
              <a:defRPr sz="3100"/>
            </a:lvl5pPr>
            <a:lvl6pPr marL="2058" indent="0">
              <a:buFontTx/>
              <a:buNone/>
              <a:defRPr sz="3100"/>
            </a:lvl6pPr>
            <a:lvl7pPr marL="2058" indent="0">
              <a:buFontTx/>
              <a:buNone/>
              <a:defRPr sz="3100"/>
            </a:lvl7pPr>
            <a:lvl8pPr marL="2058" indent="0">
              <a:buFontTx/>
              <a:buNone/>
              <a:defRPr sz="3100"/>
            </a:lvl8pPr>
            <a:lvl9pPr marL="2058" indent="0">
              <a:buFontTx/>
              <a:buNone/>
              <a:defRPr sz="3100"/>
            </a:lvl9pPr>
          </a:lstStyle>
          <a:p>
            <a:pPr lvl="0"/>
            <a:r>
              <a:rPr dirty="0"/>
              <a:t>Click to add presenter’s name, title, division/business unit/organization and date</a:t>
            </a:r>
          </a:p>
        </p:txBody>
      </p:sp>
      <p:sp>
        <p:nvSpPr>
          <p:cNvPr id="7" name="Date Placeholder 6"/>
          <p:cNvSpPr>
            <a:spLocks noGrp="1"/>
          </p:cNvSpPr>
          <p:nvPr>
            <p:ph type="dt" sz="half" idx="14"/>
          </p:nvPr>
        </p:nvSpPr>
        <p:spPr/>
        <p:txBody>
          <a:bodyPr/>
          <a:lstStyle>
            <a:lvl1pPr>
              <a:defRPr>
                <a:solidFill>
                  <a:schemeClr val="tx1"/>
                </a:solidFill>
              </a:defRPr>
            </a:lvl1pPr>
          </a:lstStyle>
          <a:p>
            <a:fld id="{28EA2FC9-FB8E-5643-A6BA-BB418325CE56}" type="datetime1">
              <a:rPr lang="en-US" smtClean="0"/>
              <a:t>1/15/19</a:t>
            </a:fld>
            <a:endParaRPr lang="en-US" dirty="0"/>
          </a:p>
        </p:txBody>
      </p:sp>
      <p:sp>
        <p:nvSpPr>
          <p:cNvPr id="8" name="Footer Placeholder 7"/>
          <p:cNvSpPr>
            <a:spLocks noGrp="1"/>
          </p:cNvSpPr>
          <p:nvPr>
            <p:ph type="ftr" sz="quarter" idx="15"/>
          </p:nvPr>
        </p:nvSpPr>
        <p:spPr/>
        <p:txBody>
          <a:bodyPr/>
          <a:lstStyle>
            <a:lvl1pPr>
              <a:defRPr>
                <a:solidFill>
                  <a:schemeClr val="tx1"/>
                </a:solidFill>
              </a:defRPr>
            </a:lvl1pPr>
          </a:lstStyle>
          <a:p>
            <a:r>
              <a:rPr lang="en-US"/>
              <a:t>Confidential – Oracle Internal/Restricted/Highly Restricted</a:t>
            </a:r>
            <a:endParaRPr lang="en-US" dirty="0"/>
          </a:p>
        </p:txBody>
      </p:sp>
      <p:sp>
        <p:nvSpPr>
          <p:cNvPr id="14" name="TextBox 13"/>
          <p:cNvSpPr txBox="1"/>
          <p:nvPr userDrawn="1"/>
        </p:nvSpPr>
        <p:spPr>
          <a:xfrm>
            <a:off x="7171464" y="8741664"/>
            <a:ext cx="4268729" cy="243840"/>
          </a:xfrm>
          <a:prstGeom prst="rect">
            <a:avLst/>
          </a:prstGeom>
          <a:noFill/>
        </p:spPr>
        <p:txBody>
          <a:bodyPr vert="horz" wrap="none" lIns="0" tIns="0" rIns="0" bIns="0" rtlCol="0" anchor="ctr" anchorCtr="0">
            <a:noAutofit/>
          </a:bodyPr>
          <a:lstStyle/>
          <a:p>
            <a:pPr algn="r"/>
            <a:r>
              <a:rPr sz="1000" dirty="0">
                <a:solidFill>
                  <a:schemeClr val="tx1"/>
                </a:solidFill>
              </a:rPr>
              <a:t>Copyright © </a:t>
            </a:r>
            <a:r>
              <a:rPr lang="en-US" sz="1000" dirty="0">
                <a:solidFill>
                  <a:schemeClr val="tx1"/>
                </a:solidFill>
              </a:rPr>
              <a:t>2016,</a:t>
            </a:r>
            <a:r>
              <a:rPr sz="1000" dirty="0">
                <a:solidFill>
                  <a:schemeClr val="tx1"/>
                </a:solidFill>
              </a:rPr>
              <a:t> Oracle and/or its affiliates. All rights reserved.  |</a:t>
            </a:r>
          </a:p>
        </p:txBody>
      </p:sp>
      <p:pic>
        <p:nvPicPr>
          <p:cNvPr id="11" name="Picture 10" descr="Oracle logo in white on red staging background" title="Oracle red badge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07391" y="8351520"/>
            <a:ext cx="2167627" cy="792480"/>
          </a:xfrm>
          <a:prstGeom prst="rect">
            <a:avLst/>
          </a:prstGeom>
        </p:spPr>
      </p:pic>
      <p:pic>
        <p:nvPicPr>
          <p:cNvPr id="12" name="Picture 11"/>
          <p:cNvPicPr>
            <a:picLocks noChangeAspect="1"/>
          </p:cNvPicPr>
          <p:nvPr userDrawn="1"/>
        </p:nvPicPr>
        <p:blipFill rotWithShape="1">
          <a:blip r:embed="rId4">
            <a:extLst>
              <a:ext uri="{28A0092B-C50C-407E-A947-70E740481C1C}">
                <a14:useLocalDpi xmlns:a14="http://schemas.microsoft.com/office/drawing/2010/main" val="0"/>
              </a:ext>
            </a:extLst>
          </a:blip>
          <a:srcRect l="77941" b="56685"/>
          <a:stretch/>
        </p:blipFill>
        <p:spPr>
          <a:xfrm>
            <a:off x="12671273" y="3"/>
            <a:ext cx="3586317" cy="3959703"/>
          </a:xfrm>
          <a:prstGeom prst="rect">
            <a:avLst/>
          </a:prstGeom>
        </p:spPr>
      </p:pic>
    </p:spTree>
    <p:extLst>
      <p:ext uri="{BB962C8B-B14F-4D97-AF65-F5344CB8AC3E}">
        <p14:creationId xmlns:p14="http://schemas.microsoft.com/office/powerpoint/2010/main" val="821633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19AFBF-606B-E543-8502-3BFA1F086CBC}" type="datetime1">
              <a:rPr lang="en-US" smtClean="0"/>
              <a:t>1/15/19</a:t>
            </a:fld>
            <a:endParaRPr dirty="0"/>
          </a:p>
        </p:txBody>
      </p:sp>
      <p:sp>
        <p:nvSpPr>
          <p:cNvPr id="3" name="Footer Placeholder 2"/>
          <p:cNvSpPr>
            <a:spLocks noGrp="1"/>
          </p:cNvSpPr>
          <p:nvPr>
            <p:ph type="ftr" sz="quarter" idx="11"/>
          </p:nvPr>
        </p:nvSpPr>
        <p:spPr/>
        <p:txBody>
          <a:bodyPr/>
          <a:lstStyle/>
          <a:p>
            <a:r>
              <a:rPr lang="en-US"/>
              <a:t>Confidential – Oracle Internal/Restricted/Highly Restricted</a:t>
            </a:r>
            <a:endParaRPr dirty="0"/>
          </a:p>
        </p:txBody>
      </p:sp>
      <p:sp>
        <p:nvSpPr>
          <p:cNvPr id="4" name="Slide Number Placeholder 3"/>
          <p:cNvSpPr>
            <a:spLocks noGrp="1"/>
          </p:cNvSpPr>
          <p:nvPr>
            <p:ph type="sldNum" sz="quarter" idx="12"/>
          </p:nvPr>
        </p:nvSpPr>
        <p:spPr/>
        <p:txBody>
          <a:bodyPr/>
          <a:lstStyle/>
          <a:p>
            <a:fld id="{C51EAA63-D034-42AE-91FA-B13B9518C7BE}" type="slidenum">
              <a:rPr/>
              <a:t>‹#›</a:t>
            </a:fld>
            <a:endParaRPr dirty="0"/>
          </a:p>
        </p:txBody>
      </p:sp>
    </p:spTree>
    <p:extLst>
      <p:ext uri="{BB962C8B-B14F-4D97-AF65-F5344CB8AC3E}">
        <p14:creationId xmlns:p14="http://schemas.microsoft.com/office/powerpoint/2010/main" val="3608229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709136" y="2032000"/>
            <a:ext cx="10367113" cy="5892800"/>
          </a:xfrm>
        </p:spPr>
        <p:txBody>
          <a:bodyPr>
            <a:noAutofit/>
          </a:bodyPr>
          <a:lstStyle>
            <a:lvl1pPr>
              <a:defRPr sz="3600"/>
            </a:lvl1pPr>
            <a:lvl2pPr>
              <a:defRPr sz="3100"/>
            </a:lvl2pPr>
            <a:lvl3pPr>
              <a:defRPr sz="2600"/>
            </a:lvl3pPr>
            <a:lvl4pPr>
              <a:defRPr sz="23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707243" y="2032001"/>
            <a:ext cx="3963819" cy="5892800"/>
          </a:xfrm>
        </p:spPr>
        <p:txBody>
          <a:bodyPr>
            <a:noAutofit/>
          </a:bodyPr>
          <a:lstStyle>
            <a:lvl1pPr marL="0" indent="0">
              <a:buNone/>
              <a:defRPr sz="2600"/>
            </a:lvl1pPr>
            <a:lvl2pPr marL="592557" indent="0">
              <a:buNone/>
              <a:defRPr sz="1600"/>
            </a:lvl2pPr>
            <a:lvl3pPr marL="1185113" indent="0">
              <a:buNone/>
              <a:defRPr sz="1300"/>
            </a:lvl3pPr>
            <a:lvl4pPr marL="1777670" indent="0">
              <a:buNone/>
              <a:defRPr sz="1200"/>
            </a:lvl4pPr>
            <a:lvl5pPr marL="2370227" indent="0">
              <a:buNone/>
              <a:defRPr sz="1200"/>
            </a:lvl5pPr>
            <a:lvl6pPr marL="2962783" indent="0">
              <a:buNone/>
              <a:defRPr sz="1200"/>
            </a:lvl6pPr>
            <a:lvl7pPr marL="3555340" indent="0">
              <a:buNone/>
              <a:defRPr sz="1200"/>
            </a:lvl7pPr>
            <a:lvl8pPr marL="4147896" indent="0">
              <a:buNone/>
              <a:defRPr sz="1200"/>
            </a:lvl8pPr>
            <a:lvl9pPr marL="4740454"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A20AF893-3E10-FD41-AEC9-8B3D0A4A1856}" type="datetime1">
              <a:rPr lang="en-US" smtClean="0"/>
              <a:t>1/15/19</a:t>
            </a:fld>
            <a:endParaRPr dirty="0"/>
          </a:p>
        </p:txBody>
      </p:sp>
      <p:sp>
        <p:nvSpPr>
          <p:cNvPr id="6" name="Footer Placeholder 5"/>
          <p:cNvSpPr>
            <a:spLocks noGrp="1"/>
          </p:cNvSpPr>
          <p:nvPr>
            <p:ph type="ftr" sz="quarter" idx="11"/>
          </p:nvPr>
        </p:nvSpPr>
        <p:spPr/>
        <p:txBody>
          <a:bodyPr/>
          <a:lstStyle/>
          <a:p>
            <a:r>
              <a:rPr lang="en-US"/>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Title 7"/>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3457850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bwMode="gray">
          <a:xfrm>
            <a:off x="709340" y="2032003"/>
            <a:ext cx="8130910" cy="5888967"/>
          </a:xfrm>
          <a:solidFill>
            <a:schemeClr val="bg2"/>
          </a:solidFill>
        </p:spPr>
        <p:txBody>
          <a:bodyPr tIns="237023">
            <a:noAutofit/>
          </a:bodyPr>
          <a:lstStyle>
            <a:lvl1pPr marL="0" indent="0" algn="ctr">
              <a:buNone/>
              <a:defRPr sz="3100"/>
            </a:lvl1pPr>
            <a:lvl2pPr marL="592557" indent="0">
              <a:buNone/>
              <a:defRPr sz="3600"/>
            </a:lvl2pPr>
            <a:lvl3pPr marL="1185113" indent="0">
              <a:buNone/>
              <a:defRPr sz="3100"/>
            </a:lvl3pPr>
            <a:lvl4pPr marL="1777670" indent="0">
              <a:buNone/>
              <a:defRPr sz="2600"/>
            </a:lvl4pPr>
            <a:lvl5pPr marL="2370227" indent="0">
              <a:buNone/>
              <a:defRPr sz="2600"/>
            </a:lvl5pPr>
            <a:lvl6pPr marL="2962783" indent="0">
              <a:buNone/>
              <a:defRPr sz="2600"/>
            </a:lvl6pPr>
            <a:lvl7pPr marL="3555340" indent="0">
              <a:buNone/>
              <a:defRPr sz="2600"/>
            </a:lvl7pPr>
            <a:lvl8pPr marL="4147896" indent="0">
              <a:buNone/>
              <a:defRPr sz="2600"/>
            </a:lvl8pPr>
            <a:lvl9pPr marL="4740454" indent="0">
              <a:buNone/>
              <a:defRPr sz="2600"/>
            </a:lvl9pPr>
          </a:lstStyle>
          <a:p>
            <a:r>
              <a:rPr lang="en-US"/>
              <a:t>Drag picture to placeholder or click icon to add</a:t>
            </a:r>
            <a:endParaRPr dirty="0"/>
          </a:p>
        </p:txBody>
      </p:sp>
      <p:sp>
        <p:nvSpPr>
          <p:cNvPr id="4" name="Text Placeholder 3"/>
          <p:cNvSpPr>
            <a:spLocks noGrp="1"/>
          </p:cNvSpPr>
          <p:nvPr>
            <p:ph type="body" sz="half" idx="2"/>
          </p:nvPr>
        </p:nvSpPr>
        <p:spPr>
          <a:xfrm>
            <a:off x="9348432" y="2032000"/>
            <a:ext cx="6199821" cy="5892800"/>
          </a:xfrm>
        </p:spPr>
        <p:txBody>
          <a:bodyPr>
            <a:noAutofit/>
          </a:bodyPr>
          <a:lstStyle>
            <a:lvl1pPr marL="0" indent="0">
              <a:buNone/>
              <a:defRPr sz="2600"/>
            </a:lvl1pPr>
            <a:lvl2pPr marL="592557" indent="0">
              <a:buNone/>
              <a:defRPr sz="1600"/>
            </a:lvl2pPr>
            <a:lvl3pPr marL="1185113" indent="0">
              <a:buNone/>
              <a:defRPr sz="1300"/>
            </a:lvl3pPr>
            <a:lvl4pPr marL="1777670" indent="0">
              <a:buNone/>
              <a:defRPr sz="1200"/>
            </a:lvl4pPr>
            <a:lvl5pPr marL="2370227" indent="0">
              <a:buNone/>
              <a:defRPr sz="1200"/>
            </a:lvl5pPr>
            <a:lvl6pPr marL="2962783" indent="0">
              <a:buNone/>
              <a:defRPr sz="1200"/>
            </a:lvl6pPr>
            <a:lvl7pPr marL="3555340" indent="0">
              <a:buNone/>
              <a:defRPr sz="1200"/>
            </a:lvl7pPr>
            <a:lvl8pPr marL="4147896" indent="0">
              <a:buNone/>
              <a:defRPr sz="1200"/>
            </a:lvl8pPr>
            <a:lvl9pPr marL="4740454"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5F325C25-20DE-A84C-A42C-F77161DB4A96}" type="datetime1">
              <a:rPr lang="en-US" smtClean="0"/>
              <a:t>1/15/19</a:t>
            </a:fld>
            <a:endParaRPr dirty="0"/>
          </a:p>
        </p:txBody>
      </p:sp>
      <p:sp>
        <p:nvSpPr>
          <p:cNvPr id="6" name="Footer Placeholder 5"/>
          <p:cNvSpPr>
            <a:spLocks noGrp="1"/>
          </p:cNvSpPr>
          <p:nvPr>
            <p:ph type="ftr" sz="quarter" idx="11"/>
          </p:nvPr>
        </p:nvSpPr>
        <p:spPr/>
        <p:txBody>
          <a:bodyPr/>
          <a:lstStyle/>
          <a:p>
            <a:r>
              <a:rPr lang="en-US"/>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Title 7"/>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3058274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cxnSp>
        <p:nvCxnSpPr>
          <p:cNvPr id="8" name="Straight Connector 7"/>
          <p:cNvCxnSpPr/>
          <p:nvPr/>
        </p:nvCxnSpPr>
        <p:spPr bwMode="ltGray">
          <a:xfrm>
            <a:off x="8128795" y="2032000"/>
            <a:ext cx="0" cy="58928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idx="1"/>
          </p:nvPr>
        </p:nvSpPr>
        <p:spPr bwMode="gray">
          <a:xfrm>
            <a:off x="709338" y="2032000"/>
            <a:ext cx="7220249" cy="4632960"/>
          </a:xfrm>
          <a:solidFill>
            <a:schemeClr val="bg2"/>
          </a:solidFill>
        </p:spPr>
        <p:txBody>
          <a:bodyPr tIns="237023">
            <a:noAutofit/>
          </a:bodyPr>
          <a:lstStyle>
            <a:lvl1pPr marL="0" indent="0" algn="ctr">
              <a:buNone/>
              <a:defRPr sz="3100"/>
            </a:lvl1pPr>
            <a:lvl2pPr marL="592557" indent="0">
              <a:buNone/>
              <a:defRPr sz="3600"/>
            </a:lvl2pPr>
            <a:lvl3pPr marL="1185113" indent="0">
              <a:buNone/>
              <a:defRPr sz="3100"/>
            </a:lvl3pPr>
            <a:lvl4pPr marL="1777670" indent="0">
              <a:buNone/>
              <a:defRPr sz="2600"/>
            </a:lvl4pPr>
            <a:lvl5pPr marL="2370227" indent="0">
              <a:buNone/>
              <a:defRPr sz="2600"/>
            </a:lvl5pPr>
            <a:lvl6pPr marL="2962783" indent="0">
              <a:buNone/>
              <a:defRPr sz="2600"/>
            </a:lvl6pPr>
            <a:lvl7pPr marL="3555340" indent="0">
              <a:buNone/>
              <a:defRPr sz="2600"/>
            </a:lvl7pPr>
            <a:lvl8pPr marL="4147896" indent="0">
              <a:buNone/>
              <a:defRPr sz="2600"/>
            </a:lvl8pPr>
            <a:lvl9pPr marL="4740454" indent="0">
              <a:buNone/>
              <a:defRPr sz="2600"/>
            </a:lvl9pPr>
          </a:lstStyle>
          <a:p>
            <a:r>
              <a:rPr lang="en-US"/>
              <a:t>Drag picture to placeholder or click icon to add</a:t>
            </a:r>
            <a:endParaRPr dirty="0"/>
          </a:p>
        </p:txBody>
      </p:sp>
      <p:sp>
        <p:nvSpPr>
          <p:cNvPr id="4" name="Text Placeholder 3"/>
          <p:cNvSpPr>
            <a:spLocks noGrp="1"/>
          </p:cNvSpPr>
          <p:nvPr>
            <p:ph type="body" sz="half" idx="2"/>
          </p:nvPr>
        </p:nvSpPr>
        <p:spPr>
          <a:xfrm>
            <a:off x="709337" y="6807200"/>
            <a:ext cx="7216184" cy="1117600"/>
          </a:xfrm>
        </p:spPr>
        <p:txBody>
          <a:bodyPr>
            <a:noAutofit/>
          </a:bodyPr>
          <a:lstStyle>
            <a:lvl1pPr marL="0" indent="0">
              <a:buNone/>
              <a:defRPr sz="2300"/>
            </a:lvl1pPr>
            <a:lvl2pPr marL="592557" indent="0">
              <a:buNone/>
              <a:defRPr sz="1600"/>
            </a:lvl2pPr>
            <a:lvl3pPr marL="1185113" indent="0">
              <a:buNone/>
              <a:defRPr sz="1300"/>
            </a:lvl3pPr>
            <a:lvl4pPr marL="1777670" indent="0">
              <a:buNone/>
              <a:defRPr sz="1200"/>
            </a:lvl4pPr>
            <a:lvl5pPr marL="2370227" indent="0">
              <a:buNone/>
              <a:defRPr sz="1200"/>
            </a:lvl5pPr>
            <a:lvl6pPr marL="2962783" indent="0">
              <a:buNone/>
              <a:defRPr sz="1200"/>
            </a:lvl6pPr>
            <a:lvl7pPr marL="3555340" indent="0">
              <a:buNone/>
              <a:defRPr sz="1200"/>
            </a:lvl7pPr>
            <a:lvl8pPr marL="4147896" indent="0">
              <a:buNone/>
              <a:defRPr sz="1200"/>
            </a:lvl8pPr>
            <a:lvl9pPr marL="4740454"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795EB4F4-FDFD-ED43-860C-BD557FEEC804}" type="datetime1">
              <a:rPr lang="en-US" smtClean="0"/>
              <a:t>1/15/19</a:t>
            </a:fld>
            <a:endParaRPr dirty="0"/>
          </a:p>
        </p:txBody>
      </p:sp>
      <p:sp>
        <p:nvSpPr>
          <p:cNvPr id="6" name="Footer Placeholder 5"/>
          <p:cNvSpPr>
            <a:spLocks noGrp="1"/>
          </p:cNvSpPr>
          <p:nvPr>
            <p:ph type="ftr" sz="quarter" idx="11"/>
          </p:nvPr>
        </p:nvSpPr>
        <p:spPr/>
        <p:txBody>
          <a:bodyPr/>
          <a:lstStyle/>
          <a:p>
            <a:r>
              <a:rPr lang="en-US"/>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9" name="Picture Placeholder 2"/>
          <p:cNvSpPr>
            <a:spLocks noGrp="1"/>
          </p:cNvSpPr>
          <p:nvPr>
            <p:ph type="pic" idx="13"/>
          </p:nvPr>
        </p:nvSpPr>
        <p:spPr bwMode="gray">
          <a:xfrm>
            <a:off x="8332067" y="2032000"/>
            <a:ext cx="7220249" cy="4632960"/>
          </a:xfrm>
          <a:solidFill>
            <a:schemeClr val="bg2"/>
          </a:solidFill>
        </p:spPr>
        <p:txBody>
          <a:bodyPr tIns="237023">
            <a:noAutofit/>
          </a:bodyPr>
          <a:lstStyle>
            <a:lvl1pPr marL="0" indent="0" algn="ctr">
              <a:buNone/>
              <a:defRPr sz="3100"/>
            </a:lvl1pPr>
            <a:lvl2pPr marL="592557" indent="0">
              <a:buNone/>
              <a:defRPr sz="3600"/>
            </a:lvl2pPr>
            <a:lvl3pPr marL="1185113" indent="0">
              <a:buNone/>
              <a:defRPr sz="3100"/>
            </a:lvl3pPr>
            <a:lvl4pPr marL="1777670" indent="0">
              <a:buNone/>
              <a:defRPr sz="2600"/>
            </a:lvl4pPr>
            <a:lvl5pPr marL="2370227" indent="0">
              <a:buNone/>
              <a:defRPr sz="2600"/>
            </a:lvl5pPr>
            <a:lvl6pPr marL="2962783" indent="0">
              <a:buNone/>
              <a:defRPr sz="2600"/>
            </a:lvl6pPr>
            <a:lvl7pPr marL="3555340" indent="0">
              <a:buNone/>
              <a:defRPr sz="2600"/>
            </a:lvl7pPr>
            <a:lvl8pPr marL="4147896" indent="0">
              <a:buNone/>
              <a:defRPr sz="2600"/>
            </a:lvl8pPr>
            <a:lvl9pPr marL="4740454" indent="0">
              <a:buNone/>
              <a:defRPr sz="2600"/>
            </a:lvl9pPr>
          </a:lstStyle>
          <a:p>
            <a:r>
              <a:rPr lang="en-US"/>
              <a:t>Drag picture to placeholder or click icon to add</a:t>
            </a:r>
            <a:endParaRPr dirty="0"/>
          </a:p>
        </p:txBody>
      </p:sp>
      <p:sp>
        <p:nvSpPr>
          <p:cNvPr id="10" name="Text Placeholder 3"/>
          <p:cNvSpPr>
            <a:spLocks noGrp="1"/>
          </p:cNvSpPr>
          <p:nvPr>
            <p:ph type="body" sz="half" idx="14"/>
          </p:nvPr>
        </p:nvSpPr>
        <p:spPr>
          <a:xfrm>
            <a:off x="8332065" y="6807200"/>
            <a:ext cx="7216184" cy="1117600"/>
          </a:xfrm>
        </p:spPr>
        <p:txBody>
          <a:bodyPr>
            <a:noAutofit/>
          </a:bodyPr>
          <a:lstStyle>
            <a:lvl1pPr marL="0" indent="0">
              <a:buNone/>
              <a:defRPr sz="2300"/>
            </a:lvl1pPr>
            <a:lvl2pPr marL="592557" indent="0">
              <a:buNone/>
              <a:defRPr sz="1600"/>
            </a:lvl2pPr>
            <a:lvl3pPr marL="1185113" indent="0">
              <a:buNone/>
              <a:defRPr sz="1300"/>
            </a:lvl3pPr>
            <a:lvl4pPr marL="1777670" indent="0">
              <a:buNone/>
              <a:defRPr sz="1200"/>
            </a:lvl4pPr>
            <a:lvl5pPr marL="2370227" indent="0">
              <a:buNone/>
              <a:defRPr sz="1200"/>
            </a:lvl5pPr>
            <a:lvl6pPr marL="2962783" indent="0">
              <a:buNone/>
              <a:defRPr sz="1200"/>
            </a:lvl6pPr>
            <a:lvl7pPr marL="3555340" indent="0">
              <a:buNone/>
              <a:defRPr sz="1200"/>
            </a:lvl7pPr>
            <a:lvl8pPr marL="4147896" indent="0">
              <a:buNone/>
              <a:defRPr sz="1200"/>
            </a:lvl8pPr>
            <a:lvl9pPr marL="4740454" indent="0">
              <a:buNone/>
              <a:defRPr sz="1200"/>
            </a:lvl9pPr>
          </a:lstStyle>
          <a:p>
            <a:pPr lvl="0"/>
            <a:r>
              <a:rPr lang="en-US"/>
              <a:t>Click to edit Master text styles</a:t>
            </a:r>
          </a:p>
        </p:txBody>
      </p:sp>
      <p:sp>
        <p:nvSpPr>
          <p:cNvPr id="11" name="Title 10"/>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908982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cxnSp>
        <p:nvCxnSpPr>
          <p:cNvPr id="11" name="Straight Connector 10"/>
          <p:cNvCxnSpPr/>
          <p:nvPr/>
        </p:nvCxnSpPr>
        <p:spPr bwMode="ltGray">
          <a:xfrm>
            <a:off x="5587884" y="2032000"/>
            <a:ext cx="0" cy="58928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ltGray">
          <a:xfrm>
            <a:off x="10669703" y="2032000"/>
            <a:ext cx="0" cy="58928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idx="1"/>
          </p:nvPr>
        </p:nvSpPr>
        <p:spPr bwMode="gray">
          <a:xfrm>
            <a:off x="709338" y="2032000"/>
            <a:ext cx="4634619" cy="4064000"/>
          </a:xfrm>
          <a:solidFill>
            <a:schemeClr val="bg2"/>
          </a:solidFill>
        </p:spPr>
        <p:txBody>
          <a:bodyPr tIns="237023">
            <a:noAutofit/>
          </a:bodyPr>
          <a:lstStyle>
            <a:lvl1pPr marL="0" indent="0" algn="ctr">
              <a:buNone/>
              <a:defRPr sz="3100"/>
            </a:lvl1pPr>
            <a:lvl2pPr marL="592557" indent="0">
              <a:buNone/>
              <a:defRPr sz="3600"/>
            </a:lvl2pPr>
            <a:lvl3pPr marL="1185113" indent="0">
              <a:buNone/>
              <a:defRPr sz="3100"/>
            </a:lvl3pPr>
            <a:lvl4pPr marL="1777670" indent="0">
              <a:buNone/>
              <a:defRPr sz="2600"/>
            </a:lvl4pPr>
            <a:lvl5pPr marL="2370227" indent="0">
              <a:buNone/>
              <a:defRPr sz="2600"/>
            </a:lvl5pPr>
            <a:lvl6pPr marL="2962783" indent="0">
              <a:buNone/>
              <a:defRPr sz="2600"/>
            </a:lvl6pPr>
            <a:lvl7pPr marL="3555340" indent="0">
              <a:buNone/>
              <a:defRPr sz="2600"/>
            </a:lvl7pPr>
            <a:lvl8pPr marL="4147896" indent="0">
              <a:buNone/>
              <a:defRPr sz="2600"/>
            </a:lvl8pPr>
            <a:lvl9pPr marL="4740454" indent="0">
              <a:buNone/>
              <a:defRPr sz="2600"/>
            </a:lvl9pPr>
          </a:lstStyle>
          <a:p>
            <a:r>
              <a:rPr lang="en-US"/>
              <a:t>Drag picture to placeholder or click icon to add</a:t>
            </a:r>
            <a:endParaRPr dirty="0"/>
          </a:p>
        </p:txBody>
      </p:sp>
      <p:sp>
        <p:nvSpPr>
          <p:cNvPr id="4" name="Text Placeholder 3"/>
          <p:cNvSpPr>
            <a:spLocks noGrp="1"/>
          </p:cNvSpPr>
          <p:nvPr>
            <p:ph type="body" sz="half" idx="2"/>
          </p:nvPr>
        </p:nvSpPr>
        <p:spPr>
          <a:xfrm>
            <a:off x="709337" y="6268528"/>
            <a:ext cx="4634619" cy="1656272"/>
          </a:xfrm>
        </p:spPr>
        <p:txBody>
          <a:bodyPr>
            <a:noAutofit/>
          </a:bodyPr>
          <a:lstStyle>
            <a:lvl1pPr marL="0" indent="0">
              <a:buNone/>
              <a:defRPr sz="2300"/>
            </a:lvl1pPr>
            <a:lvl2pPr marL="592557" indent="0">
              <a:buNone/>
              <a:defRPr sz="1600"/>
            </a:lvl2pPr>
            <a:lvl3pPr marL="1185113" indent="0">
              <a:buNone/>
              <a:defRPr sz="1300"/>
            </a:lvl3pPr>
            <a:lvl4pPr marL="1777670" indent="0">
              <a:buNone/>
              <a:defRPr sz="1200"/>
            </a:lvl4pPr>
            <a:lvl5pPr marL="2370227" indent="0">
              <a:buNone/>
              <a:defRPr sz="1200"/>
            </a:lvl5pPr>
            <a:lvl6pPr marL="2962783" indent="0">
              <a:buNone/>
              <a:defRPr sz="1200"/>
            </a:lvl6pPr>
            <a:lvl7pPr marL="3555340" indent="0">
              <a:buNone/>
              <a:defRPr sz="1200"/>
            </a:lvl7pPr>
            <a:lvl8pPr marL="4147896" indent="0">
              <a:buNone/>
              <a:defRPr sz="1200"/>
            </a:lvl8pPr>
            <a:lvl9pPr marL="4740454"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0440CA68-5E1D-2648-A796-3AC679BBE128}" type="datetime1">
              <a:rPr lang="en-US" smtClean="0"/>
              <a:t>1/15/19</a:t>
            </a:fld>
            <a:endParaRPr dirty="0"/>
          </a:p>
        </p:txBody>
      </p:sp>
      <p:sp>
        <p:nvSpPr>
          <p:cNvPr id="6" name="Footer Placeholder 5"/>
          <p:cNvSpPr>
            <a:spLocks noGrp="1"/>
          </p:cNvSpPr>
          <p:nvPr>
            <p:ph type="ftr" sz="quarter" idx="11"/>
          </p:nvPr>
        </p:nvSpPr>
        <p:spPr/>
        <p:txBody>
          <a:bodyPr/>
          <a:lstStyle/>
          <a:p>
            <a:r>
              <a:rPr lang="en-US"/>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9" name="Picture Placeholder 2"/>
          <p:cNvSpPr>
            <a:spLocks noGrp="1"/>
          </p:cNvSpPr>
          <p:nvPr>
            <p:ph type="pic" idx="13"/>
          </p:nvPr>
        </p:nvSpPr>
        <p:spPr bwMode="gray">
          <a:xfrm>
            <a:off x="5811483" y="2032000"/>
            <a:ext cx="4634619" cy="4064000"/>
          </a:xfrm>
          <a:solidFill>
            <a:schemeClr val="bg2"/>
          </a:solidFill>
        </p:spPr>
        <p:txBody>
          <a:bodyPr tIns="237023">
            <a:noAutofit/>
          </a:bodyPr>
          <a:lstStyle>
            <a:lvl1pPr marL="0" indent="0" algn="ctr">
              <a:buNone/>
              <a:defRPr sz="3100"/>
            </a:lvl1pPr>
            <a:lvl2pPr marL="592557" indent="0">
              <a:buNone/>
              <a:defRPr sz="3600"/>
            </a:lvl2pPr>
            <a:lvl3pPr marL="1185113" indent="0">
              <a:buNone/>
              <a:defRPr sz="3100"/>
            </a:lvl3pPr>
            <a:lvl4pPr marL="1777670" indent="0">
              <a:buNone/>
              <a:defRPr sz="2600"/>
            </a:lvl4pPr>
            <a:lvl5pPr marL="2370227" indent="0">
              <a:buNone/>
              <a:defRPr sz="2600"/>
            </a:lvl5pPr>
            <a:lvl6pPr marL="2962783" indent="0">
              <a:buNone/>
              <a:defRPr sz="2600"/>
            </a:lvl6pPr>
            <a:lvl7pPr marL="3555340" indent="0">
              <a:buNone/>
              <a:defRPr sz="2600"/>
            </a:lvl7pPr>
            <a:lvl8pPr marL="4147896" indent="0">
              <a:buNone/>
              <a:defRPr sz="2600"/>
            </a:lvl8pPr>
            <a:lvl9pPr marL="4740454" indent="0">
              <a:buNone/>
              <a:defRPr sz="2600"/>
            </a:lvl9pPr>
          </a:lstStyle>
          <a:p>
            <a:r>
              <a:rPr lang="en-US"/>
              <a:t>Drag picture to placeholder or click icon to add</a:t>
            </a:r>
            <a:endParaRPr dirty="0"/>
          </a:p>
        </p:txBody>
      </p:sp>
      <p:sp>
        <p:nvSpPr>
          <p:cNvPr id="10" name="Text Placeholder 3"/>
          <p:cNvSpPr>
            <a:spLocks noGrp="1"/>
          </p:cNvSpPr>
          <p:nvPr>
            <p:ph type="body" sz="half" idx="14"/>
          </p:nvPr>
        </p:nvSpPr>
        <p:spPr>
          <a:xfrm>
            <a:off x="5811483" y="6268528"/>
            <a:ext cx="4634619" cy="1656272"/>
          </a:xfrm>
        </p:spPr>
        <p:txBody>
          <a:bodyPr>
            <a:noAutofit/>
          </a:bodyPr>
          <a:lstStyle>
            <a:lvl1pPr marL="0" indent="0">
              <a:buNone/>
              <a:defRPr sz="2300"/>
            </a:lvl1pPr>
            <a:lvl2pPr marL="592557" indent="0">
              <a:buNone/>
              <a:defRPr sz="1600"/>
            </a:lvl2pPr>
            <a:lvl3pPr marL="1185113" indent="0">
              <a:buNone/>
              <a:defRPr sz="1300"/>
            </a:lvl3pPr>
            <a:lvl4pPr marL="1777670" indent="0">
              <a:buNone/>
              <a:defRPr sz="1200"/>
            </a:lvl4pPr>
            <a:lvl5pPr marL="2370227" indent="0">
              <a:buNone/>
              <a:defRPr sz="1200"/>
            </a:lvl5pPr>
            <a:lvl6pPr marL="2962783" indent="0">
              <a:buNone/>
              <a:defRPr sz="1200"/>
            </a:lvl6pPr>
            <a:lvl7pPr marL="3555340" indent="0">
              <a:buNone/>
              <a:defRPr sz="1200"/>
            </a:lvl7pPr>
            <a:lvl8pPr marL="4147896" indent="0">
              <a:buNone/>
              <a:defRPr sz="1200"/>
            </a:lvl8pPr>
            <a:lvl9pPr marL="4740454" indent="0">
              <a:buNone/>
              <a:defRPr sz="1200"/>
            </a:lvl9pPr>
          </a:lstStyle>
          <a:p>
            <a:pPr lvl="0"/>
            <a:r>
              <a:rPr lang="en-US"/>
              <a:t>Click to edit Master text styles</a:t>
            </a:r>
          </a:p>
        </p:txBody>
      </p:sp>
      <p:sp>
        <p:nvSpPr>
          <p:cNvPr id="13" name="Picture Placeholder 2"/>
          <p:cNvSpPr>
            <a:spLocks noGrp="1"/>
          </p:cNvSpPr>
          <p:nvPr>
            <p:ph type="pic" idx="15"/>
          </p:nvPr>
        </p:nvSpPr>
        <p:spPr bwMode="gray">
          <a:xfrm>
            <a:off x="10913631" y="2032000"/>
            <a:ext cx="4634619" cy="4064000"/>
          </a:xfrm>
          <a:solidFill>
            <a:schemeClr val="bg2"/>
          </a:solidFill>
        </p:spPr>
        <p:txBody>
          <a:bodyPr tIns="237023">
            <a:noAutofit/>
          </a:bodyPr>
          <a:lstStyle>
            <a:lvl1pPr marL="0" indent="0" algn="ctr">
              <a:buNone/>
              <a:defRPr sz="3100"/>
            </a:lvl1pPr>
            <a:lvl2pPr marL="592557" indent="0">
              <a:buNone/>
              <a:defRPr sz="3600"/>
            </a:lvl2pPr>
            <a:lvl3pPr marL="1185113" indent="0">
              <a:buNone/>
              <a:defRPr sz="3100"/>
            </a:lvl3pPr>
            <a:lvl4pPr marL="1777670" indent="0">
              <a:buNone/>
              <a:defRPr sz="2600"/>
            </a:lvl4pPr>
            <a:lvl5pPr marL="2370227" indent="0">
              <a:buNone/>
              <a:defRPr sz="2600"/>
            </a:lvl5pPr>
            <a:lvl6pPr marL="2962783" indent="0">
              <a:buNone/>
              <a:defRPr sz="2600"/>
            </a:lvl6pPr>
            <a:lvl7pPr marL="3555340" indent="0">
              <a:buNone/>
              <a:defRPr sz="2600"/>
            </a:lvl7pPr>
            <a:lvl8pPr marL="4147896" indent="0">
              <a:buNone/>
              <a:defRPr sz="2600"/>
            </a:lvl8pPr>
            <a:lvl9pPr marL="4740454" indent="0">
              <a:buNone/>
              <a:defRPr sz="2600"/>
            </a:lvl9pPr>
          </a:lstStyle>
          <a:p>
            <a:r>
              <a:rPr lang="en-US"/>
              <a:t>Drag picture to placeholder or click icon to add</a:t>
            </a:r>
            <a:endParaRPr dirty="0"/>
          </a:p>
        </p:txBody>
      </p:sp>
      <p:sp>
        <p:nvSpPr>
          <p:cNvPr id="14" name="Text Placeholder 3"/>
          <p:cNvSpPr>
            <a:spLocks noGrp="1"/>
          </p:cNvSpPr>
          <p:nvPr>
            <p:ph type="body" sz="half" idx="16"/>
          </p:nvPr>
        </p:nvSpPr>
        <p:spPr>
          <a:xfrm>
            <a:off x="10913631" y="6268528"/>
            <a:ext cx="4634619" cy="1656272"/>
          </a:xfrm>
        </p:spPr>
        <p:txBody>
          <a:bodyPr>
            <a:noAutofit/>
          </a:bodyPr>
          <a:lstStyle>
            <a:lvl1pPr marL="0" indent="0">
              <a:buNone/>
              <a:defRPr sz="2300"/>
            </a:lvl1pPr>
            <a:lvl2pPr marL="592557" indent="0">
              <a:buNone/>
              <a:defRPr sz="1600"/>
            </a:lvl2pPr>
            <a:lvl3pPr marL="1185113" indent="0">
              <a:buNone/>
              <a:defRPr sz="1300"/>
            </a:lvl3pPr>
            <a:lvl4pPr marL="1777670" indent="0">
              <a:buNone/>
              <a:defRPr sz="1200"/>
            </a:lvl4pPr>
            <a:lvl5pPr marL="2370227" indent="0">
              <a:buNone/>
              <a:defRPr sz="1200"/>
            </a:lvl5pPr>
            <a:lvl6pPr marL="2962783" indent="0">
              <a:buNone/>
              <a:defRPr sz="1200"/>
            </a:lvl6pPr>
            <a:lvl7pPr marL="3555340" indent="0">
              <a:buNone/>
              <a:defRPr sz="1200"/>
            </a:lvl7pPr>
            <a:lvl8pPr marL="4147896" indent="0">
              <a:buNone/>
              <a:defRPr sz="1200"/>
            </a:lvl8pPr>
            <a:lvl9pPr marL="4740454" indent="0">
              <a:buNone/>
              <a:defRPr sz="1200"/>
            </a:lvl9pPr>
          </a:lstStyle>
          <a:p>
            <a:pPr lvl="0"/>
            <a:r>
              <a:rPr lang="en-US"/>
              <a:t>Click to edit Master text styles</a:t>
            </a:r>
          </a:p>
        </p:txBody>
      </p:sp>
      <p:sp>
        <p:nvSpPr>
          <p:cNvPr id="8" name="Title 7"/>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2790854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iOS Smartphone and Tablet: Horizontal">
    <p:spTree>
      <p:nvGrpSpPr>
        <p:cNvPr id="1" name=""/>
        <p:cNvGrpSpPr/>
        <p:nvPr/>
      </p:nvGrpSpPr>
      <p:grpSpPr>
        <a:xfrm>
          <a:off x="0" y="0"/>
          <a:ext cx="0" cy="0"/>
          <a:chOff x="0" y="0"/>
          <a:chExt cx="0" cy="0"/>
        </a:xfrm>
      </p:grpSpPr>
      <p:pic>
        <p:nvPicPr>
          <p:cNvPr id="2" name="Picture 1" descr="Photos, screen captures, graphics can be inserted in a white mobile phone and tablet" title="iOS Smartphone and Tablet: Horizontal Layou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24161" y="2030438"/>
            <a:ext cx="8663590" cy="6089897"/>
          </a:xfrm>
          <a:prstGeom prst="rect">
            <a:avLst/>
          </a:prstGeom>
        </p:spPr>
      </p:pic>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361507" y="2437150"/>
            <a:ext cx="2455379" cy="5182852"/>
          </a:xfrm>
          <a:prstGeom prst="rect">
            <a:avLst/>
          </a:prstGeom>
        </p:spPr>
      </p:pic>
      <p:sp>
        <p:nvSpPr>
          <p:cNvPr id="3" name="Picture Placeholder 2"/>
          <p:cNvSpPr>
            <a:spLocks noGrp="1"/>
          </p:cNvSpPr>
          <p:nvPr>
            <p:ph type="pic" idx="1"/>
          </p:nvPr>
        </p:nvSpPr>
        <p:spPr bwMode="gray">
          <a:xfrm>
            <a:off x="2519732" y="3152780"/>
            <a:ext cx="2158757" cy="3778245"/>
          </a:xfrm>
          <a:solidFill>
            <a:schemeClr val="tx2">
              <a:lumMod val="20000"/>
              <a:lumOff val="80000"/>
            </a:schemeClr>
          </a:solidFill>
          <a:ln w="6350">
            <a:solidFill>
              <a:schemeClr val="bg2"/>
            </a:solidFill>
          </a:ln>
        </p:spPr>
        <p:txBody>
          <a:bodyPr tIns="237023">
            <a:normAutofit/>
          </a:bodyPr>
          <a:lstStyle>
            <a:lvl1pPr marL="0" indent="0" algn="ctr">
              <a:buNone/>
              <a:defRPr sz="2600"/>
            </a:lvl1pPr>
            <a:lvl2pPr marL="592557" indent="0">
              <a:buNone/>
              <a:defRPr sz="3600"/>
            </a:lvl2pPr>
            <a:lvl3pPr marL="1185113" indent="0">
              <a:buNone/>
              <a:defRPr sz="3100"/>
            </a:lvl3pPr>
            <a:lvl4pPr marL="1777670" indent="0">
              <a:buNone/>
              <a:defRPr sz="2600"/>
            </a:lvl4pPr>
            <a:lvl5pPr marL="2370227" indent="0">
              <a:buNone/>
              <a:defRPr sz="2600"/>
            </a:lvl5pPr>
            <a:lvl6pPr marL="2962783" indent="0">
              <a:buNone/>
              <a:defRPr sz="2600"/>
            </a:lvl6pPr>
            <a:lvl7pPr marL="3555340" indent="0">
              <a:buNone/>
              <a:defRPr sz="2600"/>
            </a:lvl7pPr>
            <a:lvl8pPr marL="4147896" indent="0">
              <a:buNone/>
              <a:defRPr sz="2600"/>
            </a:lvl8pPr>
            <a:lvl9pPr marL="4740454" indent="0">
              <a:buNone/>
              <a:defRPr sz="2600"/>
            </a:lvl9pPr>
          </a:lstStyle>
          <a:p>
            <a:r>
              <a:rPr lang="en-US"/>
              <a:t>Drag picture to placeholder or click icon to add</a:t>
            </a:r>
            <a:endParaRPr dirty="0"/>
          </a:p>
        </p:txBody>
      </p:sp>
      <p:sp>
        <p:nvSpPr>
          <p:cNvPr id="5" name="Date Placeholder 4"/>
          <p:cNvSpPr>
            <a:spLocks noGrp="1"/>
          </p:cNvSpPr>
          <p:nvPr>
            <p:ph type="dt" sz="half" idx="10"/>
          </p:nvPr>
        </p:nvSpPr>
        <p:spPr/>
        <p:txBody>
          <a:bodyPr/>
          <a:lstStyle/>
          <a:p>
            <a:fld id="{DA38B655-5B37-774F-952B-2EF42A453626}" type="datetime1">
              <a:rPr lang="en-US" smtClean="0"/>
              <a:t>1/15/19</a:t>
            </a:fld>
            <a:endParaRPr dirty="0"/>
          </a:p>
        </p:txBody>
      </p:sp>
      <p:sp>
        <p:nvSpPr>
          <p:cNvPr id="6" name="Footer Placeholder 5"/>
          <p:cNvSpPr>
            <a:spLocks noGrp="1"/>
          </p:cNvSpPr>
          <p:nvPr>
            <p:ph type="ftr" sz="quarter" idx="11"/>
          </p:nvPr>
        </p:nvSpPr>
        <p:spPr/>
        <p:txBody>
          <a:bodyPr/>
          <a:lstStyle/>
          <a:p>
            <a:r>
              <a:rPr lang="en-US"/>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9" name="Picture Placeholder 2"/>
          <p:cNvSpPr>
            <a:spLocks noGrp="1"/>
          </p:cNvSpPr>
          <p:nvPr>
            <p:ph type="pic" idx="13"/>
          </p:nvPr>
        </p:nvSpPr>
        <p:spPr bwMode="gray">
          <a:xfrm>
            <a:off x="6045247" y="2466977"/>
            <a:ext cx="6998090" cy="5292725"/>
          </a:xfrm>
          <a:solidFill>
            <a:schemeClr val="tx2">
              <a:lumMod val="20000"/>
              <a:lumOff val="80000"/>
            </a:schemeClr>
          </a:solidFill>
          <a:ln w="6350">
            <a:solidFill>
              <a:schemeClr val="bg2"/>
            </a:solidFill>
          </a:ln>
        </p:spPr>
        <p:txBody>
          <a:bodyPr tIns="237023">
            <a:normAutofit/>
          </a:bodyPr>
          <a:lstStyle>
            <a:lvl1pPr marL="0" indent="0" algn="ctr">
              <a:buNone/>
              <a:defRPr sz="2600"/>
            </a:lvl1pPr>
            <a:lvl2pPr marL="592557" indent="0">
              <a:buNone/>
              <a:defRPr sz="3600"/>
            </a:lvl2pPr>
            <a:lvl3pPr marL="1185113" indent="0">
              <a:buNone/>
              <a:defRPr sz="3100"/>
            </a:lvl3pPr>
            <a:lvl4pPr marL="1777670" indent="0">
              <a:buNone/>
              <a:defRPr sz="2600"/>
            </a:lvl4pPr>
            <a:lvl5pPr marL="2370227" indent="0">
              <a:buNone/>
              <a:defRPr sz="2600"/>
            </a:lvl5pPr>
            <a:lvl6pPr marL="2962783" indent="0">
              <a:buNone/>
              <a:defRPr sz="2600"/>
            </a:lvl6pPr>
            <a:lvl7pPr marL="3555340" indent="0">
              <a:buNone/>
              <a:defRPr sz="2600"/>
            </a:lvl7pPr>
            <a:lvl8pPr marL="4147896" indent="0">
              <a:buNone/>
              <a:defRPr sz="2600"/>
            </a:lvl8pPr>
            <a:lvl9pPr marL="4740454" indent="0">
              <a:buNone/>
              <a:defRPr sz="2600"/>
            </a:lvl9pPr>
          </a:lstStyle>
          <a:p>
            <a:r>
              <a:rPr lang="en-US"/>
              <a:t>Drag picture to placeholder or click icon to add</a:t>
            </a:r>
            <a:endParaRPr dirty="0"/>
          </a:p>
        </p:txBody>
      </p:sp>
      <p:sp>
        <p:nvSpPr>
          <p:cNvPr id="4" name="Title 3"/>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74544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iOS Smartphone and Tablet: Vertical">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r="7518"/>
          <a:stretch/>
        </p:blipFill>
        <p:spPr>
          <a:xfrm rot="5400000">
            <a:off x="7668683" y="1483668"/>
            <a:ext cx="8009396" cy="6092078"/>
          </a:xfrm>
          <a:prstGeom prst="rect">
            <a:avLst/>
          </a:prstGeom>
        </p:spPr>
      </p:pic>
      <p:sp>
        <p:nvSpPr>
          <p:cNvPr id="2" name="Title 1"/>
          <p:cNvSpPr>
            <a:spLocks noGrp="1"/>
          </p:cNvSpPr>
          <p:nvPr>
            <p:ph type="title"/>
          </p:nvPr>
        </p:nvSpPr>
        <p:spPr>
          <a:xfrm>
            <a:off x="709336" y="541869"/>
            <a:ext cx="7927639" cy="1185333"/>
          </a:xfrm>
        </p:spPr>
        <p:txBody>
          <a:bodyPr anchor="b"/>
          <a:lstStyle>
            <a:lvl1pPr algn="l">
              <a:defRPr sz="4700" b="0"/>
            </a:lvl1pPr>
          </a:lstStyle>
          <a:p>
            <a:r>
              <a:rPr lang="en-US"/>
              <a:t>Click to edit Master title style</a:t>
            </a:r>
            <a:endParaRPr dirty="0"/>
          </a:p>
        </p:txBody>
      </p:sp>
      <p:sp>
        <p:nvSpPr>
          <p:cNvPr id="5" name="Date Placeholder 4"/>
          <p:cNvSpPr>
            <a:spLocks noGrp="1"/>
          </p:cNvSpPr>
          <p:nvPr>
            <p:ph type="dt" sz="half" idx="10"/>
          </p:nvPr>
        </p:nvSpPr>
        <p:spPr/>
        <p:txBody>
          <a:bodyPr/>
          <a:lstStyle/>
          <a:p>
            <a:fld id="{E63E8679-970F-0E44-9FB8-4B88F38302EF}" type="datetime1">
              <a:rPr lang="en-US" smtClean="0"/>
              <a:t>1/15/19</a:t>
            </a:fld>
            <a:endParaRPr dirty="0"/>
          </a:p>
        </p:txBody>
      </p:sp>
      <p:sp>
        <p:nvSpPr>
          <p:cNvPr id="6" name="Footer Placeholder 5"/>
          <p:cNvSpPr>
            <a:spLocks noGrp="1"/>
          </p:cNvSpPr>
          <p:nvPr>
            <p:ph type="ftr" sz="quarter" idx="11"/>
          </p:nvPr>
        </p:nvSpPr>
        <p:spPr/>
        <p:txBody>
          <a:bodyPr/>
          <a:lstStyle/>
          <a:p>
            <a:r>
              <a:rPr lang="en-US"/>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9" name="Picture Placeholder 2"/>
          <p:cNvSpPr>
            <a:spLocks noGrp="1"/>
          </p:cNvSpPr>
          <p:nvPr>
            <p:ph type="pic" idx="13"/>
          </p:nvPr>
        </p:nvSpPr>
        <p:spPr bwMode="gray">
          <a:xfrm>
            <a:off x="9000123" y="1350861"/>
            <a:ext cx="5284742" cy="7003131"/>
          </a:xfrm>
          <a:solidFill>
            <a:schemeClr val="tx2">
              <a:lumMod val="20000"/>
              <a:lumOff val="80000"/>
            </a:schemeClr>
          </a:solidFill>
          <a:ln w="6350">
            <a:solidFill>
              <a:schemeClr val="bg2"/>
            </a:solidFill>
          </a:ln>
        </p:spPr>
        <p:txBody>
          <a:bodyPr tIns="237023">
            <a:normAutofit/>
          </a:bodyPr>
          <a:lstStyle>
            <a:lvl1pPr marL="0" indent="0" algn="ctr">
              <a:buNone/>
              <a:defRPr sz="2600"/>
            </a:lvl1pPr>
            <a:lvl2pPr marL="592557" indent="0">
              <a:buNone/>
              <a:defRPr sz="3600"/>
            </a:lvl2pPr>
            <a:lvl3pPr marL="1185113" indent="0">
              <a:buNone/>
              <a:defRPr sz="3100"/>
            </a:lvl3pPr>
            <a:lvl4pPr marL="1777670" indent="0">
              <a:buNone/>
              <a:defRPr sz="2600"/>
            </a:lvl4pPr>
            <a:lvl5pPr marL="2370227" indent="0">
              <a:buNone/>
              <a:defRPr sz="2600"/>
            </a:lvl5pPr>
            <a:lvl6pPr marL="2962783" indent="0">
              <a:buNone/>
              <a:defRPr sz="2600"/>
            </a:lvl6pPr>
            <a:lvl7pPr marL="3555340" indent="0">
              <a:buNone/>
              <a:defRPr sz="2600"/>
            </a:lvl7pPr>
            <a:lvl8pPr marL="4147896" indent="0">
              <a:buNone/>
              <a:defRPr sz="2600"/>
            </a:lvl8pPr>
            <a:lvl9pPr marL="4740454" indent="0">
              <a:buNone/>
              <a:defRPr sz="2600"/>
            </a:lvl9pPr>
          </a:lstStyle>
          <a:p>
            <a:r>
              <a:rPr lang="en-US"/>
              <a:t>Drag picture to placeholder or click icon to add</a:t>
            </a:r>
            <a:endParaRPr dirty="0"/>
          </a:p>
        </p:txBody>
      </p:sp>
      <p:pic>
        <p:nvPicPr>
          <p:cNvPr id="13" name="Picture 12" descr="Photos, screen captures, graphics can be inserted in a white mobile phone and tablet" title="iOS Smartphone and Tablet: Vertical Layout"/>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282977" y="2540002"/>
            <a:ext cx="2455379" cy="5182852"/>
          </a:xfrm>
          <a:prstGeom prst="rect">
            <a:avLst/>
          </a:prstGeom>
        </p:spPr>
      </p:pic>
      <p:sp>
        <p:nvSpPr>
          <p:cNvPr id="14" name="Picture Placeholder 2"/>
          <p:cNvSpPr>
            <a:spLocks noGrp="1"/>
          </p:cNvSpPr>
          <p:nvPr>
            <p:ph type="pic" idx="1"/>
          </p:nvPr>
        </p:nvSpPr>
        <p:spPr bwMode="gray">
          <a:xfrm>
            <a:off x="5441206" y="3265152"/>
            <a:ext cx="2158757" cy="3779520"/>
          </a:xfrm>
          <a:solidFill>
            <a:schemeClr val="tx2">
              <a:lumMod val="20000"/>
              <a:lumOff val="80000"/>
            </a:schemeClr>
          </a:solidFill>
          <a:ln w="6350">
            <a:solidFill>
              <a:schemeClr val="bg2"/>
            </a:solidFill>
          </a:ln>
        </p:spPr>
        <p:txBody>
          <a:bodyPr tIns="237023">
            <a:normAutofit/>
          </a:bodyPr>
          <a:lstStyle>
            <a:lvl1pPr marL="0" indent="0" algn="ctr">
              <a:buNone/>
              <a:defRPr sz="2600"/>
            </a:lvl1pPr>
            <a:lvl2pPr marL="592557" indent="0">
              <a:buNone/>
              <a:defRPr sz="3600"/>
            </a:lvl2pPr>
            <a:lvl3pPr marL="1185113" indent="0">
              <a:buNone/>
              <a:defRPr sz="3100"/>
            </a:lvl3pPr>
            <a:lvl4pPr marL="1777670" indent="0">
              <a:buNone/>
              <a:defRPr sz="2600"/>
            </a:lvl4pPr>
            <a:lvl5pPr marL="2370227" indent="0">
              <a:buNone/>
              <a:defRPr sz="2600"/>
            </a:lvl5pPr>
            <a:lvl6pPr marL="2962783" indent="0">
              <a:buNone/>
              <a:defRPr sz="2600"/>
            </a:lvl6pPr>
            <a:lvl7pPr marL="3555340" indent="0">
              <a:buNone/>
              <a:defRPr sz="2600"/>
            </a:lvl7pPr>
            <a:lvl8pPr marL="4147896" indent="0">
              <a:buNone/>
              <a:defRPr sz="2600"/>
            </a:lvl8pPr>
            <a:lvl9pPr marL="4740454" indent="0">
              <a:buNone/>
              <a:defRPr sz="2600"/>
            </a:lvl9pPr>
          </a:lstStyle>
          <a:p>
            <a:r>
              <a:rPr lang="en-US"/>
              <a:t>Drag picture to placeholder or click icon to add</a:t>
            </a:r>
            <a:endParaRPr dirty="0"/>
          </a:p>
        </p:txBody>
      </p:sp>
    </p:spTree>
    <p:extLst>
      <p:ext uri="{BB962C8B-B14F-4D97-AF65-F5344CB8AC3E}">
        <p14:creationId xmlns:p14="http://schemas.microsoft.com/office/powerpoint/2010/main" val="2720634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Android Smartphone and Tablet: Horizontal">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83157" y="2681530"/>
            <a:ext cx="2427077" cy="4697137"/>
          </a:xfrm>
          <a:prstGeom prst="rect">
            <a:avLst/>
          </a:prstGeom>
        </p:spPr>
      </p:pic>
      <p:pic>
        <p:nvPicPr>
          <p:cNvPr id="11" name="Picture 10" descr="Photos, screen captures, graphics can be inserted in a white mobile phone and tablet" title="Android Smartphone and Tablet: Horizontal Layout"/>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658012" y="2113766"/>
            <a:ext cx="7775185" cy="5476377"/>
          </a:xfrm>
          <a:prstGeom prst="rect">
            <a:avLst/>
          </a:prstGeom>
        </p:spPr>
      </p:pic>
      <p:sp>
        <p:nvSpPr>
          <p:cNvPr id="3" name="Picture Placeholder 2"/>
          <p:cNvSpPr>
            <a:spLocks noGrp="1"/>
          </p:cNvSpPr>
          <p:nvPr>
            <p:ph type="pic" idx="1"/>
          </p:nvPr>
        </p:nvSpPr>
        <p:spPr bwMode="gray">
          <a:xfrm>
            <a:off x="2547806" y="3152780"/>
            <a:ext cx="2097776" cy="3778245"/>
          </a:xfrm>
          <a:solidFill>
            <a:schemeClr val="tx2">
              <a:lumMod val="20000"/>
              <a:lumOff val="80000"/>
            </a:schemeClr>
          </a:solidFill>
          <a:ln w="6350">
            <a:solidFill>
              <a:schemeClr val="bg2"/>
            </a:solidFill>
          </a:ln>
        </p:spPr>
        <p:txBody>
          <a:bodyPr tIns="237023">
            <a:normAutofit/>
          </a:bodyPr>
          <a:lstStyle>
            <a:lvl1pPr marL="0" indent="0" algn="ctr">
              <a:buNone/>
              <a:defRPr sz="2600"/>
            </a:lvl1pPr>
            <a:lvl2pPr marL="592557" indent="0">
              <a:buNone/>
              <a:defRPr sz="3600"/>
            </a:lvl2pPr>
            <a:lvl3pPr marL="1185113" indent="0">
              <a:buNone/>
              <a:defRPr sz="3100"/>
            </a:lvl3pPr>
            <a:lvl4pPr marL="1777670" indent="0">
              <a:buNone/>
              <a:defRPr sz="2600"/>
            </a:lvl4pPr>
            <a:lvl5pPr marL="2370227" indent="0">
              <a:buNone/>
              <a:defRPr sz="2600"/>
            </a:lvl5pPr>
            <a:lvl6pPr marL="2962783" indent="0">
              <a:buNone/>
              <a:defRPr sz="2600"/>
            </a:lvl6pPr>
            <a:lvl7pPr marL="3555340" indent="0">
              <a:buNone/>
              <a:defRPr sz="2600"/>
            </a:lvl7pPr>
            <a:lvl8pPr marL="4147896" indent="0">
              <a:buNone/>
              <a:defRPr sz="2600"/>
            </a:lvl8pPr>
            <a:lvl9pPr marL="4740454" indent="0">
              <a:buNone/>
              <a:defRPr sz="2600"/>
            </a:lvl9pPr>
          </a:lstStyle>
          <a:p>
            <a:r>
              <a:rPr lang="en-US"/>
              <a:t>Drag picture to placeholder or click icon to add</a:t>
            </a:r>
            <a:endParaRPr dirty="0"/>
          </a:p>
        </p:txBody>
      </p:sp>
      <p:sp>
        <p:nvSpPr>
          <p:cNvPr id="5" name="Date Placeholder 4"/>
          <p:cNvSpPr>
            <a:spLocks noGrp="1"/>
          </p:cNvSpPr>
          <p:nvPr>
            <p:ph type="dt" sz="half" idx="10"/>
          </p:nvPr>
        </p:nvSpPr>
        <p:spPr/>
        <p:txBody>
          <a:bodyPr/>
          <a:lstStyle/>
          <a:p>
            <a:fld id="{8B482C15-144D-5047-A5F1-7D99D84BBFB0}" type="datetime1">
              <a:rPr lang="en-US" smtClean="0"/>
              <a:t>1/15/19</a:t>
            </a:fld>
            <a:endParaRPr dirty="0"/>
          </a:p>
        </p:txBody>
      </p:sp>
      <p:sp>
        <p:nvSpPr>
          <p:cNvPr id="6" name="Footer Placeholder 5"/>
          <p:cNvSpPr>
            <a:spLocks noGrp="1"/>
          </p:cNvSpPr>
          <p:nvPr>
            <p:ph type="ftr" sz="quarter" idx="11"/>
          </p:nvPr>
        </p:nvSpPr>
        <p:spPr/>
        <p:txBody>
          <a:bodyPr/>
          <a:lstStyle/>
          <a:p>
            <a:r>
              <a:rPr lang="en-US"/>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9" name="Picture Placeholder 2"/>
          <p:cNvSpPr>
            <a:spLocks noGrp="1"/>
          </p:cNvSpPr>
          <p:nvPr>
            <p:ph type="pic" idx="13"/>
          </p:nvPr>
        </p:nvSpPr>
        <p:spPr bwMode="gray">
          <a:xfrm>
            <a:off x="6045247" y="2633472"/>
            <a:ext cx="7000715" cy="4437888"/>
          </a:xfrm>
          <a:solidFill>
            <a:schemeClr val="tx2">
              <a:lumMod val="20000"/>
              <a:lumOff val="80000"/>
            </a:schemeClr>
          </a:solidFill>
          <a:ln w="6350">
            <a:solidFill>
              <a:schemeClr val="bg2"/>
            </a:solidFill>
          </a:ln>
        </p:spPr>
        <p:txBody>
          <a:bodyPr tIns="237023">
            <a:normAutofit/>
          </a:bodyPr>
          <a:lstStyle>
            <a:lvl1pPr marL="0" indent="0" algn="ctr">
              <a:buNone/>
              <a:defRPr sz="2600"/>
            </a:lvl1pPr>
            <a:lvl2pPr marL="592557" indent="0">
              <a:buNone/>
              <a:defRPr sz="3600"/>
            </a:lvl2pPr>
            <a:lvl3pPr marL="1185113" indent="0">
              <a:buNone/>
              <a:defRPr sz="3100"/>
            </a:lvl3pPr>
            <a:lvl4pPr marL="1777670" indent="0">
              <a:buNone/>
              <a:defRPr sz="2600"/>
            </a:lvl4pPr>
            <a:lvl5pPr marL="2370227" indent="0">
              <a:buNone/>
              <a:defRPr sz="2600"/>
            </a:lvl5pPr>
            <a:lvl6pPr marL="2962783" indent="0">
              <a:buNone/>
              <a:defRPr sz="2600"/>
            </a:lvl6pPr>
            <a:lvl7pPr marL="3555340" indent="0">
              <a:buNone/>
              <a:defRPr sz="2600"/>
            </a:lvl7pPr>
            <a:lvl8pPr marL="4147896" indent="0">
              <a:buNone/>
              <a:defRPr sz="2600"/>
            </a:lvl8pPr>
            <a:lvl9pPr marL="4740454" indent="0">
              <a:buNone/>
              <a:defRPr sz="2600"/>
            </a:lvl9pPr>
          </a:lstStyle>
          <a:p>
            <a:r>
              <a:rPr lang="en-US"/>
              <a:t>Drag picture to placeholder or click icon to add</a:t>
            </a:r>
            <a:endParaRPr dirty="0"/>
          </a:p>
        </p:txBody>
      </p:sp>
      <p:sp>
        <p:nvSpPr>
          <p:cNvPr id="4" name="Title 3"/>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3629068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Android Smartphone and Tablet: Vertical">
    <p:spTree>
      <p:nvGrpSpPr>
        <p:cNvPr id="1" name=""/>
        <p:cNvGrpSpPr/>
        <p:nvPr/>
      </p:nvGrpSpPr>
      <p:grpSpPr>
        <a:xfrm>
          <a:off x="0" y="0"/>
          <a:ext cx="0" cy="0"/>
          <a:chOff x="0" y="0"/>
          <a:chExt cx="0" cy="0"/>
        </a:xfrm>
      </p:grpSpPr>
      <p:pic>
        <p:nvPicPr>
          <p:cNvPr id="21" name="Picture 20"/>
          <p:cNvPicPr>
            <a:picLocks noChangeAspect="1"/>
          </p:cNvPicPr>
          <p:nvPr userDrawn="1"/>
        </p:nvPicPr>
        <p:blipFill rotWithShape="1">
          <a:blip r:embed="rId2">
            <a:extLst>
              <a:ext uri="{28A0092B-C50C-407E-A947-70E740481C1C}">
                <a14:useLocalDpi xmlns:a14="http://schemas.microsoft.com/office/drawing/2010/main" val="0"/>
              </a:ext>
            </a:extLst>
          </a:blip>
          <a:srcRect r="2901"/>
          <a:stretch/>
        </p:blipFill>
        <p:spPr>
          <a:xfrm rot="5400000">
            <a:off x="7859806" y="2002576"/>
            <a:ext cx="7565367" cy="5491733"/>
          </a:xfrm>
          <a:prstGeom prst="rect">
            <a:avLst/>
          </a:prstGeom>
        </p:spPr>
      </p:pic>
      <p:sp>
        <p:nvSpPr>
          <p:cNvPr id="2" name="Title 1"/>
          <p:cNvSpPr>
            <a:spLocks noGrp="1"/>
          </p:cNvSpPr>
          <p:nvPr>
            <p:ph type="title"/>
          </p:nvPr>
        </p:nvSpPr>
        <p:spPr>
          <a:xfrm>
            <a:off x="709336" y="541869"/>
            <a:ext cx="7927639" cy="1185333"/>
          </a:xfrm>
        </p:spPr>
        <p:txBody>
          <a:bodyPr anchor="b"/>
          <a:lstStyle>
            <a:lvl1pPr algn="l">
              <a:defRPr sz="4700" b="0"/>
            </a:lvl1pPr>
          </a:lstStyle>
          <a:p>
            <a:r>
              <a:rPr lang="en-US"/>
              <a:t>Click to edit Master title style</a:t>
            </a:r>
            <a:endParaRPr dirty="0"/>
          </a:p>
        </p:txBody>
      </p:sp>
      <p:sp>
        <p:nvSpPr>
          <p:cNvPr id="5" name="Date Placeholder 4"/>
          <p:cNvSpPr>
            <a:spLocks noGrp="1"/>
          </p:cNvSpPr>
          <p:nvPr>
            <p:ph type="dt" sz="half" idx="10"/>
          </p:nvPr>
        </p:nvSpPr>
        <p:spPr/>
        <p:txBody>
          <a:bodyPr/>
          <a:lstStyle/>
          <a:p>
            <a:fld id="{F8E68280-77B5-7046-8002-0C2A6FF60231}" type="datetime1">
              <a:rPr lang="en-US" smtClean="0"/>
              <a:t>1/15/19</a:t>
            </a:fld>
            <a:endParaRPr dirty="0"/>
          </a:p>
        </p:txBody>
      </p:sp>
      <p:sp>
        <p:nvSpPr>
          <p:cNvPr id="6" name="Footer Placeholder 5"/>
          <p:cNvSpPr>
            <a:spLocks noGrp="1"/>
          </p:cNvSpPr>
          <p:nvPr>
            <p:ph type="ftr" sz="quarter" idx="11"/>
          </p:nvPr>
        </p:nvSpPr>
        <p:spPr/>
        <p:txBody>
          <a:bodyPr/>
          <a:lstStyle/>
          <a:p>
            <a:r>
              <a:rPr lang="en-US"/>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9" name="Picture Placeholder 2"/>
          <p:cNvSpPr>
            <a:spLocks noGrp="1"/>
          </p:cNvSpPr>
          <p:nvPr>
            <p:ph type="pic" idx="13"/>
          </p:nvPr>
        </p:nvSpPr>
        <p:spPr bwMode="gray">
          <a:xfrm>
            <a:off x="9418977" y="1350861"/>
            <a:ext cx="4419671" cy="7003131"/>
          </a:xfrm>
          <a:solidFill>
            <a:schemeClr val="tx2">
              <a:lumMod val="20000"/>
              <a:lumOff val="80000"/>
            </a:schemeClr>
          </a:solidFill>
          <a:ln w="6350">
            <a:solidFill>
              <a:schemeClr val="bg2"/>
            </a:solidFill>
          </a:ln>
        </p:spPr>
        <p:txBody>
          <a:bodyPr tIns="237023">
            <a:normAutofit/>
          </a:bodyPr>
          <a:lstStyle>
            <a:lvl1pPr marL="0" indent="0" algn="ctr">
              <a:buNone/>
              <a:defRPr sz="2600"/>
            </a:lvl1pPr>
            <a:lvl2pPr marL="592557" indent="0">
              <a:buNone/>
              <a:defRPr sz="3600"/>
            </a:lvl2pPr>
            <a:lvl3pPr marL="1185113" indent="0">
              <a:buNone/>
              <a:defRPr sz="3100"/>
            </a:lvl3pPr>
            <a:lvl4pPr marL="1777670" indent="0">
              <a:buNone/>
              <a:defRPr sz="2600"/>
            </a:lvl4pPr>
            <a:lvl5pPr marL="2370227" indent="0">
              <a:buNone/>
              <a:defRPr sz="2600"/>
            </a:lvl5pPr>
            <a:lvl6pPr marL="2962783" indent="0">
              <a:buNone/>
              <a:defRPr sz="2600"/>
            </a:lvl6pPr>
            <a:lvl7pPr marL="3555340" indent="0">
              <a:buNone/>
              <a:defRPr sz="2600"/>
            </a:lvl7pPr>
            <a:lvl8pPr marL="4147896" indent="0">
              <a:buNone/>
              <a:defRPr sz="2600"/>
            </a:lvl8pPr>
            <a:lvl9pPr marL="4740454" indent="0">
              <a:buNone/>
              <a:defRPr sz="2600"/>
            </a:lvl9pPr>
          </a:lstStyle>
          <a:p>
            <a:r>
              <a:rPr lang="en-US"/>
              <a:t>Drag picture to placeholder or click icon to add</a:t>
            </a:r>
            <a:endParaRPr dirty="0"/>
          </a:p>
        </p:txBody>
      </p:sp>
      <p:pic>
        <p:nvPicPr>
          <p:cNvPr id="19" name="Picture 18" descr="Photos, screen captures, graphics can be inserted in a white mobile phone and tablet" title="Android Smartphone and Tablet: Vertical Layout"/>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95170" y="2795179"/>
            <a:ext cx="2427077" cy="4697137"/>
          </a:xfrm>
          <a:prstGeom prst="rect">
            <a:avLst/>
          </a:prstGeom>
        </p:spPr>
      </p:pic>
      <p:sp>
        <p:nvSpPr>
          <p:cNvPr id="20" name="Picture Placeholder 2"/>
          <p:cNvSpPr>
            <a:spLocks noGrp="1"/>
          </p:cNvSpPr>
          <p:nvPr>
            <p:ph type="pic" idx="1"/>
          </p:nvPr>
        </p:nvSpPr>
        <p:spPr bwMode="gray">
          <a:xfrm>
            <a:off x="5459820" y="3266427"/>
            <a:ext cx="2097776" cy="3778245"/>
          </a:xfrm>
          <a:solidFill>
            <a:schemeClr val="tx2">
              <a:lumMod val="20000"/>
              <a:lumOff val="80000"/>
            </a:schemeClr>
          </a:solidFill>
          <a:ln w="6350">
            <a:solidFill>
              <a:schemeClr val="bg2"/>
            </a:solidFill>
          </a:ln>
        </p:spPr>
        <p:txBody>
          <a:bodyPr tIns="237023">
            <a:normAutofit/>
          </a:bodyPr>
          <a:lstStyle>
            <a:lvl1pPr marL="0" indent="0" algn="ctr">
              <a:buNone/>
              <a:defRPr sz="2600"/>
            </a:lvl1pPr>
            <a:lvl2pPr marL="592557" indent="0">
              <a:buNone/>
              <a:defRPr sz="3600"/>
            </a:lvl2pPr>
            <a:lvl3pPr marL="1185113" indent="0">
              <a:buNone/>
              <a:defRPr sz="3100"/>
            </a:lvl3pPr>
            <a:lvl4pPr marL="1777670" indent="0">
              <a:buNone/>
              <a:defRPr sz="2600"/>
            </a:lvl4pPr>
            <a:lvl5pPr marL="2370227" indent="0">
              <a:buNone/>
              <a:defRPr sz="2600"/>
            </a:lvl5pPr>
            <a:lvl6pPr marL="2962783" indent="0">
              <a:buNone/>
              <a:defRPr sz="2600"/>
            </a:lvl6pPr>
            <a:lvl7pPr marL="3555340" indent="0">
              <a:buNone/>
              <a:defRPr sz="2600"/>
            </a:lvl7pPr>
            <a:lvl8pPr marL="4147896" indent="0">
              <a:buNone/>
              <a:defRPr sz="2600"/>
            </a:lvl8pPr>
            <a:lvl9pPr marL="4740454" indent="0">
              <a:buNone/>
              <a:defRPr sz="2600"/>
            </a:lvl9pPr>
          </a:lstStyle>
          <a:p>
            <a:r>
              <a:rPr lang="en-US"/>
              <a:t>Drag picture to placeholder or click icon to add</a:t>
            </a:r>
            <a:endParaRPr dirty="0"/>
          </a:p>
        </p:txBody>
      </p:sp>
    </p:spTree>
    <p:extLst>
      <p:ext uri="{BB962C8B-B14F-4D97-AF65-F5344CB8AC3E}">
        <p14:creationId xmlns:p14="http://schemas.microsoft.com/office/powerpoint/2010/main" val="3964592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Metric with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descr="A large metric, brief statement, and 4-color photo can be included here" title="Large metric with 4-color photo"/>
          <p:cNvSpPr/>
          <p:nvPr/>
        </p:nvSpPr>
        <p:spPr bwMode="hidden">
          <a:xfrm>
            <a:off x="2" y="0"/>
            <a:ext cx="16257588" cy="9144000"/>
          </a:xfrm>
          <a:prstGeom prst="rect">
            <a:avLst/>
          </a:prstGeom>
          <a:gradFill>
            <a:gsLst>
              <a:gs pos="34000">
                <a:srgbClr val="46575E">
                  <a:alpha val="50000"/>
                </a:srgbClr>
              </a:gs>
              <a:gs pos="52000">
                <a:srgbClr val="46575E">
                  <a:alpha val="40000"/>
                </a:srgbClr>
              </a:gs>
              <a:gs pos="100000">
                <a:srgbClr val="46575E">
                  <a:alpha val="4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18512" tIns="59256" rIns="118512" bIns="59256" rtlCol="0" anchor="ctr"/>
          <a:lstStyle/>
          <a:p>
            <a:pPr algn="ctr"/>
            <a:endParaRPr dirty="0"/>
          </a:p>
        </p:txBody>
      </p:sp>
      <p:grpSp>
        <p:nvGrpSpPr>
          <p:cNvPr id="15" name="Group 14"/>
          <p:cNvGrpSpPr/>
          <p:nvPr userDrawn="1"/>
        </p:nvGrpSpPr>
        <p:grpSpPr>
          <a:xfrm>
            <a:off x="0" y="0"/>
            <a:ext cx="16258353" cy="9144000"/>
            <a:chOff x="0" y="0"/>
            <a:chExt cx="12189398" cy="6858000"/>
          </a:xfrm>
          <a:solidFill>
            <a:srgbClr val="D8E1E6"/>
          </a:solidFill>
        </p:grpSpPr>
        <p:sp>
          <p:nvSpPr>
            <p:cNvPr id="17" name="Rectangle 16"/>
            <p:cNvSpPr/>
            <p:nvPr/>
          </p:nvSpPr>
          <p:spPr bwMode="gray">
            <a:xfrm>
              <a:off x="0" y="0"/>
              <a:ext cx="193962" cy="68580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8" name="Rectangle 17"/>
            <p:cNvSpPr/>
            <p:nvPr/>
          </p:nvSpPr>
          <p:spPr bwMode="gray">
            <a:xfrm>
              <a:off x="11995151" y="0"/>
              <a:ext cx="193960" cy="68580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20" name="Rectangle 19"/>
            <p:cNvSpPr/>
            <p:nvPr/>
          </p:nvSpPr>
          <p:spPr bwMode="gray">
            <a:xfrm>
              <a:off x="0" y="6400800"/>
              <a:ext cx="12189396" cy="4572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21" name="Rectangle 20"/>
            <p:cNvSpPr/>
            <p:nvPr/>
          </p:nvSpPr>
          <p:spPr bwMode="gray">
            <a:xfrm>
              <a:off x="0" y="0"/>
              <a:ext cx="12189398" cy="192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pic>
        <p:nvPicPr>
          <p:cNvPr id="23" name="Picture 22" descr="Oracle logo in white on red staging background" title="Oracle red badge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07391" y="8351520"/>
            <a:ext cx="2167627" cy="792480"/>
          </a:xfrm>
          <a:prstGeom prst="rect">
            <a:avLst/>
          </a:prstGeom>
        </p:spPr>
      </p:pic>
      <p:sp>
        <p:nvSpPr>
          <p:cNvPr id="5" name="Date Placeholder 4"/>
          <p:cNvSpPr>
            <a:spLocks noGrp="1"/>
          </p:cNvSpPr>
          <p:nvPr>
            <p:ph type="dt" sz="half" idx="10"/>
          </p:nvPr>
        </p:nvSpPr>
        <p:spPr/>
        <p:txBody>
          <a:bodyPr/>
          <a:lstStyle>
            <a:lvl1pPr>
              <a:defRPr>
                <a:solidFill>
                  <a:srgbClr val="5F5F5F"/>
                </a:solidFill>
              </a:defRPr>
            </a:lvl1pPr>
          </a:lstStyle>
          <a:p>
            <a:fld id="{D061FBC3-B3BC-0343-8C44-083187317F83}" type="datetime1">
              <a:rPr lang="en-US" smtClean="0"/>
              <a:t>1/15/19</a:t>
            </a:fld>
            <a:endParaRPr lang="en-US" dirty="0"/>
          </a:p>
        </p:txBody>
      </p:sp>
      <p:sp>
        <p:nvSpPr>
          <p:cNvPr id="6" name="Footer Placeholder 5"/>
          <p:cNvSpPr>
            <a:spLocks noGrp="1"/>
          </p:cNvSpPr>
          <p:nvPr>
            <p:ph type="ftr" sz="quarter" idx="11"/>
          </p:nvPr>
        </p:nvSpPr>
        <p:spPr/>
        <p:txBody>
          <a:bodyPr/>
          <a:lstStyle>
            <a:lvl1pPr>
              <a:defRPr>
                <a:solidFill>
                  <a:srgbClr val="5F5F5F"/>
                </a:solidFill>
              </a:defRPr>
            </a:lvl1pPr>
          </a:lstStyle>
          <a:p>
            <a:r>
              <a:rPr lang="en-US"/>
              <a:t>Confidential – Oracle Internal/Restricted/Highly Restricted</a:t>
            </a:r>
            <a:endParaRPr lang="en-US" dirty="0"/>
          </a:p>
        </p:txBody>
      </p:sp>
      <p:sp>
        <p:nvSpPr>
          <p:cNvPr id="7" name="Slide Number Placeholder 6"/>
          <p:cNvSpPr>
            <a:spLocks noGrp="1"/>
          </p:cNvSpPr>
          <p:nvPr>
            <p:ph type="sldNum" sz="quarter" idx="12"/>
          </p:nvPr>
        </p:nvSpPr>
        <p:spPr/>
        <p:txBody>
          <a:bodyPr/>
          <a:lstStyle>
            <a:lvl1pPr>
              <a:defRPr>
                <a:solidFill>
                  <a:srgbClr val="5F5F5F"/>
                </a:solidFill>
              </a:defRPr>
            </a:lvl1pPr>
          </a:lstStyle>
          <a:p>
            <a:fld id="{C51EAA63-D034-42AE-91FA-B13B9518C7BE}" type="slidenum">
              <a:rPr lang="en-US" smtClean="0"/>
              <a:pPr/>
              <a:t>‹#›</a:t>
            </a:fld>
            <a:endParaRPr lang="en-US" dirty="0"/>
          </a:p>
        </p:txBody>
      </p:sp>
      <p:sp>
        <p:nvSpPr>
          <p:cNvPr id="22" name="Text Placeholder 12"/>
          <p:cNvSpPr>
            <a:spLocks noGrp="1"/>
          </p:cNvSpPr>
          <p:nvPr>
            <p:ph type="body" sz="quarter" idx="13" hasCustomPrompt="1"/>
          </p:nvPr>
        </p:nvSpPr>
        <p:spPr>
          <a:xfrm>
            <a:off x="1014246" y="3555999"/>
            <a:ext cx="6708002" cy="2614508"/>
          </a:xfrm>
        </p:spPr>
        <p:txBody>
          <a:bodyPr>
            <a:noAutofit/>
          </a:bodyPr>
          <a:lstStyle>
            <a:lvl1pPr marL="2058" indent="0">
              <a:spcBef>
                <a:spcPts val="0"/>
              </a:spcBef>
              <a:buFontTx/>
              <a:buNone/>
              <a:defRPr sz="3600" baseline="0"/>
            </a:lvl1pPr>
            <a:lvl2pPr marL="2058" indent="0">
              <a:buFontTx/>
              <a:buNone/>
              <a:defRPr sz="3100"/>
            </a:lvl2pPr>
            <a:lvl3pPr marL="2058" indent="0">
              <a:buFontTx/>
              <a:buNone/>
              <a:defRPr sz="3100"/>
            </a:lvl3pPr>
            <a:lvl4pPr marL="2058" indent="0">
              <a:buFontTx/>
              <a:buNone/>
              <a:defRPr sz="3100"/>
            </a:lvl4pPr>
            <a:lvl5pPr marL="2058" indent="0">
              <a:buFontTx/>
              <a:buNone/>
              <a:defRPr sz="3100"/>
            </a:lvl5pPr>
            <a:lvl6pPr marL="2058" indent="0">
              <a:buFontTx/>
              <a:buNone/>
              <a:defRPr sz="3100"/>
            </a:lvl6pPr>
            <a:lvl7pPr marL="2058" indent="0">
              <a:buFontTx/>
              <a:buNone/>
              <a:defRPr sz="3100"/>
            </a:lvl7pPr>
            <a:lvl8pPr marL="2058" indent="0">
              <a:buFontTx/>
              <a:buNone/>
              <a:defRPr sz="3100"/>
            </a:lvl8pPr>
            <a:lvl9pPr marL="2058" indent="0">
              <a:buFontTx/>
              <a:buNone/>
              <a:defRPr sz="3100"/>
            </a:lvl9pPr>
          </a:lstStyle>
          <a:p>
            <a:pPr lvl="0"/>
            <a:r>
              <a:rPr dirty="0"/>
              <a:t>Click to add text</a:t>
            </a:r>
          </a:p>
        </p:txBody>
      </p:sp>
      <p:sp>
        <p:nvSpPr>
          <p:cNvPr id="3" name="Title 2"/>
          <p:cNvSpPr>
            <a:spLocks noGrp="1"/>
          </p:cNvSpPr>
          <p:nvPr>
            <p:ph type="title" hasCustomPrompt="1"/>
          </p:nvPr>
        </p:nvSpPr>
        <p:spPr>
          <a:xfrm>
            <a:off x="1014246" y="812802"/>
            <a:ext cx="6708002" cy="2726267"/>
          </a:xfrm>
        </p:spPr>
        <p:txBody>
          <a:bodyPr/>
          <a:lstStyle>
            <a:lvl1pPr>
              <a:defRPr sz="17900" b="1"/>
            </a:lvl1pPr>
          </a:lstStyle>
          <a:p>
            <a:r>
              <a:rPr lang="en-US" dirty="0"/>
              <a:t>XX</a:t>
            </a:r>
          </a:p>
        </p:txBody>
      </p:sp>
      <p:sp>
        <p:nvSpPr>
          <p:cNvPr id="19" name="TextBox 18"/>
          <p:cNvSpPr txBox="1"/>
          <p:nvPr userDrawn="1"/>
        </p:nvSpPr>
        <p:spPr>
          <a:xfrm>
            <a:off x="7171464" y="8741664"/>
            <a:ext cx="4268729" cy="243840"/>
          </a:xfrm>
          <a:prstGeom prst="rect">
            <a:avLst/>
          </a:prstGeom>
          <a:noFill/>
        </p:spPr>
        <p:txBody>
          <a:bodyPr vert="horz" wrap="none" lIns="0" tIns="0" rIns="0" bIns="0" rtlCol="0" anchor="ctr" anchorCtr="0">
            <a:noAutofit/>
          </a:bodyPr>
          <a:lstStyle/>
          <a:p>
            <a:pPr algn="r"/>
            <a:r>
              <a:rPr sz="1000" dirty="0">
                <a:solidFill>
                  <a:srgbClr val="5F5F5F"/>
                </a:solidFill>
              </a:rPr>
              <a:t>Copyright © </a:t>
            </a:r>
            <a:r>
              <a:rPr lang="en-US" sz="1000" dirty="0">
                <a:solidFill>
                  <a:srgbClr val="5F5F5F"/>
                </a:solidFill>
              </a:rPr>
              <a:t>2016,</a:t>
            </a:r>
            <a:r>
              <a:rPr sz="1000" dirty="0">
                <a:solidFill>
                  <a:srgbClr val="5F5F5F"/>
                </a:solidFill>
              </a:rPr>
              <a:t> Oracle and/or its affiliates. All rights reserved.  |</a:t>
            </a:r>
          </a:p>
        </p:txBody>
      </p:sp>
    </p:spTree>
    <p:extLst>
      <p:ext uri="{BB962C8B-B14F-4D97-AF65-F5344CB8AC3E}">
        <p14:creationId xmlns:p14="http://schemas.microsoft.com/office/powerpoint/2010/main" val="138181752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Custom Title Slide: Red Graphic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09340" y="986370"/>
            <a:ext cx="10920837" cy="1960033"/>
          </a:xfrm>
        </p:spPr>
        <p:txBody>
          <a:bodyPr/>
          <a:lstStyle>
            <a:lvl1pPr>
              <a:lnSpc>
                <a:spcPct val="80000"/>
              </a:lnSpc>
              <a:defRPr sz="6200"/>
            </a:lvl1pPr>
          </a:lstStyle>
          <a:p>
            <a:r>
              <a:rPr lang="en-US"/>
              <a:t>Click to edit Master title style</a:t>
            </a:r>
            <a:endParaRPr dirty="0"/>
          </a:p>
        </p:txBody>
      </p:sp>
      <p:sp>
        <p:nvSpPr>
          <p:cNvPr id="3" name="Subtitle 2"/>
          <p:cNvSpPr>
            <a:spLocks noGrp="1"/>
          </p:cNvSpPr>
          <p:nvPr>
            <p:ph type="subTitle" idx="1"/>
          </p:nvPr>
        </p:nvSpPr>
        <p:spPr>
          <a:xfrm>
            <a:off x="709272" y="3048000"/>
            <a:ext cx="10920837" cy="1219200"/>
          </a:xfrm>
        </p:spPr>
        <p:txBody>
          <a:bodyPr>
            <a:noAutofit/>
          </a:bodyPr>
          <a:lstStyle>
            <a:lvl1pPr marL="0" indent="0" algn="l">
              <a:spcBef>
                <a:spcPts val="0"/>
              </a:spcBef>
              <a:buNone/>
              <a:defRPr sz="3100" b="1">
                <a:solidFill>
                  <a:schemeClr val="tx1"/>
                </a:solidFill>
              </a:defRPr>
            </a:lvl1pPr>
            <a:lvl2pPr marL="592557" indent="0" algn="ctr">
              <a:buNone/>
              <a:defRPr>
                <a:solidFill>
                  <a:schemeClr val="tx1">
                    <a:tint val="75000"/>
                  </a:schemeClr>
                </a:solidFill>
              </a:defRPr>
            </a:lvl2pPr>
            <a:lvl3pPr marL="1185113" indent="0" algn="ctr">
              <a:buNone/>
              <a:defRPr>
                <a:solidFill>
                  <a:schemeClr val="tx1">
                    <a:tint val="75000"/>
                  </a:schemeClr>
                </a:solidFill>
              </a:defRPr>
            </a:lvl3pPr>
            <a:lvl4pPr marL="1777670" indent="0" algn="ctr">
              <a:buNone/>
              <a:defRPr>
                <a:solidFill>
                  <a:schemeClr val="tx1">
                    <a:tint val="75000"/>
                  </a:schemeClr>
                </a:solidFill>
              </a:defRPr>
            </a:lvl4pPr>
            <a:lvl5pPr marL="2370227" indent="0" algn="ctr">
              <a:buNone/>
              <a:defRPr>
                <a:solidFill>
                  <a:schemeClr val="tx1">
                    <a:tint val="75000"/>
                  </a:schemeClr>
                </a:solidFill>
              </a:defRPr>
            </a:lvl5pPr>
            <a:lvl6pPr marL="2962783" indent="0" algn="ctr">
              <a:buNone/>
              <a:defRPr>
                <a:solidFill>
                  <a:schemeClr val="tx1">
                    <a:tint val="75000"/>
                  </a:schemeClr>
                </a:solidFill>
              </a:defRPr>
            </a:lvl6pPr>
            <a:lvl7pPr marL="3555340" indent="0" algn="ctr">
              <a:buNone/>
              <a:defRPr>
                <a:solidFill>
                  <a:schemeClr val="tx1">
                    <a:tint val="75000"/>
                  </a:schemeClr>
                </a:solidFill>
              </a:defRPr>
            </a:lvl7pPr>
            <a:lvl8pPr marL="4147896" indent="0" algn="ctr">
              <a:buNone/>
              <a:defRPr>
                <a:solidFill>
                  <a:schemeClr val="tx1">
                    <a:tint val="75000"/>
                  </a:schemeClr>
                </a:solidFill>
              </a:defRPr>
            </a:lvl8pPr>
            <a:lvl9pPr marL="4740454"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709340" y="4572603"/>
            <a:ext cx="6245494" cy="3352199"/>
          </a:xfrm>
        </p:spPr>
        <p:txBody>
          <a:bodyPr>
            <a:noAutofit/>
          </a:bodyPr>
          <a:lstStyle>
            <a:lvl1pPr marL="2058" indent="0">
              <a:spcBef>
                <a:spcPts val="0"/>
              </a:spcBef>
              <a:buFontTx/>
              <a:buNone/>
              <a:defRPr sz="3100" baseline="0"/>
            </a:lvl1pPr>
            <a:lvl2pPr marL="2058" indent="0">
              <a:buFontTx/>
              <a:buNone/>
              <a:defRPr sz="3100"/>
            </a:lvl2pPr>
            <a:lvl3pPr marL="2058" indent="0">
              <a:buFontTx/>
              <a:buNone/>
              <a:defRPr sz="3100"/>
            </a:lvl3pPr>
            <a:lvl4pPr marL="2058" indent="0">
              <a:buFontTx/>
              <a:buNone/>
              <a:defRPr sz="3100"/>
            </a:lvl4pPr>
            <a:lvl5pPr marL="2058" indent="0">
              <a:buFontTx/>
              <a:buNone/>
              <a:defRPr sz="3100"/>
            </a:lvl5pPr>
            <a:lvl6pPr marL="2058" indent="0">
              <a:buFontTx/>
              <a:buNone/>
              <a:defRPr sz="3100"/>
            </a:lvl6pPr>
            <a:lvl7pPr marL="2058" indent="0">
              <a:buFontTx/>
              <a:buNone/>
              <a:defRPr sz="3100"/>
            </a:lvl7pPr>
            <a:lvl8pPr marL="2058" indent="0">
              <a:buFontTx/>
              <a:buNone/>
              <a:defRPr sz="3100"/>
            </a:lvl8pPr>
            <a:lvl9pPr marL="2058" indent="0">
              <a:buFontTx/>
              <a:buNone/>
              <a:defRPr sz="3100"/>
            </a:lvl9pPr>
          </a:lstStyle>
          <a:p>
            <a:pPr lvl="0"/>
            <a:r>
              <a:rPr dirty="0"/>
              <a:t>Click to add presenter’s name, title, division/business unit/organization and date</a:t>
            </a:r>
          </a:p>
        </p:txBody>
      </p:sp>
      <p:sp>
        <p:nvSpPr>
          <p:cNvPr id="7" name="Date Placeholder 6"/>
          <p:cNvSpPr>
            <a:spLocks noGrp="1"/>
          </p:cNvSpPr>
          <p:nvPr>
            <p:ph type="dt" sz="half" idx="14"/>
          </p:nvPr>
        </p:nvSpPr>
        <p:spPr/>
        <p:txBody>
          <a:bodyPr/>
          <a:lstStyle>
            <a:lvl1pPr>
              <a:defRPr>
                <a:solidFill>
                  <a:schemeClr val="tx1"/>
                </a:solidFill>
              </a:defRPr>
            </a:lvl1pPr>
          </a:lstStyle>
          <a:p>
            <a:fld id="{28EA2FC9-FB8E-5643-A6BA-BB418325CE56}" type="datetime1">
              <a:rPr lang="en-US" smtClean="0"/>
              <a:t>1/15/19</a:t>
            </a:fld>
            <a:endParaRPr lang="en-US" dirty="0"/>
          </a:p>
        </p:txBody>
      </p:sp>
      <p:sp>
        <p:nvSpPr>
          <p:cNvPr id="8" name="Footer Placeholder 7"/>
          <p:cNvSpPr>
            <a:spLocks noGrp="1"/>
          </p:cNvSpPr>
          <p:nvPr>
            <p:ph type="ftr" sz="quarter" idx="15"/>
          </p:nvPr>
        </p:nvSpPr>
        <p:spPr/>
        <p:txBody>
          <a:bodyPr/>
          <a:lstStyle>
            <a:lvl1pPr>
              <a:defRPr>
                <a:solidFill>
                  <a:schemeClr val="tx1"/>
                </a:solidFill>
              </a:defRPr>
            </a:lvl1pPr>
          </a:lstStyle>
          <a:p>
            <a:r>
              <a:rPr lang="en-US"/>
              <a:t>Confidential – Oracle Internal/Restricted/Highly Restricted</a:t>
            </a:r>
            <a:endParaRPr lang="en-US" dirty="0"/>
          </a:p>
        </p:txBody>
      </p:sp>
      <p:sp>
        <p:nvSpPr>
          <p:cNvPr id="14" name="TextBox 13"/>
          <p:cNvSpPr txBox="1"/>
          <p:nvPr userDrawn="1"/>
        </p:nvSpPr>
        <p:spPr>
          <a:xfrm>
            <a:off x="7171464" y="8741664"/>
            <a:ext cx="4268729" cy="243840"/>
          </a:xfrm>
          <a:prstGeom prst="rect">
            <a:avLst/>
          </a:prstGeom>
          <a:noFill/>
        </p:spPr>
        <p:txBody>
          <a:bodyPr vert="horz" wrap="none" lIns="0" tIns="0" rIns="0" bIns="0" rtlCol="0" anchor="ctr" anchorCtr="0">
            <a:noAutofit/>
          </a:bodyPr>
          <a:lstStyle/>
          <a:p>
            <a:pPr algn="r"/>
            <a:r>
              <a:rPr sz="1000" dirty="0">
                <a:solidFill>
                  <a:schemeClr val="tx1"/>
                </a:solidFill>
              </a:rPr>
              <a:t>Copyright © </a:t>
            </a:r>
            <a:r>
              <a:rPr lang="en-US" sz="1000" dirty="0">
                <a:solidFill>
                  <a:schemeClr val="tx1"/>
                </a:solidFill>
              </a:rPr>
              <a:t>2016,</a:t>
            </a:r>
            <a:r>
              <a:rPr sz="1000" dirty="0">
                <a:solidFill>
                  <a:schemeClr val="tx1"/>
                </a:solidFill>
              </a:rPr>
              <a:t> Oracle and/or its affiliates. All rights reserved.  |</a:t>
            </a:r>
          </a:p>
        </p:txBody>
      </p:sp>
      <p:pic>
        <p:nvPicPr>
          <p:cNvPr id="11" name="Picture 10" descr="Oracle logo in white on red staging background" title="Oracle red badge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07391" y="8351520"/>
            <a:ext cx="2167627" cy="792480"/>
          </a:xfrm>
          <a:prstGeom prst="rect">
            <a:avLst/>
          </a:prstGeom>
        </p:spPr>
      </p:pic>
      <p:pic>
        <p:nvPicPr>
          <p:cNvPr id="10" name="Picture 9"/>
          <p:cNvPicPr>
            <a:picLocks noChangeAspect="1"/>
          </p:cNvPicPr>
          <p:nvPr userDrawn="1"/>
        </p:nvPicPr>
        <p:blipFill rotWithShape="1">
          <a:blip r:embed="rId4">
            <a:extLst>
              <a:ext uri="{28A0092B-C50C-407E-A947-70E740481C1C}">
                <a14:useLocalDpi xmlns:a14="http://schemas.microsoft.com/office/drawing/2010/main" val="0"/>
              </a:ext>
            </a:extLst>
          </a:blip>
          <a:srcRect l="77943" b="56226"/>
          <a:stretch/>
        </p:blipFill>
        <p:spPr>
          <a:xfrm>
            <a:off x="12671273" y="1358"/>
            <a:ext cx="3585736" cy="4001505"/>
          </a:xfrm>
          <a:prstGeom prst="rect">
            <a:avLst/>
          </a:prstGeom>
        </p:spPr>
      </p:pic>
    </p:spTree>
    <p:extLst>
      <p:ext uri="{BB962C8B-B14F-4D97-AF65-F5344CB8AC3E}">
        <p14:creationId xmlns:p14="http://schemas.microsoft.com/office/powerpoint/2010/main" val="123006298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Safe Harbor Fron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7E3EDE-07F9-F543-A57F-B068A6C6C2E7}" type="datetime1">
              <a:rPr lang="en-US" smtClean="0"/>
              <a:t>1/15/19</a:t>
            </a:fld>
            <a:endParaRPr dirty="0"/>
          </a:p>
        </p:txBody>
      </p:sp>
      <p:sp>
        <p:nvSpPr>
          <p:cNvPr id="3" name="Footer Placeholder 2"/>
          <p:cNvSpPr>
            <a:spLocks noGrp="1"/>
          </p:cNvSpPr>
          <p:nvPr>
            <p:ph type="ftr" sz="quarter" idx="11"/>
          </p:nvPr>
        </p:nvSpPr>
        <p:spPr/>
        <p:txBody>
          <a:bodyPr/>
          <a:lstStyle/>
          <a:p>
            <a:r>
              <a:rPr lang="en-US"/>
              <a:t>Confidential – Oracle Internal/Restricted/Highly Restricted</a:t>
            </a:r>
            <a:endParaRPr dirty="0"/>
          </a:p>
        </p:txBody>
      </p:sp>
      <p:sp>
        <p:nvSpPr>
          <p:cNvPr id="4" name="Slide Number Placeholder 3"/>
          <p:cNvSpPr>
            <a:spLocks noGrp="1"/>
          </p:cNvSpPr>
          <p:nvPr>
            <p:ph type="sldNum" sz="quarter" idx="12"/>
          </p:nvPr>
        </p:nvSpPr>
        <p:spPr/>
        <p:txBody>
          <a:bodyPr/>
          <a:lstStyle/>
          <a:p>
            <a:fld id="{C51EAA63-D034-42AE-91FA-B13B9518C7BE}" type="slidenum">
              <a:rPr/>
              <a:t>‹#›</a:t>
            </a:fld>
            <a:endParaRPr dirty="0"/>
          </a:p>
        </p:txBody>
      </p:sp>
      <p:sp>
        <p:nvSpPr>
          <p:cNvPr id="5" name="TextBox 4"/>
          <p:cNvSpPr txBox="1"/>
          <p:nvPr/>
        </p:nvSpPr>
        <p:spPr>
          <a:xfrm>
            <a:off x="709339" y="1828801"/>
            <a:ext cx="14838913" cy="1185333"/>
          </a:xfrm>
          <a:prstGeom prst="rect">
            <a:avLst/>
          </a:prstGeom>
          <a:noFill/>
        </p:spPr>
        <p:txBody>
          <a:bodyPr wrap="none" lIns="0" tIns="0" rIns="0" bIns="0" rtlCol="0" anchor="b">
            <a:noAutofit/>
          </a:bodyPr>
          <a:lstStyle/>
          <a:p>
            <a:pPr>
              <a:lnSpc>
                <a:spcPct val="90000"/>
              </a:lnSpc>
            </a:pPr>
            <a:r>
              <a:rPr sz="4100" dirty="0">
                <a:latin typeface="+mj-lt"/>
              </a:rPr>
              <a:t>Safe Harbor</a:t>
            </a:r>
            <a:r>
              <a:rPr sz="4100" baseline="0" dirty="0">
                <a:latin typeface="+mj-lt"/>
              </a:rPr>
              <a:t> Statement</a:t>
            </a:r>
            <a:endParaRPr sz="4100" dirty="0">
              <a:latin typeface="+mj-lt"/>
            </a:endParaRPr>
          </a:p>
        </p:txBody>
      </p:sp>
      <p:sp>
        <p:nvSpPr>
          <p:cNvPr id="6" name="TextBox 5"/>
          <p:cNvSpPr txBox="1"/>
          <p:nvPr/>
        </p:nvSpPr>
        <p:spPr>
          <a:xfrm>
            <a:off x="709339" y="3352800"/>
            <a:ext cx="14838913" cy="3048000"/>
          </a:xfrm>
          <a:prstGeom prst="rect">
            <a:avLst/>
          </a:prstGeom>
          <a:noFill/>
        </p:spPr>
        <p:txBody>
          <a:bodyPr wrap="square" lIns="0" tIns="0" rIns="0" bIns="0" rtlCol="0" anchor="t">
            <a:noAutofit/>
          </a:bodyPr>
          <a:lstStyle/>
          <a:p>
            <a:pPr>
              <a:lnSpc>
                <a:spcPct val="90000"/>
              </a:lnSpc>
            </a:pPr>
            <a:r>
              <a:rPr sz="3100" dirty="0">
                <a:latin typeface="+mn-lt"/>
              </a:rPr>
              <a:t>The following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Tree>
    <p:extLst>
      <p:ext uri="{BB962C8B-B14F-4D97-AF65-F5344CB8AC3E}">
        <p14:creationId xmlns:p14="http://schemas.microsoft.com/office/powerpoint/2010/main" val="2597889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Safe Harbor Bac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AF0846-A068-BC48-8252-2B37F39F59F8}" type="datetime1">
              <a:rPr lang="en-US" smtClean="0"/>
              <a:t>1/15/19</a:t>
            </a:fld>
            <a:endParaRPr dirty="0"/>
          </a:p>
        </p:txBody>
      </p:sp>
      <p:sp>
        <p:nvSpPr>
          <p:cNvPr id="3" name="Footer Placeholder 2"/>
          <p:cNvSpPr>
            <a:spLocks noGrp="1"/>
          </p:cNvSpPr>
          <p:nvPr>
            <p:ph type="ftr" sz="quarter" idx="11"/>
          </p:nvPr>
        </p:nvSpPr>
        <p:spPr/>
        <p:txBody>
          <a:bodyPr/>
          <a:lstStyle/>
          <a:p>
            <a:r>
              <a:rPr lang="en-US"/>
              <a:t>Confidential – Oracle Internal/Restricted/Highly Restricted</a:t>
            </a:r>
            <a:endParaRPr dirty="0"/>
          </a:p>
        </p:txBody>
      </p:sp>
      <p:sp>
        <p:nvSpPr>
          <p:cNvPr id="4" name="Slide Number Placeholder 3"/>
          <p:cNvSpPr>
            <a:spLocks noGrp="1"/>
          </p:cNvSpPr>
          <p:nvPr>
            <p:ph type="sldNum" sz="quarter" idx="12"/>
          </p:nvPr>
        </p:nvSpPr>
        <p:spPr/>
        <p:txBody>
          <a:bodyPr/>
          <a:lstStyle/>
          <a:p>
            <a:fld id="{C51EAA63-D034-42AE-91FA-B13B9518C7BE}" type="slidenum">
              <a:rPr/>
              <a:t>‹#›</a:t>
            </a:fld>
            <a:endParaRPr dirty="0"/>
          </a:p>
        </p:txBody>
      </p:sp>
      <p:sp>
        <p:nvSpPr>
          <p:cNvPr id="5" name="TextBox 4"/>
          <p:cNvSpPr txBox="1"/>
          <p:nvPr/>
        </p:nvSpPr>
        <p:spPr>
          <a:xfrm>
            <a:off x="709339" y="1828801"/>
            <a:ext cx="14838913" cy="1185333"/>
          </a:xfrm>
          <a:prstGeom prst="rect">
            <a:avLst/>
          </a:prstGeom>
          <a:noFill/>
        </p:spPr>
        <p:txBody>
          <a:bodyPr wrap="none" lIns="0" tIns="0" rIns="0" bIns="0" rtlCol="0" anchor="b">
            <a:noAutofit/>
          </a:bodyPr>
          <a:lstStyle/>
          <a:p>
            <a:pPr>
              <a:lnSpc>
                <a:spcPct val="90000"/>
              </a:lnSpc>
            </a:pPr>
            <a:r>
              <a:rPr sz="4100" dirty="0">
                <a:latin typeface="+mj-lt"/>
              </a:rPr>
              <a:t>Safe Harbor</a:t>
            </a:r>
            <a:r>
              <a:rPr sz="4100" baseline="0" dirty="0">
                <a:latin typeface="+mj-lt"/>
              </a:rPr>
              <a:t> Statement</a:t>
            </a:r>
            <a:endParaRPr sz="4100" dirty="0">
              <a:latin typeface="+mj-lt"/>
            </a:endParaRPr>
          </a:p>
        </p:txBody>
      </p:sp>
      <p:sp>
        <p:nvSpPr>
          <p:cNvPr id="6" name="TextBox 5"/>
          <p:cNvSpPr txBox="1"/>
          <p:nvPr/>
        </p:nvSpPr>
        <p:spPr>
          <a:xfrm>
            <a:off x="709339" y="3352800"/>
            <a:ext cx="14838913" cy="3048000"/>
          </a:xfrm>
          <a:prstGeom prst="rect">
            <a:avLst/>
          </a:prstGeom>
          <a:noFill/>
        </p:spPr>
        <p:txBody>
          <a:bodyPr wrap="square" lIns="0" tIns="0" rIns="0" bIns="0" rtlCol="0" anchor="t">
            <a:noAutofit/>
          </a:bodyPr>
          <a:lstStyle/>
          <a:p>
            <a:pPr>
              <a:lnSpc>
                <a:spcPct val="90000"/>
              </a:lnSpc>
            </a:pPr>
            <a:r>
              <a:rPr sz="3100" dirty="0">
                <a:latin typeface="+mn-lt"/>
              </a:rPr>
              <a:t>The preceding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Tree>
    <p:extLst>
      <p:ext uri="{BB962C8B-B14F-4D97-AF65-F5344CB8AC3E}">
        <p14:creationId xmlns:p14="http://schemas.microsoft.com/office/powerpoint/2010/main" val="2358871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Positioning Statement">
    <p:spTree>
      <p:nvGrpSpPr>
        <p:cNvPr id="1" name=""/>
        <p:cNvGrpSpPr/>
        <p:nvPr/>
      </p:nvGrpSpPr>
      <p:grpSpPr>
        <a:xfrm>
          <a:off x="0" y="0"/>
          <a:ext cx="0" cy="0"/>
          <a:chOff x="0" y="0"/>
          <a:chExt cx="0" cy="0"/>
        </a:xfrm>
      </p:grpSpPr>
      <p:pic>
        <p:nvPicPr>
          <p:cNvPr id="51" name="Picture 50" descr="&quot;Integrated Cloud Applications &amp; Platform Services&quot; tagline in red and black" title="Oracle corporate Tagline in colo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60948" y="2296321"/>
            <a:ext cx="10335690" cy="3933689"/>
          </a:xfrm>
          <a:prstGeom prst="rect">
            <a:avLst/>
          </a:prstGeom>
        </p:spPr>
      </p:pic>
      <p:sp>
        <p:nvSpPr>
          <p:cNvPr id="2" name="Date Placeholder 1"/>
          <p:cNvSpPr>
            <a:spLocks noGrp="1"/>
          </p:cNvSpPr>
          <p:nvPr>
            <p:ph type="dt" sz="half" idx="10"/>
          </p:nvPr>
        </p:nvSpPr>
        <p:spPr/>
        <p:txBody>
          <a:bodyPr/>
          <a:lstStyle/>
          <a:p>
            <a:fld id="{68BD323E-1AA8-9945-A9F0-CB54A017EE50}" type="datetime1">
              <a:rPr lang="en-US" smtClean="0"/>
              <a:t>1/15/19</a:t>
            </a:fld>
            <a:endParaRPr dirty="0"/>
          </a:p>
        </p:txBody>
      </p:sp>
      <p:sp>
        <p:nvSpPr>
          <p:cNvPr id="3" name="Footer Placeholder 2"/>
          <p:cNvSpPr>
            <a:spLocks noGrp="1"/>
          </p:cNvSpPr>
          <p:nvPr>
            <p:ph type="ftr" sz="quarter" idx="11"/>
          </p:nvPr>
        </p:nvSpPr>
        <p:spPr/>
        <p:txBody>
          <a:bodyPr/>
          <a:lstStyle/>
          <a:p>
            <a:r>
              <a:rPr lang="en-US"/>
              <a:t>Confidential – Oracle Internal/Restricted/Highly Restricted</a:t>
            </a:r>
            <a:endParaRPr dirty="0"/>
          </a:p>
        </p:txBody>
      </p:sp>
      <p:sp>
        <p:nvSpPr>
          <p:cNvPr id="4" name="Slide Number Placeholder 3"/>
          <p:cNvSpPr>
            <a:spLocks noGrp="1"/>
          </p:cNvSpPr>
          <p:nvPr>
            <p:ph type="sldNum" sz="quarter" idx="12"/>
          </p:nvPr>
        </p:nvSpPr>
        <p:spPr/>
        <p:txBody>
          <a:bodyPr/>
          <a:lstStyle/>
          <a:p>
            <a:fld id="{C51EAA63-D034-42AE-91FA-B13B9518C7BE}" type="slidenum">
              <a:rPr/>
              <a:t>‹#›</a:t>
            </a:fld>
            <a:endParaRPr dirty="0"/>
          </a:p>
        </p:txBody>
      </p:sp>
    </p:spTree>
    <p:extLst>
      <p:ext uri="{BB962C8B-B14F-4D97-AF65-F5344CB8AC3E}">
        <p14:creationId xmlns:p14="http://schemas.microsoft.com/office/powerpoint/2010/main" val="3709137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blank" preserve="1">
  <p:cSld name="Oracle logo">
    <p:bg bwMode="ltGray">
      <p:bgRef idx="1001">
        <a:schemeClr val="bg1"/>
      </p:bgRef>
    </p:bg>
    <p:spTree>
      <p:nvGrpSpPr>
        <p:cNvPr id="1" name=""/>
        <p:cNvGrpSpPr/>
        <p:nvPr/>
      </p:nvGrpSpPr>
      <p:grpSpPr>
        <a:xfrm>
          <a:off x="0" y="0"/>
          <a:ext cx="0" cy="0"/>
          <a:chOff x="0" y="0"/>
          <a:chExt cx="0" cy="0"/>
        </a:xfrm>
      </p:grpSpPr>
      <p:pic>
        <p:nvPicPr>
          <p:cNvPr id="2" name="Picture 1" descr="Oracle logo in white on red staging background. Light blue frame around perimeter." title="Oracle Logo Slid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hidden">
          <a:xfrm>
            <a:off x="184096" y="172533"/>
            <a:ext cx="15889393" cy="8729933"/>
          </a:xfrm>
          <a:prstGeom prst="rect">
            <a:avLst/>
          </a:prstGeom>
          <a:noFill/>
          <a:ln>
            <a:noFill/>
          </a:ln>
        </p:spPr>
      </p:pic>
      <p:pic>
        <p:nvPicPr>
          <p:cNvPr id="12" name="Picture 11"/>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bwMode="black">
          <a:xfrm>
            <a:off x="5097995" y="3791770"/>
            <a:ext cx="6061595" cy="759396"/>
          </a:xfrm>
          <a:prstGeom prst="rect">
            <a:avLst/>
          </a:prstGeom>
        </p:spPr>
      </p:pic>
      <p:sp>
        <p:nvSpPr>
          <p:cNvPr id="6" name="Rectangle 5"/>
          <p:cNvSpPr/>
          <p:nvPr/>
        </p:nvSpPr>
        <p:spPr bwMode="gray">
          <a:xfrm>
            <a:off x="-383" y="2"/>
            <a:ext cx="258709" cy="9136195"/>
          </a:xfrm>
          <a:prstGeom prst="rect">
            <a:avLst/>
          </a:prstGeom>
          <a:solidFill>
            <a:srgbClr val="D8E1E6"/>
          </a:solidFill>
          <a:ln>
            <a:noFill/>
          </a:ln>
          <a:effectLst/>
        </p:spPr>
        <p:style>
          <a:lnRef idx="1">
            <a:schemeClr val="accent1"/>
          </a:lnRef>
          <a:fillRef idx="3">
            <a:schemeClr val="accent1"/>
          </a:fillRef>
          <a:effectRef idx="2">
            <a:schemeClr val="accent1"/>
          </a:effectRef>
          <a:fontRef idx="minor">
            <a:schemeClr val="lt1"/>
          </a:fontRef>
        </p:style>
        <p:txBody>
          <a:bodyPr lIns="118512" tIns="59256" rIns="118512" bIns="59256" rtlCol="0" anchor="ctr"/>
          <a:lstStyle/>
          <a:p>
            <a:pPr algn="ctr"/>
            <a:endParaRPr dirty="0"/>
          </a:p>
        </p:txBody>
      </p:sp>
      <p:sp>
        <p:nvSpPr>
          <p:cNvPr id="7" name="Rectangle 6"/>
          <p:cNvSpPr/>
          <p:nvPr/>
        </p:nvSpPr>
        <p:spPr bwMode="gray">
          <a:xfrm>
            <a:off x="15999266" y="7806"/>
            <a:ext cx="258706" cy="9136195"/>
          </a:xfrm>
          <a:prstGeom prst="rect">
            <a:avLst/>
          </a:prstGeom>
          <a:solidFill>
            <a:srgbClr val="D8E1E6"/>
          </a:solidFill>
          <a:ln>
            <a:noFill/>
          </a:ln>
          <a:effectLst/>
        </p:spPr>
        <p:style>
          <a:lnRef idx="1">
            <a:schemeClr val="accent1"/>
          </a:lnRef>
          <a:fillRef idx="3">
            <a:schemeClr val="accent1"/>
          </a:fillRef>
          <a:effectRef idx="2">
            <a:schemeClr val="accent1"/>
          </a:effectRef>
          <a:fontRef idx="minor">
            <a:schemeClr val="lt1"/>
          </a:fontRef>
        </p:style>
        <p:txBody>
          <a:bodyPr lIns="118512" tIns="59256" rIns="118512" bIns="59256" rtlCol="0" anchor="ctr"/>
          <a:lstStyle/>
          <a:p>
            <a:pPr algn="ctr"/>
            <a:endParaRPr dirty="0"/>
          </a:p>
        </p:txBody>
      </p:sp>
      <p:sp>
        <p:nvSpPr>
          <p:cNvPr id="8" name="Rectangle 7"/>
          <p:cNvSpPr/>
          <p:nvPr/>
        </p:nvSpPr>
        <p:spPr bwMode="gray">
          <a:xfrm>
            <a:off x="-382" y="8534400"/>
            <a:ext cx="16258349" cy="609600"/>
          </a:xfrm>
          <a:prstGeom prst="rect">
            <a:avLst/>
          </a:prstGeom>
          <a:solidFill>
            <a:srgbClr val="D8E1E6"/>
          </a:solidFill>
          <a:ln>
            <a:noFill/>
          </a:ln>
          <a:effectLst/>
        </p:spPr>
        <p:style>
          <a:lnRef idx="1">
            <a:schemeClr val="accent1"/>
          </a:lnRef>
          <a:fillRef idx="3">
            <a:schemeClr val="accent1"/>
          </a:fillRef>
          <a:effectRef idx="2">
            <a:schemeClr val="accent1"/>
          </a:effectRef>
          <a:fontRef idx="minor">
            <a:schemeClr val="lt1"/>
          </a:fontRef>
        </p:style>
        <p:txBody>
          <a:bodyPr lIns="118512" tIns="59256" rIns="118512" bIns="59256" rtlCol="0" anchor="ctr"/>
          <a:lstStyle/>
          <a:p>
            <a:pPr algn="ctr"/>
            <a:endParaRPr dirty="0"/>
          </a:p>
        </p:txBody>
      </p:sp>
      <p:sp>
        <p:nvSpPr>
          <p:cNvPr id="9" name="Rectangle 8"/>
          <p:cNvSpPr/>
          <p:nvPr/>
        </p:nvSpPr>
        <p:spPr bwMode="gray">
          <a:xfrm>
            <a:off x="-381" y="0"/>
            <a:ext cx="16258353" cy="256032"/>
          </a:xfrm>
          <a:prstGeom prst="rect">
            <a:avLst/>
          </a:prstGeom>
          <a:solidFill>
            <a:srgbClr val="D8E1E6"/>
          </a:solidFill>
          <a:ln>
            <a:noFill/>
          </a:ln>
          <a:effectLst/>
        </p:spPr>
        <p:style>
          <a:lnRef idx="1">
            <a:schemeClr val="accent1"/>
          </a:lnRef>
          <a:fillRef idx="3">
            <a:schemeClr val="accent1"/>
          </a:fillRef>
          <a:effectRef idx="2">
            <a:schemeClr val="accent1"/>
          </a:effectRef>
          <a:fontRef idx="minor">
            <a:schemeClr val="lt1"/>
          </a:fontRef>
        </p:style>
        <p:txBody>
          <a:bodyPr lIns="118512" tIns="59256" rIns="118512" bIns="59256" rtlCol="0" anchor="ctr"/>
          <a:lstStyle/>
          <a:p>
            <a:pPr algn="ctr"/>
            <a:endParaRPr dirty="0"/>
          </a:p>
        </p:txBody>
      </p:sp>
    </p:spTree>
    <p:extLst>
      <p:ext uri="{BB962C8B-B14F-4D97-AF65-F5344CB8AC3E}">
        <p14:creationId xmlns:p14="http://schemas.microsoft.com/office/powerpoint/2010/main" val="1065755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708457" y="2032001"/>
            <a:ext cx="14840677" cy="5892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47FD4AC-A98F-AB42-882B-C012365E1081}" type="datetime1">
              <a:rPr lang="en-US" smtClean="0"/>
              <a:t>1/15/19</a:t>
            </a:fld>
            <a:endParaRPr lang="en-US"/>
          </a:p>
        </p:txBody>
      </p:sp>
      <p:sp>
        <p:nvSpPr>
          <p:cNvPr id="5" name="Footer Placeholder 4"/>
          <p:cNvSpPr>
            <a:spLocks noGrp="1"/>
          </p:cNvSpPr>
          <p:nvPr>
            <p:ph type="ftr" sz="quarter" idx="11"/>
          </p:nvPr>
        </p:nvSpPr>
        <p:spPr/>
        <p:txBody>
          <a:bodyPr/>
          <a:lstStyle/>
          <a:p>
            <a:r>
              <a:rPr lang="en-US"/>
              <a:t>Confidential – Oracle Internal/Restricted/Highly Restricted</a:t>
            </a:r>
          </a:p>
        </p:txBody>
      </p:sp>
      <p:sp>
        <p:nvSpPr>
          <p:cNvPr id="6" name="Slide Number Placeholder 5"/>
          <p:cNvSpPr>
            <a:spLocks noGrp="1"/>
          </p:cNvSpPr>
          <p:nvPr>
            <p:ph type="sldNum" sz="quarter" idx="12"/>
          </p:nvPr>
        </p:nvSpPr>
        <p:spPr/>
        <p:txBody>
          <a:bodyPr/>
          <a:lstStyle/>
          <a:p>
            <a:fld id="{D4EAF17A-378C-49D5-A479-C71FF9D7F1E7}" type="slidenum">
              <a:rPr lang="en-US" smtClean="0"/>
              <a:t>‹#›</a:t>
            </a:fld>
            <a:endParaRPr lang="en-US"/>
          </a:p>
        </p:txBody>
      </p:sp>
    </p:spTree>
    <p:extLst>
      <p:ext uri="{BB962C8B-B14F-4D97-AF65-F5344CB8AC3E}">
        <p14:creationId xmlns:p14="http://schemas.microsoft.com/office/powerpoint/2010/main" val="3862187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718795" y="711200"/>
            <a:ext cx="1829456" cy="7213600"/>
          </a:xfrm>
        </p:spPr>
        <p:txBody>
          <a:bodyPr vert="eaVert"/>
          <a:lstStyle>
            <a:lvl1pPr>
              <a:defRPr/>
            </a:lvl1pPr>
          </a:lstStyle>
          <a:p>
            <a:r>
              <a:rPr lang="en-US"/>
              <a:t>Click to edit Master title style</a:t>
            </a:r>
            <a:endParaRPr dirty="0"/>
          </a:p>
        </p:txBody>
      </p:sp>
      <p:sp>
        <p:nvSpPr>
          <p:cNvPr id="3" name="Vertical Text Placeholder 2"/>
          <p:cNvSpPr>
            <a:spLocks noGrp="1"/>
          </p:cNvSpPr>
          <p:nvPr>
            <p:ph type="body" orient="vert" idx="1"/>
          </p:nvPr>
        </p:nvSpPr>
        <p:spPr>
          <a:xfrm>
            <a:off x="709340" y="711200"/>
            <a:ext cx="12704548" cy="721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F6276A67-317E-FC4B-BB72-4636858DDF23}" type="datetime1">
              <a:rPr lang="en-US" smtClean="0"/>
              <a:t>1/15/19</a:t>
            </a:fld>
            <a:endParaRPr dirty="0"/>
          </a:p>
        </p:txBody>
      </p:sp>
      <p:sp>
        <p:nvSpPr>
          <p:cNvPr id="5" name="Footer Placeholder 4"/>
          <p:cNvSpPr>
            <a:spLocks noGrp="1"/>
          </p:cNvSpPr>
          <p:nvPr>
            <p:ph type="ftr" sz="quarter" idx="11"/>
          </p:nvPr>
        </p:nvSpPr>
        <p:spPr/>
        <p:txBody>
          <a:bodyPr/>
          <a:lstStyle/>
          <a:p>
            <a:r>
              <a:rPr lang="en-US"/>
              <a:t>Confidential – Oracle Internal/Restricted/Highly Restricted</a:t>
            </a:r>
            <a:endParaRPr dirty="0"/>
          </a:p>
        </p:txBody>
      </p:sp>
      <p:sp>
        <p:nvSpPr>
          <p:cNvPr id="6" name="Slide Number Placeholder 5"/>
          <p:cNvSpPr>
            <a:spLocks noGrp="1"/>
          </p:cNvSpPr>
          <p:nvPr>
            <p:ph type="sldNum" sz="quarter" idx="12"/>
          </p:nvPr>
        </p:nvSpPr>
        <p:spPr/>
        <p:txBody>
          <a:bodyPr/>
          <a:lstStyle/>
          <a:p>
            <a:fld id="{C51EAA63-D034-42AE-91FA-B13B9518C7BE}" type="slidenum">
              <a:rPr/>
              <a:t>‹#›</a:t>
            </a:fld>
            <a:endParaRPr dirty="0"/>
          </a:p>
        </p:txBody>
      </p:sp>
    </p:spTree>
    <p:extLst>
      <p:ext uri="{BB962C8B-B14F-4D97-AF65-F5344CB8AC3E}">
        <p14:creationId xmlns:p14="http://schemas.microsoft.com/office/powerpoint/2010/main" val="2173454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Custom Title Slide with Primary Event Impress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Rectangle 14" descr="Full slide 4-color photo can be inserted here. Customer/Partner and secondary logo can be included" title="Title Slide with Picture and customer/partner logo"/>
          <p:cNvSpPr/>
          <p:nvPr userDrawn="1"/>
        </p:nvSpPr>
        <p:spPr bwMode="hidden">
          <a:xfrm>
            <a:off x="2" y="601"/>
            <a:ext cx="16257588" cy="9144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8512" tIns="59256" rIns="118512" bIns="59256" rtlCol="0" anchor="ctr"/>
          <a:lstStyle/>
          <a:p>
            <a:pPr algn="ctr"/>
            <a:endParaRPr dirty="0"/>
          </a:p>
        </p:txBody>
      </p:sp>
      <p:sp>
        <p:nvSpPr>
          <p:cNvPr id="2" name="Title 1"/>
          <p:cNvSpPr>
            <a:spLocks noGrp="1"/>
          </p:cNvSpPr>
          <p:nvPr>
            <p:ph type="ctrTitle"/>
          </p:nvPr>
        </p:nvSpPr>
        <p:spPr>
          <a:xfrm>
            <a:off x="709340" y="986370"/>
            <a:ext cx="10730922" cy="1960033"/>
          </a:xfrm>
        </p:spPr>
        <p:txBody>
          <a:bodyPr/>
          <a:lstStyle>
            <a:lvl1pPr>
              <a:lnSpc>
                <a:spcPct val="80000"/>
              </a:lnSpc>
              <a:defRPr sz="6200"/>
            </a:lvl1pPr>
          </a:lstStyle>
          <a:p>
            <a:r>
              <a:rPr lang="en-US"/>
              <a:t>Click to edit Master title style</a:t>
            </a:r>
            <a:endParaRPr dirty="0"/>
          </a:p>
        </p:txBody>
      </p:sp>
      <p:sp>
        <p:nvSpPr>
          <p:cNvPr id="3" name="Subtitle 2"/>
          <p:cNvSpPr>
            <a:spLocks noGrp="1"/>
          </p:cNvSpPr>
          <p:nvPr>
            <p:ph type="subTitle" idx="1"/>
          </p:nvPr>
        </p:nvSpPr>
        <p:spPr>
          <a:xfrm>
            <a:off x="709270" y="3048000"/>
            <a:ext cx="10730922" cy="1219200"/>
          </a:xfrm>
        </p:spPr>
        <p:txBody>
          <a:bodyPr>
            <a:noAutofit/>
          </a:bodyPr>
          <a:lstStyle>
            <a:lvl1pPr marL="0" indent="0" algn="l">
              <a:spcBef>
                <a:spcPts val="0"/>
              </a:spcBef>
              <a:buNone/>
              <a:defRPr sz="3100" b="1">
                <a:solidFill>
                  <a:schemeClr val="tx1"/>
                </a:solidFill>
              </a:defRPr>
            </a:lvl1pPr>
            <a:lvl2pPr marL="592557" indent="0" algn="ctr">
              <a:buNone/>
              <a:defRPr>
                <a:solidFill>
                  <a:schemeClr val="tx1">
                    <a:tint val="75000"/>
                  </a:schemeClr>
                </a:solidFill>
              </a:defRPr>
            </a:lvl2pPr>
            <a:lvl3pPr marL="1185113" indent="0" algn="ctr">
              <a:buNone/>
              <a:defRPr>
                <a:solidFill>
                  <a:schemeClr val="tx1">
                    <a:tint val="75000"/>
                  </a:schemeClr>
                </a:solidFill>
              </a:defRPr>
            </a:lvl3pPr>
            <a:lvl4pPr marL="1777670" indent="0" algn="ctr">
              <a:buNone/>
              <a:defRPr>
                <a:solidFill>
                  <a:schemeClr val="tx1">
                    <a:tint val="75000"/>
                  </a:schemeClr>
                </a:solidFill>
              </a:defRPr>
            </a:lvl4pPr>
            <a:lvl5pPr marL="2370227" indent="0" algn="ctr">
              <a:buNone/>
              <a:defRPr>
                <a:solidFill>
                  <a:schemeClr val="tx1">
                    <a:tint val="75000"/>
                  </a:schemeClr>
                </a:solidFill>
              </a:defRPr>
            </a:lvl5pPr>
            <a:lvl6pPr marL="2962783" indent="0" algn="ctr">
              <a:buNone/>
              <a:defRPr>
                <a:solidFill>
                  <a:schemeClr val="tx1">
                    <a:tint val="75000"/>
                  </a:schemeClr>
                </a:solidFill>
              </a:defRPr>
            </a:lvl6pPr>
            <a:lvl7pPr marL="3555340" indent="0" algn="ctr">
              <a:buNone/>
              <a:defRPr>
                <a:solidFill>
                  <a:schemeClr val="tx1">
                    <a:tint val="75000"/>
                  </a:schemeClr>
                </a:solidFill>
              </a:defRPr>
            </a:lvl7pPr>
            <a:lvl8pPr marL="4147896" indent="0" algn="ctr">
              <a:buNone/>
              <a:defRPr>
                <a:solidFill>
                  <a:schemeClr val="tx1">
                    <a:tint val="75000"/>
                  </a:schemeClr>
                </a:solidFill>
              </a:defRPr>
            </a:lvl8pPr>
            <a:lvl9pPr marL="4740454"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709340" y="4572603"/>
            <a:ext cx="10730922" cy="3352199"/>
          </a:xfrm>
        </p:spPr>
        <p:txBody>
          <a:bodyPr>
            <a:noAutofit/>
          </a:bodyPr>
          <a:lstStyle>
            <a:lvl1pPr marL="2058" indent="0">
              <a:spcBef>
                <a:spcPts val="0"/>
              </a:spcBef>
              <a:buFontTx/>
              <a:buNone/>
              <a:defRPr sz="3100" baseline="0"/>
            </a:lvl1pPr>
            <a:lvl2pPr marL="2058" indent="0">
              <a:buFontTx/>
              <a:buNone/>
              <a:defRPr sz="3100"/>
            </a:lvl2pPr>
            <a:lvl3pPr marL="2058" indent="0">
              <a:buFontTx/>
              <a:buNone/>
              <a:defRPr sz="3100"/>
            </a:lvl3pPr>
            <a:lvl4pPr marL="2058" indent="0">
              <a:buFontTx/>
              <a:buNone/>
              <a:defRPr sz="3100"/>
            </a:lvl4pPr>
            <a:lvl5pPr marL="2058" indent="0">
              <a:buFontTx/>
              <a:buNone/>
              <a:defRPr sz="3100"/>
            </a:lvl5pPr>
            <a:lvl6pPr marL="2058" indent="0">
              <a:buFontTx/>
              <a:buNone/>
              <a:defRPr sz="3100"/>
            </a:lvl6pPr>
            <a:lvl7pPr marL="2058" indent="0">
              <a:buFontTx/>
              <a:buNone/>
              <a:defRPr sz="3100"/>
            </a:lvl7pPr>
            <a:lvl8pPr marL="2058" indent="0">
              <a:buFontTx/>
              <a:buNone/>
              <a:defRPr sz="3100"/>
            </a:lvl8pPr>
            <a:lvl9pPr marL="2058" indent="0">
              <a:buFontTx/>
              <a:buNone/>
              <a:defRPr sz="3100"/>
            </a:lvl9pPr>
          </a:lstStyle>
          <a:p>
            <a:pPr lvl="0"/>
            <a:r>
              <a:rPr dirty="0"/>
              <a:t>Click to add presenter’s name, title, division/business unit/organization and date</a:t>
            </a:r>
          </a:p>
        </p:txBody>
      </p:sp>
      <p:sp>
        <p:nvSpPr>
          <p:cNvPr id="7" name="Date Placeholder 6"/>
          <p:cNvSpPr>
            <a:spLocks noGrp="1"/>
          </p:cNvSpPr>
          <p:nvPr>
            <p:ph type="dt" sz="half" idx="14"/>
          </p:nvPr>
        </p:nvSpPr>
        <p:spPr/>
        <p:txBody>
          <a:bodyPr/>
          <a:lstStyle>
            <a:lvl1pPr>
              <a:defRPr>
                <a:solidFill>
                  <a:schemeClr val="tx1"/>
                </a:solidFill>
              </a:defRPr>
            </a:lvl1pPr>
          </a:lstStyle>
          <a:p>
            <a:fld id="{28EA2FC9-FB8E-5643-A6BA-BB418325CE56}" type="datetime1">
              <a:rPr lang="en-US" smtClean="0"/>
              <a:t>1/15/19</a:t>
            </a:fld>
            <a:endParaRPr lang="en-US" dirty="0"/>
          </a:p>
        </p:txBody>
      </p:sp>
      <p:sp>
        <p:nvSpPr>
          <p:cNvPr id="8" name="Footer Placeholder 7"/>
          <p:cNvSpPr>
            <a:spLocks noGrp="1"/>
          </p:cNvSpPr>
          <p:nvPr>
            <p:ph type="ftr" sz="quarter" idx="15"/>
          </p:nvPr>
        </p:nvSpPr>
        <p:spPr/>
        <p:txBody>
          <a:bodyPr/>
          <a:lstStyle>
            <a:lvl1pPr>
              <a:defRPr>
                <a:solidFill>
                  <a:schemeClr val="tx1"/>
                </a:solidFill>
              </a:defRPr>
            </a:lvl1pPr>
          </a:lstStyle>
          <a:p>
            <a:r>
              <a:rPr lang="en-US"/>
              <a:t>Confidential – Oracle Internal/Restricted/Highly Restricted</a:t>
            </a:r>
            <a:endParaRPr lang="en-US" dirty="0"/>
          </a:p>
        </p:txBody>
      </p:sp>
      <p:sp>
        <p:nvSpPr>
          <p:cNvPr id="14" name="TextBox 13"/>
          <p:cNvSpPr txBox="1"/>
          <p:nvPr userDrawn="1"/>
        </p:nvSpPr>
        <p:spPr>
          <a:xfrm>
            <a:off x="7171464" y="8741664"/>
            <a:ext cx="4268729" cy="243840"/>
          </a:xfrm>
          <a:prstGeom prst="rect">
            <a:avLst/>
          </a:prstGeom>
          <a:noFill/>
        </p:spPr>
        <p:txBody>
          <a:bodyPr vert="horz" wrap="none" lIns="0" tIns="0" rIns="0" bIns="0" rtlCol="0" anchor="ctr" anchorCtr="0">
            <a:noAutofit/>
          </a:bodyPr>
          <a:lstStyle/>
          <a:p>
            <a:pPr algn="r"/>
            <a:r>
              <a:rPr sz="1000" dirty="0">
                <a:solidFill>
                  <a:schemeClr val="tx1"/>
                </a:solidFill>
              </a:rPr>
              <a:t>Copyright © </a:t>
            </a:r>
            <a:r>
              <a:rPr lang="en-US" sz="1000" dirty="0">
                <a:solidFill>
                  <a:schemeClr val="tx1"/>
                </a:solidFill>
              </a:rPr>
              <a:t>2016,</a:t>
            </a:r>
            <a:r>
              <a:rPr sz="1000" dirty="0">
                <a:solidFill>
                  <a:schemeClr val="tx1"/>
                </a:solidFill>
              </a:rPr>
              <a:t> Oracle and/or its affiliates. All rights reserved.  |</a:t>
            </a:r>
          </a:p>
        </p:txBody>
      </p:sp>
      <p:pic>
        <p:nvPicPr>
          <p:cNvPr id="11" name="Picture 10" descr="Oracle logo in white on red staging background" title="Oracle red badge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07391" y="8351520"/>
            <a:ext cx="2167627" cy="792480"/>
          </a:xfrm>
          <a:prstGeom prst="rect">
            <a:avLst/>
          </a:prstGeom>
        </p:spPr>
      </p:pic>
      <p:pic>
        <p:nvPicPr>
          <p:cNvPr id="16" name="Picture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 y="1357"/>
            <a:ext cx="16257007" cy="9141291"/>
          </a:xfrm>
          <a:prstGeom prst="rect">
            <a:avLst/>
          </a:prstGeom>
        </p:spPr>
      </p:pic>
    </p:spTree>
    <p:extLst>
      <p:ext uri="{BB962C8B-B14F-4D97-AF65-F5344CB8AC3E}">
        <p14:creationId xmlns:p14="http://schemas.microsoft.com/office/powerpoint/2010/main" val="900019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Custom Title Slide with Picture and Log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8" name="Rectangle 17" descr="Full slide 4-color photo can be inserted here. Customer/Partner and secondary logo can be included" title="Title Slide with Picture and customer/partner logo"/>
          <p:cNvSpPr/>
          <p:nvPr userDrawn="1"/>
        </p:nvSpPr>
        <p:spPr bwMode="hidden">
          <a:xfrm>
            <a:off x="2" y="601"/>
            <a:ext cx="16257588" cy="9144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8512" tIns="59256" rIns="118512" bIns="59256" rtlCol="0" anchor="ctr"/>
          <a:lstStyle/>
          <a:p>
            <a:pPr algn="ctr"/>
            <a:endParaRPr dirty="0"/>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6261823" cy="9144000"/>
          </a:xfrm>
          <a:prstGeom prst="rect">
            <a:avLst/>
          </a:prstGeom>
        </p:spPr>
      </p:pic>
      <p:sp>
        <p:nvSpPr>
          <p:cNvPr id="4" name="Date Placeholder 3"/>
          <p:cNvSpPr>
            <a:spLocks noGrp="1"/>
          </p:cNvSpPr>
          <p:nvPr>
            <p:ph type="dt" sz="half" idx="10"/>
          </p:nvPr>
        </p:nvSpPr>
        <p:spPr/>
        <p:txBody>
          <a:bodyPr/>
          <a:lstStyle>
            <a:lvl1pPr>
              <a:defRPr>
                <a:solidFill>
                  <a:schemeClr val="tx1"/>
                </a:solidFill>
              </a:defRPr>
            </a:lvl1pPr>
          </a:lstStyle>
          <a:p>
            <a:fld id="{FE9D4F83-0EF6-4A4D-9FC0-F03FA2077ACD}" type="datetime1">
              <a:rPr lang="en-US" smtClean="0"/>
              <a:t>1/15/19</a:t>
            </a:fld>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a:t>Confidential – Oracle Internal/Restricted/Highly Restricted</a:t>
            </a:r>
            <a:endParaRPr lang="en-US" dirty="0"/>
          </a:p>
        </p:txBody>
      </p:sp>
      <p:sp>
        <p:nvSpPr>
          <p:cNvPr id="16" name="TextBox 15"/>
          <p:cNvSpPr txBox="1"/>
          <p:nvPr userDrawn="1"/>
        </p:nvSpPr>
        <p:spPr>
          <a:xfrm>
            <a:off x="7171464" y="8741664"/>
            <a:ext cx="4268729" cy="243840"/>
          </a:xfrm>
          <a:prstGeom prst="rect">
            <a:avLst/>
          </a:prstGeom>
          <a:noFill/>
        </p:spPr>
        <p:txBody>
          <a:bodyPr vert="horz" wrap="none" lIns="0" tIns="0" rIns="0" bIns="0" rtlCol="0" anchor="ctr" anchorCtr="0">
            <a:noAutofit/>
          </a:bodyPr>
          <a:lstStyle/>
          <a:p>
            <a:pPr algn="r"/>
            <a:r>
              <a:rPr sz="1000" dirty="0">
                <a:solidFill>
                  <a:schemeClr val="tx1"/>
                </a:solidFill>
              </a:rPr>
              <a:t>Copyright © </a:t>
            </a:r>
            <a:r>
              <a:rPr lang="en-US" sz="1000" dirty="0">
                <a:solidFill>
                  <a:schemeClr val="tx1"/>
                </a:solidFill>
              </a:rPr>
              <a:t>2016,</a:t>
            </a:r>
            <a:r>
              <a:rPr sz="1000" dirty="0">
                <a:solidFill>
                  <a:schemeClr val="tx1"/>
                </a:solidFill>
              </a:rPr>
              <a:t> Oracle and/or its affiliates. All rights reserved.  |</a:t>
            </a:r>
          </a:p>
        </p:txBody>
      </p:sp>
      <p:pic>
        <p:nvPicPr>
          <p:cNvPr id="15" name="Picture 14" descr="Oracle logo in white on red staging background" title="Oracle red badge logo"/>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7391" y="8351520"/>
            <a:ext cx="2167627" cy="792480"/>
          </a:xfrm>
          <a:prstGeom prst="rect">
            <a:avLst/>
          </a:prstGeom>
        </p:spPr>
      </p:pic>
      <p:sp>
        <p:nvSpPr>
          <p:cNvPr id="14" name="Rectangle 13"/>
          <p:cNvSpPr/>
          <p:nvPr userDrawn="1"/>
        </p:nvSpPr>
        <p:spPr bwMode="white">
          <a:xfrm>
            <a:off x="13317607" y="6144125"/>
            <a:ext cx="2439273" cy="2438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18512" tIns="59256" rIns="118512" bIns="59256" rtlCol="0" anchor="ctr"/>
          <a:lstStyle/>
          <a:p>
            <a:pPr algn="ctr"/>
            <a:endParaRPr dirty="0"/>
          </a:p>
        </p:txBody>
      </p:sp>
      <p:sp>
        <p:nvSpPr>
          <p:cNvPr id="21" name="Text Placeholder 12"/>
          <p:cNvSpPr>
            <a:spLocks noGrp="1"/>
          </p:cNvSpPr>
          <p:nvPr>
            <p:ph type="body" sz="quarter" idx="15" hasCustomPrompt="1"/>
          </p:nvPr>
        </p:nvSpPr>
        <p:spPr>
          <a:xfrm>
            <a:off x="13413391" y="6420156"/>
            <a:ext cx="2236001" cy="304800"/>
          </a:xfrm>
        </p:spPr>
        <p:txBody>
          <a:bodyPr anchor="b">
            <a:normAutofit/>
          </a:bodyPr>
          <a:lstStyle>
            <a:lvl1pPr marL="2058" indent="0" algn="ctr">
              <a:spcBef>
                <a:spcPts val="0"/>
              </a:spcBef>
              <a:buFontTx/>
              <a:buNone/>
              <a:defRPr sz="1800" baseline="0">
                <a:solidFill>
                  <a:schemeClr val="bg1"/>
                </a:solidFill>
              </a:defRPr>
            </a:lvl1pPr>
            <a:lvl2pPr marL="2058" indent="0">
              <a:buFontTx/>
              <a:buNone/>
              <a:defRPr sz="3100"/>
            </a:lvl2pPr>
            <a:lvl3pPr marL="2058" indent="0">
              <a:buFontTx/>
              <a:buNone/>
              <a:defRPr sz="3100"/>
            </a:lvl3pPr>
            <a:lvl4pPr marL="2058" indent="0">
              <a:buFontTx/>
              <a:buNone/>
              <a:defRPr sz="3100"/>
            </a:lvl4pPr>
            <a:lvl5pPr marL="2058" indent="0">
              <a:buFontTx/>
              <a:buNone/>
              <a:defRPr sz="3100"/>
            </a:lvl5pPr>
            <a:lvl6pPr marL="2058" indent="0">
              <a:buFontTx/>
              <a:buNone/>
              <a:defRPr sz="3100"/>
            </a:lvl6pPr>
            <a:lvl7pPr marL="2058" indent="0">
              <a:buFontTx/>
              <a:buNone/>
              <a:defRPr sz="3100"/>
            </a:lvl7pPr>
            <a:lvl8pPr marL="2058" indent="0">
              <a:buFontTx/>
              <a:buNone/>
              <a:defRPr sz="3100"/>
            </a:lvl8pPr>
            <a:lvl9pPr marL="2058" indent="0">
              <a:buFontTx/>
              <a:buNone/>
              <a:defRPr sz="3100"/>
            </a:lvl9pPr>
          </a:lstStyle>
          <a:p>
            <a:pPr lvl="0"/>
            <a:r>
              <a:t>Click to add text</a:t>
            </a:r>
          </a:p>
        </p:txBody>
      </p:sp>
      <p:sp>
        <p:nvSpPr>
          <p:cNvPr id="2" name="Title 1"/>
          <p:cNvSpPr>
            <a:spLocks noGrp="1"/>
          </p:cNvSpPr>
          <p:nvPr>
            <p:ph type="ctrTitle"/>
          </p:nvPr>
        </p:nvSpPr>
        <p:spPr>
          <a:xfrm>
            <a:off x="709339" y="986370"/>
            <a:ext cx="12196367" cy="1960033"/>
          </a:xfrm>
        </p:spPr>
        <p:txBody>
          <a:bodyPr/>
          <a:lstStyle>
            <a:lvl1pPr>
              <a:lnSpc>
                <a:spcPct val="80000"/>
              </a:lnSpc>
              <a:defRPr sz="6200"/>
            </a:lvl1pPr>
          </a:lstStyle>
          <a:p>
            <a:r>
              <a:rPr lang="en-US"/>
              <a:t>Click to edit Master title style</a:t>
            </a:r>
            <a:endParaRPr dirty="0"/>
          </a:p>
        </p:txBody>
      </p:sp>
      <p:sp>
        <p:nvSpPr>
          <p:cNvPr id="3" name="Subtitle 2"/>
          <p:cNvSpPr>
            <a:spLocks noGrp="1"/>
          </p:cNvSpPr>
          <p:nvPr>
            <p:ph type="subTitle" idx="1"/>
          </p:nvPr>
        </p:nvSpPr>
        <p:spPr>
          <a:xfrm>
            <a:off x="709270" y="3048000"/>
            <a:ext cx="12196367" cy="1219200"/>
          </a:xfrm>
        </p:spPr>
        <p:txBody>
          <a:bodyPr>
            <a:noAutofit/>
          </a:bodyPr>
          <a:lstStyle>
            <a:lvl1pPr marL="0" indent="0" algn="l">
              <a:spcBef>
                <a:spcPts val="0"/>
              </a:spcBef>
              <a:buNone/>
              <a:defRPr sz="3100" b="1">
                <a:solidFill>
                  <a:schemeClr val="tx1"/>
                </a:solidFill>
              </a:defRPr>
            </a:lvl1pPr>
            <a:lvl2pPr marL="592557" indent="0" algn="ctr">
              <a:buNone/>
              <a:defRPr>
                <a:solidFill>
                  <a:schemeClr val="tx1">
                    <a:tint val="75000"/>
                  </a:schemeClr>
                </a:solidFill>
              </a:defRPr>
            </a:lvl2pPr>
            <a:lvl3pPr marL="1185113" indent="0" algn="ctr">
              <a:buNone/>
              <a:defRPr>
                <a:solidFill>
                  <a:schemeClr val="tx1">
                    <a:tint val="75000"/>
                  </a:schemeClr>
                </a:solidFill>
              </a:defRPr>
            </a:lvl3pPr>
            <a:lvl4pPr marL="1777670" indent="0" algn="ctr">
              <a:buNone/>
              <a:defRPr>
                <a:solidFill>
                  <a:schemeClr val="tx1">
                    <a:tint val="75000"/>
                  </a:schemeClr>
                </a:solidFill>
              </a:defRPr>
            </a:lvl4pPr>
            <a:lvl5pPr marL="2370227" indent="0" algn="ctr">
              <a:buNone/>
              <a:defRPr>
                <a:solidFill>
                  <a:schemeClr val="tx1">
                    <a:tint val="75000"/>
                  </a:schemeClr>
                </a:solidFill>
              </a:defRPr>
            </a:lvl5pPr>
            <a:lvl6pPr marL="2962783" indent="0" algn="ctr">
              <a:buNone/>
              <a:defRPr>
                <a:solidFill>
                  <a:schemeClr val="tx1">
                    <a:tint val="75000"/>
                  </a:schemeClr>
                </a:solidFill>
              </a:defRPr>
            </a:lvl6pPr>
            <a:lvl7pPr marL="3555340" indent="0" algn="ctr">
              <a:buNone/>
              <a:defRPr>
                <a:solidFill>
                  <a:schemeClr val="tx1">
                    <a:tint val="75000"/>
                  </a:schemeClr>
                </a:solidFill>
              </a:defRPr>
            </a:lvl7pPr>
            <a:lvl8pPr marL="4147896" indent="0" algn="ctr">
              <a:buNone/>
              <a:defRPr>
                <a:solidFill>
                  <a:schemeClr val="tx1">
                    <a:tint val="75000"/>
                  </a:schemeClr>
                </a:solidFill>
              </a:defRPr>
            </a:lvl8pPr>
            <a:lvl9pPr marL="4740454"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709339" y="4572603"/>
            <a:ext cx="12196367" cy="3352199"/>
          </a:xfrm>
        </p:spPr>
        <p:txBody>
          <a:bodyPr>
            <a:noAutofit/>
          </a:bodyPr>
          <a:lstStyle>
            <a:lvl1pPr marL="2058" indent="0">
              <a:spcBef>
                <a:spcPts val="0"/>
              </a:spcBef>
              <a:buFontTx/>
              <a:buNone/>
              <a:defRPr sz="3100" baseline="0"/>
            </a:lvl1pPr>
            <a:lvl2pPr marL="2058" indent="0">
              <a:buFontTx/>
              <a:buNone/>
              <a:defRPr sz="3100"/>
            </a:lvl2pPr>
            <a:lvl3pPr marL="2058" indent="0">
              <a:buFontTx/>
              <a:buNone/>
              <a:defRPr sz="3100"/>
            </a:lvl3pPr>
            <a:lvl4pPr marL="2058" indent="0">
              <a:buFontTx/>
              <a:buNone/>
              <a:defRPr sz="3100"/>
            </a:lvl4pPr>
            <a:lvl5pPr marL="2058" indent="0">
              <a:buFontTx/>
              <a:buNone/>
              <a:defRPr sz="3100"/>
            </a:lvl5pPr>
            <a:lvl6pPr marL="2058" indent="0">
              <a:buFontTx/>
              <a:buNone/>
              <a:defRPr sz="3100"/>
            </a:lvl6pPr>
            <a:lvl7pPr marL="2058" indent="0">
              <a:buFontTx/>
              <a:buNone/>
              <a:defRPr sz="3100"/>
            </a:lvl7pPr>
            <a:lvl8pPr marL="2058" indent="0">
              <a:buFontTx/>
              <a:buNone/>
              <a:defRPr sz="3100"/>
            </a:lvl8pPr>
            <a:lvl9pPr marL="2058" indent="0">
              <a:buFontTx/>
              <a:buNone/>
              <a:defRPr sz="3100"/>
            </a:lvl9pPr>
          </a:lstStyle>
          <a:p>
            <a:pPr lvl="0"/>
            <a:r>
              <a:rPr dirty="0"/>
              <a:t>Click to add presenter’s name, title, division/business unit/organization and date</a:t>
            </a:r>
          </a:p>
        </p:txBody>
      </p:sp>
    </p:spTree>
    <p:extLst>
      <p:ext uri="{BB962C8B-B14F-4D97-AF65-F5344CB8AC3E}">
        <p14:creationId xmlns:p14="http://schemas.microsoft.com/office/powerpoint/2010/main" val="29586000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Title Slide with Picture and 2 Log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1" name="Rectangle 20" descr="Full slide 4-color photo can be inserted here" title="Title Slide with Picture"/>
          <p:cNvSpPr/>
          <p:nvPr userDrawn="1"/>
        </p:nvSpPr>
        <p:spPr bwMode="hidden">
          <a:xfrm>
            <a:off x="2" y="0"/>
            <a:ext cx="16257588" cy="9144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8512" tIns="59256" rIns="118512" bIns="59256" rtlCol="0" anchor="ctr"/>
          <a:lstStyle/>
          <a:p>
            <a:pPr algn="ctr"/>
            <a:endParaRPr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 y="0"/>
            <a:ext cx="16253692" cy="9144000"/>
          </a:xfrm>
          <a:prstGeom prst="rect">
            <a:avLst/>
          </a:prstGeom>
        </p:spPr>
      </p:pic>
      <p:sp>
        <p:nvSpPr>
          <p:cNvPr id="2" name="Title 1"/>
          <p:cNvSpPr>
            <a:spLocks noGrp="1"/>
          </p:cNvSpPr>
          <p:nvPr>
            <p:ph type="ctrTitle"/>
          </p:nvPr>
        </p:nvSpPr>
        <p:spPr>
          <a:xfrm>
            <a:off x="709339" y="986370"/>
            <a:ext cx="12196367" cy="1960033"/>
          </a:xfrm>
        </p:spPr>
        <p:txBody>
          <a:bodyPr/>
          <a:lstStyle>
            <a:lvl1pPr>
              <a:lnSpc>
                <a:spcPct val="80000"/>
              </a:lnSpc>
              <a:defRPr sz="6200"/>
            </a:lvl1pPr>
          </a:lstStyle>
          <a:p>
            <a:r>
              <a:rPr lang="en-US"/>
              <a:t>Click to edit Master title style</a:t>
            </a:r>
            <a:endParaRPr/>
          </a:p>
        </p:txBody>
      </p:sp>
      <p:sp>
        <p:nvSpPr>
          <p:cNvPr id="3" name="Subtitle 2"/>
          <p:cNvSpPr>
            <a:spLocks noGrp="1"/>
          </p:cNvSpPr>
          <p:nvPr>
            <p:ph type="subTitle" idx="1"/>
          </p:nvPr>
        </p:nvSpPr>
        <p:spPr>
          <a:xfrm>
            <a:off x="709270" y="3048000"/>
            <a:ext cx="12196367" cy="1219200"/>
          </a:xfrm>
        </p:spPr>
        <p:txBody>
          <a:bodyPr>
            <a:noAutofit/>
          </a:bodyPr>
          <a:lstStyle>
            <a:lvl1pPr marL="0" indent="0" algn="l">
              <a:spcBef>
                <a:spcPts val="0"/>
              </a:spcBef>
              <a:buNone/>
              <a:defRPr sz="3100" b="1">
                <a:solidFill>
                  <a:schemeClr val="tx1"/>
                </a:solidFill>
              </a:defRPr>
            </a:lvl1pPr>
            <a:lvl2pPr marL="592557" indent="0" algn="ctr">
              <a:buNone/>
              <a:defRPr>
                <a:solidFill>
                  <a:schemeClr val="tx1">
                    <a:tint val="75000"/>
                  </a:schemeClr>
                </a:solidFill>
              </a:defRPr>
            </a:lvl2pPr>
            <a:lvl3pPr marL="1185113" indent="0" algn="ctr">
              <a:buNone/>
              <a:defRPr>
                <a:solidFill>
                  <a:schemeClr val="tx1">
                    <a:tint val="75000"/>
                  </a:schemeClr>
                </a:solidFill>
              </a:defRPr>
            </a:lvl3pPr>
            <a:lvl4pPr marL="1777670" indent="0" algn="ctr">
              <a:buNone/>
              <a:defRPr>
                <a:solidFill>
                  <a:schemeClr val="tx1">
                    <a:tint val="75000"/>
                  </a:schemeClr>
                </a:solidFill>
              </a:defRPr>
            </a:lvl4pPr>
            <a:lvl5pPr marL="2370227" indent="0" algn="ctr">
              <a:buNone/>
              <a:defRPr>
                <a:solidFill>
                  <a:schemeClr val="tx1">
                    <a:tint val="75000"/>
                  </a:schemeClr>
                </a:solidFill>
              </a:defRPr>
            </a:lvl5pPr>
            <a:lvl6pPr marL="2962783" indent="0" algn="ctr">
              <a:buNone/>
              <a:defRPr>
                <a:solidFill>
                  <a:schemeClr val="tx1">
                    <a:tint val="75000"/>
                  </a:schemeClr>
                </a:solidFill>
              </a:defRPr>
            </a:lvl6pPr>
            <a:lvl7pPr marL="3555340" indent="0" algn="ctr">
              <a:buNone/>
              <a:defRPr>
                <a:solidFill>
                  <a:schemeClr val="tx1">
                    <a:tint val="75000"/>
                  </a:schemeClr>
                </a:solidFill>
              </a:defRPr>
            </a:lvl7pPr>
            <a:lvl8pPr marL="4147896" indent="0" algn="ctr">
              <a:buNone/>
              <a:defRPr>
                <a:solidFill>
                  <a:schemeClr val="tx1">
                    <a:tint val="75000"/>
                  </a:schemeClr>
                </a:solidFill>
              </a:defRPr>
            </a:lvl8pPr>
            <a:lvl9pPr marL="4740454"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lvl1pPr>
              <a:defRPr>
                <a:solidFill>
                  <a:schemeClr val="tx1"/>
                </a:solidFill>
              </a:defRPr>
            </a:lvl1pPr>
          </a:lstStyle>
          <a:p>
            <a:fld id="{FE9D4F83-0EF6-4A4D-9FC0-F03FA2077ACD}" type="datetime1">
              <a:rPr lang="en-US" smtClean="0"/>
              <a:t>1/15/19</a:t>
            </a:fld>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a:t>Confidential – Oracle Internal/Restricted/Highly Restricted</a:t>
            </a:r>
            <a:endParaRPr lang="en-US" dirty="0"/>
          </a:p>
        </p:txBody>
      </p:sp>
      <p:sp>
        <p:nvSpPr>
          <p:cNvPr id="13" name="Text Placeholder 12"/>
          <p:cNvSpPr>
            <a:spLocks noGrp="1"/>
          </p:cNvSpPr>
          <p:nvPr>
            <p:ph type="body" sz="quarter" idx="13" hasCustomPrompt="1"/>
          </p:nvPr>
        </p:nvSpPr>
        <p:spPr>
          <a:xfrm>
            <a:off x="709339" y="4572603"/>
            <a:ext cx="12196367" cy="3352199"/>
          </a:xfrm>
        </p:spPr>
        <p:txBody>
          <a:bodyPr>
            <a:noAutofit/>
          </a:bodyPr>
          <a:lstStyle>
            <a:lvl1pPr marL="2058" indent="0">
              <a:spcBef>
                <a:spcPts val="0"/>
              </a:spcBef>
              <a:buFontTx/>
              <a:buNone/>
              <a:defRPr sz="3100" baseline="0"/>
            </a:lvl1pPr>
            <a:lvl2pPr marL="2058" indent="0">
              <a:buFontTx/>
              <a:buNone/>
              <a:defRPr sz="3100"/>
            </a:lvl2pPr>
            <a:lvl3pPr marL="2058" indent="0">
              <a:buFontTx/>
              <a:buNone/>
              <a:defRPr sz="3100"/>
            </a:lvl3pPr>
            <a:lvl4pPr marL="2058" indent="0">
              <a:buFontTx/>
              <a:buNone/>
              <a:defRPr sz="3100"/>
            </a:lvl4pPr>
            <a:lvl5pPr marL="2058" indent="0">
              <a:buFontTx/>
              <a:buNone/>
              <a:defRPr sz="3100"/>
            </a:lvl5pPr>
            <a:lvl6pPr marL="2058" indent="0">
              <a:buFontTx/>
              <a:buNone/>
              <a:defRPr sz="3100"/>
            </a:lvl6pPr>
            <a:lvl7pPr marL="2058" indent="0">
              <a:buFontTx/>
              <a:buNone/>
              <a:defRPr sz="3100"/>
            </a:lvl7pPr>
            <a:lvl8pPr marL="2058" indent="0">
              <a:buFontTx/>
              <a:buNone/>
              <a:defRPr sz="3100"/>
            </a:lvl8pPr>
            <a:lvl9pPr marL="2058" indent="0">
              <a:buFontTx/>
              <a:buNone/>
              <a:defRPr sz="3100"/>
            </a:lvl9pPr>
          </a:lstStyle>
          <a:p>
            <a:pPr lvl="0"/>
            <a:r>
              <a:rPr dirty="0"/>
              <a:t>Click to add presenter’s name, title, division/business unit/organization and date</a:t>
            </a:r>
          </a:p>
        </p:txBody>
      </p:sp>
      <p:sp>
        <p:nvSpPr>
          <p:cNvPr id="16" name="TextBox 15"/>
          <p:cNvSpPr txBox="1"/>
          <p:nvPr userDrawn="1"/>
        </p:nvSpPr>
        <p:spPr>
          <a:xfrm>
            <a:off x="7171464" y="8741664"/>
            <a:ext cx="4268729" cy="243840"/>
          </a:xfrm>
          <a:prstGeom prst="rect">
            <a:avLst/>
          </a:prstGeom>
          <a:noFill/>
        </p:spPr>
        <p:txBody>
          <a:bodyPr vert="horz" wrap="none" lIns="0" tIns="0" rIns="0" bIns="0" rtlCol="0" anchor="ctr" anchorCtr="0">
            <a:noAutofit/>
          </a:bodyPr>
          <a:lstStyle/>
          <a:p>
            <a:pPr algn="r"/>
            <a:r>
              <a:rPr sz="1000" dirty="0">
                <a:solidFill>
                  <a:schemeClr val="tx1"/>
                </a:solidFill>
              </a:rPr>
              <a:t>Copyright © </a:t>
            </a:r>
            <a:r>
              <a:rPr lang="en-US" sz="1000" dirty="0">
                <a:solidFill>
                  <a:schemeClr val="tx1"/>
                </a:solidFill>
              </a:rPr>
              <a:t>2016,</a:t>
            </a:r>
            <a:r>
              <a:rPr sz="1000" dirty="0">
                <a:solidFill>
                  <a:schemeClr val="tx1"/>
                </a:solidFill>
              </a:rPr>
              <a:t> Oracle and/or its affiliates. All rights reserved.  |</a:t>
            </a:r>
          </a:p>
        </p:txBody>
      </p:sp>
      <p:pic>
        <p:nvPicPr>
          <p:cNvPr id="15" name="Picture 14" descr="Oracle logo in white on red staging background" title="Oracle red badge logo"/>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7391" y="8351520"/>
            <a:ext cx="2167627" cy="792480"/>
          </a:xfrm>
          <a:prstGeom prst="rect">
            <a:avLst/>
          </a:prstGeom>
        </p:spPr>
      </p:pic>
      <p:sp>
        <p:nvSpPr>
          <p:cNvPr id="17" name="Rectangle 16"/>
          <p:cNvSpPr/>
          <p:nvPr userDrawn="1"/>
        </p:nvSpPr>
        <p:spPr bwMode="white">
          <a:xfrm>
            <a:off x="13108979" y="0"/>
            <a:ext cx="2439273" cy="2438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18512" tIns="59256" rIns="118512" bIns="59256" rtlCol="0" anchor="ctr"/>
          <a:lstStyle/>
          <a:p>
            <a:pPr algn="ctr"/>
            <a:endParaRPr dirty="0"/>
          </a:p>
        </p:txBody>
      </p:sp>
      <p:sp>
        <p:nvSpPr>
          <p:cNvPr id="19" name="Text Placeholder 12"/>
          <p:cNvSpPr>
            <a:spLocks noGrp="1"/>
          </p:cNvSpPr>
          <p:nvPr>
            <p:ph type="body" sz="quarter" idx="15" hasCustomPrompt="1"/>
          </p:nvPr>
        </p:nvSpPr>
        <p:spPr>
          <a:xfrm>
            <a:off x="13210615" y="304800"/>
            <a:ext cx="2236001" cy="304800"/>
          </a:xfrm>
        </p:spPr>
        <p:txBody>
          <a:bodyPr anchor="b">
            <a:normAutofit/>
          </a:bodyPr>
          <a:lstStyle>
            <a:lvl1pPr marL="2058" indent="0" algn="ctr">
              <a:spcBef>
                <a:spcPts val="0"/>
              </a:spcBef>
              <a:buFontTx/>
              <a:buNone/>
              <a:defRPr sz="1800" baseline="0">
                <a:solidFill>
                  <a:schemeClr val="bg1"/>
                </a:solidFill>
              </a:defRPr>
            </a:lvl1pPr>
            <a:lvl2pPr marL="2058" indent="0">
              <a:buFontTx/>
              <a:buNone/>
              <a:defRPr sz="3100"/>
            </a:lvl2pPr>
            <a:lvl3pPr marL="2058" indent="0">
              <a:buFontTx/>
              <a:buNone/>
              <a:defRPr sz="3100"/>
            </a:lvl3pPr>
            <a:lvl4pPr marL="2058" indent="0">
              <a:buFontTx/>
              <a:buNone/>
              <a:defRPr sz="3100"/>
            </a:lvl4pPr>
            <a:lvl5pPr marL="2058" indent="0">
              <a:buFontTx/>
              <a:buNone/>
              <a:defRPr sz="3100"/>
            </a:lvl5pPr>
            <a:lvl6pPr marL="2058" indent="0">
              <a:buFontTx/>
              <a:buNone/>
              <a:defRPr sz="3100"/>
            </a:lvl6pPr>
            <a:lvl7pPr marL="2058" indent="0">
              <a:buFontTx/>
              <a:buNone/>
              <a:defRPr sz="3100"/>
            </a:lvl7pPr>
            <a:lvl8pPr marL="2058" indent="0">
              <a:buFontTx/>
              <a:buNone/>
              <a:defRPr sz="3100"/>
            </a:lvl8pPr>
            <a:lvl9pPr marL="2058" indent="0">
              <a:buFontTx/>
              <a:buNone/>
              <a:defRPr sz="3100"/>
            </a:lvl9pPr>
          </a:lstStyle>
          <a:p>
            <a:pPr lvl="0"/>
            <a:r>
              <a:rPr dirty="0"/>
              <a:t>Click to add text</a:t>
            </a:r>
          </a:p>
        </p:txBody>
      </p:sp>
      <p:sp>
        <p:nvSpPr>
          <p:cNvPr id="20" name="Rectangle 19"/>
          <p:cNvSpPr/>
          <p:nvPr userDrawn="1"/>
        </p:nvSpPr>
        <p:spPr>
          <a:xfrm>
            <a:off x="13102618" y="7213311"/>
            <a:ext cx="2439273" cy="1133856"/>
          </a:xfrm>
          <a:prstGeom prst="rect">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8512" tIns="59256" rIns="118512" bIns="59256" numCol="1" spcCol="0" rtlCol="0" fromWordArt="0" anchor="ctr" anchorCtr="0" forceAA="0" compatLnSpc="1">
            <a:prstTxWarp prst="textNoShape">
              <a:avLst/>
            </a:prstTxWarp>
            <a:noAutofit/>
          </a:bodyPr>
          <a:lstStyle/>
          <a:p>
            <a:pPr algn="ctr">
              <a:lnSpc>
                <a:spcPct val="90000"/>
              </a:lnSpc>
            </a:pPr>
            <a:endParaRPr lang="en-US"/>
          </a:p>
        </p:txBody>
      </p:sp>
    </p:spTree>
    <p:extLst>
      <p:ext uri="{BB962C8B-B14F-4D97-AF65-F5344CB8AC3E}">
        <p14:creationId xmlns:p14="http://schemas.microsoft.com/office/powerpoint/2010/main" val="20177802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itle Slide with Pictu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0" name="Rectangle 9" descr="Full slide 4-color photo can be inserted here" title="Title Slide with Picture"/>
          <p:cNvSpPr/>
          <p:nvPr/>
        </p:nvSpPr>
        <p:spPr bwMode="hidden">
          <a:xfrm>
            <a:off x="2" y="0"/>
            <a:ext cx="16257588" cy="9144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8512" tIns="59256" rIns="118512" bIns="59256" rtlCol="0" anchor="ctr"/>
          <a:lstStyle/>
          <a:p>
            <a:pPr algn="ctr"/>
            <a:endParaRPr dirty="0"/>
          </a:p>
        </p:txBody>
      </p:sp>
      <p:sp>
        <p:nvSpPr>
          <p:cNvPr id="2" name="Title 1"/>
          <p:cNvSpPr>
            <a:spLocks noGrp="1"/>
          </p:cNvSpPr>
          <p:nvPr>
            <p:ph type="ctrTitle"/>
          </p:nvPr>
        </p:nvSpPr>
        <p:spPr>
          <a:xfrm>
            <a:off x="709339" y="986370"/>
            <a:ext cx="12806186" cy="1960033"/>
          </a:xfrm>
        </p:spPr>
        <p:txBody>
          <a:bodyPr/>
          <a:lstStyle>
            <a:lvl1pPr>
              <a:lnSpc>
                <a:spcPct val="80000"/>
              </a:lnSpc>
              <a:defRPr sz="6200"/>
            </a:lvl1pPr>
          </a:lstStyle>
          <a:p>
            <a:r>
              <a:rPr lang="en-US"/>
              <a:t>Click to edit Master title style</a:t>
            </a:r>
            <a:endParaRPr dirty="0"/>
          </a:p>
        </p:txBody>
      </p:sp>
      <p:sp>
        <p:nvSpPr>
          <p:cNvPr id="3" name="Subtitle 2"/>
          <p:cNvSpPr>
            <a:spLocks noGrp="1"/>
          </p:cNvSpPr>
          <p:nvPr>
            <p:ph type="subTitle" idx="1"/>
          </p:nvPr>
        </p:nvSpPr>
        <p:spPr>
          <a:xfrm>
            <a:off x="709270" y="3048000"/>
            <a:ext cx="12806186" cy="1219200"/>
          </a:xfrm>
        </p:spPr>
        <p:txBody>
          <a:bodyPr>
            <a:noAutofit/>
          </a:bodyPr>
          <a:lstStyle>
            <a:lvl1pPr marL="0" indent="0" algn="l">
              <a:spcBef>
                <a:spcPts val="0"/>
              </a:spcBef>
              <a:buNone/>
              <a:defRPr sz="3100" b="1">
                <a:solidFill>
                  <a:schemeClr val="tx1"/>
                </a:solidFill>
              </a:defRPr>
            </a:lvl1pPr>
            <a:lvl2pPr marL="592557" indent="0" algn="ctr">
              <a:buNone/>
              <a:defRPr>
                <a:solidFill>
                  <a:schemeClr val="tx1">
                    <a:tint val="75000"/>
                  </a:schemeClr>
                </a:solidFill>
              </a:defRPr>
            </a:lvl2pPr>
            <a:lvl3pPr marL="1185113" indent="0" algn="ctr">
              <a:buNone/>
              <a:defRPr>
                <a:solidFill>
                  <a:schemeClr val="tx1">
                    <a:tint val="75000"/>
                  </a:schemeClr>
                </a:solidFill>
              </a:defRPr>
            </a:lvl3pPr>
            <a:lvl4pPr marL="1777670" indent="0" algn="ctr">
              <a:buNone/>
              <a:defRPr>
                <a:solidFill>
                  <a:schemeClr val="tx1">
                    <a:tint val="75000"/>
                  </a:schemeClr>
                </a:solidFill>
              </a:defRPr>
            </a:lvl4pPr>
            <a:lvl5pPr marL="2370227" indent="0" algn="ctr">
              <a:buNone/>
              <a:defRPr>
                <a:solidFill>
                  <a:schemeClr val="tx1">
                    <a:tint val="75000"/>
                  </a:schemeClr>
                </a:solidFill>
              </a:defRPr>
            </a:lvl5pPr>
            <a:lvl6pPr marL="2962783" indent="0" algn="ctr">
              <a:buNone/>
              <a:defRPr>
                <a:solidFill>
                  <a:schemeClr val="tx1">
                    <a:tint val="75000"/>
                  </a:schemeClr>
                </a:solidFill>
              </a:defRPr>
            </a:lvl6pPr>
            <a:lvl7pPr marL="3555340" indent="0" algn="ctr">
              <a:buNone/>
              <a:defRPr>
                <a:solidFill>
                  <a:schemeClr val="tx1">
                    <a:tint val="75000"/>
                  </a:schemeClr>
                </a:solidFill>
              </a:defRPr>
            </a:lvl7pPr>
            <a:lvl8pPr marL="4147896" indent="0" algn="ctr">
              <a:buNone/>
              <a:defRPr>
                <a:solidFill>
                  <a:schemeClr val="tx1">
                    <a:tint val="75000"/>
                  </a:schemeClr>
                </a:solidFill>
              </a:defRPr>
            </a:lvl8pPr>
            <a:lvl9pPr marL="4740454"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709339" y="4572603"/>
            <a:ext cx="12806186" cy="3352199"/>
          </a:xfrm>
        </p:spPr>
        <p:txBody>
          <a:bodyPr>
            <a:noAutofit/>
          </a:bodyPr>
          <a:lstStyle>
            <a:lvl1pPr marL="2058" indent="0">
              <a:spcBef>
                <a:spcPts val="0"/>
              </a:spcBef>
              <a:buFontTx/>
              <a:buNone/>
              <a:defRPr sz="3100" baseline="0"/>
            </a:lvl1pPr>
            <a:lvl2pPr marL="2058" indent="0">
              <a:buFontTx/>
              <a:buNone/>
              <a:defRPr sz="3100"/>
            </a:lvl2pPr>
            <a:lvl3pPr marL="2058" indent="0">
              <a:buFontTx/>
              <a:buNone/>
              <a:defRPr sz="3100"/>
            </a:lvl3pPr>
            <a:lvl4pPr marL="2058" indent="0">
              <a:buFontTx/>
              <a:buNone/>
              <a:defRPr sz="3100"/>
            </a:lvl4pPr>
            <a:lvl5pPr marL="2058" indent="0">
              <a:buFontTx/>
              <a:buNone/>
              <a:defRPr sz="3100"/>
            </a:lvl5pPr>
            <a:lvl6pPr marL="2058" indent="0">
              <a:buFontTx/>
              <a:buNone/>
              <a:defRPr sz="3100"/>
            </a:lvl6pPr>
            <a:lvl7pPr marL="2058" indent="0">
              <a:buFontTx/>
              <a:buNone/>
              <a:defRPr sz="3100"/>
            </a:lvl7pPr>
            <a:lvl8pPr marL="2058" indent="0">
              <a:buFontTx/>
              <a:buNone/>
              <a:defRPr sz="3100"/>
            </a:lvl8pPr>
            <a:lvl9pPr marL="2058" indent="0">
              <a:buFontTx/>
              <a:buNone/>
              <a:defRPr sz="3100"/>
            </a:lvl9pPr>
          </a:lstStyle>
          <a:p>
            <a:pPr lvl="0"/>
            <a:r>
              <a:rPr dirty="0"/>
              <a:t>Click to add presenter’s name, title, division/business unit/organization and date</a:t>
            </a:r>
          </a:p>
        </p:txBody>
      </p:sp>
      <p:sp>
        <p:nvSpPr>
          <p:cNvPr id="7" name="Date Placeholder 6"/>
          <p:cNvSpPr>
            <a:spLocks noGrp="1"/>
          </p:cNvSpPr>
          <p:nvPr>
            <p:ph type="dt" sz="half" idx="14"/>
          </p:nvPr>
        </p:nvSpPr>
        <p:spPr/>
        <p:txBody>
          <a:bodyPr/>
          <a:lstStyle>
            <a:lvl1pPr>
              <a:defRPr>
                <a:solidFill>
                  <a:schemeClr val="tx1"/>
                </a:solidFill>
              </a:defRPr>
            </a:lvl1pPr>
          </a:lstStyle>
          <a:p>
            <a:fld id="{28EA2FC9-FB8E-5643-A6BA-BB418325CE56}" type="datetime1">
              <a:rPr lang="en-US" smtClean="0"/>
              <a:t>1/15/19</a:t>
            </a:fld>
            <a:endParaRPr lang="en-US" dirty="0"/>
          </a:p>
        </p:txBody>
      </p:sp>
      <p:sp>
        <p:nvSpPr>
          <p:cNvPr id="8" name="Footer Placeholder 7"/>
          <p:cNvSpPr>
            <a:spLocks noGrp="1"/>
          </p:cNvSpPr>
          <p:nvPr>
            <p:ph type="ftr" sz="quarter" idx="15"/>
          </p:nvPr>
        </p:nvSpPr>
        <p:spPr/>
        <p:txBody>
          <a:bodyPr/>
          <a:lstStyle>
            <a:lvl1pPr>
              <a:defRPr>
                <a:solidFill>
                  <a:schemeClr val="tx1"/>
                </a:solidFill>
              </a:defRPr>
            </a:lvl1pPr>
          </a:lstStyle>
          <a:p>
            <a:r>
              <a:rPr lang="en-US"/>
              <a:t>Confidential – Oracle Internal/Restricted/Highly Restricted</a:t>
            </a:r>
            <a:endParaRPr lang="en-US" dirty="0"/>
          </a:p>
        </p:txBody>
      </p:sp>
      <p:sp>
        <p:nvSpPr>
          <p:cNvPr id="14" name="TextBox 13"/>
          <p:cNvSpPr txBox="1"/>
          <p:nvPr userDrawn="1"/>
        </p:nvSpPr>
        <p:spPr>
          <a:xfrm>
            <a:off x="7171464" y="8741664"/>
            <a:ext cx="4268729" cy="243840"/>
          </a:xfrm>
          <a:prstGeom prst="rect">
            <a:avLst/>
          </a:prstGeom>
          <a:noFill/>
        </p:spPr>
        <p:txBody>
          <a:bodyPr vert="horz" wrap="none" lIns="0" tIns="0" rIns="0" bIns="0" rtlCol="0" anchor="ctr" anchorCtr="0">
            <a:noAutofit/>
          </a:bodyPr>
          <a:lstStyle/>
          <a:p>
            <a:pPr algn="r"/>
            <a:r>
              <a:rPr sz="1000" dirty="0">
                <a:solidFill>
                  <a:schemeClr val="tx1"/>
                </a:solidFill>
              </a:rPr>
              <a:t>Copyright © </a:t>
            </a:r>
            <a:r>
              <a:rPr lang="en-US" sz="1000" dirty="0">
                <a:solidFill>
                  <a:schemeClr val="tx1"/>
                </a:solidFill>
              </a:rPr>
              <a:t>2016,</a:t>
            </a:r>
            <a:r>
              <a:rPr sz="1000" dirty="0">
                <a:solidFill>
                  <a:schemeClr val="tx1"/>
                </a:solidFill>
              </a:rPr>
              <a:t> Oracle and/or its affiliates. All rights reserved.  |</a:t>
            </a:r>
          </a:p>
        </p:txBody>
      </p:sp>
      <p:pic>
        <p:nvPicPr>
          <p:cNvPr id="11" name="Picture 10" descr="Oracle logo in white on red staging background" title="Oracle red badge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07391" y="8351520"/>
            <a:ext cx="2167627" cy="792480"/>
          </a:xfrm>
          <a:prstGeom prst="rect">
            <a:avLst/>
          </a:prstGeom>
        </p:spPr>
      </p:pic>
    </p:spTree>
    <p:extLst>
      <p:ext uri="{BB962C8B-B14F-4D97-AF65-F5344CB8AC3E}">
        <p14:creationId xmlns:p14="http://schemas.microsoft.com/office/powerpoint/2010/main" val="26878214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Title Slide with Picture and Log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title="Title Slide with Picture and customer/partner logo"/>
          <p:cNvSpPr/>
          <p:nvPr/>
        </p:nvSpPr>
        <p:spPr bwMode="hidden">
          <a:xfrm>
            <a:off x="2" y="601"/>
            <a:ext cx="16257588" cy="9144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8512" tIns="59256" rIns="118512" bIns="59256" rtlCol="0" anchor="ctr"/>
          <a:lstStyle/>
          <a:p>
            <a:pPr algn="ctr"/>
            <a:endParaRPr dirty="0"/>
          </a:p>
        </p:txBody>
      </p:sp>
      <p:sp>
        <p:nvSpPr>
          <p:cNvPr id="2" name="Title 1"/>
          <p:cNvSpPr>
            <a:spLocks noGrp="1"/>
          </p:cNvSpPr>
          <p:nvPr>
            <p:ph type="ctrTitle"/>
          </p:nvPr>
        </p:nvSpPr>
        <p:spPr>
          <a:xfrm>
            <a:off x="709339" y="986370"/>
            <a:ext cx="12196367" cy="1960033"/>
          </a:xfrm>
        </p:spPr>
        <p:txBody>
          <a:bodyPr/>
          <a:lstStyle>
            <a:lvl1pPr>
              <a:lnSpc>
                <a:spcPct val="80000"/>
              </a:lnSpc>
              <a:defRPr sz="6200"/>
            </a:lvl1pPr>
          </a:lstStyle>
          <a:p>
            <a:r>
              <a:rPr lang="en-US"/>
              <a:t>Click to edit Master title style</a:t>
            </a:r>
            <a:endParaRPr/>
          </a:p>
        </p:txBody>
      </p:sp>
      <p:sp>
        <p:nvSpPr>
          <p:cNvPr id="3" name="Subtitle 2"/>
          <p:cNvSpPr>
            <a:spLocks noGrp="1"/>
          </p:cNvSpPr>
          <p:nvPr>
            <p:ph type="subTitle" idx="1"/>
          </p:nvPr>
        </p:nvSpPr>
        <p:spPr>
          <a:xfrm>
            <a:off x="709270" y="3048000"/>
            <a:ext cx="12196367" cy="1219200"/>
          </a:xfrm>
        </p:spPr>
        <p:txBody>
          <a:bodyPr>
            <a:noAutofit/>
          </a:bodyPr>
          <a:lstStyle>
            <a:lvl1pPr marL="0" indent="0" algn="l">
              <a:spcBef>
                <a:spcPts val="0"/>
              </a:spcBef>
              <a:buNone/>
              <a:defRPr sz="3100" b="1">
                <a:solidFill>
                  <a:schemeClr val="tx1"/>
                </a:solidFill>
              </a:defRPr>
            </a:lvl1pPr>
            <a:lvl2pPr marL="592557" indent="0" algn="ctr">
              <a:buNone/>
              <a:defRPr>
                <a:solidFill>
                  <a:schemeClr val="tx1">
                    <a:tint val="75000"/>
                  </a:schemeClr>
                </a:solidFill>
              </a:defRPr>
            </a:lvl2pPr>
            <a:lvl3pPr marL="1185113" indent="0" algn="ctr">
              <a:buNone/>
              <a:defRPr>
                <a:solidFill>
                  <a:schemeClr val="tx1">
                    <a:tint val="75000"/>
                  </a:schemeClr>
                </a:solidFill>
              </a:defRPr>
            </a:lvl3pPr>
            <a:lvl4pPr marL="1777670" indent="0" algn="ctr">
              <a:buNone/>
              <a:defRPr>
                <a:solidFill>
                  <a:schemeClr val="tx1">
                    <a:tint val="75000"/>
                  </a:schemeClr>
                </a:solidFill>
              </a:defRPr>
            </a:lvl4pPr>
            <a:lvl5pPr marL="2370227" indent="0" algn="ctr">
              <a:buNone/>
              <a:defRPr>
                <a:solidFill>
                  <a:schemeClr val="tx1">
                    <a:tint val="75000"/>
                  </a:schemeClr>
                </a:solidFill>
              </a:defRPr>
            </a:lvl5pPr>
            <a:lvl6pPr marL="2962783" indent="0" algn="ctr">
              <a:buNone/>
              <a:defRPr>
                <a:solidFill>
                  <a:schemeClr val="tx1">
                    <a:tint val="75000"/>
                  </a:schemeClr>
                </a:solidFill>
              </a:defRPr>
            </a:lvl6pPr>
            <a:lvl7pPr marL="3555340" indent="0" algn="ctr">
              <a:buNone/>
              <a:defRPr>
                <a:solidFill>
                  <a:schemeClr val="tx1">
                    <a:tint val="75000"/>
                  </a:schemeClr>
                </a:solidFill>
              </a:defRPr>
            </a:lvl7pPr>
            <a:lvl8pPr marL="4147896" indent="0" algn="ctr">
              <a:buNone/>
              <a:defRPr>
                <a:solidFill>
                  <a:schemeClr val="tx1">
                    <a:tint val="75000"/>
                  </a:schemeClr>
                </a:solidFill>
              </a:defRPr>
            </a:lvl8pPr>
            <a:lvl9pPr marL="4740454"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lvl1pPr>
              <a:defRPr>
                <a:solidFill>
                  <a:schemeClr val="tx1"/>
                </a:solidFill>
              </a:defRPr>
            </a:lvl1pPr>
          </a:lstStyle>
          <a:p>
            <a:fld id="{FE9D4F83-0EF6-4A4D-9FC0-F03FA2077ACD}" type="datetime1">
              <a:rPr lang="en-US" smtClean="0"/>
              <a:t>1/15/19</a:t>
            </a:fld>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a:t>Confidential – Oracle Internal/Restricted/Highly Restricted</a:t>
            </a:r>
            <a:endParaRPr lang="en-US" dirty="0"/>
          </a:p>
        </p:txBody>
      </p:sp>
      <p:sp>
        <p:nvSpPr>
          <p:cNvPr id="13" name="Text Placeholder 12"/>
          <p:cNvSpPr>
            <a:spLocks noGrp="1"/>
          </p:cNvSpPr>
          <p:nvPr>
            <p:ph type="body" sz="quarter" idx="13" hasCustomPrompt="1"/>
          </p:nvPr>
        </p:nvSpPr>
        <p:spPr>
          <a:xfrm>
            <a:off x="709339" y="4572603"/>
            <a:ext cx="12196367" cy="3352199"/>
          </a:xfrm>
        </p:spPr>
        <p:txBody>
          <a:bodyPr>
            <a:noAutofit/>
          </a:bodyPr>
          <a:lstStyle>
            <a:lvl1pPr marL="2058" indent="0">
              <a:spcBef>
                <a:spcPts val="0"/>
              </a:spcBef>
              <a:buFontTx/>
              <a:buNone/>
              <a:defRPr sz="3100" baseline="0"/>
            </a:lvl1pPr>
            <a:lvl2pPr marL="2058" indent="0">
              <a:buFontTx/>
              <a:buNone/>
              <a:defRPr sz="3100"/>
            </a:lvl2pPr>
            <a:lvl3pPr marL="2058" indent="0">
              <a:buFontTx/>
              <a:buNone/>
              <a:defRPr sz="3100"/>
            </a:lvl3pPr>
            <a:lvl4pPr marL="2058" indent="0">
              <a:buFontTx/>
              <a:buNone/>
              <a:defRPr sz="3100"/>
            </a:lvl4pPr>
            <a:lvl5pPr marL="2058" indent="0">
              <a:buFontTx/>
              <a:buNone/>
              <a:defRPr sz="3100"/>
            </a:lvl5pPr>
            <a:lvl6pPr marL="2058" indent="0">
              <a:buFontTx/>
              <a:buNone/>
              <a:defRPr sz="3100"/>
            </a:lvl6pPr>
            <a:lvl7pPr marL="2058" indent="0">
              <a:buFontTx/>
              <a:buNone/>
              <a:defRPr sz="3100"/>
            </a:lvl7pPr>
            <a:lvl8pPr marL="2058" indent="0">
              <a:buFontTx/>
              <a:buNone/>
              <a:defRPr sz="3100"/>
            </a:lvl8pPr>
            <a:lvl9pPr marL="2058" indent="0">
              <a:buFontTx/>
              <a:buNone/>
              <a:defRPr sz="3100"/>
            </a:lvl9pPr>
          </a:lstStyle>
          <a:p>
            <a:pPr lvl="0"/>
            <a:r>
              <a:rPr dirty="0"/>
              <a:t>Click to add presenter’s name, title, division/business unit/organization and date</a:t>
            </a:r>
          </a:p>
        </p:txBody>
      </p:sp>
      <p:sp>
        <p:nvSpPr>
          <p:cNvPr id="12" name="Rectangle 11"/>
          <p:cNvSpPr/>
          <p:nvPr/>
        </p:nvSpPr>
        <p:spPr bwMode="white">
          <a:xfrm>
            <a:off x="13108979" y="0"/>
            <a:ext cx="2439273" cy="2438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18512" tIns="59256" rIns="118512" bIns="59256" rtlCol="0" anchor="ctr"/>
          <a:lstStyle/>
          <a:p>
            <a:pPr algn="ctr"/>
            <a:endParaRPr dirty="0"/>
          </a:p>
        </p:txBody>
      </p:sp>
      <p:sp>
        <p:nvSpPr>
          <p:cNvPr id="21" name="Text Placeholder 12"/>
          <p:cNvSpPr>
            <a:spLocks noGrp="1"/>
          </p:cNvSpPr>
          <p:nvPr>
            <p:ph type="body" sz="quarter" idx="15" hasCustomPrompt="1"/>
          </p:nvPr>
        </p:nvSpPr>
        <p:spPr>
          <a:xfrm>
            <a:off x="13210615" y="304800"/>
            <a:ext cx="2236001" cy="304800"/>
          </a:xfrm>
        </p:spPr>
        <p:txBody>
          <a:bodyPr anchor="b">
            <a:normAutofit/>
          </a:bodyPr>
          <a:lstStyle>
            <a:lvl1pPr marL="2058" indent="0" algn="ctr">
              <a:spcBef>
                <a:spcPts val="0"/>
              </a:spcBef>
              <a:buFontTx/>
              <a:buNone/>
              <a:defRPr sz="1800" baseline="0">
                <a:solidFill>
                  <a:schemeClr val="bg1"/>
                </a:solidFill>
              </a:defRPr>
            </a:lvl1pPr>
            <a:lvl2pPr marL="2058" indent="0">
              <a:buFontTx/>
              <a:buNone/>
              <a:defRPr sz="3100"/>
            </a:lvl2pPr>
            <a:lvl3pPr marL="2058" indent="0">
              <a:buFontTx/>
              <a:buNone/>
              <a:defRPr sz="3100"/>
            </a:lvl3pPr>
            <a:lvl4pPr marL="2058" indent="0">
              <a:buFontTx/>
              <a:buNone/>
              <a:defRPr sz="3100"/>
            </a:lvl4pPr>
            <a:lvl5pPr marL="2058" indent="0">
              <a:buFontTx/>
              <a:buNone/>
              <a:defRPr sz="3100"/>
            </a:lvl5pPr>
            <a:lvl6pPr marL="2058" indent="0">
              <a:buFontTx/>
              <a:buNone/>
              <a:defRPr sz="3100"/>
            </a:lvl6pPr>
            <a:lvl7pPr marL="2058" indent="0">
              <a:buFontTx/>
              <a:buNone/>
              <a:defRPr sz="3100"/>
            </a:lvl7pPr>
            <a:lvl8pPr marL="2058" indent="0">
              <a:buFontTx/>
              <a:buNone/>
              <a:defRPr sz="3100"/>
            </a:lvl8pPr>
            <a:lvl9pPr marL="2058" indent="0">
              <a:buFontTx/>
              <a:buNone/>
              <a:defRPr sz="3100"/>
            </a:lvl9pPr>
          </a:lstStyle>
          <a:p>
            <a:pPr lvl="0"/>
            <a:r>
              <a:t>Click to add text</a:t>
            </a:r>
          </a:p>
        </p:txBody>
      </p:sp>
      <p:sp>
        <p:nvSpPr>
          <p:cNvPr id="16" name="TextBox 15"/>
          <p:cNvSpPr txBox="1"/>
          <p:nvPr userDrawn="1"/>
        </p:nvSpPr>
        <p:spPr>
          <a:xfrm>
            <a:off x="7171464" y="8741664"/>
            <a:ext cx="4268729" cy="243840"/>
          </a:xfrm>
          <a:prstGeom prst="rect">
            <a:avLst/>
          </a:prstGeom>
          <a:noFill/>
        </p:spPr>
        <p:txBody>
          <a:bodyPr vert="horz" wrap="none" lIns="0" tIns="0" rIns="0" bIns="0" rtlCol="0" anchor="ctr" anchorCtr="0">
            <a:noAutofit/>
          </a:bodyPr>
          <a:lstStyle/>
          <a:p>
            <a:pPr algn="r"/>
            <a:r>
              <a:rPr sz="1000" dirty="0">
                <a:solidFill>
                  <a:schemeClr val="tx1"/>
                </a:solidFill>
              </a:rPr>
              <a:t>Copyright © </a:t>
            </a:r>
            <a:r>
              <a:rPr lang="en-US" sz="1000" dirty="0">
                <a:solidFill>
                  <a:schemeClr val="tx1"/>
                </a:solidFill>
              </a:rPr>
              <a:t>2016,</a:t>
            </a:r>
            <a:r>
              <a:rPr sz="1000" dirty="0">
                <a:solidFill>
                  <a:schemeClr val="tx1"/>
                </a:solidFill>
              </a:rPr>
              <a:t> Oracle and/or its affiliates. All rights reserved.  |</a:t>
            </a:r>
          </a:p>
        </p:txBody>
      </p:sp>
      <p:pic>
        <p:nvPicPr>
          <p:cNvPr id="15" name="Picture 14" descr="Oracle logo in white on red staging background" title="Oracle red badge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07391" y="8351520"/>
            <a:ext cx="2167627" cy="792480"/>
          </a:xfrm>
          <a:prstGeom prst="rect">
            <a:avLst/>
          </a:prstGeom>
        </p:spPr>
      </p:pic>
    </p:spTree>
    <p:extLst>
      <p:ext uri="{BB962C8B-B14F-4D97-AF65-F5344CB8AC3E}">
        <p14:creationId xmlns:p14="http://schemas.microsoft.com/office/powerpoint/2010/main" val="255898056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4" name="Group 13"/>
          <p:cNvGrpSpPr/>
          <p:nvPr userDrawn="1"/>
        </p:nvGrpSpPr>
        <p:grpSpPr>
          <a:xfrm>
            <a:off x="0" y="0"/>
            <a:ext cx="16258353" cy="9144000"/>
            <a:chOff x="0" y="0"/>
            <a:chExt cx="12189398" cy="6858000"/>
          </a:xfrm>
          <a:solidFill>
            <a:srgbClr val="D8E1E6"/>
          </a:solidFill>
        </p:grpSpPr>
        <p:sp>
          <p:nvSpPr>
            <p:cNvPr id="17" name="Rectangle 16"/>
            <p:cNvSpPr/>
            <p:nvPr/>
          </p:nvSpPr>
          <p:spPr bwMode="gray">
            <a:xfrm>
              <a:off x="0" y="0"/>
              <a:ext cx="193962" cy="68580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8" name="Rectangle 17"/>
            <p:cNvSpPr/>
            <p:nvPr/>
          </p:nvSpPr>
          <p:spPr bwMode="gray">
            <a:xfrm>
              <a:off x="11995151" y="0"/>
              <a:ext cx="193960" cy="68580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9" name="Rectangle 18"/>
            <p:cNvSpPr/>
            <p:nvPr/>
          </p:nvSpPr>
          <p:spPr bwMode="gray">
            <a:xfrm>
              <a:off x="0" y="6400800"/>
              <a:ext cx="12189396" cy="4572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20" name="Rectangle 19"/>
            <p:cNvSpPr/>
            <p:nvPr/>
          </p:nvSpPr>
          <p:spPr bwMode="gray">
            <a:xfrm>
              <a:off x="0" y="0"/>
              <a:ext cx="12189398" cy="192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2" name="Title Placeholder 1"/>
          <p:cNvSpPr>
            <a:spLocks noGrp="1"/>
          </p:cNvSpPr>
          <p:nvPr>
            <p:ph type="title"/>
          </p:nvPr>
        </p:nvSpPr>
        <p:spPr>
          <a:xfrm>
            <a:off x="709339" y="541869"/>
            <a:ext cx="14838913" cy="1185333"/>
          </a:xfrm>
          <a:prstGeom prst="rect">
            <a:avLst/>
          </a:prstGeom>
        </p:spPr>
        <p:txBody>
          <a:bodyPr vert="horz" lIns="0" tIns="0" rIns="0" bIns="0" rtlCol="0" anchor="b">
            <a:noAutofit/>
          </a:bodyPr>
          <a:lstStyle/>
          <a:p>
            <a:r>
              <a:rPr lang="en-US"/>
              <a:t>Click to edit Master title style</a:t>
            </a:r>
            <a:endParaRPr dirty="0"/>
          </a:p>
        </p:txBody>
      </p:sp>
      <p:sp>
        <p:nvSpPr>
          <p:cNvPr id="3" name="Text Placeholder 2"/>
          <p:cNvSpPr>
            <a:spLocks noGrp="1"/>
          </p:cNvSpPr>
          <p:nvPr>
            <p:ph type="body" idx="1"/>
          </p:nvPr>
        </p:nvSpPr>
        <p:spPr>
          <a:xfrm>
            <a:off x="708457" y="2032001"/>
            <a:ext cx="14840677" cy="589280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578173" y="8741664"/>
            <a:ext cx="1635783" cy="243840"/>
          </a:xfrm>
          <a:prstGeom prst="rect">
            <a:avLst/>
          </a:prstGeom>
        </p:spPr>
        <p:txBody>
          <a:bodyPr vert="horz" wrap="none" lIns="0" tIns="0" rIns="0" bIns="0" rtlCol="0" anchor="ctr" anchorCtr="0">
            <a:noAutofit/>
          </a:bodyPr>
          <a:lstStyle>
            <a:lvl1pPr algn="r">
              <a:defRPr sz="1000">
                <a:solidFill>
                  <a:schemeClr val="tx1"/>
                </a:solidFill>
              </a:defRPr>
            </a:lvl1pPr>
          </a:lstStyle>
          <a:p>
            <a:fld id="{2FEA922B-34CC-A746-ABF0-D1ED97CD7A6C}" type="datetime1">
              <a:rPr lang="en-US" smtClean="0"/>
              <a:t>1/15/19</a:t>
            </a:fld>
            <a:endParaRPr lang="en-US" dirty="0"/>
          </a:p>
        </p:txBody>
      </p:sp>
      <p:sp>
        <p:nvSpPr>
          <p:cNvPr id="5" name="Footer Placeholder 4"/>
          <p:cNvSpPr>
            <a:spLocks noGrp="1"/>
          </p:cNvSpPr>
          <p:nvPr>
            <p:ph type="ftr" sz="quarter" idx="3"/>
          </p:nvPr>
        </p:nvSpPr>
        <p:spPr>
          <a:xfrm>
            <a:off x="11499350" y="8741664"/>
            <a:ext cx="3658910" cy="243840"/>
          </a:xfrm>
          <a:prstGeom prst="rect">
            <a:avLst/>
          </a:prstGeom>
        </p:spPr>
        <p:txBody>
          <a:bodyPr vert="horz" wrap="none" lIns="0" tIns="0" rIns="0" bIns="0" rtlCol="0" anchor="ctr" anchorCtr="0">
            <a:noAutofit/>
          </a:bodyPr>
          <a:lstStyle>
            <a:lvl1pPr algn="l">
              <a:defRPr sz="1000">
                <a:solidFill>
                  <a:schemeClr val="tx1"/>
                </a:solidFill>
              </a:defRPr>
            </a:lvl1pPr>
          </a:lstStyle>
          <a:p>
            <a:r>
              <a:rPr lang="en-US"/>
              <a:t>Confidential – Oracle Internal/Restricted/Highly Restricted</a:t>
            </a:r>
            <a:endParaRPr lang="en-US" dirty="0"/>
          </a:p>
        </p:txBody>
      </p:sp>
      <p:sp>
        <p:nvSpPr>
          <p:cNvPr id="6" name="Slide Number Placeholder 5"/>
          <p:cNvSpPr>
            <a:spLocks noGrp="1"/>
          </p:cNvSpPr>
          <p:nvPr>
            <p:ph type="sldNum" sz="quarter" idx="4"/>
          </p:nvPr>
        </p:nvSpPr>
        <p:spPr>
          <a:xfrm>
            <a:off x="15040069" y="8741664"/>
            <a:ext cx="509064" cy="243840"/>
          </a:xfrm>
          <a:prstGeom prst="rect">
            <a:avLst/>
          </a:prstGeom>
        </p:spPr>
        <p:txBody>
          <a:bodyPr vert="horz" wrap="none" lIns="0" tIns="0" rIns="0" bIns="0" rtlCol="0" anchor="ctr" anchorCtr="0">
            <a:noAutofit/>
          </a:bodyPr>
          <a:lstStyle>
            <a:lvl1pPr algn="r">
              <a:defRPr sz="1000">
                <a:solidFill>
                  <a:schemeClr val="tx1"/>
                </a:solidFill>
              </a:defRPr>
            </a:lvl1pPr>
          </a:lstStyle>
          <a:p>
            <a:fld id="{C51EAA63-D034-42AE-91FA-B13B9518C7BE}" type="slidenum">
              <a:rPr lang="en-US" smtClean="0"/>
              <a:pPr/>
              <a:t>‹#›</a:t>
            </a:fld>
            <a:endParaRPr lang="en-US" dirty="0"/>
          </a:p>
        </p:txBody>
      </p:sp>
      <p:sp>
        <p:nvSpPr>
          <p:cNvPr id="15" name="TextBox 14"/>
          <p:cNvSpPr txBox="1"/>
          <p:nvPr userDrawn="1"/>
        </p:nvSpPr>
        <p:spPr>
          <a:xfrm>
            <a:off x="7171464" y="8741664"/>
            <a:ext cx="4268729" cy="243840"/>
          </a:xfrm>
          <a:prstGeom prst="rect">
            <a:avLst/>
          </a:prstGeom>
          <a:noFill/>
        </p:spPr>
        <p:txBody>
          <a:bodyPr vert="horz" wrap="none" lIns="0" tIns="0" rIns="0" bIns="0" rtlCol="0" anchor="ctr" anchorCtr="0">
            <a:noAutofit/>
          </a:bodyPr>
          <a:lstStyle/>
          <a:p>
            <a:pPr algn="r"/>
            <a:r>
              <a:rPr sz="1000" dirty="0">
                <a:solidFill>
                  <a:schemeClr val="tx1"/>
                </a:solidFill>
              </a:rPr>
              <a:t>Copyright © </a:t>
            </a:r>
            <a:r>
              <a:rPr lang="en-US" sz="1000" dirty="0">
                <a:solidFill>
                  <a:schemeClr val="tx1"/>
                </a:solidFill>
              </a:rPr>
              <a:t>2016,</a:t>
            </a:r>
            <a:r>
              <a:rPr sz="1000" dirty="0">
                <a:solidFill>
                  <a:schemeClr val="tx1"/>
                </a:solidFill>
              </a:rPr>
              <a:t> Oracle and/or its affiliates. All rights reserved.  |</a:t>
            </a:r>
          </a:p>
        </p:txBody>
      </p:sp>
      <p:pic>
        <p:nvPicPr>
          <p:cNvPr id="16" name="Picture 15" descr="Oracle logo in white on red staging background" title="Oracle red badge logo"/>
          <p:cNvPicPr>
            <a:picLocks noChangeAspect="1"/>
          </p:cNvPicPr>
          <p:nvPr userDrawn="1"/>
        </p:nvPicPr>
        <p:blipFill>
          <a:blip r:embed="rId47">
            <a:extLst>
              <a:ext uri="{28A0092B-C50C-407E-A947-70E740481C1C}">
                <a14:useLocalDpi xmlns:a14="http://schemas.microsoft.com/office/drawing/2010/main" val="0"/>
              </a:ext>
            </a:extLst>
          </a:blip>
          <a:stretch>
            <a:fillRect/>
          </a:stretch>
        </p:blipFill>
        <p:spPr>
          <a:xfrm>
            <a:off x="707391" y="8351520"/>
            <a:ext cx="2167627" cy="792480"/>
          </a:xfrm>
          <a:prstGeom prst="rect">
            <a:avLst/>
          </a:prstGeom>
        </p:spPr>
      </p:pic>
    </p:spTree>
    <p:extLst>
      <p:ext uri="{BB962C8B-B14F-4D97-AF65-F5344CB8AC3E}">
        <p14:creationId xmlns:p14="http://schemas.microsoft.com/office/powerpoint/2010/main" val="3193062027"/>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93" r:id="rId3"/>
    <p:sldLayoutId id="2147483694" r:id="rId4"/>
    <p:sldLayoutId id="2147483696" r:id="rId5"/>
    <p:sldLayoutId id="2147483697" r:id="rId6"/>
    <p:sldLayoutId id="2147483702" r:id="rId7"/>
    <p:sldLayoutId id="2147483662" r:id="rId8"/>
    <p:sldLayoutId id="2147483664" r:id="rId9"/>
    <p:sldLayoutId id="2147483689" r:id="rId10"/>
    <p:sldLayoutId id="2147483650" r:id="rId11"/>
    <p:sldLayoutId id="2147483663" r:id="rId12"/>
    <p:sldLayoutId id="2147483686" r:id="rId13"/>
    <p:sldLayoutId id="2147483704" r:id="rId14"/>
    <p:sldLayoutId id="2147483703" r:id="rId15"/>
    <p:sldLayoutId id="2147483651" r:id="rId16"/>
    <p:sldLayoutId id="2147483665" r:id="rId17"/>
    <p:sldLayoutId id="2147483669" r:id="rId18"/>
    <p:sldLayoutId id="2147483692" r:id="rId19"/>
    <p:sldLayoutId id="2147483683" r:id="rId20"/>
    <p:sldLayoutId id="2147483670" r:id="rId21"/>
    <p:sldLayoutId id="2147483652" r:id="rId22"/>
    <p:sldLayoutId id="2147483671" r:id="rId23"/>
    <p:sldLayoutId id="2147483672" r:id="rId24"/>
    <p:sldLayoutId id="2147483679" r:id="rId25"/>
    <p:sldLayoutId id="2147483685" r:id="rId26"/>
    <p:sldLayoutId id="2147483688" r:id="rId27"/>
    <p:sldLayoutId id="2147483654" r:id="rId28"/>
    <p:sldLayoutId id="2147483666" r:id="rId29"/>
    <p:sldLayoutId id="2147483655" r:id="rId30"/>
    <p:sldLayoutId id="2147483656" r:id="rId31"/>
    <p:sldLayoutId id="2147483657" r:id="rId32"/>
    <p:sldLayoutId id="2147483673" r:id="rId33"/>
    <p:sldLayoutId id="2147483674" r:id="rId34"/>
    <p:sldLayoutId id="2147483682" r:id="rId35"/>
    <p:sldLayoutId id="2147483684" r:id="rId36"/>
    <p:sldLayoutId id="2147483690" r:id="rId37"/>
    <p:sldLayoutId id="2147483691" r:id="rId38"/>
    <p:sldLayoutId id="2147483668" r:id="rId39"/>
    <p:sldLayoutId id="2147483675" r:id="rId40"/>
    <p:sldLayoutId id="2147483676" r:id="rId41"/>
    <p:sldLayoutId id="2147483667" r:id="rId42"/>
    <p:sldLayoutId id="2147483661" r:id="rId43"/>
    <p:sldLayoutId id="2147483687" r:id="rId44"/>
    <p:sldLayoutId id="2147483659" r:id="rId4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1185113" rtl="0" eaLnBrk="1" latinLnBrk="0" hangingPunct="1">
        <a:lnSpc>
          <a:spcPct val="80000"/>
        </a:lnSpc>
        <a:spcBef>
          <a:spcPct val="0"/>
        </a:spcBef>
        <a:buNone/>
        <a:defRPr sz="4700" kern="1200">
          <a:solidFill>
            <a:schemeClr val="tx1"/>
          </a:solidFill>
          <a:latin typeface="+mj-lt"/>
          <a:ea typeface="+mj-ea"/>
          <a:cs typeface="+mj-cs"/>
        </a:defRPr>
      </a:lvl1pPr>
    </p:titleStyle>
    <p:bodyStyle>
      <a:lvl1pPr marL="296278" indent="-296278" algn="l" defTabSz="1185113" rtl="0" eaLnBrk="1" latinLnBrk="0" hangingPunct="1">
        <a:lnSpc>
          <a:spcPct val="90000"/>
        </a:lnSpc>
        <a:spcBef>
          <a:spcPts val="1555"/>
        </a:spcBef>
        <a:buClr>
          <a:schemeClr val="tx1">
            <a:lumMod val="60000"/>
            <a:lumOff val="40000"/>
          </a:schemeClr>
        </a:buClr>
        <a:buFont typeface="Arial" panose="020B0604020202020204" pitchFamily="34" charset="0"/>
        <a:buChar char="•"/>
        <a:defRPr sz="3600" kern="1200">
          <a:solidFill>
            <a:schemeClr val="tx1"/>
          </a:solidFill>
          <a:latin typeface="+mn-lt"/>
          <a:ea typeface="+mn-ea"/>
          <a:cs typeface="+mn-cs"/>
        </a:defRPr>
      </a:lvl1pPr>
      <a:lvl2pPr marL="651812" indent="-296278" algn="l" defTabSz="1185113" rtl="0" eaLnBrk="1" latinLnBrk="0" hangingPunct="1">
        <a:lnSpc>
          <a:spcPct val="90000"/>
        </a:lnSpc>
        <a:spcBef>
          <a:spcPts val="1037"/>
        </a:spcBef>
        <a:buClr>
          <a:schemeClr val="tx1">
            <a:lumMod val="60000"/>
            <a:lumOff val="40000"/>
          </a:schemeClr>
        </a:buClr>
        <a:buFont typeface="Arial" panose="020B0604020202020204" pitchFamily="34" charset="0"/>
        <a:buChar char="–"/>
        <a:defRPr sz="3100" kern="1200">
          <a:solidFill>
            <a:schemeClr val="tx1"/>
          </a:solidFill>
          <a:latin typeface="+mn-lt"/>
          <a:ea typeface="+mn-ea"/>
          <a:cs typeface="+mn-cs"/>
        </a:defRPr>
      </a:lvl2pPr>
      <a:lvl3pPr marL="948090" indent="-237023" algn="l" defTabSz="1185113" rtl="0" eaLnBrk="1" latinLnBrk="0" hangingPunct="1">
        <a:lnSpc>
          <a:spcPct val="90000"/>
        </a:lnSpc>
        <a:spcBef>
          <a:spcPts val="778"/>
        </a:spcBef>
        <a:buClr>
          <a:schemeClr val="tx1">
            <a:lumMod val="60000"/>
            <a:lumOff val="40000"/>
          </a:schemeClr>
        </a:buClr>
        <a:buFont typeface="Arial" panose="020B0604020202020204" pitchFamily="34" charset="0"/>
        <a:buChar char="•"/>
        <a:defRPr sz="2600" kern="1200">
          <a:solidFill>
            <a:schemeClr val="tx1"/>
          </a:solidFill>
          <a:latin typeface="+mn-lt"/>
          <a:ea typeface="+mn-ea"/>
          <a:cs typeface="+mn-cs"/>
        </a:defRPr>
      </a:lvl3pPr>
      <a:lvl4pPr marL="1244369" indent="-237023" algn="l" defTabSz="1185113" rtl="0" eaLnBrk="1" latinLnBrk="0" hangingPunct="1">
        <a:lnSpc>
          <a:spcPct val="90000"/>
        </a:lnSpc>
        <a:spcBef>
          <a:spcPts val="778"/>
        </a:spcBef>
        <a:buClr>
          <a:schemeClr val="tx1">
            <a:lumMod val="60000"/>
            <a:lumOff val="40000"/>
          </a:schemeClr>
        </a:buClr>
        <a:buFont typeface="Arial" panose="020B0604020202020204" pitchFamily="34" charset="0"/>
        <a:buChar char="–"/>
        <a:defRPr sz="2300" kern="1200">
          <a:solidFill>
            <a:schemeClr val="tx1"/>
          </a:solidFill>
          <a:latin typeface="+mn-lt"/>
          <a:ea typeface="+mn-ea"/>
          <a:cs typeface="+mn-cs"/>
        </a:defRPr>
      </a:lvl4pPr>
      <a:lvl5pPr marL="1540648" indent="-237023" algn="l" defTabSz="1185113" rtl="0" eaLnBrk="1" latinLnBrk="0" hangingPunct="1">
        <a:lnSpc>
          <a:spcPct val="90000"/>
        </a:lnSpc>
        <a:spcBef>
          <a:spcPts val="778"/>
        </a:spcBef>
        <a:buClr>
          <a:schemeClr val="tx1">
            <a:lumMod val="60000"/>
            <a:lumOff val="40000"/>
          </a:schemeClr>
        </a:buClr>
        <a:buFont typeface="Arial" panose="020B0604020202020204" pitchFamily="34" charset="0"/>
        <a:buChar char="•"/>
        <a:defRPr sz="2100" kern="1200">
          <a:solidFill>
            <a:schemeClr val="tx1"/>
          </a:solidFill>
          <a:latin typeface="+mn-lt"/>
          <a:ea typeface="+mn-ea"/>
          <a:cs typeface="+mn-cs"/>
        </a:defRPr>
      </a:lvl5pPr>
      <a:lvl6pPr marL="1836925" indent="-237023" algn="l" defTabSz="1185113" rtl="0" eaLnBrk="1" latinLnBrk="0" hangingPunct="1">
        <a:lnSpc>
          <a:spcPct val="90000"/>
        </a:lnSpc>
        <a:spcBef>
          <a:spcPts val="778"/>
        </a:spcBef>
        <a:buClr>
          <a:schemeClr val="tx1">
            <a:lumMod val="60000"/>
            <a:lumOff val="40000"/>
          </a:schemeClr>
        </a:buClr>
        <a:buFont typeface="Arial" panose="020B0604020202020204" pitchFamily="34" charset="0"/>
        <a:buChar char="–"/>
        <a:defRPr sz="2100" kern="1200">
          <a:solidFill>
            <a:schemeClr val="tx1"/>
          </a:solidFill>
          <a:latin typeface="+mn-lt"/>
          <a:ea typeface="+mn-ea"/>
          <a:cs typeface="+mn-cs"/>
        </a:defRPr>
      </a:lvl6pPr>
      <a:lvl7pPr marL="2133204" indent="-237023" algn="l" defTabSz="1185113" rtl="0" eaLnBrk="1" latinLnBrk="0" hangingPunct="1">
        <a:lnSpc>
          <a:spcPct val="90000"/>
        </a:lnSpc>
        <a:spcBef>
          <a:spcPts val="778"/>
        </a:spcBef>
        <a:buClr>
          <a:schemeClr val="tx1">
            <a:lumMod val="60000"/>
            <a:lumOff val="40000"/>
          </a:schemeClr>
        </a:buClr>
        <a:buFont typeface="Arial" panose="020B0604020202020204" pitchFamily="34" charset="0"/>
        <a:buChar char="•"/>
        <a:defRPr sz="2100" kern="1200">
          <a:solidFill>
            <a:schemeClr val="tx1"/>
          </a:solidFill>
          <a:latin typeface="+mn-lt"/>
          <a:ea typeface="+mn-ea"/>
          <a:cs typeface="+mn-cs"/>
        </a:defRPr>
      </a:lvl7pPr>
      <a:lvl8pPr marL="2429482" indent="-237023" algn="l" defTabSz="1185113" rtl="0" eaLnBrk="1" latinLnBrk="0" hangingPunct="1">
        <a:lnSpc>
          <a:spcPct val="90000"/>
        </a:lnSpc>
        <a:spcBef>
          <a:spcPts val="778"/>
        </a:spcBef>
        <a:buClr>
          <a:schemeClr val="tx1">
            <a:lumMod val="60000"/>
            <a:lumOff val="40000"/>
          </a:schemeClr>
        </a:buClr>
        <a:buFont typeface="Arial" panose="020B0604020202020204" pitchFamily="34" charset="0"/>
        <a:buChar char="–"/>
        <a:defRPr sz="2100" kern="1200">
          <a:solidFill>
            <a:schemeClr val="tx1"/>
          </a:solidFill>
          <a:latin typeface="+mn-lt"/>
          <a:ea typeface="+mn-ea"/>
          <a:cs typeface="+mn-cs"/>
        </a:defRPr>
      </a:lvl8pPr>
      <a:lvl9pPr marL="2725761" indent="-237023" algn="l" defTabSz="1185113" rtl="0" eaLnBrk="1" latinLnBrk="0" hangingPunct="1">
        <a:lnSpc>
          <a:spcPct val="90000"/>
        </a:lnSpc>
        <a:spcBef>
          <a:spcPts val="778"/>
        </a:spcBef>
        <a:buClr>
          <a:schemeClr val="tx1">
            <a:lumMod val="60000"/>
            <a:lumOff val="40000"/>
          </a:schemeClr>
        </a:buClr>
        <a:buFont typeface="Arial" panose="020B0604020202020204" pitchFamily="34" charset="0"/>
        <a:buChar char="•"/>
        <a:defRPr sz="2100" kern="1200">
          <a:solidFill>
            <a:schemeClr val="tx1"/>
          </a:solidFill>
          <a:latin typeface="+mn-lt"/>
          <a:ea typeface="+mn-ea"/>
          <a:cs typeface="+mn-cs"/>
        </a:defRPr>
      </a:lvl9pPr>
    </p:bodyStyle>
    <p:otherStyle>
      <a:defPPr>
        <a:defRPr/>
      </a:defPPr>
      <a:lvl1pPr marL="0" algn="l" defTabSz="1185113" rtl="0" eaLnBrk="1" latinLnBrk="0" hangingPunct="1">
        <a:defRPr sz="2300" kern="1200">
          <a:solidFill>
            <a:schemeClr val="tx1"/>
          </a:solidFill>
          <a:latin typeface="+mn-lt"/>
          <a:ea typeface="+mn-ea"/>
          <a:cs typeface="+mn-cs"/>
        </a:defRPr>
      </a:lvl1pPr>
      <a:lvl2pPr marL="592557" algn="l" defTabSz="1185113" rtl="0" eaLnBrk="1" latinLnBrk="0" hangingPunct="1">
        <a:defRPr sz="2300" kern="1200">
          <a:solidFill>
            <a:schemeClr val="tx1"/>
          </a:solidFill>
          <a:latin typeface="+mn-lt"/>
          <a:ea typeface="+mn-ea"/>
          <a:cs typeface="+mn-cs"/>
        </a:defRPr>
      </a:lvl2pPr>
      <a:lvl3pPr marL="1185113" algn="l" defTabSz="1185113" rtl="0" eaLnBrk="1" latinLnBrk="0" hangingPunct="1">
        <a:defRPr sz="2300" kern="1200">
          <a:solidFill>
            <a:schemeClr val="tx1"/>
          </a:solidFill>
          <a:latin typeface="+mn-lt"/>
          <a:ea typeface="+mn-ea"/>
          <a:cs typeface="+mn-cs"/>
        </a:defRPr>
      </a:lvl3pPr>
      <a:lvl4pPr marL="1777670" algn="l" defTabSz="1185113" rtl="0" eaLnBrk="1" latinLnBrk="0" hangingPunct="1">
        <a:defRPr sz="2300" kern="1200">
          <a:solidFill>
            <a:schemeClr val="tx1"/>
          </a:solidFill>
          <a:latin typeface="+mn-lt"/>
          <a:ea typeface="+mn-ea"/>
          <a:cs typeface="+mn-cs"/>
        </a:defRPr>
      </a:lvl4pPr>
      <a:lvl5pPr marL="2370227" algn="l" defTabSz="1185113" rtl="0" eaLnBrk="1" latinLnBrk="0" hangingPunct="1">
        <a:defRPr sz="2300" kern="1200">
          <a:solidFill>
            <a:schemeClr val="tx1"/>
          </a:solidFill>
          <a:latin typeface="+mn-lt"/>
          <a:ea typeface="+mn-ea"/>
          <a:cs typeface="+mn-cs"/>
        </a:defRPr>
      </a:lvl5pPr>
      <a:lvl6pPr marL="2962783" algn="l" defTabSz="1185113" rtl="0" eaLnBrk="1" latinLnBrk="0" hangingPunct="1">
        <a:defRPr sz="2300" kern="1200">
          <a:solidFill>
            <a:schemeClr val="tx1"/>
          </a:solidFill>
          <a:latin typeface="+mn-lt"/>
          <a:ea typeface="+mn-ea"/>
          <a:cs typeface="+mn-cs"/>
        </a:defRPr>
      </a:lvl6pPr>
      <a:lvl7pPr marL="3555340" algn="l" defTabSz="1185113" rtl="0" eaLnBrk="1" latinLnBrk="0" hangingPunct="1">
        <a:defRPr sz="2300" kern="1200">
          <a:solidFill>
            <a:schemeClr val="tx1"/>
          </a:solidFill>
          <a:latin typeface="+mn-lt"/>
          <a:ea typeface="+mn-ea"/>
          <a:cs typeface="+mn-cs"/>
        </a:defRPr>
      </a:lvl7pPr>
      <a:lvl8pPr marL="4147896" algn="l" defTabSz="1185113" rtl="0" eaLnBrk="1" latinLnBrk="0" hangingPunct="1">
        <a:defRPr sz="2300" kern="1200">
          <a:solidFill>
            <a:schemeClr val="tx1"/>
          </a:solidFill>
          <a:latin typeface="+mn-lt"/>
          <a:ea typeface="+mn-ea"/>
          <a:cs typeface="+mn-cs"/>
        </a:defRPr>
      </a:lvl8pPr>
      <a:lvl9pPr marL="4740454" algn="l" defTabSz="1185113" rtl="0" eaLnBrk="1" latinLnBrk="0" hangingPunct="1">
        <a:defRPr sz="23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3" pos="38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9.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8.xml"/><Relationship Id="rId1" Type="http://schemas.openxmlformats.org/officeDocument/2006/relationships/tags" Target="../tags/tag3.xml"/><Relationship Id="rId4" Type="http://schemas.openxmlformats.org/officeDocument/2006/relationships/image" Target="../media/image2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8.xml"/><Relationship Id="rId1" Type="http://schemas.openxmlformats.org/officeDocument/2006/relationships/tags" Target="../tags/tag4.xml"/><Relationship Id="rId4" Type="http://schemas.openxmlformats.org/officeDocument/2006/relationships/image" Target="../media/image2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8.xml"/><Relationship Id="rId1" Type="http://schemas.openxmlformats.org/officeDocument/2006/relationships/tags" Target="../tags/tag5.xml"/><Relationship Id="rId6" Type="http://schemas.openxmlformats.org/officeDocument/2006/relationships/image" Target="../media/image28.tiff"/><Relationship Id="rId5" Type="http://schemas.openxmlformats.org/officeDocument/2006/relationships/image" Target="../media/image27.emf"/><Relationship Id="rId4" Type="http://schemas.openxmlformats.org/officeDocument/2006/relationships/image" Target="../media/image26.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ctrTitle"/>
          </p:nvPr>
        </p:nvSpPr>
        <p:spPr/>
        <p:txBody>
          <a:bodyPr>
            <a:normAutofit/>
          </a:bodyPr>
          <a:lstStyle/>
          <a:p>
            <a:r>
              <a:rPr lang="en-US" dirty="0"/>
              <a:t>ASM File Group Parity Protection</a:t>
            </a:r>
            <a:br>
              <a:rPr lang="en-US" dirty="0"/>
            </a:br>
            <a:r>
              <a:rPr lang="en-US" sz="4000" dirty="0">
                <a:solidFill>
                  <a:srgbClr val="FF0000"/>
                </a:solidFill>
              </a:rPr>
              <a:t>New to ASM for Oracle Database 19c </a:t>
            </a:r>
          </a:p>
        </p:txBody>
      </p:sp>
      <p:sp>
        <p:nvSpPr>
          <p:cNvPr id="14" name="Text Placeholder 5"/>
          <p:cNvSpPr>
            <a:spLocks noGrp="1"/>
          </p:cNvSpPr>
          <p:nvPr>
            <p:ph type="subTitle" idx="1"/>
          </p:nvPr>
        </p:nvSpPr>
        <p:spPr>
          <a:xfrm>
            <a:off x="707407" y="4015233"/>
            <a:ext cx="14840845" cy="1219200"/>
          </a:xfrm>
        </p:spPr>
        <p:txBody>
          <a:bodyPr/>
          <a:lstStyle/>
          <a:p>
            <a:r>
              <a:rPr lang="en-US" dirty="0"/>
              <a:t>Jim Williams</a:t>
            </a:r>
          </a:p>
          <a:p>
            <a:r>
              <a:rPr lang="en-US" dirty="0"/>
              <a:t>ASM Product Manager</a:t>
            </a:r>
          </a:p>
          <a:p>
            <a:r>
              <a:rPr lang="en-US" dirty="0"/>
              <a:t>January, 2019</a:t>
            </a:r>
          </a:p>
        </p:txBody>
      </p:sp>
      <p:sp>
        <p:nvSpPr>
          <p:cNvPr id="5" name="TextBox 4"/>
          <p:cNvSpPr txBox="1"/>
          <p:nvPr/>
        </p:nvSpPr>
        <p:spPr>
          <a:xfrm>
            <a:off x="9654227" y="6460391"/>
            <a:ext cx="1219637" cy="1219200"/>
          </a:xfrm>
          <a:prstGeom prst="rect">
            <a:avLst/>
          </a:prstGeom>
          <a:noFill/>
        </p:spPr>
        <p:txBody>
          <a:bodyPr wrap="none" lIns="0" tIns="0" rIns="0" bIns="0" rtlCol="0">
            <a:noAutofit/>
          </a:bodyPr>
          <a:lstStyle/>
          <a:p>
            <a:pPr>
              <a:lnSpc>
                <a:spcPct val="90000"/>
              </a:lnSpc>
            </a:pPr>
            <a:endParaRPr lang="en-US" dirty="0"/>
          </a:p>
        </p:txBody>
      </p:sp>
      <p:sp>
        <p:nvSpPr>
          <p:cNvPr id="6" name="TextBox 5"/>
          <p:cNvSpPr txBox="1"/>
          <p:nvPr/>
        </p:nvSpPr>
        <p:spPr>
          <a:xfrm>
            <a:off x="9127932" y="5950792"/>
            <a:ext cx="1219637" cy="1219200"/>
          </a:xfrm>
          <a:prstGeom prst="rect">
            <a:avLst/>
          </a:prstGeom>
          <a:noFill/>
        </p:spPr>
        <p:txBody>
          <a:bodyPr wrap="none" lIns="0" tIns="0" rIns="0" bIns="0" rtlCol="0">
            <a:noAutofit/>
          </a:bodyPr>
          <a:lstStyle/>
          <a:p>
            <a:pPr>
              <a:lnSpc>
                <a:spcPct val="90000"/>
              </a:lnSpc>
            </a:pPr>
            <a:endParaRPr lang="en-US" dirty="0"/>
          </a:p>
        </p:txBody>
      </p:sp>
      <p:sp>
        <p:nvSpPr>
          <p:cNvPr id="3" name="TextBox 2"/>
          <p:cNvSpPr txBox="1"/>
          <p:nvPr/>
        </p:nvSpPr>
        <p:spPr>
          <a:xfrm>
            <a:off x="14041286" y="2690519"/>
            <a:ext cx="1219637" cy="1219200"/>
          </a:xfrm>
          <a:prstGeom prst="rect">
            <a:avLst/>
          </a:prstGeom>
          <a:noFill/>
        </p:spPr>
        <p:txBody>
          <a:bodyPr wrap="none" lIns="0" tIns="0" rIns="0" bIns="0" rtlCol="0">
            <a:noAutofit/>
          </a:bodyPr>
          <a:lstStyle/>
          <a:p>
            <a:pPr>
              <a:lnSpc>
                <a:spcPct val="90000"/>
              </a:lnSpc>
            </a:pPr>
            <a:endParaRPr lang="en-US" dirty="0"/>
          </a:p>
        </p:txBody>
      </p:sp>
      <p:sp>
        <p:nvSpPr>
          <p:cNvPr id="2" name="TextBox 1"/>
          <p:cNvSpPr txBox="1"/>
          <p:nvPr/>
        </p:nvSpPr>
        <p:spPr>
          <a:xfrm>
            <a:off x="10370127" y="8998527"/>
            <a:ext cx="914400" cy="914400"/>
          </a:xfrm>
          <a:prstGeom prst="rect">
            <a:avLst/>
          </a:prstGeom>
          <a:noFill/>
        </p:spPr>
        <p:txBody>
          <a:bodyPr wrap="none" lIns="0" tIns="0" rIns="0" bIns="0" rtlCol="0">
            <a:noAutofit/>
          </a:bodyPr>
          <a:lstStyle/>
          <a:p>
            <a:pPr>
              <a:lnSpc>
                <a:spcPct val="90000"/>
              </a:lnSpc>
            </a:pPr>
            <a:endParaRPr lang="en-US" dirty="0"/>
          </a:p>
        </p:txBody>
      </p:sp>
      <p:pic>
        <p:nvPicPr>
          <p:cNvPr id="9" name="Picture 8"/>
          <p:cNvPicPr/>
          <p:nvPr/>
        </p:nvPicPr>
        <p:blipFill>
          <a:blip r:embed="rId3"/>
          <a:stretch>
            <a:fillRect/>
          </a:stretch>
        </p:blipFill>
        <p:spPr>
          <a:xfrm>
            <a:off x="12290156" y="734909"/>
            <a:ext cx="1860892" cy="613443"/>
          </a:xfrm>
          <a:prstGeom prst="rect">
            <a:avLst/>
          </a:prstGeom>
        </p:spPr>
      </p:pic>
    </p:spTree>
    <p:extLst>
      <p:ext uri="{BB962C8B-B14F-4D97-AF65-F5344CB8AC3E}">
        <p14:creationId xmlns:p14="http://schemas.microsoft.com/office/powerpoint/2010/main" val="501220611"/>
      </p:ext>
    </p:extLst>
  </p:cSld>
  <p:clrMapOvr>
    <a:masterClrMapping/>
  </p:clrMapOvr>
  <mc:AlternateContent xmlns:mc="http://schemas.openxmlformats.org/markup-compatibility/2006" xmlns:p14="http://schemas.microsoft.com/office/powerpoint/2010/main">
    <mc:Choice Requires="p14">
      <p:transition spd="med" p14:dur="700" advTm="9347">
        <p:fade/>
      </p:transition>
    </mc:Choice>
    <mc:Fallback xmlns="">
      <p:transition spd="med" advTm="9347">
        <p:fade/>
      </p:transition>
    </mc:Fallback>
  </mc:AlternateContent>
  <p:extLst mod="1">
    <p:ext uri="{E180D4A7-C9FB-4DFB-919C-405C955672EB}">
      <p14:showEvtLst xmlns:p14="http://schemas.microsoft.com/office/powerpoint/2010/main">
        <p14:playEvt time="32" objId="4"/>
      </p14:showEvt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Simple Idea to Address Storage Management Complexity </a:t>
            </a:r>
          </a:p>
        </p:txBody>
      </p:sp>
      <p:sp>
        <p:nvSpPr>
          <p:cNvPr id="3" name="Content Placeholder 2"/>
          <p:cNvSpPr>
            <a:spLocks noGrp="1"/>
          </p:cNvSpPr>
          <p:nvPr>
            <p:ph sz="quarter" idx="4294967295"/>
          </p:nvPr>
        </p:nvSpPr>
        <p:spPr>
          <a:xfrm>
            <a:off x="1626185" y="2476502"/>
            <a:ext cx="14631406" cy="5820833"/>
          </a:xfrm>
        </p:spPr>
        <p:txBody>
          <a:bodyPr/>
          <a:lstStyle/>
          <a:p>
            <a:pPr marL="666625" indent="-666625">
              <a:buFont typeface="+mj-lt"/>
              <a:buAutoNum type="arabicPeriod"/>
            </a:pPr>
            <a:r>
              <a:rPr lang="en-US" dirty="0"/>
              <a:t>Provide an integrated cluster volume manager and file system</a:t>
            </a:r>
          </a:p>
          <a:p>
            <a:pPr marL="666625" indent="-666625">
              <a:buFont typeface="+mj-lt"/>
              <a:buAutoNum type="arabicPeriod"/>
            </a:pPr>
            <a:r>
              <a:rPr lang="en-US" dirty="0"/>
              <a:t>Stripe and mirror files across disks in ASM Disk Groups</a:t>
            </a:r>
          </a:p>
          <a:p>
            <a:pPr marL="666625" indent="-666625">
              <a:buFont typeface="+mj-lt"/>
              <a:buAutoNum type="arabicPeriod"/>
            </a:pPr>
            <a:r>
              <a:rPr lang="en-US" dirty="0"/>
              <a:t>Automatic </a:t>
            </a:r>
            <a:r>
              <a:rPr lang="en-US" i="1" u="sng" dirty="0"/>
              <a:t>rebalance</a:t>
            </a:r>
            <a:r>
              <a:rPr lang="en-US" dirty="0"/>
              <a:t> after storage configuration changes</a:t>
            </a:r>
          </a:p>
          <a:p>
            <a:pPr marL="666625" indent="-666625">
              <a:buFont typeface="+mj-lt"/>
              <a:buAutoNum type="arabicPeriod"/>
            </a:pPr>
            <a:r>
              <a:rPr lang="en-US" dirty="0"/>
              <a:t>Build on the Oracle instance architecture</a:t>
            </a:r>
          </a:p>
          <a:p>
            <a:pPr marL="666625" indent="-666625">
              <a:buFont typeface="+mj-lt"/>
              <a:buAutoNum type="arabicPeriod"/>
            </a:pPr>
            <a:r>
              <a:rPr lang="en-US" dirty="0"/>
              <a:t>I/O operations DO NOT go through the ASM instance!</a:t>
            </a:r>
          </a:p>
          <a:p>
            <a:pPr marL="666625" indent="-666625">
              <a:buFont typeface="+mj-lt"/>
              <a:buAutoNum type="arabicPeriod"/>
            </a:pPr>
            <a:r>
              <a:rPr lang="en-US" dirty="0"/>
              <a:t>Manage storage as a global cluster of </a:t>
            </a:r>
            <a:r>
              <a:rPr lang="en-US" i="1" dirty="0"/>
              <a:t>shared Disk Groups</a:t>
            </a:r>
          </a:p>
        </p:txBody>
      </p:sp>
    </p:spTree>
    <p:custDataLst>
      <p:tags r:id="rId1"/>
    </p:custDataLst>
    <p:extLst>
      <p:ext uri="{BB962C8B-B14F-4D97-AF65-F5344CB8AC3E}">
        <p14:creationId xmlns:p14="http://schemas.microsoft.com/office/powerpoint/2010/main" val="453064152"/>
      </p:ext>
    </p:extLst>
  </p:cSld>
  <p:clrMapOvr>
    <a:masterClrMapping/>
  </p:clrMapOvr>
  <mc:AlternateContent xmlns:mc="http://schemas.openxmlformats.org/markup-compatibility/2006" xmlns:p14="http://schemas.microsoft.com/office/powerpoint/2010/main">
    <mc:Choice Requires="p14">
      <p:transition spd="med" p14:dur="700" advTm="63546">
        <p:fade/>
      </p:transition>
    </mc:Choice>
    <mc:Fallback xmlns="">
      <p:transition spd="med" advTm="6354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51EAA63-D034-42AE-91FA-B13B9518C7BE}" type="slidenum">
              <a:rPr lang="uk-UA" smtClean="0"/>
              <a:pPr/>
              <a:t>3</a:t>
            </a:fld>
            <a:endParaRPr lang="uk-UA" dirty="0"/>
          </a:p>
        </p:txBody>
      </p:sp>
      <p:sp>
        <p:nvSpPr>
          <p:cNvPr id="2" name="Title 1"/>
          <p:cNvSpPr>
            <a:spLocks noGrp="1"/>
          </p:cNvSpPr>
          <p:nvPr>
            <p:ph type="title"/>
          </p:nvPr>
        </p:nvSpPr>
        <p:spPr>
          <a:xfrm>
            <a:off x="709339" y="541867"/>
            <a:ext cx="14838913" cy="944504"/>
          </a:xfrm>
        </p:spPr>
        <p:txBody>
          <a:bodyPr/>
          <a:lstStyle/>
          <a:p>
            <a:r>
              <a:rPr lang="en-US" dirty="0"/>
              <a:t>Diskgroup Oriented Storage Management </a:t>
            </a:r>
            <a:r>
              <a:rPr lang="en-US" u="sng" dirty="0"/>
              <a:t>before 12.2</a:t>
            </a:r>
          </a:p>
        </p:txBody>
      </p:sp>
      <p:sp>
        <p:nvSpPr>
          <p:cNvPr id="18" name="Rectangle 17"/>
          <p:cNvSpPr/>
          <p:nvPr/>
        </p:nvSpPr>
        <p:spPr>
          <a:xfrm>
            <a:off x="7845088" y="2321413"/>
            <a:ext cx="8066892" cy="4768891"/>
          </a:xfrm>
          <a:prstGeom prst="rect">
            <a:avLst/>
          </a:prstGeom>
        </p:spPr>
        <p:txBody>
          <a:bodyPr wrap="square" lIns="118512" tIns="59256" rIns="118512" bIns="59256">
            <a:spAutoFit/>
          </a:bodyPr>
          <a:lstStyle/>
          <a:p>
            <a:pPr marL="368291" indent="-368291">
              <a:lnSpc>
                <a:spcPct val="90000"/>
              </a:lnSpc>
              <a:spcBef>
                <a:spcPts val="997"/>
              </a:spcBef>
              <a:buClr>
                <a:schemeClr val="tx1">
                  <a:lumMod val="60000"/>
                  <a:lumOff val="40000"/>
                </a:schemeClr>
              </a:buClr>
              <a:buFont typeface="Arial"/>
              <a:buChar char="•"/>
            </a:pPr>
            <a:r>
              <a:rPr lang="en-US" sz="3600" dirty="0"/>
              <a:t>Disk Groups contain files striped across disks and optionally mirrored</a:t>
            </a:r>
          </a:p>
          <a:p>
            <a:pPr marL="368291" indent="-368291">
              <a:lnSpc>
                <a:spcPct val="90000"/>
              </a:lnSpc>
              <a:spcBef>
                <a:spcPts val="997"/>
              </a:spcBef>
              <a:buClr>
                <a:schemeClr val="tx1">
                  <a:lumMod val="60000"/>
                  <a:lumOff val="40000"/>
                </a:schemeClr>
              </a:buClr>
              <a:buFont typeface="Arial"/>
              <a:buChar char="•"/>
            </a:pPr>
            <a:r>
              <a:rPr lang="en-US" sz="3600" dirty="0"/>
              <a:t>No distinction between individual databases</a:t>
            </a:r>
          </a:p>
          <a:p>
            <a:pPr marL="368291" indent="-368291">
              <a:lnSpc>
                <a:spcPct val="90000"/>
              </a:lnSpc>
              <a:spcBef>
                <a:spcPts val="997"/>
              </a:spcBef>
              <a:buClr>
                <a:schemeClr val="tx1">
                  <a:lumMod val="60000"/>
                  <a:lumOff val="40000"/>
                </a:schemeClr>
              </a:buClr>
              <a:buFont typeface="Arial"/>
              <a:buChar char="•"/>
            </a:pPr>
            <a:r>
              <a:rPr lang="en-US" sz="3600" dirty="0"/>
              <a:t>Easy to manage, but made database oriented management impossible</a:t>
            </a:r>
          </a:p>
          <a:p>
            <a:pPr marL="216036" indent="-216036">
              <a:lnSpc>
                <a:spcPct val="90000"/>
              </a:lnSpc>
              <a:spcBef>
                <a:spcPts val="997"/>
              </a:spcBef>
              <a:buClr>
                <a:schemeClr val="tx1">
                  <a:lumMod val="60000"/>
                  <a:lumOff val="40000"/>
                </a:schemeClr>
              </a:buClr>
              <a:buFont typeface="Arial"/>
              <a:buChar char="•"/>
            </a:pPr>
            <a:endParaRPr lang="en-US" sz="4100" dirty="0"/>
          </a:p>
          <a:p>
            <a:pPr>
              <a:lnSpc>
                <a:spcPct val="90000"/>
              </a:lnSpc>
              <a:spcBef>
                <a:spcPts val="997"/>
              </a:spcBef>
              <a:buClr>
                <a:schemeClr val="tx1">
                  <a:lumMod val="60000"/>
                  <a:lumOff val="40000"/>
                </a:schemeClr>
              </a:buClr>
            </a:pPr>
            <a:endParaRPr lang="en-US" sz="4100" dirty="0"/>
          </a:p>
        </p:txBody>
      </p:sp>
      <p:grpSp>
        <p:nvGrpSpPr>
          <p:cNvPr id="19" name="Group 18"/>
          <p:cNvGrpSpPr/>
          <p:nvPr/>
        </p:nvGrpSpPr>
        <p:grpSpPr>
          <a:xfrm>
            <a:off x="1541273" y="2215825"/>
            <a:ext cx="4882056" cy="5984889"/>
            <a:chOff x="1155539" y="1823975"/>
            <a:chExt cx="3660231" cy="4488667"/>
          </a:xfrm>
        </p:grpSpPr>
        <p:sp>
          <p:nvSpPr>
            <p:cNvPr id="22" name="TextBox 21"/>
            <p:cNvSpPr txBox="1"/>
            <p:nvPr/>
          </p:nvSpPr>
          <p:spPr>
            <a:xfrm>
              <a:off x="1356370" y="1823975"/>
              <a:ext cx="3081650" cy="530728"/>
            </a:xfrm>
            <a:prstGeom prst="rect">
              <a:avLst/>
            </a:prstGeom>
            <a:noFill/>
          </p:spPr>
          <p:txBody>
            <a:bodyPr wrap="none" lIns="0" tIns="0" rIns="0" bIns="0" rtlCol="0">
              <a:noAutofit/>
            </a:bodyPr>
            <a:lstStyle/>
            <a:p>
              <a:pPr algn="ctr">
                <a:lnSpc>
                  <a:spcPct val="90000"/>
                </a:lnSpc>
              </a:pPr>
              <a:r>
                <a:rPr lang="en-US" sz="2600" dirty="0">
                  <a:solidFill>
                    <a:schemeClr val="accent1"/>
                  </a:solidFill>
                  <a:latin typeface="Calibri"/>
                </a:rPr>
                <a:t>Pre-12.2 Diskgroup Organization</a:t>
              </a:r>
            </a:p>
          </p:txBody>
        </p:sp>
        <p:sp>
          <p:nvSpPr>
            <p:cNvPr id="23" name="Rounded Rectangle 22"/>
            <p:cNvSpPr/>
            <p:nvPr/>
          </p:nvSpPr>
          <p:spPr>
            <a:xfrm>
              <a:off x="1155539" y="2415078"/>
              <a:ext cx="3660231" cy="3081185"/>
            </a:xfrm>
            <a:prstGeom prst="roundRect">
              <a:avLst>
                <a:gd name="adj" fmla="val 8788"/>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3" tIns="60947" rIns="121893" bIns="60947" numCol="1" spcCol="0" rtlCol="0" fromWordArt="0" anchor="t" anchorCtr="0" forceAA="0" compatLnSpc="1">
              <a:prstTxWarp prst="textNoShape">
                <a:avLst/>
              </a:prstTxWarp>
              <a:noAutofit/>
            </a:bodyPr>
            <a:lstStyle/>
            <a:p>
              <a:pPr algn="ctr">
                <a:lnSpc>
                  <a:spcPct val="90000"/>
                </a:lnSpc>
              </a:pPr>
              <a:r>
                <a:rPr lang="en-US" sz="3600" dirty="0" err="1">
                  <a:solidFill>
                    <a:srgbClr val="7F7F7F"/>
                  </a:solidFill>
                  <a:latin typeface="Calibri"/>
                </a:rPr>
                <a:t>Diskgroup</a:t>
              </a:r>
              <a:endParaRPr lang="en-US" sz="3600" dirty="0">
                <a:solidFill>
                  <a:srgbClr val="7F7F7F"/>
                </a:solidFill>
                <a:latin typeface="Calibri"/>
              </a:endParaRPr>
            </a:p>
          </p:txBody>
        </p:sp>
        <p:pic>
          <p:nvPicPr>
            <p:cNvPr id="24" name="Picture 23"/>
            <p:cNvPicPr>
              <a:picLocks noChangeAspect="1"/>
            </p:cNvPicPr>
            <p:nvPr/>
          </p:nvPicPr>
          <p:blipFill>
            <a:blip r:embed="rId4" cstate="print"/>
            <a:stretch>
              <a:fillRect/>
            </a:stretch>
          </p:blipFill>
          <p:spPr>
            <a:xfrm>
              <a:off x="1322430" y="5615505"/>
              <a:ext cx="822851" cy="697137"/>
            </a:xfrm>
            <a:prstGeom prst="rect">
              <a:avLst/>
            </a:prstGeom>
          </p:spPr>
        </p:pic>
        <p:pic>
          <p:nvPicPr>
            <p:cNvPr id="25" name="Picture 24"/>
            <p:cNvPicPr>
              <a:picLocks noChangeAspect="1"/>
            </p:cNvPicPr>
            <p:nvPr/>
          </p:nvPicPr>
          <p:blipFill>
            <a:blip r:embed="rId4" cstate="print"/>
            <a:stretch>
              <a:fillRect/>
            </a:stretch>
          </p:blipFill>
          <p:spPr>
            <a:xfrm>
              <a:off x="2162250" y="5615505"/>
              <a:ext cx="822851" cy="697137"/>
            </a:xfrm>
            <a:prstGeom prst="rect">
              <a:avLst/>
            </a:prstGeom>
          </p:spPr>
        </p:pic>
        <p:pic>
          <p:nvPicPr>
            <p:cNvPr id="26" name="Picture 25"/>
            <p:cNvPicPr>
              <a:picLocks noChangeAspect="1"/>
            </p:cNvPicPr>
            <p:nvPr/>
          </p:nvPicPr>
          <p:blipFill>
            <a:blip r:embed="rId4" cstate="print"/>
            <a:stretch>
              <a:fillRect/>
            </a:stretch>
          </p:blipFill>
          <p:spPr>
            <a:xfrm>
              <a:off x="3002070" y="5615505"/>
              <a:ext cx="822851" cy="697137"/>
            </a:xfrm>
            <a:prstGeom prst="rect">
              <a:avLst/>
            </a:prstGeom>
          </p:spPr>
        </p:pic>
        <p:pic>
          <p:nvPicPr>
            <p:cNvPr id="27" name="Picture 26"/>
            <p:cNvPicPr>
              <a:picLocks noChangeAspect="1"/>
            </p:cNvPicPr>
            <p:nvPr/>
          </p:nvPicPr>
          <p:blipFill>
            <a:blip r:embed="rId4" cstate="print"/>
            <a:stretch>
              <a:fillRect/>
            </a:stretch>
          </p:blipFill>
          <p:spPr>
            <a:xfrm>
              <a:off x="3841889" y="5615505"/>
              <a:ext cx="822851" cy="697137"/>
            </a:xfrm>
            <a:prstGeom prst="rect">
              <a:avLst/>
            </a:prstGeom>
          </p:spPr>
        </p:pic>
        <p:sp>
          <p:nvSpPr>
            <p:cNvPr id="28" name="Rectangle 27"/>
            <p:cNvSpPr/>
            <p:nvPr/>
          </p:nvSpPr>
          <p:spPr>
            <a:xfrm>
              <a:off x="1376399" y="3550073"/>
              <a:ext cx="1400462" cy="322649"/>
            </a:xfrm>
            <a:prstGeom prst="rect">
              <a:avLst/>
            </a:prstGeom>
            <a:solidFill>
              <a:schemeClr val="accent3"/>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DB3 : File 1</a:t>
              </a:r>
            </a:p>
          </p:txBody>
        </p:sp>
        <p:sp>
          <p:nvSpPr>
            <p:cNvPr id="29" name="Rectangle 28"/>
            <p:cNvSpPr/>
            <p:nvPr/>
          </p:nvSpPr>
          <p:spPr>
            <a:xfrm>
              <a:off x="1376399" y="3972263"/>
              <a:ext cx="1400462" cy="322649"/>
            </a:xfrm>
            <a:prstGeom prst="rect">
              <a:avLst/>
            </a:prstGeom>
            <a:solidFill>
              <a:schemeClr val="accent1">
                <a:lumMod val="60000"/>
                <a:lumOff val="4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DB2 : File 2</a:t>
              </a:r>
            </a:p>
          </p:txBody>
        </p:sp>
        <p:sp>
          <p:nvSpPr>
            <p:cNvPr id="30" name="Rectangle 29"/>
            <p:cNvSpPr/>
            <p:nvPr/>
          </p:nvSpPr>
          <p:spPr>
            <a:xfrm>
              <a:off x="2982811" y="3972262"/>
              <a:ext cx="1400462" cy="322649"/>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DB1 : File 3</a:t>
              </a:r>
            </a:p>
          </p:txBody>
        </p:sp>
        <p:sp>
          <p:nvSpPr>
            <p:cNvPr id="31" name="Rectangle 30"/>
            <p:cNvSpPr/>
            <p:nvPr/>
          </p:nvSpPr>
          <p:spPr>
            <a:xfrm>
              <a:off x="2975947" y="3127885"/>
              <a:ext cx="1400462" cy="322649"/>
            </a:xfrm>
            <a:prstGeom prst="rect">
              <a:avLst/>
            </a:prstGeom>
            <a:solidFill>
              <a:schemeClr val="accent3"/>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DB3 : File 3</a:t>
              </a:r>
            </a:p>
          </p:txBody>
        </p:sp>
        <p:sp>
          <p:nvSpPr>
            <p:cNvPr id="32" name="Rectangle 31"/>
            <p:cNvSpPr/>
            <p:nvPr/>
          </p:nvSpPr>
          <p:spPr>
            <a:xfrm>
              <a:off x="2989676" y="3539777"/>
              <a:ext cx="1400462" cy="322649"/>
            </a:xfrm>
            <a:prstGeom prst="rect">
              <a:avLst/>
            </a:prstGeom>
            <a:solidFill>
              <a:schemeClr val="accent1">
                <a:lumMod val="60000"/>
                <a:lumOff val="4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DB2 : File 1</a:t>
              </a:r>
            </a:p>
          </p:txBody>
        </p:sp>
        <p:sp>
          <p:nvSpPr>
            <p:cNvPr id="33" name="Rectangle 32"/>
            <p:cNvSpPr/>
            <p:nvPr/>
          </p:nvSpPr>
          <p:spPr>
            <a:xfrm>
              <a:off x="1376399" y="3127883"/>
              <a:ext cx="1400462" cy="322649"/>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DB1 : File 1</a:t>
              </a:r>
            </a:p>
          </p:txBody>
        </p:sp>
        <p:sp>
          <p:nvSpPr>
            <p:cNvPr id="34" name="Rectangle 33"/>
            <p:cNvSpPr/>
            <p:nvPr/>
          </p:nvSpPr>
          <p:spPr>
            <a:xfrm>
              <a:off x="3003406" y="4816641"/>
              <a:ext cx="1400462" cy="322649"/>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DB1 : File 2</a:t>
              </a:r>
            </a:p>
          </p:txBody>
        </p:sp>
        <p:sp>
          <p:nvSpPr>
            <p:cNvPr id="35" name="Rectangle 34"/>
            <p:cNvSpPr/>
            <p:nvPr/>
          </p:nvSpPr>
          <p:spPr>
            <a:xfrm>
              <a:off x="2982811" y="4384156"/>
              <a:ext cx="1400462" cy="322649"/>
            </a:xfrm>
            <a:prstGeom prst="rect">
              <a:avLst/>
            </a:prstGeom>
            <a:solidFill>
              <a:schemeClr val="accent1">
                <a:lumMod val="60000"/>
                <a:lumOff val="4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DB2 : File 3</a:t>
              </a:r>
            </a:p>
          </p:txBody>
        </p:sp>
        <p:sp>
          <p:nvSpPr>
            <p:cNvPr id="36" name="Rectangle 35"/>
            <p:cNvSpPr/>
            <p:nvPr/>
          </p:nvSpPr>
          <p:spPr>
            <a:xfrm>
              <a:off x="1376399" y="4394452"/>
              <a:ext cx="1400462" cy="322649"/>
            </a:xfrm>
            <a:prstGeom prst="rect">
              <a:avLst/>
            </a:prstGeom>
            <a:solidFill>
              <a:schemeClr val="accent3"/>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DB3 : File 2</a:t>
              </a:r>
            </a:p>
          </p:txBody>
        </p:sp>
        <p:sp>
          <p:nvSpPr>
            <p:cNvPr id="37" name="Rectangle 36"/>
            <p:cNvSpPr/>
            <p:nvPr/>
          </p:nvSpPr>
          <p:spPr>
            <a:xfrm>
              <a:off x="1376399" y="4816641"/>
              <a:ext cx="1400462" cy="322649"/>
            </a:xfrm>
            <a:prstGeom prst="rect">
              <a:avLst/>
            </a:prstGeom>
            <a:solidFill>
              <a:schemeClr val="accent1">
                <a:lumMod val="60000"/>
                <a:lumOff val="4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DB2 : File 4</a:t>
              </a:r>
            </a:p>
          </p:txBody>
        </p:sp>
      </p:grpSp>
    </p:spTree>
    <p:custDataLst>
      <p:tags r:id="rId1"/>
    </p:custDataLst>
    <p:extLst>
      <p:ext uri="{BB962C8B-B14F-4D97-AF65-F5344CB8AC3E}">
        <p14:creationId xmlns:p14="http://schemas.microsoft.com/office/powerpoint/2010/main" val="2616027047"/>
      </p:ext>
    </p:extLst>
  </p:cSld>
  <p:clrMapOvr>
    <a:masterClrMapping/>
  </p:clrMapOvr>
  <mc:AlternateContent xmlns:mc="http://schemas.openxmlformats.org/markup-compatibility/2006" xmlns:p14="http://schemas.microsoft.com/office/powerpoint/2010/main">
    <mc:Choice Requires="p14">
      <p:transition spd="med" p14:dur="700" advTm="35128">
        <p:fade/>
      </p:transition>
    </mc:Choice>
    <mc:Fallback xmlns="">
      <p:transition spd="med" advTm="3512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51EAA63-D034-42AE-91FA-B13B9518C7BE}" type="slidenum">
              <a:rPr lang="uk-UA" smtClean="0"/>
              <a:pPr/>
              <a:t>4</a:t>
            </a:fld>
            <a:endParaRPr lang="uk-UA" dirty="0"/>
          </a:p>
        </p:txBody>
      </p:sp>
      <p:sp>
        <p:nvSpPr>
          <p:cNvPr id="2" name="Title 1"/>
          <p:cNvSpPr>
            <a:spLocks noGrp="1"/>
          </p:cNvSpPr>
          <p:nvPr>
            <p:ph type="title"/>
          </p:nvPr>
        </p:nvSpPr>
        <p:spPr>
          <a:xfrm>
            <a:off x="709339" y="541869"/>
            <a:ext cx="14838913" cy="778933"/>
          </a:xfrm>
        </p:spPr>
        <p:txBody>
          <a:bodyPr/>
          <a:lstStyle/>
          <a:p>
            <a:r>
              <a:rPr lang="en-US" dirty="0"/>
              <a:t>12.2 Introduced Database Oriented Storage Management</a:t>
            </a:r>
          </a:p>
        </p:txBody>
      </p:sp>
      <p:sp>
        <p:nvSpPr>
          <p:cNvPr id="18" name="Rectangle 17"/>
          <p:cNvSpPr/>
          <p:nvPr/>
        </p:nvSpPr>
        <p:spPr>
          <a:xfrm>
            <a:off x="7335243" y="2823102"/>
            <a:ext cx="8757654" cy="4926647"/>
          </a:xfrm>
          <a:prstGeom prst="rect">
            <a:avLst/>
          </a:prstGeom>
        </p:spPr>
        <p:txBody>
          <a:bodyPr wrap="square" lIns="118512" tIns="59256" rIns="118512" bIns="59256">
            <a:spAutoFit/>
          </a:bodyPr>
          <a:lstStyle/>
          <a:p>
            <a:pPr marL="368291" indent="-368291">
              <a:lnSpc>
                <a:spcPct val="90000"/>
              </a:lnSpc>
              <a:spcBef>
                <a:spcPts val="997"/>
              </a:spcBef>
              <a:buClr>
                <a:schemeClr val="tx1">
                  <a:lumMod val="60000"/>
                  <a:lumOff val="40000"/>
                </a:schemeClr>
              </a:buClr>
              <a:buFont typeface="Arial"/>
              <a:buChar char="•"/>
            </a:pPr>
            <a:r>
              <a:rPr lang="en-US" sz="3600" dirty="0"/>
              <a:t>New Disk Group type: Flex Disk Groups</a:t>
            </a:r>
          </a:p>
          <a:p>
            <a:pPr marL="368291" indent="-368291">
              <a:lnSpc>
                <a:spcPct val="90000"/>
              </a:lnSpc>
              <a:spcBef>
                <a:spcPts val="997"/>
              </a:spcBef>
              <a:buClr>
                <a:schemeClr val="tx1">
                  <a:lumMod val="60000"/>
                  <a:lumOff val="40000"/>
                </a:schemeClr>
              </a:buClr>
              <a:buFont typeface="Arial"/>
              <a:buChar char="•"/>
            </a:pPr>
            <a:r>
              <a:rPr lang="en-US" sz="3600" dirty="0"/>
              <a:t>Flex Disk Groups provide File Groups</a:t>
            </a:r>
          </a:p>
          <a:p>
            <a:pPr marL="368291" indent="-368291">
              <a:lnSpc>
                <a:spcPct val="90000"/>
              </a:lnSpc>
              <a:spcBef>
                <a:spcPts val="997"/>
              </a:spcBef>
              <a:buClr>
                <a:schemeClr val="tx1">
                  <a:lumMod val="60000"/>
                  <a:lumOff val="40000"/>
                </a:schemeClr>
              </a:buClr>
              <a:buFont typeface="Arial"/>
              <a:buChar char="•"/>
            </a:pPr>
            <a:r>
              <a:rPr lang="en-US" sz="3600" dirty="0"/>
              <a:t>A </a:t>
            </a:r>
            <a:r>
              <a:rPr lang="en-US" sz="3600" i="1" dirty="0"/>
              <a:t>File Group </a:t>
            </a:r>
            <a:r>
              <a:rPr lang="en-US" sz="3600" dirty="0"/>
              <a:t>is the collection of files belonging to individual databases or PDBs</a:t>
            </a:r>
          </a:p>
          <a:p>
            <a:pPr marL="368291" indent="-368291">
              <a:lnSpc>
                <a:spcPct val="90000"/>
              </a:lnSpc>
              <a:spcBef>
                <a:spcPts val="997"/>
              </a:spcBef>
              <a:buClr>
                <a:schemeClr val="tx1">
                  <a:lumMod val="60000"/>
                  <a:lumOff val="40000"/>
                </a:schemeClr>
              </a:buClr>
              <a:buFont typeface="Arial"/>
              <a:buChar char="•"/>
            </a:pPr>
            <a:r>
              <a:rPr lang="en-US" sz="3600" dirty="0"/>
              <a:t>A File Group’s name defaults to the database or PDB name</a:t>
            </a:r>
          </a:p>
          <a:p>
            <a:pPr marL="216036" indent="-216036">
              <a:lnSpc>
                <a:spcPct val="90000"/>
              </a:lnSpc>
              <a:spcBef>
                <a:spcPts val="997"/>
              </a:spcBef>
              <a:buClr>
                <a:schemeClr val="tx1">
                  <a:lumMod val="60000"/>
                  <a:lumOff val="40000"/>
                </a:schemeClr>
              </a:buClr>
              <a:buFont typeface="Arial"/>
              <a:buChar char="•"/>
            </a:pPr>
            <a:endParaRPr lang="en-US" sz="3600" dirty="0"/>
          </a:p>
          <a:p>
            <a:pPr>
              <a:lnSpc>
                <a:spcPct val="90000"/>
              </a:lnSpc>
              <a:spcBef>
                <a:spcPts val="997"/>
              </a:spcBef>
              <a:buClr>
                <a:schemeClr val="tx1">
                  <a:lumMod val="60000"/>
                  <a:lumOff val="40000"/>
                </a:schemeClr>
              </a:buClr>
            </a:pPr>
            <a:endParaRPr lang="en-US" sz="3600" dirty="0"/>
          </a:p>
        </p:txBody>
      </p:sp>
      <p:grpSp>
        <p:nvGrpSpPr>
          <p:cNvPr id="19" name="Group 18"/>
          <p:cNvGrpSpPr/>
          <p:nvPr/>
        </p:nvGrpSpPr>
        <p:grpSpPr>
          <a:xfrm>
            <a:off x="1050829" y="1919329"/>
            <a:ext cx="4882056" cy="6001917"/>
            <a:chOff x="7199764" y="1727229"/>
            <a:chExt cx="3660231" cy="4501438"/>
          </a:xfrm>
        </p:grpSpPr>
        <p:sp>
          <p:nvSpPr>
            <p:cNvPr id="21" name="TextBox 20"/>
            <p:cNvSpPr txBox="1"/>
            <p:nvPr/>
          </p:nvSpPr>
          <p:spPr>
            <a:xfrm>
              <a:off x="8221689" y="1727229"/>
              <a:ext cx="1512308" cy="530728"/>
            </a:xfrm>
            <a:prstGeom prst="rect">
              <a:avLst/>
            </a:prstGeom>
            <a:noFill/>
          </p:spPr>
          <p:txBody>
            <a:bodyPr wrap="none" lIns="0" tIns="0" rIns="0" bIns="0" rtlCol="0">
              <a:noAutofit/>
            </a:bodyPr>
            <a:lstStyle/>
            <a:p>
              <a:pPr algn="ctr">
                <a:lnSpc>
                  <a:spcPct val="90000"/>
                </a:lnSpc>
              </a:pPr>
              <a:r>
                <a:rPr lang="en-US" sz="2600" dirty="0">
                  <a:solidFill>
                    <a:srgbClr val="FF0000"/>
                  </a:solidFill>
                  <a:latin typeface="Calibri"/>
                </a:rPr>
                <a:t>12.2 Flex </a:t>
              </a:r>
              <a:r>
                <a:rPr lang="en-US" sz="2600" dirty="0" err="1">
                  <a:solidFill>
                    <a:srgbClr val="FF0000"/>
                  </a:solidFill>
                  <a:latin typeface="Calibri"/>
                </a:rPr>
                <a:t>Diskgroup</a:t>
              </a:r>
              <a:r>
                <a:rPr lang="en-US" sz="2600" dirty="0">
                  <a:solidFill>
                    <a:srgbClr val="FF0000"/>
                  </a:solidFill>
                  <a:latin typeface="Calibri"/>
                </a:rPr>
                <a:t> Organization</a:t>
              </a:r>
            </a:p>
          </p:txBody>
        </p:sp>
        <p:sp>
          <p:nvSpPr>
            <p:cNvPr id="22" name="Rounded Rectangle 21"/>
            <p:cNvSpPr/>
            <p:nvPr/>
          </p:nvSpPr>
          <p:spPr>
            <a:xfrm>
              <a:off x="7199764" y="2351698"/>
              <a:ext cx="3660231" cy="3081185"/>
            </a:xfrm>
            <a:prstGeom prst="roundRect">
              <a:avLst>
                <a:gd name="adj" fmla="val 8788"/>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3" tIns="60947" rIns="121893" bIns="60947" numCol="1" spcCol="0" rtlCol="0" fromWordArt="0" anchor="t" anchorCtr="0" forceAA="0" compatLnSpc="1">
              <a:prstTxWarp prst="textNoShape">
                <a:avLst/>
              </a:prstTxWarp>
              <a:noAutofit/>
            </a:bodyPr>
            <a:lstStyle/>
            <a:p>
              <a:pPr algn="ctr">
                <a:lnSpc>
                  <a:spcPct val="90000"/>
                </a:lnSpc>
              </a:pPr>
              <a:r>
                <a:rPr lang="en-US" sz="3600" dirty="0">
                  <a:solidFill>
                    <a:srgbClr val="7F7F7F"/>
                  </a:solidFill>
                  <a:latin typeface="Calibri"/>
                </a:rPr>
                <a:t>Flex </a:t>
              </a:r>
              <a:r>
                <a:rPr lang="en-US" sz="3600" dirty="0" err="1">
                  <a:solidFill>
                    <a:srgbClr val="7F7F7F"/>
                  </a:solidFill>
                  <a:latin typeface="Calibri"/>
                </a:rPr>
                <a:t>Diskgroup</a:t>
              </a:r>
              <a:endParaRPr lang="en-US" sz="3600" dirty="0">
                <a:solidFill>
                  <a:srgbClr val="7F7F7F"/>
                </a:solidFill>
                <a:latin typeface="Calibri"/>
              </a:endParaRPr>
            </a:p>
          </p:txBody>
        </p:sp>
        <p:sp>
          <p:nvSpPr>
            <p:cNvPr id="23" name="Rounded Rectangle 22"/>
            <p:cNvSpPr/>
            <p:nvPr/>
          </p:nvSpPr>
          <p:spPr>
            <a:xfrm>
              <a:off x="7289010" y="3079373"/>
              <a:ext cx="1078987" cy="2236807"/>
            </a:xfrm>
            <a:prstGeom prst="roundRect">
              <a:avLst>
                <a:gd name="adj" fmla="val 8788"/>
              </a:avLst>
            </a:prstGeom>
            <a:solidFill>
              <a:schemeClr val="bg1">
                <a:lumMod val="75000"/>
              </a:schemeClr>
            </a:solidFill>
            <a:ln w="9525" cmpd="sng">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3" tIns="60947" rIns="121893" bIns="60947" numCol="1" spcCol="0" rtlCol="0" fromWordArt="0" anchor="t" anchorCtr="0" forceAA="0" compatLnSpc="1">
              <a:prstTxWarp prst="textNoShape">
                <a:avLst/>
              </a:prstTxWarp>
              <a:noAutofit/>
            </a:bodyPr>
            <a:lstStyle/>
            <a:p>
              <a:pPr algn="ctr">
                <a:lnSpc>
                  <a:spcPct val="90000"/>
                </a:lnSpc>
              </a:pPr>
              <a:r>
                <a:rPr lang="en-US" sz="3600" dirty="0">
                  <a:solidFill>
                    <a:srgbClr val="7F7F7F"/>
                  </a:solidFill>
                  <a:latin typeface="Calibri"/>
                </a:rPr>
                <a:t>DB1</a:t>
              </a:r>
            </a:p>
          </p:txBody>
        </p:sp>
        <p:sp>
          <p:nvSpPr>
            <p:cNvPr id="24" name="Rectangle 23"/>
            <p:cNvSpPr/>
            <p:nvPr/>
          </p:nvSpPr>
          <p:spPr>
            <a:xfrm>
              <a:off x="7351975" y="3628785"/>
              <a:ext cx="974832" cy="322649"/>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File 1</a:t>
              </a:r>
            </a:p>
          </p:txBody>
        </p:sp>
        <p:sp>
          <p:nvSpPr>
            <p:cNvPr id="25" name="Rectangle 24"/>
            <p:cNvSpPr/>
            <p:nvPr/>
          </p:nvSpPr>
          <p:spPr>
            <a:xfrm>
              <a:off x="7345110" y="3992964"/>
              <a:ext cx="974832" cy="322649"/>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File 2</a:t>
              </a:r>
            </a:p>
          </p:txBody>
        </p:sp>
        <p:sp>
          <p:nvSpPr>
            <p:cNvPr id="26" name="Rectangle 25"/>
            <p:cNvSpPr/>
            <p:nvPr/>
          </p:nvSpPr>
          <p:spPr>
            <a:xfrm>
              <a:off x="7345110" y="4357143"/>
              <a:ext cx="974832" cy="322649"/>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File 3</a:t>
              </a:r>
            </a:p>
          </p:txBody>
        </p:sp>
        <p:sp>
          <p:nvSpPr>
            <p:cNvPr id="27" name="Rounded Rectangle 26"/>
            <p:cNvSpPr/>
            <p:nvPr/>
          </p:nvSpPr>
          <p:spPr>
            <a:xfrm>
              <a:off x="8480090" y="3072507"/>
              <a:ext cx="1078987" cy="2236807"/>
            </a:xfrm>
            <a:prstGeom prst="roundRect">
              <a:avLst>
                <a:gd name="adj" fmla="val 8788"/>
              </a:avLst>
            </a:prstGeom>
            <a:solidFill>
              <a:schemeClr val="bg1">
                <a:lumMod val="75000"/>
              </a:schemeClr>
            </a:solidFill>
            <a:ln w="9525" cmpd="sng">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3" tIns="60947" rIns="121893" bIns="60947" numCol="1" spcCol="0" rtlCol="0" fromWordArt="0" anchor="t" anchorCtr="0" forceAA="0" compatLnSpc="1">
              <a:prstTxWarp prst="textNoShape">
                <a:avLst/>
              </a:prstTxWarp>
              <a:noAutofit/>
            </a:bodyPr>
            <a:lstStyle/>
            <a:p>
              <a:pPr algn="ctr">
                <a:lnSpc>
                  <a:spcPct val="90000"/>
                </a:lnSpc>
              </a:pPr>
              <a:r>
                <a:rPr lang="en-US" sz="3600" dirty="0">
                  <a:solidFill>
                    <a:srgbClr val="7F7F7F"/>
                  </a:solidFill>
                  <a:latin typeface="Calibri"/>
                </a:rPr>
                <a:t>DB2</a:t>
              </a:r>
            </a:p>
          </p:txBody>
        </p:sp>
        <p:sp>
          <p:nvSpPr>
            <p:cNvPr id="28" name="Rectangle 27"/>
            <p:cNvSpPr/>
            <p:nvPr/>
          </p:nvSpPr>
          <p:spPr>
            <a:xfrm>
              <a:off x="8543055" y="3628785"/>
              <a:ext cx="974832" cy="322649"/>
            </a:xfrm>
            <a:prstGeom prst="rect">
              <a:avLst/>
            </a:prstGeom>
            <a:solidFill>
              <a:schemeClr val="accent1">
                <a:lumMod val="60000"/>
                <a:lumOff val="4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File 1</a:t>
              </a:r>
            </a:p>
          </p:txBody>
        </p:sp>
        <p:sp>
          <p:nvSpPr>
            <p:cNvPr id="29" name="Rectangle 28"/>
            <p:cNvSpPr/>
            <p:nvPr/>
          </p:nvSpPr>
          <p:spPr>
            <a:xfrm>
              <a:off x="8536190" y="3990592"/>
              <a:ext cx="974832" cy="322649"/>
            </a:xfrm>
            <a:prstGeom prst="rect">
              <a:avLst/>
            </a:prstGeom>
            <a:solidFill>
              <a:schemeClr val="accent1">
                <a:lumMod val="60000"/>
                <a:lumOff val="4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File 2</a:t>
              </a:r>
            </a:p>
          </p:txBody>
        </p:sp>
        <p:sp>
          <p:nvSpPr>
            <p:cNvPr id="30" name="Rectangle 29"/>
            <p:cNvSpPr/>
            <p:nvPr/>
          </p:nvSpPr>
          <p:spPr>
            <a:xfrm>
              <a:off x="8536190" y="4352399"/>
              <a:ext cx="974832" cy="322649"/>
            </a:xfrm>
            <a:prstGeom prst="rect">
              <a:avLst/>
            </a:prstGeom>
            <a:solidFill>
              <a:schemeClr val="accent1">
                <a:lumMod val="60000"/>
                <a:lumOff val="4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File 3</a:t>
              </a:r>
            </a:p>
          </p:txBody>
        </p:sp>
        <p:sp>
          <p:nvSpPr>
            <p:cNvPr id="31" name="Rectangle 30"/>
            <p:cNvSpPr/>
            <p:nvPr/>
          </p:nvSpPr>
          <p:spPr>
            <a:xfrm>
              <a:off x="8528763" y="4714206"/>
              <a:ext cx="974832" cy="322649"/>
            </a:xfrm>
            <a:prstGeom prst="rect">
              <a:avLst/>
            </a:prstGeom>
            <a:solidFill>
              <a:schemeClr val="accent1">
                <a:lumMod val="60000"/>
                <a:lumOff val="4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File 4</a:t>
              </a:r>
            </a:p>
          </p:txBody>
        </p:sp>
        <p:sp>
          <p:nvSpPr>
            <p:cNvPr id="32" name="Rounded Rectangle 31"/>
            <p:cNvSpPr/>
            <p:nvPr/>
          </p:nvSpPr>
          <p:spPr>
            <a:xfrm>
              <a:off x="9671169" y="3072508"/>
              <a:ext cx="1078987" cy="2236807"/>
            </a:xfrm>
            <a:prstGeom prst="roundRect">
              <a:avLst>
                <a:gd name="adj" fmla="val 8788"/>
              </a:avLst>
            </a:prstGeom>
            <a:solidFill>
              <a:schemeClr val="bg1">
                <a:lumMod val="75000"/>
              </a:schemeClr>
            </a:solidFill>
            <a:ln w="9525" cmpd="sng">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3" tIns="60947" rIns="121893" bIns="60947" numCol="1" spcCol="0" rtlCol="0" fromWordArt="0" anchor="t" anchorCtr="0" forceAA="0" compatLnSpc="1">
              <a:prstTxWarp prst="textNoShape">
                <a:avLst/>
              </a:prstTxWarp>
              <a:noAutofit/>
            </a:bodyPr>
            <a:lstStyle/>
            <a:p>
              <a:pPr algn="ctr">
                <a:lnSpc>
                  <a:spcPct val="90000"/>
                </a:lnSpc>
              </a:pPr>
              <a:r>
                <a:rPr lang="en-US" sz="3600" dirty="0">
                  <a:solidFill>
                    <a:srgbClr val="7F7F7F"/>
                  </a:solidFill>
                  <a:latin typeface="Calibri"/>
                </a:rPr>
                <a:t>DB3</a:t>
              </a:r>
            </a:p>
          </p:txBody>
        </p:sp>
        <p:sp>
          <p:nvSpPr>
            <p:cNvPr id="33" name="Rectangle 32"/>
            <p:cNvSpPr/>
            <p:nvPr/>
          </p:nvSpPr>
          <p:spPr>
            <a:xfrm>
              <a:off x="9734134" y="3628785"/>
              <a:ext cx="974832" cy="322649"/>
            </a:xfrm>
            <a:prstGeom prst="rect">
              <a:avLst/>
            </a:prstGeom>
            <a:solidFill>
              <a:schemeClr val="accent3"/>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File 1</a:t>
              </a:r>
            </a:p>
          </p:txBody>
        </p:sp>
        <p:sp>
          <p:nvSpPr>
            <p:cNvPr id="34" name="Rectangle 33"/>
            <p:cNvSpPr/>
            <p:nvPr/>
          </p:nvSpPr>
          <p:spPr>
            <a:xfrm>
              <a:off x="9727269" y="3992964"/>
              <a:ext cx="974832" cy="322649"/>
            </a:xfrm>
            <a:prstGeom prst="rect">
              <a:avLst/>
            </a:prstGeom>
            <a:solidFill>
              <a:schemeClr val="accent3"/>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File 2</a:t>
              </a:r>
            </a:p>
          </p:txBody>
        </p:sp>
        <p:sp>
          <p:nvSpPr>
            <p:cNvPr id="35" name="Rectangle 34"/>
            <p:cNvSpPr/>
            <p:nvPr/>
          </p:nvSpPr>
          <p:spPr>
            <a:xfrm>
              <a:off x="9727269" y="4357143"/>
              <a:ext cx="974832" cy="322649"/>
            </a:xfrm>
            <a:prstGeom prst="rect">
              <a:avLst/>
            </a:prstGeom>
            <a:solidFill>
              <a:schemeClr val="accent3"/>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solidFill>
                    <a:srgbClr val="FFFFFF"/>
                  </a:solidFill>
                  <a:latin typeface="Calibri"/>
                </a:rPr>
                <a:t>File 3</a:t>
              </a:r>
            </a:p>
          </p:txBody>
        </p:sp>
        <p:pic>
          <p:nvPicPr>
            <p:cNvPr id="36" name="Picture 35"/>
            <p:cNvPicPr>
              <a:picLocks noChangeAspect="1"/>
            </p:cNvPicPr>
            <p:nvPr/>
          </p:nvPicPr>
          <p:blipFill>
            <a:blip r:embed="rId4" cstate="print"/>
            <a:stretch>
              <a:fillRect/>
            </a:stretch>
          </p:blipFill>
          <p:spPr>
            <a:xfrm>
              <a:off x="7387251" y="5531530"/>
              <a:ext cx="822851" cy="697137"/>
            </a:xfrm>
            <a:prstGeom prst="rect">
              <a:avLst/>
            </a:prstGeom>
          </p:spPr>
        </p:pic>
        <p:pic>
          <p:nvPicPr>
            <p:cNvPr id="37" name="Picture 36"/>
            <p:cNvPicPr>
              <a:picLocks noChangeAspect="1"/>
            </p:cNvPicPr>
            <p:nvPr/>
          </p:nvPicPr>
          <p:blipFill>
            <a:blip r:embed="rId4" cstate="print"/>
            <a:stretch>
              <a:fillRect/>
            </a:stretch>
          </p:blipFill>
          <p:spPr>
            <a:xfrm>
              <a:off x="8227071" y="5531530"/>
              <a:ext cx="822851" cy="697137"/>
            </a:xfrm>
            <a:prstGeom prst="rect">
              <a:avLst/>
            </a:prstGeom>
          </p:spPr>
        </p:pic>
        <p:pic>
          <p:nvPicPr>
            <p:cNvPr id="38" name="Picture 37"/>
            <p:cNvPicPr>
              <a:picLocks noChangeAspect="1"/>
            </p:cNvPicPr>
            <p:nvPr/>
          </p:nvPicPr>
          <p:blipFill>
            <a:blip r:embed="rId4" cstate="print"/>
            <a:stretch>
              <a:fillRect/>
            </a:stretch>
          </p:blipFill>
          <p:spPr>
            <a:xfrm>
              <a:off x="9066891" y="5531530"/>
              <a:ext cx="822851" cy="697137"/>
            </a:xfrm>
            <a:prstGeom prst="rect">
              <a:avLst/>
            </a:prstGeom>
          </p:spPr>
        </p:pic>
        <p:pic>
          <p:nvPicPr>
            <p:cNvPr id="39" name="Picture 38"/>
            <p:cNvPicPr>
              <a:picLocks noChangeAspect="1"/>
            </p:cNvPicPr>
            <p:nvPr/>
          </p:nvPicPr>
          <p:blipFill>
            <a:blip r:embed="rId4" cstate="print"/>
            <a:stretch>
              <a:fillRect/>
            </a:stretch>
          </p:blipFill>
          <p:spPr>
            <a:xfrm>
              <a:off x="9906710" y="5531530"/>
              <a:ext cx="822851" cy="697137"/>
            </a:xfrm>
            <a:prstGeom prst="rect">
              <a:avLst/>
            </a:prstGeom>
          </p:spPr>
        </p:pic>
        <p:sp>
          <p:nvSpPr>
            <p:cNvPr id="40" name="TextBox 39"/>
            <p:cNvSpPr txBox="1"/>
            <p:nvPr/>
          </p:nvSpPr>
          <p:spPr>
            <a:xfrm>
              <a:off x="7280703" y="2123334"/>
              <a:ext cx="916905" cy="259322"/>
            </a:xfrm>
            <a:prstGeom prst="rect">
              <a:avLst/>
            </a:prstGeom>
            <a:noFill/>
          </p:spPr>
          <p:txBody>
            <a:bodyPr wrap="none" lIns="0" tIns="0" rIns="0" bIns="0" rtlCol="0">
              <a:noAutofit/>
            </a:bodyPr>
            <a:lstStyle/>
            <a:p>
              <a:pPr>
                <a:lnSpc>
                  <a:spcPct val="90000"/>
                </a:lnSpc>
              </a:pPr>
              <a:r>
                <a:rPr lang="en-US" sz="2100" dirty="0">
                  <a:solidFill>
                    <a:srgbClr val="5F5F5F"/>
                  </a:solidFill>
                  <a:latin typeface="Calibri"/>
                </a:rPr>
                <a:t>File Group</a:t>
              </a:r>
            </a:p>
          </p:txBody>
        </p:sp>
      </p:grpSp>
      <p:cxnSp>
        <p:nvCxnSpPr>
          <p:cNvPr id="41" name="Straight Connector 40"/>
          <p:cNvCxnSpPr>
            <a:stCxn id="23" idx="0"/>
            <a:endCxn id="40" idx="2"/>
          </p:cNvCxnSpPr>
          <p:nvPr/>
        </p:nvCxnSpPr>
        <p:spPr>
          <a:xfrm flipH="1" flipV="1">
            <a:off x="1770274" y="2793231"/>
            <a:ext cx="119173" cy="928956"/>
          </a:xfrm>
          <a:prstGeom prst="line">
            <a:avLst/>
          </a:prstGeom>
          <a:ln w="19050">
            <a:solidFill>
              <a:schemeClr val="tx1"/>
            </a:solidFill>
            <a:miter lim="800000"/>
            <a:headEnd type="oval"/>
            <a:tailEnd type="ova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5330536" y="2201459"/>
            <a:ext cx="1772760" cy="685756"/>
          </a:xfrm>
          <a:prstGeom prst="rect">
            <a:avLst/>
          </a:prstGeom>
          <a:noFill/>
        </p:spPr>
        <p:txBody>
          <a:bodyPr wrap="none" lIns="0" tIns="0" rIns="0" bIns="0" rtlCol="0">
            <a:noAutofit/>
          </a:bodyPr>
          <a:lstStyle/>
          <a:p>
            <a:pPr algn="ctr">
              <a:lnSpc>
                <a:spcPct val="90000"/>
              </a:lnSpc>
            </a:pPr>
            <a:endParaRPr lang="en-US" sz="2100" dirty="0">
              <a:solidFill>
                <a:srgbClr val="5F5F5F"/>
              </a:solidFill>
              <a:latin typeface="Calibri"/>
            </a:endParaRPr>
          </a:p>
        </p:txBody>
      </p:sp>
      <p:cxnSp>
        <p:nvCxnSpPr>
          <p:cNvPr id="43" name="Straight Connector 42"/>
          <p:cNvCxnSpPr>
            <a:stCxn id="32" idx="0"/>
            <a:endCxn id="42" idx="2"/>
          </p:cNvCxnSpPr>
          <p:nvPr/>
        </p:nvCxnSpPr>
        <p:spPr>
          <a:xfrm flipV="1">
            <a:off x="5066797" y="2887214"/>
            <a:ext cx="1150118" cy="825819"/>
          </a:xfrm>
          <a:prstGeom prst="line">
            <a:avLst/>
          </a:prstGeom>
          <a:ln w="19050">
            <a:solidFill>
              <a:schemeClr val="tx1"/>
            </a:solidFill>
            <a:miter lim="800000"/>
            <a:headEnd type="oval"/>
            <a:tailEnd type="ova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6049376" y="2502721"/>
            <a:ext cx="1222977" cy="345763"/>
          </a:xfrm>
          <a:prstGeom prst="rect">
            <a:avLst/>
          </a:prstGeom>
          <a:noFill/>
        </p:spPr>
        <p:txBody>
          <a:bodyPr wrap="none" lIns="0" tIns="0" rIns="0" bIns="0" rtlCol="0">
            <a:noAutofit/>
          </a:bodyPr>
          <a:lstStyle/>
          <a:p>
            <a:pPr>
              <a:lnSpc>
                <a:spcPct val="90000"/>
              </a:lnSpc>
            </a:pPr>
            <a:r>
              <a:rPr lang="en-US" sz="2100" dirty="0">
                <a:solidFill>
                  <a:srgbClr val="5F5F5F"/>
                </a:solidFill>
                <a:latin typeface="Calibri"/>
              </a:rPr>
              <a:t>File Group</a:t>
            </a:r>
          </a:p>
        </p:txBody>
      </p:sp>
    </p:spTree>
    <p:custDataLst>
      <p:tags r:id="rId1"/>
    </p:custDataLst>
    <p:extLst>
      <p:ext uri="{BB962C8B-B14F-4D97-AF65-F5344CB8AC3E}">
        <p14:creationId xmlns:p14="http://schemas.microsoft.com/office/powerpoint/2010/main" val="2961787369"/>
      </p:ext>
    </p:extLst>
  </p:cSld>
  <p:clrMapOvr>
    <a:masterClrMapping/>
  </p:clrMapOvr>
  <mc:AlternateContent xmlns:mc="http://schemas.openxmlformats.org/markup-compatibility/2006" xmlns:p14="http://schemas.microsoft.com/office/powerpoint/2010/main">
    <mc:Choice Requires="p14">
      <p:transition spd="med" p14:dur="700" advTm="34638">
        <p:fade/>
      </p:transition>
    </mc:Choice>
    <mc:Fallback xmlns="">
      <p:transition spd="med" advTm="3463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51EAA63-D034-42AE-91FA-B13B9518C7BE}" type="slidenum">
              <a:rPr lang="en-US" smtClean="0">
                <a:solidFill>
                  <a:srgbClr val="5F5F5F"/>
                </a:solidFill>
                <a:latin typeface="Calibri"/>
              </a:rPr>
              <a:pPr/>
              <a:t>5</a:t>
            </a:fld>
            <a:endParaRPr lang="en-US" dirty="0">
              <a:solidFill>
                <a:srgbClr val="5F5F5F"/>
              </a:solidFill>
              <a:latin typeface="Calibri"/>
            </a:endParaRPr>
          </a:p>
        </p:txBody>
      </p:sp>
      <p:sp>
        <p:nvSpPr>
          <p:cNvPr id="5" name="Title 4"/>
          <p:cNvSpPr>
            <a:spLocks noGrp="1"/>
          </p:cNvSpPr>
          <p:nvPr>
            <p:ph type="title"/>
          </p:nvPr>
        </p:nvSpPr>
        <p:spPr>
          <a:xfrm>
            <a:off x="709339" y="541869"/>
            <a:ext cx="14838913" cy="999067"/>
          </a:xfrm>
        </p:spPr>
        <p:txBody>
          <a:bodyPr/>
          <a:lstStyle/>
          <a:p>
            <a:r>
              <a:rPr lang="en-US" dirty="0"/>
              <a:t>ASM File Group Flexibility and Availability</a:t>
            </a:r>
          </a:p>
        </p:txBody>
      </p:sp>
      <p:sp>
        <p:nvSpPr>
          <p:cNvPr id="43" name="Content Placeholder 2"/>
          <p:cNvSpPr txBox="1">
            <a:spLocks/>
          </p:cNvSpPr>
          <p:nvPr/>
        </p:nvSpPr>
        <p:spPr>
          <a:xfrm>
            <a:off x="8629782" y="2178446"/>
            <a:ext cx="7121430" cy="5398996"/>
          </a:xfrm>
          <a:prstGeom prst="rect">
            <a:avLst/>
          </a:prstGeom>
        </p:spPr>
        <p:txBody>
          <a:bodyPr lIns="118512" tIns="59256" rIns="118512" bIns="59256">
            <a:normAutofit fontScale="92500" lnSpcReduction="10000"/>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r>
              <a:rPr lang="en-US" sz="3900" dirty="0"/>
              <a:t>Flex Disk Groups enable</a:t>
            </a:r>
          </a:p>
          <a:p>
            <a:pPr lvl="1">
              <a:buFont typeface="Lucida Grande"/>
              <a:buChar char="-"/>
            </a:pPr>
            <a:r>
              <a:rPr lang="en-US" sz="3400" b="1" dirty="0"/>
              <a:t>Quota Management </a:t>
            </a:r>
            <a:r>
              <a:rPr lang="en-US" sz="3400" dirty="0"/>
              <a:t>- limit the space databases can allocate in a Disk Group and thereby improve the customers’ ability to consolidate databases into fewer Disk Groups</a:t>
            </a:r>
          </a:p>
          <a:p>
            <a:pPr lvl="1">
              <a:buFont typeface="Lucida Grande"/>
              <a:buChar char="-"/>
            </a:pPr>
            <a:r>
              <a:rPr lang="en-US" sz="3400" b="1" dirty="0"/>
              <a:t>Redundancy Change </a:t>
            </a:r>
            <a:r>
              <a:rPr lang="en-US" sz="3400" dirty="0"/>
              <a:t>– utilize lower redundancy for less critical databases</a:t>
            </a:r>
          </a:p>
          <a:p>
            <a:pPr lvl="1">
              <a:buFont typeface="Lucida Grande"/>
              <a:buChar char="-"/>
            </a:pPr>
            <a:r>
              <a:rPr lang="en-US" sz="3400" b="1" dirty="0"/>
              <a:t>ASM Database Clones </a:t>
            </a:r>
            <a:r>
              <a:rPr lang="en-US" sz="3400" dirty="0"/>
              <a:t>to easily and dynamically create database clones </a:t>
            </a:r>
            <a:br>
              <a:rPr lang="en-US" sz="3400" dirty="0"/>
            </a:br>
            <a:r>
              <a:rPr lang="en-US" sz="3400" dirty="0"/>
              <a:t>for test and development, or production databases</a:t>
            </a:r>
          </a:p>
          <a:p>
            <a:pPr marL="355535" lvl="1" indent="0">
              <a:buNone/>
            </a:pPr>
            <a:endParaRPr lang="en-US" sz="3400" dirty="0"/>
          </a:p>
          <a:p>
            <a:pPr lvl="1"/>
            <a:endParaRPr lang="en-US" sz="2600" dirty="0"/>
          </a:p>
        </p:txBody>
      </p:sp>
      <p:pic>
        <p:nvPicPr>
          <p:cNvPr id="2" name="Picture 1"/>
          <p:cNvPicPr>
            <a:picLocks noChangeAspect="1"/>
          </p:cNvPicPr>
          <p:nvPr/>
        </p:nvPicPr>
        <p:blipFill>
          <a:blip r:embed="rId4"/>
          <a:stretch>
            <a:fillRect/>
          </a:stretch>
        </p:blipFill>
        <p:spPr>
          <a:xfrm>
            <a:off x="1509028" y="1756991"/>
            <a:ext cx="5615411" cy="6088380"/>
          </a:xfrm>
          <a:prstGeom prst="rect">
            <a:avLst/>
          </a:prstGeom>
        </p:spPr>
      </p:pic>
      <p:pic>
        <p:nvPicPr>
          <p:cNvPr id="6" name="Picture 5"/>
          <p:cNvPicPr>
            <a:picLocks noChangeAspect="1"/>
          </p:cNvPicPr>
          <p:nvPr/>
        </p:nvPicPr>
        <p:blipFill>
          <a:blip r:embed="rId5"/>
          <a:stretch>
            <a:fillRect/>
          </a:stretch>
        </p:blipFill>
        <p:spPr>
          <a:xfrm>
            <a:off x="1838798" y="1753543"/>
            <a:ext cx="6796087" cy="6088380"/>
          </a:xfrm>
          <a:prstGeom prst="rect">
            <a:avLst/>
          </a:prstGeom>
        </p:spPr>
      </p:pic>
      <p:pic>
        <p:nvPicPr>
          <p:cNvPr id="8" name="Picture 7"/>
          <p:cNvPicPr>
            <a:picLocks noChangeAspect="1"/>
          </p:cNvPicPr>
          <p:nvPr/>
        </p:nvPicPr>
        <p:blipFill>
          <a:blip r:embed="rId6"/>
          <a:stretch>
            <a:fillRect/>
          </a:stretch>
        </p:blipFill>
        <p:spPr>
          <a:xfrm>
            <a:off x="14582869" y="541869"/>
            <a:ext cx="914400" cy="914400"/>
          </a:xfrm>
          <a:prstGeom prst="rect">
            <a:avLst/>
          </a:prstGeom>
        </p:spPr>
      </p:pic>
    </p:spTree>
    <p:custDataLst>
      <p:tags r:id="rId1"/>
    </p:custDataLst>
    <p:extLst>
      <p:ext uri="{BB962C8B-B14F-4D97-AF65-F5344CB8AC3E}">
        <p14:creationId xmlns:p14="http://schemas.microsoft.com/office/powerpoint/2010/main" val="1637394190"/>
      </p:ext>
    </p:extLst>
  </p:cSld>
  <p:clrMapOvr>
    <a:masterClrMapping/>
  </p:clrMapOvr>
  <mc:AlternateContent xmlns:mc="http://schemas.openxmlformats.org/markup-compatibility/2006" xmlns:p14="http://schemas.microsoft.com/office/powerpoint/2010/main">
    <mc:Choice Requires="p14">
      <p:transition spd="med" p14:dur="700" advTm="83942">
        <p:fade/>
      </p:transition>
    </mc:Choice>
    <mc:Fallback xmlns="">
      <p:transition spd="med" advTm="8394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
                                            <p:txEl>
                                              <p:pRg st="3" end="3"/>
                                            </p:txEl>
                                          </p:spTgt>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2"/>
                                        </p:tgtEl>
                                        <p:attrNameLst>
                                          <p:attrName>style.visibility</p:attrName>
                                        </p:attrNameLst>
                                      </p:cBhvr>
                                      <p:to>
                                        <p:strVal val="hidden"/>
                                      </p:to>
                                    </p:set>
                                  </p:childTnLst>
                                </p:cTn>
                              </p:par>
                              <p:par>
                                <p:cTn id="21" presetID="1"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t>Confidential – Oracle Internal/Restricted/Highly Restricted</a:t>
            </a:r>
            <a:endParaRPr lang="en-US" dirty="0"/>
          </a:p>
        </p:txBody>
      </p:sp>
      <p:sp>
        <p:nvSpPr>
          <p:cNvPr id="3" name="Slide Number Placeholder 2"/>
          <p:cNvSpPr>
            <a:spLocks noGrp="1"/>
          </p:cNvSpPr>
          <p:nvPr>
            <p:ph type="sldNum" sz="quarter" idx="12"/>
          </p:nvPr>
        </p:nvSpPr>
        <p:spPr/>
        <p:txBody>
          <a:bodyPr/>
          <a:lstStyle/>
          <a:p>
            <a:fld id="{C51EAA63-D034-42AE-91FA-B13B9518C7BE}" type="slidenum">
              <a:rPr lang="uk-UA" smtClean="0"/>
              <a:t>6</a:t>
            </a:fld>
            <a:endParaRPr lang="uk-UA" dirty="0"/>
          </a:p>
        </p:txBody>
      </p:sp>
      <p:sp>
        <p:nvSpPr>
          <p:cNvPr id="4" name="Title 3"/>
          <p:cNvSpPr>
            <a:spLocks noGrp="1"/>
          </p:cNvSpPr>
          <p:nvPr>
            <p:ph type="title"/>
          </p:nvPr>
        </p:nvSpPr>
        <p:spPr/>
        <p:txBody>
          <a:bodyPr/>
          <a:lstStyle/>
          <a:p>
            <a:r>
              <a:rPr lang="en-US" dirty="0"/>
              <a:t>Steps to Changing File Group Redundancy</a:t>
            </a:r>
          </a:p>
        </p:txBody>
      </p:sp>
      <p:sp>
        <p:nvSpPr>
          <p:cNvPr id="5" name="TextBox 4"/>
          <p:cNvSpPr txBox="1"/>
          <p:nvPr/>
        </p:nvSpPr>
        <p:spPr>
          <a:xfrm>
            <a:off x="976393" y="2216258"/>
            <a:ext cx="11267268" cy="5269423"/>
          </a:xfrm>
          <a:prstGeom prst="rect">
            <a:avLst/>
          </a:prstGeom>
          <a:noFill/>
        </p:spPr>
        <p:txBody>
          <a:bodyPr wrap="none" lIns="0" tIns="0" rIns="0" bIns="0" rtlCol="0">
            <a:noAutofit/>
          </a:bodyPr>
          <a:lstStyle/>
          <a:p>
            <a:pPr marL="342900" indent="-342900">
              <a:lnSpc>
                <a:spcPct val="90000"/>
              </a:lnSpc>
              <a:buFont typeface="Arial" charset="0"/>
              <a:buChar char="•"/>
            </a:pPr>
            <a:r>
              <a:rPr lang="en-US" sz="2800" dirty="0"/>
              <a:t>Set compatibility to 18 (ASM instance)</a:t>
            </a:r>
          </a:p>
          <a:p>
            <a:pPr marL="935457" lvl="1" indent="-342900">
              <a:lnSpc>
                <a:spcPct val="90000"/>
              </a:lnSpc>
              <a:buFont typeface="Arial" charset="0"/>
              <a:buChar char="•"/>
            </a:pPr>
            <a:r>
              <a:rPr lang="en-US" sz="2800" dirty="0"/>
              <a:t>alter diskgroup data set attribute '</a:t>
            </a:r>
            <a:r>
              <a:rPr lang="en-US" sz="2800" dirty="0" err="1"/>
              <a:t>compatible.asm</a:t>
            </a:r>
            <a:r>
              <a:rPr lang="en-US" sz="2800" dirty="0"/>
              <a:t>' = ‘19.0'; </a:t>
            </a:r>
          </a:p>
          <a:p>
            <a:pPr marL="935457" lvl="1" indent="-342900">
              <a:lnSpc>
                <a:spcPct val="90000"/>
              </a:lnSpc>
              <a:buFont typeface="Arial" charset="0"/>
              <a:buChar char="•"/>
            </a:pPr>
            <a:r>
              <a:rPr lang="en-US" sz="2800" dirty="0"/>
              <a:t>alter diskgroup data set attribute '</a:t>
            </a:r>
            <a:r>
              <a:rPr lang="en-US" sz="2800" dirty="0" err="1"/>
              <a:t>compatible.rdbms</a:t>
            </a:r>
            <a:r>
              <a:rPr lang="en-US" sz="2800" dirty="0"/>
              <a:t>' = ‘19.0'; </a:t>
            </a:r>
          </a:p>
          <a:p>
            <a:pPr marL="342900" indent="-342900">
              <a:lnSpc>
                <a:spcPct val="90000"/>
              </a:lnSpc>
              <a:buFont typeface="Arial" charset="0"/>
              <a:buChar char="•"/>
            </a:pPr>
            <a:r>
              <a:rPr lang="en-US" sz="2800" dirty="0"/>
              <a:t>Show new File Groups (ASM instance)</a:t>
            </a:r>
          </a:p>
          <a:p>
            <a:pPr marL="935457" lvl="1" indent="-342900">
              <a:lnSpc>
                <a:spcPct val="90000"/>
              </a:lnSpc>
              <a:buFont typeface="Arial" charset="0"/>
              <a:buChar char="•"/>
            </a:pPr>
            <a:r>
              <a:rPr lang="en-US" sz="2800" dirty="0" err="1"/>
              <a:t>asmcmd</a:t>
            </a:r>
            <a:r>
              <a:rPr lang="en-US" sz="2800" dirty="0"/>
              <a:t> </a:t>
            </a:r>
            <a:r>
              <a:rPr lang="en-US" sz="2800" dirty="0" err="1"/>
              <a:t>lsfg</a:t>
            </a:r>
            <a:r>
              <a:rPr lang="en-US" sz="2800" dirty="0"/>
              <a:t> -G DATA --filegroup FG1</a:t>
            </a:r>
          </a:p>
          <a:p>
            <a:pPr marL="342900" indent="-342900">
              <a:lnSpc>
                <a:spcPct val="90000"/>
              </a:lnSpc>
              <a:buFont typeface="Arial" charset="0"/>
              <a:buChar char="•"/>
            </a:pPr>
            <a:r>
              <a:rPr lang="en-US" sz="2800" dirty="0"/>
              <a:t>Change File Group Protection</a:t>
            </a:r>
          </a:p>
          <a:p>
            <a:pPr marL="935457" lvl="1" indent="-342900">
              <a:lnSpc>
                <a:spcPct val="90000"/>
              </a:lnSpc>
              <a:buFont typeface="Arial" charset="0"/>
              <a:buChar char="•"/>
            </a:pPr>
            <a:r>
              <a:rPr lang="en-US" sz="2400" dirty="0"/>
              <a:t>ALTER DISKGROUP ARC MODIFY FILEGROUP FileGroup_PDB1 </a:t>
            </a:r>
          </a:p>
          <a:p>
            <a:pPr lvl="2">
              <a:lnSpc>
                <a:spcPct val="90000"/>
              </a:lnSpc>
            </a:pPr>
            <a:r>
              <a:rPr lang="en-US" sz="2400" dirty="0"/>
              <a:t>SET '</a:t>
            </a:r>
            <a:r>
              <a:rPr lang="en-US" sz="2400" dirty="0" err="1"/>
              <a:t>archivelog.redundancy</a:t>
            </a:r>
            <a:r>
              <a:rPr lang="en-US" sz="2400" dirty="0"/>
              <a:t>' = 'PARITY’;</a:t>
            </a:r>
          </a:p>
          <a:p>
            <a:pPr marL="1049757" lvl="1" indent="-457200">
              <a:lnSpc>
                <a:spcPct val="90000"/>
              </a:lnSpc>
              <a:buFont typeface="Arial" panose="020B0604020202020204" pitchFamily="34" charset="0"/>
              <a:buChar char="•"/>
            </a:pPr>
            <a:r>
              <a:rPr lang="en-US" sz="2800" dirty="0"/>
              <a:t>Can be issued from database (</a:t>
            </a:r>
            <a:r>
              <a:rPr lang="en-US" sz="2800" dirty="0" err="1"/>
              <a:t>sysdba</a:t>
            </a:r>
            <a:r>
              <a:rPr lang="en-US" sz="2800" dirty="0"/>
              <a:t>) or ASM instance</a:t>
            </a:r>
          </a:p>
          <a:p>
            <a:pPr marL="1049757" lvl="1" indent="-457200">
              <a:lnSpc>
                <a:spcPct val="90000"/>
              </a:lnSpc>
              <a:buFont typeface="Arial" panose="020B0604020202020204" pitchFamily="34" charset="0"/>
              <a:buChar char="•"/>
            </a:pPr>
            <a:r>
              <a:rPr lang="en-US" sz="2800" dirty="0"/>
              <a:t>Only new file creations will use parity. Existing files remain unchanged.</a:t>
            </a:r>
          </a:p>
          <a:p>
            <a:pPr lvl="1">
              <a:lnSpc>
                <a:spcPct val="90000"/>
              </a:lnSpc>
            </a:pPr>
            <a:endParaRPr lang="en-US" sz="2800" dirty="0"/>
          </a:p>
        </p:txBody>
      </p:sp>
    </p:spTree>
    <p:extLst>
      <p:ext uri="{BB962C8B-B14F-4D97-AF65-F5344CB8AC3E}">
        <p14:creationId xmlns:p14="http://schemas.microsoft.com/office/powerpoint/2010/main" val="937828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i="1" dirty="0"/>
              <a:t>ASM Administration Guide</a:t>
            </a:r>
            <a:endParaRPr lang="en-US" dirty="0"/>
          </a:p>
        </p:txBody>
      </p:sp>
      <p:sp>
        <p:nvSpPr>
          <p:cNvPr id="7" name="Subtitle 6"/>
          <p:cNvSpPr>
            <a:spLocks noGrp="1"/>
          </p:cNvSpPr>
          <p:nvPr>
            <p:ph type="subTitle" idx="1"/>
          </p:nvPr>
        </p:nvSpPr>
        <p:spPr/>
        <p:txBody>
          <a:bodyPr/>
          <a:lstStyle/>
          <a:p>
            <a:r>
              <a:rPr lang="en-US" i="1" dirty="0"/>
              <a:t>https://</a:t>
            </a:r>
            <a:r>
              <a:rPr lang="en-US" i="1" dirty="0" err="1"/>
              <a:t>docs.oracle.com</a:t>
            </a:r>
            <a:r>
              <a:rPr lang="en-US" i="1" dirty="0"/>
              <a:t>/</a:t>
            </a:r>
            <a:r>
              <a:rPr lang="en-US" i="1" dirty="0" err="1"/>
              <a:t>en</a:t>
            </a:r>
            <a:r>
              <a:rPr lang="en-US" i="1" dirty="0"/>
              <a:t>/database/oracle/oracle-database/19/</a:t>
            </a:r>
            <a:r>
              <a:rPr lang="en-US" i="1" dirty="0" err="1"/>
              <a:t>ostmg</a:t>
            </a:r>
            <a:r>
              <a:rPr lang="en-US" i="1" dirty="0"/>
              <a:t>/automatic-storage-management-administrators-</a:t>
            </a:r>
            <a:r>
              <a:rPr lang="en-US" i="1" dirty="0" err="1"/>
              <a:t>guide.pdf</a:t>
            </a:r>
            <a:endParaRPr lang="en-US" dirty="0"/>
          </a:p>
        </p:txBody>
      </p:sp>
      <p:sp>
        <p:nvSpPr>
          <p:cNvPr id="3" name="Slide Number Placeholder 2"/>
          <p:cNvSpPr>
            <a:spLocks noGrp="1"/>
          </p:cNvSpPr>
          <p:nvPr>
            <p:ph type="sldNum" sz="quarter" idx="4294967295"/>
          </p:nvPr>
        </p:nvSpPr>
        <p:spPr>
          <a:xfrm>
            <a:off x="15748000" y="8742363"/>
            <a:ext cx="509588" cy="242887"/>
          </a:xfrm>
        </p:spPr>
        <p:txBody>
          <a:bodyPr/>
          <a:lstStyle/>
          <a:p>
            <a:fld id="{C51EAA63-D034-42AE-91FA-B13B9518C7BE}" type="slidenum">
              <a:rPr lang="en-US" smtClean="0"/>
              <a:t>7</a:t>
            </a:fld>
            <a:endParaRPr lang="en-US" dirty="0"/>
          </a:p>
        </p:txBody>
      </p:sp>
    </p:spTree>
    <p:extLst>
      <p:ext uri="{BB962C8B-B14F-4D97-AF65-F5344CB8AC3E}">
        <p14:creationId xmlns:p14="http://schemas.microsoft.com/office/powerpoint/2010/main" val="3820250159"/>
      </p:ext>
    </p:extLst>
  </p:cSld>
  <p:clrMapOvr>
    <a:masterClrMapping/>
  </p:clrMapOvr>
  <mc:AlternateContent xmlns:mc="http://schemas.openxmlformats.org/markup-compatibility/2006" xmlns:p14="http://schemas.microsoft.com/office/powerpoint/2010/main">
    <mc:Choice Requires="p14">
      <p:transition spd="med" p14:dur="700" advTm="19813">
        <p:fade/>
      </p:transition>
    </mc:Choice>
    <mc:Fallback xmlns="">
      <p:transition spd="med" advTm="19813">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8427385"/>
      </p:ext>
    </p:extLst>
  </p:cSld>
  <p:clrMapOvr>
    <a:masterClrMapping/>
  </p:clrMapOvr>
  <mc:AlternateContent xmlns:mc="http://schemas.openxmlformats.org/markup-compatibility/2006" xmlns:p14="http://schemas.microsoft.com/office/powerpoint/2010/main">
    <mc:Choice Requires="p14">
      <p:transition spd="med" p14:dur="700" advTm="1295">
        <p:fade/>
      </p:transition>
    </mc:Choice>
    <mc:Fallback xmlns="">
      <p:transition spd="med" advTm="1295">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TIMING" val="|4.2|10|10.6|15.3|4.7|10.7"/>
</p:tagLst>
</file>

<file path=ppt/tags/tag3.xml><?xml version="1.0" encoding="utf-8"?>
<p:tagLst xmlns:a="http://schemas.openxmlformats.org/drawingml/2006/main" xmlns:r="http://schemas.openxmlformats.org/officeDocument/2006/relationships" xmlns:p="http://schemas.openxmlformats.org/presentationml/2006/main">
  <p:tag name="TIMING" val="|10.6|5.9"/>
</p:tagLst>
</file>

<file path=ppt/tags/tag4.xml><?xml version="1.0" encoding="utf-8"?>
<p:tagLst xmlns:a="http://schemas.openxmlformats.org/drawingml/2006/main" xmlns:r="http://schemas.openxmlformats.org/officeDocument/2006/relationships" xmlns:p="http://schemas.openxmlformats.org/presentationml/2006/main">
  <p:tag name="TIMING" val="|10.5|4.5|7.2"/>
</p:tagLst>
</file>

<file path=ppt/tags/tag5.xml><?xml version="1.0" encoding="utf-8"?>
<p:tagLst xmlns:a="http://schemas.openxmlformats.org/drawingml/2006/main" xmlns:r="http://schemas.openxmlformats.org/officeDocument/2006/relationships" xmlns:p="http://schemas.openxmlformats.org/presentationml/2006/main">
  <p:tag name="TIMING" val="|4.9|30.2|26.6"/>
</p:tagLst>
</file>

<file path=ppt/theme/theme1.xml><?xml version="1.0" encoding="utf-8"?>
<a:theme xmlns:a="http://schemas.openxmlformats.org/drawingml/2006/main" name="Oracle_16x9_2016">
  <a:themeElements>
    <a:clrScheme name="Oracle 2016 New Palette">
      <a:dk1>
        <a:srgbClr val="58595B"/>
      </a:dk1>
      <a:lt1>
        <a:srgbClr val="FFFFFF"/>
      </a:lt1>
      <a:dk2>
        <a:srgbClr val="374A58"/>
      </a:dk2>
      <a:lt2>
        <a:srgbClr val="C8D9DE"/>
      </a:lt2>
      <a:accent1>
        <a:srgbClr val="F80000"/>
      </a:accent1>
      <a:accent2>
        <a:srgbClr val="8EADBF"/>
      </a:accent2>
      <a:accent3>
        <a:srgbClr val="FF8D14"/>
      </a:accent3>
      <a:accent4>
        <a:srgbClr val="007395"/>
      </a:accent4>
      <a:accent5>
        <a:srgbClr val="A52641"/>
      </a:accent5>
      <a:accent6>
        <a:srgbClr val="3A913F"/>
      </a:accent6>
      <a:hlink>
        <a:srgbClr val="1F4F82"/>
      </a:hlink>
      <a:folHlink>
        <a:srgbClr val="8A8C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8EADBF"/>
        </a:solidFill>
        <a:ln w="15875">
          <a:solidFill>
            <a:schemeClr val="accent2"/>
          </a:solid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90000"/>
          </a:lnSpc>
          <a:defRPr dirty="0"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4"/>
          </a:solidFill>
          <a:miter lim="800000"/>
          <a:tailEnd type="arrow"/>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smtClean="0"/>
        </a:defPPr>
      </a:lstStyle>
    </a:txDef>
  </a:objectDefaults>
  <a:extraClrSchemeLst/>
  <a:extLst>
    <a:ext uri="{05A4C25C-085E-4340-85A3-A5531E510DB2}">
      <thm15:themeFamily xmlns:thm15="http://schemas.microsoft.com/office/thememl/2012/main" name="539923-OOW-SF2016-16x9-v11.potx" id="{352B1AB2-C04C-7E4F-95BC-D32FC2CA7BE8}" vid="{F04E717A-6848-1E49-9D1F-37959B9E287E}"/>
    </a:ext>
  </a:extLst>
</a:theme>
</file>

<file path=ppt/theme/theme2.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8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8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539923-OOW-SF2016-16x9-v11</Template>
  <TotalTime>13238</TotalTime>
  <Words>928</Words>
  <Application>Microsoft Macintosh PowerPoint</Application>
  <PresentationFormat>Custom</PresentationFormat>
  <Paragraphs>96</Paragraphs>
  <Slides>8</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Lucida Grande</vt:lpstr>
      <vt:lpstr>Oracle_16x9_2016</vt:lpstr>
      <vt:lpstr>ASM File Group Parity Protection New to ASM for Oracle Database 19c </vt:lpstr>
      <vt:lpstr>Simple Idea to Address Storage Management Complexity </vt:lpstr>
      <vt:lpstr>Diskgroup Oriented Storage Management before 12.2</vt:lpstr>
      <vt:lpstr>12.2 Introduced Database Oriented Storage Management</vt:lpstr>
      <vt:lpstr>ASM File Group Flexibility and Availability</vt:lpstr>
      <vt:lpstr>Steps to Changing File Group Redundancy</vt:lpstr>
      <vt:lpstr>ASM Administration Guide</vt:lpstr>
      <vt:lpstr>PowerPoint Presentation</vt:lpstr>
    </vt:vector>
  </TitlesOfParts>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the PowerPoint Template</dc:title>
  <dc:subject>Corproate Presentation Template</dc:subject>
  <dc:creator>production</dc:creator>
  <cp:lastModifiedBy>Jim Williams</cp:lastModifiedBy>
  <cp:revision>109</cp:revision>
  <cp:lastPrinted>2014-07-16T02:22:57Z</cp:lastPrinted>
  <dcterms:created xsi:type="dcterms:W3CDTF">2016-08-17T03:28:40Z</dcterms:created>
  <dcterms:modified xsi:type="dcterms:W3CDTF">2019-01-15T19:42:43Z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2343037</vt:lpwstr>
  </property>
  <property fmtid="{D5CDD505-2E9C-101B-9397-08002B2CF9AE}" pid="3" name="NXPowerLiteSettings">
    <vt:lpwstr>F98007B004F000</vt:lpwstr>
  </property>
  <property fmtid="{D5CDD505-2E9C-101B-9397-08002B2CF9AE}" pid="4" name="NXPowerLiteVersion">
    <vt:lpwstr>D5.0.2</vt:lpwstr>
  </property>
</Properties>
</file>