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2.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4.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 id="2147483701" r:id="rId2"/>
    <p:sldMasterId id="2147483949" r:id="rId3"/>
    <p:sldMasterId id="2147483968" r:id="rId4"/>
    <p:sldMasterId id="2147483987" r:id="rId5"/>
  </p:sldMasterIdLst>
  <p:notesMasterIdLst>
    <p:notesMasterId r:id="rId24"/>
  </p:notesMasterIdLst>
  <p:handoutMasterIdLst>
    <p:handoutMasterId r:id="rId25"/>
  </p:handoutMasterIdLst>
  <p:sldIdLst>
    <p:sldId id="1001" r:id="rId6"/>
    <p:sldId id="985" r:id="rId7"/>
    <p:sldId id="986" r:id="rId8"/>
    <p:sldId id="1003" r:id="rId9"/>
    <p:sldId id="1005" r:id="rId10"/>
    <p:sldId id="989" r:id="rId11"/>
    <p:sldId id="1007" r:id="rId12"/>
    <p:sldId id="991" r:id="rId13"/>
    <p:sldId id="992" r:id="rId14"/>
    <p:sldId id="1006" r:id="rId15"/>
    <p:sldId id="997" r:id="rId16"/>
    <p:sldId id="998" r:id="rId17"/>
    <p:sldId id="999" r:id="rId18"/>
    <p:sldId id="1000" r:id="rId19"/>
    <p:sldId id="983" r:id="rId20"/>
    <p:sldId id="1008" r:id="rId21"/>
    <p:sldId id="1009" r:id="rId22"/>
    <p:sldId id="1002" r:id="rId23"/>
  </p:sldIdLst>
  <p:sldSz cx="12188825" cy="6858000"/>
  <p:notesSz cx="7315200" cy="9601200"/>
  <p:custDataLst>
    <p:tags r:id="rId26"/>
  </p:custDataLst>
  <p:defaultTextStyle>
    <a:defPPr>
      <a:defRPr lang="en-US"/>
    </a:defPPr>
    <a:lvl1pPr marL="0" algn="l" defTabSz="914171" rtl="0" eaLnBrk="1" latinLnBrk="0" hangingPunct="1">
      <a:defRPr sz="1900" kern="1200">
        <a:solidFill>
          <a:schemeClr val="tx1"/>
        </a:solidFill>
        <a:latin typeface="+mn-lt"/>
        <a:ea typeface="+mn-ea"/>
        <a:cs typeface="+mn-cs"/>
      </a:defRPr>
    </a:lvl1pPr>
    <a:lvl2pPr marL="457081" algn="l" defTabSz="914171" rtl="0" eaLnBrk="1" latinLnBrk="0" hangingPunct="1">
      <a:defRPr sz="1900" kern="1200">
        <a:solidFill>
          <a:schemeClr val="tx1"/>
        </a:solidFill>
        <a:latin typeface="+mn-lt"/>
        <a:ea typeface="+mn-ea"/>
        <a:cs typeface="+mn-cs"/>
      </a:defRPr>
    </a:lvl2pPr>
    <a:lvl3pPr marL="914171" algn="l" defTabSz="914171" rtl="0" eaLnBrk="1" latinLnBrk="0" hangingPunct="1">
      <a:defRPr sz="1900" kern="1200">
        <a:solidFill>
          <a:schemeClr val="tx1"/>
        </a:solidFill>
        <a:latin typeface="+mn-lt"/>
        <a:ea typeface="+mn-ea"/>
        <a:cs typeface="+mn-cs"/>
      </a:defRPr>
    </a:lvl3pPr>
    <a:lvl4pPr marL="1371256" algn="l" defTabSz="914171" rtl="0" eaLnBrk="1" latinLnBrk="0" hangingPunct="1">
      <a:defRPr sz="1900" kern="1200">
        <a:solidFill>
          <a:schemeClr val="tx1"/>
        </a:solidFill>
        <a:latin typeface="+mn-lt"/>
        <a:ea typeface="+mn-ea"/>
        <a:cs typeface="+mn-cs"/>
      </a:defRPr>
    </a:lvl4pPr>
    <a:lvl5pPr marL="1828344" algn="l" defTabSz="914171" rtl="0" eaLnBrk="1" latinLnBrk="0" hangingPunct="1">
      <a:defRPr sz="1900" kern="1200">
        <a:solidFill>
          <a:schemeClr val="tx1"/>
        </a:solidFill>
        <a:latin typeface="+mn-lt"/>
        <a:ea typeface="+mn-ea"/>
        <a:cs typeface="+mn-cs"/>
      </a:defRPr>
    </a:lvl5pPr>
    <a:lvl6pPr marL="2285425" algn="l" defTabSz="914171" rtl="0" eaLnBrk="1" latinLnBrk="0" hangingPunct="1">
      <a:defRPr sz="1900" kern="1200">
        <a:solidFill>
          <a:schemeClr val="tx1"/>
        </a:solidFill>
        <a:latin typeface="+mn-lt"/>
        <a:ea typeface="+mn-ea"/>
        <a:cs typeface="+mn-cs"/>
      </a:defRPr>
    </a:lvl6pPr>
    <a:lvl7pPr marL="2742515" algn="l" defTabSz="914171" rtl="0" eaLnBrk="1" latinLnBrk="0" hangingPunct="1">
      <a:defRPr sz="1900" kern="1200">
        <a:solidFill>
          <a:schemeClr val="tx1"/>
        </a:solidFill>
        <a:latin typeface="+mn-lt"/>
        <a:ea typeface="+mn-ea"/>
        <a:cs typeface="+mn-cs"/>
      </a:defRPr>
    </a:lvl7pPr>
    <a:lvl8pPr marL="3199600" algn="l" defTabSz="914171" rtl="0" eaLnBrk="1" latinLnBrk="0" hangingPunct="1">
      <a:defRPr sz="1900" kern="1200">
        <a:solidFill>
          <a:schemeClr val="tx1"/>
        </a:solidFill>
        <a:latin typeface="+mn-lt"/>
        <a:ea typeface="+mn-ea"/>
        <a:cs typeface="+mn-cs"/>
      </a:defRPr>
    </a:lvl8pPr>
    <a:lvl9pPr marL="3656688" algn="l" defTabSz="914171"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7" pos="3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024">
          <p15:clr>
            <a:srgbClr val="A4A3A4"/>
          </p15:clr>
        </p15:guide>
        <p15:guide id="4"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l Colrain" initials="CC" lastIdx="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33"/>
    <a:srgbClr val="4C8652"/>
    <a:srgbClr val="FFFFCC"/>
    <a:srgbClr val="66FF33"/>
    <a:srgbClr val="C8EFF0"/>
    <a:srgbClr val="99CCFF"/>
    <a:srgbClr val="41914E"/>
    <a:srgbClr val="006600"/>
    <a:srgbClr val="7F7F7F"/>
    <a:srgbClr val="FF7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59" autoAdjust="0"/>
    <p:restoredTop sz="99079" autoAdjust="0"/>
  </p:normalViewPr>
  <p:slideViewPr>
    <p:cSldViewPr>
      <p:cViewPr varScale="1">
        <p:scale>
          <a:sx n="82" d="100"/>
          <a:sy n="82" d="100"/>
        </p:scale>
        <p:origin x="566" y="72"/>
      </p:cViewPr>
      <p:guideLst>
        <p:guide orient="horz" pos="2160"/>
        <p:guide pos="33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92"/>
    </p:cViewPr>
  </p:sorterViewPr>
  <p:notesViewPr>
    <p:cSldViewPr>
      <p:cViewPr>
        <p:scale>
          <a:sx n="100" d="100"/>
          <a:sy n="100" d="100"/>
        </p:scale>
        <p:origin x="-2124" y="-78"/>
      </p:cViewPr>
      <p:guideLst>
        <p:guide orient="horz" pos="2880"/>
        <p:guide pos="2160"/>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5747" tIns="47873" rIns="95747" bIns="47873" rtlCol="0"/>
          <a:lstStyle>
            <a:lvl1pPr algn="l">
              <a:defRPr sz="1300"/>
            </a:lvl1pPr>
          </a:lstStyle>
          <a:p>
            <a:endParaRPr dirty="0"/>
          </a:p>
        </p:txBody>
      </p:sp>
      <p:sp>
        <p:nvSpPr>
          <p:cNvPr id="3" name="Date Placeholder 2"/>
          <p:cNvSpPr>
            <a:spLocks noGrp="1"/>
          </p:cNvSpPr>
          <p:nvPr>
            <p:ph type="dt" sz="quarter" idx="1"/>
          </p:nvPr>
        </p:nvSpPr>
        <p:spPr>
          <a:xfrm>
            <a:off x="4143587" y="0"/>
            <a:ext cx="3169920" cy="480060"/>
          </a:xfrm>
          <a:prstGeom prst="rect">
            <a:avLst/>
          </a:prstGeom>
        </p:spPr>
        <p:txBody>
          <a:bodyPr vert="horz" lIns="95747" tIns="47873" rIns="95747" bIns="47873" rtlCol="0"/>
          <a:lstStyle>
            <a:lvl1pPr algn="r">
              <a:defRPr sz="1300"/>
            </a:lvl1pPr>
          </a:lstStyle>
          <a:p>
            <a:fld id="{1E821AA6-70BE-4FDE-A8DC-DB381A688FD8}" type="datetimeFigureOut">
              <a:rPr lang="en-US"/>
              <a:pPr/>
              <a:t>2/28/2021</a:t>
            </a:fld>
            <a:endParaRPr dirty="0"/>
          </a:p>
        </p:txBody>
      </p:sp>
      <p:sp>
        <p:nvSpPr>
          <p:cNvPr id="4" name="Footer Placeholder 3"/>
          <p:cNvSpPr>
            <a:spLocks noGrp="1"/>
          </p:cNvSpPr>
          <p:nvPr>
            <p:ph type="ftr" sz="quarter" idx="2"/>
          </p:nvPr>
        </p:nvSpPr>
        <p:spPr>
          <a:xfrm>
            <a:off x="0" y="9119474"/>
            <a:ext cx="3169920" cy="480060"/>
          </a:xfrm>
          <a:prstGeom prst="rect">
            <a:avLst/>
          </a:prstGeom>
        </p:spPr>
        <p:txBody>
          <a:bodyPr vert="horz" lIns="95747" tIns="47873" rIns="95747" bIns="47873" rtlCol="0" anchor="b"/>
          <a:lstStyle>
            <a:lvl1pPr algn="l">
              <a:defRPr sz="1300"/>
            </a:lvl1pPr>
          </a:lstStyle>
          <a:p>
            <a:endParaRPr dirty="0"/>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5747" tIns="47873" rIns="95747" bIns="47873" rtlCol="0" anchor="b"/>
          <a:lstStyle>
            <a:lvl1pPr algn="r">
              <a:defRPr sz="1300"/>
            </a:lvl1pPr>
          </a:lstStyle>
          <a:p>
            <a:fld id="{197E47EA-D299-42CE-88BF-4E1035596DA5}" type="slidenum">
              <a:rPr/>
              <a:pPr/>
              <a:t>‹#›</a:t>
            </a:fld>
            <a:endParaRPr dirty="0"/>
          </a:p>
        </p:txBody>
      </p:sp>
    </p:spTree>
    <p:extLst>
      <p:ext uri="{BB962C8B-B14F-4D97-AF65-F5344CB8AC3E}">
        <p14:creationId xmlns:p14="http://schemas.microsoft.com/office/powerpoint/2010/main" val="1966811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46088" y="400050"/>
            <a:ext cx="4800600" cy="2701925"/>
          </a:xfrm>
          <a:prstGeom prst="rect">
            <a:avLst/>
          </a:prstGeom>
          <a:noFill/>
          <a:ln w="12700">
            <a:solidFill>
              <a:prstClr val="black"/>
            </a:solidFill>
          </a:ln>
        </p:spPr>
        <p:txBody>
          <a:bodyPr vert="horz" lIns="95747" tIns="47873" rIns="95747" bIns="47873" rtlCol="0" anchor="ctr"/>
          <a:lstStyle/>
          <a:p>
            <a:endParaRPr dirty="0"/>
          </a:p>
        </p:txBody>
      </p:sp>
      <p:sp>
        <p:nvSpPr>
          <p:cNvPr id="5" name="Notes Placeholder 4"/>
          <p:cNvSpPr>
            <a:spLocks noGrp="1"/>
          </p:cNvSpPr>
          <p:nvPr>
            <p:ph type="body" sz="quarter" idx="3"/>
          </p:nvPr>
        </p:nvSpPr>
        <p:spPr>
          <a:xfrm>
            <a:off x="406400" y="3280410"/>
            <a:ext cx="6502400" cy="5600700"/>
          </a:xfrm>
          <a:prstGeom prst="rect">
            <a:avLst/>
          </a:prstGeom>
        </p:spPr>
        <p:txBody>
          <a:bodyPr vert="horz" lIns="0" tIns="0" rIns="0" bIns="95747" rtlCol="0">
            <a:normAutofit/>
          </a:bodyPr>
          <a:lstStyle/>
          <a:p>
            <a:r>
              <a:rPr lang="en-US" dirty="0" err="1"/>
              <a:t>sqlplus</a:t>
            </a:r>
            <a:r>
              <a:rPr lang="en-US" dirty="0"/>
              <a:t> –ac  username/</a:t>
            </a:r>
            <a:r>
              <a:rPr lang="en-US" dirty="0" err="1"/>
              <a:t>password@acservice</a:t>
            </a:r>
            <a:endParaRPr lang="en-US" dirty="0"/>
          </a:p>
          <a:p>
            <a:r>
              <a:rPr lang="en-US" dirty="0" err="1"/>
              <a:t>sqlplus</a:t>
            </a:r>
            <a:r>
              <a:rPr lang="en-US" dirty="0"/>
              <a:t> –static  username/</a:t>
            </a:r>
            <a:r>
              <a:rPr lang="en-US" dirty="0" err="1"/>
              <a:t>password@acservice</a:t>
            </a:r>
            <a:endParaRPr lang="en-US" dirty="0"/>
          </a:p>
          <a:p>
            <a:pPr lvl="0"/>
            <a:endParaRPr dirty="0"/>
          </a:p>
        </p:txBody>
      </p:sp>
      <p:sp>
        <p:nvSpPr>
          <p:cNvPr id="6" name="Footer Placeholder 5"/>
          <p:cNvSpPr>
            <a:spLocks noGrp="1"/>
          </p:cNvSpPr>
          <p:nvPr>
            <p:ph type="ftr" sz="quarter" idx="4"/>
          </p:nvPr>
        </p:nvSpPr>
        <p:spPr>
          <a:xfrm>
            <a:off x="406400" y="9041131"/>
            <a:ext cx="4958080" cy="238364"/>
          </a:xfrm>
          <a:prstGeom prst="rect">
            <a:avLst/>
          </a:prstGeom>
        </p:spPr>
        <p:txBody>
          <a:bodyPr vert="horz" lIns="95747" tIns="47873" rIns="95747" bIns="47873" rtlCol="0" anchor="b"/>
          <a:lstStyle>
            <a:lvl1pPr algn="l">
              <a:defRPr sz="1300"/>
            </a:lvl1pPr>
          </a:lstStyle>
          <a:p>
            <a:endParaRPr dirty="0"/>
          </a:p>
        </p:txBody>
      </p:sp>
      <p:sp>
        <p:nvSpPr>
          <p:cNvPr id="7" name="Slide Number Placeholder 6"/>
          <p:cNvSpPr>
            <a:spLocks noGrp="1"/>
          </p:cNvSpPr>
          <p:nvPr>
            <p:ph type="sldNum" sz="quarter" idx="5"/>
          </p:nvPr>
        </p:nvSpPr>
        <p:spPr>
          <a:xfrm>
            <a:off x="6096000" y="9041131"/>
            <a:ext cx="812800" cy="238364"/>
          </a:xfrm>
          <a:prstGeom prst="rect">
            <a:avLst/>
          </a:prstGeom>
        </p:spPr>
        <p:txBody>
          <a:bodyPr vert="horz" lIns="95747" tIns="47873" rIns="95747" bIns="47873" rtlCol="0" anchor="b"/>
          <a:lstStyle>
            <a:lvl1pPr algn="r">
              <a:defRPr sz="1300"/>
            </a:lvl1pPr>
          </a:lstStyle>
          <a:p>
            <a:fld id="{8C72D9AE-7182-4680-8F79-479C4181FF08}" type="slidenum">
              <a:rPr/>
              <a:pPr/>
              <a:t>‹#›</a:t>
            </a:fld>
            <a:endParaRPr dirty="0"/>
          </a:p>
        </p:txBody>
      </p:sp>
    </p:spTree>
    <p:extLst>
      <p:ext uri="{BB962C8B-B14F-4D97-AF65-F5344CB8AC3E}">
        <p14:creationId xmlns:p14="http://schemas.microsoft.com/office/powerpoint/2010/main" val="973114905"/>
      </p:ext>
    </p:extLst>
  </p:cSld>
  <p:clrMap bg1="lt1" tx1="dk1" bg2="lt2" tx2="dk2" accent1="accent1" accent2="accent2" accent3="accent3" accent4="accent4" accent5="accent5" accent6="accent6" hlink="hlink" folHlink="folHlink"/>
  <p:notesStyle>
    <a:lvl1pPr marL="0" marR="0" indent="0" algn="l" defTabSz="914171" rtl="0" eaLnBrk="1" fontAlgn="auto" latinLnBrk="0" hangingPunct="1">
      <a:lnSpc>
        <a:spcPct val="100000"/>
      </a:lnSpc>
      <a:spcBef>
        <a:spcPts val="600"/>
      </a:spcBef>
      <a:spcAft>
        <a:spcPts val="0"/>
      </a:spcAft>
      <a:buClrTx/>
      <a:buSzTx/>
      <a:buFontTx/>
      <a:buNone/>
      <a:tabLst/>
      <a:defRPr sz="1100" kern="1200">
        <a:solidFill>
          <a:schemeClr val="tx1"/>
        </a:solidFill>
        <a:latin typeface="+mn-lt"/>
        <a:ea typeface="+mn-ea"/>
        <a:cs typeface="+mn-cs"/>
      </a:defRPr>
    </a:lvl1pPr>
    <a:lvl2pPr marL="228544" indent="-114275" algn="l" defTabSz="914171" rtl="0" eaLnBrk="1" latinLnBrk="0" hangingPunct="1">
      <a:spcBef>
        <a:spcPts val="600"/>
      </a:spcBef>
      <a:buFont typeface="Arial" panose="020B0604020202020204" pitchFamily="34" charset="0"/>
      <a:buChar char="•"/>
      <a:defRPr sz="1100" kern="1200">
        <a:solidFill>
          <a:schemeClr val="tx1"/>
        </a:solidFill>
        <a:latin typeface="+mn-lt"/>
        <a:ea typeface="+mn-ea"/>
        <a:cs typeface="+mn-cs"/>
      </a:defRPr>
    </a:lvl2pPr>
    <a:lvl3pPr marL="399953" indent="-114275" algn="l" defTabSz="914171"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3pPr>
    <a:lvl4pPr marL="571356" indent="-114275" algn="l" defTabSz="914171"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4pPr>
    <a:lvl5pPr marL="742766" indent="-114275" algn="l" defTabSz="914171" rtl="0" eaLnBrk="1" latinLnBrk="0" hangingPunct="1">
      <a:spcBef>
        <a:spcPts val="600"/>
      </a:spcBef>
      <a:buFont typeface="Arial" panose="020B0604020202020204" pitchFamily="34" charset="0"/>
      <a:buChar char="–"/>
      <a:defRPr sz="800" kern="1200">
        <a:solidFill>
          <a:schemeClr val="tx1"/>
        </a:solidFill>
        <a:latin typeface="+mn-lt"/>
        <a:ea typeface="+mn-ea"/>
        <a:cs typeface="+mn-cs"/>
      </a:defRPr>
    </a:lvl5pPr>
    <a:lvl6pPr marL="2285425" algn="l" defTabSz="914171" rtl="0" eaLnBrk="1" latinLnBrk="0" hangingPunct="1">
      <a:defRPr sz="1200" kern="1200">
        <a:solidFill>
          <a:schemeClr val="tx1"/>
        </a:solidFill>
        <a:latin typeface="+mn-lt"/>
        <a:ea typeface="+mn-ea"/>
        <a:cs typeface="+mn-cs"/>
      </a:defRPr>
    </a:lvl6pPr>
    <a:lvl7pPr marL="2742515" algn="l" defTabSz="914171" rtl="0" eaLnBrk="1" latinLnBrk="0" hangingPunct="1">
      <a:defRPr sz="1200" kern="1200">
        <a:solidFill>
          <a:schemeClr val="tx1"/>
        </a:solidFill>
        <a:latin typeface="+mn-lt"/>
        <a:ea typeface="+mn-ea"/>
        <a:cs typeface="+mn-cs"/>
      </a:defRPr>
    </a:lvl7pPr>
    <a:lvl8pPr marL="3199600" algn="l" defTabSz="914171" rtl="0" eaLnBrk="1" latinLnBrk="0" hangingPunct="1">
      <a:defRPr sz="1200" kern="1200">
        <a:solidFill>
          <a:schemeClr val="tx1"/>
        </a:solidFill>
        <a:latin typeface="+mn-lt"/>
        <a:ea typeface="+mn-ea"/>
        <a:cs typeface="+mn-cs"/>
      </a:defRPr>
    </a:lvl8pPr>
    <a:lvl9pPr marL="3656688" algn="l" defTabSz="91417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947" y="355771"/>
            <a:ext cx="7117307" cy="3599108"/>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 will present NEC’s testing result of Application Continuity.</a:t>
            </a:r>
          </a:p>
          <a:p>
            <a:r>
              <a:rPr lang="en-US" dirty="0"/>
              <a:t>First, I will introduce NEC</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NEC</a:t>
            </a:r>
            <a:r>
              <a:rPr lang="en-US" baseline="0" dirty="0"/>
              <a:t> </a:t>
            </a:r>
            <a:r>
              <a:rPr kumimoji="1" lang="en-US" sz="1100" kern="1200" dirty="0">
                <a:solidFill>
                  <a:schemeClr val="tx1"/>
                </a:solidFill>
                <a:latin typeface="+mn-lt"/>
                <a:ea typeface="+mn-ea"/>
                <a:cs typeface="+mn-cs"/>
              </a:rPr>
              <a:t>is </a:t>
            </a:r>
            <a:r>
              <a:rPr kumimoji="1" lang="en-US" altLang="ja-JP" sz="1100" kern="1200" dirty="0">
                <a:solidFill>
                  <a:schemeClr val="tx1"/>
                </a:solidFill>
                <a:latin typeface="+mn-lt"/>
                <a:ea typeface="+mn-ea"/>
                <a:cs typeface="+mn-cs"/>
              </a:rPr>
              <a:t>Japanese multinational provider of information technology (IT) services and products</a:t>
            </a:r>
          </a:p>
          <a:p>
            <a:r>
              <a:rPr lang="en-US" dirty="0"/>
              <a:t>NEC is based on Japan,</a:t>
            </a:r>
            <a:r>
              <a:rPr lang="en-US" baseline="0" dirty="0"/>
              <a:t> but NEC is doing business worldwide</a:t>
            </a:r>
            <a:endParaRPr lang="en-US" dirty="0"/>
          </a:p>
        </p:txBody>
      </p:sp>
      <p:sp>
        <p:nvSpPr>
          <p:cNvPr id="4" name="Slide Number Placeholder 3"/>
          <p:cNvSpPr>
            <a:spLocks noGrp="1"/>
          </p:cNvSpPr>
          <p:nvPr>
            <p:ph type="sldNum" sz="quarter" idx="10"/>
          </p:nvPr>
        </p:nvSpPr>
        <p:spPr/>
        <p:txBody>
          <a:bodyPr/>
          <a:lstStyle/>
          <a:p>
            <a:fld id="{CFBBA293-708C-4261-9FD1-AE04041D5F79}" type="slidenum">
              <a:rPr lang="ja-JP" altLang="en-US" smtClean="0">
                <a:solidFill>
                  <a:prstClr val="black"/>
                </a:solidFill>
              </a:rPr>
              <a:pPr/>
              <a:t>2</a:t>
            </a:fld>
            <a:endParaRPr lang="ja-JP"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947" y="355771"/>
            <a:ext cx="7117307" cy="3599108"/>
          </a:xfrm>
        </p:spPr>
      </p:sp>
      <p:sp>
        <p:nvSpPr>
          <p:cNvPr id="3" name="Notes Placeholder 2"/>
          <p:cNvSpPr>
            <a:spLocks noGrp="1"/>
          </p:cNvSpPr>
          <p:nvPr>
            <p:ph type="body" idx="1"/>
          </p:nvPr>
        </p:nvSpPr>
        <p:spPr/>
        <p:txBody>
          <a:bodyPr>
            <a:normAutofit/>
          </a:bodyPr>
          <a:lstStyle/>
          <a:p>
            <a:r>
              <a:rPr lang="en-US" dirty="0"/>
              <a:t>NEC and Oracle started OEM contract at 1987.</a:t>
            </a:r>
          </a:p>
          <a:p>
            <a:r>
              <a:rPr lang="en-US" dirty="0"/>
              <a:t>We</a:t>
            </a:r>
            <a:r>
              <a:rPr lang="en-US" baseline="0" dirty="0"/>
              <a:t> have been done many alliance activity over a quarter of a century.</a:t>
            </a:r>
          </a:p>
          <a:p>
            <a:r>
              <a:rPr lang="en-US" baseline="0" dirty="0"/>
              <a:t>Our one of focus areas is high availability.</a:t>
            </a:r>
          </a:p>
          <a:p>
            <a:r>
              <a:rPr lang="en-US" baseline="0" dirty="0"/>
              <a:t>I will explain our latest activity on high availability area today.</a:t>
            </a:r>
          </a:p>
        </p:txBody>
      </p:sp>
      <p:sp>
        <p:nvSpPr>
          <p:cNvPr id="4" name="Slide Number Placeholder 3"/>
          <p:cNvSpPr>
            <a:spLocks noGrp="1"/>
          </p:cNvSpPr>
          <p:nvPr>
            <p:ph type="sldNum" sz="quarter" idx="10"/>
          </p:nvPr>
        </p:nvSpPr>
        <p:spPr/>
        <p:txBody>
          <a:bodyPr/>
          <a:lstStyle/>
          <a:p>
            <a:fld id="{CFBBA293-708C-4261-9FD1-AE04041D5F79}" type="slidenum">
              <a:rPr lang="ja-JP" altLang="en-US" smtClean="0">
                <a:solidFill>
                  <a:prstClr val="black"/>
                </a:solidFill>
              </a:rPr>
              <a:pPr/>
              <a:t>3</a:t>
            </a:fld>
            <a:endParaRPr lang="ja-JP"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947" y="417111"/>
            <a:ext cx="7117307" cy="3599108"/>
          </a:xfrm>
        </p:spPr>
      </p:sp>
      <p:sp>
        <p:nvSpPr>
          <p:cNvPr id="3" name="ノート プレースホルダー 2"/>
          <p:cNvSpPr>
            <a:spLocks noGrp="1"/>
          </p:cNvSpPr>
          <p:nvPr>
            <p:ph type="body" idx="1"/>
          </p:nvPr>
        </p:nvSpPr>
        <p:spPr/>
        <p:txBody>
          <a:bodyPr/>
          <a:lstStyle/>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Nowadays, NEC is focusing on Solutions for Society, which “Provide infrastructures for an abundant society for all people through ICT.”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kern="0" dirty="0">
                <a:solidFill>
                  <a:srgbClr val="000000"/>
                </a:solidFill>
              </a:rPr>
              <a:t>NEC provides Solutions for Society by making the best use of Cloud, Big Data, SDN and Cyber Security.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100" kern="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kern="0" dirty="0">
                <a:solidFill>
                  <a:srgbClr val="000000"/>
                </a:solidFill>
              </a:rPr>
              <a:t>With regard to Cloud, NEC</a:t>
            </a:r>
            <a:r>
              <a:rPr lang="en-US" altLang="en-US" sz="1100" kern="0" baseline="0" dirty="0">
                <a:solidFill>
                  <a:srgbClr val="000000"/>
                </a:solidFill>
              </a:rPr>
              <a:t> needs to provide a highly available and maintainable Cloud Platform </a:t>
            </a:r>
            <a:r>
              <a:rPr lang="en-US" altLang="en-US" sz="1100" u="sng" kern="0" baseline="0" dirty="0">
                <a:solidFill>
                  <a:srgbClr val="000000"/>
                </a:solidFill>
              </a:rPr>
              <a:t>using Oracle products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kern="0" baseline="0" dirty="0">
                <a:solidFill>
                  <a:srgbClr val="000000"/>
                </a:solidFill>
              </a:rPr>
              <a:t>that encourages our important customers to migrate from on-premises to Cloud.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kern="0" baseline="0" dirty="0">
                <a:solidFill>
                  <a:srgbClr val="000000"/>
                </a:solidFill>
              </a:rPr>
              <a:t>Because we have been building best practices of Oracle products with NEC’s SI knowledge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kern="0" baseline="0" dirty="0">
                <a:solidFill>
                  <a:srgbClr val="000000"/>
                </a:solidFill>
              </a:rPr>
              <a:t>and developing mission critical systems using Oracle products for our customers.</a:t>
            </a:r>
          </a:p>
        </p:txBody>
      </p:sp>
      <p:sp>
        <p:nvSpPr>
          <p:cNvPr id="4" name="スライド番号プレースホルダー 3"/>
          <p:cNvSpPr>
            <a:spLocks noGrp="1"/>
          </p:cNvSpPr>
          <p:nvPr>
            <p:ph type="sldNum" sz="quarter" idx="10"/>
          </p:nvPr>
        </p:nvSpPr>
        <p:spPr/>
        <p:txBody>
          <a:bodyPr/>
          <a:lstStyle/>
          <a:p>
            <a:fld id="{CFBBA293-708C-4261-9FD1-AE04041D5F79}" type="slidenum">
              <a:rPr kumimoji="1" lang="ja-JP" altLang="en-US" smtClean="0"/>
              <a:pPr/>
              <a:t>4</a:t>
            </a:fld>
            <a:endParaRPr kumimoji="1" lang="ja-JP" altLang="en-US"/>
          </a:p>
        </p:txBody>
      </p:sp>
    </p:spTree>
    <p:extLst>
      <p:ext uri="{BB962C8B-B14F-4D97-AF65-F5344CB8AC3E}">
        <p14:creationId xmlns:p14="http://schemas.microsoft.com/office/powerpoint/2010/main" val="4260574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355600"/>
            <a:ext cx="6397625" cy="3598863"/>
          </a:xfrm>
        </p:spPr>
      </p:sp>
      <p:sp>
        <p:nvSpPr>
          <p:cNvPr id="3" name="Notes Placeholder 2"/>
          <p:cNvSpPr>
            <a:spLocks noGrp="1"/>
          </p:cNvSpPr>
          <p:nvPr>
            <p:ph type="body" idx="1"/>
          </p:nvPr>
        </p:nvSpPr>
        <p:spPr/>
        <p:txBody>
          <a:bodyPr>
            <a:normAutofit/>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altLang="ja-JP" sz="1100" b="0" dirty="0">
                <a:solidFill>
                  <a:schemeClr val="tx1"/>
                </a:solidFill>
                <a:latin typeface="+mj-ea"/>
              </a:rPr>
              <a:t>I will explain “why NEC picks application continuity for testing”.</a:t>
            </a:r>
          </a:p>
          <a:p>
            <a:pPr marL="0" marR="0" lvl="2" indent="0" algn="l" defTabSz="914400" rtl="0" eaLnBrk="1" fontAlgn="auto" latinLnBrk="0" hangingPunct="1">
              <a:lnSpc>
                <a:spcPct val="100000"/>
              </a:lnSpc>
              <a:spcBef>
                <a:spcPts val="0"/>
              </a:spcBef>
              <a:spcAft>
                <a:spcPts val="0"/>
              </a:spcAft>
              <a:buClrTx/>
              <a:buSzTx/>
              <a:buFontTx/>
              <a:buNone/>
              <a:tabLst/>
              <a:defRPr/>
            </a:pPr>
            <a:r>
              <a:rPr lang="en-US" altLang="ja-JP" sz="1100" b="0" dirty="0">
                <a:solidFill>
                  <a:schemeClr val="tx1"/>
                </a:solidFill>
                <a:latin typeface="+mj-ea"/>
              </a:rPr>
              <a:t>Because NEC think “</a:t>
            </a:r>
            <a:r>
              <a:rPr kumimoji="1" lang="en-US" altLang="ja-JP" sz="1100" b="0" kern="1200" dirty="0">
                <a:solidFill>
                  <a:schemeClr val="tx1"/>
                </a:solidFill>
                <a:latin typeface="+mj-ea"/>
                <a:ea typeface="+mn-ea"/>
                <a:cs typeface="+mn-cs"/>
              </a:rPr>
              <a:t>Hide unplanned DB outage from client” is important key point for highly available and maintainable  cloud platform.</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100" b="1" dirty="0">
              <a:solidFill>
                <a:schemeClr val="tx1"/>
              </a:solidFill>
              <a:latin typeface="+mj-ea"/>
            </a:endParaRPr>
          </a:p>
          <a:p>
            <a:pPr marL="0" marR="0" lvl="2" indent="0" algn="l"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tx1"/>
                </a:solidFill>
                <a:latin typeface="+mj-ea"/>
                <a:ea typeface="+mn-ea"/>
                <a:cs typeface="+mn-cs"/>
              </a:rPr>
              <a:t>That’s why NEC picks application continuity to confirm hiding unplanned DB outage from client or not.</a:t>
            </a:r>
          </a:p>
          <a:p>
            <a:pPr marL="0" marR="0" lvl="2" indent="0" algn="l" defTabSz="914400" rtl="0" eaLnBrk="1" fontAlgn="auto" latinLnBrk="0" hangingPunct="1">
              <a:lnSpc>
                <a:spcPct val="100000"/>
              </a:lnSpc>
              <a:spcBef>
                <a:spcPts val="0"/>
              </a:spcBef>
              <a:spcAft>
                <a:spcPts val="0"/>
              </a:spcAft>
              <a:buClrTx/>
              <a:buSzTx/>
              <a:buFontTx/>
              <a:buNone/>
              <a:tabLst/>
              <a:defRPr/>
            </a:pPr>
            <a:endParaRPr kumimoji="1" lang="en-US" altLang="ja-JP" sz="1100" b="0" kern="1200" dirty="0">
              <a:solidFill>
                <a:schemeClr val="tx1"/>
              </a:solidFill>
              <a:latin typeface="+mj-ea"/>
              <a:ea typeface="+mn-ea"/>
              <a:cs typeface="+mn-cs"/>
            </a:endParaRPr>
          </a:p>
          <a:p>
            <a:pPr marL="0" marR="0" lvl="2" indent="0" algn="l"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tx1"/>
                </a:solidFill>
                <a:latin typeface="+mj-ea"/>
                <a:ea typeface="+mn-ea"/>
                <a:cs typeface="+mn-cs"/>
              </a:rPr>
              <a:t>And NEC think Multitenant and security is also important for cloud.</a:t>
            </a:r>
          </a:p>
          <a:p>
            <a:pPr marL="0" marR="0" lvl="2" indent="0" algn="l"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tx1"/>
                </a:solidFill>
                <a:latin typeface="+mj-ea"/>
                <a:ea typeface="+mn-ea"/>
                <a:cs typeface="+mn-cs"/>
              </a:rPr>
              <a:t>So NEC test application continuity with Oracle Multitenant and Oracle Security products </a:t>
            </a:r>
          </a:p>
          <a:p>
            <a:pPr marL="0" marR="0" lvl="2" indent="0" algn="l"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tx1"/>
                </a:solidFill>
                <a:latin typeface="+mj-ea"/>
                <a:ea typeface="+mn-ea"/>
                <a:cs typeface="+mn-cs"/>
              </a:rPr>
              <a:t>to build highly available and maintainable Cloud platform</a:t>
            </a:r>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en-US" sz="1100" b="1">
              <a:solidFill>
                <a:schemeClr val="tx1"/>
              </a:solidFill>
              <a:latin typeface="+mj-ea"/>
            </a:endParaRPr>
          </a:p>
          <a:p>
            <a:endParaRPr lang="en-US" dirty="0"/>
          </a:p>
        </p:txBody>
      </p:sp>
      <p:sp>
        <p:nvSpPr>
          <p:cNvPr id="4" name="Slide Number Placeholder 3"/>
          <p:cNvSpPr>
            <a:spLocks noGrp="1"/>
          </p:cNvSpPr>
          <p:nvPr>
            <p:ph type="sldNum" sz="quarter" idx="10"/>
          </p:nvPr>
        </p:nvSpPr>
        <p:spPr/>
        <p:txBody>
          <a:bodyPr/>
          <a:lstStyle/>
          <a:p>
            <a:fld id="{CFBBA293-708C-4261-9FD1-AE04041D5F79}" type="slidenum">
              <a:rPr lang="ja-JP" altLang="en-US" smtClean="0">
                <a:solidFill>
                  <a:prstClr val="black"/>
                </a:solidFill>
              </a:rPr>
              <a:pPr/>
              <a:t>6</a:t>
            </a:fld>
            <a:endParaRPr lang="ja-JP"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BBA293-708C-4261-9FD1-AE04041D5F79}" type="slidenum">
              <a:rPr lang="ja-JP" altLang="en-US" smtClean="0">
                <a:solidFill>
                  <a:prstClr val="black"/>
                </a:solidFill>
              </a:rPr>
              <a:pPr/>
              <a:t>8</a:t>
            </a:fld>
            <a:endParaRPr lang="ja-JP"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355600"/>
            <a:ext cx="6397625" cy="359886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BBA293-708C-4261-9FD1-AE04041D5F79}" type="slidenum">
              <a:rPr lang="ja-JP" altLang="en-US" smtClean="0"/>
              <a:pPr/>
              <a:t>13</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355600"/>
            <a:ext cx="6397625" cy="3598863"/>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This is conclusion. I can’t mention today about planned DB maintenance, but we confirmed</a:t>
            </a:r>
            <a:r>
              <a:rPr lang="en-US" baseline="0" dirty="0"/>
              <a:t> no impact to client when planned DB maintenance.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We had another session for this test, so please download documents from OOW site if you have interest.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These all test results meet NEC’s expectation. (planned/unplanned)</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So I believe it means </a:t>
            </a:r>
            <a:r>
              <a:rPr lang="en-US" dirty="0"/>
              <a:t>NEC is ready to provide a Highly Available Cloud platform using RAC12</a:t>
            </a:r>
            <a:r>
              <a:rPr lang="en-US" i="1" dirty="0"/>
              <a:t>c</a:t>
            </a:r>
            <a:r>
              <a:rPr lang="en-US" dirty="0"/>
              <a:t>, AC, Multitenant, Security options and WebLogic Active GridLink.</a:t>
            </a:r>
            <a:r>
              <a:rPr lang="en-US" baseline="0" dirty="0"/>
              <a:t> </a:t>
            </a:r>
            <a:r>
              <a:rPr lang="en-US" dirty="0"/>
              <a:t>NEC will provide Solutions for Society on such Cloud Platform with BigData, SDN, Cyber Security and IoT.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lvl="0"/>
            <a:r>
              <a:rPr lang="en-US" dirty="0"/>
              <a:t>And NEC has many tuning and configuration tips for using Application Continuity with Web Logic, Multitenant, Security options.</a:t>
            </a:r>
          </a:p>
          <a:p>
            <a:pPr lvl="0"/>
            <a:r>
              <a:rPr lang="en-US" dirty="0"/>
              <a:t>Please ask NEC for countless Application Continuity’s benefit!!</a:t>
            </a:r>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CFBBA293-708C-4261-9FD1-AE04041D5F79}" type="slidenum">
              <a:rPr lang="ja-JP" altLang="en-US" smtClean="0">
                <a:solidFill>
                  <a:prstClr val="black"/>
                </a:solidFill>
              </a:rPr>
              <a:pPr/>
              <a:t>15</a:t>
            </a:fld>
            <a:endParaRPr lang="ja-JP"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947" y="355771"/>
            <a:ext cx="7117307" cy="3599108"/>
          </a:xfrm>
        </p:spPr>
      </p:sp>
      <p:sp>
        <p:nvSpPr>
          <p:cNvPr id="3" name="Notes Placeholder 2"/>
          <p:cNvSpPr>
            <a:spLocks noGrp="1"/>
          </p:cNvSpPr>
          <p:nvPr>
            <p:ph type="body" idx="1"/>
          </p:nvPr>
        </p:nvSpPr>
        <p:spPr/>
        <p:txBody>
          <a:bodyPr>
            <a:normAutofit/>
          </a:bodyPr>
          <a:lstStyle/>
          <a:p>
            <a:r>
              <a:rPr lang="en-US" dirty="0"/>
              <a:t>This is advertisement.</a:t>
            </a:r>
          </a:p>
          <a:p>
            <a:r>
              <a:rPr lang="en-US" dirty="0"/>
              <a:t>NEC</a:t>
            </a:r>
            <a:r>
              <a:rPr lang="en-US" baseline="0" dirty="0"/>
              <a:t> has just released NEC OneBox Appliance is based on Oracle Database Appliance(RAC).</a:t>
            </a:r>
          </a:p>
        </p:txBody>
      </p:sp>
      <p:sp>
        <p:nvSpPr>
          <p:cNvPr id="4" name="Slide Number Placeholder 3"/>
          <p:cNvSpPr>
            <a:spLocks noGrp="1"/>
          </p:cNvSpPr>
          <p:nvPr>
            <p:ph type="sldNum" sz="quarter" idx="10"/>
          </p:nvPr>
        </p:nvSpPr>
        <p:spPr/>
        <p:txBody>
          <a:bodyPr/>
          <a:lstStyle/>
          <a:p>
            <a:fld id="{CFBBA293-708C-4261-9FD1-AE04041D5F79}" type="slidenum">
              <a:rPr lang="ja-JP" altLang="en-US" smtClean="0"/>
              <a:pPr/>
              <a:t>16</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947" y="355771"/>
            <a:ext cx="7117307" cy="3599108"/>
          </a:xfrm>
        </p:spPr>
      </p:sp>
      <p:sp>
        <p:nvSpPr>
          <p:cNvPr id="3" name="Notes Placeholder 2"/>
          <p:cNvSpPr>
            <a:spLocks noGrp="1"/>
          </p:cNvSpPr>
          <p:nvPr>
            <p:ph type="body" idx="1"/>
          </p:nvPr>
        </p:nvSpPr>
        <p:spPr/>
        <p:txBody>
          <a:bodyPr>
            <a:normAutofit/>
          </a:bodyPr>
          <a:lstStyle/>
          <a:p>
            <a:r>
              <a:rPr lang="en-US" baseline="0" dirty="0"/>
              <a:t>And NEC developed provisioning templates for a lot of Oracle products.</a:t>
            </a:r>
          </a:p>
          <a:p>
            <a:r>
              <a:rPr lang="en-US" baseline="0" dirty="0"/>
              <a:t>We will add our best practices into NEC </a:t>
            </a:r>
            <a:r>
              <a:rPr lang="en-US" baseline="0" dirty="0" err="1"/>
              <a:t>OneBox</a:t>
            </a:r>
            <a:r>
              <a:rPr lang="en-US" baseline="0" dirty="0"/>
              <a:t> to provide it for our world wide customers.</a:t>
            </a:r>
            <a:endParaRPr lang="en-US" dirty="0"/>
          </a:p>
          <a:p>
            <a:endParaRPr lang="en-US" dirty="0"/>
          </a:p>
          <a:p>
            <a:r>
              <a:rPr lang="en-US" dirty="0"/>
              <a:t>That</a:t>
            </a:r>
            <a:r>
              <a:rPr lang="en-US" baseline="0" dirty="0"/>
              <a:t> is all my presentation.</a:t>
            </a:r>
            <a:endParaRPr lang="en-US" dirty="0"/>
          </a:p>
          <a:p>
            <a:r>
              <a:rPr lang="en-US" dirty="0"/>
              <a:t>Thank you for listening</a:t>
            </a:r>
          </a:p>
        </p:txBody>
      </p:sp>
      <p:sp>
        <p:nvSpPr>
          <p:cNvPr id="4" name="Slide Number Placeholder 3"/>
          <p:cNvSpPr>
            <a:spLocks noGrp="1"/>
          </p:cNvSpPr>
          <p:nvPr>
            <p:ph type="sldNum" sz="quarter" idx="10"/>
          </p:nvPr>
        </p:nvSpPr>
        <p:spPr/>
        <p:txBody>
          <a:bodyPr/>
          <a:lstStyle/>
          <a:p>
            <a:fld id="{CFBBA293-708C-4261-9FD1-AE04041D5F79}" type="slidenum">
              <a:rPr lang="ja-JP" altLang="en-US" smtClean="0"/>
              <a:pPr/>
              <a:t>17</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8.jpeg"/><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0.jpeg"/><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1.jpeg"/><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jpeg"/><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Master" Target="../slideMasters/slideMaster3.xml"/><Relationship Id="rId6" Type="http://schemas.openxmlformats.org/officeDocument/2006/relationships/image" Target="../media/image17.png"/><Relationship Id="rId11" Type="http://schemas.openxmlformats.org/officeDocument/2006/relationships/image" Target="../media/image21.png"/><Relationship Id="rId5" Type="http://schemas.openxmlformats.org/officeDocument/2006/relationships/image" Target="../media/image16.png"/><Relationship Id="rId10" Type="http://schemas.microsoft.com/office/2007/relationships/hdphoto" Target="../media/hdphoto1.wdp"/><Relationship Id="rId4" Type="http://schemas.openxmlformats.org/officeDocument/2006/relationships/image" Target="../media/image15.png"/><Relationship Id="rId9" Type="http://schemas.openxmlformats.org/officeDocument/2006/relationships/image" Target="../media/image2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Master" Target="../slideMasters/slideMaster4.xml"/><Relationship Id="rId6" Type="http://schemas.openxmlformats.org/officeDocument/2006/relationships/image" Target="../media/image17.png"/><Relationship Id="rId11" Type="http://schemas.openxmlformats.org/officeDocument/2006/relationships/image" Target="../media/image21.png"/><Relationship Id="rId5" Type="http://schemas.openxmlformats.org/officeDocument/2006/relationships/image" Target="../media/image16.png"/><Relationship Id="rId10" Type="http://schemas.microsoft.com/office/2007/relationships/hdphoto" Target="../media/hdphoto1.wdp"/><Relationship Id="rId4" Type="http://schemas.openxmlformats.org/officeDocument/2006/relationships/image" Target="../media/image15.png"/><Relationship Id="rId9" Type="http://schemas.openxmlformats.org/officeDocument/2006/relationships/image" Target="../media/image20.png"/></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ithout Picture">
    <p:spTree>
      <p:nvGrpSpPr>
        <p:cNvPr id="1" name=""/>
        <p:cNvGrpSpPr/>
        <p:nvPr/>
      </p:nvGrpSpPr>
      <p:grpSpPr>
        <a:xfrm>
          <a:off x="0" y="0"/>
          <a:ext cx="0" cy="0"/>
          <a:chOff x="0" y="0"/>
          <a:chExt cx="0" cy="0"/>
        </a:xfrm>
      </p:grpSpPr>
      <p:sp>
        <p:nvSpPr>
          <p:cNvPr id="2" name="Title 1"/>
          <p:cNvSpPr>
            <a:spLocks noGrp="1"/>
          </p:cNvSpPr>
          <p:nvPr>
            <p:ph type="ctrTitle"/>
          </p:nvPr>
        </p:nvSpPr>
        <p:spPr>
          <a:xfrm>
            <a:off x="531821" y="739784"/>
            <a:ext cx="11125199"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081" indent="0" algn="ctr">
              <a:buNone/>
              <a:defRPr>
                <a:solidFill>
                  <a:schemeClr val="tx1">
                    <a:tint val="75000"/>
                  </a:schemeClr>
                </a:solidFill>
              </a:defRPr>
            </a:lvl2pPr>
            <a:lvl3pPr marL="914171" indent="0" algn="ctr">
              <a:buNone/>
              <a:defRPr>
                <a:solidFill>
                  <a:schemeClr val="tx1">
                    <a:tint val="75000"/>
                  </a:schemeClr>
                </a:solidFill>
              </a:defRPr>
            </a:lvl3pPr>
            <a:lvl4pPr marL="1371256" indent="0" algn="ctr">
              <a:buNone/>
              <a:defRPr>
                <a:solidFill>
                  <a:schemeClr val="tx1">
                    <a:tint val="75000"/>
                  </a:schemeClr>
                </a:solidFill>
              </a:defRPr>
            </a:lvl4pPr>
            <a:lvl5pPr marL="1828344" indent="0" algn="ctr">
              <a:buNone/>
              <a:defRPr>
                <a:solidFill>
                  <a:schemeClr val="tx1">
                    <a:tint val="75000"/>
                  </a:schemeClr>
                </a:solidFill>
              </a:defRPr>
            </a:lvl5pPr>
            <a:lvl6pPr marL="2285425" indent="0" algn="ctr">
              <a:buNone/>
              <a:defRPr>
                <a:solidFill>
                  <a:schemeClr val="tx1">
                    <a:tint val="75000"/>
                  </a:schemeClr>
                </a:solidFill>
              </a:defRPr>
            </a:lvl6pPr>
            <a:lvl7pPr marL="2742515" indent="0" algn="ctr">
              <a:buNone/>
              <a:defRPr>
                <a:solidFill>
                  <a:schemeClr val="tx1">
                    <a:tint val="75000"/>
                  </a:schemeClr>
                </a:solidFill>
              </a:defRPr>
            </a:lvl7pPr>
            <a:lvl8pPr marL="3199600" indent="0" algn="ctr">
              <a:buNone/>
              <a:defRPr>
                <a:solidFill>
                  <a:schemeClr val="tx1">
                    <a:tint val="75000"/>
                  </a:schemeClr>
                </a:solidFill>
              </a:defRPr>
            </a:lvl8pPr>
            <a:lvl9pPr marL="3656688"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21" y="3429452"/>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1AB1A54-131B-434B-AAD1-AD1F7D7DAA2B}" type="datetime1">
              <a:rPr lang="en-US"/>
              <a:pPr/>
              <a:t>2/28/2021</a:t>
            </a:fld>
            <a:endParaRPr dirty="0"/>
          </a:p>
        </p:txBody>
      </p:sp>
      <p:sp>
        <p:nvSpPr>
          <p:cNvPr id="11" name="TextBox 10"/>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a:t>
            </a:r>
            <a:r>
              <a:rPr lang="en-US" sz="800" dirty="0">
                <a:solidFill>
                  <a:schemeClr val="tx1">
                    <a:lumMod val="60000"/>
                    <a:lumOff val="40000"/>
                  </a:schemeClr>
                </a:solidFill>
              </a:rPr>
              <a:t>5</a:t>
            </a:r>
            <a:r>
              <a:rPr sz="800" dirty="0">
                <a:solidFill>
                  <a:schemeClr val="tx1">
                    <a:lumMod val="60000"/>
                    <a:lumOff val="40000"/>
                  </a:schemeClr>
                </a:solidFill>
              </a:rPr>
              <a:t>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2" y="6934200"/>
            <a:ext cx="381661" cy="182880"/>
          </a:xfrm>
        </p:spPr>
        <p:txBody>
          <a:bodyPr/>
          <a:lstStyle/>
          <a:p>
            <a:fld id="{C51EAA63-D034-42AE-91FA-B13B9518C7BE}" type="slidenum">
              <a:rPr/>
              <a:pPr/>
              <a:t>‹#›</a:t>
            </a:fld>
            <a:endParaRPr dirty="0"/>
          </a:p>
        </p:txBody>
      </p:sp>
      <p:pic>
        <p:nvPicPr>
          <p:cNvPr id="14" name="Oracle red badge logo" descr="Oracle logo in white on red staging backgroun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3993200288"/>
      </p:ext>
    </p:extLst>
  </p:cSld>
  <p:clrMapOvr>
    <a:masterClrMapping/>
  </p:clrMapOvr>
  <p:transition/>
  <p:extLst>
    <p:ext uri="{DCECCB84-F9BA-43D5-87BE-67443E8EF086}">
      <p15:sldGuideLst xmlns:p15="http://schemas.microsoft.com/office/powerpoint/2012/main">
        <p15:guide id="1"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with Picture">
    <p:spTree>
      <p:nvGrpSpPr>
        <p:cNvPr id="1" name=""/>
        <p:cNvGrpSpPr/>
        <p:nvPr/>
      </p:nvGrpSpPr>
      <p:grpSpPr>
        <a:xfrm>
          <a:off x="0" y="0"/>
          <a:ext cx="0" cy="0"/>
          <a:chOff x="0" y="0"/>
          <a:chExt cx="0" cy="0"/>
        </a:xfrm>
      </p:grpSpPr>
      <p:sp>
        <p:nvSpPr>
          <p:cNvPr id="18" name="Rectangle 17" descr="Full bleed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grpSp>
        <p:nvGrpSpPr>
          <p:cNvPr id="7" name="Group 6"/>
          <p:cNvGrpSpPr/>
          <p:nvPr/>
        </p:nvGrpSpPr>
        <p:grpSpPr bwMode="gray">
          <a:xfrm>
            <a:off x="-285" y="0"/>
            <a:ext cx="12189400" cy="6858000"/>
            <a:chOff x="-287" y="0"/>
            <a:chExt cx="12189399" cy="6858000"/>
          </a:xfrm>
        </p:grpSpPr>
        <p:sp>
          <p:nvSpPr>
            <p:cNvPr id="9" name="Rectangle 8"/>
            <p:cNvSpPr/>
            <p:nvPr/>
          </p:nvSpPr>
          <p:spPr bwMode="gray">
            <a:xfrm>
              <a:off x="-287" y="0"/>
              <a:ext cx="193962"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531821" y="2600324"/>
            <a:ext cx="11125199" cy="1371600"/>
          </a:xfrm>
        </p:spPr>
        <p:txBody>
          <a:bodyPr anchor="b">
            <a:noAutofit/>
          </a:bodyPr>
          <a:lstStyle>
            <a:lvl1pPr algn="l">
              <a:lnSpc>
                <a:spcPct val="80000"/>
              </a:lnSpc>
              <a:defRPr sz="4800" b="0" cap="none" baseline="0"/>
            </a:lvl1pPr>
          </a:lstStyle>
          <a:p>
            <a:r>
              <a:rPr lang="en-US"/>
              <a:t>Click to edit Master title style</a:t>
            </a:r>
            <a:endParaRPr dirty="0"/>
          </a:p>
        </p:txBody>
      </p:sp>
      <p:sp>
        <p:nvSpPr>
          <p:cNvPr id="3" name="Text Placeholder 2"/>
          <p:cNvSpPr>
            <a:spLocks noGrp="1"/>
          </p:cNvSpPr>
          <p:nvPr>
            <p:ph type="body" idx="1"/>
          </p:nvPr>
        </p:nvSpPr>
        <p:spPr>
          <a:xfrm>
            <a:off x="531821" y="4038599"/>
            <a:ext cx="11125199" cy="914400"/>
          </a:xfrm>
        </p:spPr>
        <p:txBody>
          <a:bodyPr anchor="t">
            <a:noAutofit/>
          </a:bodyPr>
          <a:lstStyle>
            <a:lvl1pPr marL="0" indent="0">
              <a:spcBef>
                <a:spcPts val="0"/>
              </a:spcBef>
              <a:buNone/>
              <a:defRPr sz="2400" b="1">
                <a:solidFill>
                  <a:schemeClr val="tx1"/>
                </a:solidFill>
              </a:defRPr>
            </a:lvl1pPr>
            <a:lvl2pPr marL="457081" indent="0">
              <a:buNone/>
              <a:defRPr sz="1900">
                <a:solidFill>
                  <a:schemeClr val="tx1">
                    <a:tint val="75000"/>
                  </a:schemeClr>
                </a:solidFill>
              </a:defRPr>
            </a:lvl2pPr>
            <a:lvl3pPr marL="914171" indent="0">
              <a:buNone/>
              <a:defRPr sz="1600">
                <a:solidFill>
                  <a:schemeClr val="tx1">
                    <a:tint val="75000"/>
                  </a:schemeClr>
                </a:solidFill>
              </a:defRPr>
            </a:lvl3pPr>
            <a:lvl4pPr marL="1371256" indent="0">
              <a:buNone/>
              <a:defRPr sz="1500">
                <a:solidFill>
                  <a:schemeClr val="tx1">
                    <a:tint val="75000"/>
                  </a:schemeClr>
                </a:solidFill>
              </a:defRPr>
            </a:lvl4pPr>
            <a:lvl5pPr marL="1828344" indent="0">
              <a:buNone/>
              <a:defRPr sz="1500">
                <a:solidFill>
                  <a:schemeClr val="tx1">
                    <a:tint val="75000"/>
                  </a:schemeClr>
                </a:solidFill>
              </a:defRPr>
            </a:lvl5pPr>
            <a:lvl6pPr marL="2285425" indent="0">
              <a:buNone/>
              <a:defRPr sz="1500">
                <a:solidFill>
                  <a:schemeClr val="tx1">
                    <a:tint val="75000"/>
                  </a:schemeClr>
                </a:solidFill>
              </a:defRPr>
            </a:lvl6pPr>
            <a:lvl7pPr marL="2742515" indent="0">
              <a:buNone/>
              <a:defRPr sz="1500">
                <a:solidFill>
                  <a:schemeClr val="tx1">
                    <a:tint val="75000"/>
                  </a:schemeClr>
                </a:solidFill>
              </a:defRPr>
            </a:lvl7pPr>
            <a:lvl8pPr marL="3199600" indent="0">
              <a:buNone/>
              <a:defRPr sz="1500">
                <a:solidFill>
                  <a:schemeClr val="tx1">
                    <a:tint val="75000"/>
                  </a:schemeClr>
                </a:solidFill>
              </a:defRPr>
            </a:lvl8pPr>
            <a:lvl9pPr marL="3656688"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lvl1pPr>
              <a:defRPr>
                <a:solidFill>
                  <a:schemeClr val="bg1">
                    <a:lumMod val="60000"/>
                    <a:lumOff val="40000"/>
                  </a:schemeClr>
                </a:solidFill>
              </a:defRPr>
            </a:lvl1pPr>
          </a:lstStyle>
          <a:p>
            <a:fld id="{19816439-F3A6-4E53-9E59-0015DD1FA257}" type="datetime1">
              <a:rPr lang="en-US"/>
              <a:pPr/>
              <a:t>2/28/2021</a:t>
            </a:fld>
            <a:endParaRPr dirty="0"/>
          </a:p>
        </p:txBody>
      </p:sp>
      <p:sp>
        <p:nvSpPr>
          <p:cNvPr id="14" name="TextBox 13"/>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bg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noAutofit/>
          </a:bodyPr>
          <a:lstStyle>
            <a:lvl1pPr>
              <a:defRPr>
                <a:solidFill>
                  <a:schemeClr val="bg1">
                    <a:lumMod val="60000"/>
                    <a:lumOff val="40000"/>
                  </a:schemeClr>
                </a:solidFill>
              </a:defRPr>
            </a:lvl1pPr>
          </a:lstStyle>
          <a:p>
            <a:r>
              <a:rPr dirty="0"/>
              <a:t>Oracle Confidential – Internal/Restricted/Highly Restricted</a:t>
            </a:r>
          </a:p>
        </p:txBody>
      </p:sp>
      <p:sp>
        <p:nvSpPr>
          <p:cNvPr id="6" name="Slide Number Placeholder 5"/>
          <p:cNvSpPr>
            <a:spLocks noGrp="1"/>
          </p:cNvSpPr>
          <p:nvPr>
            <p:ph type="sldNum" sz="quarter" idx="12"/>
          </p:nvPr>
        </p:nvSpPr>
        <p:spPr/>
        <p:txBody>
          <a:bodyPr>
            <a:noAutofit/>
          </a:bodyPr>
          <a:lstStyle>
            <a:lvl1pPr>
              <a:defRPr>
                <a:solidFill>
                  <a:schemeClr val="bg1">
                    <a:lumMod val="60000"/>
                    <a:lumOff val="40000"/>
                  </a:schemeClr>
                </a:solidFill>
              </a:defRPr>
            </a:lvl1pPr>
          </a:lstStyle>
          <a:p>
            <a:fld id="{C51EAA63-D034-42AE-91FA-B13B9518C7BE}" type="slidenum">
              <a:rPr/>
              <a:pPr/>
              <a:t>‹#›</a:t>
            </a:fld>
            <a:endParaRPr dirty="0"/>
          </a:p>
        </p:txBody>
      </p:sp>
      <p:pic>
        <p:nvPicPr>
          <p:cNvPr id="15"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1117667334"/>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Only(white)">
    <p:spTree>
      <p:nvGrpSpPr>
        <p:cNvPr id="1" name=""/>
        <p:cNvGrpSpPr/>
        <p:nvPr/>
      </p:nvGrpSpPr>
      <p:grpSpPr>
        <a:xfrm>
          <a:off x="0" y="0"/>
          <a:ext cx="0" cy="0"/>
          <a:chOff x="0" y="0"/>
          <a:chExt cx="0" cy="0"/>
        </a:xfrm>
      </p:grpSpPr>
      <p:pic>
        <p:nvPicPr>
          <p:cNvPr id="1026" name="Background_Whit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756" y="-989"/>
            <a:ext cx="12230337" cy="706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8" y="38400"/>
            <a:ext cx="11708950" cy="624000"/>
          </a:xfrm>
        </p:spPr>
        <p:txBody>
          <a:bodyPr tIns="47992">
            <a:normAutofit/>
          </a:bodyPr>
          <a:lstStyle>
            <a:lvl1pPr>
              <a:defRPr sz="3200">
                <a:solidFill>
                  <a:schemeClr val="bg1"/>
                </a:solidFill>
              </a:defRPr>
            </a:lvl1pPr>
          </a:lstStyle>
          <a:p>
            <a:r>
              <a:rPr kumimoji="1" lang="ja-JP" altLang="en-US" dirty="0"/>
              <a:t>タイトルを入力</a:t>
            </a:r>
          </a:p>
        </p:txBody>
      </p:sp>
    </p:spTree>
    <p:extLst>
      <p:ext uri="{BB962C8B-B14F-4D97-AF65-F5344CB8AC3E}">
        <p14:creationId xmlns:p14="http://schemas.microsoft.com/office/powerpoint/2010/main" val="8754060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amp; Content(white)">
    <p:spTree>
      <p:nvGrpSpPr>
        <p:cNvPr id="1" name=""/>
        <p:cNvGrpSpPr/>
        <p:nvPr/>
      </p:nvGrpSpPr>
      <p:grpSpPr>
        <a:xfrm>
          <a:off x="0" y="0"/>
          <a:ext cx="0" cy="0"/>
          <a:chOff x="0" y="0"/>
          <a:chExt cx="0" cy="0"/>
        </a:xfrm>
      </p:grpSpPr>
      <p:pic>
        <p:nvPicPr>
          <p:cNvPr id="1026" name="Background_Whit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756" y="-989"/>
            <a:ext cx="12230337" cy="706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8" y="38400"/>
            <a:ext cx="11708950" cy="624000"/>
          </a:xfrm>
        </p:spPr>
        <p:txBody>
          <a:bodyPr tIns="47992">
            <a:normAutofit/>
          </a:bodyPr>
          <a:lstStyle>
            <a:lvl1pPr>
              <a:defRPr sz="3200">
                <a:solidFill>
                  <a:schemeClr val="bg1"/>
                </a:solidFill>
              </a:defRPr>
            </a:lvl1pPr>
          </a:lstStyle>
          <a:p>
            <a:r>
              <a:rPr kumimoji="1" lang="ja-JP" altLang="en-US" dirty="0"/>
              <a:t>タイトルを入力</a:t>
            </a:r>
          </a:p>
        </p:txBody>
      </p:sp>
      <p:sp>
        <p:nvSpPr>
          <p:cNvPr id="12" name="コンテンツ プレースホルダー"/>
          <p:cNvSpPr>
            <a:spLocks noGrp="1"/>
          </p:cNvSpPr>
          <p:nvPr>
            <p:ph sz="quarter" idx="10" hasCustomPrompt="1"/>
          </p:nvPr>
        </p:nvSpPr>
        <p:spPr bwMode="gray">
          <a:xfrm>
            <a:off x="239284" y="816000"/>
            <a:ext cx="11708950" cy="5637717"/>
          </a:xfrm>
        </p:spPr>
        <p:txBody>
          <a:bodyPr vert="horz" lIns="119979" tIns="62389" rIns="119979" bIns="60949" rtlCol="0">
            <a:noAutofit/>
          </a:bodyPr>
          <a:lstStyle>
            <a:lvl1pPr>
              <a:defRPr lang="ja-JP" altLang="en-US" sz="2700" i="0" u="none" strike="noStrike" kern="0" cap="none" spc="0" normalizeH="0" baseline="0" noProof="0" dirty="0" smtClean="0">
                <a:ln>
                  <a:noFill/>
                </a:ln>
                <a:solidFill>
                  <a:srgbClr val="000000"/>
                </a:solidFill>
                <a:effectLst/>
                <a:uLnTx/>
                <a:uFillTx/>
              </a:defRPr>
            </a:lvl1pPr>
            <a:lvl2pPr>
              <a:defRPr lang="ja-JP" altLang="en-US" sz="2100" i="0" u="none" strike="noStrike" kern="0" cap="none" spc="0" normalizeH="0" baseline="0" noProof="0" dirty="0" smtClean="0">
                <a:ln>
                  <a:noFill/>
                </a:ln>
                <a:solidFill>
                  <a:srgbClr val="000000"/>
                </a:solidFill>
                <a:effectLst/>
                <a:uLnTx/>
                <a:uFillTx/>
              </a:defRPr>
            </a:lvl2pPr>
            <a:lvl3pPr>
              <a:defRPr lang="ja-JP" altLang="en-US" sz="1900" i="0" u="none" strike="noStrike" kern="0" cap="none" spc="0" normalizeH="0" baseline="0" noProof="0" dirty="0" smtClean="0">
                <a:ln>
                  <a:noFill/>
                </a:ln>
                <a:solidFill>
                  <a:srgbClr val="000000"/>
                </a:solidFill>
                <a:effectLst/>
                <a:uLnTx/>
                <a:uFillTx/>
              </a:defRPr>
            </a:lvl3pPr>
            <a:lvl4pPr>
              <a:defRPr lang="ja-JP" altLang="en-US" sz="1600" i="0" u="none" strike="noStrike" kern="0" cap="none" spc="0" normalizeH="0" baseline="0" noProof="0" dirty="0" smtClean="0">
                <a:ln>
                  <a:noFill/>
                </a:ln>
                <a:solidFill>
                  <a:srgbClr val="000000"/>
                </a:solidFill>
                <a:effectLst/>
                <a:uLnTx/>
                <a:uFillTx/>
              </a:defRPr>
            </a:lvl4pPr>
          </a:lstStyle>
          <a:p>
            <a:pPr marL="239958" marR="0" lvl="0" indent="-239958" defTabSz="1218987" latinLnBrk="0">
              <a:lnSpc>
                <a:spcPct val="100000"/>
              </a:lnSpc>
              <a:spcBef>
                <a:spcPts val="667"/>
              </a:spcBef>
              <a:buClr>
                <a:srgbClr val="002B62"/>
              </a:buClr>
              <a:buSzTx/>
              <a:tabLst/>
            </a:pPr>
            <a:r>
              <a:rPr kumimoji="1" lang="ja-JP" altLang="en-US" sz="2700" b="0" i="0" u="none" strike="noStrike" kern="0" cap="none" spc="0" normalizeH="0" baseline="0" noProof="0" dirty="0">
                <a:ln>
                  <a:noFill/>
                </a:ln>
                <a:solidFill>
                  <a:srgbClr val="000000"/>
                </a:solidFill>
                <a:effectLst/>
                <a:uLnTx/>
                <a:uFillTx/>
                <a:latin typeface="+mn-lt"/>
                <a:ea typeface="+mn-ea"/>
                <a:cs typeface="+mn-cs"/>
              </a:rPr>
              <a:t>本文を入力</a:t>
            </a:r>
          </a:p>
          <a:p>
            <a:pPr marL="479916" marR="0" lvl="1" indent="-239958" defTabSz="1218987" latinLnBrk="0">
              <a:lnSpc>
                <a:spcPct val="100000"/>
              </a:lnSpc>
              <a:spcBef>
                <a:spcPts val="667"/>
              </a:spcBef>
              <a:buClr>
                <a:srgbClr val="002B62"/>
              </a:buClr>
              <a:buSzTx/>
              <a:tabLst/>
            </a:pPr>
            <a:r>
              <a:rPr kumimoji="1" lang="ja-JP" altLang="en-US" sz="2100" b="0" i="0" u="none" strike="noStrike" kern="0" cap="none" spc="0" normalizeH="0" baseline="0" noProof="0" dirty="0">
                <a:ln>
                  <a:noFill/>
                </a:ln>
                <a:solidFill>
                  <a:srgbClr val="000000"/>
                </a:solidFill>
                <a:effectLst/>
                <a:uLnTx/>
                <a:uFillTx/>
                <a:latin typeface="+mn-lt"/>
                <a:ea typeface="+mn-ea"/>
              </a:rPr>
              <a:t>第</a:t>
            </a:r>
            <a:r>
              <a:rPr kumimoji="1" lang="en-US" altLang="ja-JP" sz="2100" b="0" i="0" u="none" strike="noStrike" kern="0" cap="none" spc="0" normalizeH="0" baseline="0" noProof="0" dirty="0">
                <a:ln>
                  <a:noFill/>
                </a:ln>
                <a:solidFill>
                  <a:srgbClr val="000000"/>
                </a:solidFill>
                <a:effectLst/>
                <a:uLnTx/>
                <a:uFillTx/>
                <a:latin typeface="+mn-lt"/>
                <a:ea typeface="+mn-ea"/>
              </a:rPr>
              <a:t>2</a:t>
            </a:r>
            <a:r>
              <a:rPr kumimoji="1" lang="ja-JP" altLang="en-US" sz="2100" b="0" i="0" u="none" strike="noStrike" kern="0" cap="none" spc="0" normalizeH="0" baseline="0" noProof="0" dirty="0">
                <a:ln>
                  <a:noFill/>
                </a:ln>
                <a:solidFill>
                  <a:srgbClr val="000000"/>
                </a:solidFill>
                <a:effectLst/>
                <a:uLnTx/>
                <a:uFillTx/>
                <a:latin typeface="+mn-lt"/>
                <a:ea typeface="+mn-ea"/>
              </a:rPr>
              <a:t>レベル</a:t>
            </a:r>
          </a:p>
          <a:p>
            <a:pPr marL="623891" marR="0" lvl="2" indent="-143975" defTabSz="1218987" latinLnBrk="0">
              <a:lnSpc>
                <a:spcPct val="100000"/>
              </a:lnSpc>
              <a:spcBef>
                <a:spcPts val="667"/>
              </a:spcBef>
              <a:buClr>
                <a:srgbClr val="002B62"/>
              </a:buClr>
              <a:buSzTx/>
              <a:tabLst/>
            </a:pPr>
            <a:r>
              <a:rPr kumimoji="1" lang="ja-JP" altLang="en-US" sz="1900" b="0" i="0" u="none" strike="noStrike" kern="0" cap="none" spc="0" normalizeH="0" baseline="0" noProof="0" dirty="0">
                <a:ln>
                  <a:noFill/>
                </a:ln>
                <a:solidFill>
                  <a:srgbClr val="000000"/>
                </a:solidFill>
                <a:effectLst/>
                <a:uLnTx/>
                <a:uFillTx/>
                <a:latin typeface="+mn-lt"/>
                <a:ea typeface="+mn-ea"/>
              </a:rPr>
              <a:t>第</a:t>
            </a:r>
            <a:r>
              <a:rPr kumimoji="1" lang="en-US" altLang="ja-JP" sz="1900" b="0" i="0" u="none" strike="noStrike" kern="0" cap="none" spc="0" normalizeH="0" baseline="0" noProof="0" dirty="0">
                <a:ln>
                  <a:noFill/>
                </a:ln>
                <a:solidFill>
                  <a:srgbClr val="000000"/>
                </a:solidFill>
                <a:effectLst/>
                <a:uLnTx/>
                <a:uFillTx/>
                <a:latin typeface="+mn-lt"/>
                <a:ea typeface="+mn-ea"/>
              </a:rPr>
              <a:t>3</a:t>
            </a:r>
            <a:r>
              <a:rPr kumimoji="1" lang="ja-JP" altLang="en-US" sz="1900" b="0" i="0" u="none" strike="noStrike" kern="0" cap="none" spc="0" normalizeH="0" baseline="0" noProof="0" dirty="0">
                <a:ln>
                  <a:noFill/>
                </a:ln>
                <a:solidFill>
                  <a:srgbClr val="000000"/>
                </a:solidFill>
                <a:effectLst/>
                <a:uLnTx/>
                <a:uFillTx/>
                <a:latin typeface="+mn-lt"/>
                <a:ea typeface="+mn-ea"/>
              </a:rPr>
              <a:t>レベル</a:t>
            </a:r>
          </a:p>
          <a:p>
            <a:pPr marL="767866" marR="0" lvl="3" indent="-143975" defTabSz="1218987" latinLnBrk="0">
              <a:lnSpc>
                <a:spcPct val="100000"/>
              </a:lnSpc>
              <a:spcBef>
                <a:spcPts val="667"/>
              </a:spcBef>
              <a:buClr>
                <a:srgbClr val="002B62"/>
              </a:buClr>
              <a:buSzTx/>
              <a:tabLst/>
            </a:pPr>
            <a:r>
              <a:rPr kumimoji="1" lang="ja-JP" altLang="en-US" sz="1600" b="0" i="0" u="none" strike="noStrike" kern="0" cap="none" spc="0" normalizeH="0" baseline="0" noProof="0" dirty="0">
                <a:ln>
                  <a:noFill/>
                </a:ln>
                <a:solidFill>
                  <a:srgbClr val="000000"/>
                </a:solidFill>
                <a:effectLst/>
                <a:uLnTx/>
                <a:uFillTx/>
                <a:latin typeface="+mn-lt"/>
                <a:ea typeface="+mn-ea"/>
              </a:rPr>
              <a:t>第</a:t>
            </a:r>
            <a:r>
              <a:rPr kumimoji="1" lang="en-US" altLang="ja-JP" sz="1600" b="0" i="0" u="none" strike="noStrike" kern="0" cap="none" spc="0" normalizeH="0" baseline="0" noProof="0" dirty="0">
                <a:ln>
                  <a:noFill/>
                </a:ln>
                <a:solidFill>
                  <a:srgbClr val="000000"/>
                </a:solidFill>
                <a:effectLst/>
                <a:uLnTx/>
                <a:uFillTx/>
                <a:latin typeface="+mn-lt"/>
                <a:ea typeface="+mn-ea"/>
              </a:rPr>
              <a:t>4</a:t>
            </a:r>
            <a:r>
              <a:rPr kumimoji="1" lang="ja-JP" altLang="en-US" sz="1600" b="0" i="0" u="none" strike="noStrike" kern="0" cap="none" spc="0" normalizeH="0" baseline="0" noProof="0" dirty="0">
                <a:ln>
                  <a:noFill/>
                </a:ln>
                <a:solidFill>
                  <a:srgbClr val="000000"/>
                </a:solidFill>
                <a:effectLst/>
                <a:uLnTx/>
                <a:uFillTx/>
                <a:latin typeface="+mn-lt"/>
                <a:ea typeface="+mn-ea"/>
              </a:rPr>
              <a:t>レベル</a:t>
            </a:r>
          </a:p>
        </p:txBody>
      </p:sp>
    </p:spTree>
    <p:extLst>
      <p:ext uri="{BB962C8B-B14F-4D97-AF65-F5344CB8AC3E}">
        <p14:creationId xmlns:p14="http://schemas.microsoft.com/office/powerpoint/2010/main" val="408339288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Lead 1 line &amp; Content(white)">
    <p:spTree>
      <p:nvGrpSpPr>
        <p:cNvPr id="1" name=""/>
        <p:cNvGrpSpPr/>
        <p:nvPr/>
      </p:nvGrpSpPr>
      <p:grpSpPr>
        <a:xfrm>
          <a:off x="0" y="0"/>
          <a:ext cx="0" cy="0"/>
          <a:chOff x="0" y="0"/>
          <a:chExt cx="0" cy="0"/>
        </a:xfrm>
      </p:grpSpPr>
      <p:pic>
        <p:nvPicPr>
          <p:cNvPr id="7" name="Background_Whit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756" y="-989"/>
            <a:ext cx="12230337" cy="706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7" y="38400"/>
            <a:ext cx="11708950" cy="624000"/>
          </a:xfrm>
        </p:spPr>
        <p:txBody>
          <a:bodyPr tIns="47992">
            <a:normAutofit/>
          </a:bodyPr>
          <a:lstStyle>
            <a:lvl1pPr>
              <a:defRPr sz="3200">
                <a:solidFill>
                  <a:schemeClr val="bg1"/>
                </a:solidFill>
              </a:defRPr>
            </a:lvl1pPr>
          </a:lstStyle>
          <a:p>
            <a:r>
              <a:rPr kumimoji="1" lang="ja-JP" altLang="en-US" dirty="0"/>
              <a:t>タイトルを入力</a:t>
            </a:r>
          </a:p>
        </p:txBody>
      </p:sp>
      <p:sp>
        <p:nvSpPr>
          <p:cNvPr id="6" name="テキスト プレースホルダー"/>
          <p:cNvSpPr>
            <a:spLocks noGrp="1"/>
          </p:cNvSpPr>
          <p:nvPr>
            <p:ph type="body" sz="quarter" idx="11" hasCustomPrompt="1"/>
          </p:nvPr>
        </p:nvSpPr>
        <p:spPr bwMode="gray">
          <a:xfrm>
            <a:off x="239287" y="816000"/>
            <a:ext cx="11708950" cy="576000"/>
          </a:xfrm>
          <a:prstGeom prst="roundRect">
            <a:avLst/>
          </a:prstGeom>
          <a:solidFill>
            <a:schemeClr val="accent6">
              <a:lumMod val="75000"/>
              <a:lumOff val="25000"/>
            </a:schemeClr>
          </a:solidFill>
          <a:effectLst>
            <a:outerShdw blurRad="50800" dist="38100" dir="5400000" algn="t" rotWithShape="0">
              <a:prstClr val="black">
                <a:alpha val="40000"/>
              </a:prstClr>
            </a:outerShdw>
          </a:effectLst>
        </p:spPr>
        <p:txBody>
          <a:bodyPr tIns="95983" bIns="47992">
            <a:noAutofit/>
          </a:bodyPr>
          <a:lstStyle>
            <a:lvl1pPr marL="0" indent="0" algn="l" eaLnBrk="1" hangingPunct="1">
              <a:spcBef>
                <a:spcPts val="0"/>
              </a:spcBef>
              <a:buNone/>
              <a:defRPr>
                <a:solidFill>
                  <a:schemeClr val="bg1"/>
                </a:solidFill>
              </a:defRPr>
            </a:lvl1pPr>
            <a:lvl2pPr marL="95983" indent="0">
              <a:buNone/>
              <a:defRPr/>
            </a:lvl2pPr>
            <a:lvl3pPr marL="297231" indent="0">
              <a:buNone/>
              <a:defRPr/>
            </a:lvl3pPr>
            <a:lvl4pPr marL="436973" indent="0">
              <a:buNone/>
              <a:defRPr/>
            </a:lvl4pPr>
            <a:lvl5pPr marL="415127" indent="0">
              <a:buNone/>
              <a:defRPr/>
            </a:lvl5pPr>
          </a:lstStyle>
          <a:p>
            <a:pPr marL="0" lvl="0" indent="0" hangingPunct="1">
              <a:buNone/>
            </a:pPr>
            <a:r>
              <a:rPr kumimoji="1" lang="ja-JP" altLang="en-US" dirty="0"/>
              <a:t>リード文が</a:t>
            </a:r>
            <a:r>
              <a:rPr kumimoji="1" lang="en-US" altLang="ja-JP" dirty="0"/>
              <a:t>1</a:t>
            </a:r>
            <a:r>
              <a:rPr kumimoji="1" lang="ja-JP" altLang="en-US" dirty="0"/>
              <a:t>行でおさまる場合はこのレイアウトで入力</a:t>
            </a:r>
          </a:p>
        </p:txBody>
      </p:sp>
      <p:sp>
        <p:nvSpPr>
          <p:cNvPr id="12" name="コンテンツ プレースホルダー"/>
          <p:cNvSpPr>
            <a:spLocks noGrp="1"/>
          </p:cNvSpPr>
          <p:nvPr>
            <p:ph sz="quarter" idx="10" hasCustomPrompt="1"/>
          </p:nvPr>
        </p:nvSpPr>
        <p:spPr bwMode="gray">
          <a:xfrm>
            <a:off x="239287" y="1536001"/>
            <a:ext cx="11708950" cy="4917717"/>
          </a:xfrm>
        </p:spPr>
        <p:txBody>
          <a:bodyPr vert="horz" lIns="119979" tIns="62389" rIns="119979" bIns="62389" rtlCol="0">
            <a:noAutofit/>
          </a:bodyPr>
          <a:lstStyle>
            <a:lvl1pPr>
              <a:defRPr lang="ja-JP" altLang="en-US" sz="2700" i="0" u="none" strike="noStrike" kern="0" cap="none" spc="0" normalizeH="0" baseline="0" noProof="0" dirty="0" smtClean="0">
                <a:ln>
                  <a:noFill/>
                </a:ln>
                <a:solidFill>
                  <a:srgbClr val="000000"/>
                </a:solidFill>
                <a:effectLst/>
                <a:uLnTx/>
                <a:uFillTx/>
              </a:defRPr>
            </a:lvl1pPr>
            <a:lvl2pPr>
              <a:defRPr lang="ja-JP" altLang="en-US" sz="2100" i="0" u="none" strike="noStrike" kern="0" cap="none" spc="0" normalizeH="0" baseline="0" noProof="0" dirty="0" smtClean="0">
                <a:ln>
                  <a:noFill/>
                </a:ln>
                <a:solidFill>
                  <a:srgbClr val="000000"/>
                </a:solidFill>
                <a:effectLst/>
                <a:uLnTx/>
                <a:uFillTx/>
              </a:defRPr>
            </a:lvl2pPr>
            <a:lvl3pPr>
              <a:defRPr lang="ja-JP" altLang="en-US" sz="1900" i="0" u="none" strike="noStrike" kern="0" cap="none" spc="0" normalizeH="0" baseline="0" noProof="0" dirty="0" smtClean="0">
                <a:ln>
                  <a:noFill/>
                </a:ln>
                <a:solidFill>
                  <a:srgbClr val="000000"/>
                </a:solidFill>
                <a:effectLst/>
                <a:uLnTx/>
                <a:uFillTx/>
              </a:defRPr>
            </a:lvl3pPr>
            <a:lvl4pPr>
              <a:defRPr lang="ja-JP" altLang="en-US" sz="1600" i="0" u="none" strike="noStrike" kern="0" cap="none" spc="0" normalizeH="0" baseline="0" noProof="0" dirty="0" smtClean="0">
                <a:ln>
                  <a:noFill/>
                </a:ln>
                <a:solidFill>
                  <a:srgbClr val="000000"/>
                </a:solidFill>
                <a:effectLst/>
                <a:uLnTx/>
                <a:uFillTx/>
              </a:defRPr>
            </a:lvl4pPr>
          </a:lstStyle>
          <a:p>
            <a:pPr marL="239958" marR="0" lvl="0" indent="-239958" defTabSz="1218987" latinLnBrk="0">
              <a:lnSpc>
                <a:spcPct val="100000"/>
              </a:lnSpc>
              <a:spcBef>
                <a:spcPts val="667"/>
              </a:spcBef>
              <a:buClr>
                <a:srgbClr val="002B62"/>
              </a:buClr>
              <a:buSzTx/>
              <a:tabLst/>
            </a:pPr>
            <a:r>
              <a:rPr kumimoji="1" lang="ja-JP" altLang="en-US" sz="2700" b="0" i="0" u="none" strike="noStrike" kern="0" cap="none" spc="0" normalizeH="0" baseline="0" noProof="0" dirty="0">
                <a:ln>
                  <a:noFill/>
                </a:ln>
                <a:solidFill>
                  <a:srgbClr val="000000"/>
                </a:solidFill>
                <a:effectLst/>
                <a:uLnTx/>
                <a:uFillTx/>
                <a:latin typeface="+mn-lt"/>
                <a:ea typeface="+mn-ea"/>
                <a:cs typeface="+mn-cs"/>
              </a:rPr>
              <a:t>本文を入力</a:t>
            </a:r>
          </a:p>
          <a:p>
            <a:pPr marL="479916" marR="0" lvl="1" indent="-239958" defTabSz="1218987" latinLnBrk="0">
              <a:lnSpc>
                <a:spcPct val="100000"/>
              </a:lnSpc>
              <a:spcBef>
                <a:spcPts val="667"/>
              </a:spcBef>
              <a:buClr>
                <a:srgbClr val="002B62"/>
              </a:buClr>
              <a:buSzTx/>
              <a:tabLst/>
            </a:pPr>
            <a:r>
              <a:rPr kumimoji="1" lang="ja-JP" altLang="en-US" sz="2100" b="0" i="0" u="none" strike="noStrike" kern="0" cap="none" spc="0" normalizeH="0" baseline="0" noProof="0" dirty="0">
                <a:ln>
                  <a:noFill/>
                </a:ln>
                <a:solidFill>
                  <a:srgbClr val="000000"/>
                </a:solidFill>
                <a:effectLst/>
                <a:uLnTx/>
                <a:uFillTx/>
                <a:latin typeface="+mn-lt"/>
                <a:ea typeface="+mn-ea"/>
              </a:rPr>
              <a:t>第</a:t>
            </a:r>
            <a:r>
              <a:rPr kumimoji="1" lang="en-US" altLang="ja-JP" sz="2100" b="0" i="0" u="none" strike="noStrike" kern="0" cap="none" spc="0" normalizeH="0" baseline="0" noProof="0" dirty="0">
                <a:ln>
                  <a:noFill/>
                </a:ln>
                <a:solidFill>
                  <a:srgbClr val="000000"/>
                </a:solidFill>
                <a:effectLst/>
                <a:uLnTx/>
                <a:uFillTx/>
                <a:latin typeface="+mn-lt"/>
                <a:ea typeface="+mn-ea"/>
              </a:rPr>
              <a:t>2</a:t>
            </a:r>
            <a:r>
              <a:rPr kumimoji="1" lang="ja-JP" altLang="en-US" sz="2100" b="0" i="0" u="none" strike="noStrike" kern="0" cap="none" spc="0" normalizeH="0" baseline="0" noProof="0" dirty="0">
                <a:ln>
                  <a:noFill/>
                </a:ln>
                <a:solidFill>
                  <a:srgbClr val="000000"/>
                </a:solidFill>
                <a:effectLst/>
                <a:uLnTx/>
                <a:uFillTx/>
                <a:latin typeface="+mn-lt"/>
                <a:ea typeface="+mn-ea"/>
              </a:rPr>
              <a:t>レベル</a:t>
            </a:r>
          </a:p>
          <a:p>
            <a:pPr marL="623891" marR="0" lvl="2" indent="-143975" defTabSz="1218987" latinLnBrk="0">
              <a:lnSpc>
                <a:spcPct val="100000"/>
              </a:lnSpc>
              <a:spcBef>
                <a:spcPts val="667"/>
              </a:spcBef>
              <a:buClr>
                <a:srgbClr val="002B62"/>
              </a:buClr>
              <a:buSzTx/>
              <a:tabLst/>
            </a:pPr>
            <a:r>
              <a:rPr kumimoji="1" lang="ja-JP" altLang="en-US" sz="1900" b="0" i="0" u="none" strike="noStrike" kern="0" cap="none" spc="0" normalizeH="0" baseline="0" noProof="0" dirty="0">
                <a:ln>
                  <a:noFill/>
                </a:ln>
                <a:solidFill>
                  <a:srgbClr val="000000"/>
                </a:solidFill>
                <a:effectLst/>
                <a:uLnTx/>
                <a:uFillTx/>
                <a:latin typeface="+mn-lt"/>
                <a:ea typeface="+mn-ea"/>
              </a:rPr>
              <a:t>第</a:t>
            </a:r>
            <a:r>
              <a:rPr kumimoji="1" lang="en-US" altLang="ja-JP" sz="1900" b="0" i="0" u="none" strike="noStrike" kern="0" cap="none" spc="0" normalizeH="0" baseline="0" noProof="0" dirty="0">
                <a:ln>
                  <a:noFill/>
                </a:ln>
                <a:solidFill>
                  <a:srgbClr val="000000"/>
                </a:solidFill>
                <a:effectLst/>
                <a:uLnTx/>
                <a:uFillTx/>
                <a:latin typeface="+mn-lt"/>
                <a:ea typeface="+mn-ea"/>
              </a:rPr>
              <a:t>3</a:t>
            </a:r>
            <a:r>
              <a:rPr kumimoji="1" lang="ja-JP" altLang="en-US" sz="1900" b="0" i="0" u="none" strike="noStrike" kern="0" cap="none" spc="0" normalizeH="0" baseline="0" noProof="0" dirty="0">
                <a:ln>
                  <a:noFill/>
                </a:ln>
                <a:solidFill>
                  <a:srgbClr val="000000"/>
                </a:solidFill>
                <a:effectLst/>
                <a:uLnTx/>
                <a:uFillTx/>
                <a:latin typeface="+mn-lt"/>
                <a:ea typeface="+mn-ea"/>
              </a:rPr>
              <a:t>レベル</a:t>
            </a:r>
          </a:p>
          <a:p>
            <a:pPr marL="767866" marR="0" lvl="3" indent="-143975" defTabSz="1218987" latinLnBrk="0">
              <a:lnSpc>
                <a:spcPct val="100000"/>
              </a:lnSpc>
              <a:spcBef>
                <a:spcPts val="667"/>
              </a:spcBef>
              <a:buClr>
                <a:srgbClr val="002B62"/>
              </a:buClr>
              <a:buSzTx/>
              <a:tabLst/>
            </a:pPr>
            <a:r>
              <a:rPr kumimoji="1" lang="ja-JP" altLang="en-US" sz="1600" b="0" i="0" u="none" strike="noStrike" kern="0" cap="none" spc="0" normalizeH="0" baseline="0" noProof="0" dirty="0">
                <a:ln>
                  <a:noFill/>
                </a:ln>
                <a:solidFill>
                  <a:srgbClr val="000000"/>
                </a:solidFill>
                <a:effectLst/>
                <a:uLnTx/>
                <a:uFillTx/>
                <a:latin typeface="+mn-lt"/>
                <a:ea typeface="+mn-ea"/>
              </a:rPr>
              <a:t>第</a:t>
            </a:r>
            <a:r>
              <a:rPr kumimoji="1" lang="en-US" altLang="ja-JP" sz="1600" b="0" i="0" u="none" strike="noStrike" kern="0" cap="none" spc="0" normalizeH="0" baseline="0" noProof="0" dirty="0">
                <a:ln>
                  <a:noFill/>
                </a:ln>
                <a:solidFill>
                  <a:srgbClr val="000000"/>
                </a:solidFill>
                <a:effectLst/>
                <a:uLnTx/>
                <a:uFillTx/>
                <a:latin typeface="+mn-lt"/>
                <a:ea typeface="+mn-ea"/>
              </a:rPr>
              <a:t>4</a:t>
            </a:r>
            <a:r>
              <a:rPr kumimoji="1" lang="ja-JP" altLang="en-US" sz="1600" b="0" i="0" u="none" strike="noStrike" kern="0" cap="none" spc="0" normalizeH="0" baseline="0" noProof="0" dirty="0">
                <a:ln>
                  <a:noFill/>
                </a:ln>
                <a:solidFill>
                  <a:srgbClr val="000000"/>
                </a:solidFill>
                <a:effectLst/>
                <a:uLnTx/>
                <a:uFillTx/>
                <a:latin typeface="+mn-lt"/>
                <a:ea typeface="+mn-ea"/>
              </a:rPr>
              <a:t>レベル</a:t>
            </a:r>
          </a:p>
        </p:txBody>
      </p:sp>
    </p:spTree>
    <p:extLst>
      <p:ext uri="{BB962C8B-B14F-4D97-AF65-F5344CB8AC3E}">
        <p14:creationId xmlns:p14="http://schemas.microsoft.com/office/powerpoint/2010/main" val="143466424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title_head &amp; contents_whitebase">
    <p:spTree>
      <p:nvGrpSpPr>
        <p:cNvPr id="1" name=""/>
        <p:cNvGrpSpPr/>
        <p:nvPr/>
      </p:nvGrpSpPr>
      <p:grpSpPr>
        <a:xfrm>
          <a:off x="0" y="0"/>
          <a:ext cx="0" cy="0"/>
          <a:chOff x="0" y="0"/>
          <a:chExt cx="0" cy="0"/>
        </a:xfrm>
      </p:grpSpPr>
      <p:pic>
        <p:nvPicPr>
          <p:cNvPr id="7" name="Background_Whit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756" y="-989"/>
            <a:ext cx="12230337" cy="706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7" y="38400"/>
            <a:ext cx="11708950" cy="624000"/>
          </a:xfrm>
        </p:spPr>
        <p:txBody>
          <a:bodyPr tIns="47992">
            <a:normAutofit/>
          </a:bodyPr>
          <a:lstStyle>
            <a:lvl1pPr>
              <a:defRPr sz="3200">
                <a:solidFill>
                  <a:schemeClr val="bg1"/>
                </a:solidFill>
              </a:defRPr>
            </a:lvl1pPr>
          </a:lstStyle>
          <a:p>
            <a:r>
              <a:rPr kumimoji="1" lang="ja-JP" altLang="en-US" dirty="0"/>
              <a:t>タイトルを入力</a:t>
            </a:r>
          </a:p>
        </p:txBody>
      </p:sp>
      <p:sp>
        <p:nvSpPr>
          <p:cNvPr id="6" name="テキスト プレースホルダー"/>
          <p:cNvSpPr>
            <a:spLocks noGrp="1"/>
          </p:cNvSpPr>
          <p:nvPr>
            <p:ph type="body" sz="quarter" idx="11" hasCustomPrompt="1"/>
          </p:nvPr>
        </p:nvSpPr>
        <p:spPr bwMode="gray">
          <a:xfrm>
            <a:off x="239287" y="816000"/>
            <a:ext cx="11708950" cy="1008000"/>
          </a:xfrm>
          <a:prstGeom prst="roundRect">
            <a:avLst>
              <a:gd name="adj" fmla="val 9538"/>
            </a:avLst>
          </a:prstGeom>
          <a:solidFill>
            <a:schemeClr val="accent6">
              <a:lumMod val="75000"/>
              <a:lumOff val="25000"/>
            </a:schemeClr>
          </a:solidFill>
          <a:effectLst>
            <a:outerShdw blurRad="50800" dist="38100" dir="5400000" algn="t" rotWithShape="0">
              <a:prstClr val="black">
                <a:alpha val="40000"/>
              </a:prstClr>
            </a:outerShdw>
          </a:effectLst>
        </p:spPr>
        <p:txBody>
          <a:bodyPr tIns="95983" bIns="47992">
            <a:noAutofit/>
          </a:bodyPr>
          <a:lstStyle>
            <a:lvl1pPr marL="0" indent="0" algn="l" eaLnBrk="1" hangingPunct="1">
              <a:spcBef>
                <a:spcPts val="0"/>
              </a:spcBef>
              <a:buNone/>
              <a:defRPr>
                <a:solidFill>
                  <a:schemeClr val="bg1"/>
                </a:solidFill>
              </a:defRPr>
            </a:lvl1pPr>
            <a:lvl2pPr marL="95983" indent="0">
              <a:buNone/>
              <a:defRPr/>
            </a:lvl2pPr>
            <a:lvl3pPr marL="297231" indent="0">
              <a:buNone/>
              <a:defRPr/>
            </a:lvl3pPr>
            <a:lvl4pPr marL="436973" indent="0">
              <a:buNone/>
              <a:defRPr/>
            </a:lvl4pPr>
            <a:lvl5pPr marL="415127" indent="0">
              <a:buNone/>
              <a:defRPr/>
            </a:lvl5pPr>
          </a:lstStyle>
          <a:p>
            <a:pPr marL="0" lvl="0" indent="0" hangingPunct="1">
              <a:buNone/>
            </a:pPr>
            <a:r>
              <a:rPr kumimoji="1" lang="ja-JP" altLang="en-US" dirty="0"/>
              <a:t>リード文が</a:t>
            </a:r>
            <a:r>
              <a:rPr kumimoji="1" lang="en-US" altLang="ja-JP" dirty="0"/>
              <a:t>2</a:t>
            </a:r>
            <a:r>
              <a:rPr kumimoji="1" lang="ja-JP" altLang="en-US" dirty="0"/>
              <a:t>行にわたる場合は</a:t>
            </a:r>
            <a:br>
              <a:rPr kumimoji="1" lang="en-US" altLang="ja-JP" dirty="0"/>
            </a:br>
            <a:r>
              <a:rPr kumimoji="1" lang="ja-JP" altLang="en-US" dirty="0"/>
              <a:t>このレイアウトで入力</a:t>
            </a:r>
          </a:p>
        </p:txBody>
      </p:sp>
      <p:sp>
        <p:nvSpPr>
          <p:cNvPr id="12" name="コンテンツ プレースホルダー"/>
          <p:cNvSpPr>
            <a:spLocks noGrp="1"/>
          </p:cNvSpPr>
          <p:nvPr>
            <p:ph sz="quarter" idx="10" hasCustomPrompt="1"/>
          </p:nvPr>
        </p:nvSpPr>
        <p:spPr bwMode="gray">
          <a:xfrm>
            <a:off x="239287" y="1968000"/>
            <a:ext cx="11708950" cy="4485717"/>
          </a:xfrm>
        </p:spPr>
        <p:txBody>
          <a:bodyPr vert="horz" lIns="119979" tIns="62389" rIns="119979" bIns="62389" rtlCol="0">
            <a:noAutofit/>
          </a:bodyPr>
          <a:lstStyle>
            <a:lvl1pPr>
              <a:defRPr lang="ja-JP" altLang="en-US" sz="2700" i="0" u="none" strike="noStrike" kern="0" cap="none" spc="0" normalizeH="0" baseline="0" dirty="0" smtClean="0">
                <a:ln>
                  <a:noFill/>
                </a:ln>
                <a:solidFill>
                  <a:srgbClr val="000000"/>
                </a:solidFill>
                <a:effectLst/>
                <a:uLnTx/>
                <a:uFillTx/>
              </a:defRPr>
            </a:lvl1pPr>
            <a:lvl2pPr>
              <a:defRPr lang="ja-JP" altLang="en-US" sz="2100" i="0" u="none" strike="noStrike" kern="0" cap="none" spc="0" normalizeH="0" baseline="0" dirty="0" smtClean="0">
                <a:ln>
                  <a:noFill/>
                </a:ln>
                <a:solidFill>
                  <a:srgbClr val="000000"/>
                </a:solidFill>
                <a:effectLst/>
                <a:uLnTx/>
                <a:uFillTx/>
              </a:defRPr>
            </a:lvl2pPr>
            <a:lvl3pPr>
              <a:defRPr lang="ja-JP" altLang="en-US" sz="1900" i="0" u="none" strike="noStrike" kern="0" cap="none" spc="0" normalizeH="0" baseline="0" dirty="0" smtClean="0">
                <a:ln>
                  <a:noFill/>
                </a:ln>
                <a:solidFill>
                  <a:srgbClr val="000000"/>
                </a:solidFill>
                <a:effectLst/>
                <a:uLnTx/>
                <a:uFillTx/>
              </a:defRPr>
            </a:lvl3pPr>
            <a:lvl4pPr>
              <a:defRPr lang="ja-JP" altLang="en-US" sz="1600" i="0" u="none" strike="noStrike" kern="0" cap="none" spc="0" normalizeH="0" baseline="0" dirty="0" smtClean="0">
                <a:ln>
                  <a:noFill/>
                </a:ln>
                <a:solidFill>
                  <a:srgbClr val="000000"/>
                </a:solidFill>
                <a:effectLst/>
                <a:uLnTx/>
                <a:uFillTx/>
              </a:defRPr>
            </a:lvl4pPr>
          </a:lstStyle>
          <a:p>
            <a:pPr marL="239958" marR="0" lvl="0" indent="-239958" defTabSz="1218987" latinLnBrk="0">
              <a:lnSpc>
                <a:spcPct val="100000"/>
              </a:lnSpc>
              <a:spcBef>
                <a:spcPts val="667"/>
              </a:spcBef>
              <a:buClr>
                <a:srgbClr val="002B62"/>
              </a:buClr>
              <a:buSzTx/>
              <a:tabLst/>
            </a:pPr>
            <a:r>
              <a:rPr kumimoji="1" lang="ja-JP" altLang="en-US" dirty="0"/>
              <a:t>本文を入力</a:t>
            </a:r>
          </a:p>
          <a:p>
            <a:pPr marL="479916" marR="0" lvl="1" indent="-239958" defTabSz="1218987" latinLnBrk="0">
              <a:lnSpc>
                <a:spcPct val="100000"/>
              </a:lnSpc>
              <a:spcBef>
                <a:spcPts val="667"/>
              </a:spcBef>
              <a:buClr>
                <a:srgbClr val="002B62"/>
              </a:buClr>
              <a:buSzTx/>
              <a:tabLst/>
            </a:pPr>
            <a:r>
              <a:rPr kumimoji="1" lang="ja-JP" altLang="en-US" dirty="0"/>
              <a:t>第</a:t>
            </a:r>
            <a:r>
              <a:rPr kumimoji="1" lang="en-US" altLang="ja-JP" dirty="0"/>
              <a:t>2</a:t>
            </a:r>
            <a:r>
              <a:rPr kumimoji="1" lang="ja-JP" altLang="en-US" dirty="0"/>
              <a:t>レベル</a:t>
            </a:r>
          </a:p>
          <a:p>
            <a:pPr marL="623891" marR="0" lvl="2" indent="-143975" defTabSz="1218987" latinLnBrk="0">
              <a:lnSpc>
                <a:spcPct val="100000"/>
              </a:lnSpc>
              <a:spcBef>
                <a:spcPts val="667"/>
              </a:spcBef>
              <a:buClr>
                <a:srgbClr val="002B62"/>
              </a:buClr>
              <a:buSzTx/>
              <a:tabLst/>
            </a:pPr>
            <a:r>
              <a:rPr kumimoji="1" lang="ja-JP" altLang="en-US" dirty="0"/>
              <a:t>第</a:t>
            </a:r>
            <a:r>
              <a:rPr kumimoji="1" lang="en-US" altLang="ja-JP" dirty="0"/>
              <a:t>3</a:t>
            </a:r>
            <a:r>
              <a:rPr kumimoji="1" lang="ja-JP" altLang="en-US" dirty="0"/>
              <a:t>レベル</a:t>
            </a:r>
          </a:p>
          <a:p>
            <a:pPr marL="767866" marR="0" lvl="3" indent="-143975" defTabSz="1218987" latinLnBrk="0">
              <a:lnSpc>
                <a:spcPct val="100000"/>
              </a:lnSpc>
              <a:spcBef>
                <a:spcPts val="667"/>
              </a:spcBef>
              <a:buClr>
                <a:srgbClr val="002B62"/>
              </a:buClr>
              <a:buSzTx/>
              <a:tabLst/>
            </a:pPr>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272564132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wo Content(white)">
    <p:spTree>
      <p:nvGrpSpPr>
        <p:cNvPr id="1" name=""/>
        <p:cNvGrpSpPr/>
        <p:nvPr/>
      </p:nvGrpSpPr>
      <p:grpSpPr>
        <a:xfrm>
          <a:off x="0" y="0"/>
          <a:ext cx="0" cy="0"/>
          <a:chOff x="0" y="0"/>
          <a:chExt cx="0" cy="0"/>
        </a:xfrm>
      </p:grpSpPr>
      <p:pic>
        <p:nvPicPr>
          <p:cNvPr id="9" name="Background_Whit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756" y="-989"/>
            <a:ext cx="12230337" cy="706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タイトル"/>
          <p:cNvSpPr>
            <a:spLocks noGrp="1"/>
          </p:cNvSpPr>
          <p:nvPr>
            <p:ph type="title" hasCustomPrompt="1"/>
          </p:nvPr>
        </p:nvSpPr>
        <p:spPr bwMode="gray">
          <a:xfrm>
            <a:off x="239288" y="38400"/>
            <a:ext cx="11708950" cy="624000"/>
          </a:xfrm>
        </p:spPr>
        <p:txBody>
          <a:bodyPr>
            <a:noAutofit/>
          </a:bodyPr>
          <a:lstStyle>
            <a:lvl1pPr>
              <a:defRPr sz="3200">
                <a:solidFill>
                  <a:schemeClr val="bg1"/>
                </a:solidFill>
              </a:defRPr>
            </a:lvl1pPr>
          </a:lstStyle>
          <a:p>
            <a:r>
              <a:rPr kumimoji="1" lang="ja-JP" altLang="en-US" dirty="0"/>
              <a:t>タイトルを入力</a:t>
            </a:r>
          </a:p>
        </p:txBody>
      </p:sp>
      <p:sp>
        <p:nvSpPr>
          <p:cNvPr id="6" name="コンテンツ プレースホルダー"/>
          <p:cNvSpPr>
            <a:spLocks noGrp="1"/>
          </p:cNvSpPr>
          <p:nvPr>
            <p:ph sz="quarter" idx="10" hasCustomPrompt="1"/>
          </p:nvPr>
        </p:nvSpPr>
        <p:spPr bwMode="gray">
          <a:xfrm>
            <a:off x="239287" y="816000"/>
            <a:ext cx="5663154" cy="5637717"/>
          </a:xfrm>
        </p:spPr>
        <p:txBody>
          <a:bodyPr vert="horz" lIns="119979" tIns="62389" rIns="119979" bIns="62389" rtlCol="0">
            <a:noAutofit/>
          </a:bodyPr>
          <a:lstStyle>
            <a:lvl1pPr>
              <a:defRPr lang="ja-JP" altLang="en-US" dirty="0" smtClean="0"/>
            </a:lvl1pPr>
            <a:lvl2pPr>
              <a:defRPr lang="ja-JP" altLang="en-US" noProof="0" dirty="0" smtClean="0"/>
            </a:lvl2pPr>
            <a:lvl3pPr>
              <a:defRPr lang="ja-JP" altLang="en-US" noProof="0" dirty="0" smtClean="0"/>
            </a:lvl3pPr>
            <a:lvl4pPr>
              <a:defRPr lang="ja-JP" altLang="en-US" noProof="0" dirty="0" smtClean="0"/>
            </a:lvl4pPr>
          </a:lstStyle>
          <a:p>
            <a:pPr marL="239958" marR="0" lvl="0" indent="-239958" defTabSz="1218987" latinLnBrk="0">
              <a:lnSpc>
                <a:spcPct val="100000"/>
              </a:lnSpc>
              <a:spcBef>
                <a:spcPts val="667"/>
              </a:spcBef>
              <a:buClr>
                <a:srgbClr val="002B62"/>
              </a:buClr>
              <a:buSzTx/>
              <a:tabLst/>
            </a:pPr>
            <a:r>
              <a:rPr kumimoji="1" lang="ja-JP" altLang="en-US" dirty="0"/>
              <a:t>本文を入力</a:t>
            </a:r>
          </a:p>
          <a:p>
            <a:pPr marL="479916" marR="0" lvl="1" indent="-239958" defTabSz="1218987" latinLnBrk="0">
              <a:lnSpc>
                <a:spcPct val="100000"/>
              </a:lnSpc>
              <a:spcBef>
                <a:spcPts val="667"/>
              </a:spcBef>
              <a:buClr>
                <a:srgbClr val="002B62"/>
              </a:buClr>
              <a:buSzTx/>
              <a:tabLst/>
            </a:pPr>
            <a:r>
              <a:rPr kumimoji="1" lang="ja-JP" altLang="en-US" sz="2100" b="0" i="0" u="none" strike="noStrike" kern="0" cap="none" spc="0" normalizeH="0" baseline="0" noProof="0" dirty="0">
                <a:ln>
                  <a:noFill/>
                </a:ln>
                <a:solidFill>
                  <a:srgbClr val="000000"/>
                </a:solidFill>
                <a:effectLst/>
                <a:uLnTx/>
                <a:uFillTx/>
                <a:latin typeface="+mn-lt"/>
                <a:ea typeface="+mn-ea"/>
              </a:rPr>
              <a:t>第</a:t>
            </a:r>
            <a:r>
              <a:rPr kumimoji="1" lang="en-US" altLang="ja-JP" sz="2100" b="0" i="0" u="none" strike="noStrike" kern="0" cap="none" spc="0" normalizeH="0" baseline="0" noProof="0" dirty="0">
                <a:ln>
                  <a:noFill/>
                </a:ln>
                <a:solidFill>
                  <a:srgbClr val="000000"/>
                </a:solidFill>
                <a:effectLst/>
                <a:uLnTx/>
                <a:uFillTx/>
                <a:latin typeface="+mn-lt"/>
                <a:ea typeface="+mn-ea"/>
              </a:rPr>
              <a:t>2</a:t>
            </a:r>
            <a:r>
              <a:rPr kumimoji="1" lang="ja-JP" altLang="en-US" sz="2100" b="0" i="0" u="none" strike="noStrike" kern="0" cap="none" spc="0" normalizeH="0" baseline="0" noProof="0" dirty="0">
                <a:ln>
                  <a:noFill/>
                </a:ln>
                <a:solidFill>
                  <a:srgbClr val="000000"/>
                </a:solidFill>
                <a:effectLst/>
                <a:uLnTx/>
                <a:uFillTx/>
                <a:latin typeface="+mn-lt"/>
                <a:ea typeface="+mn-ea"/>
              </a:rPr>
              <a:t>レベル</a:t>
            </a:r>
          </a:p>
          <a:p>
            <a:pPr marL="623891" marR="0" lvl="2" indent="-143975" defTabSz="1218987" latinLnBrk="0">
              <a:lnSpc>
                <a:spcPct val="100000"/>
              </a:lnSpc>
              <a:spcBef>
                <a:spcPts val="667"/>
              </a:spcBef>
              <a:buClr>
                <a:srgbClr val="002B62"/>
              </a:buClr>
              <a:buSzTx/>
              <a:tabLst/>
            </a:pPr>
            <a:r>
              <a:rPr kumimoji="1" lang="ja-JP" altLang="en-US" sz="1900" b="0" i="0" u="none" strike="noStrike" kern="0" cap="none" spc="0" normalizeH="0" baseline="0" noProof="0" dirty="0">
                <a:ln>
                  <a:noFill/>
                </a:ln>
                <a:solidFill>
                  <a:srgbClr val="000000"/>
                </a:solidFill>
                <a:effectLst/>
                <a:uLnTx/>
                <a:uFillTx/>
                <a:latin typeface="+mn-lt"/>
                <a:ea typeface="+mn-ea"/>
              </a:rPr>
              <a:t>第</a:t>
            </a:r>
            <a:r>
              <a:rPr kumimoji="1" lang="en-US" altLang="ja-JP" sz="1900" b="0" i="0" u="none" strike="noStrike" kern="0" cap="none" spc="0" normalizeH="0" baseline="0" noProof="0" dirty="0">
                <a:ln>
                  <a:noFill/>
                </a:ln>
                <a:solidFill>
                  <a:srgbClr val="000000"/>
                </a:solidFill>
                <a:effectLst/>
                <a:uLnTx/>
                <a:uFillTx/>
                <a:latin typeface="+mn-lt"/>
                <a:ea typeface="+mn-ea"/>
              </a:rPr>
              <a:t>3</a:t>
            </a:r>
            <a:r>
              <a:rPr kumimoji="1" lang="ja-JP" altLang="en-US" sz="1900" b="0" i="0" u="none" strike="noStrike" kern="0" cap="none" spc="0" normalizeH="0" baseline="0" noProof="0" dirty="0">
                <a:ln>
                  <a:noFill/>
                </a:ln>
                <a:solidFill>
                  <a:srgbClr val="000000"/>
                </a:solidFill>
                <a:effectLst/>
                <a:uLnTx/>
                <a:uFillTx/>
                <a:latin typeface="+mn-lt"/>
                <a:ea typeface="+mn-ea"/>
              </a:rPr>
              <a:t>レベル</a:t>
            </a:r>
          </a:p>
          <a:p>
            <a:pPr marL="767866" marR="0" lvl="3" indent="-143975" defTabSz="1218987" latinLnBrk="0">
              <a:lnSpc>
                <a:spcPct val="100000"/>
              </a:lnSpc>
              <a:spcBef>
                <a:spcPts val="667"/>
              </a:spcBef>
              <a:buClr>
                <a:srgbClr val="002B62"/>
              </a:buClr>
              <a:buSzTx/>
              <a:tabLst/>
            </a:pPr>
            <a:r>
              <a:rPr kumimoji="1" lang="ja-JP" altLang="en-US" sz="1600" b="0" i="0" u="none" strike="noStrike" kern="0" cap="none" spc="0" normalizeH="0" baseline="0" noProof="0" dirty="0">
                <a:ln>
                  <a:noFill/>
                </a:ln>
                <a:solidFill>
                  <a:srgbClr val="000000"/>
                </a:solidFill>
                <a:effectLst/>
                <a:uLnTx/>
                <a:uFillTx/>
                <a:latin typeface="+mn-lt"/>
                <a:ea typeface="+mn-ea"/>
              </a:rPr>
              <a:t>第</a:t>
            </a:r>
            <a:r>
              <a:rPr kumimoji="1" lang="en-US" altLang="ja-JP" sz="1600" b="0" i="0" u="none" strike="noStrike" kern="0" cap="none" spc="0" normalizeH="0" baseline="0" noProof="0" dirty="0">
                <a:ln>
                  <a:noFill/>
                </a:ln>
                <a:solidFill>
                  <a:srgbClr val="000000"/>
                </a:solidFill>
                <a:effectLst/>
                <a:uLnTx/>
                <a:uFillTx/>
                <a:latin typeface="+mn-lt"/>
                <a:ea typeface="+mn-ea"/>
              </a:rPr>
              <a:t>4</a:t>
            </a:r>
            <a:r>
              <a:rPr kumimoji="1" lang="ja-JP" altLang="en-US" sz="1600" b="0" i="0" u="none" strike="noStrike" kern="0" cap="none" spc="0" normalizeH="0" baseline="0" noProof="0" dirty="0">
                <a:ln>
                  <a:noFill/>
                </a:ln>
                <a:solidFill>
                  <a:srgbClr val="000000"/>
                </a:solidFill>
                <a:effectLst/>
                <a:uLnTx/>
                <a:uFillTx/>
                <a:latin typeface="+mn-lt"/>
                <a:ea typeface="+mn-ea"/>
              </a:rPr>
              <a:t>レベル</a:t>
            </a:r>
          </a:p>
        </p:txBody>
      </p:sp>
      <p:sp>
        <p:nvSpPr>
          <p:cNvPr id="7" name="コンテンツ プレースホルダー"/>
          <p:cNvSpPr>
            <a:spLocks noGrp="1"/>
          </p:cNvSpPr>
          <p:nvPr>
            <p:ph sz="quarter" idx="11" hasCustomPrompt="1"/>
          </p:nvPr>
        </p:nvSpPr>
        <p:spPr bwMode="gray">
          <a:xfrm>
            <a:off x="6285713" y="816000"/>
            <a:ext cx="5662525" cy="5637717"/>
          </a:xfrm>
        </p:spPr>
        <p:txBody>
          <a:bodyPr vert="horz" lIns="119979" tIns="62389" rIns="119979" bIns="62389" rtlCol="0">
            <a:noAutofit/>
          </a:bodyPr>
          <a:lstStyle>
            <a:lvl1pPr>
              <a:defRPr lang="ja-JP" altLang="en-US" dirty="0" smtClean="0"/>
            </a:lvl1pPr>
            <a:lvl2pPr>
              <a:defRPr lang="ja-JP" altLang="en-US" noProof="0" dirty="0" smtClean="0"/>
            </a:lvl2pPr>
            <a:lvl3pPr>
              <a:defRPr lang="ja-JP" altLang="en-US" noProof="0" dirty="0" smtClean="0"/>
            </a:lvl3pPr>
            <a:lvl4pPr>
              <a:defRPr lang="ja-JP" altLang="en-US" noProof="0" dirty="0" smtClean="0"/>
            </a:lvl4pPr>
          </a:lstStyle>
          <a:p>
            <a:pPr marL="239958" marR="0" lvl="0" indent="-239958" defTabSz="1218987" latinLnBrk="0">
              <a:lnSpc>
                <a:spcPct val="100000"/>
              </a:lnSpc>
              <a:spcBef>
                <a:spcPts val="667"/>
              </a:spcBef>
              <a:buClr>
                <a:srgbClr val="002B62"/>
              </a:buClr>
              <a:buSzTx/>
              <a:tabLst/>
            </a:pPr>
            <a:r>
              <a:rPr kumimoji="1" lang="ja-JP" altLang="en-US" dirty="0"/>
              <a:t>本文を入力</a:t>
            </a:r>
          </a:p>
          <a:p>
            <a:pPr marL="479916" marR="0" lvl="1" indent="-239958" defTabSz="1218987" latinLnBrk="0">
              <a:lnSpc>
                <a:spcPct val="100000"/>
              </a:lnSpc>
              <a:spcBef>
                <a:spcPts val="667"/>
              </a:spcBef>
              <a:buClr>
                <a:srgbClr val="002B62"/>
              </a:buClr>
              <a:buSzTx/>
              <a:tabLst/>
            </a:pPr>
            <a:r>
              <a:rPr kumimoji="1" lang="ja-JP" altLang="en-US" sz="2100" b="0" i="0" u="none" strike="noStrike" kern="0" cap="none" spc="0" normalizeH="0" baseline="0" noProof="0" dirty="0">
                <a:ln>
                  <a:noFill/>
                </a:ln>
                <a:solidFill>
                  <a:srgbClr val="000000"/>
                </a:solidFill>
                <a:effectLst/>
                <a:uLnTx/>
                <a:uFillTx/>
                <a:latin typeface="+mn-lt"/>
                <a:ea typeface="+mn-ea"/>
              </a:rPr>
              <a:t>第</a:t>
            </a:r>
            <a:r>
              <a:rPr kumimoji="1" lang="en-US" altLang="ja-JP" sz="2100" b="0" i="0" u="none" strike="noStrike" kern="0" cap="none" spc="0" normalizeH="0" baseline="0" noProof="0" dirty="0">
                <a:ln>
                  <a:noFill/>
                </a:ln>
                <a:solidFill>
                  <a:srgbClr val="000000"/>
                </a:solidFill>
                <a:effectLst/>
                <a:uLnTx/>
                <a:uFillTx/>
                <a:latin typeface="+mn-lt"/>
                <a:ea typeface="+mn-ea"/>
              </a:rPr>
              <a:t>2</a:t>
            </a:r>
            <a:r>
              <a:rPr kumimoji="1" lang="ja-JP" altLang="en-US" sz="2100" b="0" i="0" u="none" strike="noStrike" kern="0" cap="none" spc="0" normalizeH="0" baseline="0" noProof="0" dirty="0">
                <a:ln>
                  <a:noFill/>
                </a:ln>
                <a:solidFill>
                  <a:srgbClr val="000000"/>
                </a:solidFill>
                <a:effectLst/>
                <a:uLnTx/>
                <a:uFillTx/>
                <a:latin typeface="+mn-lt"/>
                <a:ea typeface="+mn-ea"/>
              </a:rPr>
              <a:t>レベル</a:t>
            </a:r>
          </a:p>
          <a:p>
            <a:pPr marL="623891" marR="0" lvl="2" indent="-143975" defTabSz="1218987" latinLnBrk="0">
              <a:lnSpc>
                <a:spcPct val="100000"/>
              </a:lnSpc>
              <a:spcBef>
                <a:spcPts val="667"/>
              </a:spcBef>
              <a:buClr>
                <a:srgbClr val="002B62"/>
              </a:buClr>
              <a:buSzTx/>
              <a:tabLst/>
            </a:pPr>
            <a:r>
              <a:rPr kumimoji="1" lang="ja-JP" altLang="en-US" sz="1900" b="0" i="0" u="none" strike="noStrike" kern="0" cap="none" spc="0" normalizeH="0" baseline="0" noProof="0" dirty="0">
                <a:ln>
                  <a:noFill/>
                </a:ln>
                <a:solidFill>
                  <a:srgbClr val="000000"/>
                </a:solidFill>
                <a:effectLst/>
                <a:uLnTx/>
                <a:uFillTx/>
                <a:latin typeface="+mn-lt"/>
                <a:ea typeface="+mn-ea"/>
              </a:rPr>
              <a:t>第</a:t>
            </a:r>
            <a:r>
              <a:rPr kumimoji="1" lang="en-US" altLang="ja-JP" sz="1900" b="0" i="0" u="none" strike="noStrike" kern="0" cap="none" spc="0" normalizeH="0" baseline="0" noProof="0" dirty="0">
                <a:ln>
                  <a:noFill/>
                </a:ln>
                <a:solidFill>
                  <a:srgbClr val="000000"/>
                </a:solidFill>
                <a:effectLst/>
                <a:uLnTx/>
                <a:uFillTx/>
                <a:latin typeface="+mn-lt"/>
                <a:ea typeface="+mn-ea"/>
              </a:rPr>
              <a:t>3</a:t>
            </a:r>
            <a:r>
              <a:rPr kumimoji="1" lang="ja-JP" altLang="en-US" sz="1900" b="0" i="0" u="none" strike="noStrike" kern="0" cap="none" spc="0" normalizeH="0" baseline="0" noProof="0" dirty="0">
                <a:ln>
                  <a:noFill/>
                </a:ln>
                <a:solidFill>
                  <a:srgbClr val="000000"/>
                </a:solidFill>
                <a:effectLst/>
                <a:uLnTx/>
                <a:uFillTx/>
                <a:latin typeface="+mn-lt"/>
                <a:ea typeface="+mn-ea"/>
              </a:rPr>
              <a:t>レベル</a:t>
            </a:r>
          </a:p>
          <a:p>
            <a:pPr marL="767866" marR="0" lvl="3" indent="-143975" defTabSz="1218987" latinLnBrk="0">
              <a:lnSpc>
                <a:spcPct val="100000"/>
              </a:lnSpc>
              <a:spcBef>
                <a:spcPts val="667"/>
              </a:spcBef>
              <a:buClr>
                <a:srgbClr val="002B62"/>
              </a:buClr>
              <a:buSzTx/>
              <a:tabLst/>
            </a:pPr>
            <a:r>
              <a:rPr kumimoji="1" lang="ja-JP" altLang="en-US" sz="1600" b="0" i="0" u="none" strike="noStrike" kern="0" cap="none" spc="0" normalizeH="0" baseline="0" noProof="0" dirty="0">
                <a:ln>
                  <a:noFill/>
                </a:ln>
                <a:solidFill>
                  <a:srgbClr val="000000"/>
                </a:solidFill>
                <a:effectLst/>
                <a:uLnTx/>
                <a:uFillTx/>
                <a:latin typeface="+mn-lt"/>
                <a:ea typeface="+mn-ea"/>
              </a:rPr>
              <a:t>第</a:t>
            </a:r>
            <a:r>
              <a:rPr kumimoji="1" lang="en-US" altLang="ja-JP" sz="1600" b="0" i="0" u="none" strike="noStrike" kern="0" cap="none" spc="0" normalizeH="0" baseline="0" noProof="0" dirty="0">
                <a:ln>
                  <a:noFill/>
                </a:ln>
                <a:solidFill>
                  <a:srgbClr val="000000"/>
                </a:solidFill>
                <a:effectLst/>
                <a:uLnTx/>
                <a:uFillTx/>
                <a:latin typeface="+mn-lt"/>
                <a:ea typeface="+mn-ea"/>
              </a:rPr>
              <a:t>4</a:t>
            </a:r>
            <a:r>
              <a:rPr kumimoji="1" lang="ja-JP" altLang="en-US" sz="1600" b="0" i="0" u="none" strike="noStrike" kern="0" cap="none" spc="0" normalizeH="0" baseline="0" noProof="0" dirty="0">
                <a:ln>
                  <a:noFill/>
                </a:ln>
                <a:solidFill>
                  <a:srgbClr val="000000"/>
                </a:solidFill>
                <a:effectLst/>
                <a:uLnTx/>
                <a:uFillTx/>
                <a:latin typeface="+mn-lt"/>
                <a:ea typeface="+mn-ea"/>
              </a:rPr>
              <a:t>レベル</a:t>
            </a:r>
          </a:p>
        </p:txBody>
      </p:sp>
    </p:spTree>
    <p:extLst>
      <p:ext uri="{BB962C8B-B14F-4D97-AF65-F5344CB8AC3E}">
        <p14:creationId xmlns:p14="http://schemas.microsoft.com/office/powerpoint/2010/main" val="4613282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Blank(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618651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Only(blue)">
    <p:spTree>
      <p:nvGrpSpPr>
        <p:cNvPr id="1" name=""/>
        <p:cNvGrpSpPr/>
        <p:nvPr/>
      </p:nvGrpSpPr>
      <p:grpSpPr>
        <a:xfrm>
          <a:off x="0" y="0"/>
          <a:ext cx="0" cy="0"/>
          <a:chOff x="0" y="0"/>
          <a:chExt cx="0" cy="0"/>
        </a:xfrm>
      </p:grpSpPr>
      <p:pic>
        <p:nvPicPr>
          <p:cNvPr id="2052"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93"/>
          <a:stretch/>
        </p:blipFill>
        <p:spPr bwMode="auto">
          <a:xfrm>
            <a:off x="1" y="1"/>
            <a:ext cx="12212103" cy="657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userDrawn="1">
            <p:ph type="title" hasCustomPrompt="1"/>
          </p:nvPr>
        </p:nvSpPr>
        <p:spPr bwMode="gray">
          <a:xfrm>
            <a:off x="239288" y="38400"/>
            <a:ext cx="11708950" cy="624000"/>
          </a:xfrm>
        </p:spPr>
        <p:txBody>
          <a:bodyPr tIns="47992">
            <a:normAutofit/>
          </a:bodyPr>
          <a:lstStyle>
            <a:lvl1pPr>
              <a:defRPr sz="3200">
                <a:solidFill>
                  <a:schemeClr val="tx1">
                    <a:lumMod val="95000"/>
                    <a:lumOff val="5000"/>
                  </a:schemeClr>
                </a:solidFill>
              </a:defRPr>
            </a:lvl1pPr>
          </a:lstStyle>
          <a:p>
            <a:r>
              <a:rPr kumimoji="1" lang="ja-JP" altLang="en-US" dirty="0"/>
              <a:t>タイトルを入力</a:t>
            </a:r>
          </a:p>
        </p:txBody>
      </p:sp>
    </p:spTree>
    <p:extLst>
      <p:ext uri="{BB962C8B-B14F-4D97-AF65-F5344CB8AC3E}">
        <p14:creationId xmlns:p14="http://schemas.microsoft.com/office/powerpoint/2010/main" val="235611767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amp; Content(blue)">
    <p:spTree>
      <p:nvGrpSpPr>
        <p:cNvPr id="1" name=""/>
        <p:cNvGrpSpPr/>
        <p:nvPr/>
      </p:nvGrpSpPr>
      <p:grpSpPr>
        <a:xfrm>
          <a:off x="0" y="0"/>
          <a:ext cx="0" cy="0"/>
          <a:chOff x="0" y="0"/>
          <a:chExt cx="0" cy="0"/>
        </a:xfrm>
      </p:grpSpPr>
      <p:pic>
        <p:nvPicPr>
          <p:cNvPr id="5"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93"/>
          <a:stretch/>
        </p:blipFill>
        <p:spPr bwMode="auto">
          <a:xfrm>
            <a:off x="1" y="1"/>
            <a:ext cx="12212103" cy="657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userDrawn="1">
            <p:ph type="title" hasCustomPrompt="1"/>
          </p:nvPr>
        </p:nvSpPr>
        <p:spPr bwMode="gray">
          <a:xfrm>
            <a:off x="239288" y="38400"/>
            <a:ext cx="11708950" cy="624000"/>
          </a:xfrm>
        </p:spPr>
        <p:txBody>
          <a:bodyPr tIns="47992" bIns="0">
            <a:normAutofit/>
          </a:bodyPr>
          <a:lstStyle>
            <a:lvl1pPr>
              <a:defRPr sz="3200">
                <a:solidFill>
                  <a:schemeClr val="tx1">
                    <a:lumMod val="95000"/>
                    <a:lumOff val="5000"/>
                  </a:schemeClr>
                </a:solidFill>
              </a:defRPr>
            </a:lvl1pPr>
          </a:lstStyle>
          <a:p>
            <a:r>
              <a:rPr kumimoji="1" lang="ja-JP" altLang="en-US" dirty="0"/>
              <a:t>タイトルを入力</a:t>
            </a:r>
          </a:p>
        </p:txBody>
      </p:sp>
      <p:sp>
        <p:nvSpPr>
          <p:cNvPr id="4" name="コンテンツ プレースホルダー"/>
          <p:cNvSpPr>
            <a:spLocks noGrp="1"/>
          </p:cNvSpPr>
          <p:nvPr userDrawn="1">
            <p:ph sz="quarter" idx="10" hasCustomPrompt="1"/>
          </p:nvPr>
        </p:nvSpPr>
        <p:spPr bwMode="gray">
          <a:xfrm>
            <a:off x="239287" y="816000"/>
            <a:ext cx="11710251" cy="5637717"/>
          </a:xfrm>
        </p:spPr>
        <p:txBody>
          <a:bodyPr vert="horz" lIns="119979" tIns="62389" rIns="119979" bIns="60949" rtlCol="0">
            <a:normAutofit/>
          </a:bodyPr>
          <a:lstStyle>
            <a:lvl1pPr marL="239958" indent="-239958" eaLnBrk="1" hangingPunct="1">
              <a:spcBef>
                <a:spcPts val="67"/>
              </a:spcBef>
              <a:buClr>
                <a:schemeClr val="bg1"/>
              </a:buClr>
              <a:defRPr lang="ja-JP" altLang="en-US" baseline="0" dirty="0" smtClean="0">
                <a:solidFill>
                  <a:schemeClr val="bg1"/>
                </a:solidFill>
              </a:defRPr>
            </a:lvl1pPr>
            <a:lvl2pPr marL="479916" indent="-239958" eaLnBrk="1" hangingPunct="1">
              <a:spcBef>
                <a:spcPts val="667"/>
              </a:spcBef>
              <a:buClr>
                <a:schemeClr val="bg1"/>
              </a:buClr>
              <a:defRPr lang="ja-JP" altLang="en-US" baseline="0" dirty="0" smtClean="0">
                <a:solidFill>
                  <a:schemeClr val="bg1"/>
                </a:solidFill>
              </a:defRPr>
            </a:lvl2pPr>
            <a:lvl3pPr marL="623891" indent="-143975" eaLnBrk="1" hangingPunct="1">
              <a:spcBef>
                <a:spcPts val="667"/>
              </a:spcBef>
              <a:buClr>
                <a:schemeClr val="bg1"/>
              </a:buClr>
              <a:defRPr lang="ja-JP" altLang="en-US" baseline="0" dirty="0" smtClean="0">
                <a:solidFill>
                  <a:schemeClr val="bg1"/>
                </a:solidFill>
              </a:defRPr>
            </a:lvl3pPr>
            <a:lvl4pPr marL="767866" indent="-143975" eaLnBrk="1" hangingPunct="1">
              <a:spcBef>
                <a:spcPts val="667"/>
              </a:spcBef>
              <a:buClr>
                <a:schemeClr val="bg1"/>
              </a:buClr>
              <a:defRPr lang="ja-JP" altLang="en-US" baseline="0" dirty="0" smtClean="0">
                <a:solidFill>
                  <a:schemeClr val="bg1"/>
                </a:solidFill>
              </a:defRPr>
            </a:lvl4pPr>
            <a:lvl5pPr marL="335941" indent="239958" eaLnBrk="1" hangingPunct="1">
              <a:buClr>
                <a:schemeClr val="bg1"/>
              </a:buClr>
              <a:defRPr lang="ja-JP" altLang="en-US" baseline="0" dirty="0">
                <a:solidFill>
                  <a:schemeClr val="bg1"/>
                </a:solidFill>
              </a:defRPr>
            </a:lvl5pPr>
          </a:lstStyle>
          <a:p>
            <a:pPr lvl="0"/>
            <a:r>
              <a:rPr kumimoji="1" lang="ja-JP" altLang="en-US" dirty="0"/>
              <a:t>本文を入力</a:t>
            </a:r>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273541170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Lead 1 line &amp; Content(blue)">
    <p:spTree>
      <p:nvGrpSpPr>
        <p:cNvPr id="1" name=""/>
        <p:cNvGrpSpPr/>
        <p:nvPr/>
      </p:nvGrpSpPr>
      <p:grpSpPr>
        <a:xfrm>
          <a:off x="0" y="0"/>
          <a:ext cx="0" cy="0"/>
          <a:chOff x="0" y="0"/>
          <a:chExt cx="0" cy="0"/>
        </a:xfrm>
      </p:grpSpPr>
      <p:pic>
        <p:nvPicPr>
          <p:cNvPr id="12"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93"/>
          <a:stretch/>
        </p:blipFill>
        <p:spPr bwMode="auto">
          <a:xfrm>
            <a:off x="1" y="1"/>
            <a:ext cx="12212103" cy="657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7" y="38400"/>
            <a:ext cx="11708950" cy="624000"/>
          </a:xfrm>
        </p:spPr>
        <p:txBody>
          <a:bodyPr tIns="47992">
            <a:normAutofit/>
          </a:bodyPr>
          <a:lstStyle>
            <a:lvl1pPr>
              <a:defRPr sz="3200">
                <a:solidFill>
                  <a:schemeClr val="tx1"/>
                </a:solidFill>
              </a:defRPr>
            </a:lvl1pPr>
          </a:lstStyle>
          <a:p>
            <a:r>
              <a:rPr kumimoji="1" lang="ja-JP" altLang="en-US" dirty="0"/>
              <a:t>タイトルを入力</a:t>
            </a:r>
          </a:p>
        </p:txBody>
      </p:sp>
      <p:sp>
        <p:nvSpPr>
          <p:cNvPr id="7" name="テキスト プレースホルダー"/>
          <p:cNvSpPr>
            <a:spLocks noGrp="1"/>
          </p:cNvSpPr>
          <p:nvPr>
            <p:ph type="body" sz="quarter" idx="11" hasCustomPrompt="1"/>
          </p:nvPr>
        </p:nvSpPr>
        <p:spPr bwMode="gray">
          <a:xfrm>
            <a:off x="239287" y="816000"/>
            <a:ext cx="11708950" cy="576000"/>
          </a:xfrm>
          <a:prstGeom prst="roundRect">
            <a:avLst/>
          </a:prstGeom>
          <a:solidFill>
            <a:schemeClr val="accent6">
              <a:lumMod val="75000"/>
              <a:lumOff val="25000"/>
            </a:schemeClr>
          </a:solidFill>
          <a:effectLst>
            <a:outerShdw blurRad="50800" dist="38100" dir="5400000" algn="t" rotWithShape="0">
              <a:prstClr val="black">
                <a:alpha val="40000"/>
              </a:prstClr>
            </a:outerShdw>
          </a:effectLst>
        </p:spPr>
        <p:txBody>
          <a:bodyPr tIns="95983" bIns="47992">
            <a:noAutofit/>
          </a:bodyPr>
          <a:lstStyle>
            <a:lvl1pPr marL="0" indent="0" algn="l" eaLnBrk="1" hangingPunct="1">
              <a:spcBef>
                <a:spcPts val="0"/>
              </a:spcBef>
              <a:buNone/>
              <a:defRPr>
                <a:solidFill>
                  <a:schemeClr val="bg1"/>
                </a:solidFill>
              </a:defRPr>
            </a:lvl1pPr>
            <a:lvl2pPr marL="95983" indent="0">
              <a:buNone/>
              <a:defRPr/>
            </a:lvl2pPr>
            <a:lvl3pPr marL="297231" indent="0">
              <a:buNone/>
              <a:defRPr/>
            </a:lvl3pPr>
            <a:lvl4pPr marL="436973" indent="0">
              <a:buNone/>
              <a:defRPr/>
            </a:lvl4pPr>
            <a:lvl5pPr marL="415127" indent="0">
              <a:buNone/>
              <a:defRPr/>
            </a:lvl5pPr>
          </a:lstStyle>
          <a:p>
            <a:pPr marL="0" lvl="0" indent="0" hangingPunct="1">
              <a:buNone/>
            </a:pPr>
            <a:r>
              <a:rPr kumimoji="1" lang="ja-JP" altLang="en-US" dirty="0"/>
              <a:t>リード文が</a:t>
            </a:r>
            <a:r>
              <a:rPr kumimoji="1" lang="en-US" altLang="ja-JP" dirty="0"/>
              <a:t>1</a:t>
            </a:r>
            <a:r>
              <a:rPr kumimoji="1" lang="ja-JP" altLang="en-US" dirty="0"/>
              <a:t>行でおさまる場合はこのレイアウトで入力</a:t>
            </a:r>
          </a:p>
        </p:txBody>
      </p:sp>
      <p:sp>
        <p:nvSpPr>
          <p:cNvPr id="11" name="コンテンツ プレースホルダー"/>
          <p:cNvSpPr>
            <a:spLocks noGrp="1"/>
          </p:cNvSpPr>
          <p:nvPr>
            <p:ph sz="quarter" idx="12" hasCustomPrompt="1"/>
          </p:nvPr>
        </p:nvSpPr>
        <p:spPr bwMode="gray">
          <a:xfrm>
            <a:off x="239287" y="1536000"/>
            <a:ext cx="11710251" cy="4917717"/>
          </a:xfrm>
        </p:spPr>
        <p:txBody>
          <a:bodyPr vert="horz" lIns="119979" tIns="62389" rIns="119979" bIns="60949" rtlCol="0">
            <a:normAutofit/>
          </a:bodyPr>
          <a:lstStyle>
            <a:lvl1pPr marL="239958" indent="-239958" eaLnBrk="1" hangingPunct="1">
              <a:spcBef>
                <a:spcPts val="67"/>
              </a:spcBef>
              <a:buClr>
                <a:schemeClr val="bg1"/>
              </a:buClr>
              <a:defRPr lang="ja-JP" altLang="en-US" baseline="0" dirty="0" smtClean="0">
                <a:solidFill>
                  <a:schemeClr val="bg1"/>
                </a:solidFill>
              </a:defRPr>
            </a:lvl1pPr>
            <a:lvl2pPr marL="479916" indent="-239958" eaLnBrk="1" hangingPunct="1">
              <a:spcBef>
                <a:spcPts val="667"/>
              </a:spcBef>
              <a:buClr>
                <a:schemeClr val="bg1"/>
              </a:buClr>
              <a:defRPr lang="ja-JP" altLang="en-US" baseline="0" dirty="0" smtClean="0">
                <a:solidFill>
                  <a:schemeClr val="bg1"/>
                </a:solidFill>
              </a:defRPr>
            </a:lvl2pPr>
            <a:lvl3pPr marL="623891" indent="-143975" eaLnBrk="1" hangingPunct="1">
              <a:spcBef>
                <a:spcPts val="667"/>
              </a:spcBef>
              <a:buClr>
                <a:schemeClr val="bg1"/>
              </a:buClr>
              <a:defRPr lang="ja-JP" altLang="en-US" baseline="0" dirty="0" smtClean="0">
                <a:solidFill>
                  <a:schemeClr val="bg1"/>
                </a:solidFill>
              </a:defRPr>
            </a:lvl3pPr>
            <a:lvl4pPr marL="767866" indent="-143975" eaLnBrk="1" hangingPunct="1">
              <a:spcBef>
                <a:spcPts val="667"/>
              </a:spcBef>
              <a:buClr>
                <a:schemeClr val="bg1"/>
              </a:buClr>
              <a:defRPr lang="ja-JP" altLang="en-US" baseline="0" dirty="0" smtClean="0">
                <a:solidFill>
                  <a:schemeClr val="bg1"/>
                </a:solidFill>
              </a:defRPr>
            </a:lvl4pPr>
            <a:lvl5pPr marL="335941" indent="239958" eaLnBrk="1" hangingPunct="1">
              <a:buClr>
                <a:schemeClr val="bg1"/>
              </a:buClr>
              <a:defRPr lang="ja-JP" altLang="en-US" baseline="0" dirty="0">
                <a:solidFill>
                  <a:schemeClr val="bg1"/>
                </a:solidFill>
              </a:defRPr>
            </a:lvl5pPr>
          </a:lstStyle>
          <a:p>
            <a:pPr lvl="0"/>
            <a:r>
              <a:rPr kumimoji="1" lang="ja-JP" altLang="en-US" dirty="0"/>
              <a:t>本文を入力</a:t>
            </a:r>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75837085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itle_head &amp; contents_whitebase">
    <p:spTree>
      <p:nvGrpSpPr>
        <p:cNvPr id="1" name=""/>
        <p:cNvGrpSpPr/>
        <p:nvPr/>
      </p:nvGrpSpPr>
      <p:grpSpPr>
        <a:xfrm>
          <a:off x="0" y="0"/>
          <a:ext cx="0" cy="0"/>
          <a:chOff x="0" y="0"/>
          <a:chExt cx="0" cy="0"/>
        </a:xfrm>
      </p:grpSpPr>
      <p:pic>
        <p:nvPicPr>
          <p:cNvPr id="10"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93"/>
          <a:stretch/>
        </p:blipFill>
        <p:spPr bwMode="auto">
          <a:xfrm>
            <a:off x="1" y="1"/>
            <a:ext cx="12212103" cy="657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7" y="38400"/>
            <a:ext cx="11708950" cy="624000"/>
          </a:xfrm>
        </p:spPr>
        <p:txBody>
          <a:bodyPr tIns="47992">
            <a:normAutofit/>
          </a:bodyPr>
          <a:lstStyle>
            <a:lvl1pPr>
              <a:defRPr sz="3200">
                <a:solidFill>
                  <a:schemeClr val="tx1"/>
                </a:solidFill>
              </a:defRPr>
            </a:lvl1pPr>
          </a:lstStyle>
          <a:p>
            <a:r>
              <a:rPr kumimoji="1" lang="ja-JP" altLang="en-US" dirty="0"/>
              <a:t>タイトルを入力</a:t>
            </a:r>
          </a:p>
        </p:txBody>
      </p:sp>
      <p:sp>
        <p:nvSpPr>
          <p:cNvPr id="6" name="テキスト プレースホルダー"/>
          <p:cNvSpPr>
            <a:spLocks noGrp="1"/>
          </p:cNvSpPr>
          <p:nvPr>
            <p:ph type="body" sz="quarter" idx="11" hasCustomPrompt="1"/>
          </p:nvPr>
        </p:nvSpPr>
        <p:spPr bwMode="gray">
          <a:xfrm>
            <a:off x="239287" y="816000"/>
            <a:ext cx="11708950" cy="1008000"/>
          </a:xfrm>
          <a:prstGeom prst="roundRect">
            <a:avLst>
              <a:gd name="adj" fmla="val 9538"/>
            </a:avLst>
          </a:prstGeom>
          <a:solidFill>
            <a:schemeClr val="accent6">
              <a:lumMod val="75000"/>
              <a:lumOff val="25000"/>
            </a:schemeClr>
          </a:solidFill>
          <a:effectLst>
            <a:outerShdw blurRad="50800" dist="38100" dir="5400000" algn="t" rotWithShape="0">
              <a:prstClr val="black">
                <a:alpha val="40000"/>
              </a:prstClr>
            </a:outerShdw>
          </a:effectLst>
        </p:spPr>
        <p:txBody>
          <a:bodyPr tIns="95983" bIns="47992">
            <a:noAutofit/>
          </a:bodyPr>
          <a:lstStyle>
            <a:lvl1pPr marL="0" indent="0" algn="l" eaLnBrk="1" hangingPunct="1">
              <a:spcBef>
                <a:spcPts val="0"/>
              </a:spcBef>
              <a:buNone/>
              <a:defRPr>
                <a:solidFill>
                  <a:schemeClr val="bg1"/>
                </a:solidFill>
              </a:defRPr>
            </a:lvl1pPr>
            <a:lvl2pPr marL="95983" indent="0">
              <a:buNone/>
              <a:defRPr/>
            </a:lvl2pPr>
            <a:lvl3pPr marL="297231" indent="0">
              <a:buNone/>
              <a:defRPr/>
            </a:lvl3pPr>
            <a:lvl4pPr marL="436973" indent="0">
              <a:buNone/>
              <a:defRPr/>
            </a:lvl4pPr>
            <a:lvl5pPr marL="415127" indent="0">
              <a:buNone/>
              <a:defRPr/>
            </a:lvl5pPr>
          </a:lstStyle>
          <a:p>
            <a:pPr marL="0" lvl="0" indent="0" hangingPunct="1">
              <a:buNone/>
            </a:pPr>
            <a:r>
              <a:rPr kumimoji="1" lang="ja-JP" altLang="en-US" dirty="0"/>
              <a:t>リード文が</a:t>
            </a:r>
            <a:r>
              <a:rPr kumimoji="1" lang="en-US" altLang="ja-JP" dirty="0"/>
              <a:t>2</a:t>
            </a:r>
            <a:r>
              <a:rPr kumimoji="1" lang="ja-JP" altLang="en-US" dirty="0"/>
              <a:t>行にわたる場合は</a:t>
            </a:r>
            <a:br>
              <a:rPr kumimoji="1" lang="en-US" altLang="ja-JP" dirty="0"/>
            </a:br>
            <a:r>
              <a:rPr kumimoji="1" lang="ja-JP" altLang="en-US" dirty="0"/>
              <a:t>このレイアウトで入力</a:t>
            </a:r>
          </a:p>
        </p:txBody>
      </p:sp>
      <p:sp>
        <p:nvSpPr>
          <p:cNvPr id="9" name="コンテンツ プレースホルダー"/>
          <p:cNvSpPr>
            <a:spLocks noGrp="1"/>
          </p:cNvSpPr>
          <p:nvPr>
            <p:ph sz="quarter" idx="12" hasCustomPrompt="1"/>
          </p:nvPr>
        </p:nvSpPr>
        <p:spPr bwMode="gray">
          <a:xfrm>
            <a:off x="239287" y="1968000"/>
            <a:ext cx="11710251" cy="4485717"/>
          </a:xfrm>
        </p:spPr>
        <p:txBody>
          <a:bodyPr vert="horz" lIns="119979" tIns="62389" rIns="119979" bIns="60949" rtlCol="0">
            <a:normAutofit/>
          </a:bodyPr>
          <a:lstStyle>
            <a:lvl1pPr marL="239958" indent="-239958" eaLnBrk="1" hangingPunct="1">
              <a:spcBef>
                <a:spcPts val="67"/>
              </a:spcBef>
              <a:buClr>
                <a:schemeClr val="bg1"/>
              </a:buClr>
              <a:defRPr lang="ja-JP" altLang="en-US" baseline="0" dirty="0" smtClean="0">
                <a:solidFill>
                  <a:schemeClr val="bg1"/>
                </a:solidFill>
              </a:defRPr>
            </a:lvl1pPr>
            <a:lvl2pPr marL="479916" indent="-239958" eaLnBrk="1" hangingPunct="1">
              <a:spcBef>
                <a:spcPts val="667"/>
              </a:spcBef>
              <a:buClr>
                <a:schemeClr val="bg1"/>
              </a:buClr>
              <a:defRPr lang="ja-JP" altLang="en-US" baseline="0" dirty="0" smtClean="0">
                <a:solidFill>
                  <a:schemeClr val="bg1"/>
                </a:solidFill>
              </a:defRPr>
            </a:lvl2pPr>
            <a:lvl3pPr marL="623891" indent="-143975" eaLnBrk="1" hangingPunct="1">
              <a:spcBef>
                <a:spcPts val="667"/>
              </a:spcBef>
              <a:buClr>
                <a:schemeClr val="bg1"/>
              </a:buClr>
              <a:defRPr lang="ja-JP" altLang="en-US" baseline="0" dirty="0" smtClean="0">
                <a:solidFill>
                  <a:schemeClr val="bg1"/>
                </a:solidFill>
              </a:defRPr>
            </a:lvl3pPr>
            <a:lvl4pPr marL="767866" indent="-143975" eaLnBrk="1" hangingPunct="1">
              <a:spcBef>
                <a:spcPts val="667"/>
              </a:spcBef>
              <a:buClr>
                <a:schemeClr val="bg1"/>
              </a:buClr>
              <a:defRPr lang="ja-JP" altLang="en-US" baseline="0" dirty="0" smtClean="0">
                <a:solidFill>
                  <a:schemeClr val="bg1"/>
                </a:solidFill>
              </a:defRPr>
            </a:lvl4pPr>
            <a:lvl5pPr marL="335941" indent="239958" eaLnBrk="1" hangingPunct="1">
              <a:buClr>
                <a:schemeClr val="bg1"/>
              </a:buClr>
              <a:defRPr lang="ja-JP" altLang="en-US" baseline="0" dirty="0">
                <a:solidFill>
                  <a:schemeClr val="bg1"/>
                </a:solidFill>
              </a:defRPr>
            </a:lvl5pPr>
          </a:lstStyle>
          <a:p>
            <a:pPr lvl="0"/>
            <a:r>
              <a:rPr kumimoji="1" lang="ja-JP" altLang="en-US" dirty="0"/>
              <a:t>本文を入力</a:t>
            </a:r>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3063012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a:t>Click to edit Master title style</a:t>
            </a:r>
            <a:endParaRPr dirty="0"/>
          </a:p>
        </p:txBody>
      </p:sp>
      <p:sp>
        <p:nvSpPr>
          <p:cNvPr id="4" name="Text Placeholder 3"/>
          <p:cNvSpPr>
            <a:spLocks noGrp="1"/>
          </p:cNvSpPr>
          <p:nvPr>
            <p:ph type="body" sz="half" idx="2"/>
          </p:nvPr>
        </p:nvSpPr>
        <p:spPr>
          <a:xfrm>
            <a:off x="531819" y="3657600"/>
            <a:ext cx="4800599" cy="1645920"/>
          </a:xfrm>
        </p:spPr>
        <p:txBody>
          <a:bodyPr>
            <a:noAutofit/>
          </a:bodyPr>
          <a:lstStyle>
            <a:lvl1pPr marL="0" indent="0">
              <a:spcBef>
                <a:spcPts val="0"/>
              </a:spcBef>
              <a:buNone/>
              <a:defRPr sz="2400" b="1"/>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sp>
        <p:nvSpPr>
          <p:cNvPr id="3" name="Picture Placeholder 2" descr="A photo of your product can be included here"/>
          <p:cNvSpPr>
            <a:spLocks noGrp="1"/>
          </p:cNvSpPr>
          <p:nvPr>
            <p:ph type="pic" idx="1"/>
          </p:nvPr>
        </p:nvSpPr>
        <p:spPr>
          <a:xfrm>
            <a:off x="5588456" y="533400"/>
            <a:ext cx="6068558" cy="5410200"/>
          </a:xfrm>
          <a:no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5" name="Date Placeholder 4"/>
          <p:cNvSpPr>
            <a:spLocks noGrp="1"/>
          </p:cNvSpPr>
          <p:nvPr>
            <p:ph type="dt" sz="half" idx="10"/>
          </p:nvPr>
        </p:nvSpPr>
        <p:spPr/>
        <p:txBody>
          <a:bodyPr/>
          <a:lstStyle/>
          <a:p>
            <a:fld id="{6CFF0A86-8A92-4FBC-80CD-36517BAA55B7}"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670370585"/>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Content(blue)">
    <p:spTree>
      <p:nvGrpSpPr>
        <p:cNvPr id="1" name=""/>
        <p:cNvGrpSpPr/>
        <p:nvPr/>
      </p:nvGrpSpPr>
      <p:grpSpPr>
        <a:xfrm>
          <a:off x="0" y="0"/>
          <a:ext cx="0" cy="0"/>
          <a:chOff x="0" y="0"/>
          <a:chExt cx="0" cy="0"/>
        </a:xfrm>
      </p:grpSpPr>
      <p:pic>
        <p:nvPicPr>
          <p:cNvPr id="14"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93"/>
          <a:stretch/>
        </p:blipFill>
        <p:spPr bwMode="auto">
          <a:xfrm>
            <a:off x="1" y="1"/>
            <a:ext cx="12212103" cy="657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タイトル"/>
          <p:cNvSpPr>
            <a:spLocks noGrp="1"/>
          </p:cNvSpPr>
          <p:nvPr>
            <p:ph type="title" hasCustomPrompt="1"/>
          </p:nvPr>
        </p:nvSpPr>
        <p:spPr bwMode="gray">
          <a:xfrm>
            <a:off x="239288" y="38400"/>
            <a:ext cx="11708950" cy="624000"/>
          </a:xfrm>
        </p:spPr>
        <p:txBody>
          <a:bodyPr>
            <a:noAutofit/>
          </a:bodyPr>
          <a:lstStyle>
            <a:lvl1pPr>
              <a:defRPr sz="3200">
                <a:solidFill>
                  <a:schemeClr val="tx1"/>
                </a:solidFill>
              </a:defRPr>
            </a:lvl1pPr>
          </a:lstStyle>
          <a:p>
            <a:r>
              <a:rPr kumimoji="1" lang="ja-JP" altLang="en-US" dirty="0"/>
              <a:t>タイトルを入力</a:t>
            </a:r>
          </a:p>
        </p:txBody>
      </p:sp>
      <p:sp>
        <p:nvSpPr>
          <p:cNvPr id="10" name="コンテンツ プレースホルダー"/>
          <p:cNvSpPr>
            <a:spLocks noGrp="1"/>
          </p:cNvSpPr>
          <p:nvPr>
            <p:ph sz="quarter" idx="12" hasCustomPrompt="1"/>
          </p:nvPr>
        </p:nvSpPr>
        <p:spPr bwMode="gray">
          <a:xfrm>
            <a:off x="239287" y="816000"/>
            <a:ext cx="5663154" cy="5637717"/>
          </a:xfrm>
        </p:spPr>
        <p:txBody>
          <a:bodyPr vert="horz" lIns="119979" tIns="62389" rIns="119979" bIns="60949" rtlCol="0">
            <a:normAutofit/>
          </a:bodyPr>
          <a:lstStyle>
            <a:lvl1pPr marL="239958" indent="-239958" eaLnBrk="1" hangingPunct="1">
              <a:spcBef>
                <a:spcPts val="67"/>
              </a:spcBef>
              <a:buClr>
                <a:schemeClr val="bg1"/>
              </a:buClr>
              <a:defRPr lang="ja-JP" altLang="en-US" baseline="0" dirty="0" smtClean="0">
                <a:solidFill>
                  <a:schemeClr val="bg1"/>
                </a:solidFill>
              </a:defRPr>
            </a:lvl1pPr>
            <a:lvl2pPr marL="479916" indent="-239958" eaLnBrk="1" hangingPunct="1">
              <a:spcBef>
                <a:spcPts val="667"/>
              </a:spcBef>
              <a:buClr>
                <a:schemeClr val="bg1"/>
              </a:buClr>
              <a:defRPr lang="ja-JP" altLang="en-US" baseline="0" dirty="0" smtClean="0">
                <a:solidFill>
                  <a:schemeClr val="bg1"/>
                </a:solidFill>
              </a:defRPr>
            </a:lvl2pPr>
            <a:lvl3pPr marL="623891" indent="-143975" eaLnBrk="1" hangingPunct="1">
              <a:spcBef>
                <a:spcPts val="667"/>
              </a:spcBef>
              <a:buClr>
                <a:schemeClr val="bg1"/>
              </a:buClr>
              <a:defRPr lang="ja-JP" altLang="en-US" baseline="0" dirty="0" smtClean="0">
                <a:solidFill>
                  <a:schemeClr val="bg1"/>
                </a:solidFill>
              </a:defRPr>
            </a:lvl3pPr>
            <a:lvl4pPr marL="767866" indent="-143975" eaLnBrk="1" hangingPunct="1">
              <a:spcBef>
                <a:spcPts val="667"/>
              </a:spcBef>
              <a:buClr>
                <a:schemeClr val="bg1"/>
              </a:buClr>
              <a:defRPr lang="ja-JP" altLang="en-US" baseline="0" dirty="0" smtClean="0">
                <a:solidFill>
                  <a:schemeClr val="bg1"/>
                </a:solidFill>
              </a:defRPr>
            </a:lvl4pPr>
            <a:lvl5pPr marL="335941" indent="239958" eaLnBrk="1" hangingPunct="1">
              <a:buClr>
                <a:schemeClr val="bg1"/>
              </a:buClr>
              <a:defRPr lang="ja-JP" altLang="en-US" baseline="0" dirty="0">
                <a:solidFill>
                  <a:schemeClr val="bg1"/>
                </a:solidFill>
              </a:defRPr>
            </a:lvl5pPr>
          </a:lstStyle>
          <a:p>
            <a:pPr lvl="0"/>
            <a:r>
              <a:rPr kumimoji="1" lang="ja-JP" altLang="en-US" dirty="0"/>
              <a:t>本文を入力</a:t>
            </a:r>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
        <p:nvSpPr>
          <p:cNvPr id="13" name="コンテンツ プレースホルダー"/>
          <p:cNvSpPr>
            <a:spLocks noGrp="1"/>
          </p:cNvSpPr>
          <p:nvPr>
            <p:ph sz="quarter" idx="13" hasCustomPrompt="1"/>
          </p:nvPr>
        </p:nvSpPr>
        <p:spPr bwMode="gray">
          <a:xfrm>
            <a:off x="6285713" y="816000"/>
            <a:ext cx="5663154" cy="5637717"/>
          </a:xfrm>
        </p:spPr>
        <p:txBody>
          <a:bodyPr vert="horz" lIns="119979" tIns="62389" rIns="119979" bIns="60949" rtlCol="0">
            <a:normAutofit/>
          </a:bodyPr>
          <a:lstStyle>
            <a:lvl1pPr marL="239958" indent="-239958" eaLnBrk="1" hangingPunct="1">
              <a:spcBef>
                <a:spcPts val="67"/>
              </a:spcBef>
              <a:buClr>
                <a:schemeClr val="bg1"/>
              </a:buClr>
              <a:defRPr lang="ja-JP" altLang="en-US" baseline="0" dirty="0" smtClean="0">
                <a:solidFill>
                  <a:schemeClr val="bg1"/>
                </a:solidFill>
              </a:defRPr>
            </a:lvl1pPr>
            <a:lvl2pPr marL="479916" indent="-239958" eaLnBrk="1" hangingPunct="1">
              <a:spcBef>
                <a:spcPts val="667"/>
              </a:spcBef>
              <a:buClr>
                <a:schemeClr val="bg1"/>
              </a:buClr>
              <a:defRPr lang="ja-JP" altLang="en-US" baseline="0" dirty="0" smtClean="0">
                <a:solidFill>
                  <a:schemeClr val="bg1"/>
                </a:solidFill>
              </a:defRPr>
            </a:lvl2pPr>
            <a:lvl3pPr marL="623891" indent="-143975" eaLnBrk="1" hangingPunct="1">
              <a:spcBef>
                <a:spcPts val="667"/>
              </a:spcBef>
              <a:buClr>
                <a:schemeClr val="bg1"/>
              </a:buClr>
              <a:defRPr lang="ja-JP" altLang="en-US" baseline="0" dirty="0" smtClean="0">
                <a:solidFill>
                  <a:schemeClr val="bg1"/>
                </a:solidFill>
              </a:defRPr>
            </a:lvl3pPr>
            <a:lvl4pPr marL="767866" indent="-143975" eaLnBrk="1" hangingPunct="1">
              <a:spcBef>
                <a:spcPts val="667"/>
              </a:spcBef>
              <a:buClr>
                <a:schemeClr val="bg1"/>
              </a:buClr>
              <a:defRPr lang="ja-JP" altLang="en-US" baseline="0" dirty="0" smtClean="0">
                <a:solidFill>
                  <a:schemeClr val="bg1"/>
                </a:solidFill>
              </a:defRPr>
            </a:lvl4pPr>
            <a:lvl5pPr marL="335941" indent="239958" eaLnBrk="1" hangingPunct="1">
              <a:buClr>
                <a:schemeClr val="bg1"/>
              </a:buClr>
              <a:defRPr lang="ja-JP" altLang="en-US" baseline="0" dirty="0">
                <a:solidFill>
                  <a:schemeClr val="bg1"/>
                </a:solidFill>
              </a:defRPr>
            </a:lvl5pPr>
          </a:lstStyle>
          <a:p>
            <a:pPr lvl="0"/>
            <a:r>
              <a:rPr kumimoji="1" lang="ja-JP" altLang="en-US" dirty="0"/>
              <a:t>本文を入力</a:t>
            </a:r>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133312302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Blank(blue)">
    <p:spTree>
      <p:nvGrpSpPr>
        <p:cNvPr id="1" name=""/>
        <p:cNvGrpSpPr/>
        <p:nvPr/>
      </p:nvGrpSpPr>
      <p:grpSpPr>
        <a:xfrm>
          <a:off x="0" y="0"/>
          <a:ext cx="0" cy="0"/>
          <a:chOff x="0" y="0"/>
          <a:chExt cx="0" cy="0"/>
        </a:xfrm>
      </p:grpSpPr>
      <p:pic>
        <p:nvPicPr>
          <p:cNvPr id="3074"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388"/>
          <a:stretch/>
        </p:blipFill>
        <p:spPr bwMode="auto">
          <a:xfrm>
            <a:off x="-11638" y="1"/>
            <a:ext cx="12212103" cy="6597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127522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Corporate Mark">
    <p:spTree>
      <p:nvGrpSpPr>
        <p:cNvPr id="1" name=""/>
        <p:cNvGrpSpPr/>
        <p:nvPr/>
      </p:nvGrpSpPr>
      <p:grpSpPr>
        <a:xfrm>
          <a:off x="0" y="0"/>
          <a:ext cx="0" cy="0"/>
          <a:chOff x="0" y="0"/>
          <a:chExt cx="0" cy="0"/>
        </a:xfrm>
      </p:grpSpPr>
      <p:pic>
        <p:nvPicPr>
          <p:cNvPr id="4" name="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88825" cy="6858000"/>
          </a:xfrm>
          <a:prstGeom prst="rect">
            <a:avLst/>
          </a:prstGeom>
        </p:spPr>
      </p:pic>
    </p:spTree>
    <p:extLst>
      <p:ext uri="{BB962C8B-B14F-4D97-AF65-F5344CB8AC3E}">
        <p14:creationId xmlns:p14="http://schemas.microsoft.com/office/powerpoint/2010/main" val="323533272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3" y="3429451"/>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1AB1A54-131B-434B-AAD1-AD1F7D7DAA2B}"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pPr defTabSz="914400"/>
            <a:r>
              <a:rPr sz="800" dirty="0">
                <a:solidFill>
                  <a:srgbClr val="5F5F5F">
                    <a:lumMod val="60000"/>
                    <a:lumOff val="40000"/>
                  </a:srgbClr>
                </a:solidFill>
              </a:rPr>
              <a:t>Copyright © 201</a:t>
            </a:r>
            <a:r>
              <a:rPr lang="en-US" sz="800" dirty="0">
                <a:solidFill>
                  <a:srgbClr val="5F5F5F">
                    <a:lumMod val="60000"/>
                    <a:lumOff val="40000"/>
                  </a:srgbClr>
                </a:solidFill>
              </a:rPr>
              <a:t>5 </a:t>
            </a:r>
            <a:r>
              <a:rPr sz="800" dirty="0">
                <a:solidFill>
                  <a:srgbClr val="5F5F5F">
                    <a:lumMod val="60000"/>
                    <a:lumOff val="40000"/>
                  </a:srgbClr>
                </a:solidFill>
              </a:rPr>
              <a:t>Oracle and/or its affiliates. All rights reserved.  |</a:t>
            </a:r>
          </a:p>
        </p:txBody>
      </p:sp>
      <p:sp>
        <p:nvSpPr>
          <p:cNvPr id="6" name="Slide Number Placeholder 5"/>
          <p:cNvSpPr>
            <a:spLocks noGrp="1"/>
          </p:cNvSpPr>
          <p:nvPr>
            <p:ph type="sldNum" sz="quarter" idx="12"/>
          </p:nvPr>
        </p:nvSpPr>
        <p:spPr>
          <a:xfrm>
            <a:off x="11276011" y="6934200"/>
            <a:ext cx="381661" cy="182880"/>
          </a:xfrm>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pic>
        <p:nvPicPr>
          <p:cNvPr id="14" name="Oracle red badge logo" descr="Oracle logo in white on red staging backgroun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val="3993200288"/>
      </p:ext>
    </p:extLst>
  </p:cSld>
  <p:clrMapOvr>
    <a:masterClrMapping/>
  </p:clrMapOvr>
  <p:transition/>
  <p:extLst>
    <p:ext uri="{DCECCB84-F9BA-43D5-87BE-67443E8EF086}">
      <p15:sldGuideLst xmlns:p15="http://schemas.microsoft.com/office/powerpoint/2012/main">
        <p15:guide id="1" pos="3839" userDrawn="1">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BCD2CDC6-9352-4ED5-B272-74DDB6DCFEAF}"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pPr defTabSz="914400"/>
            <a:r>
              <a:rPr sz="800" dirty="0">
                <a:solidFill>
                  <a:srgbClr val="5F5F5F">
                    <a:lumMod val="60000"/>
                    <a:lumOff val="40000"/>
                  </a:srgbClr>
                </a:solidFill>
              </a:rPr>
              <a:t>Copyright © 2014 Oracle and/or its affiliates. All rights reserved.  |</a:t>
            </a:r>
          </a:p>
        </p:txBody>
      </p:sp>
      <p:sp>
        <p:nvSpPr>
          <p:cNvPr id="6" name="Slide Number Placeholder 5"/>
          <p:cNvSpPr>
            <a:spLocks noGrp="1"/>
          </p:cNvSpPr>
          <p:nvPr>
            <p:ph type="sldNum" sz="quarter" idx="12"/>
          </p:nvPr>
        </p:nvSpPr>
        <p:spPr>
          <a:xfrm>
            <a:off x="11276011" y="6934200"/>
            <a:ext cx="381661" cy="182880"/>
          </a:xfrm>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pic>
        <p:nvPicPr>
          <p:cNvPr id="9"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val="2404157434"/>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0" name="Rectangle 9" descr="Full slide 4-color photo can be inserted here"/>
          <p:cNvSpPr/>
          <p:nvPr userDrawn="1"/>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sz="1800" dirty="0">
              <a:solidFill>
                <a:srgbClr val="FFFFFF"/>
              </a:solidFill>
            </a:endParaRPr>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7C7481E7-6827-45FD-8717-13B961EEBD99}" type="datetime1">
              <a:rPr lang="en-US">
                <a:solidFill>
                  <a:srgbClr val="FFFFFF">
                    <a:lumMod val="60000"/>
                    <a:lumOff val="40000"/>
                  </a:srgbClr>
                </a:solidFill>
              </a:rPr>
              <a:pPr/>
              <a:t>2/28/2021</a:t>
            </a:fld>
            <a:endParaRPr dirty="0">
              <a:solidFill>
                <a:srgbClr val="FFFFFF">
                  <a:lumMod val="60000"/>
                  <a:lumOff val="40000"/>
                </a:srgbClr>
              </a:solidFill>
            </a:endParaRPr>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pPr defTabSz="914400"/>
            <a:r>
              <a:rPr sz="800" dirty="0">
                <a:solidFill>
                  <a:srgbClr val="FFFFFF">
                    <a:lumMod val="60000"/>
                    <a:lumOff val="40000"/>
                  </a:srgbClr>
                </a:solidFill>
              </a:rPr>
              <a:t>Copyright © </a:t>
            </a:r>
            <a:r>
              <a:rPr lang="en-US" sz="800" dirty="0">
                <a:solidFill>
                  <a:srgbClr val="FFFFFF">
                    <a:lumMod val="60000"/>
                    <a:lumOff val="40000"/>
                  </a:srgbClr>
                </a:solidFill>
              </a:rPr>
              <a:t>2015 </a:t>
            </a:r>
            <a:r>
              <a:rPr sz="800" dirty="0">
                <a:solidFill>
                  <a:srgbClr val="FFFFFF">
                    <a:lumMod val="60000"/>
                    <a:lumOff val="40000"/>
                  </a:srgbClr>
                </a:solidFill>
              </a:rPr>
              <a:t>Oracle and/or its affiliates. All rights reserved.  |</a:t>
            </a:r>
          </a:p>
        </p:txBody>
      </p:sp>
      <p:sp>
        <p:nvSpPr>
          <p:cNvPr id="6" name="Slide Number Placeholder 5"/>
          <p:cNvSpPr>
            <a:spLocks noGrp="1"/>
          </p:cNvSpPr>
          <p:nvPr>
            <p:ph type="sldNum" sz="quarter" idx="12"/>
          </p:nvPr>
        </p:nvSpPr>
        <p:spPr>
          <a:xfrm>
            <a:off x="11276011" y="6934200"/>
            <a:ext cx="381661" cy="182880"/>
          </a:xfrm>
        </p:spPr>
        <p:txBody>
          <a:bodyPr/>
          <a:lstStyle>
            <a:lvl1pPr>
              <a:defRPr>
                <a:solidFill>
                  <a:srgbClr val="BDC1C5"/>
                </a:solidFill>
              </a:defRPr>
            </a:lvl1pPr>
          </a:lstStyle>
          <a:p>
            <a:fld id="{C51EAA63-D034-42AE-91FA-B13B9518C7BE}" type="slidenum">
              <a:rPr/>
              <a:pPr/>
              <a:t>‹#›</a:t>
            </a:fld>
            <a:endParaRPr dirty="0"/>
          </a:p>
        </p:txBody>
      </p:sp>
      <p:pic>
        <p:nvPicPr>
          <p:cNvPr id="12"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val="2687821401"/>
      </p:ext>
    </p:extLst>
  </p:cSld>
  <p:clrMapOvr>
    <a:overrideClrMapping bg1="dk1" tx1="lt1" bg2="dk2" tx2="lt2" accent1="accent1" accent2="accent2" accent3="accent3" accent4="accent4" accent5="accent5" accent6="accent6" hlink="hlink" folHlink="folHlink"/>
  </p:clrMapOvr>
  <p:transition/>
  <p:hf hdr="0" ftr="0" dt="0"/>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Logo">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solidFill>
                  <a:srgbClr val="FFFFFF">
                    <a:lumMod val="60000"/>
                    <a:lumOff val="40000"/>
                  </a:srgbClr>
                </a:solidFill>
              </a:rPr>
              <a:pPr/>
              <a:t>2/28/2021</a:t>
            </a:fld>
            <a:endParaRPr dirty="0">
              <a:solidFill>
                <a:srgbClr val="FFFFFF">
                  <a:lumMod val="60000"/>
                  <a:lumOff val="40000"/>
                </a:srgbClr>
              </a:solidFill>
            </a:endParaRPr>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pPr defTabSz="914400"/>
            <a:r>
              <a:rPr sz="800" dirty="0">
                <a:solidFill>
                  <a:srgbClr val="FFFFFF">
                    <a:lumMod val="60000"/>
                    <a:lumOff val="40000"/>
                  </a:srgbClr>
                </a:solidFill>
              </a:rPr>
              <a:t>Copyright © 201</a:t>
            </a:r>
            <a:r>
              <a:rPr lang="en-US" sz="800" dirty="0">
                <a:solidFill>
                  <a:srgbClr val="FFFFFF">
                    <a:lumMod val="60000"/>
                    <a:lumOff val="40000"/>
                  </a:srgbClr>
                </a:solidFill>
              </a:rPr>
              <a:t>5 </a:t>
            </a:r>
            <a:r>
              <a:rPr sz="800" dirty="0">
                <a:solidFill>
                  <a:srgbClr val="FFFFFF">
                    <a:lumMod val="60000"/>
                    <a:lumOff val="40000"/>
                  </a:srgbClr>
                </a:solidFill>
              </a:rPr>
              <a:t>Oracle and/or its affiliates. All rights reserved.  |</a:t>
            </a:r>
          </a:p>
        </p:txBody>
      </p:sp>
      <p:sp>
        <p:nvSpPr>
          <p:cNvPr id="6" name="Slide Number Placeholder 5"/>
          <p:cNvSpPr>
            <a:spLocks noGrp="1"/>
          </p:cNvSpPr>
          <p:nvPr>
            <p:ph type="sldNum" sz="quarter" idx="12"/>
          </p:nvPr>
        </p:nvSpPr>
        <p:spPr>
          <a:xfrm>
            <a:off x="11276011" y="6934200"/>
            <a:ext cx="381661" cy="182880"/>
          </a:xfrm>
        </p:spPr>
        <p:txBody>
          <a:bodyPr/>
          <a:lstStyle>
            <a:lvl1pPr>
              <a:defRPr>
                <a:solidFill>
                  <a:srgbClr val="BCC0C4"/>
                </a:solidFill>
              </a:defRPr>
            </a:lvl1pPr>
          </a:lstStyle>
          <a:p>
            <a:fld id="{C51EAA63-D034-42AE-91FA-B13B9518C7BE}" type="slidenum">
              <a:rPr/>
              <a:pPr/>
              <a:t>‹#›</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sz="1800" dirty="0">
              <a:solidFill>
                <a:srgbClr val="FFFFFF"/>
              </a:solidFill>
            </a:endParaRPr>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val="306378095"/>
      </p:ext>
    </p:extLst>
  </p:cSld>
  <p:clrMapOvr>
    <a:overrideClrMapping bg1="dk1" tx1="lt1" bg2="dk2" tx2="lt2" accent1="accent1" accent2="accent2" accent3="accent3" accent4="accent4" accent5="accent5" accent6="accent6" hlink="hlink" folHlink="folHlink"/>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2 Logos">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sz="1800" dirty="0">
              <a:solidFill>
                <a:srgbClr val="FFFFFF"/>
              </a:solidFill>
            </a:endParaRPr>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solidFill>
                  <a:srgbClr val="FFFFFF">
                    <a:lumMod val="60000"/>
                    <a:lumOff val="40000"/>
                  </a:srgbClr>
                </a:solidFill>
              </a:rPr>
              <a:pPr/>
              <a:t>2/28/2021</a:t>
            </a:fld>
            <a:endParaRPr dirty="0">
              <a:solidFill>
                <a:srgbClr val="FFFFFF">
                  <a:lumMod val="60000"/>
                  <a:lumOff val="40000"/>
                </a:srgbClr>
              </a:solidFill>
            </a:endParaRPr>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pPr defTabSz="914400"/>
            <a:r>
              <a:rPr sz="800" dirty="0">
                <a:solidFill>
                  <a:srgbClr val="FFFFFF">
                    <a:lumMod val="60000"/>
                    <a:lumOff val="40000"/>
                  </a:srgbClr>
                </a:solidFill>
              </a:rPr>
              <a:t>Copyright © 201</a:t>
            </a:r>
            <a:r>
              <a:rPr lang="en-US" sz="800" dirty="0">
                <a:solidFill>
                  <a:srgbClr val="FFFFFF">
                    <a:lumMod val="60000"/>
                    <a:lumOff val="40000"/>
                  </a:srgbClr>
                </a:solidFill>
              </a:rPr>
              <a:t>5</a:t>
            </a:r>
            <a:r>
              <a:rPr sz="800" dirty="0">
                <a:solidFill>
                  <a:srgbClr val="FFFFFF">
                    <a:lumMod val="60000"/>
                    <a:lumOff val="40000"/>
                  </a:srgbClr>
                </a:solidFill>
              </a:rPr>
              <a:t> Oracle and/or its affiliates. All rights reserved.  |</a:t>
            </a:r>
          </a:p>
        </p:txBody>
      </p:sp>
      <p:sp>
        <p:nvSpPr>
          <p:cNvPr id="6" name="Slide Number Placeholder 5"/>
          <p:cNvSpPr>
            <a:spLocks noGrp="1"/>
          </p:cNvSpPr>
          <p:nvPr>
            <p:ph type="sldNum" sz="quarter" idx="12"/>
          </p:nvPr>
        </p:nvSpPr>
        <p:spPr>
          <a:xfrm>
            <a:off x="11276011" y="6934200"/>
            <a:ext cx="381661" cy="182880"/>
          </a:xfrm>
        </p:spPr>
        <p:txBody>
          <a:bodyPr/>
          <a:lstStyle>
            <a:lvl1pPr>
              <a:defRPr>
                <a:solidFill>
                  <a:srgbClr val="BCC0C4"/>
                </a:solidFill>
              </a:defRPr>
            </a:lvl1pPr>
          </a:lstStyle>
          <a:p>
            <a:fld id="{C51EAA63-D034-42AE-91FA-B13B9518C7BE}" type="slidenum">
              <a:rPr/>
              <a:pPr/>
              <a:t>‹#›</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sz="1800" dirty="0">
              <a:solidFill>
                <a:srgbClr val="FFFFFF"/>
              </a:solidFill>
            </a:endParaRPr>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
        <p:nvSpPr>
          <p:cNvPr id="15" name="Rectangle 14"/>
          <p:cNvSpPr/>
          <p:nvPr userDrawn="1"/>
        </p:nvSpPr>
        <p:spPr>
          <a:xfrm>
            <a:off x="9823443"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lnSpc>
                <a:spcPct val="90000"/>
              </a:lnSpc>
            </a:pPr>
            <a:endParaRPr lang="en-US" sz="1800">
              <a:solidFill>
                <a:srgbClr val="FFFFFF"/>
              </a:solidFill>
            </a:endParaRPr>
          </a:p>
        </p:txBody>
      </p:sp>
    </p:spTree>
    <p:extLst>
      <p:ext uri="{BB962C8B-B14F-4D97-AF65-F5344CB8AC3E}">
        <p14:creationId xmlns:p14="http://schemas.microsoft.com/office/powerpoint/2010/main" val="1416678242"/>
      </p:ext>
    </p:extLst>
  </p:cSld>
  <p:clrMapOvr>
    <a:overrideClrMapping bg1="dk1" tx1="lt1" bg2="dk2" tx2="lt2" accent1="accent1" accent2="accent2" accent3="accent3" accent4="accent4" accent5="accent5" accent6="accent6" hlink="hlink" folHlink="folHlink"/>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3" name="Content Placeholder 2"/>
          <p:cNvSpPr>
            <a:spLocks noGrp="1"/>
          </p:cNvSpPr>
          <p:nvPr>
            <p:ph idx="1"/>
          </p:nvPr>
        </p:nvSpPr>
        <p:spPr>
          <a:xfrm>
            <a:off x="531151" y="1524001"/>
            <a:ext cx="11126522"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CECCD66E-6DF0-4B16-8ACA-D0D93A7B1DC8}"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6" name="Slide Number Placeholder 5"/>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207523840"/>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7" name="Text Placeholder 12"/>
          <p:cNvSpPr>
            <a:spLocks noGrp="1"/>
          </p:cNvSpPr>
          <p:nvPr>
            <p:ph type="body" sz="quarter" idx="13" hasCustomPrompt="1"/>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Content Placeholder 2"/>
          <p:cNvSpPr>
            <a:spLocks noGrp="1"/>
          </p:cNvSpPr>
          <p:nvPr>
            <p:ph idx="1"/>
          </p:nvPr>
        </p:nvSpPr>
        <p:spPr>
          <a:xfrm>
            <a:off x="531151" y="1981200"/>
            <a:ext cx="11126522" cy="3962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E248A2DF-98E5-4437-B842-E0DCD9A6A408}"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6" name="Slide Number Placeholder 5"/>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3371768353"/>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mote Speaker 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EE11BFD-AD4C-4A98-9D38-1958507EA4E5}" type="datetime1">
              <a:rPr lang="en-US" smtClean="0"/>
              <a:pPr/>
              <a:t>2/28/2021</a:t>
            </a:fld>
            <a:endParaRPr lang="en-US" dirty="0"/>
          </a:p>
        </p:txBody>
      </p:sp>
      <p:sp>
        <p:nvSpPr>
          <p:cNvPr id="4" name="Footer Placeholder 3"/>
          <p:cNvSpPr>
            <a:spLocks noGrp="1"/>
          </p:cNvSpPr>
          <p:nvPr>
            <p:ph type="ftr" sz="quarter" idx="11"/>
          </p:nvPr>
        </p:nvSpPr>
        <p:spPr/>
        <p:txBody>
          <a:bodyPr/>
          <a:lstStyle/>
          <a:p>
            <a:r>
              <a:rPr lang="en-US"/>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a:t>
            </a:fld>
            <a:endParaRPr lang="en-US" dirty="0"/>
          </a:p>
        </p:txBody>
      </p:sp>
      <p:sp>
        <p:nvSpPr>
          <p:cNvPr id="6" name="Picture Placeholder 2" descr="If presenting remotely, you can insert your photo here"/>
          <p:cNvSpPr>
            <a:spLocks noGrp="1" noChangeAspect="1"/>
          </p:cNvSpPr>
          <p:nvPr>
            <p:ph type="pic" idx="1"/>
          </p:nvPr>
        </p:nvSpPr>
        <p:spPr>
          <a:xfrm>
            <a:off x="2286001" y="1828800"/>
            <a:ext cx="3474720" cy="3841445"/>
          </a:xfrm>
          <a:no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11" name="Text Placeholder 10"/>
          <p:cNvSpPr>
            <a:spLocks noGrp="1"/>
          </p:cNvSpPr>
          <p:nvPr>
            <p:ph type="body" sz="quarter" idx="14"/>
          </p:nvPr>
        </p:nvSpPr>
        <p:spPr>
          <a:xfrm>
            <a:off x="6035042" y="1828799"/>
            <a:ext cx="5102352" cy="3840480"/>
          </a:xfrm>
        </p:spPr>
        <p:txBody>
          <a:bodyPr anchor="ctr" anchorCtr="0"/>
          <a:lstStyle>
            <a:lvl1pPr>
              <a:spcBef>
                <a:spcPts val="0"/>
              </a:spcBef>
              <a:spcAft>
                <a:spcPts val="800"/>
              </a:spcAft>
              <a:buClr>
                <a:schemeClr val="bg1"/>
              </a:buClr>
              <a:defRPr b="1"/>
            </a:lvl1pPr>
            <a:lvl2pPr marL="228544">
              <a:spcBef>
                <a:spcPts val="0"/>
              </a:spcBef>
              <a:buClr>
                <a:schemeClr val="bg1"/>
              </a:buClr>
              <a:defRPr/>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596256317"/>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noAutofit/>
          </a:bodyPr>
          <a:lstStyle/>
          <a:p>
            <a:fld id="{CECCD66E-6DF0-4B16-8ACA-D0D93A7B1DC8}"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6" name="Slide Number Placeholder 5"/>
          <p:cNvSpPr>
            <a:spLocks noGrp="1"/>
          </p:cNvSpPr>
          <p:nvPr>
            <p:ph type="sldNum" sz="quarter" idx="12"/>
          </p:nvPr>
        </p:nvSpPr>
        <p:spPr/>
        <p:txBody>
          <a:bodyPr>
            <a:noAutofit/>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681229641"/>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C35900-9CAD-4F88-ADA2-63803E0474C8}"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6" name="Slide Number Placeholder 5"/>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1513853333"/>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8" name="Rectangle 17" descr="Full bleed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sz="1800" dirty="0">
              <a:solidFill>
                <a:srgbClr val="FFFFFF"/>
              </a:solidFill>
            </a:endParaRPr>
          </a:p>
        </p:txBody>
      </p:sp>
      <p:grpSp>
        <p:nvGrpSpPr>
          <p:cNvPr id="7" name="Group 6"/>
          <p:cNvGrpSpPr/>
          <p:nvPr/>
        </p:nvGrpSpPr>
        <p:grpSpPr bwMode="gray">
          <a:xfrm>
            <a:off x="-287" y="0"/>
            <a:ext cx="12189399" cy="6858000"/>
            <a:chOff x="-287" y="0"/>
            <a:chExt cx="12189399" cy="6858000"/>
          </a:xfrm>
        </p:grpSpPr>
        <p:sp>
          <p:nvSpPr>
            <p:cNvPr id="9" name="Rectangle 8"/>
            <p:cNvSpPr/>
            <p:nvPr/>
          </p:nvSpPr>
          <p:spPr bwMode="gray">
            <a:xfrm>
              <a:off x="-287" y="0"/>
              <a:ext cx="193962"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10" name="Rectangle 9"/>
            <p:cNvSpPr/>
            <p:nvPr/>
          </p:nvSpPr>
          <p:spPr bwMode="gray">
            <a:xfrm>
              <a:off x="11995151" y="5854"/>
              <a:ext cx="193960"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11" name="Rectangle 10"/>
            <p:cNvSpPr/>
            <p:nvPr/>
          </p:nvSpPr>
          <p:spPr bwMode="gray">
            <a:xfrm>
              <a:off x="-286" y="6400800"/>
              <a:ext cx="12189396"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12" name="Rectangle 11"/>
            <p:cNvSpPr/>
            <p:nvPr/>
          </p:nvSpPr>
          <p:spPr bwMode="gray">
            <a:xfrm>
              <a:off x="-286" y="0"/>
              <a:ext cx="12189398" cy="19202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grpSp>
      <p:sp>
        <p:nvSpPr>
          <p:cNvPr id="2" name="Title 1"/>
          <p:cNvSpPr>
            <a:spLocks noGrp="1"/>
          </p:cNvSpPr>
          <p:nvPr>
            <p:ph type="title"/>
          </p:nvPr>
        </p:nvSpPr>
        <p:spPr>
          <a:xfrm>
            <a:off x="531813" y="2600324"/>
            <a:ext cx="11125200" cy="1371600"/>
          </a:xfrm>
        </p:spPr>
        <p:txBody>
          <a:bodyPr anchor="b">
            <a:noAutofit/>
          </a:bodyPr>
          <a:lstStyle>
            <a:lvl1pPr algn="l">
              <a:lnSpc>
                <a:spcPct val="80000"/>
              </a:lnSpc>
              <a:defRPr sz="4800" b="0" cap="none" baseline="0"/>
            </a:lvl1pPr>
          </a:lstStyle>
          <a:p>
            <a:r>
              <a:rPr lang="en-US"/>
              <a:t>Click to edit Master title style</a:t>
            </a:r>
            <a:endParaRPr dirty="0"/>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lvl1pPr>
              <a:defRPr>
                <a:solidFill>
                  <a:schemeClr val="bg1">
                    <a:lumMod val="60000"/>
                    <a:lumOff val="40000"/>
                  </a:schemeClr>
                </a:solidFill>
              </a:defRPr>
            </a:lvl1pPr>
          </a:lstStyle>
          <a:p>
            <a:fld id="{19816439-F3A6-4E53-9E59-0015DD1FA257}"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14" name="TextBox 13"/>
          <p:cNvSpPr txBox="1"/>
          <p:nvPr/>
        </p:nvSpPr>
        <p:spPr>
          <a:xfrm>
            <a:off x="5989638" y="6556248"/>
            <a:ext cx="2787651" cy="182880"/>
          </a:xfrm>
          <a:prstGeom prst="rect">
            <a:avLst/>
          </a:prstGeom>
          <a:noFill/>
        </p:spPr>
        <p:txBody>
          <a:bodyPr wrap="none" lIns="0" tIns="0" rIns="0" bIns="0" rtlCol="0" anchor="ctr" anchorCtr="0">
            <a:noAutofit/>
          </a:bodyPr>
          <a:lstStyle/>
          <a:p>
            <a:pPr defTabSz="914400"/>
            <a:r>
              <a:rPr sz="800" dirty="0">
                <a:solidFill>
                  <a:srgbClr val="5F5F5F">
                    <a:lumMod val="60000"/>
                    <a:lumOff val="40000"/>
                  </a:srgbClr>
                </a:solidFill>
              </a:rPr>
              <a:t>Copyright © 201</a:t>
            </a:r>
            <a:r>
              <a:rPr lang="en-US" sz="800" dirty="0">
                <a:solidFill>
                  <a:srgbClr val="5F5F5F">
                    <a:lumMod val="60000"/>
                    <a:lumOff val="40000"/>
                  </a:srgbClr>
                </a:solidFill>
              </a:rPr>
              <a:t>5 </a:t>
            </a:r>
            <a:r>
              <a:rPr sz="800" dirty="0">
                <a:solidFill>
                  <a:srgbClr val="5F5F5F">
                    <a:lumMod val="60000"/>
                    <a:lumOff val="40000"/>
                  </a:srgbClr>
                </a:solidFill>
              </a:rPr>
              <a:t>Oracle and/or its affiliates. All rights reserved.  |</a:t>
            </a:r>
          </a:p>
        </p:txBody>
      </p:sp>
      <p:sp>
        <p:nvSpPr>
          <p:cNvPr id="5" name="Footer Placeholder 4"/>
          <p:cNvSpPr>
            <a:spLocks noGrp="1"/>
          </p:cNvSpPr>
          <p:nvPr>
            <p:ph type="ftr" sz="quarter" idx="11"/>
          </p:nvPr>
        </p:nvSpPr>
        <p:spPr>
          <a:xfrm>
            <a:off x="8777289" y="6556248"/>
            <a:ext cx="2498723" cy="182880"/>
          </a:xfrm>
          <a:prstGeom prst="rect">
            <a:avLst/>
          </a:prstGeom>
        </p:spPr>
        <p:txBody>
          <a:bodyPr>
            <a:noAutofit/>
          </a:bodyPr>
          <a:lstStyle>
            <a:lvl1pPr>
              <a:defRPr>
                <a:solidFill>
                  <a:schemeClr val="bg1">
                    <a:lumMod val="60000"/>
                    <a:lumOff val="40000"/>
                  </a:schemeClr>
                </a:solidFill>
              </a:defRPr>
            </a:lvl1pPr>
          </a:lstStyle>
          <a:p>
            <a:pPr defTabSz="914400"/>
            <a:r>
              <a:rPr sz="1800" dirty="0">
                <a:solidFill>
                  <a:srgbClr val="5F5F5F">
                    <a:lumMod val="60000"/>
                    <a:lumOff val="40000"/>
                  </a:srgbClr>
                </a:solidFill>
              </a:rPr>
              <a:t>Oracle Confidential – Internal/Restricted/Highly Restricted</a:t>
            </a:r>
          </a:p>
        </p:txBody>
      </p:sp>
      <p:sp>
        <p:nvSpPr>
          <p:cNvPr id="6" name="Slide Number Placeholder 5"/>
          <p:cNvSpPr>
            <a:spLocks noGrp="1"/>
          </p:cNvSpPr>
          <p:nvPr>
            <p:ph type="sldNum" sz="quarter" idx="12"/>
          </p:nvPr>
        </p:nvSpPr>
        <p:spPr/>
        <p:txBody>
          <a:bodyPr>
            <a:noAutofit/>
          </a:bodyPr>
          <a:lstStyle>
            <a:lvl1pPr>
              <a:defRPr>
                <a:solidFill>
                  <a:schemeClr val="bg1">
                    <a:lumMod val="60000"/>
                    <a:lumOff val="40000"/>
                  </a:schemeClr>
                </a:solidFill>
              </a:defRPr>
            </a:lvl1p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val="1117667334"/>
      </p:ext>
    </p:extLst>
  </p:cSld>
  <p:clrMapOvr>
    <a:overrideClrMapping bg1="dk1" tx1="lt1" bg2="dk2" tx2="lt2" accent1="accent1" accent2="accent2" accent3="accent3" accent4="accent4" accent5="accent5" accent6="accent6" hlink="hlink" folHlink="folHlink"/>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a:t>Click to edit Master title style</a:t>
            </a:r>
            <a:endParaRPr dirty="0"/>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Picture Placeholder 2" descr="A photo of your product can be included here"/>
          <p:cNvSpPr>
            <a:spLocks noGrp="1"/>
          </p:cNvSpPr>
          <p:nvPr>
            <p:ph type="pic" idx="1"/>
          </p:nvPr>
        </p:nvSpPr>
        <p:spPr>
          <a:xfrm>
            <a:off x="5588456" y="533400"/>
            <a:ext cx="6068558" cy="5410200"/>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5" name="Date Placeholder 4"/>
          <p:cNvSpPr>
            <a:spLocks noGrp="1"/>
          </p:cNvSpPr>
          <p:nvPr>
            <p:ph type="dt" sz="half" idx="10"/>
          </p:nvPr>
        </p:nvSpPr>
        <p:spPr/>
        <p:txBody>
          <a:bodyPr/>
          <a:lstStyle/>
          <a:p>
            <a:fld id="{6CFF0A86-8A92-4FBC-80CD-36517BAA55B7}"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2670370585"/>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Remote Speaker 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EE11BFD-AD4C-4A98-9D38-1958507EA4E5}" type="datetime1">
              <a:rPr lang="en-US" smtClean="0">
                <a:solidFill>
                  <a:srgbClr val="5F5F5F">
                    <a:lumMod val="60000"/>
                    <a:lumOff val="40000"/>
                  </a:srgbClr>
                </a:solidFill>
              </a:rPr>
              <a:pPr/>
              <a:t>2/28/2021</a:t>
            </a:fld>
            <a:endParaRPr lang="en-US" dirty="0">
              <a:solidFill>
                <a:srgbClr val="5F5F5F">
                  <a:lumMod val="60000"/>
                  <a:lumOff val="40000"/>
                </a:srgbClr>
              </a:solidFill>
            </a:endParaRPr>
          </a:p>
        </p:txBody>
      </p:sp>
      <p:sp>
        <p:nvSpPr>
          <p:cNvPr id="5" name="Slide Number Placeholder 4"/>
          <p:cNvSpPr>
            <a:spLocks noGrp="1"/>
          </p:cNvSpPr>
          <p:nvPr>
            <p:ph type="sldNum" sz="quarter" idx="12"/>
          </p:nvPr>
        </p:nvSpPr>
        <p:spPr/>
        <p:txBody>
          <a:bodyPr/>
          <a:lstStyle/>
          <a:p>
            <a:fld id="{C51EAA63-D034-42AE-91FA-B13B9518C7BE}" type="slidenum">
              <a:rPr lang="en-US" smtClean="0">
                <a:solidFill>
                  <a:srgbClr val="5F5F5F">
                    <a:lumMod val="60000"/>
                    <a:lumOff val="40000"/>
                  </a:srgbClr>
                </a:solidFill>
              </a:rPr>
              <a:pPr/>
              <a:t>‹#›</a:t>
            </a:fld>
            <a:endParaRPr lang="en-US" dirty="0">
              <a:solidFill>
                <a:srgbClr val="5F5F5F">
                  <a:lumMod val="60000"/>
                  <a:lumOff val="40000"/>
                </a:srgbClr>
              </a:solidFill>
            </a:endParaRPr>
          </a:p>
        </p:txBody>
      </p:sp>
      <p:sp>
        <p:nvSpPr>
          <p:cNvPr id="6" name="Picture Placeholder 2" descr="If presenting remotely, you can insert your photo here"/>
          <p:cNvSpPr>
            <a:spLocks noGrp="1" noChangeAspect="1"/>
          </p:cNvSpPr>
          <p:nvPr>
            <p:ph type="pic" idx="1"/>
          </p:nvPr>
        </p:nvSpPr>
        <p:spPr>
          <a:xfrm>
            <a:off x="2285999" y="1828800"/>
            <a:ext cx="3474720" cy="3841445"/>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11" name="Text Placeholder 10"/>
          <p:cNvSpPr>
            <a:spLocks noGrp="1"/>
          </p:cNvSpPr>
          <p:nvPr>
            <p:ph type="body" sz="quarter" idx="14"/>
          </p:nvPr>
        </p:nvSpPr>
        <p:spPr>
          <a:xfrm>
            <a:off x="6035040" y="1828799"/>
            <a:ext cx="5102352" cy="3840480"/>
          </a:xfrm>
        </p:spPr>
        <p:txBody>
          <a:bodyPr anchor="ctr" anchorCtr="0"/>
          <a:lstStyle>
            <a:lvl1pPr>
              <a:spcBef>
                <a:spcPts val="0"/>
              </a:spcBef>
              <a:spcAft>
                <a:spcPts val="800"/>
              </a:spcAft>
              <a:buClr>
                <a:schemeClr val="bg1"/>
              </a:buClr>
              <a:defRPr b="1"/>
            </a:lvl1pPr>
            <a:lvl2pPr marL="228600">
              <a:spcBef>
                <a:spcPts val="0"/>
              </a:spcBef>
              <a:buClr>
                <a:schemeClr val="bg1"/>
              </a:buClr>
              <a:defRPr/>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59625631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945098468"/>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8" name="Picture Placeholder 15" descr="Customer photo can be included here"/>
          <p:cNvSpPr>
            <a:spLocks noGrp="1" noChangeAspect="1"/>
          </p:cNvSpPr>
          <p:nvPr>
            <p:ph type="pic" sz="quarter" idx="14" hasCustomPrompt="1"/>
          </p:nvPr>
        </p:nvSpPr>
        <p:spPr>
          <a:xfrm>
            <a:off x="531812" y="1905000"/>
            <a:ext cx="2194560" cy="3072384"/>
          </a:xfrm>
          <a:no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1027766858"/>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89F9BA-FB97-45D5-8F27-56629FBBC98C}"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520166155"/>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a:t>Click to edit Master title style</a:t>
            </a:r>
            <a:endParaRPr dirty="0"/>
          </a:p>
        </p:txBody>
      </p: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91E92C-9068-4C32-AE92-C97502324FE4}"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53371416"/>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46814" y="1524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5EDC5EE-48A0-4FB5-B27F-88FDBE6F1684}"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
        <p:nvSpPr>
          <p:cNvPr id="8" name="Content Placeholder 2"/>
          <p:cNvSpPr>
            <a:spLocks noGrp="1"/>
          </p:cNvSpPr>
          <p:nvPr>
            <p:ph sz="half" idx="13"/>
          </p:nvPr>
        </p:nvSpPr>
        <p:spPr>
          <a:xfrm>
            <a:off x="531813" y="3810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14"/>
          </p:nvPr>
        </p:nvSpPr>
        <p:spPr>
          <a:xfrm>
            <a:off x="6246814" y="3810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122633453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544" indent="-228544"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028" indent="-292028">
              <a:spcBef>
                <a:spcPts val="0"/>
              </a:spcBef>
              <a:buClr>
                <a:schemeClr val="tx1"/>
              </a:buClr>
              <a:buFont typeface="Arial" panose="020B0604020202020204" pitchFamily="34" charset="0"/>
              <a:buChar char="–"/>
              <a:defRPr sz="24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945098468"/>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dirty="0"/>
          </a:p>
        </p:txBody>
      </p:sp>
      <p:sp>
        <p:nvSpPr>
          <p:cNvPr id="12" name="Text Placeholder 11"/>
          <p:cNvSpPr>
            <a:spLocks noGrp="1"/>
          </p:cNvSpPr>
          <p:nvPr>
            <p:ph type="body" sz="quarter" idx="15"/>
          </p:nvPr>
        </p:nvSpPr>
        <p:spPr>
          <a:xfrm>
            <a:off x="2436811"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Click to edit Master text styles</a:t>
            </a:r>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Click to 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7" name="Text Placeholder 11"/>
          <p:cNvSpPr>
            <a:spLocks noGrp="1"/>
          </p:cNvSpPr>
          <p:nvPr>
            <p:ph type="body" sz="quarter" idx="17"/>
          </p:nvPr>
        </p:nvSpPr>
        <p:spPr>
          <a:xfrm>
            <a:off x="2436811"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Click to edit Master text styles</a:t>
            </a:r>
          </a:p>
        </p:txBody>
      </p:sp>
      <p:sp>
        <p:nvSpPr>
          <p:cNvPr id="18" name="Text Placeholder 11"/>
          <p:cNvSpPr>
            <a:spLocks noGrp="1"/>
          </p:cNvSpPr>
          <p:nvPr>
            <p:ph type="body" sz="quarter" idx="18"/>
          </p:nvPr>
        </p:nvSpPr>
        <p:spPr>
          <a:xfrm>
            <a:off x="8151812"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2428125018"/>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2" name="Title 1" descr="A large metric can be called out here in font size 166pt, Calibri"/>
          <p:cNvSpPr>
            <a:spLocks noGrp="1"/>
          </p:cNvSpPr>
          <p:nvPr>
            <p:ph type="title" hasCustomPrompt="1"/>
          </p:nvPr>
        </p:nvSpPr>
        <p:spPr>
          <a:xfrm>
            <a:off x="760412" y="1524000"/>
            <a:ext cx="4076700" cy="2743200"/>
          </a:xfrm>
        </p:spPr>
        <p:txBody>
          <a:bodyPr anchor="ctr"/>
          <a:lstStyle>
            <a:lvl1pPr algn="r">
              <a:defRPr sz="16600" b="1">
                <a:solidFill>
                  <a:schemeClr val="accent5"/>
                </a:solidFill>
              </a:defRPr>
            </a:lvl1pPr>
          </a:lstStyle>
          <a:p>
            <a:r>
              <a:rPr lang="en-US" dirty="0"/>
              <a:t>XX</a:t>
            </a:r>
          </a:p>
        </p:txBody>
      </p:sp>
      <p:sp>
        <p:nvSpPr>
          <p:cNvPr id="12" name="Text Placeholder 11"/>
          <p:cNvSpPr>
            <a:spLocks noGrp="1"/>
          </p:cNvSpPr>
          <p:nvPr>
            <p:ph type="body" sz="quarter" idx="15"/>
          </p:nvPr>
        </p:nvSpPr>
        <p:spPr>
          <a:xfrm>
            <a:off x="5256213" y="1524000"/>
            <a:ext cx="5029200" cy="2743200"/>
          </a:xfrm>
        </p:spPr>
        <p:txBody>
          <a:bodyPr anchor="ctr">
            <a:noAutofit/>
          </a:bodyPr>
          <a:lstStyle>
            <a:lvl1pPr marL="0" indent="0">
              <a:spcBef>
                <a:spcPts val="1200"/>
              </a:spcBef>
              <a:buFont typeface="Arial" panose="020B0604020202020204" pitchFamily="34" charset="0"/>
              <a:buNone/>
              <a:defRPr sz="28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3739386509"/>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a:t>Click to edit Master title style</a:t>
            </a:r>
            <a:endParaRPr dirty="0"/>
          </a:p>
        </p:txBody>
      </p: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noAutofit/>
          </a:bodyPr>
          <a:lstStyle/>
          <a:p>
            <a:fld id="{35287FB7-DD26-4AD5-8D24-298016D86790}"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9" name="Slide Number Placeholder 8"/>
          <p:cNvSpPr>
            <a:spLocks noGrp="1"/>
          </p:cNvSpPr>
          <p:nvPr>
            <p:ph type="sldNum" sz="quarter" idx="12"/>
          </p:nvPr>
        </p:nvSpPr>
        <p:spPr/>
        <p:txBody>
          <a:bodyPr>
            <a:noAutofit/>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3787001877"/>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2D99EC-ABE5-42A5-B15B-B8C044BE7365}"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5" name="Slide Number Placeholder 4"/>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3337699384"/>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Click to edit Master title style</a:t>
            </a:r>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Date Placeholder 2"/>
          <p:cNvSpPr>
            <a:spLocks noGrp="1"/>
          </p:cNvSpPr>
          <p:nvPr>
            <p:ph type="dt" sz="half" idx="10"/>
          </p:nvPr>
        </p:nvSpPr>
        <p:spPr/>
        <p:txBody>
          <a:bodyPr/>
          <a:lstStyle/>
          <a:p>
            <a:fld id="{CD2D53DD-9B43-42E6-B664-927F3AEBDA21}"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5" name="Slide Number Placeholder 4"/>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4163620386"/>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3D265-744D-4F8C-A86B-A5B53F14B0D6}"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4" name="Slide Number Placeholder 3"/>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3608229342"/>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Content Placeholder 2" descr="Chart using colors from the approved palette included here"/>
          <p:cNvSpPr>
            <a:spLocks noGrp="1"/>
          </p:cNvSpPr>
          <p:nvPr>
            <p:ph idx="1"/>
          </p:nvPr>
        </p:nvSpPr>
        <p:spPr>
          <a:xfrm>
            <a:off x="531662" y="1524000"/>
            <a:ext cx="758952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777288" y="1524001"/>
            <a:ext cx="2879725"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22C216A-5BF3-4B4A-AA09-367DB23952FA}"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3457850703"/>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Picture Placeholder 2" descr="4-color photo can be included here"/>
          <p:cNvSpPr>
            <a:spLocks noGrp="1"/>
          </p:cNvSpPr>
          <p:nvPr>
            <p:ph type="pic" idx="1"/>
          </p:nvPr>
        </p:nvSpPr>
        <p:spPr bwMode="gray">
          <a:xfrm>
            <a:off x="531813" y="1524000"/>
            <a:ext cx="6095999" cy="4416725"/>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4" name="Text Placeholder 3"/>
          <p:cNvSpPr>
            <a:spLocks noGrp="1"/>
          </p:cNvSpPr>
          <p:nvPr>
            <p:ph type="body" sz="half" idx="2"/>
          </p:nvPr>
        </p:nvSpPr>
        <p:spPr>
          <a:xfrm>
            <a:off x="7008812" y="1524000"/>
            <a:ext cx="4648201"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A3E2FA5-E451-48BD-84C5-AAF06D19CB12}"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3058274766"/>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a:t>Click to edit Master title style</a:t>
            </a:r>
            <a:endParaRPr dirty="0"/>
          </a:p>
        </p:txBody>
      </p:sp>
      <p:sp>
        <p:nvSpPr>
          <p:cNvPr id="3" name="Picture Placeholder 2" descr="Two 4-color photos can be included here"/>
          <p:cNvSpPr>
            <a:spLocks noGrp="1"/>
          </p:cNvSpPr>
          <p:nvPr>
            <p:ph type="pic" idx="1"/>
          </p:nvPr>
        </p:nvSpPr>
        <p:spPr bwMode="gray">
          <a:xfrm>
            <a:off x="531813"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4" name="Text Placeholder 3"/>
          <p:cNvSpPr>
            <a:spLocks noGrp="1"/>
          </p:cNvSpPr>
          <p:nvPr>
            <p:ph type="body" sz="half" idx="2"/>
          </p:nvPr>
        </p:nvSpPr>
        <p:spPr>
          <a:xfrm>
            <a:off x="531812"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6246812"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10" name="Text Placeholder 3"/>
          <p:cNvSpPr>
            <a:spLocks noGrp="1"/>
          </p:cNvSpPr>
          <p:nvPr>
            <p:ph type="body" sz="half" idx="14"/>
          </p:nvPr>
        </p:nvSpPr>
        <p:spPr>
          <a:xfrm>
            <a:off x="6246811"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B64933-8490-48F1-856F-778E124FF883}"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908982256"/>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1_Two Pictures with Captions">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a:t>Click to edit Master title style</a:t>
            </a:r>
            <a:endParaRPr dirty="0"/>
          </a:p>
        </p:txBody>
      </p:sp>
      <p:sp>
        <p:nvSpPr>
          <p:cNvPr id="5" name="Date Placeholder 4"/>
          <p:cNvSpPr>
            <a:spLocks noGrp="1"/>
          </p:cNvSpPr>
          <p:nvPr>
            <p:ph type="dt" sz="half" idx="10"/>
          </p:nvPr>
        </p:nvSpPr>
        <p:spPr/>
        <p:txBody>
          <a:bodyPr/>
          <a:lstStyle/>
          <a:p>
            <a:fld id="{34B64933-8490-48F1-856F-778E124FF883}"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90898225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8" name="Picture Placeholder 15" descr="Customer photo can be included here"/>
          <p:cNvSpPr>
            <a:spLocks noGrp="1" noChangeAspect="1"/>
          </p:cNvSpPr>
          <p:nvPr>
            <p:ph type="pic" sz="quarter" idx="14" hasCustomPrompt="1"/>
          </p:nvPr>
        </p:nvSpPr>
        <p:spPr>
          <a:xfrm>
            <a:off x="531814" y="1905000"/>
            <a:ext cx="2194560" cy="3072384"/>
          </a:xfrm>
          <a:noFill/>
        </p:spPr>
        <p:txBody>
          <a:bodyPr tIns="91416">
            <a:noAutofit/>
          </a:bodyPr>
          <a:lstStyle>
            <a:lvl1pPr marL="0" indent="0" algn="ctr">
              <a:spcBef>
                <a:spcPts val="0"/>
              </a:spcBef>
              <a:buNone/>
              <a:defRPr sz="1900" baseline="0">
                <a:solidFill>
                  <a:schemeClr val="tx1"/>
                </a:solidFill>
              </a:defRPr>
            </a:lvl1pPr>
          </a:lstStyle>
          <a:p>
            <a:r>
              <a:rPr dirty="0"/>
              <a:t>Click icon to insert picture</a:t>
            </a:r>
          </a:p>
        </p:txBody>
      </p:sp>
      <p:sp>
        <p:nvSpPr>
          <p:cNvPr id="2" name="Title 1"/>
          <p:cNvSpPr>
            <a:spLocks noGrp="1"/>
          </p:cNvSpPr>
          <p:nvPr>
            <p:ph type="title" hasCustomPrompt="1"/>
          </p:nvPr>
        </p:nvSpPr>
        <p:spPr>
          <a:xfrm>
            <a:off x="3198812" y="1905000"/>
            <a:ext cx="8456613" cy="2209800"/>
          </a:xfrm>
        </p:spPr>
        <p:txBody>
          <a:bodyPr anchor="t"/>
          <a:lstStyle>
            <a:lvl1pPr marL="228544" indent="-228544"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028" indent="-292028">
              <a:spcBef>
                <a:spcPts val="0"/>
              </a:spcBef>
              <a:buClr>
                <a:schemeClr val="tx1"/>
              </a:buClr>
              <a:buFont typeface="Arial" panose="020B0604020202020204" pitchFamily="34" charset="0"/>
              <a:buChar char="–"/>
              <a:defRPr sz="24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1027766858"/>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Picture Placeholder 2" descr="Three 4-color photos can be included here"/>
          <p:cNvSpPr>
            <a:spLocks noGrp="1"/>
          </p:cNvSpPr>
          <p:nvPr>
            <p:ph type="pic" idx="1"/>
          </p:nvPr>
        </p:nvSpPr>
        <p:spPr bwMode="gray">
          <a:xfrm>
            <a:off x="531813"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4" name="Text Placeholder 3"/>
          <p:cNvSpPr>
            <a:spLocks noGrp="1"/>
          </p:cNvSpPr>
          <p:nvPr>
            <p:ph type="body" sz="half" idx="2"/>
          </p:nvPr>
        </p:nvSpPr>
        <p:spPr>
          <a:xfrm>
            <a:off x="53181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1" name="Straight Connector 10"/>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435705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10" name="Text Placeholder 3"/>
          <p:cNvSpPr>
            <a:spLocks noGrp="1"/>
          </p:cNvSpPr>
          <p:nvPr>
            <p:ph type="body" sz="half" idx="14"/>
          </p:nvPr>
        </p:nvSpPr>
        <p:spPr>
          <a:xfrm>
            <a:off x="435705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3" name="Picture Placeholder 2"/>
          <p:cNvSpPr>
            <a:spLocks noGrp="1"/>
          </p:cNvSpPr>
          <p:nvPr>
            <p:ph type="pic" idx="15"/>
          </p:nvPr>
        </p:nvSpPr>
        <p:spPr bwMode="gray">
          <a:xfrm>
            <a:off x="818229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14" name="Text Placeholder 3"/>
          <p:cNvSpPr>
            <a:spLocks noGrp="1"/>
          </p:cNvSpPr>
          <p:nvPr>
            <p:ph type="body" sz="half" idx="16"/>
          </p:nvPr>
        </p:nvSpPr>
        <p:spPr>
          <a:xfrm>
            <a:off x="818229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6F5346-BDDE-46E4-B222-C487F9E706DD}"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2790854713"/>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dirty="0"/>
          </a:p>
        </p:txBody>
      </p:sp>
      <p:pic>
        <p:nvPicPr>
          <p:cNvPr id="2" name="Picture 1" descr="Photos, screen captures, graphics can be inserted in a white mobile phone and tabl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6717" y="1522826"/>
            <a:ext cx="6495366" cy="4567423"/>
          </a:xfrm>
          <a:prstGeom prst="rect">
            <a:avLst/>
          </a:prstGeom>
        </p:spPr>
      </p:pic>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pic>
        <p:nvPicPr>
          <p:cNvPr id="12" name="Picture 11" descr="Photos, screen captures, graphics can be inserted in a white mobile phone and tablet"/>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1770062" y="1828800"/>
            <a:ext cx="1840875" cy="3887139"/>
          </a:xfrm>
          <a:prstGeom prst="rect">
            <a:avLst/>
          </a:prstGeom>
        </p:spPr>
      </p:pic>
      <p:sp>
        <p:nvSpPr>
          <p:cNvPr id="13" name="Picture Placeholder 2"/>
          <p:cNvSpPr>
            <a:spLocks noGrp="1"/>
          </p:cNvSpPr>
          <p:nvPr>
            <p:ph type="pic" idx="1"/>
          </p:nvPr>
        </p:nvSpPr>
        <p:spPr bwMode="gray">
          <a:xfrm>
            <a:off x="1888693" y="23726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Tree>
    <p:extLst>
      <p:ext uri="{BB962C8B-B14F-4D97-AF65-F5344CB8AC3E}">
        <p14:creationId xmlns:p14="http://schemas.microsoft.com/office/powerpoint/2010/main" val="745444510"/>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5852160" cy="889000"/>
          </a:xfrm>
        </p:spPr>
        <p:txBody>
          <a:bodyPr anchor="b">
            <a:noAutofit/>
          </a:bodyPr>
          <a:lstStyle>
            <a:lvl1pPr algn="l">
              <a:defRPr sz="3600" b="0"/>
            </a:lvl1pPr>
          </a:lstStyle>
          <a:p>
            <a:r>
              <a:rPr lang="en-US"/>
              <a:t>Click to edit Master title style</a:t>
            </a:r>
            <a:endParaRPr dirty="0"/>
          </a:p>
        </p:txBody>
      </p:sp>
      <p:pic>
        <p:nvPicPr>
          <p:cNvPr id="13" name="Picture 12" descr="Photos, screen captures, graphics can be inserted in a white mobile phone and tablet"/>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960812" y="1905000"/>
            <a:ext cx="1840875" cy="3887139"/>
          </a:xfrm>
          <a:prstGeom prst="rect">
            <a:avLst/>
          </a:prstGeom>
        </p:spPr>
      </p:pic>
      <p:sp>
        <p:nvSpPr>
          <p:cNvPr id="14" name="Picture Placeholder 2"/>
          <p:cNvSpPr>
            <a:spLocks noGrp="1"/>
          </p:cNvSpPr>
          <p:nvPr>
            <p:ph type="pic" idx="1"/>
          </p:nvPr>
        </p:nvSpPr>
        <p:spPr bwMode="gray">
          <a:xfrm>
            <a:off x="4079443" y="24488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pic>
        <p:nvPicPr>
          <p:cNvPr id="10" name="Picture 9" descr="Photos, screen captures, graphics can be inserted in a white mobile phone and tablet"/>
          <p:cNvPicPr>
            <a:picLocks noChangeAspect="1"/>
          </p:cNvPicPr>
          <p:nvPr/>
        </p:nvPicPr>
        <p:blipFill rotWithShape="1">
          <a:blip r:embed="rId3" cstate="print">
            <a:extLst>
              <a:ext uri="{28A0092B-C50C-407E-A947-70E740481C1C}">
                <a14:useLocalDpi xmlns:a14="http://schemas.microsoft.com/office/drawing/2010/main" val="0"/>
              </a:ext>
            </a:extLst>
          </a:blip>
          <a:srcRect r="7518"/>
          <a:stretch/>
        </p:blipFill>
        <p:spPr>
          <a:xfrm rot="5400000">
            <a:off x="5748377" y="1113567"/>
            <a:ext cx="6007047" cy="4567423"/>
          </a:xfrm>
          <a:prstGeom prst="rect">
            <a:avLst/>
          </a:prstGeom>
        </p:spPr>
      </p:pic>
      <p:sp>
        <p:nvSpPr>
          <p:cNvPr id="9" name="Picture Placeholder 2"/>
          <p:cNvSpPr>
            <a:spLocks noGrp="1"/>
          </p:cNvSpPr>
          <p:nvPr>
            <p:ph type="pic" idx="13"/>
          </p:nvPr>
        </p:nvSpPr>
        <p:spPr bwMode="gray">
          <a:xfrm>
            <a:off x="6747673" y="1013144"/>
            <a:ext cx="3962137" cy="5252348"/>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2720634047"/>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6" name="Footer Placeholder 5"/>
          <p:cNvSpPr>
            <a:spLocks noGrp="1"/>
          </p:cNvSpPr>
          <p:nvPr>
            <p:ph type="ftr" sz="quarter" idx="11"/>
          </p:nvPr>
        </p:nvSpPr>
        <p:spPr>
          <a:xfrm>
            <a:off x="8777289" y="6556248"/>
            <a:ext cx="2498723" cy="182880"/>
          </a:xfrm>
          <a:prstGeom prst="rect">
            <a:avLst/>
          </a:prstGeom>
        </p:spPr>
        <p:txBody>
          <a:bodyPr/>
          <a:lstStyle/>
          <a:p>
            <a:pPr defTabSz="914400"/>
            <a:r>
              <a:rPr sz="1800" dirty="0">
                <a:solidFill>
                  <a:srgbClr val="5F5F5F"/>
                </a:solidFill>
              </a:rPr>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257675" y="1584167"/>
            <a:ext cx="5829300" cy="4109594"/>
          </a:xfrm>
          <a:prstGeom prst="rect">
            <a:avLst/>
          </a:prstGeom>
        </p:spPr>
      </p:pic>
      <p:sp>
        <p:nvSpPr>
          <p:cNvPr id="16" name="Picture Placeholder 2"/>
          <p:cNvSpPr>
            <a:spLocks noGrp="1"/>
          </p:cNvSpPr>
          <p:nvPr>
            <p:ph type="pic" idx="13"/>
          </p:nvPr>
        </p:nvSpPr>
        <p:spPr bwMode="gray">
          <a:xfrm>
            <a:off x="4532312" y="1971675"/>
            <a:ext cx="5246688" cy="33242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1299" y="1981200"/>
            <a:ext cx="1877251" cy="3634952"/>
          </a:xfrm>
          <a:prstGeom prst="rect">
            <a:avLst/>
          </a:prstGeom>
        </p:spPr>
      </p:pic>
      <p:sp>
        <p:nvSpPr>
          <p:cNvPr id="18" name="Picture Placeholder 2"/>
          <p:cNvSpPr>
            <a:spLocks noGrp="1"/>
          </p:cNvSpPr>
          <p:nvPr>
            <p:ph type="pic" idx="1"/>
          </p:nvPr>
        </p:nvSpPr>
        <p:spPr bwMode="gray">
          <a:xfrm>
            <a:off x="1885137" y="2363138"/>
            <a:ext cx="1631569"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Tree>
    <p:extLst>
      <p:ext uri="{BB962C8B-B14F-4D97-AF65-F5344CB8AC3E}">
        <p14:creationId xmlns:p14="http://schemas.microsoft.com/office/powerpoint/2010/main" val="860819270"/>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1" y="406400"/>
            <a:ext cx="5852160" cy="889000"/>
          </a:xfrm>
        </p:spPr>
        <p:txBody>
          <a:bodyPr anchor="b">
            <a:noAutofit/>
          </a:bodyPr>
          <a:lstStyle>
            <a:lvl1pPr algn="l">
              <a:defRPr sz="3600" b="0"/>
            </a:lvl1pPr>
          </a:lstStyle>
          <a:p>
            <a:r>
              <a:rPr lang="en-US"/>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6" name="Footer Placeholder 5"/>
          <p:cNvSpPr>
            <a:spLocks noGrp="1"/>
          </p:cNvSpPr>
          <p:nvPr>
            <p:ph type="ftr" sz="quarter" idx="11"/>
          </p:nvPr>
        </p:nvSpPr>
        <p:spPr>
          <a:xfrm>
            <a:off x="8777289" y="6556248"/>
            <a:ext cx="2498723" cy="182880"/>
          </a:xfrm>
          <a:prstGeom prst="rect">
            <a:avLst/>
          </a:prstGeom>
        </p:spPr>
        <p:txBody>
          <a:bodyPr/>
          <a:lstStyle/>
          <a:p>
            <a:pPr defTabSz="914400"/>
            <a:r>
              <a:rPr sz="1800" dirty="0">
                <a:solidFill>
                  <a:srgbClr val="5F5F5F"/>
                </a:solidFill>
              </a:rPr>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val="0"/>
              </a:ext>
            </a:extLst>
          </a:blip>
          <a:srcRect r="3674"/>
          <a:stretch/>
        </p:blipFill>
        <p:spPr>
          <a:xfrm rot="5400000">
            <a:off x="5794266" y="1258781"/>
            <a:ext cx="5935471" cy="4345394"/>
          </a:xfrm>
          <a:prstGeom prst="rect">
            <a:avLst/>
          </a:prstGeom>
        </p:spPr>
      </p:pic>
      <p:sp>
        <p:nvSpPr>
          <p:cNvPr id="11" name="Picture Placeholder 2"/>
          <p:cNvSpPr>
            <a:spLocks noGrp="1"/>
          </p:cNvSpPr>
          <p:nvPr>
            <p:ph type="pic" idx="13"/>
          </p:nvPr>
        </p:nvSpPr>
        <p:spPr bwMode="gray">
          <a:xfrm>
            <a:off x="7019925" y="771524"/>
            <a:ext cx="3486149" cy="55340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61574" y="2019300"/>
            <a:ext cx="1877251" cy="3634952"/>
          </a:xfrm>
          <a:prstGeom prst="rect">
            <a:avLst/>
          </a:prstGeom>
        </p:spPr>
      </p:pic>
      <p:sp>
        <p:nvSpPr>
          <p:cNvPr id="18" name="Picture Placeholder 2"/>
          <p:cNvSpPr>
            <a:spLocks noGrp="1"/>
          </p:cNvSpPr>
          <p:nvPr>
            <p:ph type="pic" idx="14"/>
          </p:nvPr>
        </p:nvSpPr>
        <p:spPr bwMode="gray">
          <a:xfrm>
            <a:off x="4088968" y="2401238"/>
            <a:ext cx="1618488"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Tree>
    <p:extLst>
      <p:ext uri="{BB962C8B-B14F-4D97-AF65-F5344CB8AC3E}">
        <p14:creationId xmlns:p14="http://schemas.microsoft.com/office/powerpoint/2010/main" val="187660172"/>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Rectangle 7" descr="A large metric, brief statement, and 4-color photo can be includ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sz="1800" dirty="0">
              <a:solidFill>
                <a:srgbClr val="FFFFFF"/>
              </a:solidFill>
            </a:endParaRPr>
          </a:p>
        </p:txBody>
      </p:sp>
      <p:grpSp>
        <p:nvGrpSpPr>
          <p:cNvPr id="2" name="Group 1"/>
          <p:cNvGrpSpPr/>
          <p:nvPr/>
        </p:nvGrpSpPr>
        <p:grpSpPr>
          <a:xfrm>
            <a:off x="-287" y="0"/>
            <a:ext cx="12189399" cy="6858000"/>
            <a:chOff x="-287" y="0"/>
            <a:chExt cx="12189399" cy="6858000"/>
          </a:xfrm>
        </p:grpSpPr>
        <p:sp>
          <p:nvSpPr>
            <p:cNvPr id="10" name="Rectangle 9"/>
            <p:cNvSpPr/>
            <p:nvPr/>
          </p:nvSpPr>
          <p:spPr bwMode="gray">
            <a:xfrm>
              <a:off x="-287" y="0"/>
              <a:ext cx="193962"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11" name="Rectangle 10"/>
            <p:cNvSpPr/>
            <p:nvPr/>
          </p:nvSpPr>
          <p:spPr bwMode="gray">
            <a:xfrm>
              <a:off x="11995151" y="5854"/>
              <a:ext cx="193960"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12" name="Rectangle 11"/>
            <p:cNvSpPr/>
            <p:nvPr/>
          </p:nvSpPr>
          <p:spPr bwMode="gray">
            <a:xfrm>
              <a:off x="-286" y="6400800"/>
              <a:ext cx="12189396"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13" name="Rectangle 12"/>
            <p:cNvSpPr/>
            <p:nvPr/>
          </p:nvSpPr>
          <p:spPr bwMode="gray">
            <a:xfrm>
              <a:off x="-286" y="0"/>
              <a:ext cx="12189398" cy="192024"/>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grpSp>
      <p:sp>
        <p:nvSpPr>
          <p:cNvPr id="3" name="Title 2"/>
          <p:cNvSpPr>
            <a:spLocks noGrp="1"/>
          </p:cNvSpPr>
          <p:nvPr>
            <p:ph type="title" hasCustomPrompt="1"/>
          </p:nvPr>
        </p:nvSpPr>
        <p:spPr>
          <a:xfrm>
            <a:off x="760412" y="609600"/>
            <a:ext cx="4572000" cy="2044700"/>
          </a:xfrm>
        </p:spPr>
        <p:txBody>
          <a:bodyPr/>
          <a:lstStyle>
            <a:lvl1pPr>
              <a:defRPr sz="13800" b="1"/>
            </a:lvl1pPr>
          </a:lstStyle>
          <a:p>
            <a:r>
              <a:rPr lang="en-US" dirty="0"/>
              <a:t>XX</a:t>
            </a:r>
          </a:p>
        </p:txBody>
      </p:sp>
      <p:sp>
        <p:nvSpPr>
          <p:cNvPr id="22" name="Text Placeholder 12"/>
          <p:cNvSpPr>
            <a:spLocks noGrp="1"/>
          </p:cNvSpPr>
          <p:nvPr>
            <p:ph type="body" sz="quarter" idx="13" hasCustomPrompt="1"/>
          </p:nvPr>
        </p:nvSpPr>
        <p:spPr>
          <a:xfrm>
            <a:off x="760412" y="2666999"/>
            <a:ext cx="45720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sp>
        <p:nvSpPr>
          <p:cNvPr id="5" name="Date Placeholder 4"/>
          <p:cNvSpPr>
            <a:spLocks noGrp="1"/>
          </p:cNvSpPr>
          <p:nvPr>
            <p:ph type="dt" sz="half" idx="10"/>
          </p:nvPr>
        </p:nvSpPr>
        <p:spPr/>
        <p:txBody>
          <a:bodyPr/>
          <a:lstStyle>
            <a:lvl1pPr>
              <a:defRPr>
                <a:solidFill>
                  <a:schemeClr val="bg1">
                    <a:lumMod val="60000"/>
                    <a:lumOff val="40000"/>
                  </a:schemeClr>
                </a:solidFill>
              </a:defRPr>
            </a:lvl1pPr>
          </a:lstStyle>
          <a:p>
            <a:fld id="{43D5EDE7-61B4-4C98-ADE6-D86346041BA3}"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14" name="TextBox 13"/>
          <p:cNvSpPr txBox="1"/>
          <p:nvPr/>
        </p:nvSpPr>
        <p:spPr>
          <a:xfrm>
            <a:off x="5989638" y="6556248"/>
            <a:ext cx="2787651" cy="182880"/>
          </a:xfrm>
          <a:prstGeom prst="rect">
            <a:avLst/>
          </a:prstGeom>
          <a:noFill/>
        </p:spPr>
        <p:txBody>
          <a:bodyPr wrap="none" lIns="0" tIns="0" rIns="0" bIns="0" rtlCol="0" anchor="ctr" anchorCtr="0">
            <a:noAutofit/>
          </a:bodyPr>
          <a:lstStyle/>
          <a:p>
            <a:pPr defTabSz="914400"/>
            <a:r>
              <a:rPr sz="800" dirty="0">
                <a:solidFill>
                  <a:srgbClr val="5F5F5F">
                    <a:lumMod val="60000"/>
                    <a:lumOff val="40000"/>
                  </a:srgbClr>
                </a:solidFill>
              </a:rPr>
              <a:t>Copyright © 201</a:t>
            </a:r>
            <a:r>
              <a:rPr lang="en-US" sz="800" dirty="0">
                <a:solidFill>
                  <a:srgbClr val="5F5F5F">
                    <a:lumMod val="60000"/>
                    <a:lumOff val="40000"/>
                  </a:srgbClr>
                </a:solidFill>
              </a:rPr>
              <a:t>5</a:t>
            </a:r>
            <a:r>
              <a:rPr sz="800" dirty="0">
                <a:solidFill>
                  <a:srgbClr val="5F5F5F">
                    <a:lumMod val="60000"/>
                    <a:lumOff val="40000"/>
                  </a:srgbClr>
                </a:solidFill>
              </a:rPr>
              <a:t> Oracle and/or its affiliates. All rights reserved.  |</a:t>
            </a:r>
          </a:p>
        </p:txBody>
      </p:sp>
      <p:sp>
        <p:nvSpPr>
          <p:cNvPr id="6" name="Footer Placeholder 5"/>
          <p:cNvSpPr>
            <a:spLocks noGrp="1"/>
          </p:cNvSpPr>
          <p:nvPr>
            <p:ph type="ftr" sz="quarter" idx="11"/>
          </p:nvPr>
        </p:nvSpPr>
        <p:spPr>
          <a:xfrm>
            <a:off x="8777289" y="6556248"/>
            <a:ext cx="2498723" cy="182880"/>
          </a:xfrm>
          <a:prstGeom prst="rect">
            <a:avLst/>
          </a:prstGeom>
        </p:spPr>
        <p:txBody>
          <a:bodyPr/>
          <a:lstStyle>
            <a:lvl1pPr>
              <a:defRPr>
                <a:solidFill>
                  <a:schemeClr val="bg1">
                    <a:lumMod val="60000"/>
                    <a:lumOff val="40000"/>
                  </a:schemeClr>
                </a:solidFill>
              </a:defRPr>
            </a:lvl1pPr>
          </a:lstStyle>
          <a:p>
            <a:pPr defTabSz="914400"/>
            <a:r>
              <a:rPr sz="1800" dirty="0">
                <a:solidFill>
                  <a:srgbClr val="5F5F5F">
                    <a:lumMod val="60000"/>
                    <a:lumOff val="40000"/>
                  </a:srgbClr>
                </a:solidFill>
              </a:rPr>
              <a:t>Oracle Confidential – Internal/Restricted/Highly Restricted</a:t>
            </a:r>
          </a:p>
        </p:txBody>
      </p:sp>
      <p:sp>
        <p:nvSpPr>
          <p:cNvPr id="7" name="Slide Number Placeholder 6"/>
          <p:cNvSpPr>
            <a:spLocks noGrp="1"/>
          </p:cNvSpPr>
          <p:nvPr>
            <p:ph type="sldNum" sz="quarter" idx="12"/>
          </p:nvPr>
        </p:nvSpPr>
        <p:spPr/>
        <p:txBody>
          <a:bodyPr/>
          <a:lstStyle>
            <a:lvl1pPr>
              <a:defRPr>
                <a:solidFill>
                  <a:schemeClr val="bg1">
                    <a:lumMod val="60000"/>
                    <a:lumOff val="40000"/>
                  </a:schemeClr>
                </a:solidFill>
              </a:defRPr>
            </a:lvl1p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Tree>
    <p:extLst>
      <p:ext uri="{BB962C8B-B14F-4D97-AF65-F5344CB8AC3E}">
        <p14:creationId xmlns:p14="http://schemas.microsoft.com/office/powerpoint/2010/main" val="1381817526"/>
      </p:ext>
    </p:extLst>
  </p:cSld>
  <p:clrMapOvr>
    <a:overrideClrMapping bg1="dk1" tx1="lt1" bg2="dk2" tx2="lt2" accent1="accent1" accent2="accent2" accent3="accent3" accent4="accent4" accent5="accent5" accent6="accent6" hlink="hlink" folHlink="folHlink"/>
  </p:clrMapOvr>
  <p:transition/>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defTabSz="914400">
              <a:lnSpc>
                <a:spcPct val="90000"/>
              </a:lnSpc>
            </a:pPr>
            <a:r>
              <a:rPr sz="3200" dirty="0">
                <a:solidFill>
                  <a:srgbClr val="5F5F5F"/>
                </a:solidFill>
              </a:rPr>
              <a:t>Safe Harbor Statement</a:t>
            </a: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defTabSz="914400">
              <a:lnSpc>
                <a:spcPct val="90000"/>
              </a:lnSpc>
            </a:pPr>
            <a:r>
              <a:rPr sz="2400" dirty="0">
                <a:solidFill>
                  <a:srgbClr val="5F5F5F"/>
                </a:solidFill>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93A56FF2-64EC-4614-951E-8B8E4681BF2B}"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3" name="Footer Placeholder 2"/>
          <p:cNvSpPr>
            <a:spLocks noGrp="1"/>
          </p:cNvSpPr>
          <p:nvPr>
            <p:ph type="ftr" sz="quarter" idx="11"/>
          </p:nvPr>
        </p:nvSpPr>
        <p:spPr>
          <a:xfrm>
            <a:off x="8777289" y="6556248"/>
            <a:ext cx="2498723" cy="182880"/>
          </a:xfrm>
          <a:prstGeom prst="rect">
            <a:avLst/>
          </a:prstGeom>
        </p:spPr>
        <p:txBody>
          <a:bodyPr>
            <a:noAutofit/>
          </a:bodyPr>
          <a:lstStyle/>
          <a:p>
            <a:pPr defTabSz="914400"/>
            <a:r>
              <a:rPr sz="1800" dirty="0">
                <a:solidFill>
                  <a:srgbClr val="5F5F5F"/>
                </a:solidFill>
              </a:rPr>
              <a:t>Oracle Confidential – Internal/Restricted/Highly Restricted</a:t>
            </a:r>
          </a:p>
        </p:txBody>
      </p:sp>
      <p:sp>
        <p:nvSpPr>
          <p:cNvPr id="4" name="Slide Number Placeholder 3"/>
          <p:cNvSpPr>
            <a:spLocks noGrp="1"/>
          </p:cNvSpPr>
          <p:nvPr>
            <p:ph type="sldNum" sz="quarter" idx="12"/>
          </p:nvPr>
        </p:nvSpPr>
        <p:spPr/>
        <p:txBody>
          <a:bodyPr>
            <a:noAutofit/>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2597889444"/>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defTabSz="914400">
              <a:lnSpc>
                <a:spcPct val="90000"/>
              </a:lnSpc>
            </a:pPr>
            <a:r>
              <a:rPr sz="3200" dirty="0">
                <a:solidFill>
                  <a:srgbClr val="5F5F5F"/>
                </a:solidFill>
              </a:rPr>
              <a:t>Safe Harbor Statement</a:t>
            </a: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defTabSz="914400">
              <a:lnSpc>
                <a:spcPct val="90000"/>
              </a:lnSpc>
            </a:pPr>
            <a:r>
              <a:rPr sz="2400" dirty="0">
                <a:solidFill>
                  <a:srgbClr val="5F5F5F"/>
                </a:solidFill>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AD051CE8-BCD3-4683-83D4-D0AC55C5EB15}"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4" name="Slide Number Placeholder 3"/>
          <p:cNvSpPr>
            <a:spLocks noGrp="1"/>
          </p:cNvSpPr>
          <p:nvPr>
            <p:ph type="sldNum" sz="quarter" idx="12"/>
          </p:nvPr>
        </p:nvSpPr>
        <p:spPr/>
        <p:txBody>
          <a:bodyPr>
            <a:noAutofit/>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2358871904"/>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9802F-4D43-4C32-8177-0644B387545A}"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3" name="Footer Placeholder 2"/>
          <p:cNvSpPr>
            <a:spLocks noGrp="1"/>
          </p:cNvSpPr>
          <p:nvPr>
            <p:ph type="ftr" sz="quarter" idx="11"/>
          </p:nvPr>
        </p:nvSpPr>
        <p:spPr>
          <a:xfrm>
            <a:off x="8777289" y="6556248"/>
            <a:ext cx="2498723" cy="182880"/>
          </a:xfrm>
          <a:prstGeom prst="rect">
            <a:avLst/>
          </a:prstGeom>
        </p:spPr>
        <p:txBody>
          <a:bodyPr/>
          <a:lstStyle/>
          <a:p>
            <a:pPr defTabSz="914400"/>
            <a:r>
              <a:rPr sz="1800" dirty="0">
                <a:solidFill>
                  <a:srgbClr val="5F5F5F"/>
                </a:solidFill>
              </a:rPr>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pic>
        <p:nvPicPr>
          <p:cNvPr id="8" name="Picture 7" descr="&quot;Hardware and Software Engineered to work together&quot; tagline in red and black"/>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0860" y="2313432"/>
            <a:ext cx="6547104" cy="1832339"/>
          </a:xfrm>
          <a:prstGeom prst="rect">
            <a:avLst/>
          </a:prstGeom>
        </p:spPr>
      </p:pic>
    </p:spTree>
    <p:extLst>
      <p:ext uri="{BB962C8B-B14F-4D97-AF65-F5344CB8AC3E}">
        <p14:creationId xmlns:p14="http://schemas.microsoft.com/office/powerpoint/2010/main" val="3709137495"/>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 descr="Oracle logo in white on red staging background. Light blue frame around perimet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hidden">
          <a:xfrm>
            <a:off x="138023" y="129398"/>
            <a:ext cx="11912778" cy="6547450"/>
          </a:xfrm>
          <a:prstGeom prst="rect">
            <a:avLst/>
          </a:prstGeom>
          <a:noFill/>
          <a:ln>
            <a:noFill/>
          </a:ln>
        </p:spPr>
      </p:pic>
      <p:grpSp>
        <p:nvGrpSpPr>
          <p:cNvPr id="3" name="Group 2"/>
          <p:cNvGrpSpPr/>
          <p:nvPr userDrawn="1"/>
        </p:nvGrpSpPr>
        <p:grpSpPr>
          <a:xfrm>
            <a:off x="-287" y="0"/>
            <a:ext cx="12189399" cy="6858000"/>
            <a:chOff x="-287" y="0"/>
            <a:chExt cx="12189399" cy="6858000"/>
          </a:xfrm>
        </p:grpSpPr>
        <p:sp>
          <p:nvSpPr>
            <p:cNvPr id="6" name="Rectangle 5"/>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7" name="Rectangle 6"/>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8" name="Rectangle 7"/>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9" name="Rectangle 8"/>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grpSp>
      <p:pic>
        <p:nvPicPr>
          <p:cNvPr id="11" name="Picture 10"/>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bwMode="black">
          <a:xfrm>
            <a:off x="3822128" y="2843826"/>
            <a:ext cx="4544568" cy="569547"/>
          </a:xfrm>
          <a:prstGeom prst="rect">
            <a:avLst/>
          </a:prstGeom>
        </p:spPr>
      </p:pic>
    </p:spTree>
    <p:extLst>
      <p:ext uri="{BB962C8B-B14F-4D97-AF65-F5344CB8AC3E}">
        <p14:creationId xmlns:p14="http://schemas.microsoft.com/office/powerpoint/2010/main" val="1065755523"/>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9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22" y="1524001"/>
            <a:ext cx="5410197" cy="4419600"/>
          </a:xfrm>
        </p:spPr>
        <p:txBody>
          <a:bodyPr>
            <a:noAutofit/>
          </a:bodyPr>
          <a:lstStyle>
            <a:lvl1pPr>
              <a:defRPr sz="2800"/>
            </a:lvl1pPr>
            <a:lvl2pPr>
              <a:defRPr sz="2400"/>
            </a:lvl2pPr>
            <a:lvl3pPr>
              <a:defRPr sz="2000"/>
            </a:lvl3pPr>
            <a:lvl4pPr>
              <a:defRPr sz="19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89F9BA-FB97-45D5-8F27-56629FBBC98C}"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520166155"/>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endParaRPr lang="en-US" dirty="0"/>
          </a:p>
        </p:txBody>
      </p:sp>
      <p:sp>
        <p:nvSpPr>
          <p:cNvPr id="3" name="Vertical Text Placeholder 2"/>
          <p:cNvSpPr>
            <a:spLocks noGrp="1"/>
          </p:cNvSpPr>
          <p:nvPr>
            <p:ph type="body" orient="vert" idx="1"/>
          </p:nvPr>
        </p:nvSpPr>
        <p:spPr>
          <a:xfrm>
            <a:off x="531151" y="1524001"/>
            <a:ext cx="11126522" cy="4419600"/>
          </a:xfrm>
        </p:spPr>
        <p:txBody>
          <a:bodyPr vert="eaVert">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noAutofit/>
          </a:bodyPr>
          <a:lstStyle/>
          <a:p>
            <a:fld id="{21991926-9D37-40E7-80C4-EC5F27AFCB67}" type="datetimeFigureOut">
              <a:rPr lang="en-US" smtClean="0">
                <a:solidFill>
                  <a:srgbClr val="5F5F5F">
                    <a:lumMod val="60000"/>
                    <a:lumOff val="40000"/>
                  </a:srgbClr>
                </a:solidFill>
              </a:rPr>
              <a:pPr/>
              <a:t>2/28/2021</a:t>
            </a:fld>
            <a:endParaRPr lang="en-US" dirty="0">
              <a:solidFill>
                <a:srgbClr val="5F5F5F">
                  <a:lumMod val="60000"/>
                  <a:lumOff val="40000"/>
                </a:srgbClr>
              </a:solidFill>
            </a:endParaRPr>
          </a:p>
        </p:txBody>
      </p:sp>
      <p:sp>
        <p:nvSpPr>
          <p:cNvPr id="5" name="Footer Placeholder 4"/>
          <p:cNvSpPr>
            <a:spLocks noGrp="1"/>
          </p:cNvSpPr>
          <p:nvPr>
            <p:ph type="ftr" sz="quarter" idx="11"/>
          </p:nvPr>
        </p:nvSpPr>
        <p:spPr>
          <a:xfrm>
            <a:off x="8777289" y="6556248"/>
            <a:ext cx="2498723" cy="182880"/>
          </a:xfrm>
          <a:prstGeom prst="rect">
            <a:avLst/>
          </a:prstGeom>
        </p:spPr>
        <p:txBody>
          <a:bodyPr>
            <a:noAutofit/>
          </a:bodyPr>
          <a:lstStyle/>
          <a:p>
            <a:pPr defTabSz="914400"/>
            <a:endParaRPr lang="en-US" sz="1800" dirty="0">
              <a:solidFill>
                <a:srgbClr val="5F5F5F"/>
              </a:solidFill>
            </a:endParaRPr>
          </a:p>
        </p:txBody>
      </p:sp>
      <p:sp>
        <p:nvSpPr>
          <p:cNvPr id="6" name="Slide Number Placeholder 5"/>
          <p:cNvSpPr>
            <a:spLocks noGrp="1"/>
          </p:cNvSpPr>
          <p:nvPr>
            <p:ph type="sldNum" sz="quarter" idx="12"/>
          </p:nvPr>
        </p:nvSpPr>
        <p:spPr/>
        <p:txBody>
          <a:bodyPr>
            <a:noAutofit/>
          </a:bodyPr>
          <a:lstStyle/>
          <a:p>
            <a:fld id="{D4EAF17A-378C-49D5-A479-C71FF9D7F1E7}" type="slidenum">
              <a:rPr lang="en-US" smtClean="0">
                <a:solidFill>
                  <a:srgbClr val="5F5F5F">
                    <a:lumMod val="60000"/>
                    <a:lumOff val="40000"/>
                  </a:srgbClr>
                </a:solidFill>
              </a:rPr>
              <a:pPr/>
              <a:t>‹#›</a:t>
            </a:fld>
            <a:endParaRPr lang="en-US" dirty="0">
              <a:solidFill>
                <a:srgbClr val="5F5F5F">
                  <a:lumMod val="60000"/>
                  <a:lumOff val="40000"/>
                </a:srgbClr>
              </a:solidFill>
            </a:endParaRPr>
          </a:p>
        </p:txBody>
      </p:sp>
    </p:spTree>
    <p:extLst>
      <p:ext uri="{BB962C8B-B14F-4D97-AF65-F5344CB8AC3E}">
        <p14:creationId xmlns:p14="http://schemas.microsoft.com/office/powerpoint/2010/main" val="3862187121"/>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D3D3DC0-E8DA-4DFB-93A6-6089D43271B1}" type="datetime1">
              <a:rPr lang="en-US">
                <a:solidFill>
                  <a:srgbClr val="5F5F5F">
                    <a:lumMod val="60000"/>
                    <a:lumOff val="40000"/>
                  </a:srgbClr>
                </a:solidFill>
              </a:rPr>
              <a:pPr/>
              <a:t>2/28/2021</a:t>
            </a:fld>
            <a:endParaRPr dirty="0">
              <a:solidFill>
                <a:srgbClr val="5F5F5F">
                  <a:lumMod val="60000"/>
                  <a:lumOff val="40000"/>
                </a:srgbClr>
              </a:solidFill>
            </a:endParaRPr>
          </a:p>
        </p:txBody>
      </p:sp>
      <p:sp>
        <p:nvSpPr>
          <p:cNvPr id="6" name="Slide Number Placeholder 5"/>
          <p:cNvSpPr>
            <a:spLocks noGrp="1"/>
          </p:cNvSpPr>
          <p:nvPr>
            <p:ph type="sldNum" sz="quarter" idx="12"/>
          </p:nvPr>
        </p:nvSpPr>
        <p:spPr/>
        <p:txBody>
          <a:bodyPr/>
          <a:lstStyle/>
          <a:p>
            <a:fld id="{C51EAA63-D034-42AE-91FA-B13B9518C7BE}" type="slidenum">
              <a:rPr>
                <a:solidFill>
                  <a:srgbClr val="5F5F5F">
                    <a:lumMod val="60000"/>
                    <a:lumOff val="40000"/>
                  </a:srgbClr>
                </a:solidFill>
              </a:rPr>
              <a:pPr/>
              <a:t>‹#›</a:t>
            </a:fld>
            <a:endParaRPr dirty="0">
              <a:solidFill>
                <a:srgbClr val="5F5F5F">
                  <a:lumMod val="60000"/>
                  <a:lumOff val="40000"/>
                </a:srgbClr>
              </a:solidFill>
            </a:endParaRPr>
          </a:p>
        </p:txBody>
      </p:sp>
    </p:spTree>
    <p:extLst>
      <p:ext uri="{BB962C8B-B14F-4D97-AF65-F5344CB8AC3E}">
        <p14:creationId xmlns:p14="http://schemas.microsoft.com/office/powerpoint/2010/main" val="2173454577"/>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userDrawn="1">
  <p:cSld name="New Template_Image Section Divider">
    <p:spTree>
      <p:nvGrpSpPr>
        <p:cNvPr id="1" name=""/>
        <p:cNvGrpSpPr/>
        <p:nvPr/>
      </p:nvGrpSpPr>
      <p:grpSpPr>
        <a:xfrm>
          <a:off x="0" y="0"/>
          <a:ext cx="0" cy="0"/>
          <a:chOff x="0" y="0"/>
          <a:chExt cx="0" cy="0"/>
        </a:xfrm>
      </p:grpSpPr>
      <p:sp>
        <p:nvSpPr>
          <p:cNvPr id="16" name="Rectangle 15"/>
          <p:cNvSpPr/>
          <p:nvPr userDrawn="1"/>
        </p:nvSpPr>
        <p:spPr>
          <a:xfrm>
            <a:off x="7618016" y="1"/>
            <a:ext cx="4570809" cy="6175023"/>
          </a:xfrm>
          <a:prstGeom prst="rect">
            <a:avLst/>
          </a:prstGeom>
          <a:gradFill flip="none" rotWithShape="1">
            <a:gsLst>
              <a:gs pos="100000">
                <a:srgbClr val="F3F3F3"/>
              </a:gs>
              <a:gs pos="0">
                <a:srgbClr val="B3B3B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defTabSz="914400"/>
            <a:endParaRPr lang="en-US" sz="1800" dirty="0">
              <a:solidFill>
                <a:srgbClr val="FFFFFF"/>
              </a:solidFill>
            </a:endParaRPr>
          </a:p>
        </p:txBody>
      </p:sp>
      <p:sp>
        <p:nvSpPr>
          <p:cNvPr id="11" name="Title 1"/>
          <p:cNvSpPr>
            <a:spLocks noGrp="1"/>
          </p:cNvSpPr>
          <p:nvPr>
            <p:ph type="title" hasCustomPrompt="1"/>
          </p:nvPr>
        </p:nvSpPr>
        <p:spPr>
          <a:xfrm>
            <a:off x="1070069" y="2095791"/>
            <a:ext cx="6277085" cy="1467631"/>
          </a:xfrm>
        </p:spPr>
        <p:txBody>
          <a:bodyPr anchor="t" anchorCtr="0"/>
          <a:lstStyle>
            <a:lvl1pPr algn="l" defTabSz="1218987" rtl="0" eaLnBrk="1" latinLnBrk="0" hangingPunct="1">
              <a:lnSpc>
                <a:spcPct val="90000"/>
              </a:lnSpc>
              <a:spcBef>
                <a:spcPct val="0"/>
              </a:spcBef>
              <a:buNone/>
              <a:defRPr lang="en-US" sz="3700" b="1" kern="1200" dirty="0">
                <a:ln w="0">
                  <a:noFill/>
                </a:ln>
                <a:solidFill>
                  <a:schemeClr val="tx1"/>
                </a:solidFill>
                <a:effectLst/>
                <a:latin typeface="Arial" pitchFamily="34" charset="0"/>
                <a:ea typeface="+mj-ea"/>
                <a:cs typeface="Arial" pitchFamily="34" charset="0"/>
              </a:defRPr>
            </a:lvl1pPr>
          </a:lstStyle>
          <a:p>
            <a:r>
              <a:rPr lang="en-US" dirty="0"/>
              <a:t>Click to edit text </a:t>
            </a:r>
          </a:p>
        </p:txBody>
      </p:sp>
      <p:sp>
        <p:nvSpPr>
          <p:cNvPr id="10" name="Picture Placeholder 11"/>
          <p:cNvSpPr>
            <a:spLocks noGrp="1"/>
          </p:cNvSpPr>
          <p:nvPr>
            <p:ph type="pic" sz="quarter" idx="12" hasCustomPrompt="1"/>
          </p:nvPr>
        </p:nvSpPr>
        <p:spPr>
          <a:xfrm>
            <a:off x="7618016" y="-2823"/>
            <a:ext cx="4570809" cy="6172200"/>
          </a:xfrm>
          <a:ln>
            <a:noFill/>
          </a:ln>
          <a:effectLst/>
        </p:spPr>
        <p:txBody>
          <a:bodyPr anchor="ctr" anchorCtr="0"/>
          <a:lstStyle>
            <a:lvl1pPr marL="0" indent="0" algn="ctr">
              <a:buNone/>
              <a:defRPr>
                <a:ln>
                  <a:noFill/>
                </a:ln>
                <a:solidFill>
                  <a:schemeClr val="tx2"/>
                </a:solidFill>
              </a:defRPr>
            </a:lvl1pPr>
          </a:lstStyle>
          <a:p>
            <a:r>
              <a:rPr lang="en-US" dirty="0"/>
              <a:t>Insert Picture Here</a:t>
            </a:r>
          </a:p>
        </p:txBody>
      </p:sp>
      <p:grpSp>
        <p:nvGrpSpPr>
          <p:cNvPr id="2" name="Group 5"/>
          <p:cNvGrpSpPr/>
          <p:nvPr userDrawn="1"/>
        </p:nvGrpSpPr>
        <p:grpSpPr>
          <a:xfrm>
            <a:off x="0" y="6172201"/>
            <a:ext cx="12188825" cy="224367"/>
            <a:chOff x="0" y="4629150"/>
            <a:chExt cx="9144000" cy="168275"/>
          </a:xfrm>
        </p:grpSpPr>
        <p:pic>
          <p:nvPicPr>
            <p:cNvPr id="7" name="Picture 25" descr="Red Ba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629150"/>
              <a:ext cx="9144000" cy="168275"/>
            </a:xfrm>
            <a:prstGeom prst="rect">
              <a:avLst/>
            </a:prstGeom>
            <a:solidFill>
              <a:schemeClr val="accent1"/>
            </a:solidFill>
            <a:ln>
              <a:noFill/>
            </a:ln>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Tree>
    <p:extLst>
      <p:ext uri="{BB962C8B-B14F-4D97-AF65-F5344CB8AC3E}">
        <p14:creationId xmlns:p14="http://schemas.microsoft.com/office/powerpoint/2010/main" val="4239977194"/>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userDrawn="1">
  <p:cSld name="New Template_Content 1 Line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72183" y="327385"/>
            <a:ext cx="10969924" cy="541860"/>
          </a:xfrm>
        </p:spPr>
        <p:txBody>
          <a:bodyPr anchor="t" anchorCtr="0"/>
          <a:lstStyle/>
          <a:p>
            <a:r>
              <a:rPr lang="en-US" dirty="0"/>
              <a:t>Click to edit Master title style</a:t>
            </a:r>
            <a:br>
              <a:rPr lang="en-US" dirty="0"/>
            </a:br>
            <a:endParaRPr lang="en-US" dirty="0"/>
          </a:p>
        </p:txBody>
      </p:sp>
      <p:sp>
        <p:nvSpPr>
          <p:cNvPr id="6" name="Content Placeholder 5"/>
          <p:cNvSpPr>
            <a:spLocks noGrp="1"/>
          </p:cNvSpPr>
          <p:nvPr>
            <p:ph sz="quarter" idx="12"/>
          </p:nvPr>
        </p:nvSpPr>
        <p:spPr>
          <a:xfrm>
            <a:off x="1072183" y="2029468"/>
            <a:ext cx="10969943" cy="408347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ext Placeholder 4"/>
          <p:cNvSpPr>
            <a:spLocks noGrp="1"/>
          </p:cNvSpPr>
          <p:nvPr>
            <p:ph type="body" sz="quarter" idx="13"/>
          </p:nvPr>
        </p:nvSpPr>
        <p:spPr>
          <a:xfrm>
            <a:off x="1072183" y="864288"/>
            <a:ext cx="10969943" cy="406400"/>
          </a:xfrm>
        </p:spPr>
        <p:txBody>
          <a:bodyPr anchor="t" anchorCtr="0">
            <a:noAutofit/>
          </a:bodyPr>
          <a:lstStyle>
            <a:lvl1pPr marL="0" indent="0">
              <a:spcAft>
                <a:spcPts val="0"/>
              </a:spcAft>
              <a:buFontTx/>
              <a:buNone/>
              <a:defRPr sz="2700">
                <a:solidFill>
                  <a:schemeClr val="accent1"/>
                </a:solidFill>
              </a:defRPr>
            </a:lvl1pPr>
            <a:lvl2pPr marL="609493" indent="0">
              <a:buFontTx/>
              <a:buNone/>
              <a:defRPr/>
            </a:lvl2pPr>
            <a:lvl3pPr marL="1218987" indent="0">
              <a:buFontTx/>
              <a:buNone/>
              <a:defRPr/>
            </a:lvl3pPr>
            <a:lvl4pPr marL="1828480" indent="0">
              <a:buFontTx/>
              <a:buNone/>
              <a:defRPr/>
            </a:lvl4pPr>
            <a:lvl5pPr marL="2437973" indent="0">
              <a:buFontTx/>
              <a:buNone/>
              <a:defRPr/>
            </a:lvl5pPr>
          </a:lstStyle>
          <a:p>
            <a:pPr lvl="0"/>
            <a:r>
              <a:rPr lang="en-US"/>
              <a:t>Click to edit Master text styles</a:t>
            </a:r>
          </a:p>
        </p:txBody>
      </p:sp>
    </p:spTree>
    <p:extLst>
      <p:ext uri="{BB962C8B-B14F-4D97-AF65-F5344CB8AC3E}">
        <p14:creationId xmlns:p14="http://schemas.microsoft.com/office/powerpoint/2010/main" val="2772204284"/>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Slide Number Placeholder 2"/>
          <p:cNvSpPr>
            <a:spLocks noGrp="1"/>
          </p:cNvSpPr>
          <p:nvPr>
            <p:ph type="sldNum" sz="quarter" idx="10"/>
          </p:nvPr>
        </p:nvSpPr>
        <p:spPr>
          <a:xfrm>
            <a:off x="11559292" y="6353804"/>
            <a:ext cx="756152" cy="365125"/>
          </a:xfrm>
          <a:prstGeom prst="rect">
            <a:avLst/>
          </a:prstGeom>
        </p:spPr>
        <p:txBody>
          <a:bodyPr/>
          <a:lstStyle/>
          <a:p>
            <a:fld id="{0ECD8050-98C7-4410-9884-118F215E9D58}" type="slidenum">
              <a:rPr lang="en-US" smtClean="0">
                <a:solidFill>
                  <a:srgbClr val="5F5F5F">
                    <a:lumMod val="60000"/>
                    <a:lumOff val="40000"/>
                  </a:srgbClr>
                </a:solidFill>
              </a:rPr>
              <a:pPr/>
              <a:t>‹#›</a:t>
            </a:fld>
            <a:endParaRPr lang="en-US" dirty="0">
              <a:solidFill>
                <a:srgbClr val="5F5F5F">
                  <a:lumMod val="60000"/>
                  <a:lumOff val="40000"/>
                </a:srgbClr>
              </a:solidFill>
            </a:endParaRPr>
          </a:p>
        </p:txBody>
      </p:sp>
    </p:spTree>
    <p:extLst>
      <p:ext uri="{BB962C8B-B14F-4D97-AF65-F5344CB8AC3E}">
        <p14:creationId xmlns:p14="http://schemas.microsoft.com/office/powerpoint/2010/main" val="3729374245"/>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userDrawn="1">
  <p:cSld name="New Template_Case Study">
    <p:spTree>
      <p:nvGrpSpPr>
        <p:cNvPr id="1" name=""/>
        <p:cNvGrpSpPr/>
        <p:nvPr/>
      </p:nvGrpSpPr>
      <p:grpSpPr>
        <a:xfrm>
          <a:off x="0" y="0"/>
          <a:ext cx="0" cy="0"/>
          <a:chOff x="0" y="0"/>
          <a:chExt cx="0" cy="0"/>
        </a:xfrm>
      </p:grpSpPr>
      <p:sp>
        <p:nvSpPr>
          <p:cNvPr id="7" name="Rectangle 6"/>
          <p:cNvSpPr/>
          <p:nvPr userDrawn="1"/>
        </p:nvSpPr>
        <p:spPr>
          <a:xfrm>
            <a:off x="-1" y="2288585"/>
            <a:ext cx="5710690" cy="3655015"/>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defTabSz="914400"/>
            <a:endParaRPr lang="en-US" sz="1800" dirty="0">
              <a:solidFill>
                <a:srgbClr val="FFFFFF"/>
              </a:solidFill>
            </a:endParaRPr>
          </a:p>
        </p:txBody>
      </p:sp>
      <p:sp>
        <p:nvSpPr>
          <p:cNvPr id="8" name="Rectangle 7"/>
          <p:cNvSpPr/>
          <p:nvPr userDrawn="1"/>
        </p:nvSpPr>
        <p:spPr bwMode="auto">
          <a:xfrm>
            <a:off x="2031" y="1542198"/>
            <a:ext cx="5719945" cy="735097"/>
          </a:xfrm>
          <a:prstGeom prst="rect">
            <a:avLst/>
          </a:prstGeom>
          <a:gradFill>
            <a:gsLst>
              <a:gs pos="0">
                <a:schemeClr val="accent1"/>
              </a:gs>
              <a:gs pos="100000">
                <a:schemeClr val="accent1">
                  <a:lumMod val="75000"/>
                </a:schemeClr>
              </a:gs>
            </a:gsLst>
            <a:lin ang="5400000" scaled="1"/>
          </a:gradFill>
          <a:ln w="9525" cap="flat" cmpd="sng" algn="ctr">
            <a:noFill/>
            <a:prstDash val="solid"/>
            <a:round/>
            <a:headEnd type="none" w="med" len="med"/>
            <a:tailEnd type="none" w="med" len="med"/>
          </a:ln>
          <a:effectLst/>
        </p:spPr>
        <p:txBody>
          <a:bodyPr lIns="122745" tIns="61373" rIns="122745" bIns="61373" anchor="ctr"/>
          <a:lstStyle/>
          <a:p>
            <a:pPr marL="158723" indent="-158723" algn="ctr" defTabSz="914400">
              <a:defRPr/>
            </a:pPr>
            <a:endParaRPr lang="en-US" sz="5300" b="1" dirty="0">
              <a:solidFill>
                <a:srgbClr val="FFFFFF"/>
              </a:solidFill>
              <a:latin typeface="Arial" pitchFamily="-106" charset="0"/>
              <a:ea typeface="ＭＳ Ｐゴシック" pitchFamily="34" charset="-128"/>
            </a:endParaRPr>
          </a:p>
        </p:txBody>
      </p:sp>
      <p:sp>
        <p:nvSpPr>
          <p:cNvPr id="26" name="Picture Placeholder 25"/>
          <p:cNvSpPr>
            <a:spLocks noGrp="1"/>
          </p:cNvSpPr>
          <p:nvPr>
            <p:ph type="pic" sz="quarter" idx="15" hasCustomPrompt="1"/>
          </p:nvPr>
        </p:nvSpPr>
        <p:spPr>
          <a:xfrm>
            <a:off x="5755834" y="1542197"/>
            <a:ext cx="6432988" cy="3962400"/>
          </a:xfrm>
          <a:effectLst>
            <a:reflection blurRad="63500" stA="50000" endPos="7000" dir="5400000" sy="-100000" algn="bl" rotWithShape="0"/>
          </a:effectLst>
        </p:spPr>
        <p:txBody>
          <a:bodyPr anchor="ctr" anchorCtr="1"/>
          <a:lstStyle>
            <a:lvl1pPr marL="0" indent="0" algn="ctr">
              <a:buNone/>
              <a:defRPr/>
            </a:lvl1pPr>
          </a:lstStyle>
          <a:p>
            <a:r>
              <a:rPr lang="en-US" dirty="0"/>
              <a:t>Insert Picture Here</a:t>
            </a:r>
          </a:p>
        </p:txBody>
      </p:sp>
      <p:sp>
        <p:nvSpPr>
          <p:cNvPr id="23" name="Text Placeholder 22"/>
          <p:cNvSpPr>
            <a:spLocks noGrp="1"/>
          </p:cNvSpPr>
          <p:nvPr>
            <p:ph type="body" sz="quarter" idx="13"/>
          </p:nvPr>
        </p:nvSpPr>
        <p:spPr>
          <a:xfrm>
            <a:off x="1004463" y="2479525"/>
            <a:ext cx="4174673" cy="2849880"/>
          </a:xfrm>
        </p:spPr>
        <p:txBody>
          <a:bodyPr>
            <a:normAutofit/>
          </a:bodyPr>
          <a:lstStyle>
            <a:lvl1pPr>
              <a:defRPr sz="2100"/>
            </a:lvl1pPr>
          </a:lstStyle>
          <a:p>
            <a:pPr lvl="0"/>
            <a:r>
              <a:rPr lang="en-US"/>
              <a:t>Click to edit Master text styles</a:t>
            </a:r>
          </a:p>
        </p:txBody>
      </p:sp>
      <p:sp>
        <p:nvSpPr>
          <p:cNvPr id="24" name="Text Placeholder 22"/>
          <p:cNvSpPr>
            <a:spLocks noGrp="1"/>
          </p:cNvSpPr>
          <p:nvPr>
            <p:ph type="body" sz="quarter" idx="14" hasCustomPrompt="1"/>
          </p:nvPr>
        </p:nvSpPr>
        <p:spPr bwMode="white">
          <a:xfrm>
            <a:off x="1072182" y="1551494"/>
            <a:ext cx="4548239" cy="725801"/>
          </a:xfrm>
          <a:noFill/>
        </p:spPr>
        <p:txBody>
          <a:bodyPr lIns="0" tIns="0" rIns="0" bIns="0" anchor="ctr" anchorCtr="0">
            <a:noAutofit/>
          </a:bodyPr>
          <a:lstStyle>
            <a:lvl1pPr marL="0" indent="0">
              <a:spcAft>
                <a:spcPts val="0"/>
              </a:spcAft>
              <a:buNone/>
              <a:defRPr sz="2700" b="1" cap="none" baseline="0">
                <a:solidFill>
                  <a:schemeClr val="bg1"/>
                </a:solidFill>
              </a:defRPr>
            </a:lvl1pPr>
          </a:lstStyle>
          <a:p>
            <a:pPr lvl="0"/>
            <a:r>
              <a:rPr lang="en-US" dirty="0"/>
              <a:t>Master Text</a:t>
            </a:r>
          </a:p>
        </p:txBody>
      </p:sp>
      <p:sp>
        <p:nvSpPr>
          <p:cNvPr id="11" name="Title 1"/>
          <p:cNvSpPr>
            <a:spLocks noGrp="1"/>
          </p:cNvSpPr>
          <p:nvPr>
            <p:ph type="title"/>
          </p:nvPr>
        </p:nvSpPr>
        <p:spPr>
          <a:xfrm>
            <a:off x="1072183" y="327384"/>
            <a:ext cx="10958640" cy="1027283"/>
          </a:xfrm>
        </p:spPr>
        <p:txBody>
          <a:bodyPr anchor="t" anchorCtr="0"/>
          <a:lstStyle>
            <a:lvl1pPr>
              <a:defRPr/>
            </a:lvl1pPr>
          </a:lstStyle>
          <a:p>
            <a:r>
              <a:rPr lang="en-US"/>
              <a:t>Click to edit Master title style</a:t>
            </a:r>
            <a:endParaRPr lang="en-US" dirty="0"/>
          </a:p>
        </p:txBody>
      </p:sp>
    </p:spTree>
    <p:extLst>
      <p:ext uri="{BB962C8B-B14F-4D97-AF65-F5344CB8AC3E}">
        <p14:creationId xmlns:p14="http://schemas.microsoft.com/office/powerpoint/2010/main" val="1222717205"/>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New Template_Quote">
    <p:spTree>
      <p:nvGrpSpPr>
        <p:cNvPr id="1" name=""/>
        <p:cNvGrpSpPr/>
        <p:nvPr/>
      </p:nvGrpSpPr>
      <p:grpSpPr>
        <a:xfrm>
          <a:off x="0" y="0"/>
          <a:ext cx="0" cy="0"/>
          <a:chOff x="0" y="0"/>
          <a:chExt cx="0" cy="0"/>
        </a:xfrm>
      </p:grpSpPr>
      <p:sp>
        <p:nvSpPr>
          <p:cNvPr id="19" name="Rectangle 18"/>
          <p:cNvSpPr/>
          <p:nvPr userDrawn="1"/>
        </p:nvSpPr>
        <p:spPr>
          <a:xfrm>
            <a:off x="0" y="1546585"/>
            <a:ext cx="12188825" cy="3962399"/>
          </a:xfrm>
          <a:prstGeom prst="rect">
            <a:avLst/>
          </a:prstGeom>
          <a:gradFill flip="none" rotWithShape="1">
            <a:gsLst>
              <a:gs pos="0">
                <a:srgbClr val="AA0000"/>
              </a:gs>
              <a:gs pos="10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defTabSz="914400"/>
            <a:endParaRPr lang="en-US" sz="1800" dirty="0">
              <a:solidFill>
                <a:srgbClr val="FFFFFF"/>
              </a:solidFill>
            </a:endParaRPr>
          </a:p>
        </p:txBody>
      </p:sp>
      <p:sp>
        <p:nvSpPr>
          <p:cNvPr id="11" name="Text Placeholder 9"/>
          <p:cNvSpPr>
            <a:spLocks noGrp="1"/>
          </p:cNvSpPr>
          <p:nvPr>
            <p:ph type="body" sz="quarter" idx="11"/>
          </p:nvPr>
        </p:nvSpPr>
        <p:spPr bwMode="white">
          <a:xfrm>
            <a:off x="1063722" y="1896539"/>
            <a:ext cx="10154530" cy="1806223"/>
          </a:xfrm>
        </p:spPr>
        <p:txBody>
          <a:bodyPr lIns="0" tIns="0" rIns="0" bIns="0" anchor="t" anchorCtr="0">
            <a:normAutofit/>
          </a:bodyPr>
          <a:lstStyle>
            <a:lvl1pPr marL="152373" indent="-152373">
              <a:lnSpc>
                <a:spcPct val="90000"/>
              </a:lnSpc>
              <a:spcBef>
                <a:spcPts val="0"/>
              </a:spcBef>
              <a:spcAft>
                <a:spcPts val="2400"/>
              </a:spcAft>
              <a:buNone/>
              <a:defRPr sz="3200" b="0" cap="none" baseline="0">
                <a:solidFill>
                  <a:schemeClr val="bg1"/>
                </a:solidFill>
              </a:defRPr>
            </a:lvl1pPr>
          </a:lstStyle>
          <a:p>
            <a:pPr lvl="0"/>
            <a:r>
              <a:rPr lang="en-US"/>
              <a:t>Click to edit Master text styles</a:t>
            </a:r>
          </a:p>
        </p:txBody>
      </p:sp>
      <p:sp>
        <p:nvSpPr>
          <p:cNvPr id="17" name="Text Placeholder 22"/>
          <p:cNvSpPr>
            <a:spLocks noGrp="1"/>
          </p:cNvSpPr>
          <p:nvPr>
            <p:ph type="body" sz="quarter" idx="16" hasCustomPrompt="1"/>
          </p:nvPr>
        </p:nvSpPr>
        <p:spPr bwMode="white">
          <a:xfrm>
            <a:off x="1199158" y="3793072"/>
            <a:ext cx="5324145" cy="591937"/>
          </a:xfrm>
          <a:noFill/>
        </p:spPr>
        <p:txBody>
          <a:bodyPr lIns="0" tIns="0" rIns="0" bIns="0" anchor="b" anchorCtr="0">
            <a:normAutofit/>
          </a:bodyPr>
          <a:lstStyle>
            <a:lvl1pPr marL="0" indent="0">
              <a:lnSpc>
                <a:spcPct val="90000"/>
              </a:lnSpc>
              <a:spcBef>
                <a:spcPts val="0"/>
              </a:spcBef>
              <a:spcAft>
                <a:spcPts val="2400"/>
              </a:spcAft>
              <a:buFont typeface="Arial" pitchFamily="34" charset="0"/>
              <a:buNone/>
              <a:defRPr lang="en-US" sz="2700" b="1" kern="1200" cap="none" baseline="0" dirty="0" smtClean="0">
                <a:solidFill>
                  <a:schemeClr val="bg1"/>
                </a:solidFill>
                <a:latin typeface="Arial" pitchFamily="34" charset="0"/>
                <a:ea typeface="+mn-ea"/>
                <a:cs typeface="Arial" pitchFamily="34" charset="0"/>
              </a:defRPr>
            </a:lvl1pPr>
          </a:lstStyle>
          <a:p>
            <a:pPr marL="0" lvl="0" indent="0" algn="l" defTabSz="1218987" rtl="0" eaLnBrk="1" latinLnBrk="0" hangingPunct="1">
              <a:lnSpc>
                <a:spcPct val="75000"/>
              </a:lnSpc>
              <a:spcBef>
                <a:spcPts val="0"/>
              </a:spcBef>
              <a:spcAft>
                <a:spcPts val="0"/>
              </a:spcAft>
              <a:buClr>
                <a:srgbClr val="FF0000"/>
              </a:buClr>
              <a:buFont typeface="Wingdings" pitchFamily="2" charset="2"/>
              <a:buNone/>
            </a:pPr>
            <a:r>
              <a:rPr lang="en-US" dirty="0"/>
              <a:t>Click to edit name</a:t>
            </a:r>
          </a:p>
        </p:txBody>
      </p:sp>
      <p:sp>
        <p:nvSpPr>
          <p:cNvPr id="8" name="Text Placeholder 22"/>
          <p:cNvSpPr>
            <a:spLocks noGrp="1"/>
          </p:cNvSpPr>
          <p:nvPr>
            <p:ph type="body" sz="quarter" idx="17" hasCustomPrompt="1"/>
          </p:nvPr>
        </p:nvSpPr>
        <p:spPr bwMode="white">
          <a:xfrm>
            <a:off x="1199158" y="4458164"/>
            <a:ext cx="5324145" cy="937931"/>
          </a:xfrm>
          <a:noFill/>
        </p:spPr>
        <p:txBody>
          <a:bodyPr lIns="0" tIns="0" rIns="0" bIns="0" anchor="t" anchorCtr="0">
            <a:normAutofit/>
          </a:bodyPr>
          <a:lstStyle>
            <a:lvl1pPr marL="0" indent="0">
              <a:lnSpc>
                <a:spcPct val="90000"/>
              </a:lnSpc>
              <a:spcBef>
                <a:spcPts val="0"/>
              </a:spcBef>
              <a:spcAft>
                <a:spcPts val="2400"/>
              </a:spcAft>
              <a:buFont typeface="Arial" pitchFamily="34" charset="0"/>
              <a:buNone/>
              <a:defRPr lang="en-US" sz="2100" b="0" kern="1200" cap="none" baseline="0" dirty="0" smtClean="0">
                <a:solidFill>
                  <a:schemeClr val="bg1"/>
                </a:solidFill>
                <a:latin typeface="Arial" pitchFamily="34" charset="0"/>
                <a:ea typeface="+mn-ea"/>
                <a:cs typeface="Arial" pitchFamily="34" charset="0"/>
              </a:defRPr>
            </a:lvl1pPr>
          </a:lstStyle>
          <a:p>
            <a:pPr marL="0" lvl="0" indent="0" algn="l" defTabSz="1218987" rtl="0" eaLnBrk="1" latinLnBrk="0" hangingPunct="1">
              <a:lnSpc>
                <a:spcPct val="75000"/>
              </a:lnSpc>
              <a:spcBef>
                <a:spcPts val="0"/>
              </a:spcBef>
              <a:spcAft>
                <a:spcPts val="0"/>
              </a:spcAft>
              <a:buClr>
                <a:srgbClr val="FF0000"/>
              </a:buClr>
              <a:buFont typeface="Wingdings" pitchFamily="2" charset="2"/>
              <a:buNone/>
            </a:pPr>
            <a:r>
              <a:rPr lang="en-US" dirty="0"/>
              <a:t>Click to edit title</a:t>
            </a:r>
          </a:p>
        </p:txBody>
      </p:sp>
    </p:spTree>
    <p:extLst>
      <p:ext uri="{BB962C8B-B14F-4D97-AF65-F5344CB8AC3E}">
        <p14:creationId xmlns:p14="http://schemas.microsoft.com/office/powerpoint/2010/main" val="3708294325"/>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a:t>Click to edit Master title style</a:t>
            </a:r>
            <a:endParaRPr dirty="0"/>
          </a:p>
        </p:txBody>
      </p: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bwMode="ltGray">
          <a:xfrm>
            <a:off x="4189411"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4357055" y="1524001"/>
            <a:ext cx="3474720" cy="4419600"/>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91E92C-9068-4C32-AE92-C97502324FE4}"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5337141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9"/>
            <a:ext cx="5410199" cy="2133599"/>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46822" y="1524009"/>
            <a:ext cx="5410197" cy="2133599"/>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5EDC5EE-48A0-4FB5-B27F-88FDBE6F1684}"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Content Placeholder 2"/>
          <p:cNvSpPr>
            <a:spLocks noGrp="1"/>
          </p:cNvSpPr>
          <p:nvPr>
            <p:ph sz="half" idx="13"/>
          </p:nvPr>
        </p:nvSpPr>
        <p:spPr>
          <a:xfrm>
            <a:off x="531813" y="3810009"/>
            <a:ext cx="5410199" cy="2133599"/>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14"/>
          </p:nvPr>
        </p:nvSpPr>
        <p:spPr>
          <a:xfrm>
            <a:off x="6246822" y="3810009"/>
            <a:ext cx="5410197" cy="2133599"/>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122633453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dirty="0"/>
          </a:p>
        </p:txBody>
      </p:sp>
      <p:sp>
        <p:nvSpPr>
          <p:cNvPr id="12" name="Text Placeholder 11"/>
          <p:cNvSpPr>
            <a:spLocks noGrp="1"/>
          </p:cNvSpPr>
          <p:nvPr>
            <p:ph type="body" sz="quarter" idx="15"/>
          </p:nvPr>
        </p:nvSpPr>
        <p:spPr>
          <a:xfrm>
            <a:off x="2436810" y="1524001"/>
            <a:ext cx="3505202" cy="2011680"/>
          </a:xfrm>
        </p:spPr>
        <p:txBody>
          <a:bodyPr anchor="ctr">
            <a:noAutofit/>
          </a:bodyPr>
          <a:lstStyle>
            <a:lvl1pPr marL="0" indent="0">
              <a:spcBef>
                <a:spcPts val="1200"/>
              </a:spcBef>
              <a:buFont typeface="Arial" panose="020B0604020202020204" pitchFamily="34" charset="0"/>
              <a:buNone/>
              <a:defRPr sz="2400"/>
            </a:lvl1pPr>
            <a:lvl2pPr marL="171403" indent="-171403">
              <a:spcBef>
                <a:spcPts val="1200"/>
              </a:spcBef>
              <a:buFont typeface="Arial" panose="020B0604020202020204" pitchFamily="34" charset="0"/>
              <a:buChar char="•"/>
              <a:defRPr sz="2000"/>
            </a:lvl2pPr>
            <a:lvl3pPr marL="171403" indent="-171403">
              <a:spcBef>
                <a:spcPts val="1200"/>
              </a:spcBef>
              <a:buFont typeface="Arial" panose="020B0604020202020204" pitchFamily="34" charset="0"/>
              <a:buChar char="•"/>
              <a:defRPr sz="2000"/>
            </a:lvl3pPr>
            <a:lvl4pPr marL="171403" indent="-171403">
              <a:spcBef>
                <a:spcPts val="1200"/>
              </a:spcBef>
              <a:buFont typeface="Arial" panose="020B0604020202020204" pitchFamily="34" charset="0"/>
              <a:buChar char="•"/>
              <a:defRPr sz="2000"/>
            </a:lvl4pPr>
            <a:lvl5pPr marL="171403" indent="-171403">
              <a:spcBef>
                <a:spcPts val="1200"/>
              </a:spcBef>
              <a:buFont typeface="Arial" panose="020B0604020202020204" pitchFamily="34" charset="0"/>
              <a:buChar char="•"/>
              <a:defRPr sz="2000"/>
            </a:lvl5pPr>
            <a:lvl6pPr marL="171403" indent="-171403">
              <a:spcBef>
                <a:spcPts val="1200"/>
              </a:spcBef>
              <a:buFont typeface="Arial" panose="020B0604020202020204" pitchFamily="34" charset="0"/>
              <a:buChar char="•"/>
              <a:defRPr sz="2000"/>
            </a:lvl6pPr>
            <a:lvl7pPr marL="171403" indent="-171403">
              <a:spcBef>
                <a:spcPts val="1200"/>
              </a:spcBef>
              <a:buFont typeface="Arial" panose="020B0604020202020204" pitchFamily="34" charset="0"/>
              <a:buChar char="•"/>
              <a:defRPr sz="2000"/>
            </a:lvl7pPr>
            <a:lvl8pPr marL="171403" indent="-171403">
              <a:spcBef>
                <a:spcPts val="1200"/>
              </a:spcBef>
              <a:buFont typeface="Arial" panose="020B0604020202020204" pitchFamily="34" charset="0"/>
              <a:buChar char="•"/>
              <a:defRPr sz="2000"/>
            </a:lvl8pPr>
            <a:lvl9pPr marL="171403" indent="-171403">
              <a:spcBef>
                <a:spcPts val="1200"/>
              </a:spcBef>
              <a:buFont typeface="Arial" panose="020B0604020202020204" pitchFamily="34" charset="0"/>
              <a:buChar char="•"/>
              <a:defRPr sz="2000"/>
            </a:lvl9pPr>
          </a:lstStyle>
          <a:p>
            <a:pPr lvl="0"/>
            <a:r>
              <a:rPr lang="en-US"/>
              <a:t>Click to edit Master text styles</a:t>
            </a:r>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2" cy="2011680"/>
          </a:xfrm>
        </p:spPr>
        <p:txBody>
          <a:bodyPr anchor="ctr">
            <a:noAutofit/>
          </a:bodyPr>
          <a:lstStyle>
            <a:lvl1pPr marL="0" indent="0">
              <a:spcBef>
                <a:spcPts val="1200"/>
              </a:spcBef>
              <a:buFont typeface="Arial" panose="020B0604020202020204" pitchFamily="34" charset="0"/>
              <a:buNone/>
              <a:defRPr sz="2400"/>
            </a:lvl1pPr>
            <a:lvl2pPr marL="171403" indent="-171403">
              <a:spcBef>
                <a:spcPts val="1200"/>
              </a:spcBef>
              <a:buFont typeface="Arial" panose="020B0604020202020204" pitchFamily="34" charset="0"/>
              <a:buChar char="•"/>
              <a:defRPr sz="2000"/>
            </a:lvl2pPr>
            <a:lvl3pPr marL="171403" indent="-171403">
              <a:spcBef>
                <a:spcPts val="1200"/>
              </a:spcBef>
              <a:buFont typeface="Arial" panose="020B0604020202020204" pitchFamily="34" charset="0"/>
              <a:buChar char="•"/>
              <a:defRPr sz="2000"/>
            </a:lvl3pPr>
            <a:lvl4pPr marL="171403" indent="-171403">
              <a:spcBef>
                <a:spcPts val="1200"/>
              </a:spcBef>
              <a:buFont typeface="Arial" panose="020B0604020202020204" pitchFamily="34" charset="0"/>
              <a:buChar char="•"/>
              <a:defRPr sz="2000"/>
            </a:lvl4pPr>
            <a:lvl5pPr marL="171403" indent="-171403">
              <a:spcBef>
                <a:spcPts val="1200"/>
              </a:spcBef>
              <a:buFont typeface="Arial" panose="020B0604020202020204" pitchFamily="34" charset="0"/>
              <a:buChar char="•"/>
              <a:defRPr sz="2000"/>
            </a:lvl5pPr>
            <a:lvl6pPr marL="171403" indent="-171403">
              <a:spcBef>
                <a:spcPts val="1200"/>
              </a:spcBef>
              <a:buFont typeface="Arial" panose="020B0604020202020204" pitchFamily="34" charset="0"/>
              <a:buChar char="•"/>
              <a:defRPr sz="2000"/>
            </a:lvl6pPr>
            <a:lvl7pPr marL="171403" indent="-171403">
              <a:spcBef>
                <a:spcPts val="1200"/>
              </a:spcBef>
              <a:buFont typeface="Arial" panose="020B0604020202020204" pitchFamily="34" charset="0"/>
              <a:buChar char="•"/>
              <a:defRPr sz="2000"/>
            </a:lvl7pPr>
            <a:lvl8pPr marL="171403" indent="-171403">
              <a:spcBef>
                <a:spcPts val="1200"/>
              </a:spcBef>
              <a:buFont typeface="Arial" panose="020B0604020202020204" pitchFamily="34" charset="0"/>
              <a:buChar char="•"/>
              <a:defRPr sz="2000"/>
            </a:lvl8pPr>
            <a:lvl9pPr marL="171403" indent="-171403">
              <a:spcBef>
                <a:spcPts val="1200"/>
              </a:spcBef>
              <a:buFont typeface="Arial" panose="020B0604020202020204" pitchFamily="34" charset="0"/>
              <a:buChar char="•"/>
              <a:defRPr sz="2000"/>
            </a:lvl9pPr>
          </a:lstStyle>
          <a:p>
            <a:pPr lvl="0"/>
            <a:r>
              <a:rPr lang="en-US"/>
              <a:t>Click to 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7" name="Text Placeholder 11"/>
          <p:cNvSpPr>
            <a:spLocks noGrp="1"/>
          </p:cNvSpPr>
          <p:nvPr>
            <p:ph type="body" sz="quarter" idx="17"/>
          </p:nvPr>
        </p:nvSpPr>
        <p:spPr>
          <a:xfrm>
            <a:off x="2436810" y="3931920"/>
            <a:ext cx="3505202" cy="2011680"/>
          </a:xfrm>
        </p:spPr>
        <p:txBody>
          <a:bodyPr anchor="ctr">
            <a:noAutofit/>
          </a:bodyPr>
          <a:lstStyle>
            <a:lvl1pPr marL="0" indent="0">
              <a:spcBef>
                <a:spcPts val="1200"/>
              </a:spcBef>
              <a:buFont typeface="Arial" panose="020B0604020202020204" pitchFamily="34" charset="0"/>
              <a:buNone/>
              <a:defRPr sz="2400"/>
            </a:lvl1pPr>
            <a:lvl2pPr marL="171403" indent="-171403">
              <a:spcBef>
                <a:spcPts val="1200"/>
              </a:spcBef>
              <a:buFont typeface="Arial" panose="020B0604020202020204" pitchFamily="34" charset="0"/>
              <a:buChar char="•"/>
              <a:defRPr sz="2000"/>
            </a:lvl2pPr>
            <a:lvl3pPr marL="171403" indent="-171403">
              <a:spcBef>
                <a:spcPts val="1200"/>
              </a:spcBef>
              <a:buFont typeface="Arial" panose="020B0604020202020204" pitchFamily="34" charset="0"/>
              <a:buChar char="•"/>
              <a:defRPr sz="2000"/>
            </a:lvl3pPr>
            <a:lvl4pPr marL="171403" indent="-171403">
              <a:spcBef>
                <a:spcPts val="1200"/>
              </a:spcBef>
              <a:buFont typeface="Arial" panose="020B0604020202020204" pitchFamily="34" charset="0"/>
              <a:buChar char="•"/>
              <a:defRPr sz="2000"/>
            </a:lvl4pPr>
            <a:lvl5pPr marL="171403" indent="-171403">
              <a:spcBef>
                <a:spcPts val="1200"/>
              </a:spcBef>
              <a:buFont typeface="Arial" panose="020B0604020202020204" pitchFamily="34" charset="0"/>
              <a:buChar char="•"/>
              <a:defRPr sz="2000"/>
            </a:lvl5pPr>
            <a:lvl6pPr marL="171403" indent="-171403">
              <a:spcBef>
                <a:spcPts val="1200"/>
              </a:spcBef>
              <a:buFont typeface="Arial" panose="020B0604020202020204" pitchFamily="34" charset="0"/>
              <a:buChar char="•"/>
              <a:defRPr sz="2000"/>
            </a:lvl6pPr>
            <a:lvl7pPr marL="171403" indent="-171403">
              <a:spcBef>
                <a:spcPts val="1200"/>
              </a:spcBef>
              <a:buFont typeface="Arial" panose="020B0604020202020204" pitchFamily="34" charset="0"/>
              <a:buChar char="•"/>
              <a:defRPr sz="2000"/>
            </a:lvl7pPr>
            <a:lvl8pPr marL="171403" indent="-171403">
              <a:spcBef>
                <a:spcPts val="1200"/>
              </a:spcBef>
              <a:buFont typeface="Arial" panose="020B0604020202020204" pitchFamily="34" charset="0"/>
              <a:buChar char="•"/>
              <a:defRPr sz="2000"/>
            </a:lvl8pPr>
            <a:lvl9pPr marL="171403" indent="-171403">
              <a:spcBef>
                <a:spcPts val="1200"/>
              </a:spcBef>
              <a:buFont typeface="Arial" panose="020B0604020202020204" pitchFamily="34" charset="0"/>
              <a:buChar char="•"/>
              <a:defRPr sz="2000"/>
            </a:lvl9pPr>
          </a:lstStyle>
          <a:p>
            <a:pPr lvl="0"/>
            <a:r>
              <a:rPr lang="en-US"/>
              <a:t>Click to edit Master text styles</a:t>
            </a:r>
          </a:p>
        </p:txBody>
      </p:sp>
      <p:sp>
        <p:nvSpPr>
          <p:cNvPr id="18" name="Text Placeholder 11"/>
          <p:cNvSpPr>
            <a:spLocks noGrp="1"/>
          </p:cNvSpPr>
          <p:nvPr>
            <p:ph type="body" sz="quarter" idx="18"/>
          </p:nvPr>
        </p:nvSpPr>
        <p:spPr>
          <a:xfrm>
            <a:off x="8151812" y="3931920"/>
            <a:ext cx="3505202" cy="2011680"/>
          </a:xfrm>
        </p:spPr>
        <p:txBody>
          <a:bodyPr anchor="ctr">
            <a:noAutofit/>
          </a:bodyPr>
          <a:lstStyle>
            <a:lvl1pPr marL="0" indent="0">
              <a:spcBef>
                <a:spcPts val="1200"/>
              </a:spcBef>
              <a:buFont typeface="Arial" panose="020B0604020202020204" pitchFamily="34" charset="0"/>
              <a:buNone/>
              <a:defRPr sz="2400"/>
            </a:lvl1pPr>
            <a:lvl2pPr marL="171403" indent="-171403">
              <a:spcBef>
                <a:spcPts val="1200"/>
              </a:spcBef>
              <a:buFont typeface="Arial" panose="020B0604020202020204" pitchFamily="34" charset="0"/>
              <a:buChar char="•"/>
              <a:defRPr sz="2000"/>
            </a:lvl2pPr>
            <a:lvl3pPr marL="171403" indent="-171403">
              <a:spcBef>
                <a:spcPts val="1200"/>
              </a:spcBef>
              <a:buFont typeface="Arial" panose="020B0604020202020204" pitchFamily="34" charset="0"/>
              <a:buChar char="•"/>
              <a:defRPr sz="2000"/>
            </a:lvl3pPr>
            <a:lvl4pPr marL="171403" indent="-171403">
              <a:spcBef>
                <a:spcPts val="1200"/>
              </a:spcBef>
              <a:buFont typeface="Arial" panose="020B0604020202020204" pitchFamily="34" charset="0"/>
              <a:buChar char="•"/>
              <a:defRPr sz="2000"/>
            </a:lvl4pPr>
            <a:lvl5pPr marL="171403" indent="-171403">
              <a:spcBef>
                <a:spcPts val="1200"/>
              </a:spcBef>
              <a:buFont typeface="Arial" panose="020B0604020202020204" pitchFamily="34" charset="0"/>
              <a:buChar char="•"/>
              <a:defRPr sz="2000"/>
            </a:lvl5pPr>
            <a:lvl6pPr marL="171403" indent="-171403">
              <a:spcBef>
                <a:spcPts val="1200"/>
              </a:spcBef>
              <a:buFont typeface="Arial" panose="020B0604020202020204" pitchFamily="34" charset="0"/>
              <a:buChar char="•"/>
              <a:defRPr sz="2000"/>
            </a:lvl6pPr>
            <a:lvl7pPr marL="171403" indent="-171403">
              <a:spcBef>
                <a:spcPts val="1200"/>
              </a:spcBef>
              <a:buFont typeface="Arial" panose="020B0604020202020204" pitchFamily="34" charset="0"/>
              <a:buChar char="•"/>
              <a:defRPr sz="2000"/>
            </a:lvl7pPr>
            <a:lvl8pPr marL="171403" indent="-171403">
              <a:spcBef>
                <a:spcPts val="1200"/>
              </a:spcBef>
              <a:buFont typeface="Arial" panose="020B0604020202020204" pitchFamily="34" charset="0"/>
              <a:buChar char="•"/>
              <a:defRPr sz="2000"/>
            </a:lvl8pPr>
            <a:lvl9pPr marL="171403" indent="-171403">
              <a:spcBef>
                <a:spcPts val="1200"/>
              </a:spcBef>
              <a:buFont typeface="Arial" panose="020B0604020202020204" pitchFamily="34" charset="0"/>
              <a:buChar char="•"/>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428125018"/>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2" name="Title 1" descr="A large metric can be called out here in font size 166pt, Calibri"/>
          <p:cNvSpPr>
            <a:spLocks noGrp="1"/>
          </p:cNvSpPr>
          <p:nvPr>
            <p:ph type="title" hasCustomPrompt="1"/>
          </p:nvPr>
        </p:nvSpPr>
        <p:spPr>
          <a:xfrm>
            <a:off x="760420" y="1524000"/>
            <a:ext cx="4076699" cy="2743200"/>
          </a:xfrm>
        </p:spPr>
        <p:txBody>
          <a:bodyPr anchor="ctr"/>
          <a:lstStyle>
            <a:lvl1pPr algn="r">
              <a:defRPr sz="16700" b="1">
                <a:solidFill>
                  <a:schemeClr val="accent5"/>
                </a:solidFill>
              </a:defRPr>
            </a:lvl1pPr>
          </a:lstStyle>
          <a:p>
            <a:r>
              <a:rPr lang="en-US" dirty="0"/>
              <a:t>XX</a:t>
            </a:r>
          </a:p>
        </p:txBody>
      </p:sp>
      <p:sp>
        <p:nvSpPr>
          <p:cNvPr id="12" name="Text Placeholder 11"/>
          <p:cNvSpPr>
            <a:spLocks noGrp="1"/>
          </p:cNvSpPr>
          <p:nvPr>
            <p:ph type="body" sz="quarter" idx="15"/>
          </p:nvPr>
        </p:nvSpPr>
        <p:spPr>
          <a:xfrm>
            <a:off x="5256219" y="1524000"/>
            <a:ext cx="5029201" cy="2743200"/>
          </a:xfrm>
        </p:spPr>
        <p:txBody>
          <a:bodyPr anchor="ctr">
            <a:noAutofit/>
          </a:bodyPr>
          <a:lstStyle>
            <a:lvl1pPr marL="0" indent="0">
              <a:spcBef>
                <a:spcPts val="1200"/>
              </a:spcBef>
              <a:buFont typeface="Arial" panose="020B0604020202020204" pitchFamily="34" charset="0"/>
              <a:buNone/>
              <a:defRPr sz="2800"/>
            </a:lvl1pPr>
            <a:lvl2pPr marL="171403" indent="-171403">
              <a:spcBef>
                <a:spcPts val="1200"/>
              </a:spcBef>
              <a:buFont typeface="Arial" panose="020B0604020202020204" pitchFamily="34" charset="0"/>
              <a:buChar char="•"/>
              <a:defRPr sz="2000"/>
            </a:lvl2pPr>
            <a:lvl3pPr marL="171403" indent="-171403">
              <a:spcBef>
                <a:spcPts val="1200"/>
              </a:spcBef>
              <a:buFont typeface="Arial" panose="020B0604020202020204" pitchFamily="34" charset="0"/>
              <a:buChar char="•"/>
              <a:defRPr sz="2000"/>
            </a:lvl3pPr>
            <a:lvl4pPr marL="171403" indent="-171403">
              <a:spcBef>
                <a:spcPts val="1200"/>
              </a:spcBef>
              <a:buFont typeface="Arial" panose="020B0604020202020204" pitchFamily="34" charset="0"/>
              <a:buChar char="•"/>
              <a:defRPr sz="2000"/>
            </a:lvl4pPr>
            <a:lvl5pPr marL="171403" indent="-171403">
              <a:spcBef>
                <a:spcPts val="1200"/>
              </a:spcBef>
              <a:buFont typeface="Arial" panose="020B0604020202020204" pitchFamily="34" charset="0"/>
              <a:buChar char="•"/>
              <a:defRPr sz="2000"/>
            </a:lvl5pPr>
            <a:lvl6pPr marL="171403" indent="-171403">
              <a:spcBef>
                <a:spcPts val="1200"/>
              </a:spcBef>
              <a:buFont typeface="Arial" panose="020B0604020202020204" pitchFamily="34" charset="0"/>
              <a:buChar char="•"/>
              <a:defRPr sz="2000"/>
            </a:lvl6pPr>
            <a:lvl7pPr marL="171403" indent="-171403">
              <a:spcBef>
                <a:spcPts val="1200"/>
              </a:spcBef>
              <a:buFont typeface="Arial" panose="020B0604020202020204" pitchFamily="34" charset="0"/>
              <a:buChar char="•"/>
              <a:defRPr sz="2000"/>
            </a:lvl7pPr>
            <a:lvl8pPr marL="171403" indent="-171403">
              <a:spcBef>
                <a:spcPts val="1200"/>
              </a:spcBef>
              <a:buFont typeface="Arial" panose="020B0604020202020204" pitchFamily="34" charset="0"/>
              <a:buChar char="•"/>
              <a:defRPr sz="2000"/>
            </a:lvl8pPr>
            <a:lvl9pPr marL="171403" indent="-171403">
              <a:spcBef>
                <a:spcPts val="1200"/>
              </a:spcBef>
              <a:buFont typeface="Arial" panose="020B0604020202020204" pitchFamily="34" charset="0"/>
              <a:buChar char="•"/>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73938650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1821" y="739784"/>
            <a:ext cx="11125199"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081" indent="0" algn="ctr">
              <a:buNone/>
              <a:defRPr>
                <a:solidFill>
                  <a:schemeClr val="tx1">
                    <a:tint val="75000"/>
                  </a:schemeClr>
                </a:solidFill>
              </a:defRPr>
            </a:lvl2pPr>
            <a:lvl3pPr marL="914171" indent="0" algn="ctr">
              <a:buNone/>
              <a:defRPr>
                <a:solidFill>
                  <a:schemeClr val="tx1">
                    <a:tint val="75000"/>
                  </a:schemeClr>
                </a:solidFill>
              </a:defRPr>
            </a:lvl3pPr>
            <a:lvl4pPr marL="1371256" indent="0" algn="ctr">
              <a:buNone/>
              <a:defRPr>
                <a:solidFill>
                  <a:schemeClr val="tx1">
                    <a:tint val="75000"/>
                  </a:schemeClr>
                </a:solidFill>
              </a:defRPr>
            </a:lvl4pPr>
            <a:lvl5pPr marL="1828344" indent="0" algn="ctr">
              <a:buNone/>
              <a:defRPr>
                <a:solidFill>
                  <a:schemeClr val="tx1">
                    <a:tint val="75000"/>
                  </a:schemeClr>
                </a:solidFill>
              </a:defRPr>
            </a:lvl5pPr>
            <a:lvl6pPr marL="2285425" indent="0" algn="ctr">
              <a:buNone/>
              <a:defRPr>
                <a:solidFill>
                  <a:schemeClr val="tx1">
                    <a:tint val="75000"/>
                  </a:schemeClr>
                </a:solidFill>
              </a:defRPr>
            </a:lvl6pPr>
            <a:lvl7pPr marL="2742515" indent="0" algn="ctr">
              <a:buNone/>
              <a:defRPr>
                <a:solidFill>
                  <a:schemeClr val="tx1">
                    <a:tint val="75000"/>
                  </a:schemeClr>
                </a:solidFill>
              </a:defRPr>
            </a:lvl7pPr>
            <a:lvl8pPr marL="3199600" indent="0" algn="ctr">
              <a:buNone/>
              <a:defRPr>
                <a:solidFill>
                  <a:schemeClr val="tx1">
                    <a:tint val="75000"/>
                  </a:schemeClr>
                </a:solidFill>
              </a:defRPr>
            </a:lvl8pPr>
            <a:lvl9pPr marL="3656688"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BCD2CDC6-9352-4ED5-B272-74DDB6DCFEAF}" type="datetime1">
              <a:rPr lang="en-US"/>
              <a:pPr/>
              <a:t>2/28/2021</a:t>
            </a:fld>
            <a:endParaRPr dirty="0"/>
          </a:p>
        </p:txBody>
      </p:sp>
      <p:sp>
        <p:nvSpPr>
          <p:cNvPr id="11" name="TextBox 10"/>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2" y="6934200"/>
            <a:ext cx="381661" cy="182880"/>
          </a:xfrm>
        </p:spPr>
        <p:txBody>
          <a:bodyPr/>
          <a:lstStyle/>
          <a:p>
            <a:fld id="{C51EAA63-D034-42AE-91FA-B13B9518C7BE}" type="slidenum">
              <a:rPr/>
              <a:pPr/>
              <a:t>‹#›</a:t>
            </a:fld>
            <a:endParaRPr dirty="0"/>
          </a:p>
        </p:txBody>
      </p:sp>
      <p:pic>
        <p:nvPicPr>
          <p:cNvPr id="9"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2404157434"/>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a:t>Click to edit Master title style</a:t>
            </a:r>
            <a:endParaRPr dirty="0"/>
          </a:p>
        </p:txBody>
      </p:sp>
      <p:sp>
        <p:nvSpPr>
          <p:cNvPr id="3" name="Text Placeholder 2"/>
          <p:cNvSpPr>
            <a:spLocks noGrp="1"/>
          </p:cNvSpPr>
          <p:nvPr>
            <p:ph type="body" idx="1"/>
          </p:nvPr>
        </p:nvSpPr>
        <p:spPr>
          <a:xfrm>
            <a:off x="531812" y="1524000"/>
            <a:ext cx="5413249" cy="762000"/>
          </a:xfrm>
        </p:spPr>
        <p:txBody>
          <a:bodyPr anchor="ctr">
            <a:noAutofit/>
          </a:bodyPr>
          <a:lstStyle>
            <a:lvl1pPr marL="0" indent="0">
              <a:spcBef>
                <a:spcPts val="0"/>
              </a:spcBef>
              <a:buNone/>
              <a:defRPr sz="2800" b="1"/>
            </a:lvl1pPr>
            <a:lvl2pPr marL="457081" indent="0">
              <a:buNone/>
              <a:defRPr sz="2000" b="1"/>
            </a:lvl2pPr>
            <a:lvl3pPr marL="914171" indent="0">
              <a:buNone/>
              <a:defRPr sz="1900" b="1"/>
            </a:lvl3pPr>
            <a:lvl4pPr marL="1371256" indent="0">
              <a:buNone/>
              <a:defRPr sz="1600" b="1"/>
            </a:lvl4pPr>
            <a:lvl5pPr marL="1828344" indent="0">
              <a:buNone/>
              <a:defRPr sz="1600" b="1"/>
            </a:lvl5pPr>
            <a:lvl6pPr marL="2285425" indent="0">
              <a:buNone/>
              <a:defRPr sz="1600" b="1"/>
            </a:lvl6pPr>
            <a:lvl7pPr marL="2742515" indent="0">
              <a:buNone/>
              <a:defRPr sz="1600" b="1"/>
            </a:lvl7pPr>
            <a:lvl8pPr marL="3199600" indent="0">
              <a:buNone/>
              <a:defRPr sz="1600" b="1"/>
            </a:lvl8pPr>
            <a:lvl9pPr marL="3656688" indent="0">
              <a:buNone/>
              <a:defRPr sz="1600" b="1"/>
            </a:lvl9pPr>
          </a:lstStyle>
          <a:p>
            <a:pPr lvl="0"/>
            <a:r>
              <a:rPr lang="en-US"/>
              <a:t>Click to edit Master text styles</a:t>
            </a:r>
          </a:p>
        </p:txBody>
      </p:sp>
      <p:sp>
        <p:nvSpPr>
          <p:cNvPr id="4" name="Content Placeholder 3"/>
          <p:cNvSpPr>
            <a:spLocks noGrp="1"/>
          </p:cNvSpPr>
          <p:nvPr>
            <p:ph sz="half" idx="2"/>
          </p:nvPr>
        </p:nvSpPr>
        <p:spPr>
          <a:xfrm>
            <a:off x="531812" y="2362200"/>
            <a:ext cx="5413249" cy="3581400"/>
          </a:xfrm>
        </p:spPr>
        <p:txBody>
          <a:bodyPr>
            <a:noAutofit/>
          </a:bodyPr>
          <a:lstStyle>
            <a:lvl1pPr>
              <a:defRPr sz="2800"/>
            </a:lvl1pPr>
            <a:lvl2pPr>
              <a:defRPr sz="2400"/>
            </a:lvl2pPr>
            <a:lvl3pPr>
              <a:defRPr sz="2000"/>
            </a:lvl3pPr>
            <a:lvl4pPr>
              <a:defRPr sz="19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3"/>
          </p:nvPr>
        </p:nvSpPr>
        <p:spPr>
          <a:xfrm>
            <a:off x="6243764" y="1524000"/>
            <a:ext cx="5413249" cy="762000"/>
          </a:xfrm>
        </p:spPr>
        <p:txBody>
          <a:bodyPr anchor="ctr">
            <a:noAutofit/>
          </a:bodyPr>
          <a:lstStyle>
            <a:lvl1pPr marL="0" indent="0">
              <a:spcBef>
                <a:spcPts val="0"/>
              </a:spcBef>
              <a:buNone/>
              <a:defRPr sz="2800" b="1"/>
            </a:lvl1pPr>
            <a:lvl2pPr marL="457081" indent="0">
              <a:buNone/>
              <a:defRPr sz="2000" b="1"/>
            </a:lvl2pPr>
            <a:lvl3pPr marL="914171" indent="0">
              <a:buNone/>
              <a:defRPr sz="1900" b="1"/>
            </a:lvl3pPr>
            <a:lvl4pPr marL="1371256" indent="0">
              <a:buNone/>
              <a:defRPr sz="1600" b="1"/>
            </a:lvl4pPr>
            <a:lvl5pPr marL="1828344" indent="0">
              <a:buNone/>
              <a:defRPr sz="1600" b="1"/>
            </a:lvl5pPr>
            <a:lvl6pPr marL="2285425" indent="0">
              <a:buNone/>
              <a:defRPr sz="1600" b="1"/>
            </a:lvl6pPr>
            <a:lvl7pPr marL="2742515" indent="0">
              <a:buNone/>
              <a:defRPr sz="1600" b="1"/>
            </a:lvl7pPr>
            <a:lvl8pPr marL="3199600" indent="0">
              <a:buNone/>
              <a:defRPr sz="1600" b="1"/>
            </a:lvl8pPr>
            <a:lvl9pPr marL="365668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3764" y="2362200"/>
            <a:ext cx="5413249" cy="3581400"/>
          </a:xfrm>
        </p:spPr>
        <p:txBody>
          <a:bodyPr>
            <a:noAutofit/>
          </a:bodyPr>
          <a:lstStyle>
            <a:lvl1pPr>
              <a:defRPr sz="2800"/>
            </a:lvl1pPr>
            <a:lvl2pPr>
              <a:defRPr sz="2400"/>
            </a:lvl2pPr>
            <a:lvl3pPr>
              <a:defRPr sz="2000"/>
            </a:lvl3pPr>
            <a:lvl4pPr>
              <a:defRPr sz="19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noAutofit/>
          </a:bodyPr>
          <a:lstStyle/>
          <a:p>
            <a:fld id="{35287FB7-DD26-4AD5-8D24-298016D86790}" type="datetime1">
              <a:rPr lang="en-US"/>
              <a:pPr/>
              <a:t>2/28/2021</a:t>
            </a:fld>
            <a:endParaRPr dirty="0"/>
          </a:p>
        </p:txBody>
      </p:sp>
      <p:sp>
        <p:nvSpPr>
          <p:cNvPr id="8" name="Footer Placeholder 7"/>
          <p:cNvSpPr>
            <a:spLocks noGrp="1"/>
          </p:cNvSpPr>
          <p:nvPr>
            <p:ph type="ftr" sz="quarter" idx="11"/>
          </p:nvPr>
        </p:nvSpPr>
        <p:spPr/>
        <p:txBody>
          <a:bodyPr>
            <a:noAutofit/>
          </a:bodyPr>
          <a:lstStyle/>
          <a:p>
            <a:r>
              <a:rPr dirty="0"/>
              <a:t>Oracle Confidential – Internal/Restricted/Highly Restricted</a:t>
            </a:r>
          </a:p>
        </p:txBody>
      </p:sp>
      <p:sp>
        <p:nvSpPr>
          <p:cNvPr id="9" name="Slide Number Placeholder 8"/>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val="378700187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2D99EC-ABE5-42A5-B15B-B8C044BE7365}" type="datetime1">
              <a:rPr lang="en-US"/>
              <a:pPr/>
              <a:t>2/28/2021</a:t>
            </a:fld>
            <a:endParaRPr dirty="0"/>
          </a:p>
        </p:txBody>
      </p:sp>
      <p:sp>
        <p:nvSpPr>
          <p:cNvPr id="4" name="Footer Placeholder 3"/>
          <p:cNvSpPr>
            <a:spLocks noGrp="1"/>
          </p:cNvSpPr>
          <p:nvPr>
            <p:ph type="ftr" sz="quarter" idx="11"/>
          </p:nvPr>
        </p:nvSpPr>
        <p:spPr/>
        <p:txBody>
          <a:bodyPr/>
          <a:lstStyle/>
          <a:p>
            <a:r>
              <a:rPr dirty="0"/>
              <a:t>Oracle Confidential – Internal/Restricted/Highly Restricted</a:t>
            </a:r>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337699384"/>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Click to edit Master title style</a:t>
            </a:r>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Date Placeholder 2"/>
          <p:cNvSpPr>
            <a:spLocks noGrp="1"/>
          </p:cNvSpPr>
          <p:nvPr>
            <p:ph type="dt" sz="half" idx="10"/>
          </p:nvPr>
        </p:nvSpPr>
        <p:spPr/>
        <p:txBody>
          <a:bodyPr/>
          <a:lstStyle/>
          <a:p>
            <a:fld id="{CD2D53DD-9B43-42E6-B664-927F3AEBDA21}" type="datetime1">
              <a:rPr lang="en-US"/>
              <a:pPr/>
              <a:t>2/28/2021</a:t>
            </a:fld>
            <a:endParaRPr dirty="0"/>
          </a:p>
        </p:txBody>
      </p:sp>
      <p:sp>
        <p:nvSpPr>
          <p:cNvPr id="4" name="Footer Placeholder 3"/>
          <p:cNvSpPr>
            <a:spLocks noGrp="1"/>
          </p:cNvSpPr>
          <p:nvPr>
            <p:ph type="ftr" sz="quarter" idx="11"/>
          </p:nvPr>
        </p:nvSpPr>
        <p:spPr/>
        <p:txBody>
          <a:bodyPr/>
          <a:lstStyle/>
          <a:p>
            <a:r>
              <a:rPr dirty="0"/>
              <a:t>Oracle Confidential – Internal/Restricted/Highly Restricted</a:t>
            </a:r>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4163620386"/>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3D265-744D-4F8C-A86B-A5B53F14B0D6}" type="datetime1">
              <a:rPr lang="en-US"/>
              <a:pPr/>
              <a:t>2/28/2021</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608229342"/>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Content Placeholder 2" descr="Chart using colors from the approved palette included here"/>
          <p:cNvSpPr>
            <a:spLocks noGrp="1"/>
          </p:cNvSpPr>
          <p:nvPr>
            <p:ph idx="1"/>
          </p:nvPr>
        </p:nvSpPr>
        <p:spPr>
          <a:xfrm>
            <a:off x="531662" y="1524000"/>
            <a:ext cx="7589520" cy="4419600"/>
          </a:xfrm>
        </p:spPr>
        <p:txBody>
          <a:bodyPr>
            <a:noAutofit/>
          </a:bodyPr>
          <a:lstStyle>
            <a:lvl1pPr>
              <a:defRPr sz="2800"/>
            </a:lvl1pPr>
            <a:lvl2pPr>
              <a:defRPr sz="2400"/>
            </a:lvl2pPr>
            <a:lvl3pPr>
              <a:defRPr sz="2000"/>
            </a:lvl3pPr>
            <a:lvl4pPr>
              <a:defRPr sz="19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777288" y="1524001"/>
            <a:ext cx="2879725" cy="4419600"/>
          </a:xfrm>
        </p:spPr>
        <p:txBody>
          <a:bodyPr>
            <a:noAutofit/>
          </a:bodyPr>
          <a:lstStyle>
            <a:lvl1pPr marL="0" indent="0">
              <a:buNone/>
              <a:defRPr sz="20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22C216A-5BF3-4B4A-AA09-367DB23952FA}"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457850703"/>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Picture Placeholder 2" descr="4-color photo can be included here"/>
          <p:cNvSpPr>
            <a:spLocks noGrp="1"/>
          </p:cNvSpPr>
          <p:nvPr>
            <p:ph type="pic" idx="1"/>
          </p:nvPr>
        </p:nvSpPr>
        <p:spPr bwMode="gray">
          <a:xfrm>
            <a:off x="531813" y="1524000"/>
            <a:ext cx="6095999" cy="4416725"/>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7008820" y="1524000"/>
            <a:ext cx="4648201" cy="4419600"/>
          </a:xfrm>
        </p:spPr>
        <p:txBody>
          <a:bodyPr>
            <a:noAutofit/>
          </a:bodyPr>
          <a:lstStyle>
            <a:lvl1pPr marL="0" indent="0">
              <a:buNone/>
              <a:defRPr sz="20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A3E2FA5-E451-48BD-84C5-AAF06D19CB12}"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058274766"/>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a:t>Click to edit Master title style</a:t>
            </a:r>
            <a:endParaRPr dirty="0"/>
          </a:p>
        </p:txBody>
      </p:sp>
      <p:sp>
        <p:nvSpPr>
          <p:cNvPr id="3" name="Picture Placeholder 2" descr="Two 4-color photos can be included here"/>
          <p:cNvSpPr>
            <a:spLocks noGrp="1"/>
          </p:cNvSpPr>
          <p:nvPr>
            <p:ph type="pic" idx="1"/>
          </p:nvPr>
        </p:nvSpPr>
        <p:spPr bwMode="gray">
          <a:xfrm>
            <a:off x="531812" y="1524000"/>
            <a:ext cx="5413249" cy="3474720"/>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531814" y="5105400"/>
            <a:ext cx="5410200" cy="838200"/>
          </a:xfrm>
        </p:spPr>
        <p:txBody>
          <a:bodyPr>
            <a:noAutofit/>
          </a:bodyPr>
          <a:lstStyle>
            <a:lvl1pPr marL="0" indent="0">
              <a:buNone/>
              <a:defRPr sz="19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6246811" y="1524000"/>
            <a:ext cx="5413249" cy="3474720"/>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10" name="Text Placeholder 3"/>
          <p:cNvSpPr>
            <a:spLocks noGrp="1"/>
          </p:cNvSpPr>
          <p:nvPr>
            <p:ph type="body" sz="half" idx="14"/>
          </p:nvPr>
        </p:nvSpPr>
        <p:spPr>
          <a:xfrm>
            <a:off x="6246812" y="5105400"/>
            <a:ext cx="5410200" cy="838200"/>
          </a:xfrm>
        </p:spPr>
        <p:txBody>
          <a:bodyPr>
            <a:noAutofit/>
          </a:bodyPr>
          <a:lstStyle>
            <a:lvl1pPr marL="0" indent="0">
              <a:buNone/>
              <a:defRPr sz="19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B64933-8490-48F1-856F-778E124FF883}"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90898225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Picture Placeholder 2" descr="Three 4-color photos can be included here"/>
          <p:cNvSpPr>
            <a:spLocks noGrp="1"/>
          </p:cNvSpPr>
          <p:nvPr>
            <p:ph type="pic" idx="1"/>
          </p:nvPr>
        </p:nvSpPr>
        <p:spPr bwMode="gray">
          <a:xfrm>
            <a:off x="531814" y="1524000"/>
            <a:ext cx="3474720" cy="3048000"/>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531814" y="4701399"/>
            <a:ext cx="3474720" cy="1242204"/>
          </a:xfrm>
        </p:spPr>
        <p:txBody>
          <a:bodyPr>
            <a:noAutofit/>
          </a:bodyPr>
          <a:lstStyle>
            <a:lvl1pPr marL="0" indent="0">
              <a:buNone/>
              <a:defRPr sz="19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cxnSp>
        <p:nvCxnSpPr>
          <p:cNvPr id="11" name="Straight Connector 10"/>
          <p:cNvCxnSpPr/>
          <p:nvPr/>
        </p:nvCxnSpPr>
        <p:spPr bwMode="ltGray">
          <a:xfrm>
            <a:off x="4189411"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4357055" y="1524000"/>
            <a:ext cx="3474720" cy="3048000"/>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10" name="Text Placeholder 3"/>
          <p:cNvSpPr>
            <a:spLocks noGrp="1"/>
          </p:cNvSpPr>
          <p:nvPr>
            <p:ph type="body" sz="half" idx="14"/>
          </p:nvPr>
        </p:nvSpPr>
        <p:spPr>
          <a:xfrm>
            <a:off x="4357055" y="4701399"/>
            <a:ext cx="3474720" cy="1242204"/>
          </a:xfrm>
        </p:spPr>
        <p:txBody>
          <a:bodyPr>
            <a:noAutofit/>
          </a:bodyPr>
          <a:lstStyle>
            <a:lvl1pPr marL="0" indent="0">
              <a:buNone/>
              <a:defRPr sz="19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3" name="Picture Placeholder 2"/>
          <p:cNvSpPr>
            <a:spLocks noGrp="1"/>
          </p:cNvSpPr>
          <p:nvPr>
            <p:ph type="pic" idx="15"/>
          </p:nvPr>
        </p:nvSpPr>
        <p:spPr bwMode="gray">
          <a:xfrm>
            <a:off x="8182292" y="1524000"/>
            <a:ext cx="3474720" cy="3048000"/>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14" name="Text Placeholder 3"/>
          <p:cNvSpPr>
            <a:spLocks noGrp="1"/>
          </p:cNvSpPr>
          <p:nvPr>
            <p:ph type="body" sz="half" idx="16"/>
          </p:nvPr>
        </p:nvSpPr>
        <p:spPr>
          <a:xfrm>
            <a:off x="8182292" y="4701399"/>
            <a:ext cx="3474720" cy="1242204"/>
          </a:xfrm>
        </p:spPr>
        <p:txBody>
          <a:bodyPr>
            <a:noAutofit/>
          </a:bodyPr>
          <a:lstStyle>
            <a:lvl1pPr marL="0" indent="0">
              <a:buNone/>
              <a:defRPr sz="19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6F5346-BDDE-46E4-B222-C487F9E706DD}"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790854713"/>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endParaRPr dirty="0"/>
          </a:p>
        </p:txBody>
      </p:sp>
      <p:pic>
        <p:nvPicPr>
          <p:cNvPr id="2" name="Picture 1" descr="Photos, screen captures, graphics can be inserted in a white mobile phone and tabl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6725" y="1522834"/>
            <a:ext cx="6495365" cy="4567423"/>
          </a:xfrm>
          <a:prstGeom prst="rect">
            <a:avLst/>
          </a:prstGeom>
        </p:spPr>
      </p:pic>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2" name="Picture 11" descr="Photos, screen captures, graphics can be inserted in a white mobile phone and tablet"/>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1770063" y="1828801"/>
            <a:ext cx="1840875" cy="3887139"/>
          </a:xfrm>
          <a:prstGeom prst="rect">
            <a:avLst/>
          </a:prstGeom>
        </p:spPr>
      </p:pic>
      <p:sp>
        <p:nvSpPr>
          <p:cNvPr id="13" name="Picture Placeholder 2"/>
          <p:cNvSpPr>
            <a:spLocks noGrp="1"/>
          </p:cNvSpPr>
          <p:nvPr>
            <p:ph type="pic" idx="1"/>
          </p:nvPr>
        </p:nvSpPr>
        <p:spPr bwMode="gray">
          <a:xfrm>
            <a:off x="1888693" y="2372664"/>
            <a:ext cx="1618488" cy="2834640"/>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Tree>
    <p:extLst>
      <p:ext uri="{BB962C8B-B14F-4D97-AF65-F5344CB8AC3E}">
        <p14:creationId xmlns:p14="http://schemas.microsoft.com/office/powerpoint/2010/main" val="745444510"/>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5" y="406400"/>
            <a:ext cx="5852160" cy="889000"/>
          </a:xfrm>
        </p:spPr>
        <p:txBody>
          <a:bodyPr anchor="b">
            <a:noAutofit/>
          </a:bodyPr>
          <a:lstStyle>
            <a:lvl1pPr algn="l">
              <a:defRPr sz="3600" b="0"/>
            </a:lvl1pPr>
          </a:lstStyle>
          <a:p>
            <a:r>
              <a:rPr lang="en-US" dirty="0"/>
              <a:t>Click to edit Master title style</a:t>
            </a:r>
            <a:endParaRPr dirty="0"/>
          </a:p>
        </p:txBody>
      </p:sp>
      <p:pic>
        <p:nvPicPr>
          <p:cNvPr id="13" name="Picture 12" descr="Photos, screen captures, graphics can be inserted in a white mobile phone and tablet"/>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960812" y="1905001"/>
            <a:ext cx="1840875" cy="3887139"/>
          </a:xfrm>
          <a:prstGeom prst="rect">
            <a:avLst/>
          </a:prstGeom>
        </p:spPr>
      </p:pic>
      <p:sp>
        <p:nvSpPr>
          <p:cNvPr id="14" name="Picture Placeholder 2"/>
          <p:cNvSpPr>
            <a:spLocks noGrp="1"/>
          </p:cNvSpPr>
          <p:nvPr>
            <p:ph type="pic" idx="1"/>
          </p:nvPr>
        </p:nvSpPr>
        <p:spPr bwMode="gray">
          <a:xfrm>
            <a:off x="4079443" y="2448864"/>
            <a:ext cx="1618488" cy="2834640"/>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pic>
        <p:nvPicPr>
          <p:cNvPr id="10" name="Picture 9" descr="Photos, screen captures, graphics can be inserted in a white mobile phone and tablet"/>
          <p:cNvPicPr>
            <a:picLocks noChangeAspect="1"/>
          </p:cNvPicPr>
          <p:nvPr/>
        </p:nvPicPr>
        <p:blipFill rotWithShape="1">
          <a:blip r:embed="rId3" cstate="print">
            <a:extLst>
              <a:ext uri="{28A0092B-C50C-407E-A947-70E740481C1C}">
                <a14:useLocalDpi xmlns:a14="http://schemas.microsoft.com/office/drawing/2010/main" val="0"/>
              </a:ext>
            </a:extLst>
          </a:blip>
          <a:srcRect r="7518"/>
          <a:stretch/>
        </p:blipFill>
        <p:spPr>
          <a:xfrm rot="5400000">
            <a:off x="5748385" y="1113567"/>
            <a:ext cx="6007047" cy="4567424"/>
          </a:xfrm>
          <a:prstGeom prst="rect">
            <a:avLst/>
          </a:prstGeom>
        </p:spPr>
      </p:pic>
      <p:sp>
        <p:nvSpPr>
          <p:cNvPr id="9" name="Picture Placeholder 2"/>
          <p:cNvSpPr>
            <a:spLocks noGrp="1"/>
          </p:cNvSpPr>
          <p:nvPr>
            <p:ph type="pic" idx="13"/>
          </p:nvPr>
        </p:nvSpPr>
        <p:spPr bwMode="gray">
          <a:xfrm>
            <a:off x="6747680" y="1013147"/>
            <a:ext cx="3962137" cy="5252348"/>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720634047"/>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0" name="Rectangle 9" descr="Full slide 4-color photo can be inserted here"/>
          <p:cNvSpPr/>
          <p:nvPr userDrawn="1"/>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sp>
        <p:nvSpPr>
          <p:cNvPr id="2" name="Title 1"/>
          <p:cNvSpPr>
            <a:spLocks noGrp="1"/>
          </p:cNvSpPr>
          <p:nvPr>
            <p:ph type="ctrTitle"/>
          </p:nvPr>
        </p:nvSpPr>
        <p:spPr>
          <a:xfrm>
            <a:off x="531813" y="739784"/>
            <a:ext cx="8763000"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081" indent="0" algn="ctr">
              <a:buNone/>
              <a:defRPr>
                <a:solidFill>
                  <a:schemeClr val="tx1">
                    <a:tint val="75000"/>
                  </a:schemeClr>
                </a:solidFill>
              </a:defRPr>
            </a:lvl2pPr>
            <a:lvl3pPr marL="914171" indent="0" algn="ctr">
              <a:buNone/>
              <a:defRPr>
                <a:solidFill>
                  <a:schemeClr val="tx1">
                    <a:tint val="75000"/>
                  </a:schemeClr>
                </a:solidFill>
              </a:defRPr>
            </a:lvl3pPr>
            <a:lvl4pPr marL="1371256" indent="0" algn="ctr">
              <a:buNone/>
              <a:defRPr>
                <a:solidFill>
                  <a:schemeClr val="tx1">
                    <a:tint val="75000"/>
                  </a:schemeClr>
                </a:solidFill>
              </a:defRPr>
            </a:lvl4pPr>
            <a:lvl5pPr marL="1828344" indent="0" algn="ctr">
              <a:buNone/>
              <a:defRPr>
                <a:solidFill>
                  <a:schemeClr val="tx1">
                    <a:tint val="75000"/>
                  </a:schemeClr>
                </a:solidFill>
              </a:defRPr>
            </a:lvl5pPr>
            <a:lvl6pPr marL="2285425" indent="0" algn="ctr">
              <a:buNone/>
              <a:defRPr>
                <a:solidFill>
                  <a:schemeClr val="tx1">
                    <a:tint val="75000"/>
                  </a:schemeClr>
                </a:solidFill>
              </a:defRPr>
            </a:lvl6pPr>
            <a:lvl7pPr marL="2742515" indent="0" algn="ctr">
              <a:buNone/>
              <a:defRPr>
                <a:solidFill>
                  <a:schemeClr val="tx1">
                    <a:tint val="75000"/>
                  </a:schemeClr>
                </a:solidFill>
              </a:defRPr>
            </a:lvl7pPr>
            <a:lvl8pPr marL="3199600" indent="0" algn="ctr">
              <a:buNone/>
              <a:defRPr>
                <a:solidFill>
                  <a:schemeClr val="tx1">
                    <a:tint val="75000"/>
                  </a:schemeClr>
                </a:solidFill>
              </a:defRPr>
            </a:lvl8pPr>
            <a:lvl9pPr marL="3656688"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3" y="3429452"/>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7C7481E7-6827-45FD-8717-13B961EEBD99}" type="datetime1">
              <a:rPr lang="en-US"/>
              <a:pPr/>
              <a:t>2/28/2021</a:t>
            </a:fld>
            <a:endParaRPr dirty="0"/>
          </a:p>
        </p:txBody>
      </p:sp>
      <p:sp>
        <p:nvSpPr>
          <p:cNvPr id="11" name="TextBox 10"/>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2" y="6934200"/>
            <a:ext cx="381661" cy="182880"/>
          </a:xfrm>
        </p:spPr>
        <p:txBody>
          <a:bodyPr/>
          <a:lstStyle>
            <a:lvl1pPr>
              <a:defRPr>
                <a:solidFill>
                  <a:srgbClr val="BDC1C5"/>
                </a:solidFill>
              </a:defRPr>
            </a:lvl1pPr>
          </a:lstStyle>
          <a:p>
            <a:fld id="{C51EAA63-D034-42AE-91FA-B13B9518C7BE}" type="slidenum">
              <a:rPr/>
              <a:pPr/>
              <a:t>‹#›</a:t>
            </a:fld>
            <a:endParaRPr dirty="0"/>
          </a:p>
        </p:txBody>
      </p:sp>
      <p:pic>
        <p:nvPicPr>
          <p:cNvPr id="12"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2687821401"/>
      </p:ext>
    </p:extLst>
  </p:cSld>
  <p:clrMapOvr>
    <a:masterClrMapping/>
  </p:clrMapOvr>
  <p:transition/>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257675" y="1584169"/>
            <a:ext cx="5829300" cy="4109595"/>
          </a:xfrm>
          <a:prstGeom prst="rect">
            <a:avLst/>
          </a:prstGeom>
        </p:spPr>
      </p:pic>
      <p:sp>
        <p:nvSpPr>
          <p:cNvPr id="16" name="Picture Placeholder 2"/>
          <p:cNvSpPr>
            <a:spLocks noGrp="1"/>
          </p:cNvSpPr>
          <p:nvPr>
            <p:ph type="pic" idx="13"/>
          </p:nvPr>
        </p:nvSpPr>
        <p:spPr bwMode="gray">
          <a:xfrm>
            <a:off x="4532312" y="1971679"/>
            <a:ext cx="5246688" cy="3324225"/>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1307" y="1981200"/>
            <a:ext cx="1877251" cy="3634952"/>
          </a:xfrm>
          <a:prstGeom prst="rect">
            <a:avLst/>
          </a:prstGeom>
        </p:spPr>
      </p:pic>
      <p:sp>
        <p:nvSpPr>
          <p:cNvPr id="18" name="Picture Placeholder 2"/>
          <p:cNvSpPr>
            <a:spLocks noGrp="1"/>
          </p:cNvSpPr>
          <p:nvPr>
            <p:ph type="pic" idx="1"/>
          </p:nvPr>
        </p:nvSpPr>
        <p:spPr bwMode="gray">
          <a:xfrm>
            <a:off x="1885139" y="2363140"/>
            <a:ext cx="1631568" cy="2894661"/>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Tree>
    <p:extLst>
      <p:ext uri="{BB962C8B-B14F-4D97-AF65-F5344CB8AC3E}">
        <p14:creationId xmlns:p14="http://schemas.microsoft.com/office/powerpoint/2010/main" val="860819270"/>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1" y="406400"/>
            <a:ext cx="5852160" cy="889000"/>
          </a:xfrm>
        </p:spPr>
        <p:txBody>
          <a:bodyPr anchor="b">
            <a:noAutofit/>
          </a:bodyPr>
          <a:lstStyle>
            <a:lvl1pPr algn="l">
              <a:defRPr sz="3600" b="0"/>
            </a:lvl1pPr>
          </a:lstStyle>
          <a:p>
            <a:r>
              <a:rPr lang="en-US" dirty="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val="0"/>
              </a:ext>
            </a:extLst>
          </a:blip>
          <a:srcRect r="3674"/>
          <a:stretch/>
        </p:blipFill>
        <p:spPr>
          <a:xfrm rot="5400000">
            <a:off x="5794274" y="1258782"/>
            <a:ext cx="5935471" cy="4345393"/>
          </a:xfrm>
          <a:prstGeom prst="rect">
            <a:avLst/>
          </a:prstGeom>
        </p:spPr>
      </p:pic>
      <p:sp>
        <p:nvSpPr>
          <p:cNvPr id="11" name="Picture Placeholder 2"/>
          <p:cNvSpPr>
            <a:spLocks noGrp="1"/>
          </p:cNvSpPr>
          <p:nvPr>
            <p:ph type="pic" idx="13"/>
          </p:nvPr>
        </p:nvSpPr>
        <p:spPr bwMode="gray">
          <a:xfrm>
            <a:off x="7019932" y="771532"/>
            <a:ext cx="3486149" cy="5534025"/>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61582" y="2019300"/>
            <a:ext cx="1877251" cy="3634952"/>
          </a:xfrm>
          <a:prstGeom prst="rect">
            <a:avLst/>
          </a:prstGeom>
        </p:spPr>
      </p:pic>
      <p:sp>
        <p:nvSpPr>
          <p:cNvPr id="18" name="Picture Placeholder 2"/>
          <p:cNvSpPr>
            <a:spLocks noGrp="1"/>
          </p:cNvSpPr>
          <p:nvPr>
            <p:ph type="pic" idx="14"/>
          </p:nvPr>
        </p:nvSpPr>
        <p:spPr bwMode="gray">
          <a:xfrm>
            <a:off x="4088968" y="2401240"/>
            <a:ext cx="1618488" cy="2894661"/>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Tree>
    <p:extLst>
      <p:ext uri="{BB962C8B-B14F-4D97-AF65-F5344CB8AC3E}">
        <p14:creationId xmlns:p14="http://schemas.microsoft.com/office/powerpoint/2010/main" val="187660172"/>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Metric with Picture">
    <p:spTree>
      <p:nvGrpSpPr>
        <p:cNvPr id="1" name=""/>
        <p:cNvGrpSpPr/>
        <p:nvPr/>
      </p:nvGrpSpPr>
      <p:grpSpPr>
        <a:xfrm>
          <a:off x="0" y="0"/>
          <a:ext cx="0" cy="0"/>
          <a:chOff x="0" y="0"/>
          <a:chExt cx="0" cy="0"/>
        </a:xfrm>
      </p:grpSpPr>
      <p:sp>
        <p:nvSpPr>
          <p:cNvPr id="8" name="Rectangle 7" descr="A large metric, brief statement, and 4-color photo can be includ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grpSp>
        <p:nvGrpSpPr>
          <p:cNvPr id="2" name="Group 1"/>
          <p:cNvGrpSpPr/>
          <p:nvPr/>
        </p:nvGrpSpPr>
        <p:grpSpPr>
          <a:xfrm>
            <a:off x="-285" y="0"/>
            <a:ext cx="12189400" cy="6858000"/>
            <a:chOff x="-287" y="0"/>
            <a:chExt cx="12189399" cy="6858000"/>
          </a:xfrm>
        </p:grpSpPr>
        <p:sp>
          <p:nvSpPr>
            <p:cNvPr id="10" name="Rectangle 9"/>
            <p:cNvSpPr/>
            <p:nvPr/>
          </p:nvSpPr>
          <p:spPr bwMode="gray">
            <a:xfrm>
              <a:off x="-287" y="0"/>
              <a:ext cx="193962"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11995151" y="5854"/>
              <a:ext cx="193960"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6400800"/>
              <a:ext cx="12189396"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3" name="Rectangle 12"/>
            <p:cNvSpPr/>
            <p:nvPr/>
          </p:nvSpPr>
          <p:spPr bwMode="gray">
            <a:xfrm>
              <a:off x="-286" y="0"/>
              <a:ext cx="12189398" cy="192024"/>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3" name="Title 2"/>
          <p:cNvSpPr>
            <a:spLocks noGrp="1"/>
          </p:cNvSpPr>
          <p:nvPr>
            <p:ph type="title" hasCustomPrompt="1"/>
          </p:nvPr>
        </p:nvSpPr>
        <p:spPr>
          <a:xfrm>
            <a:off x="760413" y="609603"/>
            <a:ext cx="4572000" cy="2044700"/>
          </a:xfrm>
        </p:spPr>
        <p:txBody>
          <a:bodyPr/>
          <a:lstStyle>
            <a:lvl1pPr>
              <a:defRPr sz="13900" b="1"/>
            </a:lvl1pPr>
          </a:lstStyle>
          <a:p>
            <a:r>
              <a:rPr lang="en-US" dirty="0"/>
              <a:t>XX</a:t>
            </a:r>
          </a:p>
        </p:txBody>
      </p:sp>
      <p:sp>
        <p:nvSpPr>
          <p:cNvPr id="22" name="Text Placeholder 12"/>
          <p:cNvSpPr>
            <a:spLocks noGrp="1"/>
          </p:cNvSpPr>
          <p:nvPr>
            <p:ph type="body" sz="quarter" idx="13" hasCustomPrompt="1"/>
          </p:nvPr>
        </p:nvSpPr>
        <p:spPr>
          <a:xfrm>
            <a:off x="760413" y="2666999"/>
            <a:ext cx="45720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sp>
        <p:nvSpPr>
          <p:cNvPr id="5" name="Date Placeholder 4"/>
          <p:cNvSpPr>
            <a:spLocks noGrp="1"/>
          </p:cNvSpPr>
          <p:nvPr>
            <p:ph type="dt" sz="half" idx="10"/>
          </p:nvPr>
        </p:nvSpPr>
        <p:spPr/>
        <p:txBody>
          <a:bodyPr/>
          <a:lstStyle>
            <a:lvl1pPr>
              <a:defRPr>
                <a:solidFill>
                  <a:schemeClr val="bg1">
                    <a:lumMod val="60000"/>
                    <a:lumOff val="40000"/>
                  </a:schemeClr>
                </a:solidFill>
              </a:defRPr>
            </a:lvl1pPr>
          </a:lstStyle>
          <a:p>
            <a:fld id="{43D5EDE7-61B4-4C98-ADE6-D86346041BA3}" type="datetime1">
              <a:rPr lang="en-US"/>
              <a:pPr/>
              <a:t>2/28/2021</a:t>
            </a:fld>
            <a:endParaRPr dirty="0"/>
          </a:p>
        </p:txBody>
      </p:sp>
      <p:sp>
        <p:nvSpPr>
          <p:cNvPr id="14" name="TextBox 13"/>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bg1">
                    <a:lumMod val="60000"/>
                    <a:lumOff val="40000"/>
                  </a:schemeClr>
                </a:solidFill>
              </a:rPr>
              <a:t>Copyright © 2014 Oracle and/or its affiliates. All rights reserved.  |</a:t>
            </a:r>
          </a:p>
        </p:txBody>
      </p:sp>
      <p:sp>
        <p:nvSpPr>
          <p:cNvPr id="6" name="Footer Placeholder 5"/>
          <p:cNvSpPr>
            <a:spLocks noGrp="1"/>
          </p:cNvSpPr>
          <p:nvPr>
            <p:ph type="ftr" sz="quarter" idx="11"/>
          </p:nvPr>
        </p:nvSpPr>
        <p:spPr/>
        <p:txBody>
          <a:bodyPr/>
          <a:lstStyle>
            <a:lvl1pPr>
              <a:defRPr>
                <a:solidFill>
                  <a:schemeClr val="bg1">
                    <a:lumMod val="60000"/>
                    <a:lumOff val="40000"/>
                  </a:schemeClr>
                </a:solidFill>
              </a:defRPr>
            </a:lvl1p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lvl1pPr>
              <a:defRPr>
                <a:solidFill>
                  <a:schemeClr val="bg1">
                    <a:lumMod val="60000"/>
                    <a:lumOff val="40000"/>
                  </a:schemeClr>
                </a:solidFill>
              </a:defRPr>
            </a:lvl1pPr>
          </a:lstStyle>
          <a:p>
            <a:fld id="{C51EAA63-D034-42AE-91FA-B13B9518C7BE}" type="slidenum">
              <a:rPr/>
              <a:pPr/>
              <a:t>‹#›</a:t>
            </a:fld>
            <a:endParaRPr dirty="0"/>
          </a:p>
        </p:txBody>
      </p:sp>
      <p:pic>
        <p:nvPicPr>
          <p:cNvPr id="15"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1381817526"/>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5" name="TextBox 4"/>
          <p:cNvSpPr txBox="1"/>
          <p:nvPr/>
        </p:nvSpPr>
        <p:spPr>
          <a:xfrm>
            <a:off x="531820" y="1371600"/>
            <a:ext cx="11125199"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20" y="2514600"/>
            <a:ext cx="11125199" cy="2286000"/>
          </a:xfrm>
          <a:prstGeom prst="rect">
            <a:avLst/>
          </a:prstGeom>
          <a:noFill/>
        </p:spPr>
        <p:txBody>
          <a:bodyPr wrap="square" lIns="0" tIns="0" rIns="0" bIns="0" rtlCol="0" anchor="t">
            <a:noAutofit/>
          </a:bodyPr>
          <a:lstStyle/>
          <a:p>
            <a:pPr>
              <a:lnSpc>
                <a:spcPct val="90000"/>
              </a:lnSpc>
            </a:pPr>
            <a:r>
              <a:rPr sz="24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93A56FF2-64EC-4614-951E-8B8E4681BF2B}" type="datetime1">
              <a:rPr lang="en-US"/>
              <a:pPr/>
              <a:t>2/28/2021</a:t>
            </a:fld>
            <a:endParaRPr dirty="0"/>
          </a:p>
        </p:txBody>
      </p:sp>
      <p:sp>
        <p:nvSpPr>
          <p:cNvPr id="3" name="Footer Placeholder 2"/>
          <p:cNvSpPr>
            <a:spLocks noGrp="1"/>
          </p:cNvSpPr>
          <p:nvPr>
            <p:ph type="ftr" sz="quarter" idx="11"/>
          </p:nvPr>
        </p:nvSpPr>
        <p:spPr/>
        <p:txBody>
          <a:bodyPr>
            <a:noAutofit/>
          </a:bodyPr>
          <a:lstStyle/>
          <a:p>
            <a:r>
              <a:rPr dirty="0"/>
              <a:t>Oracle Confidential – Internal/Restricted/Highly Restricted</a:t>
            </a:r>
          </a:p>
        </p:txBody>
      </p:sp>
      <p:sp>
        <p:nvSpPr>
          <p:cNvPr id="4" name="Slide Number Placeholder 3"/>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val="2597889444"/>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5" name="TextBox 4"/>
          <p:cNvSpPr txBox="1"/>
          <p:nvPr/>
        </p:nvSpPr>
        <p:spPr>
          <a:xfrm>
            <a:off x="531820" y="1371600"/>
            <a:ext cx="11125199"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20" y="2514600"/>
            <a:ext cx="11125199" cy="2286000"/>
          </a:xfrm>
          <a:prstGeom prst="rect">
            <a:avLst/>
          </a:prstGeom>
          <a:noFill/>
        </p:spPr>
        <p:txBody>
          <a:bodyPr wrap="square" lIns="0" tIns="0" rIns="0" bIns="0" rtlCol="0" anchor="t">
            <a:noAutofit/>
          </a:bodyPr>
          <a:lstStyle/>
          <a:p>
            <a:pPr>
              <a:lnSpc>
                <a:spcPct val="90000"/>
              </a:lnSpc>
            </a:pPr>
            <a:r>
              <a:rPr sz="24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AD051CE8-BCD3-4683-83D4-D0AC55C5EB15}" type="datetime1">
              <a:rPr lang="en-US"/>
              <a:pPr/>
              <a:t>2/28/2021</a:t>
            </a:fld>
            <a:endParaRPr dirty="0"/>
          </a:p>
        </p:txBody>
      </p:sp>
      <p:sp>
        <p:nvSpPr>
          <p:cNvPr id="3" name="Footer Placeholder 2"/>
          <p:cNvSpPr>
            <a:spLocks noGrp="1"/>
          </p:cNvSpPr>
          <p:nvPr>
            <p:ph type="ftr" sz="quarter" idx="11"/>
          </p:nvPr>
        </p:nvSpPr>
        <p:spPr/>
        <p:txBody>
          <a:bodyPr>
            <a:noAutofit/>
          </a:bodyPr>
          <a:lstStyle/>
          <a:p>
            <a:r>
              <a:rPr dirty="0"/>
              <a:t>Oracle Confidential – Internal/Restricted/Highly Restricted</a:t>
            </a:r>
          </a:p>
        </p:txBody>
      </p:sp>
      <p:sp>
        <p:nvSpPr>
          <p:cNvPr id="4" name="Slide Number Placeholder 3"/>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val="2358871904"/>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9802F-4D43-4C32-8177-0644B387545A}" type="datetime1">
              <a:rPr lang="en-US"/>
              <a:pPr/>
              <a:t>2/28/2021</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pic>
        <p:nvPicPr>
          <p:cNvPr id="8" name="Picture 7" descr="&quot;Hardware and Software Engineered to work together&quot; tagline in red and black"/>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0863" y="2313433"/>
            <a:ext cx="6547104" cy="1832339"/>
          </a:xfrm>
          <a:prstGeom prst="rect">
            <a:avLst/>
          </a:prstGeom>
        </p:spPr>
      </p:pic>
    </p:spTree>
    <p:extLst>
      <p:ext uri="{BB962C8B-B14F-4D97-AF65-F5344CB8AC3E}">
        <p14:creationId xmlns:p14="http://schemas.microsoft.com/office/powerpoint/2010/main" val="3709137495"/>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Oracle logo">
    <p:spTree>
      <p:nvGrpSpPr>
        <p:cNvPr id="1" name=""/>
        <p:cNvGrpSpPr/>
        <p:nvPr/>
      </p:nvGrpSpPr>
      <p:grpSpPr>
        <a:xfrm>
          <a:off x="0" y="0"/>
          <a:ext cx="0" cy="0"/>
          <a:chOff x="0" y="0"/>
          <a:chExt cx="0" cy="0"/>
        </a:xfrm>
      </p:grpSpPr>
      <p:pic>
        <p:nvPicPr>
          <p:cNvPr id="2" name="Picture 1" descr="Oracle logo in white on red staging background. Light blue frame around perimet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hidden">
          <a:xfrm>
            <a:off x="138026" y="129397"/>
            <a:ext cx="11912778" cy="6547451"/>
          </a:xfrm>
          <a:prstGeom prst="rect">
            <a:avLst/>
          </a:prstGeom>
          <a:noFill/>
          <a:ln>
            <a:noFill/>
          </a:ln>
        </p:spPr>
      </p:pic>
      <p:grpSp>
        <p:nvGrpSpPr>
          <p:cNvPr id="3" name="Group 2"/>
          <p:cNvGrpSpPr/>
          <p:nvPr userDrawn="1"/>
        </p:nvGrpSpPr>
        <p:grpSpPr>
          <a:xfrm>
            <a:off x="-285" y="0"/>
            <a:ext cx="12189400" cy="6858000"/>
            <a:chOff x="-287" y="0"/>
            <a:chExt cx="12189399" cy="6858000"/>
          </a:xfrm>
        </p:grpSpPr>
        <p:sp>
          <p:nvSpPr>
            <p:cNvPr id="6" name="Rectangle 5"/>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7" name="Rectangle 6"/>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8" name="Rectangle 7"/>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1" name="Picture 10"/>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bwMode="black">
          <a:xfrm>
            <a:off x="3822129" y="2843829"/>
            <a:ext cx="4544568" cy="569547"/>
          </a:xfrm>
          <a:prstGeom prst="rect">
            <a:avLst/>
          </a:prstGeom>
        </p:spPr>
      </p:pic>
    </p:spTree>
    <p:extLst>
      <p:ext uri="{BB962C8B-B14F-4D97-AF65-F5344CB8AC3E}">
        <p14:creationId xmlns:p14="http://schemas.microsoft.com/office/powerpoint/2010/main" val="106575552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endParaRPr lang="en-US" dirty="0"/>
          </a:p>
        </p:txBody>
      </p:sp>
      <p:sp>
        <p:nvSpPr>
          <p:cNvPr id="3" name="Vertical Text Placeholder 2"/>
          <p:cNvSpPr>
            <a:spLocks noGrp="1"/>
          </p:cNvSpPr>
          <p:nvPr>
            <p:ph type="body" orient="vert" idx="1"/>
          </p:nvPr>
        </p:nvSpPr>
        <p:spPr>
          <a:xfrm>
            <a:off x="531154" y="1524001"/>
            <a:ext cx="11126522" cy="4419600"/>
          </a:xfrm>
        </p:spPr>
        <p:txBody>
          <a:bodyPr vert="eaVert">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noAutofit/>
          </a:bodyPr>
          <a:lstStyle/>
          <a:p>
            <a:fld id="{21991926-9D37-40E7-80C4-EC5F27AFCB67}" type="datetimeFigureOut">
              <a:rPr lang="en-US" smtClean="0"/>
              <a:pPr/>
              <a:t>2/28/2021</a:t>
            </a:fld>
            <a:endParaRPr lang="en-US"/>
          </a:p>
        </p:txBody>
      </p:sp>
      <p:sp>
        <p:nvSpPr>
          <p:cNvPr id="5" name="Footer Placeholder 4"/>
          <p:cNvSpPr>
            <a:spLocks noGrp="1"/>
          </p:cNvSpPr>
          <p:nvPr>
            <p:ph type="ftr" sz="quarter" idx="11"/>
          </p:nvPr>
        </p:nvSpPr>
        <p:spPr/>
        <p:txBody>
          <a:bodyPr>
            <a:noAutofit/>
          </a:bodyPr>
          <a:lstStyle/>
          <a:p>
            <a:endParaRPr lang="en-US"/>
          </a:p>
        </p:txBody>
      </p:sp>
      <p:sp>
        <p:nvSpPr>
          <p:cNvPr id="6" name="Slide Number Placeholder 5"/>
          <p:cNvSpPr>
            <a:spLocks noGrp="1"/>
          </p:cNvSpPr>
          <p:nvPr>
            <p:ph type="sldNum" sz="quarter" idx="12"/>
          </p:nvPr>
        </p:nvSpPr>
        <p:spPr/>
        <p:txBody>
          <a:bodyPr>
            <a:noAutofit/>
          </a:bodyPr>
          <a:lstStyle/>
          <a:p>
            <a:fld id="{D4EAF17A-378C-49D5-A479-C71FF9D7F1E7}" type="slidenum">
              <a:rPr lang="en-US" smtClean="0"/>
              <a:pPr/>
              <a:t>‹#›</a:t>
            </a:fld>
            <a:endParaRPr lang="en-US"/>
          </a:p>
        </p:txBody>
      </p:sp>
    </p:spTree>
    <p:extLst>
      <p:ext uri="{BB962C8B-B14F-4D97-AF65-F5344CB8AC3E}">
        <p14:creationId xmlns:p14="http://schemas.microsoft.com/office/powerpoint/2010/main" val="3862187121"/>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D3D3DC0-E8DA-4DFB-93A6-6089D43271B1}" type="datetime1">
              <a:rPr lang="en-US"/>
              <a:pPr/>
              <a:t>2/28/2021</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173454577"/>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Slide without Picture">
    <p:spTree>
      <p:nvGrpSpPr>
        <p:cNvPr id="1" name=""/>
        <p:cNvGrpSpPr/>
        <p:nvPr/>
      </p:nvGrpSpPr>
      <p:grpSpPr>
        <a:xfrm>
          <a:off x="0" y="0"/>
          <a:ext cx="0" cy="0"/>
          <a:chOff x="0" y="0"/>
          <a:chExt cx="0" cy="0"/>
        </a:xfrm>
      </p:grpSpPr>
      <p:sp>
        <p:nvSpPr>
          <p:cNvPr id="2" name="Title 1"/>
          <p:cNvSpPr>
            <a:spLocks noGrp="1"/>
          </p:cNvSpPr>
          <p:nvPr>
            <p:ph type="ctrTitle"/>
          </p:nvPr>
        </p:nvSpPr>
        <p:spPr>
          <a:xfrm>
            <a:off x="531821" y="739784"/>
            <a:ext cx="11125199"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081" indent="0" algn="ctr">
              <a:buNone/>
              <a:defRPr>
                <a:solidFill>
                  <a:schemeClr val="tx1">
                    <a:tint val="75000"/>
                  </a:schemeClr>
                </a:solidFill>
              </a:defRPr>
            </a:lvl2pPr>
            <a:lvl3pPr marL="914171" indent="0" algn="ctr">
              <a:buNone/>
              <a:defRPr>
                <a:solidFill>
                  <a:schemeClr val="tx1">
                    <a:tint val="75000"/>
                  </a:schemeClr>
                </a:solidFill>
              </a:defRPr>
            </a:lvl3pPr>
            <a:lvl4pPr marL="1371256" indent="0" algn="ctr">
              <a:buNone/>
              <a:defRPr>
                <a:solidFill>
                  <a:schemeClr val="tx1">
                    <a:tint val="75000"/>
                  </a:schemeClr>
                </a:solidFill>
              </a:defRPr>
            </a:lvl4pPr>
            <a:lvl5pPr marL="1828344" indent="0" algn="ctr">
              <a:buNone/>
              <a:defRPr>
                <a:solidFill>
                  <a:schemeClr val="tx1">
                    <a:tint val="75000"/>
                  </a:schemeClr>
                </a:solidFill>
              </a:defRPr>
            </a:lvl5pPr>
            <a:lvl6pPr marL="2285425" indent="0" algn="ctr">
              <a:buNone/>
              <a:defRPr>
                <a:solidFill>
                  <a:schemeClr val="tx1">
                    <a:tint val="75000"/>
                  </a:schemeClr>
                </a:solidFill>
              </a:defRPr>
            </a:lvl6pPr>
            <a:lvl7pPr marL="2742515" indent="0" algn="ctr">
              <a:buNone/>
              <a:defRPr>
                <a:solidFill>
                  <a:schemeClr val="tx1">
                    <a:tint val="75000"/>
                  </a:schemeClr>
                </a:solidFill>
              </a:defRPr>
            </a:lvl7pPr>
            <a:lvl8pPr marL="3199600" indent="0" algn="ctr">
              <a:buNone/>
              <a:defRPr>
                <a:solidFill>
                  <a:schemeClr val="tx1">
                    <a:tint val="75000"/>
                  </a:schemeClr>
                </a:solidFill>
              </a:defRPr>
            </a:lvl8pPr>
            <a:lvl9pPr marL="3656688"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21" y="3429452"/>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1AB1A54-131B-434B-AAD1-AD1F7D7DAA2B}" type="datetime1">
              <a:rPr lang="en-US"/>
              <a:pPr/>
              <a:t>2/28/2021</a:t>
            </a:fld>
            <a:endParaRPr dirty="0"/>
          </a:p>
        </p:txBody>
      </p:sp>
      <p:sp>
        <p:nvSpPr>
          <p:cNvPr id="11" name="TextBox 10"/>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2" y="6934200"/>
            <a:ext cx="381661" cy="182880"/>
          </a:xfrm>
        </p:spPr>
        <p:txBody>
          <a:bodyPr/>
          <a:lstStyle/>
          <a:p>
            <a:fld id="{C51EAA63-D034-42AE-91FA-B13B9518C7BE}" type="slidenum">
              <a:rPr/>
              <a:pPr/>
              <a:t>‹#›</a:t>
            </a:fld>
            <a:endParaRPr dirty="0"/>
          </a:p>
        </p:txBody>
      </p:sp>
      <p:pic>
        <p:nvPicPr>
          <p:cNvPr id="14" name="Oracle red badge logo" descr="Oracle logo in white on red staging backgroun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3993200288"/>
      </p:ext>
    </p:extLst>
  </p:cSld>
  <p:clrMapOvr>
    <a:masterClrMapping/>
  </p:clrMapOvr>
  <p:transition/>
  <p:extLst>
    <p:ext uri="{DCECCB84-F9BA-43D5-87BE-67443E8EF086}">
      <p15:sldGuideLst xmlns:p15="http://schemas.microsoft.com/office/powerpoint/2012/main">
        <p15:guide id="1" pos="3839"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ith Picture and Logo">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sp>
        <p:nvSpPr>
          <p:cNvPr id="2" name="Title 1"/>
          <p:cNvSpPr>
            <a:spLocks noGrp="1"/>
          </p:cNvSpPr>
          <p:nvPr>
            <p:ph type="ctrTitle"/>
          </p:nvPr>
        </p:nvSpPr>
        <p:spPr>
          <a:xfrm>
            <a:off x="531813" y="739784"/>
            <a:ext cx="8763000"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081" indent="0" algn="ctr">
              <a:buNone/>
              <a:defRPr>
                <a:solidFill>
                  <a:schemeClr val="tx1">
                    <a:tint val="75000"/>
                  </a:schemeClr>
                </a:solidFill>
              </a:defRPr>
            </a:lvl2pPr>
            <a:lvl3pPr marL="914171" indent="0" algn="ctr">
              <a:buNone/>
              <a:defRPr>
                <a:solidFill>
                  <a:schemeClr val="tx1">
                    <a:tint val="75000"/>
                  </a:schemeClr>
                </a:solidFill>
              </a:defRPr>
            </a:lvl3pPr>
            <a:lvl4pPr marL="1371256" indent="0" algn="ctr">
              <a:buNone/>
              <a:defRPr>
                <a:solidFill>
                  <a:schemeClr val="tx1">
                    <a:tint val="75000"/>
                  </a:schemeClr>
                </a:solidFill>
              </a:defRPr>
            </a:lvl4pPr>
            <a:lvl5pPr marL="1828344" indent="0" algn="ctr">
              <a:buNone/>
              <a:defRPr>
                <a:solidFill>
                  <a:schemeClr val="tx1">
                    <a:tint val="75000"/>
                  </a:schemeClr>
                </a:solidFill>
              </a:defRPr>
            </a:lvl5pPr>
            <a:lvl6pPr marL="2285425" indent="0" algn="ctr">
              <a:buNone/>
              <a:defRPr>
                <a:solidFill>
                  <a:schemeClr val="tx1">
                    <a:tint val="75000"/>
                  </a:schemeClr>
                </a:solidFill>
              </a:defRPr>
            </a:lvl6pPr>
            <a:lvl7pPr marL="2742515" indent="0" algn="ctr">
              <a:buNone/>
              <a:defRPr>
                <a:solidFill>
                  <a:schemeClr val="tx1">
                    <a:tint val="75000"/>
                  </a:schemeClr>
                </a:solidFill>
              </a:defRPr>
            </a:lvl7pPr>
            <a:lvl8pPr marL="3199600" indent="0" algn="ctr">
              <a:buNone/>
              <a:defRPr>
                <a:solidFill>
                  <a:schemeClr val="tx1">
                    <a:tint val="75000"/>
                  </a:schemeClr>
                </a:solidFill>
              </a:defRPr>
            </a:lvl8pPr>
            <a:lvl9pPr marL="3656688"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3" y="3429452"/>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2/28/2021</a:t>
            </a:fld>
            <a:endParaRPr dirty="0"/>
          </a:p>
        </p:txBody>
      </p:sp>
      <p:sp>
        <p:nvSpPr>
          <p:cNvPr id="11" name="TextBox 10"/>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2" y="6934200"/>
            <a:ext cx="381661" cy="182880"/>
          </a:xfrm>
        </p:spPr>
        <p:txBody>
          <a:bodyPr/>
          <a:lstStyle>
            <a:lvl1pPr>
              <a:defRPr>
                <a:solidFill>
                  <a:srgbClr val="BCC0C4"/>
                </a:solidFill>
              </a:defRPr>
            </a:lvl1pPr>
          </a:lstStyle>
          <a:p>
            <a:fld id="{C51EAA63-D034-42AE-91FA-B13B9518C7BE}" type="slidenum">
              <a:rPr/>
              <a:pPr/>
              <a:t>‹#›</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sp>
        <p:nvSpPr>
          <p:cNvPr id="21" name="Text Placeholder 12"/>
          <p:cNvSpPr>
            <a:spLocks noGrp="1"/>
          </p:cNvSpPr>
          <p:nvPr>
            <p:ph type="body" sz="quarter" idx="15" hasCustomPrompt="1"/>
          </p:nvPr>
        </p:nvSpPr>
        <p:spPr>
          <a:xfrm>
            <a:off x="9904412" y="228600"/>
            <a:ext cx="1676401" cy="228600"/>
          </a:xfrm>
        </p:spPr>
        <p:txBody>
          <a:bodyPr anchor="b">
            <a:normAutofit/>
          </a:bodyPr>
          <a:lstStyle>
            <a:lvl1pPr marL="1588" indent="0" algn="ctr">
              <a:spcBef>
                <a:spcPts val="0"/>
              </a:spcBef>
              <a:buFontTx/>
              <a:buNone/>
              <a:defRPr sz="15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306378095"/>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1821" y="739784"/>
            <a:ext cx="11125199"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081" indent="0" algn="ctr">
              <a:buNone/>
              <a:defRPr>
                <a:solidFill>
                  <a:schemeClr val="tx1">
                    <a:tint val="75000"/>
                  </a:schemeClr>
                </a:solidFill>
              </a:defRPr>
            </a:lvl2pPr>
            <a:lvl3pPr marL="914171" indent="0" algn="ctr">
              <a:buNone/>
              <a:defRPr>
                <a:solidFill>
                  <a:schemeClr val="tx1">
                    <a:tint val="75000"/>
                  </a:schemeClr>
                </a:solidFill>
              </a:defRPr>
            </a:lvl3pPr>
            <a:lvl4pPr marL="1371256" indent="0" algn="ctr">
              <a:buNone/>
              <a:defRPr>
                <a:solidFill>
                  <a:schemeClr val="tx1">
                    <a:tint val="75000"/>
                  </a:schemeClr>
                </a:solidFill>
              </a:defRPr>
            </a:lvl4pPr>
            <a:lvl5pPr marL="1828344" indent="0" algn="ctr">
              <a:buNone/>
              <a:defRPr>
                <a:solidFill>
                  <a:schemeClr val="tx1">
                    <a:tint val="75000"/>
                  </a:schemeClr>
                </a:solidFill>
              </a:defRPr>
            </a:lvl5pPr>
            <a:lvl6pPr marL="2285425" indent="0" algn="ctr">
              <a:buNone/>
              <a:defRPr>
                <a:solidFill>
                  <a:schemeClr val="tx1">
                    <a:tint val="75000"/>
                  </a:schemeClr>
                </a:solidFill>
              </a:defRPr>
            </a:lvl6pPr>
            <a:lvl7pPr marL="2742515" indent="0" algn="ctr">
              <a:buNone/>
              <a:defRPr>
                <a:solidFill>
                  <a:schemeClr val="tx1">
                    <a:tint val="75000"/>
                  </a:schemeClr>
                </a:solidFill>
              </a:defRPr>
            </a:lvl7pPr>
            <a:lvl8pPr marL="3199600" indent="0" algn="ctr">
              <a:buNone/>
              <a:defRPr>
                <a:solidFill>
                  <a:schemeClr val="tx1">
                    <a:tint val="75000"/>
                  </a:schemeClr>
                </a:solidFill>
              </a:defRPr>
            </a:lvl8pPr>
            <a:lvl9pPr marL="3656688"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BCD2CDC6-9352-4ED5-B272-74DDB6DCFEAF}" type="datetime1">
              <a:rPr lang="en-US"/>
              <a:pPr/>
              <a:t>2/28/2021</a:t>
            </a:fld>
            <a:endParaRPr dirty="0"/>
          </a:p>
        </p:txBody>
      </p:sp>
      <p:sp>
        <p:nvSpPr>
          <p:cNvPr id="11" name="TextBox 10"/>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2" y="6934200"/>
            <a:ext cx="381661" cy="182880"/>
          </a:xfrm>
        </p:spPr>
        <p:txBody>
          <a:bodyPr/>
          <a:lstStyle/>
          <a:p>
            <a:fld id="{C51EAA63-D034-42AE-91FA-B13B9518C7BE}" type="slidenum">
              <a:rPr/>
              <a:pPr/>
              <a:t>‹#›</a:t>
            </a:fld>
            <a:endParaRPr dirty="0"/>
          </a:p>
        </p:txBody>
      </p:sp>
      <p:pic>
        <p:nvPicPr>
          <p:cNvPr id="9"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2404157434"/>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0" name="Rectangle 9" descr="Full slide 4-color photo can be inserted here"/>
          <p:cNvSpPr/>
          <p:nvPr userDrawn="1"/>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sp>
        <p:nvSpPr>
          <p:cNvPr id="2" name="Title 1"/>
          <p:cNvSpPr>
            <a:spLocks noGrp="1"/>
          </p:cNvSpPr>
          <p:nvPr>
            <p:ph type="ctrTitle"/>
          </p:nvPr>
        </p:nvSpPr>
        <p:spPr>
          <a:xfrm>
            <a:off x="531813" y="739784"/>
            <a:ext cx="8763000"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081" indent="0" algn="ctr">
              <a:buNone/>
              <a:defRPr>
                <a:solidFill>
                  <a:schemeClr val="tx1">
                    <a:tint val="75000"/>
                  </a:schemeClr>
                </a:solidFill>
              </a:defRPr>
            </a:lvl2pPr>
            <a:lvl3pPr marL="914171" indent="0" algn="ctr">
              <a:buNone/>
              <a:defRPr>
                <a:solidFill>
                  <a:schemeClr val="tx1">
                    <a:tint val="75000"/>
                  </a:schemeClr>
                </a:solidFill>
              </a:defRPr>
            </a:lvl3pPr>
            <a:lvl4pPr marL="1371256" indent="0" algn="ctr">
              <a:buNone/>
              <a:defRPr>
                <a:solidFill>
                  <a:schemeClr val="tx1">
                    <a:tint val="75000"/>
                  </a:schemeClr>
                </a:solidFill>
              </a:defRPr>
            </a:lvl4pPr>
            <a:lvl5pPr marL="1828344" indent="0" algn="ctr">
              <a:buNone/>
              <a:defRPr>
                <a:solidFill>
                  <a:schemeClr val="tx1">
                    <a:tint val="75000"/>
                  </a:schemeClr>
                </a:solidFill>
              </a:defRPr>
            </a:lvl5pPr>
            <a:lvl6pPr marL="2285425" indent="0" algn="ctr">
              <a:buNone/>
              <a:defRPr>
                <a:solidFill>
                  <a:schemeClr val="tx1">
                    <a:tint val="75000"/>
                  </a:schemeClr>
                </a:solidFill>
              </a:defRPr>
            </a:lvl6pPr>
            <a:lvl7pPr marL="2742515" indent="0" algn="ctr">
              <a:buNone/>
              <a:defRPr>
                <a:solidFill>
                  <a:schemeClr val="tx1">
                    <a:tint val="75000"/>
                  </a:schemeClr>
                </a:solidFill>
              </a:defRPr>
            </a:lvl7pPr>
            <a:lvl8pPr marL="3199600" indent="0" algn="ctr">
              <a:buNone/>
              <a:defRPr>
                <a:solidFill>
                  <a:schemeClr val="tx1">
                    <a:tint val="75000"/>
                  </a:schemeClr>
                </a:solidFill>
              </a:defRPr>
            </a:lvl8pPr>
            <a:lvl9pPr marL="3656688"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3" y="3429452"/>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7C7481E7-6827-45FD-8717-13B961EEBD99}" type="datetime1">
              <a:rPr lang="en-US"/>
              <a:pPr/>
              <a:t>2/28/2021</a:t>
            </a:fld>
            <a:endParaRPr dirty="0"/>
          </a:p>
        </p:txBody>
      </p:sp>
      <p:sp>
        <p:nvSpPr>
          <p:cNvPr id="11" name="TextBox 10"/>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2" y="6934200"/>
            <a:ext cx="381661" cy="182880"/>
          </a:xfrm>
        </p:spPr>
        <p:txBody>
          <a:bodyPr/>
          <a:lstStyle>
            <a:lvl1pPr>
              <a:defRPr>
                <a:solidFill>
                  <a:srgbClr val="BDC1C5"/>
                </a:solidFill>
              </a:defRPr>
            </a:lvl1pPr>
          </a:lstStyle>
          <a:p>
            <a:fld id="{C51EAA63-D034-42AE-91FA-B13B9518C7BE}" type="slidenum">
              <a:rPr/>
              <a:pPr/>
              <a:t>‹#›</a:t>
            </a:fld>
            <a:endParaRPr dirty="0"/>
          </a:p>
        </p:txBody>
      </p:sp>
      <p:pic>
        <p:nvPicPr>
          <p:cNvPr id="12"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2687821401"/>
      </p:ext>
    </p:extLst>
  </p:cSld>
  <p:clrMapOvr>
    <a:masterClrMapping/>
  </p:clrMapOvr>
  <p:transition/>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with Picture and Logo">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sp>
        <p:nvSpPr>
          <p:cNvPr id="2" name="Title 1"/>
          <p:cNvSpPr>
            <a:spLocks noGrp="1"/>
          </p:cNvSpPr>
          <p:nvPr>
            <p:ph type="ctrTitle"/>
          </p:nvPr>
        </p:nvSpPr>
        <p:spPr>
          <a:xfrm>
            <a:off x="531813" y="739784"/>
            <a:ext cx="8763000"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081" indent="0" algn="ctr">
              <a:buNone/>
              <a:defRPr>
                <a:solidFill>
                  <a:schemeClr val="tx1">
                    <a:tint val="75000"/>
                  </a:schemeClr>
                </a:solidFill>
              </a:defRPr>
            </a:lvl2pPr>
            <a:lvl3pPr marL="914171" indent="0" algn="ctr">
              <a:buNone/>
              <a:defRPr>
                <a:solidFill>
                  <a:schemeClr val="tx1">
                    <a:tint val="75000"/>
                  </a:schemeClr>
                </a:solidFill>
              </a:defRPr>
            </a:lvl3pPr>
            <a:lvl4pPr marL="1371256" indent="0" algn="ctr">
              <a:buNone/>
              <a:defRPr>
                <a:solidFill>
                  <a:schemeClr val="tx1">
                    <a:tint val="75000"/>
                  </a:schemeClr>
                </a:solidFill>
              </a:defRPr>
            </a:lvl4pPr>
            <a:lvl5pPr marL="1828344" indent="0" algn="ctr">
              <a:buNone/>
              <a:defRPr>
                <a:solidFill>
                  <a:schemeClr val="tx1">
                    <a:tint val="75000"/>
                  </a:schemeClr>
                </a:solidFill>
              </a:defRPr>
            </a:lvl5pPr>
            <a:lvl6pPr marL="2285425" indent="0" algn="ctr">
              <a:buNone/>
              <a:defRPr>
                <a:solidFill>
                  <a:schemeClr val="tx1">
                    <a:tint val="75000"/>
                  </a:schemeClr>
                </a:solidFill>
              </a:defRPr>
            </a:lvl6pPr>
            <a:lvl7pPr marL="2742515" indent="0" algn="ctr">
              <a:buNone/>
              <a:defRPr>
                <a:solidFill>
                  <a:schemeClr val="tx1">
                    <a:tint val="75000"/>
                  </a:schemeClr>
                </a:solidFill>
              </a:defRPr>
            </a:lvl7pPr>
            <a:lvl8pPr marL="3199600" indent="0" algn="ctr">
              <a:buNone/>
              <a:defRPr>
                <a:solidFill>
                  <a:schemeClr val="tx1">
                    <a:tint val="75000"/>
                  </a:schemeClr>
                </a:solidFill>
              </a:defRPr>
            </a:lvl8pPr>
            <a:lvl9pPr marL="3656688"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3" y="3429452"/>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2/28/2021</a:t>
            </a:fld>
            <a:endParaRPr dirty="0"/>
          </a:p>
        </p:txBody>
      </p:sp>
      <p:sp>
        <p:nvSpPr>
          <p:cNvPr id="11" name="TextBox 10"/>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2" y="6934200"/>
            <a:ext cx="381661" cy="182880"/>
          </a:xfrm>
        </p:spPr>
        <p:txBody>
          <a:bodyPr/>
          <a:lstStyle>
            <a:lvl1pPr>
              <a:defRPr>
                <a:solidFill>
                  <a:srgbClr val="BCC0C4"/>
                </a:solidFill>
              </a:defRPr>
            </a:lvl1pPr>
          </a:lstStyle>
          <a:p>
            <a:fld id="{C51EAA63-D034-42AE-91FA-B13B9518C7BE}" type="slidenum">
              <a:rPr/>
              <a:pPr/>
              <a:t>‹#›</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sp>
        <p:nvSpPr>
          <p:cNvPr id="21" name="Text Placeholder 12"/>
          <p:cNvSpPr>
            <a:spLocks noGrp="1"/>
          </p:cNvSpPr>
          <p:nvPr>
            <p:ph type="body" sz="quarter" idx="15" hasCustomPrompt="1"/>
          </p:nvPr>
        </p:nvSpPr>
        <p:spPr>
          <a:xfrm>
            <a:off x="9904412" y="228600"/>
            <a:ext cx="1676401" cy="228600"/>
          </a:xfrm>
        </p:spPr>
        <p:txBody>
          <a:bodyPr anchor="b">
            <a:normAutofit/>
          </a:bodyPr>
          <a:lstStyle>
            <a:lvl1pPr marL="1588" indent="0" algn="ctr">
              <a:spcBef>
                <a:spcPts val="0"/>
              </a:spcBef>
              <a:buFontTx/>
              <a:buNone/>
              <a:defRPr sz="15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306378095"/>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with Picture and 2 Logos">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sp>
        <p:nvSpPr>
          <p:cNvPr id="2" name="Title 1"/>
          <p:cNvSpPr>
            <a:spLocks noGrp="1"/>
          </p:cNvSpPr>
          <p:nvPr>
            <p:ph type="ctrTitle"/>
          </p:nvPr>
        </p:nvSpPr>
        <p:spPr>
          <a:xfrm>
            <a:off x="531813" y="739784"/>
            <a:ext cx="8763000"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081" indent="0" algn="ctr">
              <a:buNone/>
              <a:defRPr>
                <a:solidFill>
                  <a:schemeClr val="tx1">
                    <a:tint val="75000"/>
                  </a:schemeClr>
                </a:solidFill>
              </a:defRPr>
            </a:lvl2pPr>
            <a:lvl3pPr marL="914171" indent="0" algn="ctr">
              <a:buNone/>
              <a:defRPr>
                <a:solidFill>
                  <a:schemeClr val="tx1">
                    <a:tint val="75000"/>
                  </a:schemeClr>
                </a:solidFill>
              </a:defRPr>
            </a:lvl3pPr>
            <a:lvl4pPr marL="1371256" indent="0" algn="ctr">
              <a:buNone/>
              <a:defRPr>
                <a:solidFill>
                  <a:schemeClr val="tx1">
                    <a:tint val="75000"/>
                  </a:schemeClr>
                </a:solidFill>
              </a:defRPr>
            </a:lvl4pPr>
            <a:lvl5pPr marL="1828344" indent="0" algn="ctr">
              <a:buNone/>
              <a:defRPr>
                <a:solidFill>
                  <a:schemeClr val="tx1">
                    <a:tint val="75000"/>
                  </a:schemeClr>
                </a:solidFill>
              </a:defRPr>
            </a:lvl5pPr>
            <a:lvl6pPr marL="2285425" indent="0" algn="ctr">
              <a:buNone/>
              <a:defRPr>
                <a:solidFill>
                  <a:schemeClr val="tx1">
                    <a:tint val="75000"/>
                  </a:schemeClr>
                </a:solidFill>
              </a:defRPr>
            </a:lvl6pPr>
            <a:lvl7pPr marL="2742515" indent="0" algn="ctr">
              <a:buNone/>
              <a:defRPr>
                <a:solidFill>
                  <a:schemeClr val="tx1">
                    <a:tint val="75000"/>
                  </a:schemeClr>
                </a:solidFill>
              </a:defRPr>
            </a:lvl7pPr>
            <a:lvl8pPr marL="3199600" indent="0" algn="ctr">
              <a:buNone/>
              <a:defRPr>
                <a:solidFill>
                  <a:schemeClr val="tx1">
                    <a:tint val="75000"/>
                  </a:schemeClr>
                </a:solidFill>
              </a:defRPr>
            </a:lvl8pPr>
            <a:lvl9pPr marL="3656688"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3" y="3429452"/>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2/28/2021</a:t>
            </a:fld>
            <a:endParaRPr dirty="0"/>
          </a:p>
        </p:txBody>
      </p:sp>
      <p:sp>
        <p:nvSpPr>
          <p:cNvPr id="11" name="TextBox 10"/>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2" y="6934200"/>
            <a:ext cx="381661" cy="182880"/>
          </a:xfrm>
        </p:spPr>
        <p:txBody>
          <a:bodyPr/>
          <a:lstStyle>
            <a:lvl1pPr>
              <a:defRPr>
                <a:solidFill>
                  <a:srgbClr val="BCC0C4"/>
                </a:solidFill>
              </a:defRPr>
            </a:lvl1pPr>
          </a:lstStyle>
          <a:p>
            <a:fld id="{C51EAA63-D034-42AE-91FA-B13B9518C7BE}" type="slidenum">
              <a:rPr/>
              <a:pPr/>
              <a:t>‹#›</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sp>
        <p:nvSpPr>
          <p:cNvPr id="21" name="Text Placeholder 12"/>
          <p:cNvSpPr>
            <a:spLocks noGrp="1"/>
          </p:cNvSpPr>
          <p:nvPr>
            <p:ph type="body" sz="quarter" idx="15" hasCustomPrompt="1"/>
          </p:nvPr>
        </p:nvSpPr>
        <p:spPr>
          <a:xfrm>
            <a:off x="9904412" y="228600"/>
            <a:ext cx="1676401" cy="228600"/>
          </a:xfrm>
        </p:spPr>
        <p:txBody>
          <a:bodyPr anchor="b">
            <a:normAutofit/>
          </a:bodyPr>
          <a:lstStyle>
            <a:lvl1pPr marL="1588" indent="0" algn="ctr">
              <a:spcBef>
                <a:spcPts val="0"/>
              </a:spcBef>
              <a:buFontTx/>
              <a:buNone/>
              <a:defRPr sz="15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
        <p:nvSpPr>
          <p:cNvPr id="15" name="Rectangle 14"/>
          <p:cNvSpPr/>
          <p:nvPr userDrawn="1"/>
        </p:nvSpPr>
        <p:spPr>
          <a:xfrm>
            <a:off x="9823444"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9" rIns="91416" bIns="45709" numCol="1" spcCol="0" rtlCol="0" fromWordArt="0" anchor="ctr" anchorCtr="0" forceAA="0" compatLnSpc="1">
            <a:prstTxWarp prst="textNoShape">
              <a:avLst/>
            </a:prstTxWarp>
            <a:noAutofit/>
          </a:bodyPr>
          <a:lstStyle/>
          <a:p>
            <a:pPr algn="ctr">
              <a:lnSpc>
                <a:spcPct val="90000"/>
              </a:lnSpc>
            </a:pPr>
            <a:endParaRPr lang="en-US"/>
          </a:p>
        </p:txBody>
      </p:sp>
    </p:spTree>
    <p:extLst>
      <p:ext uri="{BB962C8B-B14F-4D97-AF65-F5344CB8AC3E}">
        <p14:creationId xmlns:p14="http://schemas.microsoft.com/office/powerpoint/2010/main" val="1416678242"/>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3" name="Content Placeholder 2"/>
          <p:cNvSpPr>
            <a:spLocks noGrp="1"/>
          </p:cNvSpPr>
          <p:nvPr>
            <p:ph idx="1"/>
          </p:nvPr>
        </p:nvSpPr>
        <p:spPr>
          <a:xfrm>
            <a:off x="531154" y="1524001"/>
            <a:ext cx="11126522"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CECCD66E-6DF0-4B16-8ACA-D0D93A7B1DC8}" type="datetime1">
              <a:rPr lang="en-US"/>
              <a:pPr/>
              <a:t>2/28/2021</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07523840"/>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7" name="Text Placeholder 12"/>
          <p:cNvSpPr>
            <a:spLocks noGrp="1"/>
          </p:cNvSpPr>
          <p:nvPr>
            <p:ph type="body" sz="quarter" idx="13" hasCustomPrompt="1"/>
          </p:nvPr>
        </p:nvSpPr>
        <p:spPr>
          <a:xfrm>
            <a:off x="531821"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Content Placeholder 2"/>
          <p:cNvSpPr>
            <a:spLocks noGrp="1"/>
          </p:cNvSpPr>
          <p:nvPr>
            <p:ph idx="1"/>
          </p:nvPr>
        </p:nvSpPr>
        <p:spPr>
          <a:xfrm>
            <a:off x="531154" y="1981200"/>
            <a:ext cx="11126522" cy="3962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E248A2DF-98E5-4437-B842-E0DCD9A6A408}" type="datetime1">
              <a:rPr lang="en-US"/>
              <a:pPr/>
              <a:t>2/28/2021</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371768353"/>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noAutofit/>
          </a:bodyPr>
          <a:lstStyle/>
          <a:p>
            <a:fld id="{CECCD66E-6DF0-4B16-8ACA-D0D93A7B1DC8}" type="datetime1">
              <a:rPr lang="en-US"/>
              <a:pPr/>
              <a:t>2/28/2021</a:t>
            </a:fld>
            <a:endParaRPr dirty="0"/>
          </a:p>
        </p:txBody>
      </p:sp>
      <p:sp>
        <p:nvSpPr>
          <p:cNvPr id="5" name="Footer Placeholder 4"/>
          <p:cNvSpPr>
            <a:spLocks noGrp="1"/>
          </p:cNvSpPr>
          <p:nvPr>
            <p:ph type="ftr" sz="quarter" idx="11"/>
          </p:nvPr>
        </p:nvSpPr>
        <p:spPr/>
        <p:txBody>
          <a:bodyPr>
            <a:noAutofit/>
          </a:bodyPr>
          <a:lstStyle/>
          <a:p>
            <a:r>
              <a:rPr dirty="0"/>
              <a:t>Oracle Confidential – Internal/Restricted/Highly Restricted</a:t>
            </a:r>
          </a:p>
        </p:txBody>
      </p:sp>
      <p:sp>
        <p:nvSpPr>
          <p:cNvPr id="6" name="Slide Number Placeholder 5"/>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val="681229641"/>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21" y="2600324"/>
            <a:ext cx="11125199" cy="1371600"/>
          </a:xfrm>
        </p:spPr>
        <p:txBody>
          <a:bodyPr anchor="b"/>
          <a:lstStyle>
            <a:lvl1pPr algn="l">
              <a:lnSpc>
                <a:spcPct val="8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531821" y="4038599"/>
            <a:ext cx="11125199" cy="914400"/>
          </a:xfrm>
        </p:spPr>
        <p:txBody>
          <a:bodyPr anchor="t">
            <a:noAutofit/>
          </a:bodyPr>
          <a:lstStyle>
            <a:lvl1pPr marL="0" indent="0">
              <a:spcBef>
                <a:spcPts val="0"/>
              </a:spcBef>
              <a:buNone/>
              <a:defRPr sz="2400" b="1">
                <a:solidFill>
                  <a:schemeClr val="tx1"/>
                </a:solidFill>
              </a:defRPr>
            </a:lvl1pPr>
            <a:lvl2pPr marL="457081" indent="0">
              <a:buNone/>
              <a:defRPr sz="1900">
                <a:solidFill>
                  <a:schemeClr val="tx1">
                    <a:tint val="75000"/>
                  </a:schemeClr>
                </a:solidFill>
              </a:defRPr>
            </a:lvl2pPr>
            <a:lvl3pPr marL="914171" indent="0">
              <a:buNone/>
              <a:defRPr sz="1600">
                <a:solidFill>
                  <a:schemeClr val="tx1">
                    <a:tint val="75000"/>
                  </a:schemeClr>
                </a:solidFill>
              </a:defRPr>
            </a:lvl3pPr>
            <a:lvl4pPr marL="1371256" indent="0">
              <a:buNone/>
              <a:defRPr sz="1500">
                <a:solidFill>
                  <a:schemeClr val="tx1">
                    <a:tint val="75000"/>
                  </a:schemeClr>
                </a:solidFill>
              </a:defRPr>
            </a:lvl4pPr>
            <a:lvl5pPr marL="1828344" indent="0">
              <a:buNone/>
              <a:defRPr sz="1500">
                <a:solidFill>
                  <a:schemeClr val="tx1">
                    <a:tint val="75000"/>
                  </a:schemeClr>
                </a:solidFill>
              </a:defRPr>
            </a:lvl5pPr>
            <a:lvl6pPr marL="2285425" indent="0">
              <a:buNone/>
              <a:defRPr sz="1500">
                <a:solidFill>
                  <a:schemeClr val="tx1">
                    <a:tint val="75000"/>
                  </a:schemeClr>
                </a:solidFill>
              </a:defRPr>
            </a:lvl6pPr>
            <a:lvl7pPr marL="2742515" indent="0">
              <a:buNone/>
              <a:defRPr sz="1500">
                <a:solidFill>
                  <a:schemeClr val="tx1">
                    <a:tint val="75000"/>
                  </a:schemeClr>
                </a:solidFill>
              </a:defRPr>
            </a:lvl7pPr>
            <a:lvl8pPr marL="3199600" indent="0">
              <a:buNone/>
              <a:defRPr sz="1500">
                <a:solidFill>
                  <a:schemeClr val="tx1">
                    <a:tint val="75000"/>
                  </a:schemeClr>
                </a:solidFill>
              </a:defRPr>
            </a:lvl8pPr>
            <a:lvl9pPr marL="3656688"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C35900-9CAD-4F88-ADA2-63803E0474C8}" type="datetime1">
              <a:rPr lang="en-US"/>
              <a:pPr/>
              <a:t>2/28/2021</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1513853333"/>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with Picture">
    <p:spTree>
      <p:nvGrpSpPr>
        <p:cNvPr id="1" name=""/>
        <p:cNvGrpSpPr/>
        <p:nvPr/>
      </p:nvGrpSpPr>
      <p:grpSpPr>
        <a:xfrm>
          <a:off x="0" y="0"/>
          <a:ext cx="0" cy="0"/>
          <a:chOff x="0" y="0"/>
          <a:chExt cx="0" cy="0"/>
        </a:xfrm>
      </p:grpSpPr>
      <p:sp>
        <p:nvSpPr>
          <p:cNvPr id="18" name="Rectangle 17" descr="Full bleed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grpSp>
        <p:nvGrpSpPr>
          <p:cNvPr id="7" name="Group 6"/>
          <p:cNvGrpSpPr/>
          <p:nvPr/>
        </p:nvGrpSpPr>
        <p:grpSpPr bwMode="gray">
          <a:xfrm>
            <a:off x="-285" y="0"/>
            <a:ext cx="12189400" cy="6858000"/>
            <a:chOff x="-287" y="0"/>
            <a:chExt cx="12189399" cy="6858000"/>
          </a:xfrm>
        </p:grpSpPr>
        <p:sp>
          <p:nvSpPr>
            <p:cNvPr id="9" name="Rectangle 8"/>
            <p:cNvSpPr/>
            <p:nvPr/>
          </p:nvSpPr>
          <p:spPr bwMode="gray">
            <a:xfrm>
              <a:off x="-287" y="0"/>
              <a:ext cx="193962"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531821" y="2600324"/>
            <a:ext cx="11125199" cy="1371600"/>
          </a:xfrm>
        </p:spPr>
        <p:txBody>
          <a:bodyPr anchor="b">
            <a:noAutofit/>
          </a:bodyPr>
          <a:lstStyle>
            <a:lvl1pPr algn="l">
              <a:lnSpc>
                <a:spcPct val="80000"/>
              </a:lnSpc>
              <a:defRPr sz="4800" b="0" cap="none" baseline="0"/>
            </a:lvl1pPr>
          </a:lstStyle>
          <a:p>
            <a:r>
              <a:rPr lang="en-US"/>
              <a:t>Click to edit Master title style</a:t>
            </a:r>
            <a:endParaRPr dirty="0"/>
          </a:p>
        </p:txBody>
      </p:sp>
      <p:sp>
        <p:nvSpPr>
          <p:cNvPr id="3" name="Text Placeholder 2"/>
          <p:cNvSpPr>
            <a:spLocks noGrp="1"/>
          </p:cNvSpPr>
          <p:nvPr>
            <p:ph type="body" idx="1"/>
          </p:nvPr>
        </p:nvSpPr>
        <p:spPr>
          <a:xfrm>
            <a:off x="531821" y="4038599"/>
            <a:ext cx="11125199" cy="914400"/>
          </a:xfrm>
        </p:spPr>
        <p:txBody>
          <a:bodyPr anchor="t">
            <a:noAutofit/>
          </a:bodyPr>
          <a:lstStyle>
            <a:lvl1pPr marL="0" indent="0">
              <a:spcBef>
                <a:spcPts val="0"/>
              </a:spcBef>
              <a:buNone/>
              <a:defRPr sz="2400" b="1">
                <a:solidFill>
                  <a:schemeClr val="tx1"/>
                </a:solidFill>
              </a:defRPr>
            </a:lvl1pPr>
            <a:lvl2pPr marL="457081" indent="0">
              <a:buNone/>
              <a:defRPr sz="1900">
                <a:solidFill>
                  <a:schemeClr val="tx1">
                    <a:tint val="75000"/>
                  </a:schemeClr>
                </a:solidFill>
              </a:defRPr>
            </a:lvl2pPr>
            <a:lvl3pPr marL="914171" indent="0">
              <a:buNone/>
              <a:defRPr sz="1600">
                <a:solidFill>
                  <a:schemeClr val="tx1">
                    <a:tint val="75000"/>
                  </a:schemeClr>
                </a:solidFill>
              </a:defRPr>
            </a:lvl3pPr>
            <a:lvl4pPr marL="1371256" indent="0">
              <a:buNone/>
              <a:defRPr sz="1500">
                <a:solidFill>
                  <a:schemeClr val="tx1">
                    <a:tint val="75000"/>
                  </a:schemeClr>
                </a:solidFill>
              </a:defRPr>
            </a:lvl4pPr>
            <a:lvl5pPr marL="1828344" indent="0">
              <a:buNone/>
              <a:defRPr sz="1500">
                <a:solidFill>
                  <a:schemeClr val="tx1">
                    <a:tint val="75000"/>
                  </a:schemeClr>
                </a:solidFill>
              </a:defRPr>
            </a:lvl5pPr>
            <a:lvl6pPr marL="2285425" indent="0">
              <a:buNone/>
              <a:defRPr sz="1500">
                <a:solidFill>
                  <a:schemeClr val="tx1">
                    <a:tint val="75000"/>
                  </a:schemeClr>
                </a:solidFill>
              </a:defRPr>
            </a:lvl6pPr>
            <a:lvl7pPr marL="2742515" indent="0">
              <a:buNone/>
              <a:defRPr sz="1500">
                <a:solidFill>
                  <a:schemeClr val="tx1">
                    <a:tint val="75000"/>
                  </a:schemeClr>
                </a:solidFill>
              </a:defRPr>
            </a:lvl7pPr>
            <a:lvl8pPr marL="3199600" indent="0">
              <a:buNone/>
              <a:defRPr sz="1500">
                <a:solidFill>
                  <a:schemeClr val="tx1">
                    <a:tint val="75000"/>
                  </a:schemeClr>
                </a:solidFill>
              </a:defRPr>
            </a:lvl8pPr>
            <a:lvl9pPr marL="3656688"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lvl1pPr>
              <a:defRPr>
                <a:solidFill>
                  <a:schemeClr val="bg1">
                    <a:lumMod val="60000"/>
                    <a:lumOff val="40000"/>
                  </a:schemeClr>
                </a:solidFill>
              </a:defRPr>
            </a:lvl1pPr>
          </a:lstStyle>
          <a:p>
            <a:fld id="{19816439-F3A6-4E53-9E59-0015DD1FA257}" type="datetime1">
              <a:rPr lang="en-US"/>
              <a:pPr/>
              <a:t>2/28/2021</a:t>
            </a:fld>
            <a:endParaRPr dirty="0"/>
          </a:p>
        </p:txBody>
      </p:sp>
      <p:sp>
        <p:nvSpPr>
          <p:cNvPr id="14" name="TextBox 13"/>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bg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noAutofit/>
          </a:bodyPr>
          <a:lstStyle>
            <a:lvl1pPr>
              <a:defRPr>
                <a:solidFill>
                  <a:schemeClr val="bg1">
                    <a:lumMod val="60000"/>
                    <a:lumOff val="40000"/>
                  </a:schemeClr>
                </a:solidFill>
              </a:defRPr>
            </a:lvl1pPr>
          </a:lstStyle>
          <a:p>
            <a:r>
              <a:rPr dirty="0"/>
              <a:t>Oracle Confidential – Internal/Restricted/Highly Restricted</a:t>
            </a:r>
          </a:p>
        </p:txBody>
      </p:sp>
      <p:sp>
        <p:nvSpPr>
          <p:cNvPr id="6" name="Slide Number Placeholder 5"/>
          <p:cNvSpPr>
            <a:spLocks noGrp="1"/>
          </p:cNvSpPr>
          <p:nvPr>
            <p:ph type="sldNum" sz="quarter" idx="12"/>
          </p:nvPr>
        </p:nvSpPr>
        <p:spPr/>
        <p:txBody>
          <a:bodyPr>
            <a:noAutofit/>
          </a:bodyPr>
          <a:lstStyle>
            <a:lvl1pPr>
              <a:defRPr>
                <a:solidFill>
                  <a:schemeClr val="bg1">
                    <a:lumMod val="60000"/>
                    <a:lumOff val="40000"/>
                  </a:schemeClr>
                </a:solidFill>
              </a:defRPr>
            </a:lvl1pPr>
          </a:lstStyle>
          <a:p>
            <a:fld id="{C51EAA63-D034-42AE-91FA-B13B9518C7BE}" type="slidenum">
              <a:rPr/>
              <a:pPr/>
              <a:t>‹#›</a:t>
            </a:fld>
            <a:endParaRPr dirty="0"/>
          </a:p>
        </p:txBody>
      </p:sp>
      <p:pic>
        <p:nvPicPr>
          <p:cNvPr id="15"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1117667334"/>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a:t>Click to edit Master title style</a:t>
            </a:r>
            <a:endParaRPr dirty="0"/>
          </a:p>
        </p:txBody>
      </p:sp>
      <p:sp>
        <p:nvSpPr>
          <p:cNvPr id="4" name="Text Placeholder 3"/>
          <p:cNvSpPr>
            <a:spLocks noGrp="1"/>
          </p:cNvSpPr>
          <p:nvPr>
            <p:ph type="body" sz="half" idx="2"/>
          </p:nvPr>
        </p:nvSpPr>
        <p:spPr>
          <a:xfrm>
            <a:off x="531819" y="3657600"/>
            <a:ext cx="4800599" cy="1645920"/>
          </a:xfrm>
        </p:spPr>
        <p:txBody>
          <a:bodyPr>
            <a:noAutofit/>
          </a:bodyPr>
          <a:lstStyle>
            <a:lvl1pPr marL="0" indent="0">
              <a:spcBef>
                <a:spcPts val="0"/>
              </a:spcBef>
              <a:buNone/>
              <a:defRPr sz="2400" b="1"/>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sp>
        <p:nvSpPr>
          <p:cNvPr id="3" name="Picture Placeholder 2" descr="A photo of your product can be included here"/>
          <p:cNvSpPr>
            <a:spLocks noGrp="1"/>
          </p:cNvSpPr>
          <p:nvPr>
            <p:ph type="pic" idx="1"/>
          </p:nvPr>
        </p:nvSpPr>
        <p:spPr>
          <a:xfrm>
            <a:off x="5588456" y="533400"/>
            <a:ext cx="6068558" cy="5410200"/>
          </a:xfrm>
          <a:no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5" name="Date Placeholder 4"/>
          <p:cNvSpPr>
            <a:spLocks noGrp="1"/>
          </p:cNvSpPr>
          <p:nvPr>
            <p:ph type="dt" sz="half" idx="10"/>
          </p:nvPr>
        </p:nvSpPr>
        <p:spPr/>
        <p:txBody>
          <a:bodyPr/>
          <a:lstStyle/>
          <a:p>
            <a:fld id="{6CFF0A86-8A92-4FBC-80CD-36517BAA55B7}"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67037058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with Picture and 2 Logos">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sp>
        <p:nvSpPr>
          <p:cNvPr id="2" name="Title 1"/>
          <p:cNvSpPr>
            <a:spLocks noGrp="1"/>
          </p:cNvSpPr>
          <p:nvPr>
            <p:ph type="ctrTitle"/>
          </p:nvPr>
        </p:nvSpPr>
        <p:spPr>
          <a:xfrm>
            <a:off x="531813" y="739784"/>
            <a:ext cx="8763000"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081" indent="0" algn="ctr">
              <a:buNone/>
              <a:defRPr>
                <a:solidFill>
                  <a:schemeClr val="tx1">
                    <a:tint val="75000"/>
                  </a:schemeClr>
                </a:solidFill>
              </a:defRPr>
            </a:lvl2pPr>
            <a:lvl3pPr marL="914171" indent="0" algn="ctr">
              <a:buNone/>
              <a:defRPr>
                <a:solidFill>
                  <a:schemeClr val="tx1">
                    <a:tint val="75000"/>
                  </a:schemeClr>
                </a:solidFill>
              </a:defRPr>
            </a:lvl3pPr>
            <a:lvl4pPr marL="1371256" indent="0" algn="ctr">
              <a:buNone/>
              <a:defRPr>
                <a:solidFill>
                  <a:schemeClr val="tx1">
                    <a:tint val="75000"/>
                  </a:schemeClr>
                </a:solidFill>
              </a:defRPr>
            </a:lvl4pPr>
            <a:lvl5pPr marL="1828344" indent="0" algn="ctr">
              <a:buNone/>
              <a:defRPr>
                <a:solidFill>
                  <a:schemeClr val="tx1">
                    <a:tint val="75000"/>
                  </a:schemeClr>
                </a:solidFill>
              </a:defRPr>
            </a:lvl5pPr>
            <a:lvl6pPr marL="2285425" indent="0" algn="ctr">
              <a:buNone/>
              <a:defRPr>
                <a:solidFill>
                  <a:schemeClr val="tx1">
                    <a:tint val="75000"/>
                  </a:schemeClr>
                </a:solidFill>
              </a:defRPr>
            </a:lvl6pPr>
            <a:lvl7pPr marL="2742515" indent="0" algn="ctr">
              <a:buNone/>
              <a:defRPr>
                <a:solidFill>
                  <a:schemeClr val="tx1">
                    <a:tint val="75000"/>
                  </a:schemeClr>
                </a:solidFill>
              </a:defRPr>
            </a:lvl7pPr>
            <a:lvl8pPr marL="3199600" indent="0" algn="ctr">
              <a:buNone/>
              <a:defRPr>
                <a:solidFill>
                  <a:schemeClr val="tx1">
                    <a:tint val="75000"/>
                  </a:schemeClr>
                </a:solidFill>
              </a:defRPr>
            </a:lvl8pPr>
            <a:lvl9pPr marL="3656688"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3" y="3429452"/>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2/28/2021</a:t>
            </a:fld>
            <a:endParaRPr dirty="0"/>
          </a:p>
        </p:txBody>
      </p:sp>
      <p:sp>
        <p:nvSpPr>
          <p:cNvPr id="11" name="TextBox 10"/>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2" y="6934200"/>
            <a:ext cx="381661" cy="182880"/>
          </a:xfrm>
        </p:spPr>
        <p:txBody>
          <a:bodyPr/>
          <a:lstStyle>
            <a:lvl1pPr>
              <a:defRPr>
                <a:solidFill>
                  <a:srgbClr val="BCC0C4"/>
                </a:solidFill>
              </a:defRPr>
            </a:lvl1pPr>
          </a:lstStyle>
          <a:p>
            <a:fld id="{C51EAA63-D034-42AE-91FA-B13B9518C7BE}" type="slidenum">
              <a:rPr/>
              <a:pPr/>
              <a:t>‹#›</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sp>
        <p:nvSpPr>
          <p:cNvPr id="21" name="Text Placeholder 12"/>
          <p:cNvSpPr>
            <a:spLocks noGrp="1"/>
          </p:cNvSpPr>
          <p:nvPr>
            <p:ph type="body" sz="quarter" idx="15" hasCustomPrompt="1"/>
          </p:nvPr>
        </p:nvSpPr>
        <p:spPr>
          <a:xfrm>
            <a:off x="9904412" y="228600"/>
            <a:ext cx="1676401" cy="228600"/>
          </a:xfrm>
        </p:spPr>
        <p:txBody>
          <a:bodyPr anchor="b">
            <a:normAutofit/>
          </a:bodyPr>
          <a:lstStyle>
            <a:lvl1pPr marL="1588" indent="0" algn="ctr">
              <a:spcBef>
                <a:spcPts val="0"/>
              </a:spcBef>
              <a:buFontTx/>
              <a:buNone/>
              <a:defRPr sz="15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
        <p:nvSpPr>
          <p:cNvPr id="15" name="Rectangle 14"/>
          <p:cNvSpPr/>
          <p:nvPr userDrawn="1"/>
        </p:nvSpPr>
        <p:spPr>
          <a:xfrm>
            <a:off x="9823444"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9" rIns="91416" bIns="45709" numCol="1" spcCol="0" rtlCol="0" fromWordArt="0" anchor="ctr" anchorCtr="0" forceAA="0" compatLnSpc="1">
            <a:prstTxWarp prst="textNoShape">
              <a:avLst/>
            </a:prstTxWarp>
            <a:noAutofit/>
          </a:bodyPr>
          <a:lstStyle/>
          <a:p>
            <a:pPr algn="ctr">
              <a:lnSpc>
                <a:spcPct val="90000"/>
              </a:lnSpc>
            </a:pPr>
            <a:endParaRPr lang="en-US"/>
          </a:p>
        </p:txBody>
      </p:sp>
    </p:spTree>
    <p:extLst>
      <p:ext uri="{BB962C8B-B14F-4D97-AF65-F5344CB8AC3E}">
        <p14:creationId xmlns:p14="http://schemas.microsoft.com/office/powerpoint/2010/main" val="1416678242"/>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Remote Speaker 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EE11BFD-AD4C-4A98-9D38-1958507EA4E5}" type="datetime1">
              <a:rPr lang="en-US" smtClean="0"/>
              <a:pPr/>
              <a:t>2/28/2021</a:t>
            </a:fld>
            <a:endParaRPr lang="en-US" dirty="0"/>
          </a:p>
        </p:txBody>
      </p:sp>
      <p:sp>
        <p:nvSpPr>
          <p:cNvPr id="4" name="Footer Placeholder 3"/>
          <p:cNvSpPr>
            <a:spLocks noGrp="1"/>
          </p:cNvSpPr>
          <p:nvPr>
            <p:ph type="ftr" sz="quarter" idx="11"/>
          </p:nvPr>
        </p:nvSpPr>
        <p:spPr/>
        <p:txBody>
          <a:bodyPr/>
          <a:lstStyle/>
          <a:p>
            <a:r>
              <a:rPr lang="en-US"/>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a:t>
            </a:fld>
            <a:endParaRPr lang="en-US" dirty="0"/>
          </a:p>
        </p:txBody>
      </p:sp>
      <p:sp>
        <p:nvSpPr>
          <p:cNvPr id="6" name="Picture Placeholder 2" descr="If presenting remotely, you can insert your photo here"/>
          <p:cNvSpPr>
            <a:spLocks noGrp="1" noChangeAspect="1"/>
          </p:cNvSpPr>
          <p:nvPr>
            <p:ph type="pic" idx="1"/>
          </p:nvPr>
        </p:nvSpPr>
        <p:spPr>
          <a:xfrm>
            <a:off x="2286001" y="1828800"/>
            <a:ext cx="3474720" cy="3841445"/>
          </a:xfrm>
          <a:no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11" name="Text Placeholder 10"/>
          <p:cNvSpPr>
            <a:spLocks noGrp="1"/>
          </p:cNvSpPr>
          <p:nvPr>
            <p:ph type="body" sz="quarter" idx="14"/>
          </p:nvPr>
        </p:nvSpPr>
        <p:spPr>
          <a:xfrm>
            <a:off x="6035042" y="1828799"/>
            <a:ext cx="5102352" cy="3840480"/>
          </a:xfrm>
        </p:spPr>
        <p:txBody>
          <a:bodyPr anchor="ctr" anchorCtr="0"/>
          <a:lstStyle>
            <a:lvl1pPr>
              <a:spcBef>
                <a:spcPts val="0"/>
              </a:spcBef>
              <a:spcAft>
                <a:spcPts val="800"/>
              </a:spcAft>
              <a:buClr>
                <a:schemeClr val="bg1"/>
              </a:buClr>
              <a:defRPr b="1"/>
            </a:lvl1pPr>
            <a:lvl2pPr marL="228544">
              <a:spcBef>
                <a:spcPts val="0"/>
              </a:spcBef>
              <a:buClr>
                <a:schemeClr val="bg1"/>
              </a:buClr>
              <a:defRPr/>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596256317"/>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544" indent="-228544"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028" indent="-292028">
              <a:spcBef>
                <a:spcPts val="0"/>
              </a:spcBef>
              <a:buClr>
                <a:schemeClr val="tx1"/>
              </a:buClr>
              <a:buFont typeface="Arial" panose="020B0604020202020204" pitchFamily="34" charset="0"/>
              <a:buChar char="–"/>
              <a:defRPr sz="24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945098468"/>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8" name="Picture Placeholder 15" descr="Customer photo can be included here"/>
          <p:cNvSpPr>
            <a:spLocks noGrp="1" noChangeAspect="1"/>
          </p:cNvSpPr>
          <p:nvPr>
            <p:ph type="pic" sz="quarter" idx="14" hasCustomPrompt="1"/>
          </p:nvPr>
        </p:nvSpPr>
        <p:spPr>
          <a:xfrm>
            <a:off x="531814" y="1905000"/>
            <a:ext cx="2194560" cy="3072384"/>
          </a:xfrm>
          <a:noFill/>
        </p:spPr>
        <p:txBody>
          <a:bodyPr tIns="91416">
            <a:noAutofit/>
          </a:bodyPr>
          <a:lstStyle>
            <a:lvl1pPr marL="0" indent="0" algn="ctr">
              <a:spcBef>
                <a:spcPts val="0"/>
              </a:spcBef>
              <a:buNone/>
              <a:defRPr sz="1900" baseline="0">
                <a:solidFill>
                  <a:schemeClr val="tx1"/>
                </a:solidFill>
              </a:defRPr>
            </a:lvl1pPr>
          </a:lstStyle>
          <a:p>
            <a:r>
              <a:rPr dirty="0"/>
              <a:t>Click icon to insert picture</a:t>
            </a:r>
          </a:p>
        </p:txBody>
      </p:sp>
      <p:sp>
        <p:nvSpPr>
          <p:cNvPr id="2" name="Title 1"/>
          <p:cNvSpPr>
            <a:spLocks noGrp="1"/>
          </p:cNvSpPr>
          <p:nvPr>
            <p:ph type="title" hasCustomPrompt="1"/>
          </p:nvPr>
        </p:nvSpPr>
        <p:spPr>
          <a:xfrm>
            <a:off x="3198812" y="1905000"/>
            <a:ext cx="8456613" cy="2209800"/>
          </a:xfrm>
        </p:spPr>
        <p:txBody>
          <a:bodyPr anchor="t"/>
          <a:lstStyle>
            <a:lvl1pPr marL="228544" indent="-228544"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028" indent="-292028">
              <a:spcBef>
                <a:spcPts val="0"/>
              </a:spcBef>
              <a:buClr>
                <a:schemeClr val="tx1"/>
              </a:buClr>
              <a:buFont typeface="Arial" panose="020B0604020202020204" pitchFamily="34" charset="0"/>
              <a:buChar char="–"/>
              <a:defRPr sz="24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1027766858"/>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9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22" y="1524001"/>
            <a:ext cx="5410197" cy="4419600"/>
          </a:xfrm>
        </p:spPr>
        <p:txBody>
          <a:bodyPr>
            <a:noAutofit/>
          </a:bodyPr>
          <a:lstStyle>
            <a:lvl1pPr>
              <a:defRPr sz="2800"/>
            </a:lvl1pPr>
            <a:lvl2pPr>
              <a:defRPr sz="2400"/>
            </a:lvl2pPr>
            <a:lvl3pPr>
              <a:defRPr sz="2000"/>
            </a:lvl3pPr>
            <a:lvl4pPr>
              <a:defRPr sz="19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89F9BA-FB97-45D5-8F27-56629FBBC98C}"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520166155"/>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a:t>Click to edit Master title style</a:t>
            </a:r>
            <a:endParaRPr dirty="0"/>
          </a:p>
        </p:txBody>
      </p: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bwMode="ltGray">
          <a:xfrm>
            <a:off x="4189411"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4357055" y="1524001"/>
            <a:ext cx="3474720" cy="4419600"/>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91E92C-9068-4C32-AE92-C97502324FE4}"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53371416"/>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9"/>
            <a:ext cx="5410199" cy="2133599"/>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46822" y="1524009"/>
            <a:ext cx="5410197" cy="2133599"/>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5EDC5EE-48A0-4FB5-B27F-88FDBE6F1684}"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Content Placeholder 2"/>
          <p:cNvSpPr>
            <a:spLocks noGrp="1"/>
          </p:cNvSpPr>
          <p:nvPr>
            <p:ph sz="half" idx="13"/>
          </p:nvPr>
        </p:nvSpPr>
        <p:spPr>
          <a:xfrm>
            <a:off x="531813" y="3810009"/>
            <a:ext cx="5410199" cy="2133599"/>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14"/>
          </p:nvPr>
        </p:nvSpPr>
        <p:spPr>
          <a:xfrm>
            <a:off x="6246822" y="3810009"/>
            <a:ext cx="5410197" cy="2133599"/>
          </a:xfrm>
        </p:spPr>
        <p:txBody>
          <a:bodyPr>
            <a:noAutofit/>
          </a:bodyPr>
          <a:lstStyle>
            <a:lvl1pPr>
              <a:defRPr sz="2400"/>
            </a:lvl1pPr>
            <a:lvl2pPr>
              <a:defRPr sz="2000"/>
            </a:lvl2pPr>
            <a:lvl3pPr>
              <a:defRPr sz="1900"/>
            </a:lvl3pPr>
            <a:lvl4pPr>
              <a:defRPr sz="16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1226334537"/>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dirty="0"/>
          </a:p>
        </p:txBody>
      </p:sp>
      <p:sp>
        <p:nvSpPr>
          <p:cNvPr id="12" name="Text Placeholder 11"/>
          <p:cNvSpPr>
            <a:spLocks noGrp="1"/>
          </p:cNvSpPr>
          <p:nvPr>
            <p:ph type="body" sz="quarter" idx="15"/>
          </p:nvPr>
        </p:nvSpPr>
        <p:spPr>
          <a:xfrm>
            <a:off x="2436810" y="1524001"/>
            <a:ext cx="3505202" cy="2011680"/>
          </a:xfrm>
        </p:spPr>
        <p:txBody>
          <a:bodyPr anchor="ctr">
            <a:noAutofit/>
          </a:bodyPr>
          <a:lstStyle>
            <a:lvl1pPr marL="0" indent="0">
              <a:spcBef>
                <a:spcPts val="1200"/>
              </a:spcBef>
              <a:buFont typeface="Arial" panose="020B0604020202020204" pitchFamily="34" charset="0"/>
              <a:buNone/>
              <a:defRPr sz="2400"/>
            </a:lvl1pPr>
            <a:lvl2pPr marL="171403" indent="-171403">
              <a:spcBef>
                <a:spcPts val="1200"/>
              </a:spcBef>
              <a:buFont typeface="Arial" panose="020B0604020202020204" pitchFamily="34" charset="0"/>
              <a:buChar char="•"/>
              <a:defRPr sz="2000"/>
            </a:lvl2pPr>
            <a:lvl3pPr marL="171403" indent="-171403">
              <a:spcBef>
                <a:spcPts val="1200"/>
              </a:spcBef>
              <a:buFont typeface="Arial" panose="020B0604020202020204" pitchFamily="34" charset="0"/>
              <a:buChar char="•"/>
              <a:defRPr sz="2000"/>
            </a:lvl3pPr>
            <a:lvl4pPr marL="171403" indent="-171403">
              <a:spcBef>
                <a:spcPts val="1200"/>
              </a:spcBef>
              <a:buFont typeface="Arial" panose="020B0604020202020204" pitchFamily="34" charset="0"/>
              <a:buChar char="•"/>
              <a:defRPr sz="2000"/>
            </a:lvl4pPr>
            <a:lvl5pPr marL="171403" indent="-171403">
              <a:spcBef>
                <a:spcPts val="1200"/>
              </a:spcBef>
              <a:buFont typeface="Arial" panose="020B0604020202020204" pitchFamily="34" charset="0"/>
              <a:buChar char="•"/>
              <a:defRPr sz="2000"/>
            </a:lvl5pPr>
            <a:lvl6pPr marL="171403" indent="-171403">
              <a:spcBef>
                <a:spcPts val="1200"/>
              </a:spcBef>
              <a:buFont typeface="Arial" panose="020B0604020202020204" pitchFamily="34" charset="0"/>
              <a:buChar char="•"/>
              <a:defRPr sz="2000"/>
            </a:lvl6pPr>
            <a:lvl7pPr marL="171403" indent="-171403">
              <a:spcBef>
                <a:spcPts val="1200"/>
              </a:spcBef>
              <a:buFont typeface="Arial" panose="020B0604020202020204" pitchFamily="34" charset="0"/>
              <a:buChar char="•"/>
              <a:defRPr sz="2000"/>
            </a:lvl7pPr>
            <a:lvl8pPr marL="171403" indent="-171403">
              <a:spcBef>
                <a:spcPts val="1200"/>
              </a:spcBef>
              <a:buFont typeface="Arial" panose="020B0604020202020204" pitchFamily="34" charset="0"/>
              <a:buChar char="•"/>
              <a:defRPr sz="2000"/>
            </a:lvl8pPr>
            <a:lvl9pPr marL="171403" indent="-171403">
              <a:spcBef>
                <a:spcPts val="1200"/>
              </a:spcBef>
              <a:buFont typeface="Arial" panose="020B0604020202020204" pitchFamily="34" charset="0"/>
              <a:buChar char="•"/>
              <a:defRPr sz="2000"/>
            </a:lvl9pPr>
          </a:lstStyle>
          <a:p>
            <a:pPr lvl="0"/>
            <a:r>
              <a:rPr lang="en-US"/>
              <a:t>Click to edit Master text styles</a:t>
            </a:r>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2" cy="2011680"/>
          </a:xfrm>
        </p:spPr>
        <p:txBody>
          <a:bodyPr anchor="ctr">
            <a:noAutofit/>
          </a:bodyPr>
          <a:lstStyle>
            <a:lvl1pPr marL="0" indent="0">
              <a:spcBef>
                <a:spcPts val="1200"/>
              </a:spcBef>
              <a:buFont typeface="Arial" panose="020B0604020202020204" pitchFamily="34" charset="0"/>
              <a:buNone/>
              <a:defRPr sz="2400"/>
            </a:lvl1pPr>
            <a:lvl2pPr marL="171403" indent="-171403">
              <a:spcBef>
                <a:spcPts val="1200"/>
              </a:spcBef>
              <a:buFont typeface="Arial" panose="020B0604020202020204" pitchFamily="34" charset="0"/>
              <a:buChar char="•"/>
              <a:defRPr sz="2000"/>
            </a:lvl2pPr>
            <a:lvl3pPr marL="171403" indent="-171403">
              <a:spcBef>
                <a:spcPts val="1200"/>
              </a:spcBef>
              <a:buFont typeface="Arial" panose="020B0604020202020204" pitchFamily="34" charset="0"/>
              <a:buChar char="•"/>
              <a:defRPr sz="2000"/>
            </a:lvl3pPr>
            <a:lvl4pPr marL="171403" indent="-171403">
              <a:spcBef>
                <a:spcPts val="1200"/>
              </a:spcBef>
              <a:buFont typeface="Arial" panose="020B0604020202020204" pitchFamily="34" charset="0"/>
              <a:buChar char="•"/>
              <a:defRPr sz="2000"/>
            </a:lvl4pPr>
            <a:lvl5pPr marL="171403" indent="-171403">
              <a:spcBef>
                <a:spcPts val="1200"/>
              </a:spcBef>
              <a:buFont typeface="Arial" panose="020B0604020202020204" pitchFamily="34" charset="0"/>
              <a:buChar char="•"/>
              <a:defRPr sz="2000"/>
            </a:lvl5pPr>
            <a:lvl6pPr marL="171403" indent="-171403">
              <a:spcBef>
                <a:spcPts val="1200"/>
              </a:spcBef>
              <a:buFont typeface="Arial" panose="020B0604020202020204" pitchFamily="34" charset="0"/>
              <a:buChar char="•"/>
              <a:defRPr sz="2000"/>
            </a:lvl6pPr>
            <a:lvl7pPr marL="171403" indent="-171403">
              <a:spcBef>
                <a:spcPts val="1200"/>
              </a:spcBef>
              <a:buFont typeface="Arial" panose="020B0604020202020204" pitchFamily="34" charset="0"/>
              <a:buChar char="•"/>
              <a:defRPr sz="2000"/>
            </a:lvl7pPr>
            <a:lvl8pPr marL="171403" indent="-171403">
              <a:spcBef>
                <a:spcPts val="1200"/>
              </a:spcBef>
              <a:buFont typeface="Arial" panose="020B0604020202020204" pitchFamily="34" charset="0"/>
              <a:buChar char="•"/>
              <a:defRPr sz="2000"/>
            </a:lvl8pPr>
            <a:lvl9pPr marL="171403" indent="-171403">
              <a:spcBef>
                <a:spcPts val="1200"/>
              </a:spcBef>
              <a:buFont typeface="Arial" panose="020B0604020202020204" pitchFamily="34" charset="0"/>
              <a:buChar char="•"/>
              <a:defRPr sz="2000"/>
            </a:lvl9pPr>
          </a:lstStyle>
          <a:p>
            <a:pPr lvl="0"/>
            <a:r>
              <a:rPr lang="en-US"/>
              <a:t>Click to 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7" name="Text Placeholder 11"/>
          <p:cNvSpPr>
            <a:spLocks noGrp="1"/>
          </p:cNvSpPr>
          <p:nvPr>
            <p:ph type="body" sz="quarter" idx="17"/>
          </p:nvPr>
        </p:nvSpPr>
        <p:spPr>
          <a:xfrm>
            <a:off x="2436810" y="3931920"/>
            <a:ext cx="3505202" cy="2011680"/>
          </a:xfrm>
        </p:spPr>
        <p:txBody>
          <a:bodyPr anchor="ctr">
            <a:noAutofit/>
          </a:bodyPr>
          <a:lstStyle>
            <a:lvl1pPr marL="0" indent="0">
              <a:spcBef>
                <a:spcPts val="1200"/>
              </a:spcBef>
              <a:buFont typeface="Arial" panose="020B0604020202020204" pitchFamily="34" charset="0"/>
              <a:buNone/>
              <a:defRPr sz="2400"/>
            </a:lvl1pPr>
            <a:lvl2pPr marL="171403" indent="-171403">
              <a:spcBef>
                <a:spcPts val="1200"/>
              </a:spcBef>
              <a:buFont typeface="Arial" panose="020B0604020202020204" pitchFamily="34" charset="0"/>
              <a:buChar char="•"/>
              <a:defRPr sz="2000"/>
            </a:lvl2pPr>
            <a:lvl3pPr marL="171403" indent="-171403">
              <a:spcBef>
                <a:spcPts val="1200"/>
              </a:spcBef>
              <a:buFont typeface="Arial" panose="020B0604020202020204" pitchFamily="34" charset="0"/>
              <a:buChar char="•"/>
              <a:defRPr sz="2000"/>
            </a:lvl3pPr>
            <a:lvl4pPr marL="171403" indent="-171403">
              <a:spcBef>
                <a:spcPts val="1200"/>
              </a:spcBef>
              <a:buFont typeface="Arial" panose="020B0604020202020204" pitchFamily="34" charset="0"/>
              <a:buChar char="•"/>
              <a:defRPr sz="2000"/>
            </a:lvl4pPr>
            <a:lvl5pPr marL="171403" indent="-171403">
              <a:spcBef>
                <a:spcPts val="1200"/>
              </a:spcBef>
              <a:buFont typeface="Arial" panose="020B0604020202020204" pitchFamily="34" charset="0"/>
              <a:buChar char="•"/>
              <a:defRPr sz="2000"/>
            </a:lvl5pPr>
            <a:lvl6pPr marL="171403" indent="-171403">
              <a:spcBef>
                <a:spcPts val="1200"/>
              </a:spcBef>
              <a:buFont typeface="Arial" panose="020B0604020202020204" pitchFamily="34" charset="0"/>
              <a:buChar char="•"/>
              <a:defRPr sz="2000"/>
            </a:lvl6pPr>
            <a:lvl7pPr marL="171403" indent="-171403">
              <a:spcBef>
                <a:spcPts val="1200"/>
              </a:spcBef>
              <a:buFont typeface="Arial" panose="020B0604020202020204" pitchFamily="34" charset="0"/>
              <a:buChar char="•"/>
              <a:defRPr sz="2000"/>
            </a:lvl7pPr>
            <a:lvl8pPr marL="171403" indent="-171403">
              <a:spcBef>
                <a:spcPts val="1200"/>
              </a:spcBef>
              <a:buFont typeface="Arial" panose="020B0604020202020204" pitchFamily="34" charset="0"/>
              <a:buChar char="•"/>
              <a:defRPr sz="2000"/>
            </a:lvl8pPr>
            <a:lvl9pPr marL="171403" indent="-171403">
              <a:spcBef>
                <a:spcPts val="1200"/>
              </a:spcBef>
              <a:buFont typeface="Arial" panose="020B0604020202020204" pitchFamily="34" charset="0"/>
              <a:buChar char="•"/>
              <a:defRPr sz="2000"/>
            </a:lvl9pPr>
          </a:lstStyle>
          <a:p>
            <a:pPr lvl="0"/>
            <a:r>
              <a:rPr lang="en-US"/>
              <a:t>Click to edit Master text styles</a:t>
            </a:r>
          </a:p>
        </p:txBody>
      </p:sp>
      <p:sp>
        <p:nvSpPr>
          <p:cNvPr id="18" name="Text Placeholder 11"/>
          <p:cNvSpPr>
            <a:spLocks noGrp="1"/>
          </p:cNvSpPr>
          <p:nvPr>
            <p:ph type="body" sz="quarter" idx="18"/>
          </p:nvPr>
        </p:nvSpPr>
        <p:spPr>
          <a:xfrm>
            <a:off x="8151812" y="3931920"/>
            <a:ext cx="3505202" cy="2011680"/>
          </a:xfrm>
        </p:spPr>
        <p:txBody>
          <a:bodyPr anchor="ctr">
            <a:noAutofit/>
          </a:bodyPr>
          <a:lstStyle>
            <a:lvl1pPr marL="0" indent="0">
              <a:spcBef>
                <a:spcPts val="1200"/>
              </a:spcBef>
              <a:buFont typeface="Arial" panose="020B0604020202020204" pitchFamily="34" charset="0"/>
              <a:buNone/>
              <a:defRPr sz="2400"/>
            </a:lvl1pPr>
            <a:lvl2pPr marL="171403" indent="-171403">
              <a:spcBef>
                <a:spcPts val="1200"/>
              </a:spcBef>
              <a:buFont typeface="Arial" panose="020B0604020202020204" pitchFamily="34" charset="0"/>
              <a:buChar char="•"/>
              <a:defRPr sz="2000"/>
            </a:lvl2pPr>
            <a:lvl3pPr marL="171403" indent="-171403">
              <a:spcBef>
                <a:spcPts val="1200"/>
              </a:spcBef>
              <a:buFont typeface="Arial" panose="020B0604020202020204" pitchFamily="34" charset="0"/>
              <a:buChar char="•"/>
              <a:defRPr sz="2000"/>
            </a:lvl3pPr>
            <a:lvl4pPr marL="171403" indent="-171403">
              <a:spcBef>
                <a:spcPts val="1200"/>
              </a:spcBef>
              <a:buFont typeface="Arial" panose="020B0604020202020204" pitchFamily="34" charset="0"/>
              <a:buChar char="•"/>
              <a:defRPr sz="2000"/>
            </a:lvl4pPr>
            <a:lvl5pPr marL="171403" indent="-171403">
              <a:spcBef>
                <a:spcPts val="1200"/>
              </a:spcBef>
              <a:buFont typeface="Arial" panose="020B0604020202020204" pitchFamily="34" charset="0"/>
              <a:buChar char="•"/>
              <a:defRPr sz="2000"/>
            </a:lvl5pPr>
            <a:lvl6pPr marL="171403" indent="-171403">
              <a:spcBef>
                <a:spcPts val="1200"/>
              </a:spcBef>
              <a:buFont typeface="Arial" panose="020B0604020202020204" pitchFamily="34" charset="0"/>
              <a:buChar char="•"/>
              <a:defRPr sz="2000"/>
            </a:lvl6pPr>
            <a:lvl7pPr marL="171403" indent="-171403">
              <a:spcBef>
                <a:spcPts val="1200"/>
              </a:spcBef>
              <a:buFont typeface="Arial" panose="020B0604020202020204" pitchFamily="34" charset="0"/>
              <a:buChar char="•"/>
              <a:defRPr sz="2000"/>
            </a:lvl7pPr>
            <a:lvl8pPr marL="171403" indent="-171403">
              <a:spcBef>
                <a:spcPts val="1200"/>
              </a:spcBef>
              <a:buFont typeface="Arial" panose="020B0604020202020204" pitchFamily="34" charset="0"/>
              <a:buChar char="•"/>
              <a:defRPr sz="2000"/>
            </a:lvl8pPr>
            <a:lvl9pPr marL="171403" indent="-171403">
              <a:spcBef>
                <a:spcPts val="1200"/>
              </a:spcBef>
              <a:buFont typeface="Arial" panose="020B0604020202020204" pitchFamily="34" charset="0"/>
              <a:buChar char="•"/>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428125018"/>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2" name="Title 1" descr="A large metric can be called out here in font size 166pt, Calibri"/>
          <p:cNvSpPr>
            <a:spLocks noGrp="1"/>
          </p:cNvSpPr>
          <p:nvPr>
            <p:ph type="title" hasCustomPrompt="1"/>
          </p:nvPr>
        </p:nvSpPr>
        <p:spPr>
          <a:xfrm>
            <a:off x="760420" y="1524000"/>
            <a:ext cx="4076699" cy="2743200"/>
          </a:xfrm>
        </p:spPr>
        <p:txBody>
          <a:bodyPr anchor="ctr"/>
          <a:lstStyle>
            <a:lvl1pPr algn="r">
              <a:defRPr sz="16700" b="1">
                <a:solidFill>
                  <a:schemeClr val="accent5"/>
                </a:solidFill>
              </a:defRPr>
            </a:lvl1pPr>
          </a:lstStyle>
          <a:p>
            <a:r>
              <a:rPr lang="en-US" dirty="0"/>
              <a:t>XX</a:t>
            </a:r>
          </a:p>
        </p:txBody>
      </p:sp>
      <p:sp>
        <p:nvSpPr>
          <p:cNvPr id="12" name="Text Placeholder 11"/>
          <p:cNvSpPr>
            <a:spLocks noGrp="1"/>
          </p:cNvSpPr>
          <p:nvPr>
            <p:ph type="body" sz="quarter" idx="15"/>
          </p:nvPr>
        </p:nvSpPr>
        <p:spPr>
          <a:xfrm>
            <a:off x="5256219" y="1524000"/>
            <a:ext cx="5029201" cy="2743200"/>
          </a:xfrm>
        </p:spPr>
        <p:txBody>
          <a:bodyPr anchor="ctr">
            <a:noAutofit/>
          </a:bodyPr>
          <a:lstStyle>
            <a:lvl1pPr marL="0" indent="0">
              <a:spcBef>
                <a:spcPts val="1200"/>
              </a:spcBef>
              <a:buFont typeface="Arial" panose="020B0604020202020204" pitchFamily="34" charset="0"/>
              <a:buNone/>
              <a:defRPr sz="2800"/>
            </a:lvl1pPr>
            <a:lvl2pPr marL="171403" indent="-171403">
              <a:spcBef>
                <a:spcPts val="1200"/>
              </a:spcBef>
              <a:buFont typeface="Arial" panose="020B0604020202020204" pitchFamily="34" charset="0"/>
              <a:buChar char="•"/>
              <a:defRPr sz="2000"/>
            </a:lvl2pPr>
            <a:lvl3pPr marL="171403" indent="-171403">
              <a:spcBef>
                <a:spcPts val="1200"/>
              </a:spcBef>
              <a:buFont typeface="Arial" panose="020B0604020202020204" pitchFamily="34" charset="0"/>
              <a:buChar char="•"/>
              <a:defRPr sz="2000"/>
            </a:lvl3pPr>
            <a:lvl4pPr marL="171403" indent="-171403">
              <a:spcBef>
                <a:spcPts val="1200"/>
              </a:spcBef>
              <a:buFont typeface="Arial" panose="020B0604020202020204" pitchFamily="34" charset="0"/>
              <a:buChar char="•"/>
              <a:defRPr sz="2000"/>
            </a:lvl4pPr>
            <a:lvl5pPr marL="171403" indent="-171403">
              <a:spcBef>
                <a:spcPts val="1200"/>
              </a:spcBef>
              <a:buFont typeface="Arial" panose="020B0604020202020204" pitchFamily="34" charset="0"/>
              <a:buChar char="•"/>
              <a:defRPr sz="2000"/>
            </a:lvl5pPr>
            <a:lvl6pPr marL="171403" indent="-171403">
              <a:spcBef>
                <a:spcPts val="1200"/>
              </a:spcBef>
              <a:buFont typeface="Arial" panose="020B0604020202020204" pitchFamily="34" charset="0"/>
              <a:buChar char="•"/>
              <a:defRPr sz="2000"/>
            </a:lvl6pPr>
            <a:lvl7pPr marL="171403" indent="-171403">
              <a:spcBef>
                <a:spcPts val="1200"/>
              </a:spcBef>
              <a:buFont typeface="Arial" panose="020B0604020202020204" pitchFamily="34" charset="0"/>
              <a:buChar char="•"/>
              <a:defRPr sz="2000"/>
            </a:lvl7pPr>
            <a:lvl8pPr marL="171403" indent="-171403">
              <a:spcBef>
                <a:spcPts val="1200"/>
              </a:spcBef>
              <a:buFont typeface="Arial" panose="020B0604020202020204" pitchFamily="34" charset="0"/>
              <a:buChar char="•"/>
              <a:defRPr sz="2000"/>
            </a:lvl8pPr>
            <a:lvl9pPr marL="171403" indent="-171403">
              <a:spcBef>
                <a:spcPts val="1200"/>
              </a:spcBef>
              <a:buFont typeface="Arial" panose="020B0604020202020204" pitchFamily="34" charset="0"/>
              <a:buChar char="•"/>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739386509"/>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a:t>Click to edit Master title style</a:t>
            </a:r>
            <a:endParaRPr dirty="0"/>
          </a:p>
        </p:txBody>
      </p:sp>
      <p:sp>
        <p:nvSpPr>
          <p:cNvPr id="3" name="Text Placeholder 2"/>
          <p:cNvSpPr>
            <a:spLocks noGrp="1"/>
          </p:cNvSpPr>
          <p:nvPr>
            <p:ph type="body" idx="1"/>
          </p:nvPr>
        </p:nvSpPr>
        <p:spPr>
          <a:xfrm>
            <a:off x="531812" y="1524000"/>
            <a:ext cx="5413249" cy="762000"/>
          </a:xfrm>
        </p:spPr>
        <p:txBody>
          <a:bodyPr anchor="ctr">
            <a:noAutofit/>
          </a:bodyPr>
          <a:lstStyle>
            <a:lvl1pPr marL="0" indent="0">
              <a:spcBef>
                <a:spcPts val="0"/>
              </a:spcBef>
              <a:buNone/>
              <a:defRPr sz="2800" b="1"/>
            </a:lvl1pPr>
            <a:lvl2pPr marL="457081" indent="0">
              <a:buNone/>
              <a:defRPr sz="2000" b="1"/>
            </a:lvl2pPr>
            <a:lvl3pPr marL="914171" indent="0">
              <a:buNone/>
              <a:defRPr sz="1900" b="1"/>
            </a:lvl3pPr>
            <a:lvl4pPr marL="1371256" indent="0">
              <a:buNone/>
              <a:defRPr sz="1600" b="1"/>
            </a:lvl4pPr>
            <a:lvl5pPr marL="1828344" indent="0">
              <a:buNone/>
              <a:defRPr sz="1600" b="1"/>
            </a:lvl5pPr>
            <a:lvl6pPr marL="2285425" indent="0">
              <a:buNone/>
              <a:defRPr sz="1600" b="1"/>
            </a:lvl6pPr>
            <a:lvl7pPr marL="2742515" indent="0">
              <a:buNone/>
              <a:defRPr sz="1600" b="1"/>
            </a:lvl7pPr>
            <a:lvl8pPr marL="3199600" indent="0">
              <a:buNone/>
              <a:defRPr sz="1600" b="1"/>
            </a:lvl8pPr>
            <a:lvl9pPr marL="3656688" indent="0">
              <a:buNone/>
              <a:defRPr sz="1600" b="1"/>
            </a:lvl9pPr>
          </a:lstStyle>
          <a:p>
            <a:pPr lvl="0"/>
            <a:r>
              <a:rPr lang="en-US"/>
              <a:t>Click to edit Master text styles</a:t>
            </a:r>
          </a:p>
        </p:txBody>
      </p:sp>
      <p:sp>
        <p:nvSpPr>
          <p:cNvPr id="4" name="Content Placeholder 3"/>
          <p:cNvSpPr>
            <a:spLocks noGrp="1"/>
          </p:cNvSpPr>
          <p:nvPr>
            <p:ph sz="half" idx="2"/>
          </p:nvPr>
        </p:nvSpPr>
        <p:spPr>
          <a:xfrm>
            <a:off x="531812" y="2362200"/>
            <a:ext cx="5413249" cy="3581400"/>
          </a:xfrm>
        </p:spPr>
        <p:txBody>
          <a:bodyPr>
            <a:noAutofit/>
          </a:bodyPr>
          <a:lstStyle>
            <a:lvl1pPr>
              <a:defRPr sz="2800"/>
            </a:lvl1pPr>
            <a:lvl2pPr>
              <a:defRPr sz="2400"/>
            </a:lvl2pPr>
            <a:lvl3pPr>
              <a:defRPr sz="2000"/>
            </a:lvl3pPr>
            <a:lvl4pPr>
              <a:defRPr sz="19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3"/>
          </p:nvPr>
        </p:nvSpPr>
        <p:spPr>
          <a:xfrm>
            <a:off x="6243764" y="1524000"/>
            <a:ext cx="5413249" cy="762000"/>
          </a:xfrm>
        </p:spPr>
        <p:txBody>
          <a:bodyPr anchor="ctr">
            <a:noAutofit/>
          </a:bodyPr>
          <a:lstStyle>
            <a:lvl1pPr marL="0" indent="0">
              <a:spcBef>
                <a:spcPts val="0"/>
              </a:spcBef>
              <a:buNone/>
              <a:defRPr sz="2800" b="1"/>
            </a:lvl1pPr>
            <a:lvl2pPr marL="457081" indent="0">
              <a:buNone/>
              <a:defRPr sz="2000" b="1"/>
            </a:lvl2pPr>
            <a:lvl3pPr marL="914171" indent="0">
              <a:buNone/>
              <a:defRPr sz="1900" b="1"/>
            </a:lvl3pPr>
            <a:lvl4pPr marL="1371256" indent="0">
              <a:buNone/>
              <a:defRPr sz="1600" b="1"/>
            </a:lvl4pPr>
            <a:lvl5pPr marL="1828344" indent="0">
              <a:buNone/>
              <a:defRPr sz="1600" b="1"/>
            </a:lvl5pPr>
            <a:lvl6pPr marL="2285425" indent="0">
              <a:buNone/>
              <a:defRPr sz="1600" b="1"/>
            </a:lvl6pPr>
            <a:lvl7pPr marL="2742515" indent="0">
              <a:buNone/>
              <a:defRPr sz="1600" b="1"/>
            </a:lvl7pPr>
            <a:lvl8pPr marL="3199600" indent="0">
              <a:buNone/>
              <a:defRPr sz="1600" b="1"/>
            </a:lvl8pPr>
            <a:lvl9pPr marL="365668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3764" y="2362200"/>
            <a:ext cx="5413249" cy="3581400"/>
          </a:xfrm>
        </p:spPr>
        <p:txBody>
          <a:bodyPr>
            <a:noAutofit/>
          </a:bodyPr>
          <a:lstStyle>
            <a:lvl1pPr>
              <a:defRPr sz="2800"/>
            </a:lvl1pPr>
            <a:lvl2pPr>
              <a:defRPr sz="2400"/>
            </a:lvl2pPr>
            <a:lvl3pPr>
              <a:defRPr sz="2000"/>
            </a:lvl3pPr>
            <a:lvl4pPr>
              <a:defRPr sz="19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noAutofit/>
          </a:bodyPr>
          <a:lstStyle/>
          <a:p>
            <a:fld id="{35287FB7-DD26-4AD5-8D24-298016D86790}" type="datetime1">
              <a:rPr lang="en-US"/>
              <a:pPr/>
              <a:t>2/28/2021</a:t>
            </a:fld>
            <a:endParaRPr dirty="0"/>
          </a:p>
        </p:txBody>
      </p:sp>
      <p:sp>
        <p:nvSpPr>
          <p:cNvPr id="8" name="Footer Placeholder 7"/>
          <p:cNvSpPr>
            <a:spLocks noGrp="1"/>
          </p:cNvSpPr>
          <p:nvPr>
            <p:ph type="ftr" sz="quarter" idx="11"/>
          </p:nvPr>
        </p:nvSpPr>
        <p:spPr/>
        <p:txBody>
          <a:bodyPr>
            <a:noAutofit/>
          </a:bodyPr>
          <a:lstStyle/>
          <a:p>
            <a:r>
              <a:rPr dirty="0"/>
              <a:t>Oracle Confidential – Internal/Restricted/Highly Restricted</a:t>
            </a:r>
          </a:p>
        </p:txBody>
      </p:sp>
      <p:sp>
        <p:nvSpPr>
          <p:cNvPr id="9" name="Slide Number Placeholder 8"/>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val="3787001877"/>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2D99EC-ABE5-42A5-B15B-B8C044BE7365}" type="datetime1">
              <a:rPr lang="en-US"/>
              <a:pPr/>
              <a:t>2/28/2021</a:t>
            </a:fld>
            <a:endParaRPr dirty="0"/>
          </a:p>
        </p:txBody>
      </p:sp>
      <p:sp>
        <p:nvSpPr>
          <p:cNvPr id="4" name="Footer Placeholder 3"/>
          <p:cNvSpPr>
            <a:spLocks noGrp="1"/>
          </p:cNvSpPr>
          <p:nvPr>
            <p:ph type="ftr" sz="quarter" idx="11"/>
          </p:nvPr>
        </p:nvSpPr>
        <p:spPr/>
        <p:txBody>
          <a:bodyPr/>
          <a:lstStyle/>
          <a:p>
            <a:r>
              <a:rPr dirty="0"/>
              <a:t>Oracle Confidential – Internal/Restricted/Highly Restricted</a:t>
            </a:r>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33769938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3" name="Content Placeholder 2"/>
          <p:cNvSpPr>
            <a:spLocks noGrp="1"/>
          </p:cNvSpPr>
          <p:nvPr>
            <p:ph idx="1"/>
          </p:nvPr>
        </p:nvSpPr>
        <p:spPr>
          <a:xfrm>
            <a:off x="531154" y="1524001"/>
            <a:ext cx="11126522"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CECCD66E-6DF0-4B16-8ACA-D0D93A7B1DC8}" type="datetime1">
              <a:rPr lang="en-US"/>
              <a:pPr/>
              <a:t>2/28/2021</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07523840"/>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Click to edit Master title style</a:t>
            </a:r>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Date Placeholder 2"/>
          <p:cNvSpPr>
            <a:spLocks noGrp="1"/>
          </p:cNvSpPr>
          <p:nvPr>
            <p:ph type="dt" sz="half" idx="10"/>
          </p:nvPr>
        </p:nvSpPr>
        <p:spPr/>
        <p:txBody>
          <a:bodyPr/>
          <a:lstStyle/>
          <a:p>
            <a:fld id="{CD2D53DD-9B43-42E6-B664-927F3AEBDA21}" type="datetime1">
              <a:rPr lang="en-US"/>
              <a:pPr/>
              <a:t>2/28/2021</a:t>
            </a:fld>
            <a:endParaRPr dirty="0"/>
          </a:p>
        </p:txBody>
      </p:sp>
      <p:sp>
        <p:nvSpPr>
          <p:cNvPr id="4" name="Footer Placeholder 3"/>
          <p:cNvSpPr>
            <a:spLocks noGrp="1"/>
          </p:cNvSpPr>
          <p:nvPr>
            <p:ph type="ftr" sz="quarter" idx="11"/>
          </p:nvPr>
        </p:nvSpPr>
        <p:spPr/>
        <p:txBody>
          <a:bodyPr/>
          <a:lstStyle/>
          <a:p>
            <a:r>
              <a:rPr dirty="0"/>
              <a:t>Oracle Confidential – Internal/Restricted/Highly Restricted</a:t>
            </a:r>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4163620386"/>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3D265-744D-4F8C-A86B-A5B53F14B0D6}" type="datetime1">
              <a:rPr lang="en-US"/>
              <a:pPr/>
              <a:t>2/28/2021</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608229342"/>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Content Placeholder 2" descr="Chart using colors from the approved palette included here"/>
          <p:cNvSpPr>
            <a:spLocks noGrp="1"/>
          </p:cNvSpPr>
          <p:nvPr>
            <p:ph idx="1"/>
          </p:nvPr>
        </p:nvSpPr>
        <p:spPr>
          <a:xfrm>
            <a:off x="531662" y="1524000"/>
            <a:ext cx="7589520" cy="4419600"/>
          </a:xfrm>
        </p:spPr>
        <p:txBody>
          <a:bodyPr>
            <a:noAutofit/>
          </a:bodyPr>
          <a:lstStyle>
            <a:lvl1pPr>
              <a:defRPr sz="2800"/>
            </a:lvl1pPr>
            <a:lvl2pPr>
              <a:defRPr sz="2400"/>
            </a:lvl2pPr>
            <a:lvl3pPr>
              <a:defRPr sz="2000"/>
            </a:lvl3pPr>
            <a:lvl4pPr>
              <a:defRPr sz="19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777288" y="1524001"/>
            <a:ext cx="2879725" cy="4419600"/>
          </a:xfrm>
        </p:spPr>
        <p:txBody>
          <a:bodyPr>
            <a:noAutofit/>
          </a:bodyPr>
          <a:lstStyle>
            <a:lvl1pPr marL="0" indent="0">
              <a:buNone/>
              <a:defRPr sz="20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22C216A-5BF3-4B4A-AA09-367DB23952FA}"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457850703"/>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Picture Placeholder 2" descr="4-color photo can be included here"/>
          <p:cNvSpPr>
            <a:spLocks noGrp="1"/>
          </p:cNvSpPr>
          <p:nvPr>
            <p:ph type="pic" idx="1"/>
          </p:nvPr>
        </p:nvSpPr>
        <p:spPr bwMode="gray">
          <a:xfrm>
            <a:off x="531813" y="1524000"/>
            <a:ext cx="6095999" cy="4416725"/>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7008820" y="1524000"/>
            <a:ext cx="4648201" cy="4419600"/>
          </a:xfrm>
        </p:spPr>
        <p:txBody>
          <a:bodyPr>
            <a:noAutofit/>
          </a:bodyPr>
          <a:lstStyle>
            <a:lvl1pPr marL="0" indent="0">
              <a:buNone/>
              <a:defRPr sz="20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A3E2FA5-E451-48BD-84C5-AAF06D19CB12}"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058274766"/>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a:t>Click to edit Master title style</a:t>
            </a:r>
            <a:endParaRPr dirty="0"/>
          </a:p>
        </p:txBody>
      </p:sp>
      <p:sp>
        <p:nvSpPr>
          <p:cNvPr id="3" name="Picture Placeholder 2" descr="Two 4-color photos can be included here"/>
          <p:cNvSpPr>
            <a:spLocks noGrp="1"/>
          </p:cNvSpPr>
          <p:nvPr>
            <p:ph type="pic" idx="1"/>
          </p:nvPr>
        </p:nvSpPr>
        <p:spPr bwMode="gray">
          <a:xfrm>
            <a:off x="531812" y="1524000"/>
            <a:ext cx="5413249" cy="3474720"/>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531814" y="5105400"/>
            <a:ext cx="5410200" cy="838200"/>
          </a:xfrm>
        </p:spPr>
        <p:txBody>
          <a:bodyPr>
            <a:noAutofit/>
          </a:bodyPr>
          <a:lstStyle>
            <a:lvl1pPr marL="0" indent="0">
              <a:buNone/>
              <a:defRPr sz="19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6246811" y="1524000"/>
            <a:ext cx="5413249" cy="3474720"/>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10" name="Text Placeholder 3"/>
          <p:cNvSpPr>
            <a:spLocks noGrp="1"/>
          </p:cNvSpPr>
          <p:nvPr>
            <p:ph type="body" sz="half" idx="14"/>
          </p:nvPr>
        </p:nvSpPr>
        <p:spPr>
          <a:xfrm>
            <a:off x="6246812" y="5105400"/>
            <a:ext cx="5410200" cy="838200"/>
          </a:xfrm>
        </p:spPr>
        <p:txBody>
          <a:bodyPr>
            <a:noAutofit/>
          </a:bodyPr>
          <a:lstStyle>
            <a:lvl1pPr marL="0" indent="0">
              <a:buNone/>
              <a:defRPr sz="19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B64933-8490-48F1-856F-778E124FF883}"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908982256"/>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a:t>Click to edit Master title style</a:t>
            </a:r>
            <a:endParaRPr dirty="0"/>
          </a:p>
        </p:txBody>
      </p:sp>
      <p:sp>
        <p:nvSpPr>
          <p:cNvPr id="3" name="Picture Placeholder 2" descr="Three 4-color photos can be included here"/>
          <p:cNvSpPr>
            <a:spLocks noGrp="1"/>
          </p:cNvSpPr>
          <p:nvPr>
            <p:ph type="pic" idx="1"/>
          </p:nvPr>
        </p:nvSpPr>
        <p:spPr bwMode="gray">
          <a:xfrm>
            <a:off x="531814" y="1524000"/>
            <a:ext cx="3474720" cy="3048000"/>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531814" y="4701399"/>
            <a:ext cx="3474720" cy="1242204"/>
          </a:xfrm>
        </p:spPr>
        <p:txBody>
          <a:bodyPr>
            <a:noAutofit/>
          </a:bodyPr>
          <a:lstStyle>
            <a:lvl1pPr marL="0" indent="0">
              <a:buNone/>
              <a:defRPr sz="19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cxnSp>
        <p:nvCxnSpPr>
          <p:cNvPr id="11" name="Straight Connector 10"/>
          <p:cNvCxnSpPr/>
          <p:nvPr/>
        </p:nvCxnSpPr>
        <p:spPr bwMode="ltGray">
          <a:xfrm>
            <a:off x="4189411"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4357055" y="1524000"/>
            <a:ext cx="3474720" cy="3048000"/>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10" name="Text Placeholder 3"/>
          <p:cNvSpPr>
            <a:spLocks noGrp="1"/>
          </p:cNvSpPr>
          <p:nvPr>
            <p:ph type="body" sz="half" idx="14"/>
          </p:nvPr>
        </p:nvSpPr>
        <p:spPr>
          <a:xfrm>
            <a:off x="4357055" y="4701399"/>
            <a:ext cx="3474720" cy="1242204"/>
          </a:xfrm>
        </p:spPr>
        <p:txBody>
          <a:bodyPr>
            <a:noAutofit/>
          </a:bodyPr>
          <a:lstStyle>
            <a:lvl1pPr marL="0" indent="0">
              <a:buNone/>
              <a:defRPr sz="19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3" name="Picture Placeholder 2"/>
          <p:cNvSpPr>
            <a:spLocks noGrp="1"/>
          </p:cNvSpPr>
          <p:nvPr>
            <p:ph type="pic" idx="15"/>
          </p:nvPr>
        </p:nvSpPr>
        <p:spPr bwMode="gray">
          <a:xfrm>
            <a:off x="8182292" y="1524000"/>
            <a:ext cx="3474720" cy="3048000"/>
          </a:xfrm>
          <a:solidFill>
            <a:schemeClr val="bg2"/>
          </a:solidFill>
        </p:spPr>
        <p:txBody>
          <a:bodyPr tIns="182832">
            <a:noAutofit/>
          </a:bodyPr>
          <a:lstStyle>
            <a:lvl1pPr marL="0" indent="0" algn="ctr">
              <a:buNone/>
              <a:defRPr sz="24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14" name="Text Placeholder 3"/>
          <p:cNvSpPr>
            <a:spLocks noGrp="1"/>
          </p:cNvSpPr>
          <p:nvPr>
            <p:ph type="body" sz="half" idx="16"/>
          </p:nvPr>
        </p:nvSpPr>
        <p:spPr>
          <a:xfrm>
            <a:off x="8182292" y="4701399"/>
            <a:ext cx="3474720" cy="1242204"/>
          </a:xfrm>
        </p:spPr>
        <p:txBody>
          <a:bodyPr>
            <a:noAutofit/>
          </a:bodyPr>
          <a:lstStyle>
            <a:lvl1pPr marL="0" indent="0">
              <a:buNone/>
              <a:defRPr sz="1900"/>
            </a:lvl1pPr>
            <a:lvl2pPr marL="457081" indent="0">
              <a:buNone/>
              <a:defRPr sz="1200"/>
            </a:lvl2pPr>
            <a:lvl3pPr marL="914171" indent="0">
              <a:buNone/>
              <a:defRPr sz="1100"/>
            </a:lvl3pPr>
            <a:lvl4pPr marL="1371256" indent="0">
              <a:buNone/>
              <a:defRPr sz="900"/>
            </a:lvl4pPr>
            <a:lvl5pPr marL="1828344" indent="0">
              <a:buNone/>
              <a:defRPr sz="900"/>
            </a:lvl5pPr>
            <a:lvl6pPr marL="2285425" indent="0">
              <a:buNone/>
              <a:defRPr sz="900"/>
            </a:lvl6pPr>
            <a:lvl7pPr marL="2742515" indent="0">
              <a:buNone/>
              <a:defRPr sz="900"/>
            </a:lvl7pPr>
            <a:lvl8pPr marL="3199600" indent="0">
              <a:buNone/>
              <a:defRPr sz="900"/>
            </a:lvl8pPr>
            <a:lvl9pPr marL="3656688"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6F5346-BDDE-46E4-B222-C487F9E706DD}"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790854713"/>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endParaRPr dirty="0"/>
          </a:p>
        </p:txBody>
      </p:sp>
      <p:pic>
        <p:nvPicPr>
          <p:cNvPr id="2" name="Picture 1" descr="Photos, screen captures, graphics can be inserted in a white mobile phone and tabl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6725" y="1522834"/>
            <a:ext cx="6495365" cy="4567423"/>
          </a:xfrm>
          <a:prstGeom prst="rect">
            <a:avLst/>
          </a:prstGeom>
        </p:spPr>
      </p:pic>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2" name="Picture 11" descr="Photos, screen captures, graphics can be inserted in a white mobile phone and tablet"/>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1770063" y="1828801"/>
            <a:ext cx="1840875" cy="3887139"/>
          </a:xfrm>
          <a:prstGeom prst="rect">
            <a:avLst/>
          </a:prstGeom>
        </p:spPr>
      </p:pic>
      <p:sp>
        <p:nvSpPr>
          <p:cNvPr id="13" name="Picture Placeholder 2"/>
          <p:cNvSpPr>
            <a:spLocks noGrp="1"/>
          </p:cNvSpPr>
          <p:nvPr>
            <p:ph type="pic" idx="1"/>
          </p:nvPr>
        </p:nvSpPr>
        <p:spPr bwMode="gray">
          <a:xfrm>
            <a:off x="1888693" y="2372664"/>
            <a:ext cx="1618488" cy="2834640"/>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Tree>
    <p:extLst>
      <p:ext uri="{BB962C8B-B14F-4D97-AF65-F5344CB8AC3E}">
        <p14:creationId xmlns:p14="http://schemas.microsoft.com/office/powerpoint/2010/main" val="745444510"/>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5" y="406400"/>
            <a:ext cx="5852160" cy="889000"/>
          </a:xfrm>
        </p:spPr>
        <p:txBody>
          <a:bodyPr anchor="b">
            <a:noAutofit/>
          </a:bodyPr>
          <a:lstStyle>
            <a:lvl1pPr algn="l">
              <a:defRPr sz="3600" b="0"/>
            </a:lvl1pPr>
          </a:lstStyle>
          <a:p>
            <a:r>
              <a:rPr lang="en-US" dirty="0"/>
              <a:t>Click to edit Master title style</a:t>
            </a:r>
            <a:endParaRPr dirty="0"/>
          </a:p>
        </p:txBody>
      </p:sp>
      <p:pic>
        <p:nvPicPr>
          <p:cNvPr id="13" name="Picture 12" descr="Photos, screen captures, graphics can be inserted in a white mobile phone and tablet"/>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960812" y="1905001"/>
            <a:ext cx="1840875" cy="3887139"/>
          </a:xfrm>
          <a:prstGeom prst="rect">
            <a:avLst/>
          </a:prstGeom>
        </p:spPr>
      </p:pic>
      <p:sp>
        <p:nvSpPr>
          <p:cNvPr id="14" name="Picture Placeholder 2"/>
          <p:cNvSpPr>
            <a:spLocks noGrp="1"/>
          </p:cNvSpPr>
          <p:nvPr>
            <p:ph type="pic" idx="1"/>
          </p:nvPr>
        </p:nvSpPr>
        <p:spPr bwMode="gray">
          <a:xfrm>
            <a:off x="4079443" y="2448864"/>
            <a:ext cx="1618488" cy="2834640"/>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pic>
        <p:nvPicPr>
          <p:cNvPr id="10" name="Picture 9" descr="Photos, screen captures, graphics can be inserted in a white mobile phone and tablet"/>
          <p:cNvPicPr>
            <a:picLocks noChangeAspect="1"/>
          </p:cNvPicPr>
          <p:nvPr/>
        </p:nvPicPr>
        <p:blipFill rotWithShape="1">
          <a:blip r:embed="rId3" cstate="print">
            <a:extLst>
              <a:ext uri="{28A0092B-C50C-407E-A947-70E740481C1C}">
                <a14:useLocalDpi xmlns:a14="http://schemas.microsoft.com/office/drawing/2010/main" val="0"/>
              </a:ext>
            </a:extLst>
          </a:blip>
          <a:srcRect r="7518"/>
          <a:stretch/>
        </p:blipFill>
        <p:spPr>
          <a:xfrm rot="5400000">
            <a:off x="5748385" y="1113567"/>
            <a:ext cx="6007047" cy="4567424"/>
          </a:xfrm>
          <a:prstGeom prst="rect">
            <a:avLst/>
          </a:prstGeom>
        </p:spPr>
      </p:pic>
      <p:sp>
        <p:nvSpPr>
          <p:cNvPr id="9" name="Picture Placeholder 2"/>
          <p:cNvSpPr>
            <a:spLocks noGrp="1"/>
          </p:cNvSpPr>
          <p:nvPr>
            <p:ph type="pic" idx="13"/>
          </p:nvPr>
        </p:nvSpPr>
        <p:spPr bwMode="gray">
          <a:xfrm>
            <a:off x="6747680" y="1013147"/>
            <a:ext cx="3962137" cy="5252348"/>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720634047"/>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257675" y="1584169"/>
            <a:ext cx="5829300" cy="4109595"/>
          </a:xfrm>
          <a:prstGeom prst="rect">
            <a:avLst/>
          </a:prstGeom>
        </p:spPr>
      </p:pic>
      <p:sp>
        <p:nvSpPr>
          <p:cNvPr id="16" name="Picture Placeholder 2"/>
          <p:cNvSpPr>
            <a:spLocks noGrp="1"/>
          </p:cNvSpPr>
          <p:nvPr>
            <p:ph type="pic" idx="13"/>
          </p:nvPr>
        </p:nvSpPr>
        <p:spPr bwMode="gray">
          <a:xfrm>
            <a:off x="4532312" y="1971679"/>
            <a:ext cx="5246688" cy="3324225"/>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1307" y="1981200"/>
            <a:ext cx="1877251" cy="3634952"/>
          </a:xfrm>
          <a:prstGeom prst="rect">
            <a:avLst/>
          </a:prstGeom>
        </p:spPr>
      </p:pic>
      <p:sp>
        <p:nvSpPr>
          <p:cNvPr id="18" name="Picture Placeholder 2"/>
          <p:cNvSpPr>
            <a:spLocks noGrp="1"/>
          </p:cNvSpPr>
          <p:nvPr>
            <p:ph type="pic" idx="1"/>
          </p:nvPr>
        </p:nvSpPr>
        <p:spPr bwMode="gray">
          <a:xfrm>
            <a:off x="1885139" y="2363140"/>
            <a:ext cx="1631568" cy="2894661"/>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Tree>
    <p:extLst>
      <p:ext uri="{BB962C8B-B14F-4D97-AF65-F5344CB8AC3E}">
        <p14:creationId xmlns:p14="http://schemas.microsoft.com/office/powerpoint/2010/main" val="860819270"/>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1" y="406400"/>
            <a:ext cx="5852160" cy="889000"/>
          </a:xfrm>
        </p:spPr>
        <p:txBody>
          <a:bodyPr anchor="b">
            <a:noAutofit/>
          </a:bodyPr>
          <a:lstStyle>
            <a:lvl1pPr algn="l">
              <a:defRPr sz="3600" b="0"/>
            </a:lvl1pPr>
          </a:lstStyle>
          <a:p>
            <a:r>
              <a:rPr lang="en-US" dirty="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2/28/2021</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val="0"/>
              </a:ext>
            </a:extLst>
          </a:blip>
          <a:srcRect r="3674"/>
          <a:stretch/>
        </p:blipFill>
        <p:spPr>
          <a:xfrm rot="5400000">
            <a:off x="5794274" y="1258782"/>
            <a:ext cx="5935471" cy="4345393"/>
          </a:xfrm>
          <a:prstGeom prst="rect">
            <a:avLst/>
          </a:prstGeom>
        </p:spPr>
      </p:pic>
      <p:sp>
        <p:nvSpPr>
          <p:cNvPr id="11" name="Picture Placeholder 2"/>
          <p:cNvSpPr>
            <a:spLocks noGrp="1"/>
          </p:cNvSpPr>
          <p:nvPr>
            <p:ph type="pic" idx="13"/>
          </p:nvPr>
        </p:nvSpPr>
        <p:spPr bwMode="gray">
          <a:xfrm>
            <a:off x="7019932" y="771532"/>
            <a:ext cx="3486149" cy="5534025"/>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61582" y="2019300"/>
            <a:ext cx="1877251" cy="3634952"/>
          </a:xfrm>
          <a:prstGeom prst="rect">
            <a:avLst/>
          </a:prstGeom>
        </p:spPr>
      </p:pic>
      <p:sp>
        <p:nvSpPr>
          <p:cNvPr id="18" name="Picture Placeholder 2"/>
          <p:cNvSpPr>
            <a:spLocks noGrp="1"/>
          </p:cNvSpPr>
          <p:nvPr>
            <p:ph type="pic" idx="14"/>
          </p:nvPr>
        </p:nvSpPr>
        <p:spPr bwMode="gray">
          <a:xfrm>
            <a:off x="4088968" y="2401240"/>
            <a:ext cx="1618488" cy="2894661"/>
          </a:xfrm>
          <a:solidFill>
            <a:schemeClr val="bg2"/>
          </a:solidFill>
          <a:ln w="12700">
            <a:solidFill>
              <a:schemeClr val="bg2"/>
            </a:solidFill>
          </a:ln>
        </p:spPr>
        <p:txBody>
          <a:bodyPr tIns="182832">
            <a:noAutofit/>
          </a:bodyPr>
          <a:lstStyle>
            <a:lvl1pPr marL="0" indent="0" algn="ctr">
              <a:buNone/>
              <a:defRPr sz="2000"/>
            </a:lvl1pPr>
            <a:lvl2pPr marL="457081" indent="0">
              <a:buNone/>
              <a:defRPr sz="2800"/>
            </a:lvl2pPr>
            <a:lvl3pPr marL="914171" indent="0">
              <a:buNone/>
              <a:defRPr sz="2400"/>
            </a:lvl3pPr>
            <a:lvl4pPr marL="1371256" indent="0">
              <a:buNone/>
              <a:defRPr sz="2000"/>
            </a:lvl4pPr>
            <a:lvl5pPr marL="1828344" indent="0">
              <a:buNone/>
              <a:defRPr sz="2000"/>
            </a:lvl5pPr>
            <a:lvl6pPr marL="2285425" indent="0">
              <a:buNone/>
              <a:defRPr sz="2000"/>
            </a:lvl6pPr>
            <a:lvl7pPr marL="2742515" indent="0">
              <a:buNone/>
              <a:defRPr sz="2000"/>
            </a:lvl7pPr>
            <a:lvl8pPr marL="3199600" indent="0">
              <a:buNone/>
              <a:defRPr sz="2000"/>
            </a:lvl8pPr>
            <a:lvl9pPr marL="3656688" indent="0">
              <a:buNone/>
              <a:defRPr sz="2000"/>
            </a:lvl9pPr>
          </a:lstStyle>
          <a:p>
            <a:r>
              <a:rPr lang="en-US"/>
              <a:t>Click icon to add picture</a:t>
            </a:r>
            <a:endParaRPr dirty="0"/>
          </a:p>
        </p:txBody>
      </p:sp>
    </p:spTree>
    <p:extLst>
      <p:ext uri="{BB962C8B-B14F-4D97-AF65-F5344CB8AC3E}">
        <p14:creationId xmlns:p14="http://schemas.microsoft.com/office/powerpoint/2010/main" val="187660172"/>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7" name="Text Placeholder 12"/>
          <p:cNvSpPr>
            <a:spLocks noGrp="1"/>
          </p:cNvSpPr>
          <p:nvPr>
            <p:ph type="body" sz="quarter" idx="13" hasCustomPrompt="1"/>
          </p:nvPr>
        </p:nvSpPr>
        <p:spPr>
          <a:xfrm>
            <a:off x="531821"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Content Placeholder 2"/>
          <p:cNvSpPr>
            <a:spLocks noGrp="1"/>
          </p:cNvSpPr>
          <p:nvPr>
            <p:ph idx="1"/>
          </p:nvPr>
        </p:nvSpPr>
        <p:spPr>
          <a:xfrm>
            <a:off x="531154" y="1981200"/>
            <a:ext cx="11126522" cy="3962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E248A2DF-98E5-4437-B842-E0DCD9A6A408}" type="datetime1">
              <a:rPr lang="en-US"/>
              <a:pPr/>
              <a:t>2/28/2021</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371768353"/>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Metric with Picture">
    <p:spTree>
      <p:nvGrpSpPr>
        <p:cNvPr id="1" name=""/>
        <p:cNvGrpSpPr/>
        <p:nvPr/>
      </p:nvGrpSpPr>
      <p:grpSpPr>
        <a:xfrm>
          <a:off x="0" y="0"/>
          <a:ext cx="0" cy="0"/>
          <a:chOff x="0" y="0"/>
          <a:chExt cx="0" cy="0"/>
        </a:xfrm>
      </p:grpSpPr>
      <p:sp>
        <p:nvSpPr>
          <p:cNvPr id="8" name="Rectangle 7" descr="A large metric, brief statement, and 4-color photo can be includ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rtlCol="0" anchor="ctr"/>
          <a:lstStyle/>
          <a:p>
            <a:pPr algn="ctr"/>
            <a:endParaRPr dirty="0"/>
          </a:p>
        </p:txBody>
      </p:sp>
      <p:grpSp>
        <p:nvGrpSpPr>
          <p:cNvPr id="2" name="Group 1"/>
          <p:cNvGrpSpPr/>
          <p:nvPr/>
        </p:nvGrpSpPr>
        <p:grpSpPr>
          <a:xfrm>
            <a:off x="-285" y="0"/>
            <a:ext cx="12189400" cy="6858000"/>
            <a:chOff x="-287" y="0"/>
            <a:chExt cx="12189399" cy="6858000"/>
          </a:xfrm>
        </p:grpSpPr>
        <p:sp>
          <p:nvSpPr>
            <p:cNvPr id="10" name="Rectangle 9"/>
            <p:cNvSpPr/>
            <p:nvPr/>
          </p:nvSpPr>
          <p:spPr bwMode="gray">
            <a:xfrm>
              <a:off x="-287" y="0"/>
              <a:ext cx="193962"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11995151" y="5854"/>
              <a:ext cx="193960"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6400800"/>
              <a:ext cx="12189396"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3" name="Rectangle 12"/>
            <p:cNvSpPr/>
            <p:nvPr/>
          </p:nvSpPr>
          <p:spPr bwMode="gray">
            <a:xfrm>
              <a:off x="-286" y="0"/>
              <a:ext cx="12189398" cy="192024"/>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3" name="Title 2"/>
          <p:cNvSpPr>
            <a:spLocks noGrp="1"/>
          </p:cNvSpPr>
          <p:nvPr>
            <p:ph type="title" hasCustomPrompt="1"/>
          </p:nvPr>
        </p:nvSpPr>
        <p:spPr>
          <a:xfrm>
            <a:off x="760413" y="609603"/>
            <a:ext cx="4572000" cy="2044700"/>
          </a:xfrm>
        </p:spPr>
        <p:txBody>
          <a:bodyPr/>
          <a:lstStyle>
            <a:lvl1pPr>
              <a:defRPr sz="13900" b="1"/>
            </a:lvl1pPr>
          </a:lstStyle>
          <a:p>
            <a:r>
              <a:rPr lang="en-US" dirty="0"/>
              <a:t>XX</a:t>
            </a:r>
          </a:p>
        </p:txBody>
      </p:sp>
      <p:sp>
        <p:nvSpPr>
          <p:cNvPr id="22" name="Text Placeholder 12"/>
          <p:cNvSpPr>
            <a:spLocks noGrp="1"/>
          </p:cNvSpPr>
          <p:nvPr>
            <p:ph type="body" sz="quarter" idx="13" hasCustomPrompt="1"/>
          </p:nvPr>
        </p:nvSpPr>
        <p:spPr>
          <a:xfrm>
            <a:off x="760413" y="2666999"/>
            <a:ext cx="45720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sp>
        <p:nvSpPr>
          <p:cNvPr id="5" name="Date Placeholder 4"/>
          <p:cNvSpPr>
            <a:spLocks noGrp="1"/>
          </p:cNvSpPr>
          <p:nvPr>
            <p:ph type="dt" sz="half" idx="10"/>
          </p:nvPr>
        </p:nvSpPr>
        <p:spPr/>
        <p:txBody>
          <a:bodyPr/>
          <a:lstStyle>
            <a:lvl1pPr>
              <a:defRPr>
                <a:solidFill>
                  <a:schemeClr val="bg1">
                    <a:lumMod val="60000"/>
                    <a:lumOff val="40000"/>
                  </a:schemeClr>
                </a:solidFill>
              </a:defRPr>
            </a:lvl1pPr>
          </a:lstStyle>
          <a:p>
            <a:fld id="{43D5EDE7-61B4-4C98-ADE6-D86346041BA3}" type="datetime1">
              <a:rPr lang="en-US"/>
              <a:pPr/>
              <a:t>2/28/2021</a:t>
            </a:fld>
            <a:endParaRPr dirty="0"/>
          </a:p>
        </p:txBody>
      </p:sp>
      <p:sp>
        <p:nvSpPr>
          <p:cNvPr id="14" name="TextBox 13"/>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bg1">
                    <a:lumMod val="60000"/>
                    <a:lumOff val="40000"/>
                  </a:schemeClr>
                </a:solidFill>
              </a:rPr>
              <a:t>Copyright © 2014 Oracle and/or its affiliates. All rights reserved.  |</a:t>
            </a:r>
          </a:p>
        </p:txBody>
      </p:sp>
      <p:sp>
        <p:nvSpPr>
          <p:cNvPr id="6" name="Footer Placeholder 5"/>
          <p:cNvSpPr>
            <a:spLocks noGrp="1"/>
          </p:cNvSpPr>
          <p:nvPr>
            <p:ph type="ftr" sz="quarter" idx="11"/>
          </p:nvPr>
        </p:nvSpPr>
        <p:spPr/>
        <p:txBody>
          <a:bodyPr/>
          <a:lstStyle>
            <a:lvl1pPr>
              <a:defRPr>
                <a:solidFill>
                  <a:schemeClr val="bg1">
                    <a:lumMod val="60000"/>
                    <a:lumOff val="40000"/>
                  </a:schemeClr>
                </a:solidFill>
              </a:defRPr>
            </a:lvl1p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lvl1pPr>
              <a:defRPr>
                <a:solidFill>
                  <a:schemeClr val="bg1">
                    <a:lumMod val="60000"/>
                    <a:lumOff val="40000"/>
                  </a:schemeClr>
                </a:solidFill>
              </a:defRPr>
            </a:lvl1pPr>
          </a:lstStyle>
          <a:p>
            <a:fld id="{C51EAA63-D034-42AE-91FA-B13B9518C7BE}" type="slidenum">
              <a:rPr/>
              <a:pPr/>
              <a:t>‹#›</a:t>
            </a:fld>
            <a:endParaRPr dirty="0"/>
          </a:p>
        </p:txBody>
      </p:sp>
      <p:pic>
        <p:nvPicPr>
          <p:cNvPr id="15"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Tree>
    <p:extLst>
      <p:ext uri="{BB962C8B-B14F-4D97-AF65-F5344CB8AC3E}">
        <p14:creationId xmlns:p14="http://schemas.microsoft.com/office/powerpoint/2010/main" val="1381817526"/>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5" name="TextBox 4"/>
          <p:cNvSpPr txBox="1"/>
          <p:nvPr/>
        </p:nvSpPr>
        <p:spPr>
          <a:xfrm>
            <a:off x="531820" y="1371600"/>
            <a:ext cx="11125199"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20" y="2514600"/>
            <a:ext cx="11125199" cy="2286000"/>
          </a:xfrm>
          <a:prstGeom prst="rect">
            <a:avLst/>
          </a:prstGeom>
          <a:noFill/>
        </p:spPr>
        <p:txBody>
          <a:bodyPr wrap="square" lIns="0" tIns="0" rIns="0" bIns="0" rtlCol="0" anchor="t">
            <a:noAutofit/>
          </a:bodyPr>
          <a:lstStyle/>
          <a:p>
            <a:pPr>
              <a:lnSpc>
                <a:spcPct val="90000"/>
              </a:lnSpc>
            </a:pPr>
            <a:r>
              <a:rPr sz="24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93A56FF2-64EC-4614-951E-8B8E4681BF2B}" type="datetime1">
              <a:rPr lang="en-US"/>
              <a:pPr/>
              <a:t>2/28/2021</a:t>
            </a:fld>
            <a:endParaRPr dirty="0"/>
          </a:p>
        </p:txBody>
      </p:sp>
      <p:sp>
        <p:nvSpPr>
          <p:cNvPr id="3" name="Footer Placeholder 2"/>
          <p:cNvSpPr>
            <a:spLocks noGrp="1"/>
          </p:cNvSpPr>
          <p:nvPr>
            <p:ph type="ftr" sz="quarter" idx="11"/>
          </p:nvPr>
        </p:nvSpPr>
        <p:spPr/>
        <p:txBody>
          <a:bodyPr>
            <a:noAutofit/>
          </a:bodyPr>
          <a:lstStyle/>
          <a:p>
            <a:r>
              <a:rPr dirty="0"/>
              <a:t>Oracle Confidential – Internal/Restricted/Highly Restricted</a:t>
            </a:r>
          </a:p>
        </p:txBody>
      </p:sp>
      <p:sp>
        <p:nvSpPr>
          <p:cNvPr id="4" name="Slide Number Placeholder 3"/>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val="2597889444"/>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5" name="TextBox 4"/>
          <p:cNvSpPr txBox="1"/>
          <p:nvPr/>
        </p:nvSpPr>
        <p:spPr>
          <a:xfrm>
            <a:off x="531820" y="1371600"/>
            <a:ext cx="11125199"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20" y="2514600"/>
            <a:ext cx="11125199" cy="2286000"/>
          </a:xfrm>
          <a:prstGeom prst="rect">
            <a:avLst/>
          </a:prstGeom>
          <a:noFill/>
        </p:spPr>
        <p:txBody>
          <a:bodyPr wrap="square" lIns="0" tIns="0" rIns="0" bIns="0" rtlCol="0" anchor="t">
            <a:noAutofit/>
          </a:bodyPr>
          <a:lstStyle/>
          <a:p>
            <a:pPr>
              <a:lnSpc>
                <a:spcPct val="90000"/>
              </a:lnSpc>
            </a:pPr>
            <a:r>
              <a:rPr sz="24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AD051CE8-BCD3-4683-83D4-D0AC55C5EB15}" type="datetime1">
              <a:rPr lang="en-US"/>
              <a:pPr/>
              <a:t>2/28/2021</a:t>
            </a:fld>
            <a:endParaRPr dirty="0"/>
          </a:p>
        </p:txBody>
      </p:sp>
      <p:sp>
        <p:nvSpPr>
          <p:cNvPr id="3" name="Footer Placeholder 2"/>
          <p:cNvSpPr>
            <a:spLocks noGrp="1"/>
          </p:cNvSpPr>
          <p:nvPr>
            <p:ph type="ftr" sz="quarter" idx="11"/>
          </p:nvPr>
        </p:nvSpPr>
        <p:spPr/>
        <p:txBody>
          <a:bodyPr>
            <a:noAutofit/>
          </a:bodyPr>
          <a:lstStyle/>
          <a:p>
            <a:r>
              <a:rPr dirty="0"/>
              <a:t>Oracle Confidential – Internal/Restricted/Highly Restricted</a:t>
            </a:r>
          </a:p>
        </p:txBody>
      </p:sp>
      <p:sp>
        <p:nvSpPr>
          <p:cNvPr id="4" name="Slide Number Placeholder 3"/>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val="2358871904"/>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9802F-4D43-4C32-8177-0644B387545A}" type="datetime1">
              <a:rPr lang="en-US"/>
              <a:pPr/>
              <a:t>2/28/2021</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pic>
        <p:nvPicPr>
          <p:cNvPr id="8" name="Picture 7" descr="&quot;Hardware and Software Engineered to work together&quot; tagline in red and black"/>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0863" y="2313433"/>
            <a:ext cx="6547104" cy="1832339"/>
          </a:xfrm>
          <a:prstGeom prst="rect">
            <a:avLst/>
          </a:prstGeom>
        </p:spPr>
      </p:pic>
    </p:spTree>
    <p:extLst>
      <p:ext uri="{BB962C8B-B14F-4D97-AF65-F5344CB8AC3E}">
        <p14:creationId xmlns:p14="http://schemas.microsoft.com/office/powerpoint/2010/main" val="3709137495"/>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Oracle logo">
    <p:spTree>
      <p:nvGrpSpPr>
        <p:cNvPr id="1" name=""/>
        <p:cNvGrpSpPr/>
        <p:nvPr/>
      </p:nvGrpSpPr>
      <p:grpSpPr>
        <a:xfrm>
          <a:off x="0" y="0"/>
          <a:ext cx="0" cy="0"/>
          <a:chOff x="0" y="0"/>
          <a:chExt cx="0" cy="0"/>
        </a:xfrm>
      </p:grpSpPr>
      <p:pic>
        <p:nvPicPr>
          <p:cNvPr id="2" name="Picture 1" descr="Oracle logo in white on red staging background. Light blue frame around perimet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hidden">
          <a:xfrm>
            <a:off x="138026" y="129397"/>
            <a:ext cx="11912778" cy="6547451"/>
          </a:xfrm>
          <a:prstGeom prst="rect">
            <a:avLst/>
          </a:prstGeom>
          <a:noFill/>
          <a:ln>
            <a:noFill/>
          </a:ln>
        </p:spPr>
      </p:pic>
      <p:grpSp>
        <p:nvGrpSpPr>
          <p:cNvPr id="3" name="Group 2"/>
          <p:cNvGrpSpPr/>
          <p:nvPr userDrawn="1"/>
        </p:nvGrpSpPr>
        <p:grpSpPr>
          <a:xfrm>
            <a:off x="-285" y="0"/>
            <a:ext cx="12189400" cy="6858000"/>
            <a:chOff x="-287" y="0"/>
            <a:chExt cx="12189399" cy="6858000"/>
          </a:xfrm>
        </p:grpSpPr>
        <p:sp>
          <p:nvSpPr>
            <p:cNvPr id="6" name="Rectangle 5"/>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7" name="Rectangle 6"/>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8" name="Rectangle 7"/>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1" name="Picture 10"/>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bwMode="black">
          <a:xfrm>
            <a:off x="3822129" y="2843829"/>
            <a:ext cx="4544568" cy="569547"/>
          </a:xfrm>
          <a:prstGeom prst="rect">
            <a:avLst/>
          </a:prstGeom>
        </p:spPr>
      </p:pic>
    </p:spTree>
    <p:extLst>
      <p:ext uri="{BB962C8B-B14F-4D97-AF65-F5344CB8AC3E}">
        <p14:creationId xmlns:p14="http://schemas.microsoft.com/office/powerpoint/2010/main" val="1065755523"/>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endParaRPr lang="en-US" dirty="0"/>
          </a:p>
        </p:txBody>
      </p:sp>
      <p:sp>
        <p:nvSpPr>
          <p:cNvPr id="3" name="Vertical Text Placeholder 2"/>
          <p:cNvSpPr>
            <a:spLocks noGrp="1"/>
          </p:cNvSpPr>
          <p:nvPr>
            <p:ph type="body" orient="vert" idx="1"/>
          </p:nvPr>
        </p:nvSpPr>
        <p:spPr>
          <a:xfrm>
            <a:off x="531154" y="1524001"/>
            <a:ext cx="11126522" cy="4419600"/>
          </a:xfrm>
        </p:spPr>
        <p:txBody>
          <a:bodyPr vert="eaVert">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noAutofit/>
          </a:bodyPr>
          <a:lstStyle/>
          <a:p>
            <a:fld id="{21991926-9D37-40E7-80C4-EC5F27AFCB67}" type="datetimeFigureOut">
              <a:rPr lang="en-US" smtClean="0"/>
              <a:pPr/>
              <a:t>2/28/2021</a:t>
            </a:fld>
            <a:endParaRPr lang="en-US"/>
          </a:p>
        </p:txBody>
      </p:sp>
      <p:sp>
        <p:nvSpPr>
          <p:cNvPr id="5" name="Footer Placeholder 4"/>
          <p:cNvSpPr>
            <a:spLocks noGrp="1"/>
          </p:cNvSpPr>
          <p:nvPr>
            <p:ph type="ftr" sz="quarter" idx="11"/>
          </p:nvPr>
        </p:nvSpPr>
        <p:spPr/>
        <p:txBody>
          <a:bodyPr>
            <a:noAutofit/>
          </a:bodyPr>
          <a:lstStyle/>
          <a:p>
            <a:endParaRPr lang="en-US"/>
          </a:p>
        </p:txBody>
      </p:sp>
      <p:sp>
        <p:nvSpPr>
          <p:cNvPr id="6" name="Slide Number Placeholder 5"/>
          <p:cNvSpPr>
            <a:spLocks noGrp="1"/>
          </p:cNvSpPr>
          <p:nvPr>
            <p:ph type="sldNum" sz="quarter" idx="12"/>
          </p:nvPr>
        </p:nvSpPr>
        <p:spPr/>
        <p:txBody>
          <a:bodyPr>
            <a:noAutofit/>
          </a:bodyPr>
          <a:lstStyle/>
          <a:p>
            <a:fld id="{D4EAF17A-378C-49D5-A479-C71FF9D7F1E7}" type="slidenum">
              <a:rPr lang="en-US" smtClean="0"/>
              <a:pPr/>
              <a:t>‹#›</a:t>
            </a:fld>
            <a:endParaRPr lang="en-US"/>
          </a:p>
        </p:txBody>
      </p:sp>
    </p:spTree>
    <p:extLst>
      <p:ext uri="{BB962C8B-B14F-4D97-AF65-F5344CB8AC3E}">
        <p14:creationId xmlns:p14="http://schemas.microsoft.com/office/powerpoint/2010/main" val="3862187121"/>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D3D3DC0-E8DA-4DFB-93A6-6089D43271B1}" type="datetime1">
              <a:rPr lang="en-US"/>
              <a:pPr/>
              <a:t>2/28/2021</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173454577"/>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Background_Title"/>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0" y="0"/>
            <a:ext cx="12188825" cy="6858000"/>
          </a:xfrm>
          <a:prstGeom prst="rect">
            <a:avLst/>
          </a:prstGeom>
        </p:spPr>
      </p:pic>
      <p:sp>
        <p:nvSpPr>
          <p:cNvPr id="4" name="タイトル"/>
          <p:cNvSpPr>
            <a:spLocks noGrp="1"/>
          </p:cNvSpPr>
          <p:nvPr>
            <p:ph type="title" hasCustomPrompt="1"/>
          </p:nvPr>
        </p:nvSpPr>
        <p:spPr bwMode="gray">
          <a:xfrm>
            <a:off x="239288" y="2889821"/>
            <a:ext cx="11708950" cy="710180"/>
          </a:xfrm>
        </p:spPr>
        <p:txBody>
          <a:bodyPr tIns="47990" bIns="0" anchor="b" anchorCtr="0">
            <a:spAutoFit/>
          </a:bodyPr>
          <a:lstStyle>
            <a:lvl1pPr>
              <a:defRPr sz="4300">
                <a:solidFill>
                  <a:schemeClr val="accent6"/>
                </a:solidFill>
                <a:effectLst/>
              </a:defRPr>
            </a:lvl1pPr>
          </a:lstStyle>
          <a:p>
            <a:r>
              <a:rPr kumimoji="1" lang="ja-JP" altLang="en-US" dirty="0"/>
              <a:t>タイトルを入力</a:t>
            </a:r>
          </a:p>
        </p:txBody>
      </p:sp>
      <p:sp>
        <p:nvSpPr>
          <p:cNvPr id="7" name="テキスト プレースホルダー"/>
          <p:cNvSpPr>
            <a:spLocks noGrp="1"/>
          </p:cNvSpPr>
          <p:nvPr>
            <p:ph type="body" sz="quarter" idx="11" hasCustomPrompt="1"/>
          </p:nvPr>
        </p:nvSpPr>
        <p:spPr>
          <a:xfrm>
            <a:off x="239122" y="1391999"/>
            <a:ext cx="8062400" cy="480000"/>
          </a:xfrm>
        </p:spPr>
        <p:txBody>
          <a:bodyPr>
            <a:noAutofit/>
          </a:bodyPr>
          <a:lstStyle>
            <a:lvl1pPr marL="0" indent="0">
              <a:buNone/>
              <a:defRPr sz="2400"/>
            </a:lvl1pPr>
            <a:lvl2pPr marL="95979" indent="0">
              <a:buNone/>
              <a:defRPr/>
            </a:lvl2pPr>
            <a:lvl3pPr marL="297219" indent="0">
              <a:buNone/>
              <a:defRPr/>
            </a:lvl3pPr>
            <a:lvl4pPr marL="436954" indent="0">
              <a:buNone/>
              <a:defRPr/>
            </a:lvl4pPr>
            <a:lvl5pPr marL="415110" indent="0">
              <a:buNone/>
              <a:defRPr/>
            </a:lvl5pPr>
          </a:lstStyle>
          <a:p>
            <a:r>
              <a:rPr lang="ja-JP" altLang="en-US" dirty="0"/>
              <a:t>宛先がある場合は入力</a:t>
            </a:r>
            <a:endParaRPr kumimoji="1" lang="ja-JP" altLang="en-US" dirty="0"/>
          </a:p>
        </p:txBody>
      </p:sp>
      <p:sp>
        <p:nvSpPr>
          <p:cNvPr id="5" name="テキスト プレースホルダー"/>
          <p:cNvSpPr>
            <a:spLocks noGrp="1"/>
          </p:cNvSpPr>
          <p:nvPr>
            <p:ph type="body" sz="quarter" idx="10" hasCustomPrompt="1"/>
          </p:nvPr>
        </p:nvSpPr>
        <p:spPr bwMode="gray">
          <a:xfrm>
            <a:off x="239289" y="4026086"/>
            <a:ext cx="8734694" cy="541495"/>
          </a:xfrm>
        </p:spPr>
        <p:txBody>
          <a:bodyPr wrap="square">
            <a:spAutoFit/>
          </a:bodyPr>
          <a:lstStyle>
            <a:lvl1pPr marL="0" indent="0">
              <a:buNone/>
              <a:defRPr sz="2700" baseline="0">
                <a:solidFill>
                  <a:schemeClr val="bg1"/>
                </a:solidFill>
              </a:defRPr>
            </a:lvl1pPr>
            <a:lvl2pPr marL="95979" indent="0">
              <a:buNone/>
              <a:defRPr>
                <a:solidFill>
                  <a:schemeClr val="bg1"/>
                </a:solidFill>
              </a:defRPr>
            </a:lvl2pPr>
            <a:lvl3pPr marL="297219" indent="0">
              <a:buNone/>
              <a:defRPr>
                <a:solidFill>
                  <a:schemeClr val="bg1"/>
                </a:solidFill>
              </a:defRPr>
            </a:lvl3pPr>
            <a:lvl4pPr marL="436954" indent="0">
              <a:buNone/>
              <a:defRPr>
                <a:solidFill>
                  <a:schemeClr val="bg1"/>
                </a:solidFill>
              </a:defRPr>
            </a:lvl4pPr>
            <a:lvl5pPr marL="415110" indent="0">
              <a:buNone/>
              <a:defRPr>
                <a:solidFill>
                  <a:schemeClr val="bg1"/>
                </a:solidFill>
              </a:defRPr>
            </a:lvl5pPr>
          </a:lstStyle>
          <a:p>
            <a:pPr lvl="0"/>
            <a:r>
              <a:rPr kumimoji="1" lang="ja-JP" altLang="en-US" dirty="0"/>
              <a:t>年月　部署名　氏名など　適宜改行</a:t>
            </a:r>
          </a:p>
        </p:txBody>
      </p:sp>
    </p:spTree>
    <p:extLst>
      <p:ext uri="{BB962C8B-B14F-4D97-AF65-F5344CB8AC3E}">
        <p14:creationId xmlns:p14="http://schemas.microsoft.com/office/powerpoint/2010/main" val="298871571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Slide(blue)">
    <p:spTree>
      <p:nvGrpSpPr>
        <p:cNvPr id="1" name=""/>
        <p:cNvGrpSpPr/>
        <p:nvPr/>
      </p:nvGrpSpPr>
      <p:grpSpPr>
        <a:xfrm>
          <a:off x="0" y="0"/>
          <a:ext cx="0" cy="0"/>
          <a:chOff x="0" y="0"/>
          <a:chExt cx="0" cy="0"/>
        </a:xfrm>
      </p:grpSpPr>
      <p:pic>
        <p:nvPicPr>
          <p:cNvPr id="5" name="Background_TitleBlue"/>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0" y="0"/>
            <a:ext cx="12188825" cy="6858000"/>
          </a:xfrm>
          <a:prstGeom prst="rect">
            <a:avLst/>
          </a:prstGeom>
        </p:spPr>
      </p:pic>
      <p:sp>
        <p:nvSpPr>
          <p:cNvPr id="13" name="タイトル"/>
          <p:cNvSpPr>
            <a:spLocks noGrp="1"/>
          </p:cNvSpPr>
          <p:nvPr>
            <p:ph type="title" hasCustomPrompt="1"/>
          </p:nvPr>
        </p:nvSpPr>
        <p:spPr bwMode="gray">
          <a:xfrm>
            <a:off x="239938" y="2646270"/>
            <a:ext cx="11708950" cy="710180"/>
          </a:xfrm>
        </p:spPr>
        <p:txBody>
          <a:bodyPr anchor="b" anchorCtr="0">
            <a:spAutoFit/>
          </a:bodyPr>
          <a:lstStyle>
            <a:lvl1pPr algn="l">
              <a:defRPr sz="4300">
                <a:solidFill>
                  <a:schemeClr val="bg1"/>
                </a:solidFill>
                <a:effectLst/>
              </a:defRPr>
            </a:lvl1pPr>
          </a:lstStyle>
          <a:p>
            <a:r>
              <a:rPr kumimoji="1" lang="ja-JP" altLang="en-US" dirty="0"/>
              <a:t>タイトルを入力</a:t>
            </a:r>
          </a:p>
        </p:txBody>
      </p:sp>
      <p:sp>
        <p:nvSpPr>
          <p:cNvPr id="16" name="テキスト プレースホルダー"/>
          <p:cNvSpPr>
            <a:spLocks noGrp="1"/>
          </p:cNvSpPr>
          <p:nvPr>
            <p:ph type="body" sz="quarter" idx="10" hasCustomPrompt="1"/>
          </p:nvPr>
        </p:nvSpPr>
        <p:spPr bwMode="gray">
          <a:xfrm>
            <a:off x="239290" y="3782537"/>
            <a:ext cx="9022950" cy="541495"/>
          </a:xfrm>
        </p:spPr>
        <p:txBody>
          <a:bodyPr wrap="square">
            <a:spAutoFit/>
          </a:bodyPr>
          <a:lstStyle>
            <a:lvl1pPr marL="0" indent="0" algn="l">
              <a:buNone/>
              <a:defRPr sz="2700">
                <a:solidFill>
                  <a:schemeClr val="bg1"/>
                </a:solidFill>
              </a:defRPr>
            </a:lvl1pPr>
            <a:lvl2pPr marL="95979" indent="0">
              <a:buNone/>
              <a:defRPr>
                <a:solidFill>
                  <a:schemeClr val="bg1"/>
                </a:solidFill>
              </a:defRPr>
            </a:lvl2pPr>
            <a:lvl3pPr marL="297219" indent="0">
              <a:buNone/>
              <a:defRPr>
                <a:solidFill>
                  <a:schemeClr val="bg1"/>
                </a:solidFill>
              </a:defRPr>
            </a:lvl3pPr>
            <a:lvl4pPr marL="436954" indent="0">
              <a:buNone/>
              <a:defRPr>
                <a:solidFill>
                  <a:schemeClr val="bg1"/>
                </a:solidFill>
              </a:defRPr>
            </a:lvl4pPr>
            <a:lvl5pPr marL="415110" indent="0">
              <a:buNone/>
              <a:defRPr>
                <a:solidFill>
                  <a:schemeClr val="bg1"/>
                </a:solidFill>
              </a:defRPr>
            </a:lvl5pPr>
          </a:lstStyle>
          <a:p>
            <a:pPr lvl="0"/>
            <a:r>
              <a:rPr kumimoji="1" lang="ja-JP" altLang="en-US" dirty="0"/>
              <a:t>年月　部署名　氏名など　適宜改行</a:t>
            </a:r>
          </a:p>
        </p:txBody>
      </p:sp>
    </p:spTree>
    <p:extLst>
      <p:ext uri="{BB962C8B-B14F-4D97-AF65-F5344CB8AC3E}">
        <p14:creationId xmlns:p14="http://schemas.microsoft.com/office/powerpoint/2010/main" val="3277656253"/>
      </p:ext>
    </p:extLst>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blank" preserve="1">
  <p:cSld name="Brand Statement">
    <p:spTree>
      <p:nvGrpSpPr>
        <p:cNvPr id="1" name=""/>
        <p:cNvGrpSpPr/>
        <p:nvPr/>
      </p:nvGrpSpPr>
      <p:grpSpPr>
        <a:xfrm>
          <a:off x="0" y="0"/>
          <a:ext cx="0" cy="0"/>
          <a:chOff x="0" y="0"/>
          <a:chExt cx="0" cy="0"/>
        </a:xfrm>
      </p:grpSpPr>
      <p:pic>
        <p:nvPicPr>
          <p:cNvPr id="13" name="orche_blue_base"/>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gray">
          <a:xfrm>
            <a:off x="0" y="0"/>
            <a:ext cx="12188825" cy="6858000"/>
          </a:xfrm>
          <a:prstGeom prst="rect">
            <a:avLst/>
          </a:prstGeom>
        </p:spPr>
      </p:pic>
      <p:pic>
        <p:nvPicPr>
          <p:cNvPr id="14" name="逆光"/>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gray">
          <a:xfrm>
            <a:off x="2" y="3"/>
            <a:ext cx="12188822" cy="6857999"/>
          </a:xfrm>
          <a:prstGeom prst="rect">
            <a:avLst/>
          </a:prstGeom>
        </p:spPr>
      </p:pic>
      <p:pic>
        <p:nvPicPr>
          <p:cNvPr id="15" name="縦ライン"/>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bwMode="gray">
          <a:xfrm>
            <a:off x="3" y="3"/>
            <a:ext cx="12188821" cy="6857999"/>
          </a:xfrm>
          <a:prstGeom prst="rect">
            <a:avLst/>
          </a:prstGeom>
        </p:spPr>
      </p:pic>
      <p:pic>
        <p:nvPicPr>
          <p:cNvPr id="16" name="右上へ"/>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bwMode="gray">
          <a:xfrm>
            <a:off x="3" y="3"/>
            <a:ext cx="12188821" cy="6857999"/>
          </a:xfrm>
          <a:prstGeom prst="rect">
            <a:avLst/>
          </a:prstGeom>
        </p:spPr>
      </p:pic>
      <p:pic>
        <p:nvPicPr>
          <p:cNvPr id="17" name="左下へ"/>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bwMode="gray">
          <a:xfrm>
            <a:off x="3" y="3"/>
            <a:ext cx="12188821" cy="6857999"/>
          </a:xfrm>
          <a:prstGeom prst="rect">
            <a:avLst/>
          </a:prstGeom>
        </p:spPr>
      </p:pic>
      <p:pic>
        <p:nvPicPr>
          <p:cNvPr id="25" name="最後右へ"/>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bwMode="gray">
          <a:xfrm>
            <a:off x="3" y="3"/>
            <a:ext cx="12188821" cy="6857999"/>
          </a:xfrm>
          <a:prstGeom prst="rect">
            <a:avLst/>
          </a:prstGeom>
        </p:spPr>
      </p:pic>
      <p:grpSp>
        <p:nvGrpSpPr>
          <p:cNvPr id="2" name="グループ化 25"/>
          <p:cNvGrpSpPr/>
          <p:nvPr userDrawn="1"/>
        </p:nvGrpSpPr>
        <p:grpSpPr>
          <a:xfrm>
            <a:off x="2" y="1"/>
            <a:ext cx="12188826" cy="6858000"/>
            <a:chOff x="0" y="1"/>
            <a:chExt cx="9144001" cy="5143500"/>
          </a:xfrm>
        </p:grpSpPr>
        <p:pic>
          <p:nvPicPr>
            <p:cNvPr id="27" name="white"/>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 y="1"/>
              <a:ext cx="9144000" cy="5143500"/>
            </a:xfrm>
            <a:prstGeom prst="rect">
              <a:avLst/>
            </a:prstGeom>
          </p:spPr>
        </p:pic>
        <p:pic>
          <p:nvPicPr>
            <p:cNvPr id="28" name="text"/>
            <p:cNvPicPr>
              <a:picLocks noChangeAspect="1" noChangeArrowheads="1"/>
            </p:cNvPicPr>
            <p:nvPr userDrawn="1"/>
          </p:nvPicPr>
          <p:blipFill>
            <a:blip r:embed="rId9" cstate="print">
              <a:biLevel thresh="75000"/>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622359" y="2571750"/>
              <a:ext cx="5899279" cy="2096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brighter_logo_poji"/>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1508626"/>
              <a:ext cx="9144000" cy="914400"/>
            </a:xfrm>
            <a:prstGeom prst="rect">
              <a:avLst/>
            </a:prstGeom>
          </p:spPr>
        </p:pic>
      </p:grpSp>
    </p:spTree>
    <p:extLst>
      <p:ext uri="{BB962C8B-B14F-4D97-AF65-F5344CB8AC3E}">
        <p14:creationId xmlns:p14="http://schemas.microsoft.com/office/powerpoint/2010/main" val="91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80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1000"/>
                                        <p:tgtEl>
                                          <p:spTgt spid="15"/>
                                        </p:tgtEl>
                                      </p:cBhvr>
                                    </p:animEffect>
                                  </p:childTnLst>
                                </p:cTn>
                              </p:par>
                              <p:par>
                                <p:cTn id="8" presetID="22" presetClass="entr" presetSubtype="4" fill="hold" nodeType="withEffect">
                                  <p:stCondLst>
                                    <p:cond delay="190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1000"/>
                                        <p:tgtEl>
                                          <p:spTgt spid="16"/>
                                        </p:tgtEl>
                                      </p:cBhvr>
                                    </p:animEffect>
                                  </p:childTnLst>
                                </p:cTn>
                              </p:par>
                              <p:par>
                                <p:cTn id="11" presetID="22" presetClass="entr" presetSubtype="2" fill="hold" nodeType="withEffect">
                                  <p:stCondLst>
                                    <p:cond delay="2600"/>
                                  </p:stCondLst>
                                  <p:childTnLst>
                                    <p:set>
                                      <p:cBhvr>
                                        <p:cTn id="12" dur="1" fill="hold">
                                          <p:stCondLst>
                                            <p:cond delay="0"/>
                                          </p:stCondLst>
                                        </p:cTn>
                                        <p:tgtEl>
                                          <p:spTgt spid="17"/>
                                        </p:tgtEl>
                                        <p:attrNameLst>
                                          <p:attrName>style.visibility</p:attrName>
                                        </p:attrNameLst>
                                      </p:cBhvr>
                                      <p:to>
                                        <p:strVal val="visible"/>
                                      </p:to>
                                    </p:set>
                                    <p:animEffect transition="in" filter="wipe(right)">
                                      <p:cBhvr>
                                        <p:cTn id="13" dur="1000"/>
                                        <p:tgtEl>
                                          <p:spTgt spid="17"/>
                                        </p:tgtEl>
                                      </p:cBhvr>
                                    </p:animEffect>
                                  </p:childTnLst>
                                </p:cTn>
                              </p:par>
                              <p:par>
                                <p:cTn id="14" presetID="22" presetClass="entr" presetSubtype="8" fill="hold" nodeType="withEffect">
                                  <p:stCondLst>
                                    <p:cond delay="350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1000"/>
                                        <p:tgtEl>
                                          <p:spTgt spid="25"/>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1000"/>
                                        <p:tgtEl>
                                          <p:spTgt spid="14"/>
                                        </p:tgtEl>
                                      </p:cBhvr>
                                    </p:animEffect>
                                  </p:childTnLst>
                                </p:cTn>
                              </p:par>
                              <p:par>
                                <p:cTn id="21" presetID="10" presetClass="exit" presetSubtype="0" fill="hold" nodeType="withEffect">
                                  <p:stCondLst>
                                    <p:cond delay="1000"/>
                                  </p:stCondLst>
                                  <p:childTnLst>
                                    <p:animEffect transition="out" filter="fade">
                                      <p:cBhvr>
                                        <p:cTn id="22" dur="800"/>
                                        <p:tgtEl>
                                          <p:spTgt spid="14"/>
                                        </p:tgtEl>
                                      </p:cBhvr>
                                    </p:animEffect>
                                    <p:set>
                                      <p:cBhvr>
                                        <p:cTn id="23" dur="1" fill="hold">
                                          <p:stCondLst>
                                            <p:cond delay="799"/>
                                          </p:stCondLst>
                                        </p:cTn>
                                        <p:tgtEl>
                                          <p:spTgt spid="14"/>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15"/>
                                        </p:tgtEl>
                                      </p:cBhvr>
                                    </p:animEffect>
                                    <p:set>
                                      <p:cBhvr>
                                        <p:cTn id="26" dur="1" fill="hold">
                                          <p:stCondLst>
                                            <p:cond delay="499"/>
                                          </p:stCondLst>
                                        </p:cTn>
                                        <p:tgtEl>
                                          <p:spTgt spid="15"/>
                                        </p:tgtEl>
                                        <p:attrNameLst>
                                          <p:attrName>style.visibility</p:attrName>
                                        </p:attrNameLst>
                                      </p:cBhvr>
                                      <p:to>
                                        <p:strVal val="hidden"/>
                                      </p:to>
                                    </p:set>
                                  </p:childTnLst>
                                </p:cTn>
                              </p:par>
                              <p:par>
                                <p:cTn id="27" presetID="10" presetClass="exit" presetSubtype="0" fill="hold" nodeType="withEffect">
                                  <p:stCondLst>
                                    <p:cond delay="0"/>
                                  </p:stCondLst>
                                  <p:childTnLst>
                                    <p:animEffect transition="out" filter="fade">
                                      <p:cBhvr>
                                        <p:cTn id="28" dur="500"/>
                                        <p:tgtEl>
                                          <p:spTgt spid="25"/>
                                        </p:tgtEl>
                                      </p:cBhvr>
                                    </p:animEffect>
                                    <p:set>
                                      <p:cBhvr>
                                        <p:cTn id="29" dur="1" fill="hold">
                                          <p:stCondLst>
                                            <p:cond delay="499"/>
                                          </p:stCondLst>
                                        </p:cTn>
                                        <p:tgtEl>
                                          <p:spTgt spid="25"/>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16"/>
                                        </p:tgtEl>
                                      </p:cBhvr>
                                    </p:animEffect>
                                    <p:set>
                                      <p:cBhvr>
                                        <p:cTn id="35" dur="1" fill="hold">
                                          <p:stCondLst>
                                            <p:cond delay="499"/>
                                          </p:stCondLst>
                                        </p:cTn>
                                        <p:tgtEl>
                                          <p:spTgt spid="16"/>
                                        </p:tgtEl>
                                        <p:attrNameLst>
                                          <p:attrName>style.visibility</p:attrName>
                                        </p:attrNameLst>
                                      </p:cBhvr>
                                      <p:to>
                                        <p:strVal val="hidden"/>
                                      </p:to>
                                    </p:set>
                                  </p:childTnLst>
                                </p:cTn>
                              </p:par>
                              <p:par>
                                <p:cTn id="36" presetID="10" presetClass="entr" presetSubtype="0" fill="hold" nodeType="withEffect">
                                  <p:stCondLst>
                                    <p:cond delay="50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3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noAutofit/>
          </a:bodyPr>
          <a:lstStyle/>
          <a:p>
            <a:fld id="{CECCD66E-6DF0-4B16-8ACA-D0D93A7B1DC8}" type="datetime1">
              <a:rPr lang="en-US"/>
              <a:pPr/>
              <a:t>2/28/2021</a:t>
            </a:fld>
            <a:endParaRPr dirty="0"/>
          </a:p>
        </p:txBody>
      </p:sp>
      <p:sp>
        <p:nvSpPr>
          <p:cNvPr id="5" name="Footer Placeholder 4"/>
          <p:cNvSpPr>
            <a:spLocks noGrp="1"/>
          </p:cNvSpPr>
          <p:nvPr>
            <p:ph type="ftr" sz="quarter" idx="11"/>
          </p:nvPr>
        </p:nvSpPr>
        <p:spPr/>
        <p:txBody>
          <a:bodyPr>
            <a:noAutofit/>
          </a:bodyPr>
          <a:lstStyle/>
          <a:p>
            <a:r>
              <a:rPr dirty="0"/>
              <a:t>Oracle Confidential – Internal/Restricted/Highly Restricted</a:t>
            </a:r>
          </a:p>
        </p:txBody>
      </p:sp>
      <p:sp>
        <p:nvSpPr>
          <p:cNvPr id="6" name="Slide Number Placeholder 5"/>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p14="http://schemas.microsoft.com/office/powerpoint/2010/main" val="681229641"/>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able of Contents">
    <p:spTree>
      <p:nvGrpSpPr>
        <p:cNvPr id="1" name=""/>
        <p:cNvGrpSpPr/>
        <p:nvPr/>
      </p:nvGrpSpPr>
      <p:grpSpPr>
        <a:xfrm>
          <a:off x="0" y="0"/>
          <a:ext cx="0" cy="0"/>
          <a:chOff x="0" y="0"/>
          <a:chExt cx="0" cy="0"/>
        </a:xfrm>
      </p:grpSpPr>
      <p:pic>
        <p:nvPicPr>
          <p:cNvPr id="3" name="Background_Content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0" y="0"/>
            <a:ext cx="12188825" cy="6858000"/>
          </a:xfrm>
          <a:prstGeom prst="rect">
            <a:avLst/>
          </a:prstGeom>
        </p:spPr>
      </p:pic>
      <p:sp>
        <p:nvSpPr>
          <p:cNvPr id="2" name="タイトル"/>
          <p:cNvSpPr>
            <a:spLocks noGrp="1"/>
          </p:cNvSpPr>
          <p:nvPr>
            <p:ph type="title" hasCustomPrompt="1"/>
          </p:nvPr>
        </p:nvSpPr>
        <p:spPr bwMode="gray">
          <a:xfrm>
            <a:off x="1871042" y="519194"/>
            <a:ext cx="10077375" cy="540911"/>
          </a:xfrm>
        </p:spPr>
        <p:txBody>
          <a:bodyPr vert="horz" wrap="square" lIns="121893" tIns="47990" rIns="121893" bIns="0" rtlCol="0" anchor="b">
            <a:spAutoFit/>
          </a:bodyPr>
          <a:lstStyle>
            <a:lvl1pPr>
              <a:defRPr lang="ja-JP" altLang="en-US" dirty="0">
                <a:solidFill>
                  <a:schemeClr val="tx2">
                    <a:lumMod val="65000"/>
                    <a:lumOff val="35000"/>
                  </a:schemeClr>
                </a:solidFill>
              </a:defRPr>
            </a:lvl1pPr>
          </a:lstStyle>
          <a:p>
            <a:pPr lvl="0"/>
            <a:r>
              <a:rPr kumimoji="1" lang="ja-JP" altLang="en-US" dirty="0"/>
              <a:t>目次 のタイトルを入力</a:t>
            </a:r>
          </a:p>
        </p:txBody>
      </p:sp>
      <p:sp>
        <p:nvSpPr>
          <p:cNvPr id="5" name="テキスト プレースホルダー"/>
          <p:cNvSpPr>
            <a:spLocks noGrp="1"/>
          </p:cNvSpPr>
          <p:nvPr>
            <p:ph type="body" sz="quarter" idx="10" hasCustomPrompt="1"/>
          </p:nvPr>
        </p:nvSpPr>
        <p:spPr bwMode="gray">
          <a:xfrm>
            <a:off x="1871045" y="1242420"/>
            <a:ext cx="10076545" cy="4970891"/>
          </a:xfrm>
        </p:spPr>
        <p:txBody>
          <a:bodyPr vert="horz" wrap="square" lIns="121893" tIns="60947" rIns="121893" bIns="60947" rtlCol="0">
            <a:noAutofit/>
          </a:bodyPr>
          <a:lstStyle>
            <a:lvl1pPr marL="0" indent="0">
              <a:buNone/>
              <a:defRPr lang="en-US" altLang="ja-JP" sz="2700" dirty="0" smtClean="0"/>
            </a:lvl1pPr>
            <a:lvl2pPr marL="95979" indent="0">
              <a:buNone/>
              <a:defRPr lang="ja-JP" altLang="en-US" sz="2100" dirty="0" smtClean="0"/>
            </a:lvl2pPr>
            <a:lvl3pPr marL="297219" indent="0">
              <a:buNone/>
              <a:defRPr lang="ja-JP" altLang="en-US" sz="1600" dirty="0" smtClean="0"/>
            </a:lvl3pPr>
            <a:lvl4pPr marL="436954" indent="0">
              <a:buNone/>
              <a:defRPr lang="ja-JP" altLang="en-US" sz="1500" dirty="0" smtClean="0"/>
            </a:lvl4pPr>
          </a:lstStyle>
          <a:p>
            <a:pPr lvl="0"/>
            <a:r>
              <a:rPr kumimoji="1" lang="ja-JP" altLang="en-US" dirty="0"/>
              <a:t>項目を入力</a:t>
            </a:r>
            <a:endParaRPr kumimoji="1" lang="en-US" altLang="ja-JP" dirty="0"/>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7878563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3" name="Background_SectionHeade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0" y="0"/>
            <a:ext cx="12188825" cy="6858000"/>
          </a:xfrm>
          <a:prstGeom prst="rect">
            <a:avLst/>
          </a:prstGeom>
        </p:spPr>
      </p:pic>
      <p:sp>
        <p:nvSpPr>
          <p:cNvPr id="2" name="タイトル"/>
          <p:cNvSpPr>
            <a:spLocks noGrp="1"/>
          </p:cNvSpPr>
          <p:nvPr>
            <p:ph type="title" hasCustomPrompt="1"/>
          </p:nvPr>
        </p:nvSpPr>
        <p:spPr bwMode="gray">
          <a:xfrm>
            <a:off x="239122" y="2951419"/>
            <a:ext cx="11677534" cy="581948"/>
          </a:xfrm>
        </p:spPr>
        <p:txBody>
          <a:bodyPr vert="horz" wrap="square" lIns="121893" tIns="47990" rIns="121893" bIns="0" rtlCol="0" anchor="b">
            <a:spAutoFit/>
          </a:bodyPr>
          <a:lstStyle>
            <a:lvl1pPr>
              <a:defRPr lang="ja-JP" altLang="en-US" sz="3500" dirty="0">
                <a:solidFill>
                  <a:schemeClr val="bg1"/>
                </a:solidFill>
              </a:defRPr>
            </a:lvl1pPr>
          </a:lstStyle>
          <a:p>
            <a:pPr lvl="0"/>
            <a:r>
              <a:rPr kumimoji="1" lang="ja-JP" altLang="en-US" dirty="0"/>
              <a:t>タイトルを入力</a:t>
            </a:r>
          </a:p>
        </p:txBody>
      </p:sp>
      <p:sp>
        <p:nvSpPr>
          <p:cNvPr id="5" name="テキスト プレースホルダー"/>
          <p:cNvSpPr>
            <a:spLocks noGrp="1"/>
          </p:cNvSpPr>
          <p:nvPr>
            <p:ph type="body" sz="quarter" idx="10" hasCustomPrompt="1"/>
          </p:nvPr>
        </p:nvSpPr>
        <p:spPr bwMode="gray">
          <a:xfrm>
            <a:off x="239123" y="3865563"/>
            <a:ext cx="8734861" cy="1631024"/>
          </a:xfrm>
        </p:spPr>
        <p:txBody>
          <a:bodyPr wrap="square">
            <a:spAutoFit/>
          </a:bodyPr>
          <a:lstStyle>
            <a:lvl1pPr marL="0" indent="0">
              <a:buNone/>
              <a:defRPr b="0"/>
            </a:lvl1pPr>
            <a:lvl2pPr marL="95979" indent="0">
              <a:buNone/>
              <a:defRPr sz="2400" b="0"/>
            </a:lvl2pPr>
            <a:lvl3pPr marL="297219" indent="0">
              <a:buNone/>
              <a:defRPr b="0"/>
            </a:lvl3pPr>
            <a:lvl4pPr marL="436954" indent="0">
              <a:buNone/>
              <a:defRPr b="0"/>
            </a:lvl4pPr>
            <a:lvl5pPr marL="415110" indent="0">
              <a:buNone/>
              <a:defRPr b="0"/>
            </a:lvl5pPr>
          </a:lstStyle>
          <a:p>
            <a:pPr lvl="0"/>
            <a:r>
              <a:rPr kumimoji="1" lang="ja-JP" altLang="en-US" dirty="0"/>
              <a:t>サブタイトルを入力</a:t>
            </a:r>
            <a:endParaRPr kumimoji="1" lang="en-US" altLang="ja-JP" dirty="0"/>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p:txBody>
      </p:sp>
    </p:spTree>
    <p:extLst>
      <p:ext uri="{BB962C8B-B14F-4D97-AF65-F5344CB8AC3E}">
        <p14:creationId xmlns:p14="http://schemas.microsoft.com/office/powerpoint/2010/main" val="417625690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Only(white)">
    <p:spTree>
      <p:nvGrpSpPr>
        <p:cNvPr id="1" name=""/>
        <p:cNvGrpSpPr/>
        <p:nvPr/>
      </p:nvGrpSpPr>
      <p:grpSpPr>
        <a:xfrm>
          <a:off x="0" y="0"/>
          <a:ext cx="0" cy="0"/>
          <a:chOff x="0" y="0"/>
          <a:chExt cx="0" cy="0"/>
        </a:xfrm>
      </p:grpSpPr>
      <p:pic>
        <p:nvPicPr>
          <p:cNvPr id="1026" name="Background_Whit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756" y="-989"/>
            <a:ext cx="12230337" cy="706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8" y="38400"/>
            <a:ext cx="11708950" cy="624000"/>
          </a:xfrm>
        </p:spPr>
        <p:txBody>
          <a:bodyPr tIns="47990">
            <a:normAutofit/>
          </a:bodyPr>
          <a:lstStyle>
            <a:lvl1pPr>
              <a:defRPr sz="3200">
                <a:solidFill>
                  <a:schemeClr val="bg1"/>
                </a:solidFill>
              </a:defRPr>
            </a:lvl1pPr>
          </a:lstStyle>
          <a:p>
            <a:r>
              <a:rPr kumimoji="1" lang="ja-JP" altLang="en-US" dirty="0"/>
              <a:t>タイトルを入力</a:t>
            </a:r>
          </a:p>
        </p:txBody>
      </p:sp>
    </p:spTree>
    <p:extLst>
      <p:ext uri="{BB962C8B-B14F-4D97-AF65-F5344CB8AC3E}">
        <p14:creationId xmlns:p14="http://schemas.microsoft.com/office/powerpoint/2010/main" val="875406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mp; Content(white)">
    <p:spTree>
      <p:nvGrpSpPr>
        <p:cNvPr id="1" name=""/>
        <p:cNvGrpSpPr/>
        <p:nvPr/>
      </p:nvGrpSpPr>
      <p:grpSpPr>
        <a:xfrm>
          <a:off x="0" y="0"/>
          <a:ext cx="0" cy="0"/>
          <a:chOff x="0" y="0"/>
          <a:chExt cx="0" cy="0"/>
        </a:xfrm>
      </p:grpSpPr>
      <p:pic>
        <p:nvPicPr>
          <p:cNvPr id="1026" name="Background_Whit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756" y="-989"/>
            <a:ext cx="12230337" cy="706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8" y="38400"/>
            <a:ext cx="11708950" cy="624000"/>
          </a:xfrm>
        </p:spPr>
        <p:txBody>
          <a:bodyPr tIns="47990">
            <a:normAutofit/>
          </a:bodyPr>
          <a:lstStyle>
            <a:lvl1pPr>
              <a:defRPr sz="3200">
                <a:solidFill>
                  <a:schemeClr val="bg1"/>
                </a:solidFill>
              </a:defRPr>
            </a:lvl1pPr>
          </a:lstStyle>
          <a:p>
            <a:r>
              <a:rPr kumimoji="1" lang="ja-JP" altLang="en-US" dirty="0"/>
              <a:t>タイトルを入力</a:t>
            </a:r>
          </a:p>
        </p:txBody>
      </p:sp>
      <p:sp>
        <p:nvSpPr>
          <p:cNvPr id="12" name="コンテンツ プレースホルダー"/>
          <p:cNvSpPr>
            <a:spLocks noGrp="1"/>
          </p:cNvSpPr>
          <p:nvPr>
            <p:ph sz="quarter" idx="10" hasCustomPrompt="1"/>
          </p:nvPr>
        </p:nvSpPr>
        <p:spPr bwMode="gray">
          <a:xfrm>
            <a:off x="239284" y="816000"/>
            <a:ext cx="11708950" cy="5637717"/>
          </a:xfrm>
        </p:spPr>
        <p:txBody>
          <a:bodyPr vert="horz" lIns="119974" tIns="62386" rIns="119974" bIns="60947" rtlCol="0">
            <a:noAutofit/>
          </a:bodyPr>
          <a:lstStyle>
            <a:lvl1pPr>
              <a:defRPr lang="ja-JP" altLang="en-US" sz="2700" i="0" u="none" strike="noStrike" kern="0" cap="none" spc="0" normalizeH="0" baseline="0" noProof="0" dirty="0" smtClean="0">
                <a:ln>
                  <a:noFill/>
                </a:ln>
                <a:solidFill>
                  <a:srgbClr val="000000"/>
                </a:solidFill>
                <a:effectLst/>
                <a:uLnTx/>
                <a:uFillTx/>
              </a:defRPr>
            </a:lvl1pPr>
            <a:lvl2pPr>
              <a:defRPr lang="ja-JP" altLang="en-US" sz="2100" i="0" u="none" strike="noStrike" kern="0" cap="none" spc="0" normalizeH="0" baseline="0" noProof="0" dirty="0" smtClean="0">
                <a:ln>
                  <a:noFill/>
                </a:ln>
                <a:solidFill>
                  <a:srgbClr val="000000"/>
                </a:solidFill>
                <a:effectLst/>
                <a:uLnTx/>
                <a:uFillTx/>
              </a:defRPr>
            </a:lvl2pPr>
            <a:lvl3pPr>
              <a:defRPr lang="ja-JP" altLang="en-US" sz="1900" i="0" u="none" strike="noStrike" kern="0" cap="none" spc="0" normalizeH="0" baseline="0" noProof="0" dirty="0" smtClean="0">
                <a:ln>
                  <a:noFill/>
                </a:ln>
                <a:solidFill>
                  <a:srgbClr val="000000"/>
                </a:solidFill>
                <a:effectLst/>
                <a:uLnTx/>
                <a:uFillTx/>
              </a:defRPr>
            </a:lvl3pPr>
            <a:lvl4pPr>
              <a:defRPr lang="ja-JP" altLang="en-US" sz="1600" i="0" u="none" strike="noStrike" kern="0" cap="none" spc="0" normalizeH="0" baseline="0" noProof="0" dirty="0" smtClean="0">
                <a:ln>
                  <a:noFill/>
                </a:ln>
                <a:solidFill>
                  <a:srgbClr val="000000"/>
                </a:solidFill>
                <a:effectLst/>
                <a:uLnTx/>
                <a:uFillTx/>
              </a:defRPr>
            </a:lvl4pPr>
          </a:lstStyle>
          <a:p>
            <a:pPr marL="239947" marR="0" lvl="0" indent="-239947" defTabSz="1218936" latinLnBrk="0">
              <a:lnSpc>
                <a:spcPct val="100000"/>
              </a:lnSpc>
              <a:spcBef>
                <a:spcPts val="667"/>
              </a:spcBef>
              <a:buClr>
                <a:srgbClr val="002B62"/>
              </a:buClr>
              <a:buSzTx/>
              <a:tabLst/>
            </a:pPr>
            <a:r>
              <a:rPr kumimoji="1" lang="ja-JP" altLang="en-US" sz="2700" b="0" i="0" u="none" strike="noStrike" kern="0" cap="none" spc="0" normalizeH="0" baseline="0" noProof="0" dirty="0">
                <a:ln>
                  <a:noFill/>
                </a:ln>
                <a:solidFill>
                  <a:srgbClr val="000000"/>
                </a:solidFill>
                <a:effectLst/>
                <a:uLnTx/>
                <a:uFillTx/>
                <a:latin typeface="+mn-lt"/>
                <a:ea typeface="+mn-ea"/>
                <a:cs typeface="+mn-cs"/>
              </a:rPr>
              <a:t>本文を入力</a:t>
            </a:r>
          </a:p>
          <a:p>
            <a:pPr marL="479896" marR="0" lvl="1" indent="-239947" defTabSz="1218936" latinLnBrk="0">
              <a:lnSpc>
                <a:spcPct val="100000"/>
              </a:lnSpc>
              <a:spcBef>
                <a:spcPts val="667"/>
              </a:spcBef>
              <a:buClr>
                <a:srgbClr val="002B62"/>
              </a:buClr>
              <a:buSzTx/>
              <a:tabLst/>
            </a:pPr>
            <a:r>
              <a:rPr kumimoji="1" lang="ja-JP" altLang="en-US" sz="2100" b="0" i="0" u="none" strike="noStrike" kern="0" cap="none" spc="0" normalizeH="0" baseline="0" noProof="0" dirty="0">
                <a:ln>
                  <a:noFill/>
                </a:ln>
                <a:solidFill>
                  <a:srgbClr val="000000"/>
                </a:solidFill>
                <a:effectLst/>
                <a:uLnTx/>
                <a:uFillTx/>
                <a:latin typeface="+mn-lt"/>
                <a:ea typeface="+mn-ea"/>
              </a:rPr>
              <a:t>第</a:t>
            </a:r>
            <a:r>
              <a:rPr kumimoji="1" lang="en-US" altLang="ja-JP" sz="2100" b="0" i="0" u="none" strike="noStrike" kern="0" cap="none" spc="0" normalizeH="0" baseline="0" noProof="0" dirty="0">
                <a:ln>
                  <a:noFill/>
                </a:ln>
                <a:solidFill>
                  <a:srgbClr val="000000"/>
                </a:solidFill>
                <a:effectLst/>
                <a:uLnTx/>
                <a:uFillTx/>
                <a:latin typeface="+mn-lt"/>
                <a:ea typeface="+mn-ea"/>
              </a:rPr>
              <a:t>2</a:t>
            </a:r>
            <a:r>
              <a:rPr kumimoji="1" lang="ja-JP" altLang="en-US" sz="2100" b="0" i="0" u="none" strike="noStrike" kern="0" cap="none" spc="0" normalizeH="0" baseline="0" noProof="0" dirty="0">
                <a:ln>
                  <a:noFill/>
                </a:ln>
                <a:solidFill>
                  <a:srgbClr val="000000"/>
                </a:solidFill>
                <a:effectLst/>
                <a:uLnTx/>
                <a:uFillTx/>
                <a:latin typeface="+mn-lt"/>
                <a:ea typeface="+mn-ea"/>
              </a:rPr>
              <a:t>レベル</a:t>
            </a:r>
          </a:p>
          <a:p>
            <a:pPr marL="623865" marR="0" lvl="2" indent="-143969" defTabSz="1218936" latinLnBrk="0">
              <a:lnSpc>
                <a:spcPct val="100000"/>
              </a:lnSpc>
              <a:spcBef>
                <a:spcPts val="667"/>
              </a:spcBef>
              <a:buClr>
                <a:srgbClr val="002B62"/>
              </a:buClr>
              <a:buSzTx/>
              <a:tabLst/>
            </a:pPr>
            <a:r>
              <a:rPr kumimoji="1" lang="ja-JP" altLang="en-US" sz="1900" b="0" i="0" u="none" strike="noStrike" kern="0" cap="none" spc="0" normalizeH="0" baseline="0" noProof="0" dirty="0">
                <a:ln>
                  <a:noFill/>
                </a:ln>
                <a:solidFill>
                  <a:srgbClr val="000000"/>
                </a:solidFill>
                <a:effectLst/>
                <a:uLnTx/>
                <a:uFillTx/>
                <a:latin typeface="+mn-lt"/>
                <a:ea typeface="+mn-ea"/>
              </a:rPr>
              <a:t>第</a:t>
            </a:r>
            <a:r>
              <a:rPr kumimoji="1" lang="en-US" altLang="ja-JP" sz="1900" b="0" i="0" u="none" strike="noStrike" kern="0" cap="none" spc="0" normalizeH="0" baseline="0" noProof="0" dirty="0">
                <a:ln>
                  <a:noFill/>
                </a:ln>
                <a:solidFill>
                  <a:srgbClr val="000000"/>
                </a:solidFill>
                <a:effectLst/>
                <a:uLnTx/>
                <a:uFillTx/>
                <a:latin typeface="+mn-lt"/>
                <a:ea typeface="+mn-ea"/>
              </a:rPr>
              <a:t>3</a:t>
            </a:r>
            <a:r>
              <a:rPr kumimoji="1" lang="ja-JP" altLang="en-US" sz="1900" b="0" i="0" u="none" strike="noStrike" kern="0" cap="none" spc="0" normalizeH="0" baseline="0" noProof="0" dirty="0">
                <a:ln>
                  <a:noFill/>
                </a:ln>
                <a:solidFill>
                  <a:srgbClr val="000000"/>
                </a:solidFill>
                <a:effectLst/>
                <a:uLnTx/>
                <a:uFillTx/>
                <a:latin typeface="+mn-lt"/>
                <a:ea typeface="+mn-ea"/>
              </a:rPr>
              <a:t>レベル</a:t>
            </a:r>
          </a:p>
          <a:p>
            <a:pPr marL="767834" marR="0" lvl="3" indent="-143969" defTabSz="1218936" latinLnBrk="0">
              <a:lnSpc>
                <a:spcPct val="100000"/>
              </a:lnSpc>
              <a:spcBef>
                <a:spcPts val="667"/>
              </a:spcBef>
              <a:buClr>
                <a:srgbClr val="002B62"/>
              </a:buClr>
              <a:buSzTx/>
              <a:tabLst/>
            </a:pPr>
            <a:r>
              <a:rPr kumimoji="1" lang="ja-JP" altLang="en-US" sz="1600" b="0" i="0" u="none" strike="noStrike" kern="0" cap="none" spc="0" normalizeH="0" baseline="0" noProof="0" dirty="0">
                <a:ln>
                  <a:noFill/>
                </a:ln>
                <a:solidFill>
                  <a:srgbClr val="000000"/>
                </a:solidFill>
                <a:effectLst/>
                <a:uLnTx/>
                <a:uFillTx/>
                <a:latin typeface="+mn-lt"/>
                <a:ea typeface="+mn-ea"/>
              </a:rPr>
              <a:t>第</a:t>
            </a:r>
            <a:r>
              <a:rPr kumimoji="1" lang="en-US" altLang="ja-JP" sz="1600" b="0" i="0" u="none" strike="noStrike" kern="0" cap="none" spc="0" normalizeH="0" baseline="0" noProof="0" dirty="0">
                <a:ln>
                  <a:noFill/>
                </a:ln>
                <a:solidFill>
                  <a:srgbClr val="000000"/>
                </a:solidFill>
                <a:effectLst/>
                <a:uLnTx/>
                <a:uFillTx/>
                <a:latin typeface="+mn-lt"/>
                <a:ea typeface="+mn-ea"/>
              </a:rPr>
              <a:t>4</a:t>
            </a:r>
            <a:r>
              <a:rPr kumimoji="1" lang="ja-JP" altLang="en-US" sz="1600" b="0" i="0" u="none" strike="noStrike" kern="0" cap="none" spc="0" normalizeH="0" baseline="0" noProof="0" dirty="0">
                <a:ln>
                  <a:noFill/>
                </a:ln>
                <a:solidFill>
                  <a:srgbClr val="000000"/>
                </a:solidFill>
                <a:effectLst/>
                <a:uLnTx/>
                <a:uFillTx/>
                <a:latin typeface="+mn-lt"/>
                <a:ea typeface="+mn-ea"/>
              </a:rPr>
              <a:t>レベル</a:t>
            </a:r>
          </a:p>
        </p:txBody>
      </p:sp>
    </p:spTree>
    <p:extLst>
      <p:ext uri="{BB962C8B-B14F-4D97-AF65-F5344CB8AC3E}">
        <p14:creationId xmlns:p14="http://schemas.microsoft.com/office/powerpoint/2010/main" val="408339288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Lead 1 line &amp; Content(white)">
    <p:spTree>
      <p:nvGrpSpPr>
        <p:cNvPr id="1" name=""/>
        <p:cNvGrpSpPr/>
        <p:nvPr/>
      </p:nvGrpSpPr>
      <p:grpSpPr>
        <a:xfrm>
          <a:off x="0" y="0"/>
          <a:ext cx="0" cy="0"/>
          <a:chOff x="0" y="0"/>
          <a:chExt cx="0" cy="0"/>
        </a:xfrm>
      </p:grpSpPr>
      <p:pic>
        <p:nvPicPr>
          <p:cNvPr id="7" name="Background_Whit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756" y="-989"/>
            <a:ext cx="12230337" cy="706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7" y="38400"/>
            <a:ext cx="11708950" cy="624000"/>
          </a:xfrm>
        </p:spPr>
        <p:txBody>
          <a:bodyPr tIns="47990">
            <a:normAutofit/>
          </a:bodyPr>
          <a:lstStyle>
            <a:lvl1pPr>
              <a:defRPr sz="3200">
                <a:solidFill>
                  <a:schemeClr val="bg1"/>
                </a:solidFill>
              </a:defRPr>
            </a:lvl1pPr>
          </a:lstStyle>
          <a:p>
            <a:r>
              <a:rPr kumimoji="1" lang="ja-JP" altLang="en-US" dirty="0"/>
              <a:t>タイトルを入力</a:t>
            </a:r>
          </a:p>
        </p:txBody>
      </p:sp>
      <p:sp>
        <p:nvSpPr>
          <p:cNvPr id="6" name="テキスト プレースホルダー"/>
          <p:cNvSpPr>
            <a:spLocks noGrp="1"/>
          </p:cNvSpPr>
          <p:nvPr>
            <p:ph type="body" sz="quarter" idx="11" hasCustomPrompt="1"/>
          </p:nvPr>
        </p:nvSpPr>
        <p:spPr bwMode="gray">
          <a:xfrm>
            <a:off x="239287" y="816000"/>
            <a:ext cx="11708950" cy="576000"/>
          </a:xfrm>
          <a:prstGeom prst="roundRect">
            <a:avLst/>
          </a:prstGeom>
          <a:solidFill>
            <a:schemeClr val="accent6">
              <a:lumMod val="75000"/>
              <a:lumOff val="25000"/>
            </a:schemeClr>
          </a:solidFill>
          <a:effectLst>
            <a:outerShdw blurRad="50800" dist="38100" dir="5400000" algn="t" rotWithShape="0">
              <a:prstClr val="black">
                <a:alpha val="40000"/>
              </a:prstClr>
            </a:outerShdw>
          </a:effectLst>
        </p:spPr>
        <p:txBody>
          <a:bodyPr tIns="95979" bIns="47990">
            <a:noAutofit/>
          </a:bodyPr>
          <a:lstStyle>
            <a:lvl1pPr marL="0" indent="0" algn="l" eaLnBrk="1" hangingPunct="1">
              <a:spcBef>
                <a:spcPts val="0"/>
              </a:spcBef>
              <a:buNone/>
              <a:defRPr>
                <a:solidFill>
                  <a:schemeClr val="bg1"/>
                </a:solidFill>
              </a:defRPr>
            </a:lvl1pPr>
            <a:lvl2pPr marL="95979" indent="0">
              <a:buNone/>
              <a:defRPr/>
            </a:lvl2pPr>
            <a:lvl3pPr marL="297219" indent="0">
              <a:buNone/>
              <a:defRPr/>
            </a:lvl3pPr>
            <a:lvl4pPr marL="436954" indent="0">
              <a:buNone/>
              <a:defRPr/>
            </a:lvl4pPr>
            <a:lvl5pPr marL="415110" indent="0">
              <a:buNone/>
              <a:defRPr/>
            </a:lvl5pPr>
          </a:lstStyle>
          <a:p>
            <a:pPr marL="0" lvl="0" indent="0" hangingPunct="1">
              <a:buNone/>
            </a:pPr>
            <a:r>
              <a:rPr kumimoji="1" lang="ja-JP" altLang="en-US" dirty="0"/>
              <a:t>リード文が</a:t>
            </a:r>
            <a:r>
              <a:rPr kumimoji="1" lang="en-US" altLang="ja-JP" dirty="0"/>
              <a:t>1</a:t>
            </a:r>
            <a:r>
              <a:rPr kumimoji="1" lang="ja-JP" altLang="en-US" dirty="0"/>
              <a:t>行でおさまる場合はこのレイアウトで入力</a:t>
            </a:r>
          </a:p>
        </p:txBody>
      </p:sp>
      <p:sp>
        <p:nvSpPr>
          <p:cNvPr id="12" name="コンテンツ プレースホルダー"/>
          <p:cNvSpPr>
            <a:spLocks noGrp="1"/>
          </p:cNvSpPr>
          <p:nvPr>
            <p:ph sz="quarter" idx="10" hasCustomPrompt="1"/>
          </p:nvPr>
        </p:nvSpPr>
        <p:spPr bwMode="gray">
          <a:xfrm>
            <a:off x="239287" y="1536001"/>
            <a:ext cx="11708950" cy="4917717"/>
          </a:xfrm>
        </p:spPr>
        <p:txBody>
          <a:bodyPr vert="horz" lIns="119974" tIns="62386" rIns="119974" bIns="62386" rtlCol="0">
            <a:noAutofit/>
          </a:bodyPr>
          <a:lstStyle>
            <a:lvl1pPr>
              <a:defRPr lang="ja-JP" altLang="en-US" sz="2700" i="0" u="none" strike="noStrike" kern="0" cap="none" spc="0" normalizeH="0" baseline="0" noProof="0" dirty="0" smtClean="0">
                <a:ln>
                  <a:noFill/>
                </a:ln>
                <a:solidFill>
                  <a:srgbClr val="000000"/>
                </a:solidFill>
                <a:effectLst/>
                <a:uLnTx/>
                <a:uFillTx/>
              </a:defRPr>
            </a:lvl1pPr>
            <a:lvl2pPr>
              <a:defRPr lang="ja-JP" altLang="en-US" sz="2100" i="0" u="none" strike="noStrike" kern="0" cap="none" spc="0" normalizeH="0" baseline="0" noProof="0" dirty="0" smtClean="0">
                <a:ln>
                  <a:noFill/>
                </a:ln>
                <a:solidFill>
                  <a:srgbClr val="000000"/>
                </a:solidFill>
                <a:effectLst/>
                <a:uLnTx/>
                <a:uFillTx/>
              </a:defRPr>
            </a:lvl2pPr>
            <a:lvl3pPr>
              <a:defRPr lang="ja-JP" altLang="en-US" sz="1900" i="0" u="none" strike="noStrike" kern="0" cap="none" spc="0" normalizeH="0" baseline="0" noProof="0" dirty="0" smtClean="0">
                <a:ln>
                  <a:noFill/>
                </a:ln>
                <a:solidFill>
                  <a:srgbClr val="000000"/>
                </a:solidFill>
                <a:effectLst/>
                <a:uLnTx/>
                <a:uFillTx/>
              </a:defRPr>
            </a:lvl3pPr>
            <a:lvl4pPr>
              <a:defRPr lang="ja-JP" altLang="en-US" sz="1600" i="0" u="none" strike="noStrike" kern="0" cap="none" spc="0" normalizeH="0" baseline="0" noProof="0" dirty="0" smtClean="0">
                <a:ln>
                  <a:noFill/>
                </a:ln>
                <a:solidFill>
                  <a:srgbClr val="000000"/>
                </a:solidFill>
                <a:effectLst/>
                <a:uLnTx/>
                <a:uFillTx/>
              </a:defRPr>
            </a:lvl4pPr>
          </a:lstStyle>
          <a:p>
            <a:pPr marL="239947" marR="0" lvl="0" indent="-239947" defTabSz="1218936" latinLnBrk="0">
              <a:lnSpc>
                <a:spcPct val="100000"/>
              </a:lnSpc>
              <a:spcBef>
                <a:spcPts val="667"/>
              </a:spcBef>
              <a:buClr>
                <a:srgbClr val="002B62"/>
              </a:buClr>
              <a:buSzTx/>
              <a:tabLst/>
            </a:pPr>
            <a:r>
              <a:rPr kumimoji="1" lang="ja-JP" altLang="en-US" sz="2700" b="0" i="0" u="none" strike="noStrike" kern="0" cap="none" spc="0" normalizeH="0" baseline="0" noProof="0" dirty="0">
                <a:ln>
                  <a:noFill/>
                </a:ln>
                <a:solidFill>
                  <a:srgbClr val="000000"/>
                </a:solidFill>
                <a:effectLst/>
                <a:uLnTx/>
                <a:uFillTx/>
                <a:latin typeface="+mn-lt"/>
                <a:ea typeface="+mn-ea"/>
                <a:cs typeface="+mn-cs"/>
              </a:rPr>
              <a:t>本文を入力</a:t>
            </a:r>
          </a:p>
          <a:p>
            <a:pPr marL="479896" marR="0" lvl="1" indent="-239947" defTabSz="1218936" latinLnBrk="0">
              <a:lnSpc>
                <a:spcPct val="100000"/>
              </a:lnSpc>
              <a:spcBef>
                <a:spcPts val="667"/>
              </a:spcBef>
              <a:buClr>
                <a:srgbClr val="002B62"/>
              </a:buClr>
              <a:buSzTx/>
              <a:tabLst/>
            </a:pPr>
            <a:r>
              <a:rPr kumimoji="1" lang="ja-JP" altLang="en-US" sz="2100" b="0" i="0" u="none" strike="noStrike" kern="0" cap="none" spc="0" normalizeH="0" baseline="0" noProof="0" dirty="0">
                <a:ln>
                  <a:noFill/>
                </a:ln>
                <a:solidFill>
                  <a:srgbClr val="000000"/>
                </a:solidFill>
                <a:effectLst/>
                <a:uLnTx/>
                <a:uFillTx/>
                <a:latin typeface="+mn-lt"/>
                <a:ea typeface="+mn-ea"/>
              </a:rPr>
              <a:t>第</a:t>
            </a:r>
            <a:r>
              <a:rPr kumimoji="1" lang="en-US" altLang="ja-JP" sz="2100" b="0" i="0" u="none" strike="noStrike" kern="0" cap="none" spc="0" normalizeH="0" baseline="0" noProof="0" dirty="0">
                <a:ln>
                  <a:noFill/>
                </a:ln>
                <a:solidFill>
                  <a:srgbClr val="000000"/>
                </a:solidFill>
                <a:effectLst/>
                <a:uLnTx/>
                <a:uFillTx/>
                <a:latin typeface="+mn-lt"/>
                <a:ea typeface="+mn-ea"/>
              </a:rPr>
              <a:t>2</a:t>
            </a:r>
            <a:r>
              <a:rPr kumimoji="1" lang="ja-JP" altLang="en-US" sz="2100" b="0" i="0" u="none" strike="noStrike" kern="0" cap="none" spc="0" normalizeH="0" baseline="0" noProof="0" dirty="0">
                <a:ln>
                  <a:noFill/>
                </a:ln>
                <a:solidFill>
                  <a:srgbClr val="000000"/>
                </a:solidFill>
                <a:effectLst/>
                <a:uLnTx/>
                <a:uFillTx/>
                <a:latin typeface="+mn-lt"/>
                <a:ea typeface="+mn-ea"/>
              </a:rPr>
              <a:t>レベル</a:t>
            </a:r>
          </a:p>
          <a:p>
            <a:pPr marL="623865" marR="0" lvl="2" indent="-143969" defTabSz="1218936" latinLnBrk="0">
              <a:lnSpc>
                <a:spcPct val="100000"/>
              </a:lnSpc>
              <a:spcBef>
                <a:spcPts val="667"/>
              </a:spcBef>
              <a:buClr>
                <a:srgbClr val="002B62"/>
              </a:buClr>
              <a:buSzTx/>
              <a:tabLst/>
            </a:pPr>
            <a:r>
              <a:rPr kumimoji="1" lang="ja-JP" altLang="en-US" sz="1900" b="0" i="0" u="none" strike="noStrike" kern="0" cap="none" spc="0" normalizeH="0" baseline="0" noProof="0" dirty="0">
                <a:ln>
                  <a:noFill/>
                </a:ln>
                <a:solidFill>
                  <a:srgbClr val="000000"/>
                </a:solidFill>
                <a:effectLst/>
                <a:uLnTx/>
                <a:uFillTx/>
                <a:latin typeface="+mn-lt"/>
                <a:ea typeface="+mn-ea"/>
              </a:rPr>
              <a:t>第</a:t>
            </a:r>
            <a:r>
              <a:rPr kumimoji="1" lang="en-US" altLang="ja-JP" sz="1900" b="0" i="0" u="none" strike="noStrike" kern="0" cap="none" spc="0" normalizeH="0" baseline="0" noProof="0" dirty="0">
                <a:ln>
                  <a:noFill/>
                </a:ln>
                <a:solidFill>
                  <a:srgbClr val="000000"/>
                </a:solidFill>
                <a:effectLst/>
                <a:uLnTx/>
                <a:uFillTx/>
                <a:latin typeface="+mn-lt"/>
                <a:ea typeface="+mn-ea"/>
              </a:rPr>
              <a:t>3</a:t>
            </a:r>
            <a:r>
              <a:rPr kumimoji="1" lang="ja-JP" altLang="en-US" sz="1900" b="0" i="0" u="none" strike="noStrike" kern="0" cap="none" spc="0" normalizeH="0" baseline="0" noProof="0" dirty="0">
                <a:ln>
                  <a:noFill/>
                </a:ln>
                <a:solidFill>
                  <a:srgbClr val="000000"/>
                </a:solidFill>
                <a:effectLst/>
                <a:uLnTx/>
                <a:uFillTx/>
                <a:latin typeface="+mn-lt"/>
                <a:ea typeface="+mn-ea"/>
              </a:rPr>
              <a:t>レベル</a:t>
            </a:r>
          </a:p>
          <a:p>
            <a:pPr marL="767834" marR="0" lvl="3" indent="-143969" defTabSz="1218936" latinLnBrk="0">
              <a:lnSpc>
                <a:spcPct val="100000"/>
              </a:lnSpc>
              <a:spcBef>
                <a:spcPts val="667"/>
              </a:spcBef>
              <a:buClr>
                <a:srgbClr val="002B62"/>
              </a:buClr>
              <a:buSzTx/>
              <a:tabLst/>
            </a:pPr>
            <a:r>
              <a:rPr kumimoji="1" lang="ja-JP" altLang="en-US" sz="1600" b="0" i="0" u="none" strike="noStrike" kern="0" cap="none" spc="0" normalizeH="0" baseline="0" noProof="0" dirty="0">
                <a:ln>
                  <a:noFill/>
                </a:ln>
                <a:solidFill>
                  <a:srgbClr val="000000"/>
                </a:solidFill>
                <a:effectLst/>
                <a:uLnTx/>
                <a:uFillTx/>
                <a:latin typeface="+mn-lt"/>
                <a:ea typeface="+mn-ea"/>
              </a:rPr>
              <a:t>第</a:t>
            </a:r>
            <a:r>
              <a:rPr kumimoji="1" lang="en-US" altLang="ja-JP" sz="1600" b="0" i="0" u="none" strike="noStrike" kern="0" cap="none" spc="0" normalizeH="0" baseline="0" noProof="0" dirty="0">
                <a:ln>
                  <a:noFill/>
                </a:ln>
                <a:solidFill>
                  <a:srgbClr val="000000"/>
                </a:solidFill>
                <a:effectLst/>
                <a:uLnTx/>
                <a:uFillTx/>
                <a:latin typeface="+mn-lt"/>
                <a:ea typeface="+mn-ea"/>
              </a:rPr>
              <a:t>4</a:t>
            </a:r>
            <a:r>
              <a:rPr kumimoji="1" lang="ja-JP" altLang="en-US" sz="1600" b="0" i="0" u="none" strike="noStrike" kern="0" cap="none" spc="0" normalizeH="0" baseline="0" noProof="0" dirty="0">
                <a:ln>
                  <a:noFill/>
                </a:ln>
                <a:solidFill>
                  <a:srgbClr val="000000"/>
                </a:solidFill>
                <a:effectLst/>
                <a:uLnTx/>
                <a:uFillTx/>
                <a:latin typeface="+mn-lt"/>
                <a:ea typeface="+mn-ea"/>
              </a:rPr>
              <a:t>レベル</a:t>
            </a:r>
          </a:p>
        </p:txBody>
      </p:sp>
    </p:spTree>
    <p:extLst>
      <p:ext uri="{BB962C8B-B14F-4D97-AF65-F5344CB8AC3E}">
        <p14:creationId xmlns:p14="http://schemas.microsoft.com/office/powerpoint/2010/main" val="143466424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title_head &amp; contents_whitebase">
    <p:spTree>
      <p:nvGrpSpPr>
        <p:cNvPr id="1" name=""/>
        <p:cNvGrpSpPr/>
        <p:nvPr/>
      </p:nvGrpSpPr>
      <p:grpSpPr>
        <a:xfrm>
          <a:off x="0" y="0"/>
          <a:ext cx="0" cy="0"/>
          <a:chOff x="0" y="0"/>
          <a:chExt cx="0" cy="0"/>
        </a:xfrm>
      </p:grpSpPr>
      <p:pic>
        <p:nvPicPr>
          <p:cNvPr id="7" name="Background_Whit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756" y="-989"/>
            <a:ext cx="12230337" cy="706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7" y="38400"/>
            <a:ext cx="11708950" cy="624000"/>
          </a:xfrm>
        </p:spPr>
        <p:txBody>
          <a:bodyPr tIns="47990">
            <a:normAutofit/>
          </a:bodyPr>
          <a:lstStyle>
            <a:lvl1pPr>
              <a:defRPr sz="3200">
                <a:solidFill>
                  <a:schemeClr val="bg1"/>
                </a:solidFill>
              </a:defRPr>
            </a:lvl1pPr>
          </a:lstStyle>
          <a:p>
            <a:r>
              <a:rPr kumimoji="1" lang="ja-JP" altLang="en-US" dirty="0"/>
              <a:t>タイトルを入力</a:t>
            </a:r>
          </a:p>
        </p:txBody>
      </p:sp>
      <p:sp>
        <p:nvSpPr>
          <p:cNvPr id="6" name="テキスト プレースホルダー"/>
          <p:cNvSpPr>
            <a:spLocks noGrp="1"/>
          </p:cNvSpPr>
          <p:nvPr>
            <p:ph type="body" sz="quarter" idx="11" hasCustomPrompt="1"/>
          </p:nvPr>
        </p:nvSpPr>
        <p:spPr bwMode="gray">
          <a:xfrm>
            <a:off x="239287" y="816000"/>
            <a:ext cx="11708950" cy="1008000"/>
          </a:xfrm>
          <a:prstGeom prst="roundRect">
            <a:avLst>
              <a:gd name="adj" fmla="val 9538"/>
            </a:avLst>
          </a:prstGeom>
          <a:solidFill>
            <a:schemeClr val="accent6">
              <a:lumMod val="75000"/>
              <a:lumOff val="25000"/>
            </a:schemeClr>
          </a:solidFill>
          <a:effectLst>
            <a:outerShdw blurRad="50800" dist="38100" dir="5400000" algn="t" rotWithShape="0">
              <a:prstClr val="black">
                <a:alpha val="40000"/>
              </a:prstClr>
            </a:outerShdw>
          </a:effectLst>
        </p:spPr>
        <p:txBody>
          <a:bodyPr tIns="95979" bIns="47990">
            <a:noAutofit/>
          </a:bodyPr>
          <a:lstStyle>
            <a:lvl1pPr marL="0" indent="0" algn="l" eaLnBrk="1" hangingPunct="1">
              <a:spcBef>
                <a:spcPts val="0"/>
              </a:spcBef>
              <a:buNone/>
              <a:defRPr>
                <a:solidFill>
                  <a:schemeClr val="bg1"/>
                </a:solidFill>
              </a:defRPr>
            </a:lvl1pPr>
            <a:lvl2pPr marL="95979" indent="0">
              <a:buNone/>
              <a:defRPr/>
            </a:lvl2pPr>
            <a:lvl3pPr marL="297219" indent="0">
              <a:buNone/>
              <a:defRPr/>
            </a:lvl3pPr>
            <a:lvl4pPr marL="436954" indent="0">
              <a:buNone/>
              <a:defRPr/>
            </a:lvl4pPr>
            <a:lvl5pPr marL="415110" indent="0">
              <a:buNone/>
              <a:defRPr/>
            </a:lvl5pPr>
          </a:lstStyle>
          <a:p>
            <a:pPr marL="0" lvl="0" indent="0" hangingPunct="1">
              <a:buNone/>
            </a:pPr>
            <a:r>
              <a:rPr kumimoji="1" lang="ja-JP" altLang="en-US" dirty="0"/>
              <a:t>リード文が</a:t>
            </a:r>
            <a:r>
              <a:rPr kumimoji="1" lang="en-US" altLang="ja-JP" dirty="0"/>
              <a:t>2</a:t>
            </a:r>
            <a:r>
              <a:rPr kumimoji="1" lang="ja-JP" altLang="en-US" dirty="0"/>
              <a:t>行にわたる場合は</a:t>
            </a:r>
            <a:br>
              <a:rPr kumimoji="1" lang="en-US" altLang="ja-JP" dirty="0"/>
            </a:br>
            <a:r>
              <a:rPr kumimoji="1" lang="ja-JP" altLang="en-US" dirty="0"/>
              <a:t>このレイアウトで入力</a:t>
            </a:r>
          </a:p>
        </p:txBody>
      </p:sp>
      <p:sp>
        <p:nvSpPr>
          <p:cNvPr id="12" name="コンテンツ プレースホルダー"/>
          <p:cNvSpPr>
            <a:spLocks noGrp="1"/>
          </p:cNvSpPr>
          <p:nvPr>
            <p:ph sz="quarter" idx="10" hasCustomPrompt="1"/>
          </p:nvPr>
        </p:nvSpPr>
        <p:spPr bwMode="gray">
          <a:xfrm>
            <a:off x="239287" y="1968000"/>
            <a:ext cx="11708950" cy="4485717"/>
          </a:xfrm>
        </p:spPr>
        <p:txBody>
          <a:bodyPr vert="horz" lIns="119974" tIns="62386" rIns="119974" bIns="62386" rtlCol="0">
            <a:noAutofit/>
          </a:bodyPr>
          <a:lstStyle>
            <a:lvl1pPr>
              <a:defRPr lang="ja-JP" altLang="en-US" sz="2700" i="0" u="none" strike="noStrike" kern="0" cap="none" spc="0" normalizeH="0" baseline="0" dirty="0" smtClean="0">
                <a:ln>
                  <a:noFill/>
                </a:ln>
                <a:solidFill>
                  <a:srgbClr val="000000"/>
                </a:solidFill>
                <a:effectLst/>
                <a:uLnTx/>
                <a:uFillTx/>
              </a:defRPr>
            </a:lvl1pPr>
            <a:lvl2pPr>
              <a:defRPr lang="ja-JP" altLang="en-US" sz="2100" i="0" u="none" strike="noStrike" kern="0" cap="none" spc="0" normalizeH="0" baseline="0" dirty="0" smtClean="0">
                <a:ln>
                  <a:noFill/>
                </a:ln>
                <a:solidFill>
                  <a:srgbClr val="000000"/>
                </a:solidFill>
                <a:effectLst/>
                <a:uLnTx/>
                <a:uFillTx/>
              </a:defRPr>
            </a:lvl2pPr>
            <a:lvl3pPr>
              <a:defRPr lang="ja-JP" altLang="en-US" sz="1900" i="0" u="none" strike="noStrike" kern="0" cap="none" spc="0" normalizeH="0" baseline="0" dirty="0" smtClean="0">
                <a:ln>
                  <a:noFill/>
                </a:ln>
                <a:solidFill>
                  <a:srgbClr val="000000"/>
                </a:solidFill>
                <a:effectLst/>
                <a:uLnTx/>
                <a:uFillTx/>
              </a:defRPr>
            </a:lvl3pPr>
            <a:lvl4pPr>
              <a:defRPr lang="ja-JP" altLang="en-US" sz="1600" i="0" u="none" strike="noStrike" kern="0" cap="none" spc="0" normalizeH="0" baseline="0" dirty="0" smtClean="0">
                <a:ln>
                  <a:noFill/>
                </a:ln>
                <a:solidFill>
                  <a:srgbClr val="000000"/>
                </a:solidFill>
                <a:effectLst/>
                <a:uLnTx/>
                <a:uFillTx/>
              </a:defRPr>
            </a:lvl4pPr>
          </a:lstStyle>
          <a:p>
            <a:pPr marL="239947" marR="0" lvl="0" indent="-239947" defTabSz="1218936" latinLnBrk="0">
              <a:lnSpc>
                <a:spcPct val="100000"/>
              </a:lnSpc>
              <a:spcBef>
                <a:spcPts val="667"/>
              </a:spcBef>
              <a:buClr>
                <a:srgbClr val="002B62"/>
              </a:buClr>
              <a:buSzTx/>
              <a:tabLst/>
            </a:pPr>
            <a:r>
              <a:rPr kumimoji="1" lang="ja-JP" altLang="en-US" dirty="0"/>
              <a:t>本文を入力</a:t>
            </a:r>
          </a:p>
          <a:p>
            <a:pPr marL="479896" marR="0" lvl="1" indent="-239947" defTabSz="1218936" latinLnBrk="0">
              <a:lnSpc>
                <a:spcPct val="100000"/>
              </a:lnSpc>
              <a:spcBef>
                <a:spcPts val="667"/>
              </a:spcBef>
              <a:buClr>
                <a:srgbClr val="002B62"/>
              </a:buClr>
              <a:buSzTx/>
              <a:tabLst/>
            </a:pPr>
            <a:r>
              <a:rPr kumimoji="1" lang="ja-JP" altLang="en-US" dirty="0"/>
              <a:t>第</a:t>
            </a:r>
            <a:r>
              <a:rPr kumimoji="1" lang="en-US" altLang="ja-JP" dirty="0"/>
              <a:t>2</a:t>
            </a:r>
            <a:r>
              <a:rPr kumimoji="1" lang="ja-JP" altLang="en-US" dirty="0"/>
              <a:t>レベル</a:t>
            </a:r>
          </a:p>
          <a:p>
            <a:pPr marL="623865" marR="0" lvl="2" indent="-143969" defTabSz="1218936" latinLnBrk="0">
              <a:lnSpc>
                <a:spcPct val="100000"/>
              </a:lnSpc>
              <a:spcBef>
                <a:spcPts val="667"/>
              </a:spcBef>
              <a:buClr>
                <a:srgbClr val="002B62"/>
              </a:buClr>
              <a:buSzTx/>
              <a:tabLst/>
            </a:pPr>
            <a:r>
              <a:rPr kumimoji="1" lang="ja-JP" altLang="en-US" dirty="0"/>
              <a:t>第</a:t>
            </a:r>
            <a:r>
              <a:rPr kumimoji="1" lang="en-US" altLang="ja-JP" dirty="0"/>
              <a:t>3</a:t>
            </a:r>
            <a:r>
              <a:rPr kumimoji="1" lang="ja-JP" altLang="en-US" dirty="0"/>
              <a:t>レベル</a:t>
            </a:r>
          </a:p>
          <a:p>
            <a:pPr marL="767834" marR="0" lvl="3" indent="-143969" defTabSz="1218936" latinLnBrk="0">
              <a:lnSpc>
                <a:spcPct val="100000"/>
              </a:lnSpc>
              <a:spcBef>
                <a:spcPts val="667"/>
              </a:spcBef>
              <a:buClr>
                <a:srgbClr val="002B62"/>
              </a:buClr>
              <a:buSzTx/>
              <a:tabLst/>
            </a:pPr>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272564132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ntent(white)">
    <p:spTree>
      <p:nvGrpSpPr>
        <p:cNvPr id="1" name=""/>
        <p:cNvGrpSpPr/>
        <p:nvPr/>
      </p:nvGrpSpPr>
      <p:grpSpPr>
        <a:xfrm>
          <a:off x="0" y="0"/>
          <a:ext cx="0" cy="0"/>
          <a:chOff x="0" y="0"/>
          <a:chExt cx="0" cy="0"/>
        </a:xfrm>
      </p:grpSpPr>
      <p:pic>
        <p:nvPicPr>
          <p:cNvPr id="9" name="Background_Whit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756" y="-989"/>
            <a:ext cx="12230337" cy="706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タイトル"/>
          <p:cNvSpPr>
            <a:spLocks noGrp="1"/>
          </p:cNvSpPr>
          <p:nvPr>
            <p:ph type="title" hasCustomPrompt="1"/>
          </p:nvPr>
        </p:nvSpPr>
        <p:spPr bwMode="gray">
          <a:xfrm>
            <a:off x="239288" y="38400"/>
            <a:ext cx="11708950" cy="624000"/>
          </a:xfrm>
        </p:spPr>
        <p:txBody>
          <a:bodyPr>
            <a:noAutofit/>
          </a:bodyPr>
          <a:lstStyle>
            <a:lvl1pPr>
              <a:defRPr sz="3200">
                <a:solidFill>
                  <a:schemeClr val="bg1"/>
                </a:solidFill>
              </a:defRPr>
            </a:lvl1pPr>
          </a:lstStyle>
          <a:p>
            <a:r>
              <a:rPr kumimoji="1" lang="ja-JP" altLang="en-US" dirty="0"/>
              <a:t>タイトルを入力</a:t>
            </a:r>
          </a:p>
        </p:txBody>
      </p:sp>
      <p:sp>
        <p:nvSpPr>
          <p:cNvPr id="6" name="コンテンツ プレースホルダー"/>
          <p:cNvSpPr>
            <a:spLocks noGrp="1"/>
          </p:cNvSpPr>
          <p:nvPr>
            <p:ph sz="quarter" idx="10" hasCustomPrompt="1"/>
          </p:nvPr>
        </p:nvSpPr>
        <p:spPr bwMode="gray">
          <a:xfrm>
            <a:off x="239287" y="816000"/>
            <a:ext cx="5663154" cy="5637717"/>
          </a:xfrm>
        </p:spPr>
        <p:txBody>
          <a:bodyPr vert="horz" lIns="119974" tIns="62386" rIns="119974" bIns="62386" rtlCol="0">
            <a:noAutofit/>
          </a:bodyPr>
          <a:lstStyle>
            <a:lvl1pPr>
              <a:defRPr lang="ja-JP" altLang="en-US" dirty="0" smtClean="0"/>
            </a:lvl1pPr>
            <a:lvl2pPr>
              <a:defRPr lang="ja-JP" altLang="en-US" noProof="0" dirty="0" smtClean="0"/>
            </a:lvl2pPr>
            <a:lvl3pPr>
              <a:defRPr lang="ja-JP" altLang="en-US" noProof="0" dirty="0" smtClean="0"/>
            </a:lvl3pPr>
            <a:lvl4pPr>
              <a:defRPr lang="ja-JP" altLang="en-US" noProof="0" dirty="0" smtClean="0"/>
            </a:lvl4pPr>
          </a:lstStyle>
          <a:p>
            <a:pPr marL="239947" marR="0" lvl="0" indent="-239947" defTabSz="1218936" latinLnBrk="0">
              <a:lnSpc>
                <a:spcPct val="100000"/>
              </a:lnSpc>
              <a:spcBef>
                <a:spcPts val="667"/>
              </a:spcBef>
              <a:buClr>
                <a:srgbClr val="002B62"/>
              </a:buClr>
              <a:buSzTx/>
              <a:tabLst/>
            </a:pPr>
            <a:r>
              <a:rPr kumimoji="1" lang="ja-JP" altLang="en-US" dirty="0"/>
              <a:t>本文を入力</a:t>
            </a:r>
          </a:p>
          <a:p>
            <a:pPr marL="479896" marR="0" lvl="1" indent="-239947" defTabSz="1218936" latinLnBrk="0">
              <a:lnSpc>
                <a:spcPct val="100000"/>
              </a:lnSpc>
              <a:spcBef>
                <a:spcPts val="667"/>
              </a:spcBef>
              <a:buClr>
                <a:srgbClr val="002B62"/>
              </a:buClr>
              <a:buSzTx/>
              <a:tabLst/>
            </a:pPr>
            <a:r>
              <a:rPr kumimoji="1" lang="ja-JP" altLang="en-US" sz="2100" b="0" i="0" u="none" strike="noStrike" kern="0" cap="none" spc="0" normalizeH="0" baseline="0" noProof="0" dirty="0">
                <a:ln>
                  <a:noFill/>
                </a:ln>
                <a:solidFill>
                  <a:srgbClr val="000000"/>
                </a:solidFill>
                <a:effectLst/>
                <a:uLnTx/>
                <a:uFillTx/>
                <a:latin typeface="+mn-lt"/>
                <a:ea typeface="+mn-ea"/>
              </a:rPr>
              <a:t>第</a:t>
            </a:r>
            <a:r>
              <a:rPr kumimoji="1" lang="en-US" altLang="ja-JP" sz="2100" b="0" i="0" u="none" strike="noStrike" kern="0" cap="none" spc="0" normalizeH="0" baseline="0" noProof="0" dirty="0">
                <a:ln>
                  <a:noFill/>
                </a:ln>
                <a:solidFill>
                  <a:srgbClr val="000000"/>
                </a:solidFill>
                <a:effectLst/>
                <a:uLnTx/>
                <a:uFillTx/>
                <a:latin typeface="+mn-lt"/>
                <a:ea typeface="+mn-ea"/>
              </a:rPr>
              <a:t>2</a:t>
            </a:r>
            <a:r>
              <a:rPr kumimoji="1" lang="ja-JP" altLang="en-US" sz="2100" b="0" i="0" u="none" strike="noStrike" kern="0" cap="none" spc="0" normalizeH="0" baseline="0" noProof="0" dirty="0">
                <a:ln>
                  <a:noFill/>
                </a:ln>
                <a:solidFill>
                  <a:srgbClr val="000000"/>
                </a:solidFill>
                <a:effectLst/>
                <a:uLnTx/>
                <a:uFillTx/>
                <a:latin typeface="+mn-lt"/>
                <a:ea typeface="+mn-ea"/>
              </a:rPr>
              <a:t>レベル</a:t>
            </a:r>
          </a:p>
          <a:p>
            <a:pPr marL="623865" marR="0" lvl="2" indent="-143969" defTabSz="1218936" latinLnBrk="0">
              <a:lnSpc>
                <a:spcPct val="100000"/>
              </a:lnSpc>
              <a:spcBef>
                <a:spcPts val="667"/>
              </a:spcBef>
              <a:buClr>
                <a:srgbClr val="002B62"/>
              </a:buClr>
              <a:buSzTx/>
              <a:tabLst/>
            </a:pPr>
            <a:r>
              <a:rPr kumimoji="1" lang="ja-JP" altLang="en-US" sz="1900" b="0" i="0" u="none" strike="noStrike" kern="0" cap="none" spc="0" normalizeH="0" baseline="0" noProof="0" dirty="0">
                <a:ln>
                  <a:noFill/>
                </a:ln>
                <a:solidFill>
                  <a:srgbClr val="000000"/>
                </a:solidFill>
                <a:effectLst/>
                <a:uLnTx/>
                <a:uFillTx/>
                <a:latin typeface="+mn-lt"/>
                <a:ea typeface="+mn-ea"/>
              </a:rPr>
              <a:t>第</a:t>
            </a:r>
            <a:r>
              <a:rPr kumimoji="1" lang="en-US" altLang="ja-JP" sz="1900" b="0" i="0" u="none" strike="noStrike" kern="0" cap="none" spc="0" normalizeH="0" baseline="0" noProof="0" dirty="0">
                <a:ln>
                  <a:noFill/>
                </a:ln>
                <a:solidFill>
                  <a:srgbClr val="000000"/>
                </a:solidFill>
                <a:effectLst/>
                <a:uLnTx/>
                <a:uFillTx/>
                <a:latin typeface="+mn-lt"/>
                <a:ea typeface="+mn-ea"/>
              </a:rPr>
              <a:t>3</a:t>
            </a:r>
            <a:r>
              <a:rPr kumimoji="1" lang="ja-JP" altLang="en-US" sz="1900" b="0" i="0" u="none" strike="noStrike" kern="0" cap="none" spc="0" normalizeH="0" baseline="0" noProof="0" dirty="0">
                <a:ln>
                  <a:noFill/>
                </a:ln>
                <a:solidFill>
                  <a:srgbClr val="000000"/>
                </a:solidFill>
                <a:effectLst/>
                <a:uLnTx/>
                <a:uFillTx/>
                <a:latin typeface="+mn-lt"/>
                <a:ea typeface="+mn-ea"/>
              </a:rPr>
              <a:t>レベル</a:t>
            </a:r>
          </a:p>
          <a:p>
            <a:pPr marL="767834" marR="0" lvl="3" indent="-143969" defTabSz="1218936" latinLnBrk="0">
              <a:lnSpc>
                <a:spcPct val="100000"/>
              </a:lnSpc>
              <a:spcBef>
                <a:spcPts val="667"/>
              </a:spcBef>
              <a:buClr>
                <a:srgbClr val="002B62"/>
              </a:buClr>
              <a:buSzTx/>
              <a:tabLst/>
            </a:pPr>
            <a:r>
              <a:rPr kumimoji="1" lang="ja-JP" altLang="en-US" sz="1600" b="0" i="0" u="none" strike="noStrike" kern="0" cap="none" spc="0" normalizeH="0" baseline="0" noProof="0" dirty="0">
                <a:ln>
                  <a:noFill/>
                </a:ln>
                <a:solidFill>
                  <a:srgbClr val="000000"/>
                </a:solidFill>
                <a:effectLst/>
                <a:uLnTx/>
                <a:uFillTx/>
                <a:latin typeface="+mn-lt"/>
                <a:ea typeface="+mn-ea"/>
              </a:rPr>
              <a:t>第</a:t>
            </a:r>
            <a:r>
              <a:rPr kumimoji="1" lang="en-US" altLang="ja-JP" sz="1600" b="0" i="0" u="none" strike="noStrike" kern="0" cap="none" spc="0" normalizeH="0" baseline="0" noProof="0" dirty="0">
                <a:ln>
                  <a:noFill/>
                </a:ln>
                <a:solidFill>
                  <a:srgbClr val="000000"/>
                </a:solidFill>
                <a:effectLst/>
                <a:uLnTx/>
                <a:uFillTx/>
                <a:latin typeface="+mn-lt"/>
                <a:ea typeface="+mn-ea"/>
              </a:rPr>
              <a:t>4</a:t>
            </a:r>
            <a:r>
              <a:rPr kumimoji="1" lang="ja-JP" altLang="en-US" sz="1600" b="0" i="0" u="none" strike="noStrike" kern="0" cap="none" spc="0" normalizeH="0" baseline="0" noProof="0" dirty="0">
                <a:ln>
                  <a:noFill/>
                </a:ln>
                <a:solidFill>
                  <a:srgbClr val="000000"/>
                </a:solidFill>
                <a:effectLst/>
                <a:uLnTx/>
                <a:uFillTx/>
                <a:latin typeface="+mn-lt"/>
                <a:ea typeface="+mn-ea"/>
              </a:rPr>
              <a:t>レベル</a:t>
            </a:r>
          </a:p>
        </p:txBody>
      </p:sp>
      <p:sp>
        <p:nvSpPr>
          <p:cNvPr id="7" name="コンテンツ プレースホルダー"/>
          <p:cNvSpPr>
            <a:spLocks noGrp="1"/>
          </p:cNvSpPr>
          <p:nvPr>
            <p:ph sz="quarter" idx="11" hasCustomPrompt="1"/>
          </p:nvPr>
        </p:nvSpPr>
        <p:spPr bwMode="gray">
          <a:xfrm>
            <a:off x="6285713" y="816000"/>
            <a:ext cx="5662525" cy="5637717"/>
          </a:xfrm>
        </p:spPr>
        <p:txBody>
          <a:bodyPr vert="horz" lIns="119974" tIns="62386" rIns="119974" bIns="62386" rtlCol="0">
            <a:noAutofit/>
          </a:bodyPr>
          <a:lstStyle>
            <a:lvl1pPr>
              <a:defRPr lang="ja-JP" altLang="en-US" dirty="0" smtClean="0"/>
            </a:lvl1pPr>
            <a:lvl2pPr>
              <a:defRPr lang="ja-JP" altLang="en-US" noProof="0" dirty="0" smtClean="0"/>
            </a:lvl2pPr>
            <a:lvl3pPr>
              <a:defRPr lang="ja-JP" altLang="en-US" noProof="0" dirty="0" smtClean="0"/>
            </a:lvl3pPr>
            <a:lvl4pPr>
              <a:defRPr lang="ja-JP" altLang="en-US" noProof="0" dirty="0" smtClean="0"/>
            </a:lvl4pPr>
          </a:lstStyle>
          <a:p>
            <a:pPr marL="239947" marR="0" lvl="0" indent="-239947" defTabSz="1218936" latinLnBrk="0">
              <a:lnSpc>
                <a:spcPct val="100000"/>
              </a:lnSpc>
              <a:spcBef>
                <a:spcPts val="667"/>
              </a:spcBef>
              <a:buClr>
                <a:srgbClr val="002B62"/>
              </a:buClr>
              <a:buSzTx/>
              <a:tabLst/>
            </a:pPr>
            <a:r>
              <a:rPr kumimoji="1" lang="ja-JP" altLang="en-US" dirty="0"/>
              <a:t>本文を入力</a:t>
            </a:r>
          </a:p>
          <a:p>
            <a:pPr marL="479896" marR="0" lvl="1" indent="-239947" defTabSz="1218936" latinLnBrk="0">
              <a:lnSpc>
                <a:spcPct val="100000"/>
              </a:lnSpc>
              <a:spcBef>
                <a:spcPts val="667"/>
              </a:spcBef>
              <a:buClr>
                <a:srgbClr val="002B62"/>
              </a:buClr>
              <a:buSzTx/>
              <a:tabLst/>
            </a:pPr>
            <a:r>
              <a:rPr kumimoji="1" lang="ja-JP" altLang="en-US" sz="2100" b="0" i="0" u="none" strike="noStrike" kern="0" cap="none" spc="0" normalizeH="0" baseline="0" noProof="0" dirty="0">
                <a:ln>
                  <a:noFill/>
                </a:ln>
                <a:solidFill>
                  <a:srgbClr val="000000"/>
                </a:solidFill>
                <a:effectLst/>
                <a:uLnTx/>
                <a:uFillTx/>
                <a:latin typeface="+mn-lt"/>
                <a:ea typeface="+mn-ea"/>
              </a:rPr>
              <a:t>第</a:t>
            </a:r>
            <a:r>
              <a:rPr kumimoji="1" lang="en-US" altLang="ja-JP" sz="2100" b="0" i="0" u="none" strike="noStrike" kern="0" cap="none" spc="0" normalizeH="0" baseline="0" noProof="0" dirty="0">
                <a:ln>
                  <a:noFill/>
                </a:ln>
                <a:solidFill>
                  <a:srgbClr val="000000"/>
                </a:solidFill>
                <a:effectLst/>
                <a:uLnTx/>
                <a:uFillTx/>
                <a:latin typeface="+mn-lt"/>
                <a:ea typeface="+mn-ea"/>
              </a:rPr>
              <a:t>2</a:t>
            </a:r>
            <a:r>
              <a:rPr kumimoji="1" lang="ja-JP" altLang="en-US" sz="2100" b="0" i="0" u="none" strike="noStrike" kern="0" cap="none" spc="0" normalizeH="0" baseline="0" noProof="0" dirty="0">
                <a:ln>
                  <a:noFill/>
                </a:ln>
                <a:solidFill>
                  <a:srgbClr val="000000"/>
                </a:solidFill>
                <a:effectLst/>
                <a:uLnTx/>
                <a:uFillTx/>
                <a:latin typeface="+mn-lt"/>
                <a:ea typeface="+mn-ea"/>
              </a:rPr>
              <a:t>レベル</a:t>
            </a:r>
          </a:p>
          <a:p>
            <a:pPr marL="623865" marR="0" lvl="2" indent="-143969" defTabSz="1218936" latinLnBrk="0">
              <a:lnSpc>
                <a:spcPct val="100000"/>
              </a:lnSpc>
              <a:spcBef>
                <a:spcPts val="667"/>
              </a:spcBef>
              <a:buClr>
                <a:srgbClr val="002B62"/>
              </a:buClr>
              <a:buSzTx/>
              <a:tabLst/>
            </a:pPr>
            <a:r>
              <a:rPr kumimoji="1" lang="ja-JP" altLang="en-US" sz="1900" b="0" i="0" u="none" strike="noStrike" kern="0" cap="none" spc="0" normalizeH="0" baseline="0" noProof="0" dirty="0">
                <a:ln>
                  <a:noFill/>
                </a:ln>
                <a:solidFill>
                  <a:srgbClr val="000000"/>
                </a:solidFill>
                <a:effectLst/>
                <a:uLnTx/>
                <a:uFillTx/>
                <a:latin typeface="+mn-lt"/>
                <a:ea typeface="+mn-ea"/>
              </a:rPr>
              <a:t>第</a:t>
            </a:r>
            <a:r>
              <a:rPr kumimoji="1" lang="en-US" altLang="ja-JP" sz="1900" b="0" i="0" u="none" strike="noStrike" kern="0" cap="none" spc="0" normalizeH="0" baseline="0" noProof="0" dirty="0">
                <a:ln>
                  <a:noFill/>
                </a:ln>
                <a:solidFill>
                  <a:srgbClr val="000000"/>
                </a:solidFill>
                <a:effectLst/>
                <a:uLnTx/>
                <a:uFillTx/>
                <a:latin typeface="+mn-lt"/>
                <a:ea typeface="+mn-ea"/>
              </a:rPr>
              <a:t>3</a:t>
            </a:r>
            <a:r>
              <a:rPr kumimoji="1" lang="ja-JP" altLang="en-US" sz="1900" b="0" i="0" u="none" strike="noStrike" kern="0" cap="none" spc="0" normalizeH="0" baseline="0" noProof="0" dirty="0">
                <a:ln>
                  <a:noFill/>
                </a:ln>
                <a:solidFill>
                  <a:srgbClr val="000000"/>
                </a:solidFill>
                <a:effectLst/>
                <a:uLnTx/>
                <a:uFillTx/>
                <a:latin typeface="+mn-lt"/>
                <a:ea typeface="+mn-ea"/>
              </a:rPr>
              <a:t>レベル</a:t>
            </a:r>
          </a:p>
          <a:p>
            <a:pPr marL="767834" marR="0" lvl="3" indent="-143969" defTabSz="1218936" latinLnBrk="0">
              <a:lnSpc>
                <a:spcPct val="100000"/>
              </a:lnSpc>
              <a:spcBef>
                <a:spcPts val="667"/>
              </a:spcBef>
              <a:buClr>
                <a:srgbClr val="002B62"/>
              </a:buClr>
              <a:buSzTx/>
              <a:tabLst/>
            </a:pPr>
            <a:r>
              <a:rPr kumimoji="1" lang="ja-JP" altLang="en-US" sz="1600" b="0" i="0" u="none" strike="noStrike" kern="0" cap="none" spc="0" normalizeH="0" baseline="0" noProof="0" dirty="0">
                <a:ln>
                  <a:noFill/>
                </a:ln>
                <a:solidFill>
                  <a:srgbClr val="000000"/>
                </a:solidFill>
                <a:effectLst/>
                <a:uLnTx/>
                <a:uFillTx/>
                <a:latin typeface="+mn-lt"/>
                <a:ea typeface="+mn-ea"/>
              </a:rPr>
              <a:t>第</a:t>
            </a:r>
            <a:r>
              <a:rPr kumimoji="1" lang="en-US" altLang="ja-JP" sz="1600" b="0" i="0" u="none" strike="noStrike" kern="0" cap="none" spc="0" normalizeH="0" baseline="0" noProof="0" dirty="0">
                <a:ln>
                  <a:noFill/>
                </a:ln>
                <a:solidFill>
                  <a:srgbClr val="000000"/>
                </a:solidFill>
                <a:effectLst/>
                <a:uLnTx/>
                <a:uFillTx/>
                <a:latin typeface="+mn-lt"/>
                <a:ea typeface="+mn-ea"/>
              </a:rPr>
              <a:t>4</a:t>
            </a:r>
            <a:r>
              <a:rPr kumimoji="1" lang="ja-JP" altLang="en-US" sz="1600" b="0" i="0" u="none" strike="noStrike" kern="0" cap="none" spc="0" normalizeH="0" baseline="0" noProof="0" dirty="0">
                <a:ln>
                  <a:noFill/>
                </a:ln>
                <a:solidFill>
                  <a:srgbClr val="000000"/>
                </a:solidFill>
                <a:effectLst/>
                <a:uLnTx/>
                <a:uFillTx/>
                <a:latin typeface="+mn-lt"/>
                <a:ea typeface="+mn-ea"/>
              </a:rPr>
              <a:t>レベル</a:t>
            </a:r>
          </a:p>
        </p:txBody>
      </p:sp>
    </p:spTree>
    <p:extLst>
      <p:ext uri="{BB962C8B-B14F-4D97-AF65-F5344CB8AC3E}">
        <p14:creationId xmlns:p14="http://schemas.microsoft.com/office/powerpoint/2010/main" val="46132828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ank(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618651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Only(blue)">
    <p:spTree>
      <p:nvGrpSpPr>
        <p:cNvPr id="1" name=""/>
        <p:cNvGrpSpPr/>
        <p:nvPr/>
      </p:nvGrpSpPr>
      <p:grpSpPr>
        <a:xfrm>
          <a:off x="0" y="0"/>
          <a:ext cx="0" cy="0"/>
          <a:chOff x="0" y="0"/>
          <a:chExt cx="0" cy="0"/>
        </a:xfrm>
      </p:grpSpPr>
      <p:pic>
        <p:nvPicPr>
          <p:cNvPr id="2052"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93"/>
          <a:stretch/>
        </p:blipFill>
        <p:spPr bwMode="auto">
          <a:xfrm>
            <a:off x="2" y="1"/>
            <a:ext cx="12212103" cy="657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userDrawn="1">
            <p:ph type="title" hasCustomPrompt="1"/>
          </p:nvPr>
        </p:nvSpPr>
        <p:spPr bwMode="gray">
          <a:xfrm>
            <a:off x="239288" y="38400"/>
            <a:ext cx="11708950" cy="624000"/>
          </a:xfrm>
        </p:spPr>
        <p:txBody>
          <a:bodyPr tIns="47990">
            <a:normAutofit/>
          </a:bodyPr>
          <a:lstStyle>
            <a:lvl1pPr>
              <a:defRPr sz="3200">
                <a:solidFill>
                  <a:schemeClr val="tx1">
                    <a:lumMod val="95000"/>
                    <a:lumOff val="5000"/>
                  </a:schemeClr>
                </a:solidFill>
              </a:defRPr>
            </a:lvl1pPr>
          </a:lstStyle>
          <a:p>
            <a:r>
              <a:rPr kumimoji="1" lang="ja-JP" altLang="en-US" dirty="0"/>
              <a:t>タイトルを入力</a:t>
            </a:r>
          </a:p>
        </p:txBody>
      </p:sp>
    </p:spTree>
    <p:extLst>
      <p:ext uri="{BB962C8B-B14F-4D97-AF65-F5344CB8AC3E}">
        <p14:creationId xmlns:p14="http://schemas.microsoft.com/office/powerpoint/2010/main" val="235611767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amp; Content(blue)">
    <p:spTree>
      <p:nvGrpSpPr>
        <p:cNvPr id="1" name=""/>
        <p:cNvGrpSpPr/>
        <p:nvPr/>
      </p:nvGrpSpPr>
      <p:grpSpPr>
        <a:xfrm>
          <a:off x="0" y="0"/>
          <a:ext cx="0" cy="0"/>
          <a:chOff x="0" y="0"/>
          <a:chExt cx="0" cy="0"/>
        </a:xfrm>
      </p:grpSpPr>
      <p:pic>
        <p:nvPicPr>
          <p:cNvPr id="5"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93"/>
          <a:stretch/>
        </p:blipFill>
        <p:spPr bwMode="auto">
          <a:xfrm>
            <a:off x="2" y="1"/>
            <a:ext cx="12212103" cy="657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userDrawn="1">
            <p:ph type="title" hasCustomPrompt="1"/>
          </p:nvPr>
        </p:nvSpPr>
        <p:spPr bwMode="gray">
          <a:xfrm>
            <a:off x="239288" y="38400"/>
            <a:ext cx="11708950" cy="624000"/>
          </a:xfrm>
        </p:spPr>
        <p:txBody>
          <a:bodyPr tIns="47990" bIns="0">
            <a:normAutofit/>
          </a:bodyPr>
          <a:lstStyle>
            <a:lvl1pPr>
              <a:defRPr sz="3200">
                <a:solidFill>
                  <a:schemeClr val="tx1">
                    <a:lumMod val="95000"/>
                    <a:lumOff val="5000"/>
                  </a:schemeClr>
                </a:solidFill>
              </a:defRPr>
            </a:lvl1pPr>
          </a:lstStyle>
          <a:p>
            <a:r>
              <a:rPr kumimoji="1" lang="ja-JP" altLang="en-US" dirty="0"/>
              <a:t>タイトルを入力</a:t>
            </a:r>
          </a:p>
        </p:txBody>
      </p:sp>
      <p:sp>
        <p:nvSpPr>
          <p:cNvPr id="4" name="コンテンツ プレースホルダー"/>
          <p:cNvSpPr>
            <a:spLocks noGrp="1"/>
          </p:cNvSpPr>
          <p:nvPr userDrawn="1">
            <p:ph sz="quarter" idx="10" hasCustomPrompt="1"/>
          </p:nvPr>
        </p:nvSpPr>
        <p:spPr bwMode="gray">
          <a:xfrm>
            <a:off x="239287" y="816000"/>
            <a:ext cx="11710251" cy="5637717"/>
          </a:xfrm>
        </p:spPr>
        <p:txBody>
          <a:bodyPr vert="horz" lIns="119974" tIns="62386" rIns="119974" bIns="60947" rtlCol="0">
            <a:normAutofit/>
          </a:bodyPr>
          <a:lstStyle>
            <a:lvl1pPr marL="239947" indent="-239947" eaLnBrk="1" hangingPunct="1">
              <a:spcBef>
                <a:spcPts val="67"/>
              </a:spcBef>
              <a:buClr>
                <a:schemeClr val="bg1"/>
              </a:buClr>
              <a:defRPr lang="ja-JP" altLang="en-US" baseline="0" dirty="0" smtClean="0">
                <a:solidFill>
                  <a:schemeClr val="bg1"/>
                </a:solidFill>
              </a:defRPr>
            </a:lvl1pPr>
            <a:lvl2pPr marL="479896" indent="-239947" eaLnBrk="1" hangingPunct="1">
              <a:spcBef>
                <a:spcPts val="667"/>
              </a:spcBef>
              <a:buClr>
                <a:schemeClr val="bg1"/>
              </a:buClr>
              <a:defRPr lang="ja-JP" altLang="en-US" baseline="0" dirty="0" smtClean="0">
                <a:solidFill>
                  <a:schemeClr val="bg1"/>
                </a:solidFill>
              </a:defRPr>
            </a:lvl2pPr>
            <a:lvl3pPr marL="623865" indent="-143969" eaLnBrk="1" hangingPunct="1">
              <a:spcBef>
                <a:spcPts val="667"/>
              </a:spcBef>
              <a:buClr>
                <a:schemeClr val="bg1"/>
              </a:buClr>
              <a:defRPr lang="ja-JP" altLang="en-US" baseline="0" dirty="0" smtClean="0">
                <a:solidFill>
                  <a:schemeClr val="bg1"/>
                </a:solidFill>
              </a:defRPr>
            </a:lvl3pPr>
            <a:lvl4pPr marL="767834" indent="-143969" eaLnBrk="1" hangingPunct="1">
              <a:spcBef>
                <a:spcPts val="667"/>
              </a:spcBef>
              <a:buClr>
                <a:schemeClr val="bg1"/>
              </a:buClr>
              <a:defRPr lang="ja-JP" altLang="en-US" baseline="0" dirty="0" smtClean="0">
                <a:solidFill>
                  <a:schemeClr val="bg1"/>
                </a:solidFill>
              </a:defRPr>
            </a:lvl4pPr>
            <a:lvl5pPr marL="335927" indent="239947" eaLnBrk="1" hangingPunct="1">
              <a:buClr>
                <a:schemeClr val="bg1"/>
              </a:buClr>
              <a:defRPr lang="ja-JP" altLang="en-US" baseline="0" dirty="0">
                <a:solidFill>
                  <a:schemeClr val="bg1"/>
                </a:solidFill>
              </a:defRPr>
            </a:lvl5pPr>
          </a:lstStyle>
          <a:p>
            <a:pPr lvl="0"/>
            <a:r>
              <a:rPr kumimoji="1" lang="ja-JP" altLang="en-US" dirty="0"/>
              <a:t>本文を入力</a:t>
            </a:r>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2735411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21" y="2600324"/>
            <a:ext cx="11125199" cy="1371600"/>
          </a:xfrm>
        </p:spPr>
        <p:txBody>
          <a:bodyPr anchor="b"/>
          <a:lstStyle>
            <a:lvl1pPr algn="l">
              <a:lnSpc>
                <a:spcPct val="8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531821" y="4038599"/>
            <a:ext cx="11125199" cy="914400"/>
          </a:xfrm>
        </p:spPr>
        <p:txBody>
          <a:bodyPr anchor="t">
            <a:noAutofit/>
          </a:bodyPr>
          <a:lstStyle>
            <a:lvl1pPr marL="0" indent="0">
              <a:spcBef>
                <a:spcPts val="0"/>
              </a:spcBef>
              <a:buNone/>
              <a:defRPr sz="2400" b="1">
                <a:solidFill>
                  <a:schemeClr val="tx1"/>
                </a:solidFill>
              </a:defRPr>
            </a:lvl1pPr>
            <a:lvl2pPr marL="457081" indent="0">
              <a:buNone/>
              <a:defRPr sz="1900">
                <a:solidFill>
                  <a:schemeClr val="tx1">
                    <a:tint val="75000"/>
                  </a:schemeClr>
                </a:solidFill>
              </a:defRPr>
            </a:lvl2pPr>
            <a:lvl3pPr marL="914171" indent="0">
              <a:buNone/>
              <a:defRPr sz="1600">
                <a:solidFill>
                  <a:schemeClr val="tx1">
                    <a:tint val="75000"/>
                  </a:schemeClr>
                </a:solidFill>
              </a:defRPr>
            </a:lvl3pPr>
            <a:lvl4pPr marL="1371256" indent="0">
              <a:buNone/>
              <a:defRPr sz="1500">
                <a:solidFill>
                  <a:schemeClr val="tx1">
                    <a:tint val="75000"/>
                  </a:schemeClr>
                </a:solidFill>
              </a:defRPr>
            </a:lvl4pPr>
            <a:lvl5pPr marL="1828344" indent="0">
              <a:buNone/>
              <a:defRPr sz="1500">
                <a:solidFill>
                  <a:schemeClr val="tx1">
                    <a:tint val="75000"/>
                  </a:schemeClr>
                </a:solidFill>
              </a:defRPr>
            </a:lvl5pPr>
            <a:lvl6pPr marL="2285425" indent="0">
              <a:buNone/>
              <a:defRPr sz="1500">
                <a:solidFill>
                  <a:schemeClr val="tx1">
                    <a:tint val="75000"/>
                  </a:schemeClr>
                </a:solidFill>
              </a:defRPr>
            </a:lvl6pPr>
            <a:lvl7pPr marL="2742515" indent="0">
              <a:buNone/>
              <a:defRPr sz="1500">
                <a:solidFill>
                  <a:schemeClr val="tx1">
                    <a:tint val="75000"/>
                  </a:schemeClr>
                </a:solidFill>
              </a:defRPr>
            </a:lvl7pPr>
            <a:lvl8pPr marL="3199600" indent="0">
              <a:buNone/>
              <a:defRPr sz="1500">
                <a:solidFill>
                  <a:schemeClr val="tx1">
                    <a:tint val="75000"/>
                  </a:schemeClr>
                </a:solidFill>
              </a:defRPr>
            </a:lvl8pPr>
            <a:lvl9pPr marL="3656688"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C35900-9CAD-4F88-ADA2-63803E0474C8}" type="datetime1">
              <a:rPr lang="en-US"/>
              <a:pPr/>
              <a:t>2/28/2021</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151385333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ead 1 line &amp; Content(blue)">
    <p:spTree>
      <p:nvGrpSpPr>
        <p:cNvPr id="1" name=""/>
        <p:cNvGrpSpPr/>
        <p:nvPr/>
      </p:nvGrpSpPr>
      <p:grpSpPr>
        <a:xfrm>
          <a:off x="0" y="0"/>
          <a:ext cx="0" cy="0"/>
          <a:chOff x="0" y="0"/>
          <a:chExt cx="0" cy="0"/>
        </a:xfrm>
      </p:grpSpPr>
      <p:pic>
        <p:nvPicPr>
          <p:cNvPr id="12"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93"/>
          <a:stretch/>
        </p:blipFill>
        <p:spPr bwMode="auto">
          <a:xfrm>
            <a:off x="2" y="1"/>
            <a:ext cx="12212103" cy="657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7" y="38400"/>
            <a:ext cx="11708950" cy="624000"/>
          </a:xfrm>
        </p:spPr>
        <p:txBody>
          <a:bodyPr tIns="47990">
            <a:normAutofit/>
          </a:bodyPr>
          <a:lstStyle>
            <a:lvl1pPr>
              <a:defRPr sz="3200">
                <a:solidFill>
                  <a:schemeClr val="tx1"/>
                </a:solidFill>
              </a:defRPr>
            </a:lvl1pPr>
          </a:lstStyle>
          <a:p>
            <a:r>
              <a:rPr kumimoji="1" lang="ja-JP" altLang="en-US" dirty="0"/>
              <a:t>タイトルを入力</a:t>
            </a:r>
          </a:p>
        </p:txBody>
      </p:sp>
      <p:sp>
        <p:nvSpPr>
          <p:cNvPr id="7" name="テキスト プレースホルダー"/>
          <p:cNvSpPr>
            <a:spLocks noGrp="1"/>
          </p:cNvSpPr>
          <p:nvPr>
            <p:ph type="body" sz="quarter" idx="11" hasCustomPrompt="1"/>
          </p:nvPr>
        </p:nvSpPr>
        <p:spPr bwMode="gray">
          <a:xfrm>
            <a:off x="239287" y="816000"/>
            <a:ext cx="11708950" cy="576000"/>
          </a:xfrm>
          <a:prstGeom prst="roundRect">
            <a:avLst/>
          </a:prstGeom>
          <a:solidFill>
            <a:schemeClr val="accent6">
              <a:lumMod val="75000"/>
              <a:lumOff val="25000"/>
            </a:schemeClr>
          </a:solidFill>
          <a:effectLst>
            <a:outerShdw blurRad="50800" dist="38100" dir="5400000" algn="t" rotWithShape="0">
              <a:prstClr val="black">
                <a:alpha val="40000"/>
              </a:prstClr>
            </a:outerShdw>
          </a:effectLst>
        </p:spPr>
        <p:txBody>
          <a:bodyPr tIns="95979" bIns="47990">
            <a:noAutofit/>
          </a:bodyPr>
          <a:lstStyle>
            <a:lvl1pPr marL="0" indent="0" algn="l" eaLnBrk="1" hangingPunct="1">
              <a:spcBef>
                <a:spcPts val="0"/>
              </a:spcBef>
              <a:buNone/>
              <a:defRPr>
                <a:solidFill>
                  <a:schemeClr val="bg1"/>
                </a:solidFill>
              </a:defRPr>
            </a:lvl1pPr>
            <a:lvl2pPr marL="95979" indent="0">
              <a:buNone/>
              <a:defRPr/>
            </a:lvl2pPr>
            <a:lvl3pPr marL="297219" indent="0">
              <a:buNone/>
              <a:defRPr/>
            </a:lvl3pPr>
            <a:lvl4pPr marL="436954" indent="0">
              <a:buNone/>
              <a:defRPr/>
            </a:lvl4pPr>
            <a:lvl5pPr marL="415110" indent="0">
              <a:buNone/>
              <a:defRPr/>
            </a:lvl5pPr>
          </a:lstStyle>
          <a:p>
            <a:pPr marL="0" lvl="0" indent="0" hangingPunct="1">
              <a:buNone/>
            </a:pPr>
            <a:r>
              <a:rPr kumimoji="1" lang="ja-JP" altLang="en-US" dirty="0"/>
              <a:t>リード文が</a:t>
            </a:r>
            <a:r>
              <a:rPr kumimoji="1" lang="en-US" altLang="ja-JP" dirty="0"/>
              <a:t>1</a:t>
            </a:r>
            <a:r>
              <a:rPr kumimoji="1" lang="ja-JP" altLang="en-US" dirty="0"/>
              <a:t>行でおさまる場合はこのレイアウトで入力</a:t>
            </a:r>
          </a:p>
        </p:txBody>
      </p:sp>
      <p:sp>
        <p:nvSpPr>
          <p:cNvPr id="11" name="コンテンツ プレースホルダー"/>
          <p:cNvSpPr>
            <a:spLocks noGrp="1"/>
          </p:cNvSpPr>
          <p:nvPr>
            <p:ph sz="quarter" idx="12" hasCustomPrompt="1"/>
          </p:nvPr>
        </p:nvSpPr>
        <p:spPr bwMode="gray">
          <a:xfrm>
            <a:off x="239287" y="1536000"/>
            <a:ext cx="11710251" cy="4917717"/>
          </a:xfrm>
        </p:spPr>
        <p:txBody>
          <a:bodyPr vert="horz" lIns="119974" tIns="62386" rIns="119974" bIns="60947" rtlCol="0">
            <a:normAutofit/>
          </a:bodyPr>
          <a:lstStyle>
            <a:lvl1pPr marL="239947" indent="-239947" eaLnBrk="1" hangingPunct="1">
              <a:spcBef>
                <a:spcPts val="67"/>
              </a:spcBef>
              <a:buClr>
                <a:schemeClr val="bg1"/>
              </a:buClr>
              <a:defRPr lang="ja-JP" altLang="en-US" baseline="0" dirty="0" smtClean="0">
                <a:solidFill>
                  <a:schemeClr val="bg1"/>
                </a:solidFill>
              </a:defRPr>
            </a:lvl1pPr>
            <a:lvl2pPr marL="479896" indent="-239947" eaLnBrk="1" hangingPunct="1">
              <a:spcBef>
                <a:spcPts val="667"/>
              </a:spcBef>
              <a:buClr>
                <a:schemeClr val="bg1"/>
              </a:buClr>
              <a:defRPr lang="ja-JP" altLang="en-US" baseline="0" dirty="0" smtClean="0">
                <a:solidFill>
                  <a:schemeClr val="bg1"/>
                </a:solidFill>
              </a:defRPr>
            </a:lvl2pPr>
            <a:lvl3pPr marL="623865" indent="-143969" eaLnBrk="1" hangingPunct="1">
              <a:spcBef>
                <a:spcPts val="667"/>
              </a:spcBef>
              <a:buClr>
                <a:schemeClr val="bg1"/>
              </a:buClr>
              <a:defRPr lang="ja-JP" altLang="en-US" baseline="0" dirty="0" smtClean="0">
                <a:solidFill>
                  <a:schemeClr val="bg1"/>
                </a:solidFill>
              </a:defRPr>
            </a:lvl3pPr>
            <a:lvl4pPr marL="767834" indent="-143969" eaLnBrk="1" hangingPunct="1">
              <a:spcBef>
                <a:spcPts val="667"/>
              </a:spcBef>
              <a:buClr>
                <a:schemeClr val="bg1"/>
              </a:buClr>
              <a:defRPr lang="ja-JP" altLang="en-US" baseline="0" dirty="0" smtClean="0">
                <a:solidFill>
                  <a:schemeClr val="bg1"/>
                </a:solidFill>
              </a:defRPr>
            </a:lvl4pPr>
            <a:lvl5pPr marL="335927" indent="239947" eaLnBrk="1" hangingPunct="1">
              <a:buClr>
                <a:schemeClr val="bg1"/>
              </a:buClr>
              <a:defRPr lang="ja-JP" altLang="en-US" baseline="0" dirty="0">
                <a:solidFill>
                  <a:schemeClr val="bg1"/>
                </a:solidFill>
              </a:defRPr>
            </a:lvl5pPr>
          </a:lstStyle>
          <a:p>
            <a:pPr lvl="0"/>
            <a:r>
              <a:rPr kumimoji="1" lang="ja-JP" altLang="en-US" dirty="0"/>
              <a:t>本文を入力</a:t>
            </a:r>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7583708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_title_head &amp; contents_whitebase">
    <p:spTree>
      <p:nvGrpSpPr>
        <p:cNvPr id="1" name=""/>
        <p:cNvGrpSpPr/>
        <p:nvPr/>
      </p:nvGrpSpPr>
      <p:grpSpPr>
        <a:xfrm>
          <a:off x="0" y="0"/>
          <a:ext cx="0" cy="0"/>
          <a:chOff x="0" y="0"/>
          <a:chExt cx="0" cy="0"/>
        </a:xfrm>
      </p:grpSpPr>
      <p:pic>
        <p:nvPicPr>
          <p:cNvPr id="10"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93"/>
          <a:stretch/>
        </p:blipFill>
        <p:spPr bwMode="auto">
          <a:xfrm>
            <a:off x="2" y="1"/>
            <a:ext cx="12212103" cy="657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p:cNvSpPr>
            <a:spLocks noGrp="1"/>
          </p:cNvSpPr>
          <p:nvPr>
            <p:ph type="title" hasCustomPrompt="1"/>
          </p:nvPr>
        </p:nvSpPr>
        <p:spPr bwMode="gray">
          <a:xfrm>
            <a:off x="239287" y="38400"/>
            <a:ext cx="11708950" cy="624000"/>
          </a:xfrm>
        </p:spPr>
        <p:txBody>
          <a:bodyPr tIns="47990">
            <a:normAutofit/>
          </a:bodyPr>
          <a:lstStyle>
            <a:lvl1pPr>
              <a:defRPr sz="3200">
                <a:solidFill>
                  <a:schemeClr val="tx1"/>
                </a:solidFill>
              </a:defRPr>
            </a:lvl1pPr>
          </a:lstStyle>
          <a:p>
            <a:r>
              <a:rPr kumimoji="1" lang="ja-JP" altLang="en-US" dirty="0"/>
              <a:t>タイトルを入力</a:t>
            </a:r>
          </a:p>
        </p:txBody>
      </p:sp>
      <p:sp>
        <p:nvSpPr>
          <p:cNvPr id="6" name="テキスト プレースホルダー"/>
          <p:cNvSpPr>
            <a:spLocks noGrp="1"/>
          </p:cNvSpPr>
          <p:nvPr>
            <p:ph type="body" sz="quarter" idx="11" hasCustomPrompt="1"/>
          </p:nvPr>
        </p:nvSpPr>
        <p:spPr bwMode="gray">
          <a:xfrm>
            <a:off x="239287" y="816000"/>
            <a:ext cx="11708950" cy="1008000"/>
          </a:xfrm>
          <a:prstGeom prst="roundRect">
            <a:avLst>
              <a:gd name="adj" fmla="val 9538"/>
            </a:avLst>
          </a:prstGeom>
          <a:solidFill>
            <a:schemeClr val="accent6">
              <a:lumMod val="75000"/>
              <a:lumOff val="25000"/>
            </a:schemeClr>
          </a:solidFill>
          <a:effectLst>
            <a:outerShdw blurRad="50800" dist="38100" dir="5400000" algn="t" rotWithShape="0">
              <a:prstClr val="black">
                <a:alpha val="40000"/>
              </a:prstClr>
            </a:outerShdw>
          </a:effectLst>
        </p:spPr>
        <p:txBody>
          <a:bodyPr tIns="95979" bIns="47990">
            <a:noAutofit/>
          </a:bodyPr>
          <a:lstStyle>
            <a:lvl1pPr marL="0" indent="0" algn="l" eaLnBrk="1" hangingPunct="1">
              <a:spcBef>
                <a:spcPts val="0"/>
              </a:spcBef>
              <a:buNone/>
              <a:defRPr>
                <a:solidFill>
                  <a:schemeClr val="bg1"/>
                </a:solidFill>
              </a:defRPr>
            </a:lvl1pPr>
            <a:lvl2pPr marL="95979" indent="0">
              <a:buNone/>
              <a:defRPr/>
            </a:lvl2pPr>
            <a:lvl3pPr marL="297219" indent="0">
              <a:buNone/>
              <a:defRPr/>
            </a:lvl3pPr>
            <a:lvl4pPr marL="436954" indent="0">
              <a:buNone/>
              <a:defRPr/>
            </a:lvl4pPr>
            <a:lvl5pPr marL="415110" indent="0">
              <a:buNone/>
              <a:defRPr/>
            </a:lvl5pPr>
          </a:lstStyle>
          <a:p>
            <a:pPr marL="0" lvl="0" indent="0" hangingPunct="1">
              <a:buNone/>
            </a:pPr>
            <a:r>
              <a:rPr kumimoji="1" lang="ja-JP" altLang="en-US" dirty="0"/>
              <a:t>リード文が</a:t>
            </a:r>
            <a:r>
              <a:rPr kumimoji="1" lang="en-US" altLang="ja-JP" dirty="0"/>
              <a:t>2</a:t>
            </a:r>
            <a:r>
              <a:rPr kumimoji="1" lang="ja-JP" altLang="en-US" dirty="0"/>
              <a:t>行にわたる場合は</a:t>
            </a:r>
            <a:br>
              <a:rPr kumimoji="1" lang="en-US" altLang="ja-JP" dirty="0"/>
            </a:br>
            <a:r>
              <a:rPr kumimoji="1" lang="ja-JP" altLang="en-US" dirty="0"/>
              <a:t>このレイアウトで入力</a:t>
            </a:r>
          </a:p>
        </p:txBody>
      </p:sp>
      <p:sp>
        <p:nvSpPr>
          <p:cNvPr id="9" name="コンテンツ プレースホルダー"/>
          <p:cNvSpPr>
            <a:spLocks noGrp="1"/>
          </p:cNvSpPr>
          <p:nvPr>
            <p:ph sz="quarter" idx="12" hasCustomPrompt="1"/>
          </p:nvPr>
        </p:nvSpPr>
        <p:spPr bwMode="gray">
          <a:xfrm>
            <a:off x="239287" y="1968000"/>
            <a:ext cx="11710251" cy="4485717"/>
          </a:xfrm>
        </p:spPr>
        <p:txBody>
          <a:bodyPr vert="horz" lIns="119974" tIns="62386" rIns="119974" bIns="60947" rtlCol="0">
            <a:normAutofit/>
          </a:bodyPr>
          <a:lstStyle>
            <a:lvl1pPr marL="239947" indent="-239947" eaLnBrk="1" hangingPunct="1">
              <a:spcBef>
                <a:spcPts val="67"/>
              </a:spcBef>
              <a:buClr>
                <a:schemeClr val="bg1"/>
              </a:buClr>
              <a:defRPr lang="ja-JP" altLang="en-US" baseline="0" dirty="0" smtClean="0">
                <a:solidFill>
                  <a:schemeClr val="bg1"/>
                </a:solidFill>
              </a:defRPr>
            </a:lvl1pPr>
            <a:lvl2pPr marL="479896" indent="-239947" eaLnBrk="1" hangingPunct="1">
              <a:spcBef>
                <a:spcPts val="667"/>
              </a:spcBef>
              <a:buClr>
                <a:schemeClr val="bg1"/>
              </a:buClr>
              <a:defRPr lang="ja-JP" altLang="en-US" baseline="0" dirty="0" smtClean="0">
                <a:solidFill>
                  <a:schemeClr val="bg1"/>
                </a:solidFill>
              </a:defRPr>
            </a:lvl2pPr>
            <a:lvl3pPr marL="623865" indent="-143969" eaLnBrk="1" hangingPunct="1">
              <a:spcBef>
                <a:spcPts val="667"/>
              </a:spcBef>
              <a:buClr>
                <a:schemeClr val="bg1"/>
              </a:buClr>
              <a:defRPr lang="ja-JP" altLang="en-US" baseline="0" dirty="0" smtClean="0">
                <a:solidFill>
                  <a:schemeClr val="bg1"/>
                </a:solidFill>
              </a:defRPr>
            </a:lvl3pPr>
            <a:lvl4pPr marL="767834" indent="-143969" eaLnBrk="1" hangingPunct="1">
              <a:spcBef>
                <a:spcPts val="667"/>
              </a:spcBef>
              <a:buClr>
                <a:schemeClr val="bg1"/>
              </a:buClr>
              <a:defRPr lang="ja-JP" altLang="en-US" baseline="0" dirty="0" smtClean="0">
                <a:solidFill>
                  <a:schemeClr val="bg1"/>
                </a:solidFill>
              </a:defRPr>
            </a:lvl4pPr>
            <a:lvl5pPr marL="335927" indent="239947" eaLnBrk="1" hangingPunct="1">
              <a:buClr>
                <a:schemeClr val="bg1"/>
              </a:buClr>
              <a:defRPr lang="ja-JP" altLang="en-US" baseline="0" dirty="0">
                <a:solidFill>
                  <a:schemeClr val="bg1"/>
                </a:solidFill>
              </a:defRPr>
            </a:lvl5pPr>
          </a:lstStyle>
          <a:p>
            <a:pPr lvl="0"/>
            <a:r>
              <a:rPr kumimoji="1" lang="ja-JP" altLang="en-US" dirty="0"/>
              <a:t>本文を入力</a:t>
            </a:r>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306301274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wo Content(blue)">
    <p:spTree>
      <p:nvGrpSpPr>
        <p:cNvPr id="1" name=""/>
        <p:cNvGrpSpPr/>
        <p:nvPr/>
      </p:nvGrpSpPr>
      <p:grpSpPr>
        <a:xfrm>
          <a:off x="0" y="0"/>
          <a:ext cx="0" cy="0"/>
          <a:chOff x="0" y="0"/>
          <a:chExt cx="0" cy="0"/>
        </a:xfrm>
      </p:grpSpPr>
      <p:pic>
        <p:nvPicPr>
          <p:cNvPr id="14"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93"/>
          <a:stretch/>
        </p:blipFill>
        <p:spPr bwMode="auto">
          <a:xfrm>
            <a:off x="2" y="1"/>
            <a:ext cx="12212103" cy="657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タイトル"/>
          <p:cNvSpPr>
            <a:spLocks noGrp="1"/>
          </p:cNvSpPr>
          <p:nvPr>
            <p:ph type="title" hasCustomPrompt="1"/>
          </p:nvPr>
        </p:nvSpPr>
        <p:spPr bwMode="gray">
          <a:xfrm>
            <a:off x="239288" y="38400"/>
            <a:ext cx="11708950" cy="624000"/>
          </a:xfrm>
        </p:spPr>
        <p:txBody>
          <a:bodyPr>
            <a:noAutofit/>
          </a:bodyPr>
          <a:lstStyle>
            <a:lvl1pPr>
              <a:defRPr sz="3200">
                <a:solidFill>
                  <a:schemeClr val="tx1"/>
                </a:solidFill>
              </a:defRPr>
            </a:lvl1pPr>
          </a:lstStyle>
          <a:p>
            <a:r>
              <a:rPr kumimoji="1" lang="ja-JP" altLang="en-US" dirty="0"/>
              <a:t>タイトルを入力</a:t>
            </a:r>
          </a:p>
        </p:txBody>
      </p:sp>
      <p:sp>
        <p:nvSpPr>
          <p:cNvPr id="10" name="コンテンツ プレースホルダー"/>
          <p:cNvSpPr>
            <a:spLocks noGrp="1"/>
          </p:cNvSpPr>
          <p:nvPr>
            <p:ph sz="quarter" idx="12" hasCustomPrompt="1"/>
          </p:nvPr>
        </p:nvSpPr>
        <p:spPr bwMode="gray">
          <a:xfrm>
            <a:off x="239287" y="816000"/>
            <a:ext cx="5663154" cy="5637717"/>
          </a:xfrm>
        </p:spPr>
        <p:txBody>
          <a:bodyPr vert="horz" lIns="119974" tIns="62386" rIns="119974" bIns="60947" rtlCol="0">
            <a:normAutofit/>
          </a:bodyPr>
          <a:lstStyle>
            <a:lvl1pPr marL="239947" indent="-239947" eaLnBrk="1" hangingPunct="1">
              <a:spcBef>
                <a:spcPts val="67"/>
              </a:spcBef>
              <a:buClr>
                <a:schemeClr val="bg1"/>
              </a:buClr>
              <a:defRPr lang="ja-JP" altLang="en-US" baseline="0" dirty="0" smtClean="0">
                <a:solidFill>
                  <a:schemeClr val="bg1"/>
                </a:solidFill>
              </a:defRPr>
            </a:lvl1pPr>
            <a:lvl2pPr marL="479896" indent="-239947" eaLnBrk="1" hangingPunct="1">
              <a:spcBef>
                <a:spcPts val="667"/>
              </a:spcBef>
              <a:buClr>
                <a:schemeClr val="bg1"/>
              </a:buClr>
              <a:defRPr lang="ja-JP" altLang="en-US" baseline="0" dirty="0" smtClean="0">
                <a:solidFill>
                  <a:schemeClr val="bg1"/>
                </a:solidFill>
              </a:defRPr>
            </a:lvl2pPr>
            <a:lvl3pPr marL="623865" indent="-143969" eaLnBrk="1" hangingPunct="1">
              <a:spcBef>
                <a:spcPts val="667"/>
              </a:spcBef>
              <a:buClr>
                <a:schemeClr val="bg1"/>
              </a:buClr>
              <a:defRPr lang="ja-JP" altLang="en-US" baseline="0" dirty="0" smtClean="0">
                <a:solidFill>
                  <a:schemeClr val="bg1"/>
                </a:solidFill>
              </a:defRPr>
            </a:lvl3pPr>
            <a:lvl4pPr marL="767834" indent="-143969" eaLnBrk="1" hangingPunct="1">
              <a:spcBef>
                <a:spcPts val="667"/>
              </a:spcBef>
              <a:buClr>
                <a:schemeClr val="bg1"/>
              </a:buClr>
              <a:defRPr lang="ja-JP" altLang="en-US" baseline="0" dirty="0" smtClean="0">
                <a:solidFill>
                  <a:schemeClr val="bg1"/>
                </a:solidFill>
              </a:defRPr>
            </a:lvl4pPr>
            <a:lvl5pPr marL="335927" indent="239947" eaLnBrk="1" hangingPunct="1">
              <a:buClr>
                <a:schemeClr val="bg1"/>
              </a:buClr>
              <a:defRPr lang="ja-JP" altLang="en-US" baseline="0" dirty="0">
                <a:solidFill>
                  <a:schemeClr val="bg1"/>
                </a:solidFill>
              </a:defRPr>
            </a:lvl5pPr>
          </a:lstStyle>
          <a:p>
            <a:pPr lvl="0"/>
            <a:r>
              <a:rPr kumimoji="1" lang="ja-JP" altLang="en-US" dirty="0"/>
              <a:t>本文を入力</a:t>
            </a:r>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
        <p:nvSpPr>
          <p:cNvPr id="13" name="コンテンツ プレースホルダー"/>
          <p:cNvSpPr>
            <a:spLocks noGrp="1"/>
          </p:cNvSpPr>
          <p:nvPr>
            <p:ph sz="quarter" idx="13" hasCustomPrompt="1"/>
          </p:nvPr>
        </p:nvSpPr>
        <p:spPr bwMode="gray">
          <a:xfrm>
            <a:off x="6285713" y="816000"/>
            <a:ext cx="5663154" cy="5637717"/>
          </a:xfrm>
        </p:spPr>
        <p:txBody>
          <a:bodyPr vert="horz" lIns="119974" tIns="62386" rIns="119974" bIns="60947" rtlCol="0">
            <a:normAutofit/>
          </a:bodyPr>
          <a:lstStyle>
            <a:lvl1pPr marL="239947" indent="-239947" eaLnBrk="1" hangingPunct="1">
              <a:spcBef>
                <a:spcPts val="67"/>
              </a:spcBef>
              <a:buClr>
                <a:schemeClr val="bg1"/>
              </a:buClr>
              <a:defRPr lang="ja-JP" altLang="en-US" baseline="0" dirty="0" smtClean="0">
                <a:solidFill>
                  <a:schemeClr val="bg1"/>
                </a:solidFill>
              </a:defRPr>
            </a:lvl1pPr>
            <a:lvl2pPr marL="479896" indent="-239947" eaLnBrk="1" hangingPunct="1">
              <a:spcBef>
                <a:spcPts val="667"/>
              </a:spcBef>
              <a:buClr>
                <a:schemeClr val="bg1"/>
              </a:buClr>
              <a:defRPr lang="ja-JP" altLang="en-US" baseline="0" dirty="0" smtClean="0">
                <a:solidFill>
                  <a:schemeClr val="bg1"/>
                </a:solidFill>
              </a:defRPr>
            </a:lvl2pPr>
            <a:lvl3pPr marL="623865" indent="-143969" eaLnBrk="1" hangingPunct="1">
              <a:spcBef>
                <a:spcPts val="667"/>
              </a:spcBef>
              <a:buClr>
                <a:schemeClr val="bg1"/>
              </a:buClr>
              <a:defRPr lang="ja-JP" altLang="en-US" baseline="0" dirty="0" smtClean="0">
                <a:solidFill>
                  <a:schemeClr val="bg1"/>
                </a:solidFill>
              </a:defRPr>
            </a:lvl3pPr>
            <a:lvl4pPr marL="767834" indent="-143969" eaLnBrk="1" hangingPunct="1">
              <a:spcBef>
                <a:spcPts val="667"/>
              </a:spcBef>
              <a:buClr>
                <a:schemeClr val="bg1"/>
              </a:buClr>
              <a:defRPr lang="ja-JP" altLang="en-US" baseline="0" dirty="0" smtClean="0">
                <a:solidFill>
                  <a:schemeClr val="bg1"/>
                </a:solidFill>
              </a:defRPr>
            </a:lvl4pPr>
            <a:lvl5pPr marL="335927" indent="239947" eaLnBrk="1" hangingPunct="1">
              <a:buClr>
                <a:schemeClr val="bg1"/>
              </a:buClr>
              <a:defRPr lang="ja-JP" altLang="en-US" baseline="0" dirty="0">
                <a:solidFill>
                  <a:schemeClr val="bg1"/>
                </a:solidFill>
              </a:defRPr>
            </a:lvl5pPr>
          </a:lstStyle>
          <a:p>
            <a:pPr lvl="0"/>
            <a:r>
              <a:rPr kumimoji="1" lang="ja-JP" altLang="en-US" dirty="0"/>
              <a:t>本文を入力</a:t>
            </a:r>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133312302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ank(blue)">
    <p:spTree>
      <p:nvGrpSpPr>
        <p:cNvPr id="1" name=""/>
        <p:cNvGrpSpPr/>
        <p:nvPr/>
      </p:nvGrpSpPr>
      <p:grpSpPr>
        <a:xfrm>
          <a:off x="0" y="0"/>
          <a:ext cx="0" cy="0"/>
          <a:chOff x="0" y="0"/>
          <a:chExt cx="0" cy="0"/>
        </a:xfrm>
      </p:grpSpPr>
      <p:pic>
        <p:nvPicPr>
          <p:cNvPr id="3074" name="Background_TitleBlue"/>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388"/>
          <a:stretch/>
        </p:blipFill>
        <p:spPr bwMode="auto">
          <a:xfrm>
            <a:off x="-11636" y="1"/>
            <a:ext cx="12212103" cy="6597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127522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Corporate Mark">
    <p:spTree>
      <p:nvGrpSpPr>
        <p:cNvPr id="1" name=""/>
        <p:cNvGrpSpPr/>
        <p:nvPr/>
      </p:nvGrpSpPr>
      <p:grpSpPr>
        <a:xfrm>
          <a:off x="0" y="0"/>
          <a:ext cx="0" cy="0"/>
          <a:chOff x="0" y="0"/>
          <a:chExt cx="0" cy="0"/>
        </a:xfrm>
      </p:grpSpPr>
      <p:pic>
        <p:nvPicPr>
          <p:cNvPr id="4" name="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88825" cy="6858000"/>
          </a:xfrm>
          <a:prstGeom prst="rect">
            <a:avLst/>
          </a:prstGeom>
        </p:spPr>
      </p:pic>
    </p:spTree>
    <p:extLst>
      <p:ext uri="{BB962C8B-B14F-4D97-AF65-F5344CB8AC3E}">
        <p14:creationId xmlns:p14="http://schemas.microsoft.com/office/powerpoint/2010/main" val="323533272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Background_Title"/>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0" y="0"/>
            <a:ext cx="12188825" cy="6858000"/>
          </a:xfrm>
          <a:prstGeom prst="rect">
            <a:avLst/>
          </a:prstGeom>
        </p:spPr>
      </p:pic>
      <p:sp>
        <p:nvSpPr>
          <p:cNvPr id="4" name="タイトル"/>
          <p:cNvSpPr>
            <a:spLocks noGrp="1"/>
          </p:cNvSpPr>
          <p:nvPr>
            <p:ph type="title" hasCustomPrompt="1"/>
          </p:nvPr>
        </p:nvSpPr>
        <p:spPr bwMode="gray">
          <a:xfrm>
            <a:off x="239288" y="2889820"/>
            <a:ext cx="11708950" cy="710180"/>
          </a:xfrm>
        </p:spPr>
        <p:txBody>
          <a:bodyPr tIns="47992" bIns="0" anchor="b" anchorCtr="0">
            <a:spAutoFit/>
          </a:bodyPr>
          <a:lstStyle>
            <a:lvl1pPr>
              <a:defRPr sz="4300">
                <a:solidFill>
                  <a:schemeClr val="accent6"/>
                </a:solidFill>
                <a:effectLst/>
              </a:defRPr>
            </a:lvl1pPr>
          </a:lstStyle>
          <a:p>
            <a:r>
              <a:rPr kumimoji="1" lang="ja-JP" altLang="en-US" dirty="0"/>
              <a:t>タイトルを入力</a:t>
            </a:r>
          </a:p>
        </p:txBody>
      </p:sp>
      <p:sp>
        <p:nvSpPr>
          <p:cNvPr id="7" name="テキスト プレースホルダー"/>
          <p:cNvSpPr>
            <a:spLocks noGrp="1"/>
          </p:cNvSpPr>
          <p:nvPr>
            <p:ph type="body" sz="quarter" idx="11" hasCustomPrompt="1"/>
          </p:nvPr>
        </p:nvSpPr>
        <p:spPr>
          <a:xfrm>
            <a:off x="239122" y="1391999"/>
            <a:ext cx="8062400" cy="480000"/>
          </a:xfrm>
        </p:spPr>
        <p:txBody>
          <a:bodyPr>
            <a:noAutofit/>
          </a:bodyPr>
          <a:lstStyle>
            <a:lvl1pPr marL="0" indent="0">
              <a:buNone/>
              <a:defRPr sz="2400"/>
            </a:lvl1pPr>
            <a:lvl2pPr marL="95983" indent="0">
              <a:buNone/>
              <a:defRPr/>
            </a:lvl2pPr>
            <a:lvl3pPr marL="297231" indent="0">
              <a:buNone/>
              <a:defRPr/>
            </a:lvl3pPr>
            <a:lvl4pPr marL="436973" indent="0">
              <a:buNone/>
              <a:defRPr/>
            </a:lvl4pPr>
            <a:lvl5pPr marL="415127" indent="0">
              <a:buNone/>
              <a:defRPr/>
            </a:lvl5pPr>
          </a:lstStyle>
          <a:p>
            <a:r>
              <a:rPr lang="ja-JP" altLang="en-US" dirty="0"/>
              <a:t>宛先がある場合は入力</a:t>
            </a:r>
            <a:endParaRPr kumimoji="1" lang="ja-JP" altLang="en-US" dirty="0"/>
          </a:p>
        </p:txBody>
      </p:sp>
      <p:sp>
        <p:nvSpPr>
          <p:cNvPr id="5" name="テキスト プレースホルダー"/>
          <p:cNvSpPr>
            <a:spLocks noGrp="1"/>
          </p:cNvSpPr>
          <p:nvPr>
            <p:ph type="body" sz="quarter" idx="10" hasCustomPrompt="1"/>
          </p:nvPr>
        </p:nvSpPr>
        <p:spPr bwMode="gray">
          <a:xfrm>
            <a:off x="239289" y="4026085"/>
            <a:ext cx="8734694" cy="541495"/>
          </a:xfrm>
        </p:spPr>
        <p:txBody>
          <a:bodyPr wrap="square">
            <a:spAutoFit/>
          </a:bodyPr>
          <a:lstStyle>
            <a:lvl1pPr marL="0" indent="0">
              <a:buNone/>
              <a:defRPr sz="2700" baseline="0">
                <a:solidFill>
                  <a:schemeClr val="bg1"/>
                </a:solidFill>
              </a:defRPr>
            </a:lvl1pPr>
            <a:lvl2pPr marL="95983" indent="0">
              <a:buNone/>
              <a:defRPr>
                <a:solidFill>
                  <a:schemeClr val="bg1"/>
                </a:solidFill>
              </a:defRPr>
            </a:lvl2pPr>
            <a:lvl3pPr marL="297231" indent="0">
              <a:buNone/>
              <a:defRPr>
                <a:solidFill>
                  <a:schemeClr val="bg1"/>
                </a:solidFill>
              </a:defRPr>
            </a:lvl3pPr>
            <a:lvl4pPr marL="436973" indent="0">
              <a:buNone/>
              <a:defRPr>
                <a:solidFill>
                  <a:schemeClr val="bg1"/>
                </a:solidFill>
              </a:defRPr>
            </a:lvl4pPr>
            <a:lvl5pPr marL="415127" indent="0">
              <a:buNone/>
              <a:defRPr>
                <a:solidFill>
                  <a:schemeClr val="bg1"/>
                </a:solidFill>
              </a:defRPr>
            </a:lvl5pPr>
          </a:lstStyle>
          <a:p>
            <a:pPr lvl="0"/>
            <a:r>
              <a:rPr kumimoji="1" lang="ja-JP" altLang="en-US" dirty="0"/>
              <a:t>年月　部署名　氏名など　適宜改行</a:t>
            </a:r>
          </a:p>
        </p:txBody>
      </p:sp>
    </p:spTree>
    <p:extLst>
      <p:ext uri="{BB962C8B-B14F-4D97-AF65-F5344CB8AC3E}">
        <p14:creationId xmlns:p14="http://schemas.microsoft.com/office/powerpoint/2010/main" val="298871571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le Slide(blue)">
    <p:spTree>
      <p:nvGrpSpPr>
        <p:cNvPr id="1" name=""/>
        <p:cNvGrpSpPr/>
        <p:nvPr/>
      </p:nvGrpSpPr>
      <p:grpSpPr>
        <a:xfrm>
          <a:off x="0" y="0"/>
          <a:ext cx="0" cy="0"/>
          <a:chOff x="0" y="0"/>
          <a:chExt cx="0" cy="0"/>
        </a:xfrm>
      </p:grpSpPr>
      <p:pic>
        <p:nvPicPr>
          <p:cNvPr id="5" name="Background_TitleBlue"/>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0" y="0"/>
            <a:ext cx="12188825" cy="6858000"/>
          </a:xfrm>
          <a:prstGeom prst="rect">
            <a:avLst/>
          </a:prstGeom>
        </p:spPr>
      </p:pic>
      <p:sp>
        <p:nvSpPr>
          <p:cNvPr id="13" name="タイトル"/>
          <p:cNvSpPr>
            <a:spLocks noGrp="1"/>
          </p:cNvSpPr>
          <p:nvPr>
            <p:ph type="title" hasCustomPrompt="1"/>
          </p:nvPr>
        </p:nvSpPr>
        <p:spPr bwMode="gray">
          <a:xfrm>
            <a:off x="239938" y="2646269"/>
            <a:ext cx="11708950" cy="710180"/>
          </a:xfrm>
        </p:spPr>
        <p:txBody>
          <a:bodyPr anchor="b" anchorCtr="0">
            <a:spAutoFit/>
          </a:bodyPr>
          <a:lstStyle>
            <a:lvl1pPr algn="l">
              <a:defRPr sz="4300">
                <a:solidFill>
                  <a:schemeClr val="bg1"/>
                </a:solidFill>
                <a:effectLst/>
              </a:defRPr>
            </a:lvl1pPr>
          </a:lstStyle>
          <a:p>
            <a:r>
              <a:rPr kumimoji="1" lang="ja-JP" altLang="en-US" dirty="0"/>
              <a:t>タイトルを入力</a:t>
            </a:r>
          </a:p>
        </p:txBody>
      </p:sp>
      <p:sp>
        <p:nvSpPr>
          <p:cNvPr id="16" name="テキスト プレースホルダー"/>
          <p:cNvSpPr>
            <a:spLocks noGrp="1"/>
          </p:cNvSpPr>
          <p:nvPr>
            <p:ph type="body" sz="quarter" idx="10" hasCustomPrompt="1"/>
          </p:nvPr>
        </p:nvSpPr>
        <p:spPr bwMode="gray">
          <a:xfrm>
            <a:off x="239289" y="3782535"/>
            <a:ext cx="9022950" cy="541495"/>
          </a:xfrm>
        </p:spPr>
        <p:txBody>
          <a:bodyPr wrap="square">
            <a:spAutoFit/>
          </a:bodyPr>
          <a:lstStyle>
            <a:lvl1pPr marL="0" indent="0" algn="l">
              <a:buNone/>
              <a:defRPr sz="2700">
                <a:solidFill>
                  <a:schemeClr val="bg1"/>
                </a:solidFill>
              </a:defRPr>
            </a:lvl1pPr>
            <a:lvl2pPr marL="95983" indent="0">
              <a:buNone/>
              <a:defRPr>
                <a:solidFill>
                  <a:schemeClr val="bg1"/>
                </a:solidFill>
              </a:defRPr>
            </a:lvl2pPr>
            <a:lvl3pPr marL="297231" indent="0">
              <a:buNone/>
              <a:defRPr>
                <a:solidFill>
                  <a:schemeClr val="bg1"/>
                </a:solidFill>
              </a:defRPr>
            </a:lvl3pPr>
            <a:lvl4pPr marL="436973" indent="0">
              <a:buNone/>
              <a:defRPr>
                <a:solidFill>
                  <a:schemeClr val="bg1"/>
                </a:solidFill>
              </a:defRPr>
            </a:lvl4pPr>
            <a:lvl5pPr marL="415127" indent="0">
              <a:buNone/>
              <a:defRPr>
                <a:solidFill>
                  <a:schemeClr val="bg1"/>
                </a:solidFill>
              </a:defRPr>
            </a:lvl5pPr>
          </a:lstStyle>
          <a:p>
            <a:pPr lvl="0"/>
            <a:r>
              <a:rPr kumimoji="1" lang="ja-JP" altLang="en-US" dirty="0"/>
              <a:t>年月　部署名　氏名など　適宜改行</a:t>
            </a:r>
          </a:p>
        </p:txBody>
      </p:sp>
    </p:spTree>
    <p:extLst>
      <p:ext uri="{BB962C8B-B14F-4D97-AF65-F5344CB8AC3E}">
        <p14:creationId xmlns:p14="http://schemas.microsoft.com/office/powerpoint/2010/main" val="3277656253"/>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blank" preserve="1">
  <p:cSld name="Brand Statement">
    <p:spTree>
      <p:nvGrpSpPr>
        <p:cNvPr id="1" name=""/>
        <p:cNvGrpSpPr/>
        <p:nvPr/>
      </p:nvGrpSpPr>
      <p:grpSpPr>
        <a:xfrm>
          <a:off x="0" y="0"/>
          <a:ext cx="0" cy="0"/>
          <a:chOff x="0" y="0"/>
          <a:chExt cx="0" cy="0"/>
        </a:xfrm>
      </p:grpSpPr>
      <p:pic>
        <p:nvPicPr>
          <p:cNvPr id="13" name="orche_blue_base"/>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gray">
          <a:xfrm>
            <a:off x="0" y="0"/>
            <a:ext cx="12188825" cy="6858000"/>
          </a:xfrm>
          <a:prstGeom prst="rect">
            <a:avLst/>
          </a:prstGeom>
        </p:spPr>
      </p:pic>
      <p:pic>
        <p:nvPicPr>
          <p:cNvPr id="14" name="逆光"/>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gray">
          <a:xfrm>
            <a:off x="2" y="2"/>
            <a:ext cx="12188822" cy="6857999"/>
          </a:xfrm>
          <a:prstGeom prst="rect">
            <a:avLst/>
          </a:prstGeom>
        </p:spPr>
      </p:pic>
      <p:pic>
        <p:nvPicPr>
          <p:cNvPr id="15" name="縦ライン"/>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bwMode="gray">
          <a:xfrm>
            <a:off x="2" y="2"/>
            <a:ext cx="12188821" cy="6857999"/>
          </a:xfrm>
          <a:prstGeom prst="rect">
            <a:avLst/>
          </a:prstGeom>
        </p:spPr>
      </p:pic>
      <p:pic>
        <p:nvPicPr>
          <p:cNvPr id="16" name="右上へ"/>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bwMode="gray">
          <a:xfrm>
            <a:off x="2" y="2"/>
            <a:ext cx="12188821" cy="6857999"/>
          </a:xfrm>
          <a:prstGeom prst="rect">
            <a:avLst/>
          </a:prstGeom>
        </p:spPr>
      </p:pic>
      <p:pic>
        <p:nvPicPr>
          <p:cNvPr id="17" name="左下へ"/>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bwMode="gray">
          <a:xfrm>
            <a:off x="2" y="2"/>
            <a:ext cx="12188821" cy="6857999"/>
          </a:xfrm>
          <a:prstGeom prst="rect">
            <a:avLst/>
          </a:prstGeom>
        </p:spPr>
      </p:pic>
      <p:pic>
        <p:nvPicPr>
          <p:cNvPr id="25" name="最後右へ"/>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bwMode="gray">
          <a:xfrm>
            <a:off x="2" y="2"/>
            <a:ext cx="12188821" cy="6857999"/>
          </a:xfrm>
          <a:prstGeom prst="rect">
            <a:avLst/>
          </a:prstGeom>
        </p:spPr>
      </p:pic>
      <p:grpSp>
        <p:nvGrpSpPr>
          <p:cNvPr id="2" name="グループ化 25"/>
          <p:cNvGrpSpPr/>
          <p:nvPr userDrawn="1"/>
        </p:nvGrpSpPr>
        <p:grpSpPr>
          <a:xfrm>
            <a:off x="1" y="1"/>
            <a:ext cx="12188826" cy="6858000"/>
            <a:chOff x="0" y="1"/>
            <a:chExt cx="9144001" cy="5143500"/>
          </a:xfrm>
        </p:grpSpPr>
        <p:pic>
          <p:nvPicPr>
            <p:cNvPr id="27" name="white"/>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 y="1"/>
              <a:ext cx="9144000" cy="5143500"/>
            </a:xfrm>
            <a:prstGeom prst="rect">
              <a:avLst/>
            </a:prstGeom>
          </p:spPr>
        </p:pic>
        <p:pic>
          <p:nvPicPr>
            <p:cNvPr id="28" name="text"/>
            <p:cNvPicPr>
              <a:picLocks noChangeAspect="1" noChangeArrowheads="1"/>
            </p:cNvPicPr>
            <p:nvPr userDrawn="1"/>
          </p:nvPicPr>
          <p:blipFill>
            <a:blip r:embed="rId9" cstate="print">
              <a:biLevel thresh="75000"/>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622359" y="2571750"/>
              <a:ext cx="5899279" cy="2096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brighter_logo_poji"/>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1508626"/>
              <a:ext cx="9144000" cy="914400"/>
            </a:xfrm>
            <a:prstGeom prst="rect">
              <a:avLst/>
            </a:prstGeom>
          </p:spPr>
        </p:pic>
      </p:grpSp>
    </p:spTree>
    <p:extLst>
      <p:ext uri="{BB962C8B-B14F-4D97-AF65-F5344CB8AC3E}">
        <p14:creationId xmlns:p14="http://schemas.microsoft.com/office/powerpoint/2010/main" val="91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80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1000"/>
                                        <p:tgtEl>
                                          <p:spTgt spid="15"/>
                                        </p:tgtEl>
                                      </p:cBhvr>
                                    </p:animEffect>
                                  </p:childTnLst>
                                </p:cTn>
                              </p:par>
                              <p:par>
                                <p:cTn id="8" presetID="22" presetClass="entr" presetSubtype="4" fill="hold" nodeType="withEffect">
                                  <p:stCondLst>
                                    <p:cond delay="190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1000"/>
                                        <p:tgtEl>
                                          <p:spTgt spid="16"/>
                                        </p:tgtEl>
                                      </p:cBhvr>
                                    </p:animEffect>
                                  </p:childTnLst>
                                </p:cTn>
                              </p:par>
                              <p:par>
                                <p:cTn id="11" presetID="22" presetClass="entr" presetSubtype="2" fill="hold" nodeType="withEffect">
                                  <p:stCondLst>
                                    <p:cond delay="2600"/>
                                  </p:stCondLst>
                                  <p:childTnLst>
                                    <p:set>
                                      <p:cBhvr>
                                        <p:cTn id="12" dur="1" fill="hold">
                                          <p:stCondLst>
                                            <p:cond delay="0"/>
                                          </p:stCondLst>
                                        </p:cTn>
                                        <p:tgtEl>
                                          <p:spTgt spid="17"/>
                                        </p:tgtEl>
                                        <p:attrNameLst>
                                          <p:attrName>style.visibility</p:attrName>
                                        </p:attrNameLst>
                                      </p:cBhvr>
                                      <p:to>
                                        <p:strVal val="visible"/>
                                      </p:to>
                                    </p:set>
                                    <p:animEffect transition="in" filter="wipe(right)">
                                      <p:cBhvr>
                                        <p:cTn id="13" dur="1000"/>
                                        <p:tgtEl>
                                          <p:spTgt spid="17"/>
                                        </p:tgtEl>
                                      </p:cBhvr>
                                    </p:animEffect>
                                  </p:childTnLst>
                                </p:cTn>
                              </p:par>
                              <p:par>
                                <p:cTn id="14" presetID="22" presetClass="entr" presetSubtype="8" fill="hold" nodeType="withEffect">
                                  <p:stCondLst>
                                    <p:cond delay="350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1000"/>
                                        <p:tgtEl>
                                          <p:spTgt spid="25"/>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1000"/>
                                        <p:tgtEl>
                                          <p:spTgt spid="14"/>
                                        </p:tgtEl>
                                      </p:cBhvr>
                                    </p:animEffect>
                                  </p:childTnLst>
                                </p:cTn>
                              </p:par>
                              <p:par>
                                <p:cTn id="21" presetID="10" presetClass="exit" presetSubtype="0" fill="hold" nodeType="withEffect">
                                  <p:stCondLst>
                                    <p:cond delay="1000"/>
                                  </p:stCondLst>
                                  <p:childTnLst>
                                    <p:animEffect transition="out" filter="fade">
                                      <p:cBhvr>
                                        <p:cTn id="22" dur="800"/>
                                        <p:tgtEl>
                                          <p:spTgt spid="14"/>
                                        </p:tgtEl>
                                      </p:cBhvr>
                                    </p:animEffect>
                                    <p:set>
                                      <p:cBhvr>
                                        <p:cTn id="23" dur="1" fill="hold">
                                          <p:stCondLst>
                                            <p:cond delay="799"/>
                                          </p:stCondLst>
                                        </p:cTn>
                                        <p:tgtEl>
                                          <p:spTgt spid="14"/>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15"/>
                                        </p:tgtEl>
                                      </p:cBhvr>
                                    </p:animEffect>
                                    <p:set>
                                      <p:cBhvr>
                                        <p:cTn id="26" dur="1" fill="hold">
                                          <p:stCondLst>
                                            <p:cond delay="499"/>
                                          </p:stCondLst>
                                        </p:cTn>
                                        <p:tgtEl>
                                          <p:spTgt spid="15"/>
                                        </p:tgtEl>
                                        <p:attrNameLst>
                                          <p:attrName>style.visibility</p:attrName>
                                        </p:attrNameLst>
                                      </p:cBhvr>
                                      <p:to>
                                        <p:strVal val="hidden"/>
                                      </p:to>
                                    </p:set>
                                  </p:childTnLst>
                                </p:cTn>
                              </p:par>
                              <p:par>
                                <p:cTn id="27" presetID="10" presetClass="exit" presetSubtype="0" fill="hold" nodeType="withEffect">
                                  <p:stCondLst>
                                    <p:cond delay="0"/>
                                  </p:stCondLst>
                                  <p:childTnLst>
                                    <p:animEffect transition="out" filter="fade">
                                      <p:cBhvr>
                                        <p:cTn id="28" dur="500"/>
                                        <p:tgtEl>
                                          <p:spTgt spid="25"/>
                                        </p:tgtEl>
                                      </p:cBhvr>
                                    </p:animEffect>
                                    <p:set>
                                      <p:cBhvr>
                                        <p:cTn id="29" dur="1" fill="hold">
                                          <p:stCondLst>
                                            <p:cond delay="499"/>
                                          </p:stCondLst>
                                        </p:cTn>
                                        <p:tgtEl>
                                          <p:spTgt spid="25"/>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16"/>
                                        </p:tgtEl>
                                      </p:cBhvr>
                                    </p:animEffect>
                                    <p:set>
                                      <p:cBhvr>
                                        <p:cTn id="35" dur="1" fill="hold">
                                          <p:stCondLst>
                                            <p:cond delay="499"/>
                                          </p:stCondLst>
                                        </p:cTn>
                                        <p:tgtEl>
                                          <p:spTgt spid="16"/>
                                        </p:tgtEl>
                                        <p:attrNameLst>
                                          <p:attrName>style.visibility</p:attrName>
                                        </p:attrNameLst>
                                      </p:cBhvr>
                                      <p:to>
                                        <p:strVal val="hidden"/>
                                      </p:to>
                                    </p:set>
                                  </p:childTnLst>
                                </p:cTn>
                              </p:par>
                              <p:par>
                                <p:cTn id="36" presetID="10" presetClass="entr" presetSubtype="0" fill="hold" nodeType="withEffect">
                                  <p:stCondLst>
                                    <p:cond delay="50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3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able of Contents">
    <p:spTree>
      <p:nvGrpSpPr>
        <p:cNvPr id="1" name=""/>
        <p:cNvGrpSpPr/>
        <p:nvPr/>
      </p:nvGrpSpPr>
      <p:grpSpPr>
        <a:xfrm>
          <a:off x="0" y="0"/>
          <a:ext cx="0" cy="0"/>
          <a:chOff x="0" y="0"/>
          <a:chExt cx="0" cy="0"/>
        </a:xfrm>
      </p:grpSpPr>
      <p:pic>
        <p:nvPicPr>
          <p:cNvPr id="3" name="Background_Content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0" y="0"/>
            <a:ext cx="12188825" cy="6858000"/>
          </a:xfrm>
          <a:prstGeom prst="rect">
            <a:avLst/>
          </a:prstGeom>
        </p:spPr>
      </p:pic>
      <p:sp>
        <p:nvSpPr>
          <p:cNvPr id="2" name="タイトル"/>
          <p:cNvSpPr>
            <a:spLocks noGrp="1"/>
          </p:cNvSpPr>
          <p:nvPr>
            <p:ph type="title" hasCustomPrompt="1"/>
          </p:nvPr>
        </p:nvSpPr>
        <p:spPr bwMode="gray">
          <a:xfrm>
            <a:off x="1871042" y="519193"/>
            <a:ext cx="10077375" cy="540911"/>
          </a:xfrm>
        </p:spPr>
        <p:txBody>
          <a:bodyPr vert="horz" wrap="square" lIns="121899" tIns="47992" rIns="121899" bIns="0" rtlCol="0" anchor="b">
            <a:spAutoFit/>
          </a:bodyPr>
          <a:lstStyle>
            <a:lvl1pPr>
              <a:defRPr lang="ja-JP" altLang="en-US" dirty="0">
                <a:solidFill>
                  <a:schemeClr val="tx2">
                    <a:lumMod val="65000"/>
                    <a:lumOff val="35000"/>
                  </a:schemeClr>
                </a:solidFill>
              </a:defRPr>
            </a:lvl1pPr>
          </a:lstStyle>
          <a:p>
            <a:pPr lvl="0"/>
            <a:r>
              <a:rPr kumimoji="1" lang="ja-JP" altLang="en-US" dirty="0"/>
              <a:t>目次 のタイトルを入力</a:t>
            </a:r>
          </a:p>
        </p:txBody>
      </p:sp>
      <p:sp>
        <p:nvSpPr>
          <p:cNvPr id="5" name="テキスト プレースホルダー"/>
          <p:cNvSpPr>
            <a:spLocks noGrp="1"/>
          </p:cNvSpPr>
          <p:nvPr>
            <p:ph type="body" sz="quarter" idx="10" hasCustomPrompt="1"/>
          </p:nvPr>
        </p:nvSpPr>
        <p:spPr bwMode="gray">
          <a:xfrm>
            <a:off x="1871044" y="1242419"/>
            <a:ext cx="10076545" cy="4970891"/>
          </a:xfrm>
        </p:spPr>
        <p:txBody>
          <a:bodyPr vert="horz" wrap="square" lIns="121899" tIns="60949" rIns="121899" bIns="60949" rtlCol="0">
            <a:noAutofit/>
          </a:bodyPr>
          <a:lstStyle>
            <a:lvl1pPr marL="0" indent="0">
              <a:buNone/>
              <a:defRPr lang="en-US" altLang="ja-JP" sz="2700" dirty="0" smtClean="0"/>
            </a:lvl1pPr>
            <a:lvl2pPr marL="95983" indent="0">
              <a:buNone/>
              <a:defRPr lang="ja-JP" altLang="en-US" sz="2100" dirty="0" smtClean="0"/>
            </a:lvl2pPr>
            <a:lvl3pPr marL="297231" indent="0">
              <a:buNone/>
              <a:defRPr lang="ja-JP" altLang="en-US" sz="1600" dirty="0" smtClean="0"/>
            </a:lvl3pPr>
            <a:lvl4pPr marL="436973" indent="0">
              <a:buNone/>
              <a:defRPr lang="ja-JP" altLang="en-US" sz="1500" dirty="0" smtClean="0"/>
            </a:lvl4pPr>
          </a:lstStyle>
          <a:p>
            <a:pPr lvl="0"/>
            <a:r>
              <a:rPr kumimoji="1" lang="ja-JP" altLang="en-US" dirty="0"/>
              <a:t>項目を入力</a:t>
            </a:r>
            <a:endParaRPr kumimoji="1" lang="en-US" altLang="ja-JP" dirty="0"/>
          </a:p>
          <a:p>
            <a:pPr lvl="1"/>
            <a:r>
              <a:rPr kumimoji="1" lang="ja-JP" altLang="en-US" dirty="0"/>
              <a:t>第</a:t>
            </a:r>
            <a:r>
              <a:rPr kumimoji="1" lang="en-US" altLang="ja-JP" dirty="0"/>
              <a:t>2</a:t>
            </a:r>
            <a:r>
              <a:rPr kumimoji="1" lang="ja-JP" altLang="en-US" dirty="0"/>
              <a:t>レベル</a:t>
            </a:r>
          </a:p>
          <a:p>
            <a:pPr lvl="2"/>
            <a:r>
              <a:rPr kumimoji="1" lang="ja-JP" altLang="en-US" dirty="0"/>
              <a:t>第</a:t>
            </a:r>
            <a:r>
              <a:rPr kumimoji="1" lang="en-US" altLang="ja-JP" dirty="0"/>
              <a:t>3</a:t>
            </a:r>
            <a:r>
              <a:rPr kumimoji="1" lang="ja-JP" altLang="en-US" dirty="0"/>
              <a:t>レベル</a:t>
            </a:r>
          </a:p>
          <a:p>
            <a:pPr lvl="3"/>
            <a:r>
              <a:rPr kumimoji="1" lang="ja-JP" altLang="en-US" dirty="0"/>
              <a:t>第</a:t>
            </a:r>
            <a:r>
              <a:rPr kumimoji="1" lang="en-US" altLang="ja-JP" dirty="0"/>
              <a:t>4</a:t>
            </a:r>
            <a:r>
              <a:rPr kumimoji="1" lang="ja-JP" altLang="en-US" dirty="0"/>
              <a:t>レベル</a:t>
            </a:r>
          </a:p>
        </p:txBody>
      </p:sp>
    </p:spTree>
    <p:extLst>
      <p:ext uri="{BB962C8B-B14F-4D97-AF65-F5344CB8AC3E}">
        <p14:creationId xmlns:p14="http://schemas.microsoft.com/office/powerpoint/2010/main" val="7878563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3" name="Background_SectionHeade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0" y="0"/>
            <a:ext cx="12188825" cy="6858000"/>
          </a:xfrm>
          <a:prstGeom prst="rect">
            <a:avLst/>
          </a:prstGeom>
        </p:spPr>
      </p:pic>
      <p:sp>
        <p:nvSpPr>
          <p:cNvPr id="2" name="タイトル"/>
          <p:cNvSpPr>
            <a:spLocks noGrp="1"/>
          </p:cNvSpPr>
          <p:nvPr>
            <p:ph type="title" hasCustomPrompt="1"/>
          </p:nvPr>
        </p:nvSpPr>
        <p:spPr bwMode="gray">
          <a:xfrm>
            <a:off x="239122" y="2951419"/>
            <a:ext cx="11677534" cy="581948"/>
          </a:xfrm>
        </p:spPr>
        <p:txBody>
          <a:bodyPr vert="horz" wrap="square" lIns="121899" tIns="47992" rIns="121899" bIns="0" rtlCol="0" anchor="b">
            <a:spAutoFit/>
          </a:bodyPr>
          <a:lstStyle>
            <a:lvl1pPr>
              <a:defRPr lang="ja-JP" altLang="en-US" sz="3500" dirty="0">
                <a:solidFill>
                  <a:schemeClr val="bg1"/>
                </a:solidFill>
              </a:defRPr>
            </a:lvl1pPr>
          </a:lstStyle>
          <a:p>
            <a:pPr lvl="0"/>
            <a:r>
              <a:rPr kumimoji="1" lang="ja-JP" altLang="en-US" dirty="0"/>
              <a:t>タイトルを入力</a:t>
            </a:r>
          </a:p>
        </p:txBody>
      </p:sp>
      <p:sp>
        <p:nvSpPr>
          <p:cNvPr id="5" name="テキスト プレースホルダー"/>
          <p:cNvSpPr>
            <a:spLocks noGrp="1"/>
          </p:cNvSpPr>
          <p:nvPr>
            <p:ph type="body" sz="quarter" idx="10" hasCustomPrompt="1"/>
          </p:nvPr>
        </p:nvSpPr>
        <p:spPr bwMode="gray">
          <a:xfrm>
            <a:off x="239122" y="3865563"/>
            <a:ext cx="8734861" cy="1631024"/>
          </a:xfrm>
        </p:spPr>
        <p:txBody>
          <a:bodyPr wrap="square">
            <a:spAutoFit/>
          </a:bodyPr>
          <a:lstStyle>
            <a:lvl1pPr marL="0" indent="0">
              <a:buNone/>
              <a:defRPr b="0"/>
            </a:lvl1pPr>
            <a:lvl2pPr marL="95983" indent="0">
              <a:buNone/>
              <a:defRPr sz="2400" b="0"/>
            </a:lvl2pPr>
            <a:lvl3pPr marL="297231" indent="0">
              <a:buNone/>
              <a:defRPr b="0"/>
            </a:lvl3pPr>
            <a:lvl4pPr marL="436973" indent="0">
              <a:buNone/>
              <a:defRPr b="0"/>
            </a:lvl4pPr>
            <a:lvl5pPr marL="415127" indent="0">
              <a:buNone/>
              <a:defRPr b="0"/>
            </a:lvl5pPr>
          </a:lstStyle>
          <a:p>
            <a:pPr lvl="0"/>
            <a:r>
              <a:rPr kumimoji="1" lang="ja-JP" altLang="en-US" dirty="0"/>
              <a:t>サブタイトルを入力</a:t>
            </a:r>
            <a:endParaRPr kumimoji="1" lang="en-US" altLang="ja-JP" dirty="0"/>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p:txBody>
      </p:sp>
    </p:spTree>
    <p:extLst>
      <p:ext uri="{BB962C8B-B14F-4D97-AF65-F5344CB8AC3E}">
        <p14:creationId xmlns:p14="http://schemas.microsoft.com/office/powerpoint/2010/main" val="4176256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26" Type="http://schemas.openxmlformats.org/officeDocument/2006/relationships/slideLayout" Target="../slideLayouts/slideLayout64.xml"/><Relationship Id="rId39" Type="http://schemas.openxmlformats.org/officeDocument/2006/relationships/theme" Target="../theme/theme2.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34" Type="http://schemas.openxmlformats.org/officeDocument/2006/relationships/slideLayout" Target="../slideLayouts/slideLayout72.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slideLayout" Target="../slideLayouts/slideLayout63.xml"/><Relationship Id="rId33" Type="http://schemas.openxmlformats.org/officeDocument/2006/relationships/slideLayout" Target="../slideLayouts/slideLayout71.xml"/><Relationship Id="rId38" Type="http://schemas.openxmlformats.org/officeDocument/2006/relationships/slideLayout" Target="../slideLayouts/slideLayout76.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29" Type="http://schemas.openxmlformats.org/officeDocument/2006/relationships/slideLayout" Target="../slideLayouts/slideLayout67.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slideLayout" Target="../slideLayouts/slideLayout62.xml"/><Relationship Id="rId32" Type="http://schemas.openxmlformats.org/officeDocument/2006/relationships/slideLayout" Target="../slideLayouts/slideLayout70.xml"/><Relationship Id="rId37" Type="http://schemas.openxmlformats.org/officeDocument/2006/relationships/slideLayout" Target="../slideLayouts/slideLayout75.xml"/><Relationship Id="rId40" Type="http://schemas.openxmlformats.org/officeDocument/2006/relationships/image" Target="../media/image1.png"/><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28" Type="http://schemas.openxmlformats.org/officeDocument/2006/relationships/slideLayout" Target="../slideLayouts/slideLayout66.xml"/><Relationship Id="rId36" Type="http://schemas.openxmlformats.org/officeDocument/2006/relationships/slideLayout" Target="../slideLayouts/slideLayout74.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31" Type="http://schemas.openxmlformats.org/officeDocument/2006/relationships/slideLayout" Target="../slideLayouts/slideLayout69.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slideLayout" Target="../slideLayouts/slideLayout60.xml"/><Relationship Id="rId27" Type="http://schemas.openxmlformats.org/officeDocument/2006/relationships/slideLayout" Target="../slideLayouts/slideLayout65.xml"/><Relationship Id="rId30" Type="http://schemas.openxmlformats.org/officeDocument/2006/relationships/slideLayout" Target="../slideLayouts/slideLayout68.xml"/><Relationship Id="rId35" Type="http://schemas.openxmlformats.org/officeDocument/2006/relationships/slideLayout" Target="../slideLayouts/slideLayout7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image" Target="../media/image10.jpeg"/><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10" Type="http://schemas.openxmlformats.org/officeDocument/2006/relationships/slideLayout" Target="../slideLayouts/slideLayout86.xml"/><Relationship Id="rId19" Type="http://schemas.openxmlformats.org/officeDocument/2006/relationships/theme" Target="../theme/theme3.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18" Type="http://schemas.openxmlformats.org/officeDocument/2006/relationships/slideLayout" Target="../slideLayouts/slideLayout112.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17" Type="http://schemas.openxmlformats.org/officeDocument/2006/relationships/slideLayout" Target="../slideLayouts/slideLayout111.xml"/><Relationship Id="rId2" Type="http://schemas.openxmlformats.org/officeDocument/2006/relationships/slideLayout" Target="../slideLayouts/slideLayout96.xml"/><Relationship Id="rId16" Type="http://schemas.openxmlformats.org/officeDocument/2006/relationships/slideLayout" Target="../slideLayouts/slideLayout110.xml"/><Relationship Id="rId20" Type="http://schemas.openxmlformats.org/officeDocument/2006/relationships/image" Target="../media/image10.jpeg"/><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5" Type="http://schemas.openxmlformats.org/officeDocument/2006/relationships/slideLayout" Target="../slideLayouts/slideLayout109.xml"/><Relationship Id="rId10" Type="http://schemas.openxmlformats.org/officeDocument/2006/relationships/slideLayout" Target="../slideLayouts/slideLayout104.xml"/><Relationship Id="rId19" Type="http://schemas.openxmlformats.org/officeDocument/2006/relationships/theme" Target="../theme/theme4.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slideLayout" Target="../slideLayouts/slideLayout10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26" Type="http://schemas.openxmlformats.org/officeDocument/2006/relationships/slideLayout" Target="../slideLayouts/slideLayout138.xml"/><Relationship Id="rId39" Type="http://schemas.openxmlformats.org/officeDocument/2006/relationships/slideLayout" Target="../slideLayouts/slideLayout151.xml"/><Relationship Id="rId3" Type="http://schemas.openxmlformats.org/officeDocument/2006/relationships/slideLayout" Target="../slideLayouts/slideLayout115.xml"/><Relationship Id="rId21" Type="http://schemas.openxmlformats.org/officeDocument/2006/relationships/slideLayout" Target="../slideLayouts/slideLayout133.xml"/><Relationship Id="rId34" Type="http://schemas.openxmlformats.org/officeDocument/2006/relationships/slideLayout" Target="../slideLayouts/slideLayout146.xml"/><Relationship Id="rId42" Type="http://schemas.openxmlformats.org/officeDocument/2006/relationships/slideLayout" Target="../slideLayouts/slideLayout154.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5" Type="http://schemas.openxmlformats.org/officeDocument/2006/relationships/slideLayout" Target="../slideLayouts/slideLayout137.xml"/><Relationship Id="rId33" Type="http://schemas.openxmlformats.org/officeDocument/2006/relationships/slideLayout" Target="../slideLayouts/slideLayout145.xml"/><Relationship Id="rId38" Type="http://schemas.openxmlformats.org/officeDocument/2006/relationships/slideLayout" Target="../slideLayouts/slideLayout150.xml"/><Relationship Id="rId46" Type="http://schemas.openxmlformats.org/officeDocument/2006/relationships/image" Target="../media/image1.png"/><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29" Type="http://schemas.openxmlformats.org/officeDocument/2006/relationships/slideLayout" Target="../slideLayouts/slideLayout141.xml"/><Relationship Id="rId41" Type="http://schemas.openxmlformats.org/officeDocument/2006/relationships/slideLayout" Target="../slideLayouts/slideLayout153.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24" Type="http://schemas.openxmlformats.org/officeDocument/2006/relationships/slideLayout" Target="../slideLayouts/slideLayout136.xml"/><Relationship Id="rId32" Type="http://schemas.openxmlformats.org/officeDocument/2006/relationships/slideLayout" Target="../slideLayouts/slideLayout144.xml"/><Relationship Id="rId37" Type="http://schemas.openxmlformats.org/officeDocument/2006/relationships/slideLayout" Target="../slideLayouts/slideLayout149.xml"/><Relationship Id="rId40" Type="http://schemas.openxmlformats.org/officeDocument/2006/relationships/slideLayout" Target="../slideLayouts/slideLayout152.xml"/><Relationship Id="rId45" Type="http://schemas.openxmlformats.org/officeDocument/2006/relationships/theme" Target="../theme/theme5.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23" Type="http://schemas.openxmlformats.org/officeDocument/2006/relationships/slideLayout" Target="../slideLayouts/slideLayout135.xml"/><Relationship Id="rId28" Type="http://schemas.openxmlformats.org/officeDocument/2006/relationships/slideLayout" Target="../slideLayouts/slideLayout140.xml"/><Relationship Id="rId36" Type="http://schemas.openxmlformats.org/officeDocument/2006/relationships/slideLayout" Target="../slideLayouts/slideLayout148.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31" Type="http://schemas.openxmlformats.org/officeDocument/2006/relationships/slideLayout" Target="../slideLayouts/slideLayout143.xml"/><Relationship Id="rId44" Type="http://schemas.openxmlformats.org/officeDocument/2006/relationships/slideLayout" Target="../slideLayouts/slideLayout156.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 Id="rId22" Type="http://schemas.openxmlformats.org/officeDocument/2006/relationships/slideLayout" Target="../slideLayouts/slideLayout134.xml"/><Relationship Id="rId27" Type="http://schemas.openxmlformats.org/officeDocument/2006/relationships/slideLayout" Target="../slideLayouts/slideLayout139.xml"/><Relationship Id="rId30" Type="http://schemas.openxmlformats.org/officeDocument/2006/relationships/slideLayout" Target="../slideLayouts/slideLayout142.xml"/><Relationship Id="rId35" Type="http://schemas.openxmlformats.org/officeDocument/2006/relationships/slideLayout" Target="../slideLayouts/slideLayout147.xml"/><Relationship Id="rId43" Type="http://schemas.openxmlformats.org/officeDocument/2006/relationships/slideLayout" Target="../slideLayouts/slideLayout1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Border"/>
          <p:cNvGrpSpPr/>
          <p:nvPr/>
        </p:nvGrpSpPr>
        <p:grpSpPr>
          <a:xfrm>
            <a:off x="-285" y="0"/>
            <a:ext cx="12189400" cy="6858000"/>
            <a:chOff x="-287" y="0"/>
            <a:chExt cx="12189399" cy="6858000"/>
          </a:xfrm>
        </p:grpSpPr>
        <p:sp>
          <p:nvSpPr>
            <p:cNvPr id="8" name="Rectangle 7"/>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9" name="Oracle red badge logo" descr="Oracle logo in white on red staging background"/>
          <p:cNvPicPr>
            <a:picLocks noChangeAspect="1"/>
          </p:cNvPicPr>
          <p:nvPr/>
        </p:nvPicPr>
        <p:blipFill>
          <a:blip r:embed="rId40"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
        <p:nvSpPr>
          <p:cNvPr id="2" name="Title Placeholder 1"/>
          <p:cNvSpPr>
            <a:spLocks noGrp="1"/>
          </p:cNvSpPr>
          <p:nvPr>
            <p:ph type="title"/>
          </p:nvPr>
        </p:nvSpPr>
        <p:spPr>
          <a:xfrm>
            <a:off x="531820" y="406400"/>
            <a:ext cx="11125199" cy="889000"/>
          </a:xfrm>
          <a:prstGeom prst="rect">
            <a:avLst/>
          </a:prstGeom>
        </p:spPr>
        <p:txBody>
          <a:bodyPr vert="horz" lIns="0" tIns="0" rIns="0" bIns="0" rtlCol="0" anchor="b">
            <a:noAutofit/>
          </a:bodyPr>
          <a:lstStyle/>
          <a:p>
            <a:r>
              <a:rPr lang="en-US"/>
              <a:t>Click to edit Master title style</a:t>
            </a:r>
            <a:endParaRPr dirty="0"/>
          </a:p>
        </p:txBody>
      </p:sp>
      <p:sp>
        <p:nvSpPr>
          <p:cNvPr id="3" name="Text Placeholder 2"/>
          <p:cNvSpPr>
            <a:spLocks noGrp="1"/>
          </p:cNvSpPr>
          <p:nvPr>
            <p:ph type="body" idx="1"/>
          </p:nvPr>
        </p:nvSpPr>
        <p:spPr>
          <a:xfrm>
            <a:off x="531154" y="1524001"/>
            <a:ext cx="11126522" cy="44196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63214" y="6556248"/>
            <a:ext cx="1226398"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fld id="{1EE11BFD-AD4C-4A98-9D38-1958507EA4E5}" type="datetime1">
              <a:rPr lang="en-US"/>
              <a:pPr/>
              <a:t>2/28/2021</a:t>
            </a:fld>
            <a:endParaRPr dirty="0"/>
          </a:p>
        </p:txBody>
      </p:sp>
      <p:sp>
        <p:nvSpPr>
          <p:cNvPr id="15" name="TextBox 14"/>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a:t>
            </a:r>
            <a:r>
              <a:rPr lang="en-US" sz="800" dirty="0">
                <a:solidFill>
                  <a:schemeClr val="tx1">
                    <a:lumMod val="60000"/>
                    <a:lumOff val="40000"/>
                  </a:schemeClr>
                </a:solidFill>
              </a:rPr>
              <a:t>5</a:t>
            </a:r>
            <a:r>
              <a:rPr sz="800" dirty="0">
                <a:solidFill>
                  <a:schemeClr val="tx1">
                    <a:lumMod val="60000"/>
                    <a:lumOff val="40000"/>
                  </a:schemeClr>
                </a:solidFill>
              </a:rPr>
              <a:t> Oracle and/or its affiliates. All rights reserved.  |</a:t>
            </a:r>
          </a:p>
        </p:txBody>
      </p:sp>
      <p:sp>
        <p:nvSpPr>
          <p:cNvPr id="5" name="Footer Placeholder 4"/>
          <p:cNvSpPr>
            <a:spLocks noGrp="1"/>
          </p:cNvSpPr>
          <p:nvPr>
            <p:ph type="ftr" sz="quarter" idx="3"/>
          </p:nvPr>
        </p:nvSpPr>
        <p:spPr>
          <a:xfrm>
            <a:off x="8777290" y="6556248"/>
            <a:ext cx="2498722" cy="182880"/>
          </a:xfrm>
          <a:prstGeom prst="rect">
            <a:avLst/>
          </a:prstGeom>
        </p:spPr>
        <p:txBody>
          <a:bodyPr vert="horz" wrap="none" lIns="0" tIns="0" rIns="0" bIns="0" rtlCol="0" anchor="ctr"/>
          <a:lstStyle>
            <a:lvl1pPr algn="l">
              <a:defRPr sz="800">
                <a:solidFill>
                  <a:schemeClr val="tx1">
                    <a:lumMod val="60000"/>
                    <a:lumOff val="40000"/>
                  </a:schemeClr>
                </a:solidFill>
              </a:defRPr>
            </a:lvl1pPr>
          </a:lstStyle>
          <a:p>
            <a:r>
              <a:rPr dirty="0"/>
              <a:t>Oracle Confidential – Internal/Restricted/Highly Restricted</a:t>
            </a:r>
          </a:p>
        </p:txBody>
      </p:sp>
      <p:sp>
        <p:nvSpPr>
          <p:cNvPr id="6" name="Slide Number Placeholder 5"/>
          <p:cNvSpPr>
            <a:spLocks noGrp="1"/>
          </p:cNvSpPr>
          <p:nvPr>
            <p:ph type="sldNum" sz="quarter" idx="4"/>
          </p:nvPr>
        </p:nvSpPr>
        <p:spPr>
          <a:xfrm>
            <a:off x="11276012" y="6556248"/>
            <a:ext cx="381661"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fld id="{C51EAA63-D034-42AE-91FA-B13B9518C7BE}" type="slidenum">
              <a:rPr/>
              <a:pPr/>
              <a:t>‹#›</a:t>
            </a:fld>
            <a:endParaRPr dirty="0"/>
          </a:p>
        </p:txBody>
      </p:sp>
    </p:spTree>
    <p:extLst>
      <p:ext uri="{BB962C8B-B14F-4D97-AF65-F5344CB8AC3E}">
        <p14:creationId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 id="2147483757" r:id="rId17"/>
    <p:sldLayoutId id="2147483758" r:id="rId18"/>
    <p:sldLayoutId id="2147483759" r:id="rId19"/>
    <p:sldLayoutId id="2147483760" r:id="rId20"/>
    <p:sldLayoutId id="2147483761" r:id="rId21"/>
    <p:sldLayoutId id="2147483762" r:id="rId22"/>
    <p:sldLayoutId id="2147483763" r:id="rId23"/>
    <p:sldLayoutId id="2147483764" r:id="rId24"/>
    <p:sldLayoutId id="2147483765" r:id="rId25"/>
    <p:sldLayoutId id="2147483766" r:id="rId26"/>
    <p:sldLayoutId id="2147483767" r:id="rId27"/>
    <p:sldLayoutId id="2147483768" r:id="rId28"/>
    <p:sldLayoutId id="2147483769" r:id="rId29"/>
    <p:sldLayoutId id="2147483770" r:id="rId30"/>
    <p:sldLayoutId id="2147483771" r:id="rId31"/>
    <p:sldLayoutId id="2147483772" r:id="rId32"/>
    <p:sldLayoutId id="2147483773" r:id="rId33"/>
    <p:sldLayoutId id="2147483774" r:id="rId34"/>
    <p:sldLayoutId id="2147483775" r:id="rId35"/>
    <p:sldLayoutId id="2147483776" r:id="rId36"/>
    <p:sldLayoutId id="2147483777" r:id="rId37"/>
    <p:sldLayoutId id="2147483778" r:id="rId38"/>
  </p:sldLayoutIdLst>
  <p:transition/>
  <p:hf hdr="0" dt="0"/>
  <p:txStyles>
    <p:titleStyle>
      <a:lvl1pPr algn="l" defTabSz="914171"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544" indent="-228544" algn="l" defTabSz="914171"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799" indent="-228544" algn="l" defTabSz="914171"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336"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59880"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900" kern="1200">
          <a:solidFill>
            <a:schemeClr val="tx1"/>
          </a:solidFill>
          <a:latin typeface="+mn-lt"/>
          <a:ea typeface="+mn-ea"/>
          <a:cs typeface="+mn-cs"/>
        </a:defRPr>
      </a:lvl4pPr>
      <a:lvl5pPr marL="1188424"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6961"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512"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051"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2592"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171" rtl="0" eaLnBrk="1" latinLnBrk="0" hangingPunct="1">
        <a:defRPr sz="1900" kern="1200">
          <a:solidFill>
            <a:schemeClr val="tx1"/>
          </a:solidFill>
          <a:latin typeface="+mn-lt"/>
          <a:ea typeface="+mn-ea"/>
          <a:cs typeface="+mn-cs"/>
        </a:defRPr>
      </a:lvl1pPr>
      <a:lvl2pPr marL="457081" algn="l" defTabSz="914171" rtl="0" eaLnBrk="1" latinLnBrk="0" hangingPunct="1">
        <a:defRPr sz="1900" kern="1200">
          <a:solidFill>
            <a:schemeClr val="tx1"/>
          </a:solidFill>
          <a:latin typeface="+mn-lt"/>
          <a:ea typeface="+mn-ea"/>
          <a:cs typeface="+mn-cs"/>
        </a:defRPr>
      </a:lvl2pPr>
      <a:lvl3pPr marL="914171" algn="l" defTabSz="914171" rtl="0" eaLnBrk="1" latinLnBrk="0" hangingPunct="1">
        <a:defRPr sz="1900" kern="1200">
          <a:solidFill>
            <a:schemeClr val="tx1"/>
          </a:solidFill>
          <a:latin typeface="+mn-lt"/>
          <a:ea typeface="+mn-ea"/>
          <a:cs typeface="+mn-cs"/>
        </a:defRPr>
      </a:lvl3pPr>
      <a:lvl4pPr marL="1371256" algn="l" defTabSz="914171" rtl="0" eaLnBrk="1" latinLnBrk="0" hangingPunct="1">
        <a:defRPr sz="1900" kern="1200">
          <a:solidFill>
            <a:schemeClr val="tx1"/>
          </a:solidFill>
          <a:latin typeface="+mn-lt"/>
          <a:ea typeface="+mn-ea"/>
          <a:cs typeface="+mn-cs"/>
        </a:defRPr>
      </a:lvl4pPr>
      <a:lvl5pPr marL="1828344" algn="l" defTabSz="914171" rtl="0" eaLnBrk="1" latinLnBrk="0" hangingPunct="1">
        <a:defRPr sz="1900" kern="1200">
          <a:solidFill>
            <a:schemeClr val="tx1"/>
          </a:solidFill>
          <a:latin typeface="+mn-lt"/>
          <a:ea typeface="+mn-ea"/>
          <a:cs typeface="+mn-cs"/>
        </a:defRPr>
      </a:lvl5pPr>
      <a:lvl6pPr marL="2285425" algn="l" defTabSz="914171" rtl="0" eaLnBrk="1" latinLnBrk="0" hangingPunct="1">
        <a:defRPr sz="1900" kern="1200">
          <a:solidFill>
            <a:schemeClr val="tx1"/>
          </a:solidFill>
          <a:latin typeface="+mn-lt"/>
          <a:ea typeface="+mn-ea"/>
          <a:cs typeface="+mn-cs"/>
        </a:defRPr>
      </a:lvl6pPr>
      <a:lvl7pPr marL="2742515" algn="l" defTabSz="914171" rtl="0" eaLnBrk="1" latinLnBrk="0" hangingPunct="1">
        <a:defRPr sz="1900" kern="1200">
          <a:solidFill>
            <a:schemeClr val="tx1"/>
          </a:solidFill>
          <a:latin typeface="+mn-lt"/>
          <a:ea typeface="+mn-ea"/>
          <a:cs typeface="+mn-cs"/>
        </a:defRPr>
      </a:lvl7pPr>
      <a:lvl8pPr marL="3199600" algn="l" defTabSz="914171" rtl="0" eaLnBrk="1" latinLnBrk="0" hangingPunct="1">
        <a:defRPr sz="1900" kern="1200">
          <a:solidFill>
            <a:schemeClr val="tx1"/>
          </a:solidFill>
          <a:latin typeface="+mn-lt"/>
          <a:ea typeface="+mn-ea"/>
          <a:cs typeface="+mn-cs"/>
        </a:defRPr>
      </a:lvl8pPr>
      <a:lvl9pPr marL="3656688" algn="l" defTabSz="914171" rtl="0" eaLnBrk="1" latinLnBrk="0" hangingPunct="1">
        <a:defRPr sz="19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guide id="4" orient="horz" pos="412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Border"/>
          <p:cNvGrpSpPr/>
          <p:nvPr/>
        </p:nvGrpSpPr>
        <p:grpSpPr>
          <a:xfrm>
            <a:off x="-285" y="0"/>
            <a:ext cx="12189400" cy="6858000"/>
            <a:chOff x="-287" y="0"/>
            <a:chExt cx="12189399" cy="6858000"/>
          </a:xfrm>
        </p:grpSpPr>
        <p:sp>
          <p:nvSpPr>
            <p:cNvPr id="8" name="Rectangle 7"/>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9" name="Oracle red badge logo" descr="Oracle logo in white on red staging background"/>
          <p:cNvPicPr>
            <a:picLocks noChangeAspect="1"/>
          </p:cNvPicPr>
          <p:nvPr/>
        </p:nvPicPr>
        <p:blipFill>
          <a:blip r:embed="rId40" cstate="print">
            <a:extLst>
              <a:ext uri="{28A0092B-C50C-407E-A947-70E740481C1C}">
                <a14:useLocalDpi xmlns:a14="http://schemas.microsoft.com/office/drawing/2010/main" val="0"/>
              </a:ext>
            </a:extLst>
          </a:blip>
          <a:stretch>
            <a:fillRect/>
          </a:stretch>
        </p:blipFill>
        <p:spPr bwMode="ltGray">
          <a:xfrm>
            <a:off x="531820" y="6263640"/>
            <a:ext cx="1622861" cy="594360"/>
          </a:xfrm>
          <a:prstGeom prst="rect">
            <a:avLst/>
          </a:prstGeom>
        </p:spPr>
      </p:pic>
      <p:sp>
        <p:nvSpPr>
          <p:cNvPr id="2" name="Title Placeholder 1"/>
          <p:cNvSpPr>
            <a:spLocks noGrp="1"/>
          </p:cNvSpPr>
          <p:nvPr>
            <p:ph type="title"/>
          </p:nvPr>
        </p:nvSpPr>
        <p:spPr>
          <a:xfrm>
            <a:off x="531820" y="406400"/>
            <a:ext cx="11125199" cy="889000"/>
          </a:xfrm>
          <a:prstGeom prst="rect">
            <a:avLst/>
          </a:prstGeom>
        </p:spPr>
        <p:txBody>
          <a:bodyPr vert="horz" lIns="0" tIns="0" rIns="0" bIns="0" rtlCol="0" anchor="b">
            <a:noAutofit/>
          </a:bodyPr>
          <a:lstStyle/>
          <a:p>
            <a:r>
              <a:rPr lang="en-US"/>
              <a:t>Click to edit Master title style</a:t>
            </a:r>
            <a:endParaRPr dirty="0"/>
          </a:p>
        </p:txBody>
      </p:sp>
      <p:sp>
        <p:nvSpPr>
          <p:cNvPr id="3" name="Text Placeholder 2"/>
          <p:cNvSpPr>
            <a:spLocks noGrp="1"/>
          </p:cNvSpPr>
          <p:nvPr>
            <p:ph type="body" idx="1"/>
          </p:nvPr>
        </p:nvSpPr>
        <p:spPr>
          <a:xfrm>
            <a:off x="531154" y="1524001"/>
            <a:ext cx="11126522" cy="44196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63214" y="6556248"/>
            <a:ext cx="1226398"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fld id="{1EE11BFD-AD4C-4A98-9D38-1958507EA4E5}" type="datetime1">
              <a:rPr lang="en-US"/>
              <a:pPr/>
              <a:t>2/28/2021</a:t>
            </a:fld>
            <a:endParaRPr dirty="0"/>
          </a:p>
        </p:txBody>
      </p:sp>
      <p:sp>
        <p:nvSpPr>
          <p:cNvPr id="15" name="TextBox 14"/>
          <p:cNvSpPr txBox="1"/>
          <p:nvPr/>
        </p:nvSpPr>
        <p:spPr>
          <a:xfrm>
            <a:off x="5989646"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3"/>
          </p:nvPr>
        </p:nvSpPr>
        <p:spPr>
          <a:xfrm>
            <a:off x="8777290" y="6556248"/>
            <a:ext cx="2498722" cy="182880"/>
          </a:xfrm>
          <a:prstGeom prst="rect">
            <a:avLst/>
          </a:prstGeom>
        </p:spPr>
        <p:txBody>
          <a:bodyPr vert="horz" wrap="none" lIns="0" tIns="0" rIns="0" bIns="0" rtlCol="0" anchor="ctr"/>
          <a:lstStyle>
            <a:lvl1pPr algn="l">
              <a:defRPr sz="800">
                <a:solidFill>
                  <a:schemeClr val="tx1">
                    <a:lumMod val="60000"/>
                    <a:lumOff val="40000"/>
                  </a:schemeClr>
                </a:solidFill>
              </a:defRPr>
            </a:lvl1pPr>
          </a:lstStyle>
          <a:p>
            <a:r>
              <a:rPr dirty="0"/>
              <a:t>Oracle Confidential – Internal/Restricted/Highly Restricted</a:t>
            </a:r>
          </a:p>
        </p:txBody>
      </p:sp>
      <p:sp>
        <p:nvSpPr>
          <p:cNvPr id="6" name="Slide Number Placeholder 5"/>
          <p:cNvSpPr>
            <a:spLocks noGrp="1"/>
          </p:cNvSpPr>
          <p:nvPr>
            <p:ph type="sldNum" sz="quarter" idx="4"/>
          </p:nvPr>
        </p:nvSpPr>
        <p:spPr>
          <a:xfrm>
            <a:off x="11276012" y="6556248"/>
            <a:ext cx="381661"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fld id="{C51EAA63-D034-42AE-91FA-B13B9518C7BE}" type="slidenum">
              <a:rPr/>
              <a:pPr/>
              <a:t>‹#›</a:t>
            </a:fld>
            <a:endParaRPr dirty="0"/>
          </a:p>
        </p:txBody>
      </p:sp>
    </p:spTree>
    <p:extLst>
      <p:ext uri="{BB962C8B-B14F-4D97-AF65-F5344CB8AC3E}">
        <p14:creationId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 id="2147483725" r:id="rId24"/>
    <p:sldLayoutId id="2147483726" r:id="rId25"/>
    <p:sldLayoutId id="2147483727" r:id="rId26"/>
    <p:sldLayoutId id="2147483728" r:id="rId27"/>
    <p:sldLayoutId id="2147483729" r:id="rId28"/>
    <p:sldLayoutId id="2147483730" r:id="rId29"/>
    <p:sldLayoutId id="2147483731" r:id="rId30"/>
    <p:sldLayoutId id="2147483732" r:id="rId31"/>
    <p:sldLayoutId id="2147483733" r:id="rId32"/>
    <p:sldLayoutId id="2147483734" r:id="rId33"/>
    <p:sldLayoutId id="2147483735" r:id="rId34"/>
    <p:sldLayoutId id="2147483736" r:id="rId35"/>
    <p:sldLayoutId id="2147483737" r:id="rId36"/>
    <p:sldLayoutId id="2147483738" r:id="rId37"/>
    <p:sldLayoutId id="2147483739" r:id="rId38"/>
  </p:sldLayoutIdLst>
  <p:transition/>
  <p:hf hdr="0" dt="0"/>
  <p:txStyles>
    <p:titleStyle>
      <a:lvl1pPr algn="l" defTabSz="914171"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544" indent="-228544" algn="l" defTabSz="914171"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799" indent="-228544" algn="l" defTabSz="914171"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336"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59880"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900" kern="1200">
          <a:solidFill>
            <a:schemeClr val="tx1"/>
          </a:solidFill>
          <a:latin typeface="+mn-lt"/>
          <a:ea typeface="+mn-ea"/>
          <a:cs typeface="+mn-cs"/>
        </a:defRPr>
      </a:lvl4pPr>
      <a:lvl5pPr marL="1188424"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6961"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512"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051"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2592" indent="-182832" algn="l" defTabSz="914171"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171" rtl="0" eaLnBrk="1" latinLnBrk="0" hangingPunct="1">
        <a:defRPr sz="1900" kern="1200">
          <a:solidFill>
            <a:schemeClr val="tx1"/>
          </a:solidFill>
          <a:latin typeface="+mn-lt"/>
          <a:ea typeface="+mn-ea"/>
          <a:cs typeface="+mn-cs"/>
        </a:defRPr>
      </a:lvl1pPr>
      <a:lvl2pPr marL="457081" algn="l" defTabSz="914171" rtl="0" eaLnBrk="1" latinLnBrk="0" hangingPunct="1">
        <a:defRPr sz="1900" kern="1200">
          <a:solidFill>
            <a:schemeClr val="tx1"/>
          </a:solidFill>
          <a:latin typeface="+mn-lt"/>
          <a:ea typeface="+mn-ea"/>
          <a:cs typeface="+mn-cs"/>
        </a:defRPr>
      </a:lvl2pPr>
      <a:lvl3pPr marL="914171" algn="l" defTabSz="914171" rtl="0" eaLnBrk="1" latinLnBrk="0" hangingPunct="1">
        <a:defRPr sz="1900" kern="1200">
          <a:solidFill>
            <a:schemeClr val="tx1"/>
          </a:solidFill>
          <a:latin typeface="+mn-lt"/>
          <a:ea typeface="+mn-ea"/>
          <a:cs typeface="+mn-cs"/>
        </a:defRPr>
      </a:lvl3pPr>
      <a:lvl4pPr marL="1371256" algn="l" defTabSz="914171" rtl="0" eaLnBrk="1" latinLnBrk="0" hangingPunct="1">
        <a:defRPr sz="1900" kern="1200">
          <a:solidFill>
            <a:schemeClr val="tx1"/>
          </a:solidFill>
          <a:latin typeface="+mn-lt"/>
          <a:ea typeface="+mn-ea"/>
          <a:cs typeface="+mn-cs"/>
        </a:defRPr>
      </a:lvl4pPr>
      <a:lvl5pPr marL="1828344" algn="l" defTabSz="914171" rtl="0" eaLnBrk="1" latinLnBrk="0" hangingPunct="1">
        <a:defRPr sz="1900" kern="1200">
          <a:solidFill>
            <a:schemeClr val="tx1"/>
          </a:solidFill>
          <a:latin typeface="+mn-lt"/>
          <a:ea typeface="+mn-ea"/>
          <a:cs typeface="+mn-cs"/>
        </a:defRPr>
      </a:lvl5pPr>
      <a:lvl6pPr marL="2285425" algn="l" defTabSz="914171" rtl="0" eaLnBrk="1" latinLnBrk="0" hangingPunct="1">
        <a:defRPr sz="1900" kern="1200">
          <a:solidFill>
            <a:schemeClr val="tx1"/>
          </a:solidFill>
          <a:latin typeface="+mn-lt"/>
          <a:ea typeface="+mn-ea"/>
          <a:cs typeface="+mn-cs"/>
        </a:defRPr>
      </a:lvl6pPr>
      <a:lvl7pPr marL="2742515" algn="l" defTabSz="914171" rtl="0" eaLnBrk="1" latinLnBrk="0" hangingPunct="1">
        <a:defRPr sz="1900" kern="1200">
          <a:solidFill>
            <a:schemeClr val="tx1"/>
          </a:solidFill>
          <a:latin typeface="+mn-lt"/>
          <a:ea typeface="+mn-ea"/>
          <a:cs typeface="+mn-cs"/>
        </a:defRPr>
      </a:lvl7pPr>
      <a:lvl8pPr marL="3199600" algn="l" defTabSz="914171" rtl="0" eaLnBrk="1" latinLnBrk="0" hangingPunct="1">
        <a:defRPr sz="1900" kern="1200">
          <a:solidFill>
            <a:schemeClr val="tx1"/>
          </a:solidFill>
          <a:latin typeface="+mn-lt"/>
          <a:ea typeface="+mn-ea"/>
          <a:cs typeface="+mn-cs"/>
        </a:defRPr>
      </a:lvl8pPr>
      <a:lvl9pPr marL="3656688" algn="l" defTabSz="914171" rtl="0" eaLnBrk="1" latinLnBrk="0" hangingPunct="1">
        <a:defRPr sz="19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guide id="4" orient="horz" pos="412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5" name="Foote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bwMode="ltGray">
          <a:xfrm>
            <a:off x="0" y="6558380"/>
            <a:ext cx="12193624" cy="304920"/>
          </a:xfrm>
          <a:prstGeom prst="rect">
            <a:avLst/>
          </a:prstGeom>
        </p:spPr>
      </p:pic>
      <p:sp>
        <p:nvSpPr>
          <p:cNvPr id="2" name="タイトル プレースホルダー"/>
          <p:cNvSpPr>
            <a:spLocks noGrp="1"/>
          </p:cNvSpPr>
          <p:nvPr>
            <p:ph type="title"/>
          </p:nvPr>
        </p:nvSpPr>
        <p:spPr bwMode="gray">
          <a:xfrm>
            <a:off x="239288" y="38400"/>
            <a:ext cx="11708300" cy="624000"/>
          </a:xfrm>
          <a:prstGeom prst="rect">
            <a:avLst/>
          </a:prstGeom>
        </p:spPr>
        <p:txBody>
          <a:bodyPr vert="horz" lIns="121893" tIns="47990" rIns="121893" bIns="0" rtlCol="0" anchor="ctr">
            <a:normAutofit/>
          </a:bodyPr>
          <a:lstStyle/>
          <a:p>
            <a:r>
              <a:rPr kumimoji="1" lang="ja-JP" altLang="en-US" dirty="0"/>
              <a:t>マスター タイトルの書式設定</a:t>
            </a:r>
          </a:p>
        </p:txBody>
      </p:sp>
      <p:sp>
        <p:nvSpPr>
          <p:cNvPr id="3" name="テキスト プレースホルダー"/>
          <p:cNvSpPr>
            <a:spLocks noGrp="1"/>
          </p:cNvSpPr>
          <p:nvPr>
            <p:ph type="body" idx="1"/>
          </p:nvPr>
        </p:nvSpPr>
        <p:spPr bwMode="gray">
          <a:xfrm>
            <a:off x="239289" y="836712"/>
            <a:ext cx="11708301" cy="5617005"/>
          </a:xfrm>
          <a:prstGeom prst="rect">
            <a:avLst/>
          </a:prstGeom>
        </p:spPr>
        <p:txBody>
          <a:bodyPr vert="horz" lIns="119974" tIns="62386" rIns="119974" bIns="62386" rtlCol="0">
            <a:noAutofit/>
          </a:bodyPr>
          <a:lstStyle/>
          <a:p>
            <a:pPr marL="239947" marR="0" lvl="0" indent="-239947" defTabSz="1218936" latinLnBrk="0">
              <a:lnSpc>
                <a:spcPct val="100000"/>
              </a:lnSpc>
              <a:spcBef>
                <a:spcPts val="667"/>
              </a:spcBef>
              <a:buClr>
                <a:srgbClr val="002B62"/>
              </a:buClr>
              <a:buSzTx/>
              <a:tabLst/>
            </a:pPr>
            <a:r>
              <a:rPr kumimoji="1" lang="ja-JP" altLang="en-US" dirty="0"/>
              <a:t>マスター テキストの書式設定</a:t>
            </a:r>
          </a:p>
          <a:p>
            <a:pPr marL="479896" marR="0" lvl="1" indent="-239947" defTabSz="1218936" latinLnBrk="0">
              <a:lnSpc>
                <a:spcPct val="100000"/>
              </a:lnSpc>
              <a:spcBef>
                <a:spcPts val="667"/>
              </a:spcBef>
              <a:buClr>
                <a:srgbClr val="002B62"/>
              </a:buClr>
              <a:buSzTx/>
              <a:tabLst/>
            </a:pPr>
            <a:r>
              <a:rPr kumimoji="1" lang="ja-JP" altLang="en-US" dirty="0"/>
              <a:t>第</a:t>
            </a:r>
            <a:r>
              <a:rPr kumimoji="1" lang="en-US" altLang="ja-JP" dirty="0"/>
              <a:t>2</a:t>
            </a:r>
            <a:r>
              <a:rPr kumimoji="1" lang="ja-JP" altLang="en-US" dirty="0"/>
              <a:t>レベル</a:t>
            </a:r>
          </a:p>
          <a:p>
            <a:pPr marL="623865" marR="0" lvl="2" indent="-143969" defTabSz="1218936" latinLnBrk="0">
              <a:lnSpc>
                <a:spcPct val="100000"/>
              </a:lnSpc>
              <a:spcBef>
                <a:spcPts val="667"/>
              </a:spcBef>
              <a:buClr>
                <a:srgbClr val="002B62"/>
              </a:buClr>
              <a:buSzTx/>
              <a:tabLst/>
            </a:pPr>
            <a:r>
              <a:rPr kumimoji="1" lang="ja-JP" altLang="en-US" dirty="0"/>
              <a:t>第</a:t>
            </a:r>
            <a:r>
              <a:rPr kumimoji="1" lang="en-US" altLang="ja-JP" dirty="0"/>
              <a:t>3</a:t>
            </a:r>
            <a:r>
              <a:rPr kumimoji="1" lang="ja-JP" altLang="en-US" dirty="0"/>
              <a:t>レベル</a:t>
            </a:r>
          </a:p>
          <a:p>
            <a:pPr marL="767834" marR="0" lvl="3" indent="-143969" defTabSz="1218936" latinLnBrk="0">
              <a:lnSpc>
                <a:spcPct val="100000"/>
              </a:lnSpc>
              <a:spcBef>
                <a:spcPts val="667"/>
              </a:spcBef>
              <a:buClr>
                <a:srgbClr val="002B62"/>
              </a:buClr>
              <a:buSzTx/>
              <a:tabLst/>
            </a:pPr>
            <a:r>
              <a:rPr kumimoji="1" lang="ja-JP" altLang="en-US" dirty="0"/>
              <a:t>第</a:t>
            </a:r>
            <a:r>
              <a:rPr kumimoji="1" lang="en-US" altLang="ja-JP" dirty="0"/>
              <a:t>4</a:t>
            </a:r>
            <a:r>
              <a:rPr kumimoji="1" lang="ja-JP" altLang="en-US" dirty="0"/>
              <a:t>レベル</a:t>
            </a:r>
          </a:p>
        </p:txBody>
      </p:sp>
      <p:sp>
        <p:nvSpPr>
          <p:cNvPr id="10" name="PageNumber"/>
          <p:cNvSpPr txBox="1"/>
          <p:nvPr/>
        </p:nvSpPr>
        <p:spPr bwMode="gray">
          <a:xfrm>
            <a:off x="239289" y="6559965"/>
            <a:ext cx="1081336" cy="307200"/>
          </a:xfrm>
          <a:prstGeom prst="rect">
            <a:avLst/>
          </a:prstGeom>
          <a:noFill/>
        </p:spPr>
        <p:txBody>
          <a:bodyPr wrap="square" lIns="119974" tIns="0" rIns="0" bIns="0" rtlCol="0" anchor="ctr" anchorCtr="0">
            <a:noAutofit/>
          </a:bodyPr>
          <a:lstStyle/>
          <a:p>
            <a:pPr defTabSz="1218936" fontAlgn="base">
              <a:spcBef>
                <a:spcPct val="0"/>
              </a:spcBef>
              <a:spcAft>
                <a:spcPct val="0"/>
              </a:spcAft>
              <a:defRPr/>
            </a:pPr>
            <a:fld id="{8BB99341-3773-4AA0-9F9D-94F83AE5E06F}" type="slidenum">
              <a:rPr kumimoji="1" lang="en-US" altLang="ja-JP" sz="1100" smtClean="0">
                <a:solidFill>
                  <a:srgbClr val="FFFFFF"/>
                </a:solidFill>
              </a:rPr>
              <a:pPr defTabSz="1218936" fontAlgn="base">
                <a:spcBef>
                  <a:spcPct val="0"/>
                </a:spcBef>
                <a:spcAft>
                  <a:spcPct val="0"/>
                </a:spcAft>
                <a:defRPr/>
              </a:pPr>
              <a:t>‹#›</a:t>
            </a:fld>
            <a:endParaRPr kumimoji="1" lang="en-US" altLang="ja-JP" sz="1100" dirty="0">
              <a:solidFill>
                <a:srgbClr val="FFFFFF"/>
              </a:solidFill>
            </a:endParaRPr>
          </a:p>
        </p:txBody>
      </p:sp>
      <p:sp>
        <p:nvSpPr>
          <p:cNvPr id="11" name="Credit"/>
          <p:cNvSpPr txBox="1">
            <a:spLocks/>
          </p:cNvSpPr>
          <p:nvPr/>
        </p:nvSpPr>
        <p:spPr bwMode="gray">
          <a:xfrm>
            <a:off x="1295664" y="6559965"/>
            <a:ext cx="2877917" cy="30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3" tIns="60947" rIns="121893" bIns="60947" numCol="1" anchor="ctr" anchorCtr="0" compatLnSpc="1">
            <a:prstTxWarp prst="textNoShape">
              <a:avLst/>
            </a:prstTxWarp>
          </a:bodyPr>
          <a:lstStyle>
            <a:defPPr>
              <a:defRPr lang="ja-JP"/>
            </a:defPPr>
            <a:lvl1pPr algn="l" rtl="0" fontAlgn="base">
              <a:spcBef>
                <a:spcPct val="0"/>
              </a:spcBef>
              <a:spcAft>
                <a:spcPct val="0"/>
              </a:spcAft>
              <a:defRPr kumimoji="1" sz="800" b="1" kern="1200">
                <a:solidFill>
                  <a:schemeClr val="tx1"/>
                </a:solidFill>
                <a:latin typeface="Arial" charset="0"/>
                <a:ea typeface="HGP創英角ｺﾞｼｯｸUB" pitchFamily="50" charset="-128"/>
                <a:cs typeface="+mn-cs"/>
              </a:defRPr>
            </a:lvl1pPr>
            <a:lvl2pPr marL="457200" algn="l" rtl="0" fontAlgn="base">
              <a:spcBef>
                <a:spcPct val="0"/>
              </a:spcBef>
              <a:spcAft>
                <a:spcPct val="0"/>
              </a:spcAft>
              <a:defRPr kumimoji="1" kern="1200">
                <a:solidFill>
                  <a:schemeClr val="tx1"/>
                </a:solidFill>
                <a:latin typeface="Arial" charset="0"/>
                <a:ea typeface="HGP創英角ｺﾞｼｯｸUB" pitchFamily="50" charset="-128"/>
                <a:cs typeface="+mn-cs"/>
              </a:defRPr>
            </a:lvl2pPr>
            <a:lvl3pPr marL="914400" algn="l" rtl="0" fontAlgn="base">
              <a:spcBef>
                <a:spcPct val="0"/>
              </a:spcBef>
              <a:spcAft>
                <a:spcPct val="0"/>
              </a:spcAft>
              <a:defRPr kumimoji="1" kern="1200">
                <a:solidFill>
                  <a:schemeClr val="tx1"/>
                </a:solidFill>
                <a:latin typeface="Arial" charset="0"/>
                <a:ea typeface="HGP創英角ｺﾞｼｯｸUB" pitchFamily="50" charset="-128"/>
                <a:cs typeface="+mn-cs"/>
              </a:defRPr>
            </a:lvl3pPr>
            <a:lvl4pPr marL="1371600" algn="l" rtl="0" fontAlgn="base">
              <a:spcBef>
                <a:spcPct val="0"/>
              </a:spcBef>
              <a:spcAft>
                <a:spcPct val="0"/>
              </a:spcAft>
              <a:defRPr kumimoji="1" kern="1200">
                <a:solidFill>
                  <a:schemeClr val="tx1"/>
                </a:solidFill>
                <a:latin typeface="Arial" charset="0"/>
                <a:ea typeface="HGP創英角ｺﾞｼｯｸUB" pitchFamily="50" charset="-128"/>
                <a:cs typeface="+mn-cs"/>
              </a:defRPr>
            </a:lvl4pPr>
            <a:lvl5pPr marL="1828800" algn="l" rtl="0" fontAlgn="base">
              <a:spcBef>
                <a:spcPct val="0"/>
              </a:spcBef>
              <a:spcAft>
                <a:spcPct val="0"/>
              </a:spcAft>
              <a:defRPr kumimoji="1" kern="1200">
                <a:solidFill>
                  <a:schemeClr val="tx1"/>
                </a:solidFill>
                <a:latin typeface="Arial" charset="0"/>
                <a:ea typeface="HGP創英角ｺﾞｼｯｸUB" pitchFamily="50" charset="-128"/>
                <a:cs typeface="+mn-cs"/>
              </a:defRPr>
            </a:lvl5pPr>
            <a:lvl6pPr marL="2286000" algn="l" defTabSz="914400" rtl="0" eaLnBrk="1" latinLnBrk="0" hangingPunct="1">
              <a:defRPr kumimoji="1" kern="1200">
                <a:solidFill>
                  <a:schemeClr val="tx1"/>
                </a:solidFill>
                <a:latin typeface="Arial" charset="0"/>
                <a:ea typeface="HGP創英角ｺﾞｼｯｸUB" pitchFamily="50" charset="-128"/>
                <a:cs typeface="+mn-cs"/>
              </a:defRPr>
            </a:lvl6pPr>
            <a:lvl7pPr marL="2743200" algn="l" defTabSz="914400" rtl="0" eaLnBrk="1" latinLnBrk="0" hangingPunct="1">
              <a:defRPr kumimoji="1" kern="1200">
                <a:solidFill>
                  <a:schemeClr val="tx1"/>
                </a:solidFill>
                <a:latin typeface="Arial" charset="0"/>
                <a:ea typeface="HGP創英角ｺﾞｼｯｸUB" pitchFamily="50" charset="-128"/>
                <a:cs typeface="+mn-cs"/>
              </a:defRPr>
            </a:lvl7pPr>
            <a:lvl8pPr marL="3200400" algn="l" defTabSz="914400" rtl="0" eaLnBrk="1" latinLnBrk="0" hangingPunct="1">
              <a:defRPr kumimoji="1" kern="1200">
                <a:solidFill>
                  <a:schemeClr val="tx1"/>
                </a:solidFill>
                <a:latin typeface="Arial" charset="0"/>
                <a:ea typeface="HGP創英角ｺﾞｼｯｸUB" pitchFamily="50" charset="-128"/>
                <a:cs typeface="+mn-cs"/>
              </a:defRPr>
            </a:lvl8pPr>
            <a:lvl9pPr marL="3657600" algn="l" defTabSz="914400" rtl="0" eaLnBrk="1" latinLnBrk="0" hangingPunct="1">
              <a:defRPr kumimoji="1" kern="1200">
                <a:solidFill>
                  <a:schemeClr val="tx1"/>
                </a:solidFill>
                <a:latin typeface="Arial" charset="0"/>
                <a:ea typeface="HGP創英角ｺﾞｼｯｸUB" pitchFamily="50" charset="-128"/>
                <a:cs typeface="+mn-cs"/>
              </a:defRPr>
            </a:lvl9pPr>
          </a:lstStyle>
          <a:p>
            <a:pPr defTabSz="1218936"/>
            <a:r>
              <a:rPr lang="en-US" altLang="ja-JP" sz="1100" b="0" dirty="0">
                <a:solidFill>
                  <a:srgbClr val="FFFFFF"/>
                </a:solidFill>
                <a:latin typeface="メイリオ"/>
                <a:ea typeface="メイリオ"/>
              </a:rPr>
              <a:t>© NEC Corporation 2015</a:t>
            </a:r>
          </a:p>
        </p:txBody>
      </p:sp>
    </p:spTree>
    <p:extLst>
      <p:ext uri="{BB962C8B-B14F-4D97-AF65-F5344CB8AC3E}">
        <p14:creationId xmlns:p14="http://schemas.microsoft.com/office/powerpoint/2010/main" val="654157217"/>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 id="2147483961" r:id="rId12"/>
    <p:sldLayoutId id="2147483962" r:id="rId13"/>
    <p:sldLayoutId id="2147483963" r:id="rId14"/>
    <p:sldLayoutId id="2147483964" r:id="rId15"/>
    <p:sldLayoutId id="2147483965" r:id="rId16"/>
    <p:sldLayoutId id="2147483966" r:id="rId17"/>
    <p:sldLayoutId id="2147483967" r:id="rId18"/>
  </p:sldLayoutIdLst>
  <p:hf hdr="0" dt="0"/>
  <p:txStyles>
    <p:titleStyle>
      <a:lvl1pPr algn="l" rtl="0" eaLnBrk="0" fontAlgn="base" hangingPunct="0">
        <a:spcBef>
          <a:spcPct val="0"/>
        </a:spcBef>
        <a:spcAft>
          <a:spcPct val="0"/>
        </a:spcAft>
        <a:defRPr kumimoji="1" sz="3200" b="0">
          <a:solidFill>
            <a:schemeClr val="tx1"/>
          </a:solidFill>
          <a:latin typeface="+mj-lt"/>
          <a:ea typeface="+mj-ea"/>
          <a:cs typeface="+mj-cs"/>
        </a:defRPr>
      </a:lvl1pPr>
      <a:lvl2pPr algn="l" rtl="0" eaLnBrk="0" fontAlgn="base" hangingPunct="0">
        <a:spcBef>
          <a:spcPct val="0"/>
        </a:spcBef>
        <a:spcAft>
          <a:spcPct val="0"/>
        </a:spcAft>
        <a:defRPr kumimoji="1" sz="3700">
          <a:solidFill>
            <a:schemeClr val="tx1"/>
          </a:solidFill>
          <a:latin typeface="HGP創英角ｺﾞｼｯｸUB" pitchFamily="50" charset="-128"/>
          <a:ea typeface="ＭＳ Ｐゴシック" charset="-128"/>
        </a:defRPr>
      </a:lvl2pPr>
      <a:lvl3pPr algn="l" rtl="0" eaLnBrk="0" fontAlgn="base" hangingPunct="0">
        <a:spcBef>
          <a:spcPct val="0"/>
        </a:spcBef>
        <a:spcAft>
          <a:spcPct val="0"/>
        </a:spcAft>
        <a:defRPr kumimoji="1" sz="3700">
          <a:solidFill>
            <a:schemeClr val="tx1"/>
          </a:solidFill>
          <a:latin typeface="HGP創英角ｺﾞｼｯｸUB" pitchFamily="50" charset="-128"/>
          <a:ea typeface="ＭＳ Ｐゴシック" charset="-128"/>
        </a:defRPr>
      </a:lvl3pPr>
      <a:lvl4pPr algn="l" rtl="0" eaLnBrk="0" fontAlgn="base" hangingPunct="0">
        <a:spcBef>
          <a:spcPct val="0"/>
        </a:spcBef>
        <a:spcAft>
          <a:spcPct val="0"/>
        </a:spcAft>
        <a:defRPr kumimoji="1" sz="3700">
          <a:solidFill>
            <a:schemeClr val="tx1"/>
          </a:solidFill>
          <a:latin typeface="HGP創英角ｺﾞｼｯｸUB" pitchFamily="50" charset="-128"/>
          <a:ea typeface="ＭＳ Ｐゴシック" charset="-128"/>
        </a:defRPr>
      </a:lvl4pPr>
      <a:lvl5pPr algn="l" rtl="0" eaLnBrk="0" fontAlgn="base" hangingPunct="0">
        <a:spcBef>
          <a:spcPct val="0"/>
        </a:spcBef>
        <a:spcAft>
          <a:spcPct val="0"/>
        </a:spcAft>
        <a:defRPr kumimoji="1" sz="3700">
          <a:solidFill>
            <a:schemeClr val="tx1"/>
          </a:solidFill>
          <a:latin typeface="HGP創英角ｺﾞｼｯｸUB" pitchFamily="50" charset="-128"/>
          <a:ea typeface="ＭＳ Ｐゴシック" charset="-128"/>
        </a:defRPr>
      </a:lvl5pPr>
      <a:lvl6pPr marL="609468" algn="l" rtl="0" fontAlgn="base">
        <a:spcBef>
          <a:spcPct val="0"/>
        </a:spcBef>
        <a:spcAft>
          <a:spcPct val="0"/>
        </a:spcAft>
        <a:defRPr kumimoji="1" sz="3700">
          <a:solidFill>
            <a:schemeClr val="tx1"/>
          </a:solidFill>
          <a:latin typeface="HGP創英角ｺﾞｼｯｸUB" pitchFamily="50" charset="-128"/>
          <a:ea typeface="ＭＳ Ｐゴシック" charset="-128"/>
        </a:defRPr>
      </a:lvl6pPr>
      <a:lvl7pPr marL="1218936" algn="l" rtl="0" fontAlgn="base">
        <a:spcBef>
          <a:spcPct val="0"/>
        </a:spcBef>
        <a:spcAft>
          <a:spcPct val="0"/>
        </a:spcAft>
        <a:defRPr kumimoji="1" sz="3700">
          <a:solidFill>
            <a:schemeClr val="tx1"/>
          </a:solidFill>
          <a:latin typeface="HGP創英角ｺﾞｼｯｸUB" pitchFamily="50" charset="-128"/>
          <a:ea typeface="ＭＳ Ｐゴシック" charset="-128"/>
        </a:defRPr>
      </a:lvl7pPr>
      <a:lvl8pPr marL="1828404" algn="l" rtl="0" fontAlgn="base">
        <a:spcBef>
          <a:spcPct val="0"/>
        </a:spcBef>
        <a:spcAft>
          <a:spcPct val="0"/>
        </a:spcAft>
        <a:defRPr kumimoji="1" sz="3700">
          <a:solidFill>
            <a:schemeClr val="tx1"/>
          </a:solidFill>
          <a:latin typeface="HGP創英角ｺﾞｼｯｸUB" pitchFamily="50" charset="-128"/>
          <a:ea typeface="ＭＳ Ｐゴシック" charset="-128"/>
        </a:defRPr>
      </a:lvl8pPr>
      <a:lvl9pPr marL="2437872" algn="l" rtl="0" fontAlgn="base">
        <a:spcBef>
          <a:spcPct val="0"/>
        </a:spcBef>
        <a:spcAft>
          <a:spcPct val="0"/>
        </a:spcAft>
        <a:defRPr kumimoji="1" sz="3700">
          <a:solidFill>
            <a:schemeClr val="tx1"/>
          </a:solidFill>
          <a:latin typeface="HGP創英角ｺﾞｼｯｸUB" pitchFamily="50" charset="-128"/>
          <a:ea typeface="ＭＳ Ｐゴシック" charset="-128"/>
        </a:defRPr>
      </a:lvl9pPr>
    </p:titleStyle>
    <p:bodyStyle>
      <a:lvl1pPr marL="237015" indent="-237015" algn="l" rtl="0" eaLnBrk="0" fontAlgn="base" hangingPunct="0">
        <a:spcBef>
          <a:spcPct val="20000"/>
        </a:spcBef>
        <a:spcAft>
          <a:spcPct val="0"/>
        </a:spcAft>
        <a:buClr>
          <a:schemeClr val="accent6"/>
        </a:buClr>
        <a:buFont typeface="Arial" panose="020B0604020202020204" pitchFamily="34" charset="0"/>
        <a:buChar char="▌"/>
        <a:defRPr kumimoji="1" lang="ja-JP" altLang="en-US" sz="2700" b="0" i="0" u="none" strike="noStrike" kern="0" cap="none" spc="0" normalizeH="0" baseline="0" dirty="0" smtClean="0">
          <a:ln>
            <a:noFill/>
          </a:ln>
          <a:solidFill>
            <a:srgbClr val="000000"/>
          </a:solidFill>
          <a:effectLst/>
          <a:uLnTx/>
          <a:uFillTx/>
          <a:latin typeface="+mn-lt"/>
          <a:ea typeface="+mn-ea"/>
          <a:cs typeface="+mn-cs"/>
        </a:defRPr>
      </a:lvl1pPr>
      <a:lvl2pPr marL="143969" indent="-47990" algn="l" rtl="0" eaLnBrk="0" fontAlgn="base" hangingPunct="0">
        <a:spcBef>
          <a:spcPct val="20000"/>
        </a:spcBef>
        <a:spcAft>
          <a:spcPct val="0"/>
        </a:spcAft>
        <a:buClr>
          <a:schemeClr val="accent6"/>
        </a:buClr>
        <a:buFont typeface="Wingdings" pitchFamily="2" charset="2"/>
        <a:buChar char="l"/>
        <a:defRPr kumimoji="1" lang="ja-JP" altLang="en-US" sz="2100" b="0" i="0" u="none" strike="noStrike" kern="0" cap="none" spc="0" normalizeH="0" baseline="0" dirty="0" smtClean="0">
          <a:ln>
            <a:noFill/>
          </a:ln>
          <a:solidFill>
            <a:srgbClr val="000000"/>
          </a:solidFill>
          <a:effectLst/>
          <a:uLnTx/>
          <a:uFillTx/>
          <a:latin typeface="+mn-lt"/>
          <a:ea typeface="+mn-ea"/>
        </a:defRPr>
      </a:lvl2pPr>
      <a:lvl3pPr marL="860813" indent="-380917" algn="l" rtl="0" eaLnBrk="0" fontAlgn="base" hangingPunct="0">
        <a:spcBef>
          <a:spcPct val="20000"/>
        </a:spcBef>
        <a:spcAft>
          <a:spcPct val="0"/>
        </a:spcAft>
        <a:buClr>
          <a:schemeClr val="accent6"/>
        </a:buClr>
        <a:buFont typeface="Arial" panose="020B0604020202020204" pitchFamily="34" charset="0"/>
        <a:buChar char="•"/>
        <a:defRPr kumimoji="1" lang="ja-JP" altLang="en-US" sz="1900" b="0" i="0" u="none" strike="noStrike" kern="0" cap="none" spc="0" normalizeH="0" baseline="0" dirty="0" smtClean="0">
          <a:ln>
            <a:noFill/>
          </a:ln>
          <a:solidFill>
            <a:srgbClr val="000000"/>
          </a:solidFill>
          <a:effectLst/>
          <a:uLnTx/>
          <a:uFillTx/>
          <a:latin typeface="+mn-lt"/>
          <a:ea typeface="+mn-ea"/>
        </a:defRPr>
      </a:lvl3pPr>
      <a:lvl4pPr marL="852415" indent="-228551" algn="l" rtl="0" eaLnBrk="0" fontAlgn="base" hangingPunct="0">
        <a:spcBef>
          <a:spcPct val="20000"/>
        </a:spcBef>
        <a:spcAft>
          <a:spcPct val="0"/>
        </a:spcAft>
        <a:buClr>
          <a:schemeClr val="accent6"/>
        </a:buClr>
        <a:buFont typeface="Tahoma" pitchFamily="34" charset="0"/>
        <a:buChar char="–"/>
        <a:defRPr kumimoji="1" lang="ja-JP" altLang="en-US" sz="1600" b="0" i="0" u="none" strike="noStrike" kern="0" cap="none" spc="0" normalizeH="0" baseline="0" dirty="0" smtClean="0">
          <a:ln>
            <a:noFill/>
          </a:ln>
          <a:solidFill>
            <a:srgbClr val="000000"/>
          </a:solidFill>
          <a:effectLst/>
          <a:uLnTx/>
          <a:uFillTx/>
          <a:latin typeface="+mn-lt"/>
          <a:ea typeface="+mn-ea"/>
        </a:defRPr>
      </a:lvl4pPr>
      <a:lvl5pPr marL="984037" indent="706814" algn="l" rtl="0" eaLnBrk="0" fontAlgn="base" hangingPunct="0">
        <a:spcBef>
          <a:spcPct val="20000"/>
        </a:spcBef>
        <a:spcAft>
          <a:spcPct val="0"/>
        </a:spcAft>
        <a:buClr>
          <a:schemeClr val="accent6"/>
        </a:buClr>
        <a:buChar char="≫"/>
        <a:defRPr kumimoji="1" sz="1600" b="0">
          <a:solidFill>
            <a:schemeClr val="tx1"/>
          </a:solidFill>
          <a:latin typeface="+mj-lt"/>
          <a:ea typeface="+mn-ea"/>
        </a:defRPr>
      </a:lvl5pPr>
      <a:lvl6pPr marL="3352073" indent="-304735" algn="l" rtl="0" fontAlgn="base">
        <a:spcBef>
          <a:spcPct val="20000"/>
        </a:spcBef>
        <a:spcAft>
          <a:spcPct val="0"/>
        </a:spcAft>
        <a:buChar char="≫"/>
        <a:defRPr kumimoji="1" sz="2700">
          <a:solidFill>
            <a:schemeClr val="tx1"/>
          </a:solidFill>
          <a:latin typeface="Arial" charset="0"/>
          <a:ea typeface="+mn-ea"/>
        </a:defRPr>
      </a:lvl6pPr>
      <a:lvl7pPr marL="3961541" indent="-304735" algn="l" rtl="0" fontAlgn="base">
        <a:spcBef>
          <a:spcPct val="20000"/>
        </a:spcBef>
        <a:spcAft>
          <a:spcPct val="0"/>
        </a:spcAft>
        <a:buChar char="≫"/>
        <a:defRPr kumimoji="1" sz="2700">
          <a:solidFill>
            <a:schemeClr val="tx1"/>
          </a:solidFill>
          <a:latin typeface="Arial" charset="0"/>
          <a:ea typeface="+mn-ea"/>
        </a:defRPr>
      </a:lvl7pPr>
      <a:lvl8pPr marL="4571009" indent="-304735" algn="l" rtl="0" fontAlgn="base">
        <a:spcBef>
          <a:spcPct val="20000"/>
        </a:spcBef>
        <a:spcAft>
          <a:spcPct val="0"/>
        </a:spcAft>
        <a:buChar char="≫"/>
        <a:defRPr kumimoji="1" sz="2700">
          <a:solidFill>
            <a:schemeClr val="tx1"/>
          </a:solidFill>
          <a:latin typeface="Arial" charset="0"/>
          <a:ea typeface="+mn-ea"/>
        </a:defRPr>
      </a:lvl8pPr>
      <a:lvl9pPr marL="5180477" indent="-304735" algn="l" rtl="0" fontAlgn="base">
        <a:spcBef>
          <a:spcPct val="20000"/>
        </a:spcBef>
        <a:spcAft>
          <a:spcPct val="0"/>
        </a:spcAft>
        <a:buChar char="≫"/>
        <a:defRPr kumimoji="1" sz="2700">
          <a:solidFill>
            <a:schemeClr val="tx1"/>
          </a:solidFill>
          <a:latin typeface="Arial" charset="0"/>
          <a:ea typeface="+mn-ea"/>
        </a:defRPr>
      </a:lvl9pPr>
    </p:bodyStyle>
    <p:otherStyle>
      <a:defPPr>
        <a:defRPr lang="ja-JP"/>
      </a:defPPr>
      <a:lvl1pPr marL="0" algn="l" defTabSz="1218936" rtl="0" eaLnBrk="1" latinLnBrk="0" hangingPunct="1">
        <a:defRPr kumimoji="1" sz="2400" kern="1200">
          <a:solidFill>
            <a:schemeClr val="tx1"/>
          </a:solidFill>
          <a:latin typeface="+mn-lt"/>
          <a:ea typeface="+mn-ea"/>
          <a:cs typeface="+mn-cs"/>
        </a:defRPr>
      </a:lvl1pPr>
      <a:lvl2pPr marL="609468" algn="l" defTabSz="1218936" rtl="0" eaLnBrk="1" latinLnBrk="0" hangingPunct="1">
        <a:defRPr kumimoji="1" sz="2400" kern="1200">
          <a:solidFill>
            <a:schemeClr val="tx1"/>
          </a:solidFill>
          <a:latin typeface="+mn-lt"/>
          <a:ea typeface="+mn-ea"/>
          <a:cs typeface="+mn-cs"/>
        </a:defRPr>
      </a:lvl2pPr>
      <a:lvl3pPr marL="1218936" algn="l" defTabSz="1218936" rtl="0" eaLnBrk="1" latinLnBrk="0" hangingPunct="1">
        <a:defRPr kumimoji="1" sz="2400" kern="1200">
          <a:solidFill>
            <a:schemeClr val="tx1"/>
          </a:solidFill>
          <a:latin typeface="+mn-lt"/>
          <a:ea typeface="+mn-ea"/>
          <a:cs typeface="+mn-cs"/>
        </a:defRPr>
      </a:lvl3pPr>
      <a:lvl4pPr marL="1828404" algn="l" defTabSz="1218936" rtl="0" eaLnBrk="1" latinLnBrk="0" hangingPunct="1">
        <a:defRPr kumimoji="1" sz="2400" kern="1200">
          <a:solidFill>
            <a:schemeClr val="tx1"/>
          </a:solidFill>
          <a:latin typeface="+mn-lt"/>
          <a:ea typeface="+mn-ea"/>
          <a:cs typeface="+mn-cs"/>
        </a:defRPr>
      </a:lvl4pPr>
      <a:lvl5pPr marL="2437872" algn="l" defTabSz="1218936" rtl="0" eaLnBrk="1" latinLnBrk="0" hangingPunct="1">
        <a:defRPr kumimoji="1" sz="2400" kern="1200">
          <a:solidFill>
            <a:schemeClr val="tx1"/>
          </a:solidFill>
          <a:latin typeface="+mn-lt"/>
          <a:ea typeface="+mn-ea"/>
          <a:cs typeface="+mn-cs"/>
        </a:defRPr>
      </a:lvl5pPr>
      <a:lvl6pPr marL="3047340" algn="l" defTabSz="1218936" rtl="0" eaLnBrk="1" latinLnBrk="0" hangingPunct="1">
        <a:defRPr kumimoji="1" sz="2400" kern="1200">
          <a:solidFill>
            <a:schemeClr val="tx1"/>
          </a:solidFill>
          <a:latin typeface="+mn-lt"/>
          <a:ea typeface="+mn-ea"/>
          <a:cs typeface="+mn-cs"/>
        </a:defRPr>
      </a:lvl6pPr>
      <a:lvl7pPr marL="3656808" algn="l" defTabSz="1218936" rtl="0" eaLnBrk="1" latinLnBrk="0" hangingPunct="1">
        <a:defRPr kumimoji="1" sz="2400" kern="1200">
          <a:solidFill>
            <a:schemeClr val="tx1"/>
          </a:solidFill>
          <a:latin typeface="+mn-lt"/>
          <a:ea typeface="+mn-ea"/>
          <a:cs typeface="+mn-cs"/>
        </a:defRPr>
      </a:lvl7pPr>
      <a:lvl8pPr marL="4266275" algn="l" defTabSz="1218936" rtl="0" eaLnBrk="1" latinLnBrk="0" hangingPunct="1">
        <a:defRPr kumimoji="1" sz="2400" kern="1200">
          <a:solidFill>
            <a:schemeClr val="tx1"/>
          </a:solidFill>
          <a:latin typeface="+mn-lt"/>
          <a:ea typeface="+mn-ea"/>
          <a:cs typeface="+mn-cs"/>
        </a:defRPr>
      </a:lvl8pPr>
      <a:lvl9pPr marL="4875744" algn="l" defTabSz="1218936" rtl="0" eaLnBrk="1" latinLnBrk="0" hangingPunct="1">
        <a:defRPr kumimoji="1"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5" name="Foote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bwMode="ltGray">
          <a:xfrm>
            <a:off x="0" y="6558380"/>
            <a:ext cx="12193624" cy="304920"/>
          </a:xfrm>
          <a:prstGeom prst="rect">
            <a:avLst/>
          </a:prstGeom>
        </p:spPr>
      </p:pic>
      <p:sp>
        <p:nvSpPr>
          <p:cNvPr id="2" name="タイトル プレースホルダー"/>
          <p:cNvSpPr>
            <a:spLocks noGrp="1"/>
          </p:cNvSpPr>
          <p:nvPr>
            <p:ph type="title"/>
          </p:nvPr>
        </p:nvSpPr>
        <p:spPr bwMode="gray">
          <a:xfrm>
            <a:off x="239288" y="38400"/>
            <a:ext cx="11708300" cy="624000"/>
          </a:xfrm>
          <a:prstGeom prst="rect">
            <a:avLst/>
          </a:prstGeom>
        </p:spPr>
        <p:txBody>
          <a:bodyPr vert="horz" lIns="121899" tIns="47992" rIns="121899" bIns="0" rtlCol="0" anchor="ctr">
            <a:normAutofit/>
          </a:bodyPr>
          <a:lstStyle/>
          <a:p>
            <a:r>
              <a:rPr kumimoji="1" lang="ja-JP" altLang="en-US" dirty="0"/>
              <a:t>マスター タイトルの書式設定</a:t>
            </a:r>
          </a:p>
        </p:txBody>
      </p:sp>
      <p:sp>
        <p:nvSpPr>
          <p:cNvPr id="3" name="テキスト プレースホルダー"/>
          <p:cNvSpPr>
            <a:spLocks noGrp="1"/>
          </p:cNvSpPr>
          <p:nvPr>
            <p:ph type="body" idx="1"/>
          </p:nvPr>
        </p:nvSpPr>
        <p:spPr bwMode="gray">
          <a:xfrm>
            <a:off x="239288" y="836712"/>
            <a:ext cx="11708301" cy="5617005"/>
          </a:xfrm>
          <a:prstGeom prst="rect">
            <a:avLst/>
          </a:prstGeom>
        </p:spPr>
        <p:txBody>
          <a:bodyPr vert="horz" lIns="119979" tIns="62389" rIns="119979" bIns="62389" rtlCol="0">
            <a:noAutofit/>
          </a:bodyPr>
          <a:lstStyle/>
          <a:p>
            <a:pPr marL="239958" marR="0" lvl="0" indent="-239958" defTabSz="1218987" latinLnBrk="0">
              <a:lnSpc>
                <a:spcPct val="100000"/>
              </a:lnSpc>
              <a:spcBef>
                <a:spcPts val="667"/>
              </a:spcBef>
              <a:buClr>
                <a:srgbClr val="002B62"/>
              </a:buClr>
              <a:buSzTx/>
              <a:tabLst/>
            </a:pPr>
            <a:r>
              <a:rPr kumimoji="1" lang="ja-JP" altLang="en-US" dirty="0"/>
              <a:t>マスター テキストの書式設定</a:t>
            </a:r>
          </a:p>
          <a:p>
            <a:pPr marL="479916" marR="0" lvl="1" indent="-239958" defTabSz="1218987" latinLnBrk="0">
              <a:lnSpc>
                <a:spcPct val="100000"/>
              </a:lnSpc>
              <a:spcBef>
                <a:spcPts val="667"/>
              </a:spcBef>
              <a:buClr>
                <a:srgbClr val="002B62"/>
              </a:buClr>
              <a:buSzTx/>
              <a:tabLst/>
            </a:pPr>
            <a:r>
              <a:rPr kumimoji="1" lang="ja-JP" altLang="en-US" dirty="0"/>
              <a:t>第</a:t>
            </a:r>
            <a:r>
              <a:rPr kumimoji="1" lang="en-US" altLang="ja-JP" dirty="0"/>
              <a:t>2</a:t>
            </a:r>
            <a:r>
              <a:rPr kumimoji="1" lang="ja-JP" altLang="en-US" dirty="0"/>
              <a:t>レベル</a:t>
            </a:r>
          </a:p>
          <a:p>
            <a:pPr marL="623891" marR="0" lvl="2" indent="-143975" defTabSz="1218987" latinLnBrk="0">
              <a:lnSpc>
                <a:spcPct val="100000"/>
              </a:lnSpc>
              <a:spcBef>
                <a:spcPts val="667"/>
              </a:spcBef>
              <a:buClr>
                <a:srgbClr val="002B62"/>
              </a:buClr>
              <a:buSzTx/>
              <a:tabLst/>
            </a:pPr>
            <a:r>
              <a:rPr kumimoji="1" lang="ja-JP" altLang="en-US" dirty="0"/>
              <a:t>第</a:t>
            </a:r>
            <a:r>
              <a:rPr kumimoji="1" lang="en-US" altLang="ja-JP" dirty="0"/>
              <a:t>3</a:t>
            </a:r>
            <a:r>
              <a:rPr kumimoji="1" lang="ja-JP" altLang="en-US" dirty="0"/>
              <a:t>レベル</a:t>
            </a:r>
          </a:p>
          <a:p>
            <a:pPr marL="767866" marR="0" lvl="3" indent="-143975" defTabSz="1218987" latinLnBrk="0">
              <a:lnSpc>
                <a:spcPct val="100000"/>
              </a:lnSpc>
              <a:spcBef>
                <a:spcPts val="667"/>
              </a:spcBef>
              <a:buClr>
                <a:srgbClr val="002B62"/>
              </a:buClr>
              <a:buSzTx/>
              <a:tabLst/>
            </a:pPr>
            <a:r>
              <a:rPr kumimoji="1" lang="ja-JP" altLang="en-US" dirty="0"/>
              <a:t>第</a:t>
            </a:r>
            <a:r>
              <a:rPr kumimoji="1" lang="en-US" altLang="ja-JP" dirty="0"/>
              <a:t>4</a:t>
            </a:r>
            <a:r>
              <a:rPr kumimoji="1" lang="ja-JP" altLang="en-US" dirty="0"/>
              <a:t>レベル</a:t>
            </a:r>
          </a:p>
        </p:txBody>
      </p:sp>
      <p:sp>
        <p:nvSpPr>
          <p:cNvPr id="10" name="PageNumber"/>
          <p:cNvSpPr txBox="1"/>
          <p:nvPr/>
        </p:nvSpPr>
        <p:spPr bwMode="gray">
          <a:xfrm>
            <a:off x="239288" y="6559965"/>
            <a:ext cx="1081336" cy="307200"/>
          </a:xfrm>
          <a:prstGeom prst="rect">
            <a:avLst/>
          </a:prstGeom>
          <a:noFill/>
        </p:spPr>
        <p:txBody>
          <a:bodyPr wrap="square" lIns="119979" tIns="0" rIns="0" bIns="0" rtlCol="0" anchor="ctr" anchorCtr="0">
            <a:noAutofit/>
          </a:bodyPr>
          <a:lstStyle/>
          <a:p>
            <a:pPr defTabSz="1218987" fontAlgn="base">
              <a:spcBef>
                <a:spcPct val="0"/>
              </a:spcBef>
              <a:spcAft>
                <a:spcPct val="0"/>
              </a:spcAft>
              <a:defRPr/>
            </a:pPr>
            <a:fld id="{8BB99341-3773-4AA0-9F9D-94F83AE5E06F}" type="slidenum">
              <a:rPr kumimoji="1" lang="en-US" altLang="ja-JP" sz="1100" smtClean="0">
                <a:solidFill>
                  <a:srgbClr val="FFFFFF"/>
                </a:solidFill>
              </a:rPr>
              <a:pPr defTabSz="1218987" fontAlgn="base">
                <a:spcBef>
                  <a:spcPct val="0"/>
                </a:spcBef>
                <a:spcAft>
                  <a:spcPct val="0"/>
                </a:spcAft>
                <a:defRPr/>
              </a:pPr>
              <a:t>‹#›</a:t>
            </a:fld>
            <a:endParaRPr kumimoji="1" lang="en-US" altLang="ja-JP" sz="1100" dirty="0">
              <a:solidFill>
                <a:srgbClr val="FFFFFF"/>
              </a:solidFill>
            </a:endParaRPr>
          </a:p>
        </p:txBody>
      </p:sp>
      <p:sp>
        <p:nvSpPr>
          <p:cNvPr id="11" name="Credit"/>
          <p:cNvSpPr txBox="1">
            <a:spLocks/>
          </p:cNvSpPr>
          <p:nvPr/>
        </p:nvSpPr>
        <p:spPr bwMode="gray">
          <a:xfrm>
            <a:off x="1295663" y="6559965"/>
            <a:ext cx="2877917" cy="30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899" tIns="60949" rIns="121899" bIns="60949" numCol="1" anchor="ctr" anchorCtr="0" compatLnSpc="1">
            <a:prstTxWarp prst="textNoShape">
              <a:avLst/>
            </a:prstTxWarp>
          </a:bodyPr>
          <a:lstStyle>
            <a:defPPr>
              <a:defRPr lang="ja-JP"/>
            </a:defPPr>
            <a:lvl1pPr algn="l" rtl="0" fontAlgn="base">
              <a:spcBef>
                <a:spcPct val="0"/>
              </a:spcBef>
              <a:spcAft>
                <a:spcPct val="0"/>
              </a:spcAft>
              <a:defRPr kumimoji="1" sz="800" b="1" kern="1200">
                <a:solidFill>
                  <a:schemeClr val="tx1"/>
                </a:solidFill>
                <a:latin typeface="Arial" charset="0"/>
                <a:ea typeface="HGP創英角ｺﾞｼｯｸUB" pitchFamily="50" charset="-128"/>
                <a:cs typeface="+mn-cs"/>
              </a:defRPr>
            </a:lvl1pPr>
            <a:lvl2pPr marL="457200" algn="l" rtl="0" fontAlgn="base">
              <a:spcBef>
                <a:spcPct val="0"/>
              </a:spcBef>
              <a:spcAft>
                <a:spcPct val="0"/>
              </a:spcAft>
              <a:defRPr kumimoji="1" kern="1200">
                <a:solidFill>
                  <a:schemeClr val="tx1"/>
                </a:solidFill>
                <a:latin typeface="Arial" charset="0"/>
                <a:ea typeface="HGP創英角ｺﾞｼｯｸUB" pitchFamily="50" charset="-128"/>
                <a:cs typeface="+mn-cs"/>
              </a:defRPr>
            </a:lvl2pPr>
            <a:lvl3pPr marL="914400" algn="l" rtl="0" fontAlgn="base">
              <a:spcBef>
                <a:spcPct val="0"/>
              </a:spcBef>
              <a:spcAft>
                <a:spcPct val="0"/>
              </a:spcAft>
              <a:defRPr kumimoji="1" kern="1200">
                <a:solidFill>
                  <a:schemeClr val="tx1"/>
                </a:solidFill>
                <a:latin typeface="Arial" charset="0"/>
                <a:ea typeface="HGP創英角ｺﾞｼｯｸUB" pitchFamily="50" charset="-128"/>
                <a:cs typeface="+mn-cs"/>
              </a:defRPr>
            </a:lvl3pPr>
            <a:lvl4pPr marL="1371600" algn="l" rtl="0" fontAlgn="base">
              <a:spcBef>
                <a:spcPct val="0"/>
              </a:spcBef>
              <a:spcAft>
                <a:spcPct val="0"/>
              </a:spcAft>
              <a:defRPr kumimoji="1" kern="1200">
                <a:solidFill>
                  <a:schemeClr val="tx1"/>
                </a:solidFill>
                <a:latin typeface="Arial" charset="0"/>
                <a:ea typeface="HGP創英角ｺﾞｼｯｸUB" pitchFamily="50" charset="-128"/>
                <a:cs typeface="+mn-cs"/>
              </a:defRPr>
            </a:lvl4pPr>
            <a:lvl5pPr marL="1828800" algn="l" rtl="0" fontAlgn="base">
              <a:spcBef>
                <a:spcPct val="0"/>
              </a:spcBef>
              <a:spcAft>
                <a:spcPct val="0"/>
              </a:spcAft>
              <a:defRPr kumimoji="1" kern="1200">
                <a:solidFill>
                  <a:schemeClr val="tx1"/>
                </a:solidFill>
                <a:latin typeface="Arial" charset="0"/>
                <a:ea typeface="HGP創英角ｺﾞｼｯｸUB" pitchFamily="50" charset="-128"/>
                <a:cs typeface="+mn-cs"/>
              </a:defRPr>
            </a:lvl5pPr>
            <a:lvl6pPr marL="2286000" algn="l" defTabSz="914400" rtl="0" eaLnBrk="1" latinLnBrk="0" hangingPunct="1">
              <a:defRPr kumimoji="1" kern="1200">
                <a:solidFill>
                  <a:schemeClr val="tx1"/>
                </a:solidFill>
                <a:latin typeface="Arial" charset="0"/>
                <a:ea typeface="HGP創英角ｺﾞｼｯｸUB" pitchFamily="50" charset="-128"/>
                <a:cs typeface="+mn-cs"/>
              </a:defRPr>
            </a:lvl6pPr>
            <a:lvl7pPr marL="2743200" algn="l" defTabSz="914400" rtl="0" eaLnBrk="1" latinLnBrk="0" hangingPunct="1">
              <a:defRPr kumimoji="1" kern="1200">
                <a:solidFill>
                  <a:schemeClr val="tx1"/>
                </a:solidFill>
                <a:latin typeface="Arial" charset="0"/>
                <a:ea typeface="HGP創英角ｺﾞｼｯｸUB" pitchFamily="50" charset="-128"/>
                <a:cs typeface="+mn-cs"/>
              </a:defRPr>
            </a:lvl7pPr>
            <a:lvl8pPr marL="3200400" algn="l" defTabSz="914400" rtl="0" eaLnBrk="1" latinLnBrk="0" hangingPunct="1">
              <a:defRPr kumimoji="1" kern="1200">
                <a:solidFill>
                  <a:schemeClr val="tx1"/>
                </a:solidFill>
                <a:latin typeface="Arial" charset="0"/>
                <a:ea typeface="HGP創英角ｺﾞｼｯｸUB" pitchFamily="50" charset="-128"/>
                <a:cs typeface="+mn-cs"/>
              </a:defRPr>
            </a:lvl8pPr>
            <a:lvl9pPr marL="3657600" algn="l" defTabSz="914400" rtl="0" eaLnBrk="1" latinLnBrk="0" hangingPunct="1">
              <a:defRPr kumimoji="1" kern="1200">
                <a:solidFill>
                  <a:schemeClr val="tx1"/>
                </a:solidFill>
                <a:latin typeface="Arial" charset="0"/>
                <a:ea typeface="HGP創英角ｺﾞｼｯｸUB" pitchFamily="50" charset="-128"/>
                <a:cs typeface="+mn-cs"/>
              </a:defRPr>
            </a:lvl9pPr>
          </a:lstStyle>
          <a:p>
            <a:pPr defTabSz="1218987"/>
            <a:r>
              <a:rPr lang="en-US" altLang="ja-JP" sz="1100" b="0" dirty="0">
                <a:solidFill>
                  <a:srgbClr val="FFFFFF"/>
                </a:solidFill>
                <a:latin typeface="メイリオ"/>
                <a:ea typeface="メイリオ"/>
              </a:rPr>
              <a:t>© NEC Corporation 2015</a:t>
            </a:r>
          </a:p>
        </p:txBody>
      </p:sp>
    </p:spTree>
    <p:extLst>
      <p:ext uri="{BB962C8B-B14F-4D97-AF65-F5344CB8AC3E}">
        <p14:creationId xmlns:p14="http://schemas.microsoft.com/office/powerpoint/2010/main" val="654157217"/>
      </p:ext>
    </p:extLst>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 id="2147483980" r:id="rId12"/>
    <p:sldLayoutId id="2147483981" r:id="rId13"/>
    <p:sldLayoutId id="2147483982" r:id="rId14"/>
    <p:sldLayoutId id="2147483983" r:id="rId15"/>
    <p:sldLayoutId id="2147483984" r:id="rId16"/>
    <p:sldLayoutId id="2147483985" r:id="rId17"/>
    <p:sldLayoutId id="2147483986" r:id="rId18"/>
  </p:sldLayoutIdLst>
  <p:hf hdr="0" dt="0"/>
  <p:txStyles>
    <p:titleStyle>
      <a:lvl1pPr algn="l" rtl="0" eaLnBrk="0" fontAlgn="base" hangingPunct="0">
        <a:spcBef>
          <a:spcPct val="0"/>
        </a:spcBef>
        <a:spcAft>
          <a:spcPct val="0"/>
        </a:spcAft>
        <a:defRPr kumimoji="1" sz="3200" b="0">
          <a:solidFill>
            <a:schemeClr val="tx1"/>
          </a:solidFill>
          <a:latin typeface="+mj-lt"/>
          <a:ea typeface="+mj-ea"/>
          <a:cs typeface="+mj-cs"/>
        </a:defRPr>
      </a:lvl1pPr>
      <a:lvl2pPr algn="l" rtl="0" eaLnBrk="0" fontAlgn="base" hangingPunct="0">
        <a:spcBef>
          <a:spcPct val="0"/>
        </a:spcBef>
        <a:spcAft>
          <a:spcPct val="0"/>
        </a:spcAft>
        <a:defRPr kumimoji="1" sz="3700">
          <a:solidFill>
            <a:schemeClr val="tx1"/>
          </a:solidFill>
          <a:latin typeface="HGP創英角ｺﾞｼｯｸUB" pitchFamily="50" charset="-128"/>
          <a:ea typeface="ＭＳ Ｐゴシック" charset="-128"/>
        </a:defRPr>
      </a:lvl2pPr>
      <a:lvl3pPr algn="l" rtl="0" eaLnBrk="0" fontAlgn="base" hangingPunct="0">
        <a:spcBef>
          <a:spcPct val="0"/>
        </a:spcBef>
        <a:spcAft>
          <a:spcPct val="0"/>
        </a:spcAft>
        <a:defRPr kumimoji="1" sz="3700">
          <a:solidFill>
            <a:schemeClr val="tx1"/>
          </a:solidFill>
          <a:latin typeface="HGP創英角ｺﾞｼｯｸUB" pitchFamily="50" charset="-128"/>
          <a:ea typeface="ＭＳ Ｐゴシック" charset="-128"/>
        </a:defRPr>
      </a:lvl3pPr>
      <a:lvl4pPr algn="l" rtl="0" eaLnBrk="0" fontAlgn="base" hangingPunct="0">
        <a:spcBef>
          <a:spcPct val="0"/>
        </a:spcBef>
        <a:spcAft>
          <a:spcPct val="0"/>
        </a:spcAft>
        <a:defRPr kumimoji="1" sz="3700">
          <a:solidFill>
            <a:schemeClr val="tx1"/>
          </a:solidFill>
          <a:latin typeface="HGP創英角ｺﾞｼｯｸUB" pitchFamily="50" charset="-128"/>
          <a:ea typeface="ＭＳ Ｐゴシック" charset="-128"/>
        </a:defRPr>
      </a:lvl4pPr>
      <a:lvl5pPr algn="l" rtl="0" eaLnBrk="0" fontAlgn="base" hangingPunct="0">
        <a:spcBef>
          <a:spcPct val="0"/>
        </a:spcBef>
        <a:spcAft>
          <a:spcPct val="0"/>
        </a:spcAft>
        <a:defRPr kumimoji="1" sz="3700">
          <a:solidFill>
            <a:schemeClr val="tx1"/>
          </a:solidFill>
          <a:latin typeface="HGP創英角ｺﾞｼｯｸUB" pitchFamily="50" charset="-128"/>
          <a:ea typeface="ＭＳ Ｐゴシック" charset="-128"/>
        </a:defRPr>
      </a:lvl5pPr>
      <a:lvl6pPr marL="609493" algn="l" rtl="0" fontAlgn="base">
        <a:spcBef>
          <a:spcPct val="0"/>
        </a:spcBef>
        <a:spcAft>
          <a:spcPct val="0"/>
        </a:spcAft>
        <a:defRPr kumimoji="1" sz="3700">
          <a:solidFill>
            <a:schemeClr val="tx1"/>
          </a:solidFill>
          <a:latin typeface="HGP創英角ｺﾞｼｯｸUB" pitchFamily="50" charset="-128"/>
          <a:ea typeface="ＭＳ Ｐゴシック" charset="-128"/>
        </a:defRPr>
      </a:lvl6pPr>
      <a:lvl7pPr marL="1218987" algn="l" rtl="0" fontAlgn="base">
        <a:spcBef>
          <a:spcPct val="0"/>
        </a:spcBef>
        <a:spcAft>
          <a:spcPct val="0"/>
        </a:spcAft>
        <a:defRPr kumimoji="1" sz="3700">
          <a:solidFill>
            <a:schemeClr val="tx1"/>
          </a:solidFill>
          <a:latin typeface="HGP創英角ｺﾞｼｯｸUB" pitchFamily="50" charset="-128"/>
          <a:ea typeface="ＭＳ Ｐゴシック" charset="-128"/>
        </a:defRPr>
      </a:lvl7pPr>
      <a:lvl8pPr marL="1828480" algn="l" rtl="0" fontAlgn="base">
        <a:spcBef>
          <a:spcPct val="0"/>
        </a:spcBef>
        <a:spcAft>
          <a:spcPct val="0"/>
        </a:spcAft>
        <a:defRPr kumimoji="1" sz="3700">
          <a:solidFill>
            <a:schemeClr val="tx1"/>
          </a:solidFill>
          <a:latin typeface="HGP創英角ｺﾞｼｯｸUB" pitchFamily="50" charset="-128"/>
          <a:ea typeface="ＭＳ Ｐゴシック" charset="-128"/>
        </a:defRPr>
      </a:lvl8pPr>
      <a:lvl9pPr marL="2437973" algn="l" rtl="0" fontAlgn="base">
        <a:spcBef>
          <a:spcPct val="0"/>
        </a:spcBef>
        <a:spcAft>
          <a:spcPct val="0"/>
        </a:spcAft>
        <a:defRPr kumimoji="1" sz="3700">
          <a:solidFill>
            <a:schemeClr val="tx1"/>
          </a:solidFill>
          <a:latin typeface="HGP創英角ｺﾞｼｯｸUB" pitchFamily="50" charset="-128"/>
          <a:ea typeface="ＭＳ Ｐゴシック" charset="-128"/>
        </a:defRPr>
      </a:lvl9pPr>
    </p:titleStyle>
    <p:bodyStyle>
      <a:lvl1pPr marL="237025" indent="-237025" algn="l" rtl="0" eaLnBrk="0" fontAlgn="base" hangingPunct="0">
        <a:spcBef>
          <a:spcPct val="20000"/>
        </a:spcBef>
        <a:spcAft>
          <a:spcPct val="0"/>
        </a:spcAft>
        <a:buClr>
          <a:schemeClr val="accent6"/>
        </a:buClr>
        <a:buFont typeface="Arial" panose="020B0604020202020204" pitchFamily="34" charset="0"/>
        <a:buChar char="▌"/>
        <a:defRPr kumimoji="1" lang="ja-JP" altLang="en-US" sz="2700" b="0" i="0" u="none" strike="noStrike" kern="0" cap="none" spc="0" normalizeH="0" baseline="0" dirty="0" smtClean="0">
          <a:ln>
            <a:noFill/>
          </a:ln>
          <a:solidFill>
            <a:srgbClr val="000000"/>
          </a:solidFill>
          <a:effectLst/>
          <a:uLnTx/>
          <a:uFillTx/>
          <a:latin typeface="+mn-lt"/>
          <a:ea typeface="+mn-ea"/>
          <a:cs typeface="+mn-cs"/>
        </a:defRPr>
      </a:lvl1pPr>
      <a:lvl2pPr marL="143975" indent="-47992" algn="l" rtl="0" eaLnBrk="0" fontAlgn="base" hangingPunct="0">
        <a:spcBef>
          <a:spcPct val="20000"/>
        </a:spcBef>
        <a:spcAft>
          <a:spcPct val="0"/>
        </a:spcAft>
        <a:buClr>
          <a:schemeClr val="accent6"/>
        </a:buClr>
        <a:buFont typeface="Wingdings" pitchFamily="2" charset="2"/>
        <a:buChar char="l"/>
        <a:defRPr kumimoji="1" lang="ja-JP" altLang="en-US" sz="2100" b="0" i="0" u="none" strike="noStrike" kern="0" cap="none" spc="0" normalizeH="0" baseline="0" dirty="0" smtClean="0">
          <a:ln>
            <a:noFill/>
          </a:ln>
          <a:solidFill>
            <a:srgbClr val="000000"/>
          </a:solidFill>
          <a:effectLst/>
          <a:uLnTx/>
          <a:uFillTx/>
          <a:latin typeface="+mn-lt"/>
          <a:ea typeface="+mn-ea"/>
        </a:defRPr>
      </a:lvl2pPr>
      <a:lvl3pPr marL="860849" indent="-380933" algn="l" rtl="0" eaLnBrk="0" fontAlgn="base" hangingPunct="0">
        <a:spcBef>
          <a:spcPct val="20000"/>
        </a:spcBef>
        <a:spcAft>
          <a:spcPct val="0"/>
        </a:spcAft>
        <a:buClr>
          <a:schemeClr val="accent6"/>
        </a:buClr>
        <a:buFont typeface="Arial" panose="020B0604020202020204" pitchFamily="34" charset="0"/>
        <a:buChar char="•"/>
        <a:defRPr kumimoji="1" lang="ja-JP" altLang="en-US" sz="1900" b="0" i="0" u="none" strike="noStrike" kern="0" cap="none" spc="0" normalizeH="0" baseline="0" dirty="0" smtClean="0">
          <a:ln>
            <a:noFill/>
          </a:ln>
          <a:solidFill>
            <a:srgbClr val="000000"/>
          </a:solidFill>
          <a:effectLst/>
          <a:uLnTx/>
          <a:uFillTx/>
          <a:latin typeface="+mn-lt"/>
          <a:ea typeface="+mn-ea"/>
        </a:defRPr>
      </a:lvl3pPr>
      <a:lvl4pPr marL="852451" indent="-228560" algn="l" rtl="0" eaLnBrk="0" fontAlgn="base" hangingPunct="0">
        <a:spcBef>
          <a:spcPct val="20000"/>
        </a:spcBef>
        <a:spcAft>
          <a:spcPct val="0"/>
        </a:spcAft>
        <a:buClr>
          <a:schemeClr val="accent6"/>
        </a:buClr>
        <a:buFont typeface="Tahoma" pitchFamily="34" charset="0"/>
        <a:buChar char="–"/>
        <a:defRPr kumimoji="1" lang="ja-JP" altLang="en-US" sz="1600" b="0" i="0" u="none" strike="noStrike" kern="0" cap="none" spc="0" normalizeH="0" baseline="0" dirty="0" smtClean="0">
          <a:ln>
            <a:noFill/>
          </a:ln>
          <a:solidFill>
            <a:srgbClr val="000000"/>
          </a:solidFill>
          <a:effectLst/>
          <a:uLnTx/>
          <a:uFillTx/>
          <a:latin typeface="+mn-lt"/>
          <a:ea typeface="+mn-ea"/>
        </a:defRPr>
      </a:lvl4pPr>
      <a:lvl5pPr marL="984078" indent="706843" algn="l" rtl="0" eaLnBrk="0" fontAlgn="base" hangingPunct="0">
        <a:spcBef>
          <a:spcPct val="20000"/>
        </a:spcBef>
        <a:spcAft>
          <a:spcPct val="0"/>
        </a:spcAft>
        <a:buClr>
          <a:schemeClr val="accent6"/>
        </a:buClr>
        <a:buChar char="≫"/>
        <a:defRPr kumimoji="1" sz="1600" b="0">
          <a:solidFill>
            <a:schemeClr val="tx1"/>
          </a:solidFill>
          <a:latin typeface="+mj-lt"/>
          <a:ea typeface="+mn-ea"/>
        </a:defRPr>
      </a:lvl5pPr>
      <a:lvl6pPr marL="3352213" indent="-304747" algn="l" rtl="0" fontAlgn="base">
        <a:spcBef>
          <a:spcPct val="20000"/>
        </a:spcBef>
        <a:spcAft>
          <a:spcPct val="0"/>
        </a:spcAft>
        <a:buChar char="≫"/>
        <a:defRPr kumimoji="1" sz="2700">
          <a:solidFill>
            <a:schemeClr val="tx1"/>
          </a:solidFill>
          <a:latin typeface="Arial" charset="0"/>
          <a:ea typeface="+mn-ea"/>
        </a:defRPr>
      </a:lvl6pPr>
      <a:lvl7pPr marL="3961707" indent="-304747" algn="l" rtl="0" fontAlgn="base">
        <a:spcBef>
          <a:spcPct val="20000"/>
        </a:spcBef>
        <a:spcAft>
          <a:spcPct val="0"/>
        </a:spcAft>
        <a:buChar char="≫"/>
        <a:defRPr kumimoji="1" sz="2700">
          <a:solidFill>
            <a:schemeClr val="tx1"/>
          </a:solidFill>
          <a:latin typeface="Arial" charset="0"/>
          <a:ea typeface="+mn-ea"/>
        </a:defRPr>
      </a:lvl7pPr>
      <a:lvl8pPr marL="4571200" indent="-304747" algn="l" rtl="0" fontAlgn="base">
        <a:spcBef>
          <a:spcPct val="20000"/>
        </a:spcBef>
        <a:spcAft>
          <a:spcPct val="0"/>
        </a:spcAft>
        <a:buChar char="≫"/>
        <a:defRPr kumimoji="1" sz="2700">
          <a:solidFill>
            <a:schemeClr val="tx1"/>
          </a:solidFill>
          <a:latin typeface="Arial" charset="0"/>
          <a:ea typeface="+mn-ea"/>
        </a:defRPr>
      </a:lvl8pPr>
      <a:lvl9pPr marL="5180693" indent="-304747" algn="l" rtl="0" fontAlgn="base">
        <a:spcBef>
          <a:spcPct val="20000"/>
        </a:spcBef>
        <a:spcAft>
          <a:spcPct val="0"/>
        </a:spcAft>
        <a:buChar char="≫"/>
        <a:defRPr kumimoji="1" sz="2700">
          <a:solidFill>
            <a:schemeClr val="tx1"/>
          </a:solidFill>
          <a:latin typeface="Arial" charset="0"/>
          <a:ea typeface="+mn-ea"/>
        </a:defRPr>
      </a:lvl9pPr>
    </p:bodyStyle>
    <p:otherStyle>
      <a:defPPr>
        <a:defRPr lang="ja-JP"/>
      </a:defPPr>
      <a:lvl1pPr marL="0" algn="l" defTabSz="1218987" rtl="0" eaLnBrk="1" latinLnBrk="0" hangingPunct="1">
        <a:defRPr kumimoji="1" sz="2400" kern="1200">
          <a:solidFill>
            <a:schemeClr val="tx1"/>
          </a:solidFill>
          <a:latin typeface="+mn-lt"/>
          <a:ea typeface="+mn-ea"/>
          <a:cs typeface="+mn-cs"/>
        </a:defRPr>
      </a:lvl1pPr>
      <a:lvl2pPr marL="609493" algn="l" defTabSz="1218987" rtl="0" eaLnBrk="1" latinLnBrk="0" hangingPunct="1">
        <a:defRPr kumimoji="1" sz="2400" kern="1200">
          <a:solidFill>
            <a:schemeClr val="tx1"/>
          </a:solidFill>
          <a:latin typeface="+mn-lt"/>
          <a:ea typeface="+mn-ea"/>
          <a:cs typeface="+mn-cs"/>
        </a:defRPr>
      </a:lvl2pPr>
      <a:lvl3pPr marL="1218987" algn="l" defTabSz="1218987" rtl="0" eaLnBrk="1" latinLnBrk="0" hangingPunct="1">
        <a:defRPr kumimoji="1" sz="2400" kern="1200">
          <a:solidFill>
            <a:schemeClr val="tx1"/>
          </a:solidFill>
          <a:latin typeface="+mn-lt"/>
          <a:ea typeface="+mn-ea"/>
          <a:cs typeface="+mn-cs"/>
        </a:defRPr>
      </a:lvl3pPr>
      <a:lvl4pPr marL="1828480" algn="l" defTabSz="1218987" rtl="0" eaLnBrk="1" latinLnBrk="0" hangingPunct="1">
        <a:defRPr kumimoji="1" sz="2400" kern="1200">
          <a:solidFill>
            <a:schemeClr val="tx1"/>
          </a:solidFill>
          <a:latin typeface="+mn-lt"/>
          <a:ea typeface="+mn-ea"/>
          <a:cs typeface="+mn-cs"/>
        </a:defRPr>
      </a:lvl4pPr>
      <a:lvl5pPr marL="2437973" algn="l" defTabSz="1218987" rtl="0" eaLnBrk="1" latinLnBrk="0" hangingPunct="1">
        <a:defRPr kumimoji="1" sz="2400" kern="1200">
          <a:solidFill>
            <a:schemeClr val="tx1"/>
          </a:solidFill>
          <a:latin typeface="+mn-lt"/>
          <a:ea typeface="+mn-ea"/>
          <a:cs typeface="+mn-cs"/>
        </a:defRPr>
      </a:lvl5pPr>
      <a:lvl6pPr marL="3047467" algn="l" defTabSz="1218987" rtl="0" eaLnBrk="1" latinLnBrk="0" hangingPunct="1">
        <a:defRPr kumimoji="1" sz="2400" kern="1200">
          <a:solidFill>
            <a:schemeClr val="tx1"/>
          </a:solidFill>
          <a:latin typeface="+mn-lt"/>
          <a:ea typeface="+mn-ea"/>
          <a:cs typeface="+mn-cs"/>
        </a:defRPr>
      </a:lvl6pPr>
      <a:lvl7pPr marL="3656960" algn="l" defTabSz="1218987" rtl="0" eaLnBrk="1" latinLnBrk="0" hangingPunct="1">
        <a:defRPr kumimoji="1" sz="2400" kern="1200">
          <a:solidFill>
            <a:schemeClr val="tx1"/>
          </a:solidFill>
          <a:latin typeface="+mn-lt"/>
          <a:ea typeface="+mn-ea"/>
          <a:cs typeface="+mn-cs"/>
        </a:defRPr>
      </a:lvl7pPr>
      <a:lvl8pPr marL="4266453" algn="l" defTabSz="1218987" rtl="0" eaLnBrk="1" latinLnBrk="0" hangingPunct="1">
        <a:defRPr kumimoji="1" sz="2400" kern="1200">
          <a:solidFill>
            <a:schemeClr val="tx1"/>
          </a:solidFill>
          <a:latin typeface="+mn-lt"/>
          <a:ea typeface="+mn-ea"/>
          <a:cs typeface="+mn-cs"/>
        </a:defRPr>
      </a:lvl8pPr>
      <a:lvl9pPr marL="4875947" algn="l" defTabSz="1218987" rtl="0" eaLnBrk="1" latinLnBrk="0" hangingPunct="1">
        <a:defRPr kumimoji="1"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5" name="Border"/>
          <p:cNvGrpSpPr/>
          <p:nvPr/>
        </p:nvGrpSpPr>
        <p:grpSpPr>
          <a:xfrm>
            <a:off x="-287" y="0"/>
            <a:ext cx="12189399" cy="6858000"/>
            <a:chOff x="-287" y="0"/>
            <a:chExt cx="12189399" cy="6858000"/>
          </a:xfrm>
        </p:grpSpPr>
        <p:sp>
          <p:nvSpPr>
            <p:cNvPr id="8" name="Rectangle 7"/>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9" name="Rectangle 8"/>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10" name="Rectangle 9"/>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sp>
          <p:nvSpPr>
            <p:cNvPr id="11" name="Rectangle 10"/>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sz="1800" dirty="0">
                <a:solidFill>
                  <a:srgbClr val="FFFFFF"/>
                </a:solidFill>
              </a:endParaRPr>
            </a:p>
          </p:txBody>
        </p:sp>
      </p:grpSp>
      <p:pic>
        <p:nvPicPr>
          <p:cNvPr id="19" name="Oracle red badge logo" descr="Oracle logo in white on red staging background"/>
          <p:cNvPicPr>
            <a:picLocks noChangeAspect="1"/>
          </p:cNvPicPr>
          <p:nvPr/>
        </p:nvPicPr>
        <p:blipFill>
          <a:blip r:embed="rId46"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63214" y="6556248"/>
            <a:ext cx="1226398"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pPr defTabSz="914400"/>
            <a:fld id="{1EE11BFD-AD4C-4A98-9D38-1958507EA4E5}" type="datetime1">
              <a:rPr lang="en-US">
                <a:solidFill>
                  <a:srgbClr val="5F5F5F">
                    <a:lumMod val="60000"/>
                    <a:lumOff val="40000"/>
                  </a:srgbClr>
                </a:solidFill>
              </a:rPr>
              <a:pPr defTabSz="914400"/>
              <a:t>2/28/2021</a:t>
            </a:fld>
            <a:endParaRPr dirty="0">
              <a:solidFill>
                <a:srgbClr val="5F5F5F">
                  <a:lumMod val="60000"/>
                  <a:lumOff val="40000"/>
                </a:srgbClr>
              </a:solidFill>
            </a:endParaRPr>
          </a:p>
        </p:txBody>
      </p:sp>
      <p:sp>
        <p:nvSpPr>
          <p:cNvPr id="15" name="TextBox 14"/>
          <p:cNvSpPr txBox="1"/>
          <p:nvPr/>
        </p:nvSpPr>
        <p:spPr>
          <a:xfrm>
            <a:off x="5989638" y="6556248"/>
            <a:ext cx="2787651" cy="182880"/>
          </a:xfrm>
          <a:prstGeom prst="rect">
            <a:avLst/>
          </a:prstGeom>
          <a:noFill/>
        </p:spPr>
        <p:txBody>
          <a:bodyPr wrap="none" lIns="0" tIns="0" rIns="0" bIns="0" rtlCol="0" anchor="ctr" anchorCtr="0">
            <a:noAutofit/>
          </a:bodyPr>
          <a:lstStyle/>
          <a:p>
            <a:pPr defTabSz="914400"/>
            <a:r>
              <a:rPr sz="800" dirty="0">
                <a:solidFill>
                  <a:srgbClr val="5F5F5F">
                    <a:lumMod val="60000"/>
                    <a:lumOff val="40000"/>
                  </a:srgbClr>
                </a:solidFill>
              </a:rPr>
              <a:t>Copyright © 201</a:t>
            </a:r>
            <a:r>
              <a:rPr lang="en-US" sz="800" dirty="0">
                <a:solidFill>
                  <a:srgbClr val="5F5F5F">
                    <a:lumMod val="60000"/>
                    <a:lumOff val="40000"/>
                  </a:srgbClr>
                </a:solidFill>
              </a:rPr>
              <a:t>5 </a:t>
            </a:r>
            <a:r>
              <a:rPr sz="800" dirty="0">
                <a:solidFill>
                  <a:srgbClr val="5F5F5F">
                    <a:lumMod val="60000"/>
                    <a:lumOff val="40000"/>
                  </a:srgbClr>
                </a:solidFill>
              </a:rPr>
              <a:t>Oracle and/or its affiliates. All rights reserved.  |</a:t>
            </a:r>
          </a:p>
        </p:txBody>
      </p:sp>
      <p:sp>
        <p:nvSpPr>
          <p:cNvPr id="6" name="Slide Number Placeholder 5"/>
          <p:cNvSpPr>
            <a:spLocks noGrp="1"/>
          </p:cNvSpPr>
          <p:nvPr>
            <p:ph type="sldNum" sz="quarter" idx="4"/>
          </p:nvPr>
        </p:nvSpPr>
        <p:spPr>
          <a:xfrm>
            <a:off x="11276011" y="6556248"/>
            <a:ext cx="381661"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pPr defTabSz="914400"/>
            <a:fld id="{C51EAA63-D034-42AE-91FA-B13B9518C7BE}" type="slidenum">
              <a:rPr>
                <a:solidFill>
                  <a:srgbClr val="5F5F5F">
                    <a:lumMod val="60000"/>
                    <a:lumOff val="40000"/>
                  </a:srgbClr>
                </a:solidFill>
              </a:rPr>
              <a:pPr defTabSz="914400"/>
              <a:t>‹#›</a:t>
            </a:fld>
            <a:endParaRPr dirty="0">
              <a:solidFill>
                <a:srgbClr val="5F5F5F">
                  <a:lumMod val="60000"/>
                  <a:lumOff val="40000"/>
                </a:srgbClr>
              </a:solidFill>
            </a:endParaRPr>
          </a:p>
        </p:txBody>
      </p:sp>
    </p:spTree>
    <p:extLst>
      <p:ext uri="{BB962C8B-B14F-4D97-AF65-F5344CB8AC3E}">
        <p14:creationId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 id="2147483999" r:id="rId12"/>
    <p:sldLayoutId id="2147484000" r:id="rId13"/>
    <p:sldLayoutId id="2147484001" r:id="rId14"/>
    <p:sldLayoutId id="2147484002" r:id="rId15"/>
    <p:sldLayoutId id="2147484003" r:id="rId16"/>
    <p:sldLayoutId id="2147484004" r:id="rId17"/>
    <p:sldLayoutId id="2147484005" r:id="rId18"/>
    <p:sldLayoutId id="2147484006" r:id="rId19"/>
    <p:sldLayoutId id="2147484007" r:id="rId20"/>
    <p:sldLayoutId id="2147484008" r:id="rId21"/>
    <p:sldLayoutId id="2147484009" r:id="rId22"/>
    <p:sldLayoutId id="2147484010" r:id="rId23"/>
    <p:sldLayoutId id="2147484011" r:id="rId24"/>
    <p:sldLayoutId id="2147484012" r:id="rId25"/>
    <p:sldLayoutId id="2147484013" r:id="rId26"/>
    <p:sldLayoutId id="2147484014" r:id="rId27"/>
    <p:sldLayoutId id="2147484015" r:id="rId28"/>
    <p:sldLayoutId id="2147484016" r:id="rId29"/>
    <p:sldLayoutId id="2147484017" r:id="rId30"/>
    <p:sldLayoutId id="2147484018" r:id="rId31"/>
    <p:sldLayoutId id="2147484019" r:id="rId32"/>
    <p:sldLayoutId id="2147484020" r:id="rId33"/>
    <p:sldLayoutId id="2147484021" r:id="rId34"/>
    <p:sldLayoutId id="2147484022" r:id="rId35"/>
    <p:sldLayoutId id="2147484023" r:id="rId36"/>
    <p:sldLayoutId id="2147484024" r:id="rId37"/>
    <p:sldLayoutId id="2147484025" r:id="rId38"/>
    <p:sldLayoutId id="2147484026" r:id="rId39"/>
    <p:sldLayoutId id="2147484027" r:id="rId40"/>
    <p:sldLayoutId id="2147484028" r:id="rId41"/>
    <p:sldLayoutId id="2147484029" r:id="rId42"/>
    <p:sldLayoutId id="2147484030" r:id="rId43"/>
    <p:sldLayoutId id="2147484031" r:id="rId44"/>
  </p:sldLayoutIdLst>
  <p:transition/>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guide id="4"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11.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png"/><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png"/><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xml"/><Relationship Id="rId1" Type="http://schemas.openxmlformats.org/officeDocument/2006/relationships/slideLayout" Target="../slideLayouts/slideLayout101.xml"/><Relationship Id="rId4" Type="http://schemas.openxmlformats.org/officeDocument/2006/relationships/image" Target="../media/image52.wmf"/></Relationships>
</file>

<file path=ppt/slides/_rels/slide14.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png"/><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7.xml"/><Relationship Id="rId1" Type="http://schemas.openxmlformats.org/officeDocument/2006/relationships/slideLayout" Target="../slideLayouts/slideLayout8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8.xml"/><Relationship Id="rId1" Type="http://schemas.openxmlformats.org/officeDocument/2006/relationships/slideLayout" Target="../slideLayouts/slideLayout83.xml"/></Relationships>
</file>

<file path=ppt/slides/_rels/slide1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9.xml"/><Relationship Id="rId1" Type="http://schemas.openxmlformats.org/officeDocument/2006/relationships/slideLayout" Target="../slideLayouts/slideLayout83.xml"/></Relationships>
</file>

<file path=ppt/slides/_rels/slide1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0.xml"/><Relationship Id="rId1" Type="http://schemas.openxmlformats.org/officeDocument/2006/relationships/slideLayout" Target="../slideLayouts/slideLayout156.xml"/></Relationships>
</file>

<file path=ppt/slides/_rels/slide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xml"/><Relationship Id="rId1" Type="http://schemas.openxmlformats.org/officeDocument/2006/relationships/slideLayout" Target="../slideLayouts/slideLayout101.xml"/><Relationship Id="rId4"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101.xml"/><Relationship Id="rId4" Type="http://schemas.openxmlformats.org/officeDocument/2006/relationships/image" Target="../media/image37.emf"/></Relationships>
</file>

<file path=ppt/slides/_rels/slide4.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3" Type="http://schemas.openxmlformats.org/officeDocument/2006/relationships/image" Target="../media/image38.jpeg"/><Relationship Id="rId7" Type="http://schemas.openxmlformats.org/officeDocument/2006/relationships/image" Target="../media/image42.png"/><Relationship Id="rId12" Type="http://schemas.openxmlformats.org/officeDocument/2006/relationships/image" Target="../media/image47.png"/><Relationship Id="rId2" Type="http://schemas.openxmlformats.org/officeDocument/2006/relationships/notesSlide" Target="../notesSlides/notesSlide3.xml"/><Relationship Id="rId1" Type="http://schemas.openxmlformats.org/officeDocument/2006/relationships/slideLayout" Target="../slideLayouts/slideLayout100.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5" Type="http://schemas.openxmlformats.org/officeDocument/2006/relationships/image" Target="../media/image50.png"/><Relationship Id="rId10" Type="http://schemas.openxmlformats.org/officeDocument/2006/relationships/image" Target="../media/image45.png"/><Relationship Id="rId4" Type="http://schemas.openxmlformats.org/officeDocument/2006/relationships/image" Target="../media/image39.jpeg"/><Relationship Id="rId9" Type="http://schemas.openxmlformats.org/officeDocument/2006/relationships/image" Target="../media/image44.png"/><Relationship Id="rId14" Type="http://schemas.openxmlformats.org/officeDocument/2006/relationships/image" Target="../media/image4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png"/><Relationship Id="rId1" Type="http://schemas.openxmlformats.org/officeDocument/2006/relationships/slideLayout" Target="../slideLayouts/slideLayout101.xml"/></Relationships>
</file>

<file path=ppt/slides/_rels/slide8.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5.xml"/><Relationship Id="rId1" Type="http://schemas.openxmlformats.org/officeDocument/2006/relationships/slideLayout" Target="../slideLayouts/slideLayout101.xml"/><Relationship Id="rId6" Type="http://schemas.openxmlformats.org/officeDocument/2006/relationships/image" Target="../media/image54.wmf"/><Relationship Id="rId5" Type="http://schemas.openxmlformats.org/officeDocument/2006/relationships/image" Target="../media/image51.png"/><Relationship Id="rId4" Type="http://schemas.openxmlformats.org/officeDocument/2006/relationships/image" Target="../media/image53.emf"/></Relationships>
</file>

<file path=ppt/slides/_rels/slide9.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3.emf"/><Relationship Id="rId1" Type="http://schemas.openxmlformats.org/officeDocument/2006/relationships/slideLayout" Target="../slideLayouts/slideLayout101.xml"/><Relationship Id="rId5" Type="http://schemas.openxmlformats.org/officeDocument/2006/relationships/image" Target="../media/image54.wmf"/><Relationship Id="rId4" Type="http://schemas.openxmlformats.org/officeDocument/2006/relationships/image" Target="../media/image5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39122" y="1751048"/>
            <a:ext cx="11708950" cy="1848954"/>
          </a:xfrm>
        </p:spPr>
        <p:txBody>
          <a:bodyPr/>
          <a:lstStyle/>
          <a:p>
            <a:r>
              <a:rPr lang="en-US" altLang="ja-JP" sz="3700" dirty="0"/>
              <a:t>NEC Testing:</a:t>
            </a:r>
            <a:br>
              <a:rPr lang="en-US" altLang="ja-JP" sz="3700" dirty="0"/>
            </a:br>
            <a:r>
              <a:rPr lang="en-US" altLang="ja-JP" sz="4000" dirty="0"/>
              <a:t>Scheduled Maintenance </a:t>
            </a:r>
            <a:r>
              <a:rPr lang="en-US" altLang="ja-JP" sz="3700" dirty="0"/>
              <a:t>Test </a:t>
            </a:r>
            <a:br>
              <a:rPr lang="en-US" altLang="ja-JP" sz="3700" dirty="0"/>
            </a:br>
            <a:r>
              <a:rPr lang="en-US" altLang="ja-JP" sz="3700" dirty="0"/>
              <a:t>for Highly Available Cloud Platform</a:t>
            </a:r>
            <a:endParaRPr lang="ja-JP" altLang="en-US" sz="3700" dirty="0"/>
          </a:p>
        </p:txBody>
      </p:sp>
      <p:sp>
        <p:nvSpPr>
          <p:cNvPr id="4" name="テキスト プレースホルダー 3"/>
          <p:cNvSpPr>
            <a:spLocks noGrp="1"/>
          </p:cNvSpPr>
          <p:nvPr>
            <p:ph type="body" sz="quarter" idx="10"/>
          </p:nvPr>
        </p:nvSpPr>
        <p:spPr>
          <a:xfrm>
            <a:off x="239289" y="4026085"/>
            <a:ext cx="8734694" cy="1800301"/>
          </a:xfrm>
        </p:spPr>
        <p:txBody>
          <a:bodyPr/>
          <a:lstStyle/>
          <a:p>
            <a:r>
              <a:rPr lang="en-US" sz="3200" dirty="0"/>
              <a:t>Takashi Ito,</a:t>
            </a:r>
          </a:p>
          <a:p>
            <a:r>
              <a:rPr lang="en-US" sz="3200" dirty="0"/>
              <a:t>Senior Software Engineer</a:t>
            </a:r>
          </a:p>
          <a:p>
            <a:r>
              <a:rPr lang="en-US" sz="3200" dirty="0"/>
              <a:t>NEC Corporation of America</a:t>
            </a:r>
            <a:endParaRPr lang="en-US" sz="4000" dirty="0"/>
          </a:p>
        </p:txBody>
      </p:sp>
    </p:spTree>
    <p:extLst>
      <p:ext uri="{BB962C8B-B14F-4D97-AF65-F5344CB8AC3E}">
        <p14:creationId xmlns:p14="http://schemas.microsoft.com/office/powerpoint/2010/main" val="1783796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39122" y="2951419"/>
            <a:ext cx="11677534" cy="581948"/>
          </a:xfrm>
        </p:spPr>
        <p:txBody>
          <a:bodyPr/>
          <a:lstStyle/>
          <a:p>
            <a:r>
              <a:rPr lang="en-US" altLang="ja-JP" dirty="0"/>
              <a:t>Test Results</a:t>
            </a:r>
          </a:p>
        </p:txBody>
      </p:sp>
    </p:spTree>
    <p:extLst>
      <p:ext uri="{BB962C8B-B14F-4D97-AF65-F5344CB8AC3E}">
        <p14:creationId xmlns:p14="http://schemas.microsoft.com/office/powerpoint/2010/main" val="2268348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ホームベース 23"/>
          <p:cNvSpPr/>
          <p:nvPr/>
        </p:nvSpPr>
        <p:spPr>
          <a:xfrm>
            <a:off x="2263760" y="5461479"/>
            <a:ext cx="9751060" cy="243840"/>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sp>
        <p:nvSpPr>
          <p:cNvPr id="87" name="ホームベース 22"/>
          <p:cNvSpPr/>
          <p:nvPr/>
        </p:nvSpPr>
        <p:spPr>
          <a:xfrm>
            <a:off x="2260341" y="4194395"/>
            <a:ext cx="9751060" cy="243840"/>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sp>
        <p:nvSpPr>
          <p:cNvPr id="2" name="Title 1"/>
          <p:cNvSpPr>
            <a:spLocks noGrp="1"/>
          </p:cNvSpPr>
          <p:nvPr>
            <p:ph type="title"/>
          </p:nvPr>
        </p:nvSpPr>
        <p:spPr/>
        <p:txBody>
          <a:bodyPr/>
          <a:lstStyle/>
          <a:p>
            <a:r>
              <a:rPr lang="en-US" dirty="0"/>
              <a:t>1.RAC+Multitenant - PDB service stop</a:t>
            </a:r>
          </a:p>
        </p:txBody>
      </p:sp>
      <p:sp>
        <p:nvSpPr>
          <p:cNvPr id="5" name="ホームベース 23"/>
          <p:cNvSpPr/>
          <p:nvPr/>
        </p:nvSpPr>
        <p:spPr>
          <a:xfrm>
            <a:off x="2205722" y="5185705"/>
            <a:ext cx="3047206" cy="243840"/>
          </a:xfrm>
          <a:prstGeom prst="homePlat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sp>
        <p:nvSpPr>
          <p:cNvPr id="7" name="ホームベース 22"/>
          <p:cNvSpPr/>
          <p:nvPr/>
        </p:nvSpPr>
        <p:spPr>
          <a:xfrm>
            <a:off x="2260346" y="3918621"/>
            <a:ext cx="9751060" cy="243840"/>
          </a:xfrm>
          <a:prstGeom prst="homePlat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sp>
        <p:nvSpPr>
          <p:cNvPr id="10" name="ホームベース 121"/>
          <p:cNvSpPr/>
          <p:nvPr/>
        </p:nvSpPr>
        <p:spPr>
          <a:xfrm>
            <a:off x="10213388" y="5186723"/>
            <a:ext cx="1807176" cy="243840"/>
          </a:xfrm>
          <a:prstGeom prst="homePlat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sp>
        <p:nvSpPr>
          <p:cNvPr id="11" name="ホームベース 172"/>
          <p:cNvSpPr/>
          <p:nvPr/>
        </p:nvSpPr>
        <p:spPr>
          <a:xfrm>
            <a:off x="2500674" y="3147914"/>
            <a:ext cx="9507284" cy="253797"/>
          </a:xfrm>
          <a:prstGeom prst="homePlat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cxnSp>
        <p:nvCxnSpPr>
          <p:cNvPr id="13" name="直線矢印コネクタ 149"/>
          <p:cNvCxnSpPr/>
          <p:nvPr/>
        </p:nvCxnSpPr>
        <p:spPr>
          <a:xfrm>
            <a:off x="10461026" y="3298147"/>
            <a:ext cx="0" cy="2020211"/>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5" name="直線コネクタ 11"/>
          <p:cNvCxnSpPr/>
          <p:nvPr/>
        </p:nvCxnSpPr>
        <p:spPr bwMode="auto">
          <a:xfrm flipV="1">
            <a:off x="5213313" y="3280239"/>
            <a:ext cx="0" cy="1973560"/>
          </a:xfrm>
          <a:prstGeom prst="line">
            <a:avLst/>
          </a:prstGeom>
          <a:solidFill>
            <a:schemeClr val="bg1"/>
          </a:solidFill>
          <a:ln w="57150" cap="flat" cmpd="sng" algn="ctr">
            <a:solidFill>
              <a:schemeClr val="tx1"/>
            </a:solidFill>
            <a:prstDash val="sys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線矢印コネクタ 45"/>
          <p:cNvCxnSpPr/>
          <p:nvPr/>
        </p:nvCxnSpPr>
        <p:spPr bwMode="auto">
          <a:xfrm>
            <a:off x="5191092" y="2887153"/>
            <a:ext cx="4883787" cy="0"/>
          </a:xfrm>
          <a:prstGeom prst="straightConnector1">
            <a:avLst/>
          </a:prstGeom>
          <a:solidFill>
            <a:schemeClr val="bg1"/>
          </a:solidFill>
          <a:ln w="50800" cap="flat" cmpd="sng" algn="ctr">
            <a:solidFill>
              <a:schemeClr val="tx1"/>
            </a:solidFill>
            <a:prstDash val="solid"/>
            <a:round/>
            <a:headEnd type="triangle" w="lg" len="lg"/>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矢印コネクタ 47"/>
          <p:cNvCxnSpPr/>
          <p:nvPr/>
        </p:nvCxnSpPr>
        <p:spPr bwMode="auto">
          <a:xfrm>
            <a:off x="10074879" y="2887153"/>
            <a:ext cx="2012181" cy="7200"/>
          </a:xfrm>
          <a:prstGeom prst="straightConnector1">
            <a:avLst/>
          </a:prstGeom>
          <a:solidFill>
            <a:schemeClr val="bg1"/>
          </a:solidFill>
          <a:ln w="50800" cap="flat" cmpd="sng" algn="ctr">
            <a:solidFill>
              <a:schemeClr val="tx1"/>
            </a:solidFill>
            <a:prstDash val="solid"/>
            <a:round/>
            <a:headEnd type="triangle" w="lg" len="lg"/>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テキスト ボックス 51"/>
          <p:cNvSpPr txBox="1"/>
          <p:nvPr/>
        </p:nvSpPr>
        <p:spPr>
          <a:xfrm>
            <a:off x="6459450" y="2408430"/>
            <a:ext cx="2930030" cy="452471"/>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2100" dirty="0">
                <a:solidFill>
                  <a:srgbClr val="000000"/>
                </a:solidFill>
              </a:rPr>
              <a:t>Only Node#1</a:t>
            </a:r>
          </a:p>
        </p:txBody>
      </p:sp>
      <p:sp>
        <p:nvSpPr>
          <p:cNvPr id="19" name="テキスト ボックス 52"/>
          <p:cNvSpPr txBox="1"/>
          <p:nvPr/>
        </p:nvSpPr>
        <p:spPr>
          <a:xfrm>
            <a:off x="10225558" y="2408427"/>
            <a:ext cx="2269938" cy="452471"/>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2100" dirty="0">
                <a:solidFill>
                  <a:srgbClr val="000000"/>
                </a:solidFill>
              </a:rPr>
              <a:t>Both Nodes</a:t>
            </a:r>
          </a:p>
        </p:txBody>
      </p:sp>
      <p:sp>
        <p:nvSpPr>
          <p:cNvPr id="20" name="角丸四角形吹き出し 54"/>
          <p:cNvSpPr/>
          <p:nvPr/>
        </p:nvSpPr>
        <p:spPr bwMode="auto">
          <a:xfrm>
            <a:off x="9092782" y="4520181"/>
            <a:ext cx="946365" cy="415731"/>
          </a:xfrm>
          <a:prstGeom prst="wedgeRoundRectCallout">
            <a:avLst>
              <a:gd name="adj1" fmla="val 56248"/>
              <a:gd name="adj2" fmla="val 115914"/>
              <a:gd name="adj3" fmla="val 16667"/>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defTabSz="1220114" fontAlgn="base">
              <a:spcBef>
                <a:spcPct val="0"/>
              </a:spcBef>
              <a:spcAft>
                <a:spcPct val="0"/>
              </a:spcAft>
            </a:pPr>
            <a:r>
              <a:rPr lang="en-US" altLang="ja-JP" b="1" dirty="0">
                <a:ea typeface="HG創英角ｺﾞｼｯｸUB" pitchFamily="49" charset="-128"/>
              </a:rPr>
              <a:t>FAN</a:t>
            </a:r>
            <a:endParaRPr lang="en-US" altLang="ja-JP" sz="3200" dirty="0">
              <a:ea typeface="HG創英角ｺﾞｼｯｸUB" pitchFamily="49" charset="-128"/>
            </a:endParaRPr>
          </a:p>
        </p:txBody>
      </p:sp>
      <p:cxnSp>
        <p:nvCxnSpPr>
          <p:cNvPr id="23" name="直線矢印コネクタ 48"/>
          <p:cNvCxnSpPr/>
          <p:nvPr/>
        </p:nvCxnSpPr>
        <p:spPr bwMode="auto">
          <a:xfrm flipV="1">
            <a:off x="3247046" y="2893337"/>
            <a:ext cx="1989332" cy="1020"/>
          </a:xfrm>
          <a:prstGeom prst="straightConnector1">
            <a:avLst/>
          </a:prstGeom>
          <a:solidFill>
            <a:schemeClr val="bg1"/>
          </a:solidFill>
          <a:ln w="50800" cap="flat" cmpd="sng" algn="ctr">
            <a:solidFill>
              <a:schemeClr val="tx1"/>
            </a:solidFill>
            <a:prstDash val="solid"/>
            <a:round/>
            <a:headEnd type="triangle" w="lg" len="lg"/>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テキスト ボックス 49"/>
          <p:cNvSpPr txBox="1"/>
          <p:nvPr/>
        </p:nvSpPr>
        <p:spPr>
          <a:xfrm>
            <a:off x="3138633" y="2408427"/>
            <a:ext cx="2215586" cy="452471"/>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2100" dirty="0">
                <a:solidFill>
                  <a:srgbClr val="000000"/>
                </a:solidFill>
              </a:rPr>
              <a:t>Both Nodes</a:t>
            </a:r>
          </a:p>
        </p:txBody>
      </p:sp>
      <p:sp>
        <p:nvSpPr>
          <p:cNvPr id="25" name="正方形/長方形 72"/>
          <p:cNvSpPr/>
          <p:nvPr/>
        </p:nvSpPr>
        <p:spPr bwMode="auto">
          <a:xfrm>
            <a:off x="5305248" y="5841725"/>
            <a:ext cx="1197735" cy="656048"/>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r" defTabSz="1220114" fontAlgn="base">
              <a:spcBef>
                <a:spcPct val="0"/>
              </a:spcBef>
              <a:spcAft>
                <a:spcPct val="0"/>
              </a:spcAft>
            </a:pPr>
            <a:r>
              <a:rPr lang="en-US" altLang="ja-JP" b="1" dirty="0">
                <a:solidFill>
                  <a:srgbClr val="000000"/>
                </a:solidFill>
                <a:ea typeface="HG創英角ｺﾞｼｯｸUB" pitchFamily="49" charset="-128"/>
              </a:rPr>
              <a:t>Stop</a:t>
            </a:r>
            <a:br>
              <a:rPr lang="en-US" altLang="ja-JP" b="1" dirty="0">
                <a:solidFill>
                  <a:srgbClr val="000000"/>
                </a:solidFill>
                <a:ea typeface="HG創英角ｺﾞｼｯｸUB" pitchFamily="49" charset="-128"/>
              </a:rPr>
            </a:br>
            <a:r>
              <a:rPr lang="en-US" altLang="ja-JP" b="1" dirty="0">
                <a:solidFill>
                  <a:srgbClr val="000000"/>
                </a:solidFill>
                <a:ea typeface="HG創英角ｺﾞｼｯｸUB" pitchFamily="49" charset="-128"/>
              </a:rPr>
              <a:t>Service</a:t>
            </a:r>
          </a:p>
        </p:txBody>
      </p:sp>
      <p:sp>
        <p:nvSpPr>
          <p:cNvPr id="26" name="円/楕円 127"/>
          <p:cNvSpPr/>
          <p:nvPr/>
        </p:nvSpPr>
        <p:spPr bwMode="auto">
          <a:xfrm>
            <a:off x="5023217" y="5964835"/>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1</a:t>
            </a:r>
            <a:endParaRPr lang="ja-JP" altLang="en-US" sz="2800" b="1" dirty="0">
              <a:solidFill>
                <a:srgbClr val="000000"/>
              </a:solidFill>
              <a:ea typeface="HG創英角ｺﾞｼｯｸUB" pitchFamily="49" charset="-128"/>
            </a:endParaRPr>
          </a:p>
        </p:txBody>
      </p:sp>
      <p:sp>
        <p:nvSpPr>
          <p:cNvPr id="27" name="正方形/長方形 76"/>
          <p:cNvSpPr/>
          <p:nvPr/>
        </p:nvSpPr>
        <p:spPr bwMode="auto">
          <a:xfrm>
            <a:off x="7534283" y="5841725"/>
            <a:ext cx="939853" cy="656048"/>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r" defTabSz="1220114" fontAlgn="base">
              <a:spcBef>
                <a:spcPct val="0"/>
              </a:spcBef>
              <a:spcAft>
                <a:spcPct val="0"/>
              </a:spcAft>
            </a:pPr>
            <a:r>
              <a:rPr lang="en-US" altLang="ja-JP" b="1" dirty="0">
                <a:solidFill>
                  <a:srgbClr val="000000"/>
                </a:solidFill>
                <a:ea typeface="HG創英角ｺﾞｼｯｸUB" pitchFamily="49" charset="-128"/>
              </a:rPr>
              <a:t>Close</a:t>
            </a:r>
          </a:p>
          <a:p>
            <a:pPr algn="r" defTabSz="1220114" fontAlgn="base">
              <a:spcBef>
                <a:spcPct val="0"/>
              </a:spcBef>
              <a:spcAft>
                <a:spcPct val="0"/>
              </a:spcAft>
            </a:pPr>
            <a:r>
              <a:rPr lang="en-US" altLang="ja-JP" b="1" dirty="0">
                <a:solidFill>
                  <a:srgbClr val="000000"/>
                </a:solidFill>
                <a:ea typeface="HG創英角ｺﾞｼｯｸUB" pitchFamily="49" charset="-128"/>
              </a:rPr>
              <a:t>PDB</a:t>
            </a:r>
          </a:p>
        </p:txBody>
      </p:sp>
      <p:sp>
        <p:nvSpPr>
          <p:cNvPr id="28" name="円/楕円 77"/>
          <p:cNvSpPr/>
          <p:nvPr/>
        </p:nvSpPr>
        <p:spPr bwMode="auto">
          <a:xfrm>
            <a:off x="7238249" y="5972120"/>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3</a:t>
            </a:r>
            <a:endParaRPr lang="ja-JP" altLang="en-US" sz="2800" b="1" dirty="0">
              <a:solidFill>
                <a:srgbClr val="000000"/>
              </a:solidFill>
              <a:ea typeface="HG創英角ｺﾞｼｯｸUB" pitchFamily="49" charset="-128"/>
            </a:endParaRPr>
          </a:p>
        </p:txBody>
      </p:sp>
      <p:sp>
        <p:nvSpPr>
          <p:cNvPr id="29" name="正方形/長方形 80"/>
          <p:cNvSpPr/>
          <p:nvPr/>
        </p:nvSpPr>
        <p:spPr bwMode="auto">
          <a:xfrm>
            <a:off x="9683949" y="5841725"/>
            <a:ext cx="2432322" cy="656048"/>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r" defTabSz="1220114" fontAlgn="base">
              <a:spcBef>
                <a:spcPct val="0"/>
              </a:spcBef>
              <a:spcAft>
                <a:spcPct val="0"/>
              </a:spcAft>
            </a:pPr>
            <a:r>
              <a:rPr lang="en-US" altLang="ja-JP" b="1" dirty="0">
                <a:solidFill>
                  <a:srgbClr val="000000"/>
                </a:solidFill>
                <a:ea typeface="HG創英角ｺﾞｼｯｸUB" pitchFamily="49" charset="-128"/>
              </a:rPr>
              <a:t>Restart Service</a:t>
            </a:r>
          </a:p>
          <a:p>
            <a:pPr algn="r" defTabSz="1220114" fontAlgn="base">
              <a:spcBef>
                <a:spcPct val="0"/>
              </a:spcBef>
              <a:spcAft>
                <a:spcPct val="0"/>
              </a:spcAft>
            </a:pPr>
            <a:r>
              <a:rPr lang="en-US" altLang="ja-JP" b="1" dirty="0">
                <a:solidFill>
                  <a:srgbClr val="000000"/>
                </a:solidFill>
                <a:ea typeface="HG創英角ｺﾞｼｯｸUB" pitchFamily="49" charset="-128"/>
              </a:rPr>
              <a:t>Open PDB(Auto)</a:t>
            </a:r>
          </a:p>
        </p:txBody>
      </p:sp>
      <p:sp>
        <p:nvSpPr>
          <p:cNvPr id="30" name="円/楕円 136"/>
          <p:cNvSpPr/>
          <p:nvPr/>
        </p:nvSpPr>
        <p:spPr bwMode="auto">
          <a:xfrm>
            <a:off x="9451816" y="5964655"/>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4</a:t>
            </a:r>
            <a:endParaRPr lang="ja-JP" altLang="en-US" sz="2800" b="1" dirty="0">
              <a:solidFill>
                <a:srgbClr val="000000"/>
              </a:solidFill>
              <a:ea typeface="HG創英角ｺﾞｼｯｸUB" pitchFamily="49" charset="-128"/>
            </a:endParaRPr>
          </a:p>
        </p:txBody>
      </p:sp>
      <p:cxnSp>
        <p:nvCxnSpPr>
          <p:cNvPr id="31" name="直線コネクタ 87"/>
          <p:cNvCxnSpPr/>
          <p:nvPr/>
        </p:nvCxnSpPr>
        <p:spPr bwMode="auto">
          <a:xfrm flipV="1">
            <a:off x="10074875" y="3280240"/>
            <a:ext cx="3" cy="2121249"/>
          </a:xfrm>
          <a:prstGeom prst="line">
            <a:avLst/>
          </a:prstGeom>
          <a:solidFill>
            <a:schemeClr val="bg1"/>
          </a:solidFill>
          <a:ln w="57150" cap="flat" cmpd="sng" algn="ctr">
            <a:solidFill>
              <a:schemeClr val="tx1"/>
            </a:solidFill>
            <a:prstDash val="sys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線矢印コネクタ 93"/>
          <p:cNvCxnSpPr/>
          <p:nvPr/>
        </p:nvCxnSpPr>
        <p:spPr>
          <a:xfrm>
            <a:off x="4952910" y="3271571"/>
            <a:ext cx="0" cy="2036771"/>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sp>
        <p:nvSpPr>
          <p:cNvPr id="34" name="正方形/長方形 46"/>
          <p:cNvSpPr/>
          <p:nvPr/>
        </p:nvSpPr>
        <p:spPr bwMode="auto">
          <a:xfrm>
            <a:off x="9001526" y="1423147"/>
            <a:ext cx="3114745" cy="846789"/>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spcCol="0" rtlCol="0" anchor="ctr" anchorCtr="0" compatLnSpc="1">
            <a:prstTxWarp prst="textNoShape">
              <a:avLst/>
            </a:prstTxWarp>
          </a:bodyPr>
          <a:lstStyle/>
          <a:p>
            <a:pPr marL="892063" indent="-185714" defTabSz="1220114" fontAlgn="base">
              <a:spcBef>
                <a:spcPct val="0"/>
              </a:spcBef>
              <a:spcAft>
                <a:spcPct val="0"/>
              </a:spcAft>
            </a:pPr>
            <a:r>
              <a:rPr lang="en-US" altLang="ja-JP" sz="2100" b="1" dirty="0">
                <a:solidFill>
                  <a:srgbClr val="000000"/>
                </a:solidFill>
                <a:ea typeface="HG創英角ｺﾞｼｯｸUB" pitchFamily="49" charset="-128"/>
              </a:rPr>
              <a:t>: request and response</a:t>
            </a:r>
          </a:p>
        </p:txBody>
      </p:sp>
      <p:cxnSp>
        <p:nvCxnSpPr>
          <p:cNvPr id="36" name="直線コネクタ 3"/>
          <p:cNvCxnSpPr/>
          <p:nvPr/>
        </p:nvCxnSpPr>
        <p:spPr bwMode="auto">
          <a:xfrm>
            <a:off x="4980615" y="5281500"/>
            <a:ext cx="1194485" cy="10261"/>
          </a:xfrm>
          <a:prstGeom prst="line">
            <a:avLst/>
          </a:prstGeom>
          <a:ln w="50800">
            <a:solidFill>
              <a:schemeClr val="accent6">
                <a:lumMod val="75000"/>
                <a:lumOff val="25000"/>
              </a:schemeClr>
            </a:solidFill>
            <a:prstDash val="solid"/>
            <a:tailEnd type="none"/>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2"/>
          </a:lnRef>
          <a:fillRef idx="0">
            <a:schemeClr val="accent2"/>
          </a:fillRef>
          <a:effectRef idx="0">
            <a:schemeClr val="accent2"/>
          </a:effectRef>
          <a:fontRef idx="minor">
            <a:schemeClr val="tx1"/>
          </a:fontRef>
        </p:style>
      </p:cxnSp>
      <p:cxnSp>
        <p:nvCxnSpPr>
          <p:cNvPr id="37" name="直線矢印コネクタ 56"/>
          <p:cNvCxnSpPr/>
          <p:nvPr/>
        </p:nvCxnSpPr>
        <p:spPr>
          <a:xfrm flipV="1">
            <a:off x="6147395" y="3261317"/>
            <a:ext cx="0" cy="2072640"/>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38" name="直線矢印コネクタ 57"/>
          <p:cNvCxnSpPr/>
          <p:nvPr/>
        </p:nvCxnSpPr>
        <p:spPr>
          <a:xfrm>
            <a:off x="4130913" y="3251213"/>
            <a:ext cx="0" cy="2082745"/>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40" name="直線コネクタ 65"/>
          <p:cNvCxnSpPr>
            <a:stCxn id="26" idx="0"/>
          </p:cNvCxnSpPr>
          <p:nvPr/>
        </p:nvCxnSpPr>
        <p:spPr bwMode="auto">
          <a:xfrm flipV="1">
            <a:off x="5239216" y="5301955"/>
            <a:ext cx="3698" cy="662880"/>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直線コネクタ 66"/>
          <p:cNvCxnSpPr>
            <a:stCxn id="28" idx="0"/>
          </p:cNvCxnSpPr>
          <p:nvPr/>
        </p:nvCxnSpPr>
        <p:spPr bwMode="auto">
          <a:xfrm flipH="1" flipV="1">
            <a:off x="7446512" y="5301424"/>
            <a:ext cx="7737" cy="670696"/>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左右矢印 19"/>
          <p:cNvSpPr/>
          <p:nvPr/>
        </p:nvSpPr>
        <p:spPr bwMode="auto">
          <a:xfrm>
            <a:off x="7534282" y="5012351"/>
            <a:ext cx="2504864" cy="543795"/>
          </a:xfrm>
          <a:prstGeom prst="left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r>
              <a:rPr lang="en-US" altLang="ja-JP" b="1" dirty="0">
                <a:latin typeface="Arial" charset="0"/>
                <a:ea typeface="HGP創英角ｺﾞｼｯｸUB" pitchFamily="50" charset="-128"/>
              </a:rPr>
              <a:t>Maintenance</a:t>
            </a:r>
            <a:endParaRPr lang="ja-JP" altLang="en-US" b="1" dirty="0">
              <a:latin typeface="Arial" charset="0"/>
              <a:ea typeface="HGP創英角ｺﾞｼｯｸUB" pitchFamily="50" charset="-128"/>
            </a:endParaRPr>
          </a:p>
        </p:txBody>
      </p:sp>
      <p:cxnSp>
        <p:nvCxnSpPr>
          <p:cNvPr id="43" name="直線コネクタ 68"/>
          <p:cNvCxnSpPr>
            <a:stCxn id="30" idx="0"/>
            <a:endCxn id="42" idx="7"/>
          </p:cNvCxnSpPr>
          <p:nvPr/>
        </p:nvCxnSpPr>
        <p:spPr bwMode="auto">
          <a:xfrm flipV="1">
            <a:off x="9667815" y="5284249"/>
            <a:ext cx="371330" cy="680407"/>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直線矢印コネクタ 79"/>
          <p:cNvCxnSpPr/>
          <p:nvPr/>
        </p:nvCxnSpPr>
        <p:spPr>
          <a:xfrm flipV="1">
            <a:off x="4246426" y="3235701"/>
            <a:ext cx="0" cy="2072640"/>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54" name="直線矢印コネクタ 100"/>
          <p:cNvCxnSpPr/>
          <p:nvPr/>
        </p:nvCxnSpPr>
        <p:spPr>
          <a:xfrm flipV="1">
            <a:off x="10586850" y="3266384"/>
            <a:ext cx="0" cy="2014248"/>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56" name="直線矢印コネクタ 84"/>
          <p:cNvCxnSpPr/>
          <p:nvPr/>
        </p:nvCxnSpPr>
        <p:spPr>
          <a:xfrm flipH="1">
            <a:off x="4108658" y="5280632"/>
            <a:ext cx="127617"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65" name="直線矢印コネクタ 115"/>
          <p:cNvCxnSpPr/>
          <p:nvPr/>
        </p:nvCxnSpPr>
        <p:spPr>
          <a:xfrm flipH="1">
            <a:off x="10476690" y="5269380"/>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72" name="直線矢印コネクタ 137"/>
          <p:cNvCxnSpPr/>
          <p:nvPr/>
        </p:nvCxnSpPr>
        <p:spPr>
          <a:xfrm>
            <a:off x="9499836" y="1534881"/>
            <a:ext cx="0" cy="662647"/>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73" name="直線矢印コネクタ 138"/>
          <p:cNvCxnSpPr/>
          <p:nvPr/>
        </p:nvCxnSpPr>
        <p:spPr>
          <a:xfrm flipH="1" flipV="1">
            <a:off x="9653795" y="1544078"/>
            <a:ext cx="0" cy="653449"/>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74" name="直線矢印コネクタ 139"/>
          <p:cNvCxnSpPr/>
          <p:nvPr/>
        </p:nvCxnSpPr>
        <p:spPr>
          <a:xfrm flipH="1" flipV="1">
            <a:off x="9484747" y="2189321"/>
            <a:ext cx="199201" cy="0"/>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sp>
        <p:nvSpPr>
          <p:cNvPr id="76" name="山形 135"/>
          <p:cNvSpPr/>
          <p:nvPr/>
        </p:nvSpPr>
        <p:spPr bwMode="auto">
          <a:xfrm>
            <a:off x="6542910" y="5152213"/>
            <a:ext cx="497289" cy="243840"/>
          </a:xfrm>
          <a:prstGeom prst="chevron">
            <a:avLst>
              <a:gd name="adj" fmla="val 55884"/>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endParaRPr kumimoji="1" lang="ja-JP" altLang="en-US" dirty="0">
              <a:latin typeface="Arial" charset="0"/>
              <a:ea typeface="HGP創英角ｺﾞｼｯｸUB" pitchFamily="50" charset="-128"/>
            </a:endParaRPr>
          </a:p>
        </p:txBody>
      </p:sp>
      <p:sp>
        <p:nvSpPr>
          <p:cNvPr id="77" name="山形 145"/>
          <p:cNvSpPr/>
          <p:nvPr/>
        </p:nvSpPr>
        <p:spPr bwMode="auto">
          <a:xfrm>
            <a:off x="6858023" y="5152213"/>
            <a:ext cx="497289" cy="243840"/>
          </a:xfrm>
          <a:prstGeom prst="chevron">
            <a:avLst>
              <a:gd name="adj" fmla="val 55884"/>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endParaRPr kumimoji="1" lang="ja-JP" altLang="en-US" dirty="0">
              <a:latin typeface="Arial" charset="0"/>
              <a:ea typeface="HGP創英角ｺﾞｼｯｸUB" pitchFamily="50" charset="-128"/>
            </a:endParaRPr>
          </a:p>
        </p:txBody>
      </p:sp>
      <p:sp>
        <p:nvSpPr>
          <p:cNvPr id="78" name="円/楕円 78"/>
          <p:cNvSpPr/>
          <p:nvPr/>
        </p:nvSpPr>
        <p:spPr bwMode="auto">
          <a:xfrm>
            <a:off x="5305248" y="4504112"/>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2</a:t>
            </a:r>
            <a:endParaRPr lang="ja-JP" altLang="en-US" sz="2800" b="1" dirty="0">
              <a:solidFill>
                <a:srgbClr val="000000"/>
              </a:solidFill>
              <a:ea typeface="HG創英角ｺﾞｼｯｸUB" pitchFamily="49" charset="-128"/>
            </a:endParaRPr>
          </a:p>
        </p:txBody>
      </p:sp>
      <p:pic>
        <p:nvPicPr>
          <p:cNvPr id="81" name="Picture 298"/>
          <p:cNvPicPr>
            <a:picLocks noChangeAspect="1" noChangeArrowheads="1"/>
          </p:cNvPicPr>
          <p:nvPr/>
        </p:nvPicPr>
        <p:blipFill>
          <a:blip r:embed="rId2" cstate="print"/>
          <a:srcRect/>
          <a:stretch>
            <a:fillRect/>
          </a:stretch>
        </p:blipFill>
        <p:spPr bwMode="auto">
          <a:xfrm>
            <a:off x="108687" y="4919977"/>
            <a:ext cx="1744602" cy="396049"/>
          </a:xfrm>
          <a:prstGeom prst="rect">
            <a:avLst/>
          </a:prstGeom>
          <a:noFill/>
          <a:ln w="9525">
            <a:noFill/>
            <a:miter lim="800000"/>
            <a:headEnd/>
            <a:tailEnd/>
          </a:ln>
        </p:spPr>
      </p:pic>
      <p:pic>
        <p:nvPicPr>
          <p:cNvPr id="82" name="Picture 298"/>
          <p:cNvPicPr>
            <a:picLocks noChangeAspect="1" noChangeArrowheads="1"/>
          </p:cNvPicPr>
          <p:nvPr/>
        </p:nvPicPr>
        <p:blipFill>
          <a:blip r:embed="rId2" cstate="print"/>
          <a:srcRect/>
          <a:stretch>
            <a:fillRect/>
          </a:stretch>
        </p:blipFill>
        <p:spPr bwMode="auto">
          <a:xfrm>
            <a:off x="152217" y="4716765"/>
            <a:ext cx="335418" cy="243840"/>
          </a:xfrm>
          <a:prstGeom prst="rect">
            <a:avLst/>
          </a:prstGeom>
          <a:noFill/>
          <a:ln w="9525">
            <a:noFill/>
            <a:miter lim="800000"/>
            <a:headEnd/>
            <a:tailEnd/>
          </a:ln>
        </p:spPr>
      </p:pic>
      <p:pic>
        <p:nvPicPr>
          <p:cNvPr id="83" name="Picture 298"/>
          <p:cNvPicPr>
            <a:picLocks noChangeAspect="1" noChangeArrowheads="1"/>
          </p:cNvPicPr>
          <p:nvPr/>
        </p:nvPicPr>
        <p:blipFill>
          <a:blip r:embed="rId2" cstate="print"/>
          <a:srcRect/>
          <a:stretch>
            <a:fillRect/>
          </a:stretch>
        </p:blipFill>
        <p:spPr bwMode="auto">
          <a:xfrm>
            <a:off x="514984" y="4731275"/>
            <a:ext cx="335418" cy="243840"/>
          </a:xfrm>
          <a:prstGeom prst="rect">
            <a:avLst/>
          </a:prstGeom>
          <a:noFill/>
          <a:ln w="9525">
            <a:noFill/>
            <a:miter lim="800000"/>
            <a:headEnd/>
            <a:tailEnd/>
          </a:ln>
        </p:spPr>
      </p:pic>
      <p:pic>
        <p:nvPicPr>
          <p:cNvPr id="84" name="Picture 298"/>
          <p:cNvPicPr>
            <a:picLocks noChangeAspect="1" noChangeArrowheads="1"/>
          </p:cNvPicPr>
          <p:nvPr/>
        </p:nvPicPr>
        <p:blipFill>
          <a:blip r:embed="rId2" cstate="print"/>
          <a:srcRect/>
          <a:stretch>
            <a:fillRect/>
          </a:stretch>
        </p:blipFill>
        <p:spPr bwMode="auto">
          <a:xfrm>
            <a:off x="892262" y="4731269"/>
            <a:ext cx="335418" cy="243840"/>
          </a:xfrm>
          <a:prstGeom prst="rect">
            <a:avLst/>
          </a:prstGeom>
          <a:noFill/>
          <a:ln w="9525">
            <a:noFill/>
            <a:miter lim="800000"/>
            <a:headEnd/>
            <a:tailEnd/>
          </a:ln>
        </p:spPr>
      </p:pic>
      <p:pic>
        <p:nvPicPr>
          <p:cNvPr id="85" name="Picture 298"/>
          <p:cNvPicPr>
            <a:picLocks noChangeAspect="1" noChangeArrowheads="1"/>
          </p:cNvPicPr>
          <p:nvPr/>
        </p:nvPicPr>
        <p:blipFill>
          <a:blip r:embed="rId2" cstate="print"/>
          <a:srcRect/>
          <a:stretch>
            <a:fillRect/>
          </a:stretch>
        </p:blipFill>
        <p:spPr bwMode="auto">
          <a:xfrm>
            <a:off x="1517872" y="4739677"/>
            <a:ext cx="335418" cy="243840"/>
          </a:xfrm>
          <a:prstGeom prst="rect">
            <a:avLst/>
          </a:prstGeom>
          <a:noFill/>
          <a:ln w="9525">
            <a:noFill/>
            <a:miter lim="800000"/>
            <a:headEnd/>
            <a:tailEnd/>
          </a:ln>
        </p:spPr>
      </p:pic>
      <p:sp>
        <p:nvSpPr>
          <p:cNvPr id="86" name="TextBox 85"/>
          <p:cNvSpPr txBox="1"/>
          <p:nvPr/>
        </p:nvSpPr>
        <p:spPr>
          <a:xfrm>
            <a:off x="1139766" y="4671387"/>
            <a:ext cx="493518" cy="369332"/>
          </a:xfrm>
          <a:prstGeom prst="rect">
            <a:avLst/>
          </a:prstGeom>
          <a:noFill/>
        </p:spPr>
        <p:txBody>
          <a:bodyPr wrap="square" lIns="121899" tIns="60949" rIns="121899" bIns="60949" rtlCol="0">
            <a:spAutoFit/>
          </a:bodyPr>
          <a:lstStyle/>
          <a:p>
            <a:r>
              <a:rPr lang="en-US" sz="1600" b="1" dirty="0"/>
              <a:t>…</a:t>
            </a:r>
          </a:p>
        </p:txBody>
      </p:sp>
      <p:pic>
        <p:nvPicPr>
          <p:cNvPr id="6"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4189" y="4917698"/>
            <a:ext cx="661865" cy="967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1182" y="3680188"/>
            <a:ext cx="684874" cy="100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正方形/長方形 13"/>
          <p:cNvSpPr/>
          <p:nvPr/>
        </p:nvSpPr>
        <p:spPr bwMode="auto">
          <a:xfrm>
            <a:off x="512326" y="4351196"/>
            <a:ext cx="2046398" cy="355600"/>
          </a:xfrm>
          <a:prstGeom prst="rect">
            <a:avLst/>
          </a:prstGeom>
          <a:solidFill>
            <a:schemeClr val="bg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62446" rIns="48036"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RAC Node#1</a:t>
            </a:r>
            <a:endParaRPr lang="ja-JP" altLang="en-US" b="1" dirty="0">
              <a:solidFill>
                <a:srgbClr val="000000"/>
              </a:solidFill>
              <a:ea typeface="HG創英角ｺﾞｼｯｸUB" pitchFamily="49" charset="-128"/>
            </a:endParaRPr>
          </a:p>
        </p:txBody>
      </p:sp>
      <p:sp>
        <p:nvSpPr>
          <p:cNvPr id="14" name="正方形/長方形 171"/>
          <p:cNvSpPr/>
          <p:nvPr/>
        </p:nvSpPr>
        <p:spPr bwMode="auto">
          <a:xfrm>
            <a:off x="512326" y="3077719"/>
            <a:ext cx="1993322" cy="355600"/>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400" b="1" dirty="0">
                <a:solidFill>
                  <a:srgbClr val="000000"/>
                </a:solidFill>
                <a:ea typeface="HG創英角ｺﾞｼｯｸUB" pitchFamily="49" charset="-128"/>
              </a:rPr>
              <a:t>WebLogic</a:t>
            </a:r>
            <a:endParaRPr lang="ja-JP" altLang="en-US" sz="2400" b="1" dirty="0">
              <a:solidFill>
                <a:srgbClr val="000000"/>
              </a:solidFill>
              <a:ea typeface="HG創英角ｺﾞｼｯｸUB" pitchFamily="49" charset="-128"/>
            </a:endParaRPr>
          </a:p>
        </p:txBody>
      </p:sp>
      <p:sp>
        <p:nvSpPr>
          <p:cNvPr id="22" name="正方形/長方形 61"/>
          <p:cNvSpPr/>
          <p:nvPr/>
        </p:nvSpPr>
        <p:spPr bwMode="auto">
          <a:xfrm>
            <a:off x="514984" y="5551700"/>
            <a:ext cx="2066748" cy="355600"/>
          </a:xfrm>
          <a:prstGeom prst="rect">
            <a:avLst/>
          </a:prstGeom>
          <a:solidFill>
            <a:schemeClr val="bg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62446" rIns="48036"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RAC Node#2</a:t>
            </a:r>
            <a:endParaRPr lang="ja-JP" altLang="en-US" b="1" dirty="0">
              <a:solidFill>
                <a:srgbClr val="000000"/>
              </a:solidFill>
              <a:ea typeface="HG創英角ｺﾞｼｯｸUB" pitchFamily="49" charset="-128"/>
            </a:endParaRPr>
          </a:p>
        </p:txBody>
      </p:sp>
      <p:sp>
        <p:nvSpPr>
          <p:cNvPr id="93" name="テキスト ボックス 49"/>
          <p:cNvSpPr txBox="1"/>
          <p:nvPr/>
        </p:nvSpPr>
        <p:spPr>
          <a:xfrm>
            <a:off x="2187034" y="3889592"/>
            <a:ext cx="2215586" cy="304803"/>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1600" b="1" dirty="0">
                <a:solidFill>
                  <a:schemeClr val="bg1"/>
                </a:solidFill>
              </a:rPr>
              <a:t>Maintenance PDB</a:t>
            </a:r>
          </a:p>
        </p:txBody>
      </p:sp>
      <p:sp>
        <p:nvSpPr>
          <p:cNvPr id="94" name="テキスト ボックス 49"/>
          <p:cNvSpPr txBox="1"/>
          <p:nvPr/>
        </p:nvSpPr>
        <p:spPr>
          <a:xfrm>
            <a:off x="2462736" y="4165365"/>
            <a:ext cx="2215586" cy="304803"/>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1600" b="1" dirty="0">
                <a:solidFill>
                  <a:schemeClr val="bg1"/>
                </a:solidFill>
              </a:rPr>
              <a:t>Other PDBs</a:t>
            </a:r>
          </a:p>
          <a:p>
            <a:pPr fontAlgn="base">
              <a:spcBef>
                <a:spcPct val="0"/>
              </a:spcBef>
              <a:spcAft>
                <a:spcPct val="0"/>
              </a:spcAft>
              <a:defRPr/>
            </a:pPr>
            <a:endParaRPr lang="en-US" altLang="ja-JP" sz="1600" b="1" dirty="0">
              <a:solidFill>
                <a:schemeClr val="bg1"/>
              </a:solidFill>
            </a:endParaRPr>
          </a:p>
        </p:txBody>
      </p:sp>
      <p:sp>
        <p:nvSpPr>
          <p:cNvPr id="95" name="テキスト ボックス 49"/>
          <p:cNvSpPr txBox="1"/>
          <p:nvPr/>
        </p:nvSpPr>
        <p:spPr>
          <a:xfrm>
            <a:off x="2205716" y="5149296"/>
            <a:ext cx="2215586" cy="304803"/>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1600" b="1" dirty="0">
                <a:solidFill>
                  <a:schemeClr val="bg1"/>
                </a:solidFill>
              </a:rPr>
              <a:t>Maintenance PDB</a:t>
            </a:r>
          </a:p>
        </p:txBody>
      </p:sp>
      <p:sp>
        <p:nvSpPr>
          <p:cNvPr id="96" name="テキスト ボックス 49"/>
          <p:cNvSpPr txBox="1"/>
          <p:nvPr/>
        </p:nvSpPr>
        <p:spPr>
          <a:xfrm>
            <a:off x="2481417" y="5425069"/>
            <a:ext cx="2215586" cy="304803"/>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1600" b="1" dirty="0">
                <a:solidFill>
                  <a:schemeClr val="bg1"/>
                </a:solidFill>
              </a:rPr>
              <a:t>Other PDBs</a:t>
            </a:r>
          </a:p>
          <a:p>
            <a:pPr fontAlgn="base">
              <a:spcBef>
                <a:spcPct val="0"/>
              </a:spcBef>
              <a:spcAft>
                <a:spcPct val="0"/>
              </a:spcAft>
              <a:defRPr/>
            </a:pPr>
            <a:endParaRPr lang="en-US" altLang="ja-JP" sz="1600" b="1" dirty="0">
              <a:solidFill>
                <a:schemeClr val="bg1"/>
              </a:solidFill>
            </a:endParaRPr>
          </a:p>
        </p:txBody>
      </p:sp>
      <p:cxnSp>
        <p:nvCxnSpPr>
          <p:cNvPr id="100" name="直線矢印コネクタ 59"/>
          <p:cNvCxnSpPr/>
          <p:nvPr/>
        </p:nvCxnSpPr>
        <p:spPr>
          <a:xfrm>
            <a:off x="4506888" y="3278177"/>
            <a:ext cx="2299" cy="73152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01" name="直線矢印コネクタ 86"/>
          <p:cNvCxnSpPr/>
          <p:nvPr/>
        </p:nvCxnSpPr>
        <p:spPr>
          <a:xfrm flipV="1">
            <a:off x="4675892" y="3284999"/>
            <a:ext cx="1" cy="731520"/>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02" name="直線矢印コネクタ 99"/>
          <p:cNvCxnSpPr/>
          <p:nvPr/>
        </p:nvCxnSpPr>
        <p:spPr>
          <a:xfrm flipH="1">
            <a:off x="4514366" y="3971612"/>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03" name="直線矢印コネクタ 59"/>
          <p:cNvCxnSpPr/>
          <p:nvPr/>
        </p:nvCxnSpPr>
        <p:spPr>
          <a:xfrm>
            <a:off x="5527772" y="3286719"/>
            <a:ext cx="2299" cy="73152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04" name="直線矢印コネクタ 86"/>
          <p:cNvCxnSpPr/>
          <p:nvPr/>
        </p:nvCxnSpPr>
        <p:spPr>
          <a:xfrm flipV="1">
            <a:off x="5670842" y="3254353"/>
            <a:ext cx="1" cy="731520"/>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05" name="直線矢印コネクタ 99"/>
          <p:cNvCxnSpPr/>
          <p:nvPr/>
        </p:nvCxnSpPr>
        <p:spPr>
          <a:xfrm flipH="1">
            <a:off x="5535250" y="3994008"/>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06" name="直線矢印コネクタ 59"/>
          <p:cNvCxnSpPr/>
          <p:nvPr/>
        </p:nvCxnSpPr>
        <p:spPr>
          <a:xfrm>
            <a:off x="7670250" y="3295917"/>
            <a:ext cx="2299" cy="73152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07" name="直線矢印コネクタ 86"/>
          <p:cNvCxnSpPr/>
          <p:nvPr/>
        </p:nvCxnSpPr>
        <p:spPr>
          <a:xfrm flipV="1">
            <a:off x="7813320" y="3291261"/>
            <a:ext cx="1" cy="731520"/>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08" name="直線矢印コネクタ 99"/>
          <p:cNvCxnSpPr/>
          <p:nvPr/>
        </p:nvCxnSpPr>
        <p:spPr>
          <a:xfrm flipH="1">
            <a:off x="7677728" y="3989352"/>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09" name="直線矢印コネクタ 59"/>
          <p:cNvCxnSpPr/>
          <p:nvPr/>
        </p:nvCxnSpPr>
        <p:spPr>
          <a:xfrm>
            <a:off x="9445162" y="3297092"/>
            <a:ext cx="2299" cy="73152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10" name="直線矢印コネクタ 86"/>
          <p:cNvCxnSpPr/>
          <p:nvPr/>
        </p:nvCxnSpPr>
        <p:spPr>
          <a:xfrm flipV="1">
            <a:off x="9588233" y="3292436"/>
            <a:ext cx="1" cy="731520"/>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11" name="直線矢印コネクタ 99"/>
          <p:cNvCxnSpPr/>
          <p:nvPr/>
        </p:nvCxnSpPr>
        <p:spPr>
          <a:xfrm flipH="1">
            <a:off x="9452640" y="4004381"/>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12" name="直線矢印コネクタ 59"/>
          <p:cNvCxnSpPr/>
          <p:nvPr/>
        </p:nvCxnSpPr>
        <p:spPr>
          <a:xfrm>
            <a:off x="11145223" y="3292692"/>
            <a:ext cx="2299" cy="73152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13" name="直線矢印コネクタ 86"/>
          <p:cNvCxnSpPr/>
          <p:nvPr/>
        </p:nvCxnSpPr>
        <p:spPr>
          <a:xfrm flipV="1">
            <a:off x="11288294" y="3301891"/>
            <a:ext cx="1" cy="731520"/>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14" name="直線矢印コネクタ 99"/>
          <p:cNvCxnSpPr/>
          <p:nvPr/>
        </p:nvCxnSpPr>
        <p:spPr>
          <a:xfrm flipH="1">
            <a:off x="11152701" y="3999981"/>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88" name="直線矢印コネクタ 59"/>
          <p:cNvCxnSpPr/>
          <p:nvPr/>
        </p:nvCxnSpPr>
        <p:spPr>
          <a:xfrm>
            <a:off x="6539752" y="3298301"/>
            <a:ext cx="2299" cy="73152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89" name="直線矢印コネクタ 86"/>
          <p:cNvCxnSpPr/>
          <p:nvPr/>
        </p:nvCxnSpPr>
        <p:spPr>
          <a:xfrm flipV="1">
            <a:off x="6682823" y="3293645"/>
            <a:ext cx="1" cy="731520"/>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91" name="直線矢印コネクタ 99"/>
          <p:cNvCxnSpPr/>
          <p:nvPr/>
        </p:nvCxnSpPr>
        <p:spPr>
          <a:xfrm flipH="1">
            <a:off x="6547230" y="3991736"/>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92" name="直線矢印コネクタ 59"/>
          <p:cNvCxnSpPr/>
          <p:nvPr/>
        </p:nvCxnSpPr>
        <p:spPr>
          <a:xfrm>
            <a:off x="7070342" y="3298301"/>
            <a:ext cx="2299" cy="73152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15" name="直線矢印コネクタ 86"/>
          <p:cNvCxnSpPr/>
          <p:nvPr/>
        </p:nvCxnSpPr>
        <p:spPr>
          <a:xfrm flipV="1">
            <a:off x="7213413" y="3279791"/>
            <a:ext cx="1" cy="731520"/>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16" name="直線矢印コネクタ 99"/>
          <p:cNvCxnSpPr/>
          <p:nvPr/>
        </p:nvCxnSpPr>
        <p:spPr>
          <a:xfrm flipH="1">
            <a:off x="7077820" y="3991736"/>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17" name="直線矢印コネクタ 59"/>
          <p:cNvCxnSpPr/>
          <p:nvPr/>
        </p:nvCxnSpPr>
        <p:spPr>
          <a:xfrm>
            <a:off x="8848535" y="3297323"/>
            <a:ext cx="2299" cy="73152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18" name="直線矢印コネクタ 86"/>
          <p:cNvCxnSpPr/>
          <p:nvPr/>
        </p:nvCxnSpPr>
        <p:spPr>
          <a:xfrm flipV="1">
            <a:off x="8991605" y="3292667"/>
            <a:ext cx="1" cy="731520"/>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19" name="直線矢印コネクタ 99"/>
          <p:cNvCxnSpPr/>
          <p:nvPr/>
        </p:nvCxnSpPr>
        <p:spPr>
          <a:xfrm flipH="1">
            <a:off x="8856013" y="4004612"/>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20" name="直線矢印コネクタ 59"/>
          <p:cNvCxnSpPr/>
          <p:nvPr/>
        </p:nvCxnSpPr>
        <p:spPr>
          <a:xfrm>
            <a:off x="8248627" y="3299707"/>
            <a:ext cx="2299" cy="73152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21" name="直線矢印コネクタ 86"/>
          <p:cNvCxnSpPr/>
          <p:nvPr/>
        </p:nvCxnSpPr>
        <p:spPr>
          <a:xfrm flipV="1">
            <a:off x="8391698" y="3295051"/>
            <a:ext cx="1" cy="731520"/>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22" name="直線矢印コネクタ 99"/>
          <p:cNvCxnSpPr/>
          <p:nvPr/>
        </p:nvCxnSpPr>
        <p:spPr>
          <a:xfrm flipH="1">
            <a:off x="8256105" y="4006996"/>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sp>
        <p:nvSpPr>
          <p:cNvPr id="126" name="TextBox 125"/>
          <p:cNvSpPr txBox="1"/>
          <p:nvPr/>
        </p:nvSpPr>
        <p:spPr>
          <a:xfrm>
            <a:off x="3602724" y="1984137"/>
            <a:ext cx="3405046" cy="415476"/>
          </a:xfrm>
          <a:prstGeom prst="rect">
            <a:avLst/>
          </a:prstGeom>
          <a:noFill/>
        </p:spPr>
        <p:txBody>
          <a:bodyPr wrap="square" lIns="121899" tIns="60949" rIns="121899" bIns="60949" rtlCol="0">
            <a:spAutoFit/>
          </a:bodyPr>
          <a:lstStyle/>
          <a:p>
            <a:r>
              <a:rPr lang="en-US" u="sng" dirty="0"/>
              <a:t>Wait time is less than 1s</a:t>
            </a:r>
          </a:p>
        </p:txBody>
      </p:sp>
      <p:sp>
        <p:nvSpPr>
          <p:cNvPr id="127" name="Up Ribbon 126"/>
          <p:cNvSpPr/>
          <p:nvPr/>
        </p:nvSpPr>
        <p:spPr bwMode="auto">
          <a:xfrm>
            <a:off x="109764" y="1534879"/>
            <a:ext cx="3520664" cy="662647"/>
          </a:xfrm>
          <a:prstGeom prst="ribbon2">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899" tIns="60949" rIns="121899" bIns="60949" numCol="1" rtlCol="0" anchor="ctr" anchorCtr="0" compatLnSpc="1">
            <a:prstTxWarp prst="textNoShape">
              <a:avLst/>
            </a:prstTxWarp>
            <a:noAutofit/>
          </a:bodyPr>
          <a:lstStyle/>
          <a:p>
            <a:pPr algn="ctr" fontAlgn="base">
              <a:spcBef>
                <a:spcPct val="0"/>
              </a:spcBef>
              <a:spcAft>
                <a:spcPct val="0"/>
              </a:spcAft>
            </a:pPr>
            <a:r>
              <a:rPr lang="en-US" b="1" dirty="0">
                <a:solidFill>
                  <a:schemeClr val="bg1"/>
                </a:solidFill>
                <a:latin typeface="+mn-ea"/>
              </a:rPr>
              <a:t>No Impact !!!</a:t>
            </a:r>
          </a:p>
        </p:txBody>
      </p:sp>
      <p:sp>
        <p:nvSpPr>
          <p:cNvPr id="21" name="角丸四角形吹き出し 55"/>
          <p:cNvSpPr/>
          <p:nvPr/>
        </p:nvSpPr>
        <p:spPr bwMode="auto">
          <a:xfrm>
            <a:off x="5752861" y="4355107"/>
            <a:ext cx="946365" cy="415731"/>
          </a:xfrm>
          <a:prstGeom prst="wedgeRoundRectCallout">
            <a:avLst>
              <a:gd name="adj1" fmla="val -93965"/>
              <a:gd name="adj2" fmla="val 142440"/>
              <a:gd name="adj3" fmla="val 16667"/>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defTabSz="1220114" fontAlgn="base">
              <a:spcBef>
                <a:spcPct val="0"/>
              </a:spcBef>
              <a:spcAft>
                <a:spcPct val="0"/>
              </a:spcAft>
            </a:pPr>
            <a:r>
              <a:rPr lang="en-US" altLang="ja-JP" b="1" dirty="0">
                <a:ea typeface="HG創英角ｺﾞｼｯｸUB" pitchFamily="49" charset="-128"/>
              </a:rPr>
              <a:t>FAN</a:t>
            </a:r>
            <a:endParaRPr lang="en-US" altLang="ja-JP" sz="3200" dirty="0">
              <a:ea typeface="HG創英角ｺﾞｼｯｸUB" pitchFamily="49" charset="-128"/>
            </a:endParaRPr>
          </a:p>
        </p:txBody>
      </p:sp>
      <p:sp>
        <p:nvSpPr>
          <p:cNvPr id="75" name="ホームベース 134"/>
          <p:cNvSpPr/>
          <p:nvPr/>
        </p:nvSpPr>
        <p:spPr bwMode="auto">
          <a:xfrm>
            <a:off x="5349259" y="5152212"/>
            <a:ext cx="1349967" cy="243840"/>
          </a:xfrm>
          <a:prstGeom prst="homePlate">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r>
              <a:rPr kumimoji="1" lang="en-US" altLang="ja-JP" sz="1500" b="1" dirty="0">
                <a:latin typeface="Arial" charset="0"/>
                <a:ea typeface="HGP創英角ｺﾞｼｯｸUB" pitchFamily="50" charset="-128"/>
              </a:rPr>
              <a:t>Drain</a:t>
            </a:r>
            <a:r>
              <a:rPr lang="ja-JP" altLang="en-US" sz="1500" b="1">
                <a:latin typeface="Arial" charset="0"/>
                <a:ea typeface="HGP創英角ｺﾞｼｯｸUB" pitchFamily="50" charset="-128"/>
              </a:rPr>
              <a:t> </a:t>
            </a:r>
            <a:r>
              <a:rPr kumimoji="1" lang="en-US" altLang="ja-JP" sz="1500" b="1" dirty="0">
                <a:latin typeface="Arial" charset="0"/>
                <a:ea typeface="HGP創英角ｺﾞｼｯｸUB" pitchFamily="50" charset="-128"/>
              </a:rPr>
              <a:t>Session</a:t>
            </a:r>
            <a:endParaRPr kumimoji="1" lang="ja-JP" altLang="en-US" sz="1500" b="1" dirty="0">
              <a:latin typeface="Arial" charset="0"/>
              <a:ea typeface="HGP創英角ｺﾞｼｯｸUB" pitchFamily="50" charset="-128"/>
            </a:endParaRPr>
          </a:p>
        </p:txBody>
      </p:sp>
      <p:sp>
        <p:nvSpPr>
          <p:cNvPr id="97" name="テキスト プレースホルダー"/>
          <p:cNvSpPr txBox="1">
            <a:spLocks/>
          </p:cNvSpPr>
          <p:nvPr/>
        </p:nvSpPr>
        <p:spPr bwMode="gray">
          <a:xfrm>
            <a:off x="152216" y="782041"/>
            <a:ext cx="11708950" cy="576000"/>
          </a:xfrm>
          <a:prstGeom prst="roundRect">
            <a:avLst/>
          </a:prstGeom>
          <a:solidFill>
            <a:schemeClr val="accent6">
              <a:lumMod val="75000"/>
              <a:lumOff val="25000"/>
            </a:schemeClr>
          </a:solidFill>
          <a:effectLst>
            <a:outerShdw blurRad="50800" dist="38100" dir="5400000" algn="t" rotWithShape="0">
              <a:prstClr val="black">
                <a:alpha val="40000"/>
              </a:prstClr>
            </a:outerShdw>
          </a:effectLst>
        </p:spPr>
        <p:txBody>
          <a:bodyPr lIns="121899" tIns="95983" rIns="121899" bIns="47992">
            <a:noAutofit/>
          </a:bodyPr>
          <a:lstStyle>
            <a:lvl1pPr marL="0" indent="0" algn="l" eaLnBrk="1" hangingPunct="1">
              <a:spcBef>
                <a:spcPts val="0"/>
              </a:spcBef>
              <a:buNone/>
              <a:defRPr>
                <a:solidFill>
                  <a:schemeClr val="bg1"/>
                </a:solidFill>
              </a:defRPr>
            </a:lvl1pPr>
            <a:lvl2pPr marL="72000" indent="0">
              <a:buNone/>
              <a:defRPr/>
            </a:lvl2pPr>
            <a:lvl3pPr marL="222962" indent="0">
              <a:buNone/>
              <a:defRPr/>
            </a:lvl3pPr>
            <a:lvl4pPr marL="327787" indent="0">
              <a:buNone/>
              <a:defRPr/>
            </a:lvl4pPr>
            <a:lvl5pPr marL="311400" indent="0">
              <a:buNone/>
              <a:defRPr/>
            </a:lvl5pPr>
          </a:lstStyle>
          <a:p>
            <a:pPr lvl="0" fontAlgn="base">
              <a:spcAft>
                <a:spcPct val="0"/>
              </a:spcAft>
              <a:buClr>
                <a:schemeClr val="accent6"/>
              </a:buClr>
            </a:pPr>
            <a:r>
              <a:rPr lang="en-US" altLang="ja-JP" sz="2700" kern="0" dirty="0"/>
              <a:t>Confirm no impact to all tenant’s clients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linds(horizontal)">
                                      <p:cBhvr>
                                        <p:cTn id="7" dur="500"/>
                                        <p:tgtEl>
                                          <p:spTgt spid="33"/>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linds(horizontal)">
                                      <p:cBhvr>
                                        <p:cTn id="11" dur="500"/>
                                        <p:tgtEl>
                                          <p:spTgt spid="25"/>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linds(horizontal)">
                                      <p:cBhvr>
                                        <p:cTn id="14" dur="500"/>
                                        <p:tgtEl>
                                          <p:spTgt spid="26"/>
                                        </p:tgtEl>
                                      </p:cBhvr>
                                    </p:animEffect>
                                  </p:childTnLst>
                                </p:cTn>
                              </p:par>
                              <p:par>
                                <p:cTn id="15" presetID="3" presetClass="entr" presetSubtype="1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blinds(horizontal)">
                                      <p:cBhvr>
                                        <p:cTn id="17" dur="500"/>
                                        <p:tgtEl>
                                          <p:spTgt spid="40"/>
                                        </p:tgtEl>
                                      </p:cBhvr>
                                    </p:animEffect>
                                  </p:childTnLst>
                                </p:cTn>
                              </p:par>
                            </p:childTnLst>
                          </p:cTn>
                        </p:par>
                        <p:par>
                          <p:cTn id="18" fill="hold">
                            <p:stCondLst>
                              <p:cond delay="1000"/>
                            </p:stCondLst>
                            <p:childTnLst>
                              <p:par>
                                <p:cTn id="19" presetID="3" presetClass="entr" presetSubtype="1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linds(horizontal)">
                                      <p:cBhvr>
                                        <p:cTn id="21" dur="500"/>
                                        <p:tgtEl>
                                          <p:spTgt spid="15"/>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blinds(horizontal)">
                                      <p:cBhvr>
                                        <p:cTn id="24" dur="500"/>
                                        <p:tgtEl>
                                          <p:spTgt spid="21"/>
                                        </p:tgtEl>
                                      </p:cBhvr>
                                    </p:animEffect>
                                  </p:childTnLst>
                                </p:cTn>
                              </p:par>
                            </p:childTnLst>
                          </p:cTn>
                        </p:par>
                        <p:par>
                          <p:cTn id="25" fill="hold">
                            <p:stCondLst>
                              <p:cond delay="1500"/>
                            </p:stCondLst>
                            <p:childTnLst>
                              <p:par>
                                <p:cTn id="26" presetID="3" presetClass="entr" presetSubtype="1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linds(horizontal)">
                                      <p:cBhvr>
                                        <p:cTn id="28" dur="500"/>
                                        <p:tgtEl>
                                          <p:spTgt spid="18"/>
                                        </p:tgtEl>
                                      </p:cBhvr>
                                    </p:animEffect>
                                  </p:childTnLst>
                                </p:cTn>
                              </p:par>
                              <p:par>
                                <p:cTn id="29" presetID="3" presetClass="entr" presetSubtype="1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linds(horizontal)">
                                      <p:cBhvr>
                                        <p:cTn id="31" dur="500"/>
                                        <p:tgtEl>
                                          <p:spTgt spid="16"/>
                                        </p:tgtEl>
                                      </p:cBhvr>
                                    </p:animEffect>
                                  </p:childTnLst>
                                </p:cTn>
                              </p:par>
                              <p:par>
                                <p:cTn id="32" presetID="3" presetClass="entr" presetSubtype="10" fill="hold" nodeType="withEffect">
                                  <p:stCondLst>
                                    <p:cond delay="0"/>
                                  </p:stCondLst>
                                  <p:childTnLst>
                                    <p:set>
                                      <p:cBhvr>
                                        <p:cTn id="33" dur="1" fill="hold">
                                          <p:stCondLst>
                                            <p:cond delay="0"/>
                                          </p:stCondLst>
                                        </p:cTn>
                                        <p:tgtEl>
                                          <p:spTgt spid="103"/>
                                        </p:tgtEl>
                                        <p:attrNameLst>
                                          <p:attrName>style.visibility</p:attrName>
                                        </p:attrNameLst>
                                      </p:cBhvr>
                                      <p:to>
                                        <p:strVal val="visible"/>
                                      </p:to>
                                    </p:set>
                                    <p:animEffect transition="in" filter="blinds(horizontal)">
                                      <p:cBhvr>
                                        <p:cTn id="34" dur="500"/>
                                        <p:tgtEl>
                                          <p:spTgt spid="103"/>
                                        </p:tgtEl>
                                      </p:cBhvr>
                                    </p:animEffect>
                                  </p:childTnLst>
                                </p:cTn>
                              </p:par>
                              <p:par>
                                <p:cTn id="35" presetID="3" presetClass="entr" presetSubtype="10" fill="hold" nodeType="withEffect">
                                  <p:stCondLst>
                                    <p:cond delay="0"/>
                                  </p:stCondLst>
                                  <p:childTnLst>
                                    <p:set>
                                      <p:cBhvr>
                                        <p:cTn id="36" dur="1" fill="hold">
                                          <p:stCondLst>
                                            <p:cond delay="0"/>
                                          </p:stCondLst>
                                        </p:cTn>
                                        <p:tgtEl>
                                          <p:spTgt spid="105"/>
                                        </p:tgtEl>
                                        <p:attrNameLst>
                                          <p:attrName>style.visibility</p:attrName>
                                        </p:attrNameLst>
                                      </p:cBhvr>
                                      <p:to>
                                        <p:strVal val="visible"/>
                                      </p:to>
                                    </p:set>
                                    <p:animEffect transition="in" filter="blinds(horizontal)">
                                      <p:cBhvr>
                                        <p:cTn id="37" dur="500"/>
                                        <p:tgtEl>
                                          <p:spTgt spid="105"/>
                                        </p:tgtEl>
                                      </p:cBhvr>
                                    </p:animEffect>
                                  </p:childTnLst>
                                </p:cTn>
                              </p:par>
                              <p:par>
                                <p:cTn id="38" presetID="3" presetClass="entr" presetSubtype="10" fill="hold" nodeType="withEffect">
                                  <p:stCondLst>
                                    <p:cond delay="0"/>
                                  </p:stCondLst>
                                  <p:childTnLst>
                                    <p:set>
                                      <p:cBhvr>
                                        <p:cTn id="39" dur="1" fill="hold">
                                          <p:stCondLst>
                                            <p:cond delay="0"/>
                                          </p:stCondLst>
                                        </p:cTn>
                                        <p:tgtEl>
                                          <p:spTgt spid="104"/>
                                        </p:tgtEl>
                                        <p:attrNameLst>
                                          <p:attrName>style.visibility</p:attrName>
                                        </p:attrNameLst>
                                      </p:cBhvr>
                                      <p:to>
                                        <p:strVal val="visible"/>
                                      </p:to>
                                    </p:set>
                                    <p:animEffect transition="in" filter="blinds(horizontal)">
                                      <p:cBhvr>
                                        <p:cTn id="40" dur="500"/>
                                        <p:tgtEl>
                                          <p:spTgt spid="104"/>
                                        </p:tgtEl>
                                      </p:cBhvr>
                                    </p:animEffect>
                                  </p:childTnLst>
                                </p:cTn>
                              </p:par>
                            </p:childTnLst>
                          </p:cTn>
                        </p:par>
                        <p:par>
                          <p:cTn id="41" fill="hold">
                            <p:stCondLst>
                              <p:cond delay="2000"/>
                            </p:stCondLst>
                            <p:childTnLst>
                              <p:par>
                                <p:cTn id="42" presetID="3" presetClass="entr" presetSubtype="10" fill="hold" grpId="0" nodeType="after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blinds(horizontal)">
                                      <p:cBhvr>
                                        <p:cTn id="44" dur="500"/>
                                        <p:tgtEl>
                                          <p:spTgt spid="78"/>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blinds(horizontal)">
                                      <p:cBhvr>
                                        <p:cTn id="47" dur="500"/>
                                        <p:tgtEl>
                                          <p:spTgt spid="75"/>
                                        </p:tgtEl>
                                      </p:cBhvr>
                                    </p:animEffect>
                                  </p:childTnLst>
                                </p:cTn>
                              </p:par>
                            </p:childTnLst>
                          </p:cTn>
                        </p:par>
                        <p:par>
                          <p:cTn id="48" fill="hold">
                            <p:stCondLst>
                              <p:cond delay="2500"/>
                            </p:stCondLst>
                            <p:childTnLst>
                              <p:par>
                                <p:cTn id="49" presetID="3" presetClass="entr" presetSubtype="10"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blinds(horizontal)">
                                      <p:cBhvr>
                                        <p:cTn id="51" dur="500"/>
                                        <p:tgtEl>
                                          <p:spTgt spid="36"/>
                                        </p:tgtEl>
                                      </p:cBhvr>
                                    </p:animEffect>
                                  </p:childTnLst>
                                </p:cTn>
                              </p:par>
                              <p:par>
                                <p:cTn id="52" presetID="3" presetClass="entr" presetSubtype="10"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blinds(horizontal)">
                                      <p:cBhvr>
                                        <p:cTn id="54" dur="500"/>
                                        <p:tgtEl>
                                          <p:spTgt spid="37"/>
                                        </p:tgtEl>
                                      </p:cBhvr>
                                    </p:animEffect>
                                  </p:childTnLst>
                                </p:cTn>
                              </p:par>
                            </p:childTnLst>
                          </p:cTn>
                        </p:par>
                        <p:par>
                          <p:cTn id="55" fill="hold">
                            <p:stCondLst>
                              <p:cond delay="3000"/>
                            </p:stCondLst>
                            <p:childTnLst>
                              <p:par>
                                <p:cTn id="56" presetID="3" presetClass="entr" presetSubtype="10" fill="hold" nodeType="afterEffect">
                                  <p:stCondLst>
                                    <p:cond delay="0"/>
                                  </p:stCondLst>
                                  <p:childTnLst>
                                    <p:set>
                                      <p:cBhvr>
                                        <p:cTn id="57" dur="1" fill="hold">
                                          <p:stCondLst>
                                            <p:cond delay="0"/>
                                          </p:stCondLst>
                                        </p:cTn>
                                        <p:tgtEl>
                                          <p:spTgt spid="88"/>
                                        </p:tgtEl>
                                        <p:attrNameLst>
                                          <p:attrName>style.visibility</p:attrName>
                                        </p:attrNameLst>
                                      </p:cBhvr>
                                      <p:to>
                                        <p:strVal val="visible"/>
                                      </p:to>
                                    </p:set>
                                    <p:animEffect transition="in" filter="blinds(horizontal)">
                                      <p:cBhvr>
                                        <p:cTn id="58" dur="500"/>
                                        <p:tgtEl>
                                          <p:spTgt spid="88"/>
                                        </p:tgtEl>
                                      </p:cBhvr>
                                    </p:animEffect>
                                  </p:childTnLst>
                                </p:cTn>
                              </p:par>
                              <p:par>
                                <p:cTn id="59" presetID="3" presetClass="entr" presetSubtype="10" fill="hold" nodeType="withEffect">
                                  <p:stCondLst>
                                    <p:cond delay="0"/>
                                  </p:stCondLst>
                                  <p:childTnLst>
                                    <p:set>
                                      <p:cBhvr>
                                        <p:cTn id="60" dur="1" fill="hold">
                                          <p:stCondLst>
                                            <p:cond delay="0"/>
                                          </p:stCondLst>
                                        </p:cTn>
                                        <p:tgtEl>
                                          <p:spTgt spid="89"/>
                                        </p:tgtEl>
                                        <p:attrNameLst>
                                          <p:attrName>style.visibility</p:attrName>
                                        </p:attrNameLst>
                                      </p:cBhvr>
                                      <p:to>
                                        <p:strVal val="visible"/>
                                      </p:to>
                                    </p:set>
                                    <p:animEffect transition="in" filter="blinds(horizontal)">
                                      <p:cBhvr>
                                        <p:cTn id="61" dur="500"/>
                                        <p:tgtEl>
                                          <p:spTgt spid="89"/>
                                        </p:tgtEl>
                                      </p:cBhvr>
                                    </p:animEffect>
                                  </p:childTnLst>
                                </p:cTn>
                              </p:par>
                              <p:par>
                                <p:cTn id="62" presetID="3" presetClass="entr" presetSubtype="10" fill="hold" nodeType="withEffect">
                                  <p:stCondLst>
                                    <p:cond delay="0"/>
                                  </p:stCondLst>
                                  <p:childTnLst>
                                    <p:set>
                                      <p:cBhvr>
                                        <p:cTn id="63" dur="1" fill="hold">
                                          <p:stCondLst>
                                            <p:cond delay="0"/>
                                          </p:stCondLst>
                                        </p:cTn>
                                        <p:tgtEl>
                                          <p:spTgt spid="91"/>
                                        </p:tgtEl>
                                        <p:attrNameLst>
                                          <p:attrName>style.visibility</p:attrName>
                                        </p:attrNameLst>
                                      </p:cBhvr>
                                      <p:to>
                                        <p:strVal val="visible"/>
                                      </p:to>
                                    </p:set>
                                    <p:animEffect transition="in" filter="blinds(horizontal)">
                                      <p:cBhvr>
                                        <p:cTn id="64" dur="500"/>
                                        <p:tgtEl>
                                          <p:spTgt spid="91"/>
                                        </p:tgtEl>
                                      </p:cBhvr>
                                    </p:animEffect>
                                  </p:childTnLst>
                                </p:cTn>
                              </p:par>
                              <p:par>
                                <p:cTn id="65" presetID="3" presetClass="entr" presetSubtype="10" fill="hold" nodeType="withEffect">
                                  <p:stCondLst>
                                    <p:cond delay="0"/>
                                  </p:stCondLst>
                                  <p:childTnLst>
                                    <p:set>
                                      <p:cBhvr>
                                        <p:cTn id="66" dur="1" fill="hold">
                                          <p:stCondLst>
                                            <p:cond delay="0"/>
                                          </p:stCondLst>
                                        </p:cTn>
                                        <p:tgtEl>
                                          <p:spTgt spid="92"/>
                                        </p:tgtEl>
                                        <p:attrNameLst>
                                          <p:attrName>style.visibility</p:attrName>
                                        </p:attrNameLst>
                                      </p:cBhvr>
                                      <p:to>
                                        <p:strVal val="visible"/>
                                      </p:to>
                                    </p:set>
                                    <p:animEffect transition="in" filter="blinds(horizontal)">
                                      <p:cBhvr>
                                        <p:cTn id="67" dur="500"/>
                                        <p:tgtEl>
                                          <p:spTgt spid="92"/>
                                        </p:tgtEl>
                                      </p:cBhvr>
                                    </p:animEffect>
                                  </p:childTnLst>
                                </p:cTn>
                              </p:par>
                              <p:par>
                                <p:cTn id="68" presetID="3" presetClass="entr" presetSubtype="10" fill="hold" nodeType="withEffect">
                                  <p:stCondLst>
                                    <p:cond delay="0"/>
                                  </p:stCondLst>
                                  <p:childTnLst>
                                    <p:set>
                                      <p:cBhvr>
                                        <p:cTn id="69" dur="1" fill="hold">
                                          <p:stCondLst>
                                            <p:cond delay="0"/>
                                          </p:stCondLst>
                                        </p:cTn>
                                        <p:tgtEl>
                                          <p:spTgt spid="115"/>
                                        </p:tgtEl>
                                        <p:attrNameLst>
                                          <p:attrName>style.visibility</p:attrName>
                                        </p:attrNameLst>
                                      </p:cBhvr>
                                      <p:to>
                                        <p:strVal val="visible"/>
                                      </p:to>
                                    </p:set>
                                    <p:animEffect transition="in" filter="blinds(horizontal)">
                                      <p:cBhvr>
                                        <p:cTn id="70" dur="500"/>
                                        <p:tgtEl>
                                          <p:spTgt spid="115"/>
                                        </p:tgtEl>
                                      </p:cBhvr>
                                    </p:animEffect>
                                  </p:childTnLst>
                                </p:cTn>
                              </p:par>
                              <p:par>
                                <p:cTn id="71" presetID="3" presetClass="entr" presetSubtype="10" fill="hold" nodeType="withEffect">
                                  <p:stCondLst>
                                    <p:cond delay="0"/>
                                  </p:stCondLst>
                                  <p:childTnLst>
                                    <p:set>
                                      <p:cBhvr>
                                        <p:cTn id="72" dur="1" fill="hold">
                                          <p:stCondLst>
                                            <p:cond delay="0"/>
                                          </p:stCondLst>
                                        </p:cTn>
                                        <p:tgtEl>
                                          <p:spTgt spid="116"/>
                                        </p:tgtEl>
                                        <p:attrNameLst>
                                          <p:attrName>style.visibility</p:attrName>
                                        </p:attrNameLst>
                                      </p:cBhvr>
                                      <p:to>
                                        <p:strVal val="visible"/>
                                      </p:to>
                                    </p:set>
                                    <p:animEffect transition="in" filter="blinds(horizontal)">
                                      <p:cBhvr>
                                        <p:cTn id="73" dur="500"/>
                                        <p:tgtEl>
                                          <p:spTgt spid="116"/>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blinds(horizontal)">
                                      <p:cBhvr>
                                        <p:cTn id="76" dur="500"/>
                                        <p:tgtEl>
                                          <p:spTgt spid="77"/>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blinds(horizontal)">
                                      <p:cBhvr>
                                        <p:cTn id="79" dur="500"/>
                                        <p:tgtEl>
                                          <p:spTgt spid="76"/>
                                        </p:tgtEl>
                                      </p:cBhvr>
                                    </p:animEffect>
                                  </p:childTnLst>
                                </p:cTn>
                              </p:par>
                            </p:childTnLst>
                          </p:cTn>
                        </p:par>
                        <p:par>
                          <p:cTn id="80" fill="hold">
                            <p:stCondLst>
                              <p:cond delay="3500"/>
                            </p:stCondLst>
                            <p:childTnLst>
                              <p:par>
                                <p:cTn id="81" presetID="3" presetClass="entr" presetSubtype="10"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blinds(horizontal)">
                                      <p:cBhvr>
                                        <p:cTn id="83" dur="500"/>
                                        <p:tgtEl>
                                          <p:spTgt spid="27"/>
                                        </p:tgtEl>
                                      </p:cBhvr>
                                    </p:animEffect>
                                  </p:childTnLst>
                                </p:cTn>
                              </p:par>
                              <p:par>
                                <p:cTn id="84" presetID="3" presetClass="entr" presetSubtype="10" fill="hold" grpId="0" nodeType="with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blinds(horizontal)">
                                      <p:cBhvr>
                                        <p:cTn id="86" dur="500"/>
                                        <p:tgtEl>
                                          <p:spTgt spid="28"/>
                                        </p:tgtEl>
                                      </p:cBhvr>
                                    </p:animEffect>
                                  </p:childTnLst>
                                </p:cTn>
                              </p:par>
                              <p:par>
                                <p:cTn id="87" presetID="3" presetClass="entr" presetSubtype="10" fill="hold" nodeType="withEffect">
                                  <p:stCondLst>
                                    <p:cond delay="0"/>
                                  </p:stCondLst>
                                  <p:childTnLst>
                                    <p:set>
                                      <p:cBhvr>
                                        <p:cTn id="88" dur="1" fill="hold">
                                          <p:stCondLst>
                                            <p:cond delay="0"/>
                                          </p:stCondLst>
                                        </p:cTn>
                                        <p:tgtEl>
                                          <p:spTgt spid="41"/>
                                        </p:tgtEl>
                                        <p:attrNameLst>
                                          <p:attrName>style.visibility</p:attrName>
                                        </p:attrNameLst>
                                      </p:cBhvr>
                                      <p:to>
                                        <p:strVal val="visible"/>
                                      </p:to>
                                    </p:set>
                                    <p:animEffect transition="in" filter="blinds(horizontal)">
                                      <p:cBhvr>
                                        <p:cTn id="89" dur="500"/>
                                        <p:tgtEl>
                                          <p:spTgt spid="41"/>
                                        </p:tgtEl>
                                      </p:cBhvr>
                                    </p:animEffect>
                                  </p:childTnLst>
                                </p:cTn>
                              </p:par>
                            </p:childTnLst>
                          </p:cTn>
                        </p:par>
                        <p:par>
                          <p:cTn id="90" fill="hold">
                            <p:stCondLst>
                              <p:cond delay="4000"/>
                            </p:stCondLst>
                            <p:childTnLst>
                              <p:par>
                                <p:cTn id="91" presetID="3" presetClass="entr" presetSubtype="10" fill="hold" nodeType="afterEffect">
                                  <p:stCondLst>
                                    <p:cond delay="0"/>
                                  </p:stCondLst>
                                  <p:childTnLst>
                                    <p:set>
                                      <p:cBhvr>
                                        <p:cTn id="92" dur="1" fill="hold">
                                          <p:stCondLst>
                                            <p:cond delay="0"/>
                                          </p:stCondLst>
                                        </p:cTn>
                                        <p:tgtEl>
                                          <p:spTgt spid="106"/>
                                        </p:tgtEl>
                                        <p:attrNameLst>
                                          <p:attrName>style.visibility</p:attrName>
                                        </p:attrNameLst>
                                      </p:cBhvr>
                                      <p:to>
                                        <p:strVal val="visible"/>
                                      </p:to>
                                    </p:set>
                                    <p:animEffect transition="in" filter="blinds(horizontal)">
                                      <p:cBhvr>
                                        <p:cTn id="93" dur="500"/>
                                        <p:tgtEl>
                                          <p:spTgt spid="106"/>
                                        </p:tgtEl>
                                      </p:cBhvr>
                                    </p:animEffect>
                                  </p:childTnLst>
                                </p:cTn>
                              </p:par>
                              <p:par>
                                <p:cTn id="94" presetID="3" presetClass="entr" presetSubtype="10" fill="hold" nodeType="withEffect">
                                  <p:stCondLst>
                                    <p:cond delay="0"/>
                                  </p:stCondLst>
                                  <p:childTnLst>
                                    <p:set>
                                      <p:cBhvr>
                                        <p:cTn id="95" dur="1" fill="hold">
                                          <p:stCondLst>
                                            <p:cond delay="0"/>
                                          </p:stCondLst>
                                        </p:cTn>
                                        <p:tgtEl>
                                          <p:spTgt spid="107"/>
                                        </p:tgtEl>
                                        <p:attrNameLst>
                                          <p:attrName>style.visibility</p:attrName>
                                        </p:attrNameLst>
                                      </p:cBhvr>
                                      <p:to>
                                        <p:strVal val="visible"/>
                                      </p:to>
                                    </p:set>
                                    <p:animEffect transition="in" filter="blinds(horizontal)">
                                      <p:cBhvr>
                                        <p:cTn id="96" dur="500"/>
                                        <p:tgtEl>
                                          <p:spTgt spid="107"/>
                                        </p:tgtEl>
                                      </p:cBhvr>
                                    </p:animEffect>
                                  </p:childTnLst>
                                </p:cTn>
                              </p:par>
                              <p:par>
                                <p:cTn id="97" presetID="3" presetClass="entr" presetSubtype="10" fill="hold" nodeType="withEffect">
                                  <p:stCondLst>
                                    <p:cond delay="0"/>
                                  </p:stCondLst>
                                  <p:childTnLst>
                                    <p:set>
                                      <p:cBhvr>
                                        <p:cTn id="98" dur="1" fill="hold">
                                          <p:stCondLst>
                                            <p:cond delay="0"/>
                                          </p:stCondLst>
                                        </p:cTn>
                                        <p:tgtEl>
                                          <p:spTgt spid="108"/>
                                        </p:tgtEl>
                                        <p:attrNameLst>
                                          <p:attrName>style.visibility</p:attrName>
                                        </p:attrNameLst>
                                      </p:cBhvr>
                                      <p:to>
                                        <p:strVal val="visible"/>
                                      </p:to>
                                    </p:set>
                                    <p:animEffect transition="in" filter="blinds(horizontal)">
                                      <p:cBhvr>
                                        <p:cTn id="99" dur="500"/>
                                        <p:tgtEl>
                                          <p:spTgt spid="108"/>
                                        </p:tgtEl>
                                      </p:cBhvr>
                                    </p:animEffect>
                                  </p:childTnLst>
                                </p:cTn>
                              </p:par>
                              <p:par>
                                <p:cTn id="100" presetID="3" presetClass="entr" presetSubtype="10" fill="hold" nodeType="withEffect">
                                  <p:stCondLst>
                                    <p:cond delay="0"/>
                                  </p:stCondLst>
                                  <p:childTnLst>
                                    <p:set>
                                      <p:cBhvr>
                                        <p:cTn id="101" dur="1" fill="hold">
                                          <p:stCondLst>
                                            <p:cond delay="0"/>
                                          </p:stCondLst>
                                        </p:cTn>
                                        <p:tgtEl>
                                          <p:spTgt spid="109"/>
                                        </p:tgtEl>
                                        <p:attrNameLst>
                                          <p:attrName>style.visibility</p:attrName>
                                        </p:attrNameLst>
                                      </p:cBhvr>
                                      <p:to>
                                        <p:strVal val="visible"/>
                                      </p:to>
                                    </p:set>
                                    <p:animEffect transition="in" filter="blinds(horizontal)">
                                      <p:cBhvr>
                                        <p:cTn id="102" dur="500"/>
                                        <p:tgtEl>
                                          <p:spTgt spid="109"/>
                                        </p:tgtEl>
                                      </p:cBhvr>
                                    </p:animEffect>
                                  </p:childTnLst>
                                </p:cTn>
                              </p:par>
                              <p:par>
                                <p:cTn id="103" presetID="3" presetClass="entr" presetSubtype="10" fill="hold" nodeType="withEffect">
                                  <p:stCondLst>
                                    <p:cond delay="0"/>
                                  </p:stCondLst>
                                  <p:childTnLst>
                                    <p:set>
                                      <p:cBhvr>
                                        <p:cTn id="104" dur="1" fill="hold">
                                          <p:stCondLst>
                                            <p:cond delay="0"/>
                                          </p:stCondLst>
                                        </p:cTn>
                                        <p:tgtEl>
                                          <p:spTgt spid="110"/>
                                        </p:tgtEl>
                                        <p:attrNameLst>
                                          <p:attrName>style.visibility</p:attrName>
                                        </p:attrNameLst>
                                      </p:cBhvr>
                                      <p:to>
                                        <p:strVal val="visible"/>
                                      </p:to>
                                    </p:set>
                                    <p:animEffect transition="in" filter="blinds(horizontal)">
                                      <p:cBhvr>
                                        <p:cTn id="105" dur="500"/>
                                        <p:tgtEl>
                                          <p:spTgt spid="110"/>
                                        </p:tgtEl>
                                      </p:cBhvr>
                                    </p:animEffect>
                                  </p:childTnLst>
                                </p:cTn>
                              </p:par>
                              <p:par>
                                <p:cTn id="106" presetID="3" presetClass="entr" presetSubtype="10" fill="hold" nodeType="withEffect">
                                  <p:stCondLst>
                                    <p:cond delay="0"/>
                                  </p:stCondLst>
                                  <p:childTnLst>
                                    <p:set>
                                      <p:cBhvr>
                                        <p:cTn id="107" dur="1" fill="hold">
                                          <p:stCondLst>
                                            <p:cond delay="0"/>
                                          </p:stCondLst>
                                        </p:cTn>
                                        <p:tgtEl>
                                          <p:spTgt spid="111"/>
                                        </p:tgtEl>
                                        <p:attrNameLst>
                                          <p:attrName>style.visibility</p:attrName>
                                        </p:attrNameLst>
                                      </p:cBhvr>
                                      <p:to>
                                        <p:strVal val="visible"/>
                                      </p:to>
                                    </p:set>
                                    <p:animEffect transition="in" filter="blinds(horizontal)">
                                      <p:cBhvr>
                                        <p:cTn id="108" dur="500"/>
                                        <p:tgtEl>
                                          <p:spTgt spid="111"/>
                                        </p:tgtEl>
                                      </p:cBhvr>
                                    </p:animEffect>
                                  </p:childTnLst>
                                </p:cTn>
                              </p:par>
                              <p:par>
                                <p:cTn id="109" presetID="3" presetClass="entr" presetSubtype="10" fill="hold" nodeType="withEffect">
                                  <p:stCondLst>
                                    <p:cond delay="0"/>
                                  </p:stCondLst>
                                  <p:childTnLst>
                                    <p:set>
                                      <p:cBhvr>
                                        <p:cTn id="110" dur="1" fill="hold">
                                          <p:stCondLst>
                                            <p:cond delay="0"/>
                                          </p:stCondLst>
                                        </p:cTn>
                                        <p:tgtEl>
                                          <p:spTgt spid="117"/>
                                        </p:tgtEl>
                                        <p:attrNameLst>
                                          <p:attrName>style.visibility</p:attrName>
                                        </p:attrNameLst>
                                      </p:cBhvr>
                                      <p:to>
                                        <p:strVal val="visible"/>
                                      </p:to>
                                    </p:set>
                                    <p:animEffect transition="in" filter="blinds(horizontal)">
                                      <p:cBhvr>
                                        <p:cTn id="111" dur="500"/>
                                        <p:tgtEl>
                                          <p:spTgt spid="117"/>
                                        </p:tgtEl>
                                      </p:cBhvr>
                                    </p:animEffect>
                                  </p:childTnLst>
                                </p:cTn>
                              </p:par>
                              <p:par>
                                <p:cTn id="112" presetID="3" presetClass="entr" presetSubtype="10" fill="hold" nodeType="withEffect">
                                  <p:stCondLst>
                                    <p:cond delay="0"/>
                                  </p:stCondLst>
                                  <p:childTnLst>
                                    <p:set>
                                      <p:cBhvr>
                                        <p:cTn id="113" dur="1" fill="hold">
                                          <p:stCondLst>
                                            <p:cond delay="0"/>
                                          </p:stCondLst>
                                        </p:cTn>
                                        <p:tgtEl>
                                          <p:spTgt spid="118"/>
                                        </p:tgtEl>
                                        <p:attrNameLst>
                                          <p:attrName>style.visibility</p:attrName>
                                        </p:attrNameLst>
                                      </p:cBhvr>
                                      <p:to>
                                        <p:strVal val="visible"/>
                                      </p:to>
                                    </p:set>
                                    <p:animEffect transition="in" filter="blinds(horizontal)">
                                      <p:cBhvr>
                                        <p:cTn id="114" dur="500"/>
                                        <p:tgtEl>
                                          <p:spTgt spid="118"/>
                                        </p:tgtEl>
                                      </p:cBhvr>
                                    </p:animEffect>
                                  </p:childTnLst>
                                </p:cTn>
                              </p:par>
                              <p:par>
                                <p:cTn id="115" presetID="3" presetClass="entr" presetSubtype="10" fill="hold" nodeType="withEffect">
                                  <p:stCondLst>
                                    <p:cond delay="0"/>
                                  </p:stCondLst>
                                  <p:childTnLst>
                                    <p:set>
                                      <p:cBhvr>
                                        <p:cTn id="116" dur="1" fill="hold">
                                          <p:stCondLst>
                                            <p:cond delay="0"/>
                                          </p:stCondLst>
                                        </p:cTn>
                                        <p:tgtEl>
                                          <p:spTgt spid="119"/>
                                        </p:tgtEl>
                                        <p:attrNameLst>
                                          <p:attrName>style.visibility</p:attrName>
                                        </p:attrNameLst>
                                      </p:cBhvr>
                                      <p:to>
                                        <p:strVal val="visible"/>
                                      </p:to>
                                    </p:set>
                                    <p:animEffect transition="in" filter="blinds(horizontal)">
                                      <p:cBhvr>
                                        <p:cTn id="117" dur="500"/>
                                        <p:tgtEl>
                                          <p:spTgt spid="119"/>
                                        </p:tgtEl>
                                      </p:cBhvr>
                                    </p:animEffect>
                                  </p:childTnLst>
                                </p:cTn>
                              </p:par>
                              <p:par>
                                <p:cTn id="118" presetID="3" presetClass="entr" presetSubtype="10" fill="hold" nodeType="withEffect">
                                  <p:stCondLst>
                                    <p:cond delay="0"/>
                                  </p:stCondLst>
                                  <p:childTnLst>
                                    <p:set>
                                      <p:cBhvr>
                                        <p:cTn id="119" dur="1" fill="hold">
                                          <p:stCondLst>
                                            <p:cond delay="0"/>
                                          </p:stCondLst>
                                        </p:cTn>
                                        <p:tgtEl>
                                          <p:spTgt spid="120"/>
                                        </p:tgtEl>
                                        <p:attrNameLst>
                                          <p:attrName>style.visibility</p:attrName>
                                        </p:attrNameLst>
                                      </p:cBhvr>
                                      <p:to>
                                        <p:strVal val="visible"/>
                                      </p:to>
                                    </p:set>
                                    <p:animEffect transition="in" filter="blinds(horizontal)">
                                      <p:cBhvr>
                                        <p:cTn id="120" dur="500"/>
                                        <p:tgtEl>
                                          <p:spTgt spid="120"/>
                                        </p:tgtEl>
                                      </p:cBhvr>
                                    </p:animEffect>
                                  </p:childTnLst>
                                </p:cTn>
                              </p:par>
                              <p:par>
                                <p:cTn id="121" presetID="3" presetClass="entr" presetSubtype="10" fill="hold" nodeType="withEffect">
                                  <p:stCondLst>
                                    <p:cond delay="0"/>
                                  </p:stCondLst>
                                  <p:childTnLst>
                                    <p:set>
                                      <p:cBhvr>
                                        <p:cTn id="122" dur="1" fill="hold">
                                          <p:stCondLst>
                                            <p:cond delay="0"/>
                                          </p:stCondLst>
                                        </p:cTn>
                                        <p:tgtEl>
                                          <p:spTgt spid="121"/>
                                        </p:tgtEl>
                                        <p:attrNameLst>
                                          <p:attrName>style.visibility</p:attrName>
                                        </p:attrNameLst>
                                      </p:cBhvr>
                                      <p:to>
                                        <p:strVal val="visible"/>
                                      </p:to>
                                    </p:set>
                                    <p:animEffect transition="in" filter="blinds(horizontal)">
                                      <p:cBhvr>
                                        <p:cTn id="123" dur="500"/>
                                        <p:tgtEl>
                                          <p:spTgt spid="121"/>
                                        </p:tgtEl>
                                      </p:cBhvr>
                                    </p:animEffect>
                                  </p:childTnLst>
                                </p:cTn>
                              </p:par>
                              <p:par>
                                <p:cTn id="124" presetID="3" presetClass="entr" presetSubtype="10" fill="hold" nodeType="withEffect">
                                  <p:stCondLst>
                                    <p:cond delay="0"/>
                                  </p:stCondLst>
                                  <p:childTnLst>
                                    <p:set>
                                      <p:cBhvr>
                                        <p:cTn id="125" dur="1" fill="hold">
                                          <p:stCondLst>
                                            <p:cond delay="0"/>
                                          </p:stCondLst>
                                        </p:cTn>
                                        <p:tgtEl>
                                          <p:spTgt spid="122"/>
                                        </p:tgtEl>
                                        <p:attrNameLst>
                                          <p:attrName>style.visibility</p:attrName>
                                        </p:attrNameLst>
                                      </p:cBhvr>
                                      <p:to>
                                        <p:strVal val="visible"/>
                                      </p:to>
                                    </p:set>
                                    <p:animEffect transition="in" filter="blinds(horizontal)">
                                      <p:cBhvr>
                                        <p:cTn id="126" dur="500"/>
                                        <p:tgtEl>
                                          <p:spTgt spid="122"/>
                                        </p:tgtEl>
                                      </p:cBhvr>
                                    </p:animEffect>
                                  </p:childTnLst>
                                </p:cTn>
                              </p:par>
                              <p:par>
                                <p:cTn id="127" presetID="3" presetClass="entr" presetSubtype="10" fill="hold" grpId="0" nodeType="withEffect">
                                  <p:stCondLst>
                                    <p:cond delay="0"/>
                                  </p:stCondLst>
                                  <p:childTnLst>
                                    <p:set>
                                      <p:cBhvr>
                                        <p:cTn id="128" dur="1" fill="hold">
                                          <p:stCondLst>
                                            <p:cond delay="0"/>
                                          </p:stCondLst>
                                        </p:cTn>
                                        <p:tgtEl>
                                          <p:spTgt spid="42"/>
                                        </p:tgtEl>
                                        <p:attrNameLst>
                                          <p:attrName>style.visibility</p:attrName>
                                        </p:attrNameLst>
                                      </p:cBhvr>
                                      <p:to>
                                        <p:strVal val="visible"/>
                                      </p:to>
                                    </p:set>
                                    <p:animEffect transition="in" filter="blinds(horizontal)">
                                      <p:cBhvr>
                                        <p:cTn id="129" dur="500"/>
                                        <p:tgtEl>
                                          <p:spTgt spid="42"/>
                                        </p:tgtEl>
                                      </p:cBhvr>
                                    </p:animEffect>
                                  </p:childTnLst>
                                </p:cTn>
                              </p:par>
                            </p:childTnLst>
                          </p:cTn>
                        </p:par>
                        <p:par>
                          <p:cTn id="130" fill="hold">
                            <p:stCondLst>
                              <p:cond delay="4500"/>
                            </p:stCondLst>
                            <p:childTnLst>
                              <p:par>
                                <p:cTn id="131" presetID="3" presetClass="entr" presetSubtype="10" fill="hold" grpId="0" nodeType="afterEffect">
                                  <p:stCondLst>
                                    <p:cond delay="0"/>
                                  </p:stCondLst>
                                  <p:childTnLst>
                                    <p:set>
                                      <p:cBhvr>
                                        <p:cTn id="132" dur="1" fill="hold">
                                          <p:stCondLst>
                                            <p:cond delay="0"/>
                                          </p:stCondLst>
                                        </p:cTn>
                                        <p:tgtEl>
                                          <p:spTgt spid="10"/>
                                        </p:tgtEl>
                                        <p:attrNameLst>
                                          <p:attrName>style.visibility</p:attrName>
                                        </p:attrNameLst>
                                      </p:cBhvr>
                                      <p:to>
                                        <p:strVal val="visible"/>
                                      </p:to>
                                    </p:set>
                                    <p:animEffect transition="in" filter="blinds(horizontal)">
                                      <p:cBhvr>
                                        <p:cTn id="133" dur="500"/>
                                        <p:tgtEl>
                                          <p:spTgt spid="10"/>
                                        </p:tgtEl>
                                      </p:cBhvr>
                                    </p:animEffect>
                                  </p:childTnLst>
                                </p:cTn>
                              </p:par>
                              <p:par>
                                <p:cTn id="134" presetID="3" presetClass="entr" presetSubtype="10"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blinds(horizontal)">
                                      <p:cBhvr>
                                        <p:cTn id="136" dur="500"/>
                                        <p:tgtEl>
                                          <p:spTgt spid="29"/>
                                        </p:tgtEl>
                                      </p:cBhvr>
                                    </p:animEffect>
                                  </p:childTnLst>
                                </p:cTn>
                              </p:par>
                              <p:par>
                                <p:cTn id="137" presetID="3" presetClass="entr" presetSubtype="10" fill="hold" grpId="0" nodeType="withEffect">
                                  <p:stCondLst>
                                    <p:cond delay="0"/>
                                  </p:stCondLst>
                                  <p:childTnLst>
                                    <p:set>
                                      <p:cBhvr>
                                        <p:cTn id="138" dur="1" fill="hold">
                                          <p:stCondLst>
                                            <p:cond delay="0"/>
                                          </p:stCondLst>
                                        </p:cTn>
                                        <p:tgtEl>
                                          <p:spTgt spid="30"/>
                                        </p:tgtEl>
                                        <p:attrNameLst>
                                          <p:attrName>style.visibility</p:attrName>
                                        </p:attrNameLst>
                                      </p:cBhvr>
                                      <p:to>
                                        <p:strVal val="visible"/>
                                      </p:to>
                                    </p:set>
                                    <p:animEffect transition="in" filter="blinds(horizontal)">
                                      <p:cBhvr>
                                        <p:cTn id="139" dur="500"/>
                                        <p:tgtEl>
                                          <p:spTgt spid="30"/>
                                        </p:tgtEl>
                                      </p:cBhvr>
                                    </p:animEffect>
                                  </p:childTnLst>
                                </p:cTn>
                              </p:par>
                              <p:par>
                                <p:cTn id="140" presetID="3" presetClass="entr" presetSubtype="10" fill="hold" nodeType="withEffect">
                                  <p:stCondLst>
                                    <p:cond delay="0"/>
                                  </p:stCondLst>
                                  <p:childTnLst>
                                    <p:set>
                                      <p:cBhvr>
                                        <p:cTn id="141" dur="1" fill="hold">
                                          <p:stCondLst>
                                            <p:cond delay="0"/>
                                          </p:stCondLst>
                                        </p:cTn>
                                        <p:tgtEl>
                                          <p:spTgt spid="43"/>
                                        </p:tgtEl>
                                        <p:attrNameLst>
                                          <p:attrName>style.visibility</p:attrName>
                                        </p:attrNameLst>
                                      </p:cBhvr>
                                      <p:to>
                                        <p:strVal val="visible"/>
                                      </p:to>
                                    </p:set>
                                    <p:animEffect transition="in" filter="blinds(horizontal)">
                                      <p:cBhvr>
                                        <p:cTn id="142" dur="500"/>
                                        <p:tgtEl>
                                          <p:spTgt spid="43"/>
                                        </p:tgtEl>
                                      </p:cBhvr>
                                    </p:animEffect>
                                  </p:childTnLst>
                                </p:cTn>
                              </p:par>
                            </p:childTnLst>
                          </p:cTn>
                        </p:par>
                        <p:par>
                          <p:cTn id="143" fill="hold">
                            <p:stCondLst>
                              <p:cond delay="5000"/>
                            </p:stCondLst>
                            <p:childTnLst>
                              <p:par>
                                <p:cTn id="144" presetID="3" presetClass="entr" presetSubtype="10" fill="hold" nodeType="afterEffect">
                                  <p:stCondLst>
                                    <p:cond delay="0"/>
                                  </p:stCondLst>
                                  <p:childTnLst>
                                    <p:set>
                                      <p:cBhvr>
                                        <p:cTn id="145" dur="1" fill="hold">
                                          <p:stCondLst>
                                            <p:cond delay="0"/>
                                          </p:stCondLst>
                                        </p:cTn>
                                        <p:tgtEl>
                                          <p:spTgt spid="31"/>
                                        </p:tgtEl>
                                        <p:attrNameLst>
                                          <p:attrName>style.visibility</p:attrName>
                                        </p:attrNameLst>
                                      </p:cBhvr>
                                      <p:to>
                                        <p:strVal val="visible"/>
                                      </p:to>
                                    </p:set>
                                    <p:animEffect transition="in" filter="blinds(horizontal)">
                                      <p:cBhvr>
                                        <p:cTn id="146" dur="500"/>
                                        <p:tgtEl>
                                          <p:spTgt spid="31"/>
                                        </p:tgtEl>
                                      </p:cBhvr>
                                    </p:animEffect>
                                  </p:childTnLst>
                                </p:cTn>
                              </p:par>
                              <p:par>
                                <p:cTn id="147" presetID="3" presetClass="entr" presetSubtype="10" fill="hold" grpId="0" nodeType="withEffect">
                                  <p:stCondLst>
                                    <p:cond delay="0"/>
                                  </p:stCondLst>
                                  <p:childTnLst>
                                    <p:set>
                                      <p:cBhvr>
                                        <p:cTn id="148" dur="1" fill="hold">
                                          <p:stCondLst>
                                            <p:cond delay="0"/>
                                          </p:stCondLst>
                                        </p:cTn>
                                        <p:tgtEl>
                                          <p:spTgt spid="20"/>
                                        </p:tgtEl>
                                        <p:attrNameLst>
                                          <p:attrName>style.visibility</p:attrName>
                                        </p:attrNameLst>
                                      </p:cBhvr>
                                      <p:to>
                                        <p:strVal val="visible"/>
                                      </p:to>
                                    </p:set>
                                    <p:animEffect transition="in" filter="blinds(horizontal)">
                                      <p:cBhvr>
                                        <p:cTn id="149" dur="500"/>
                                        <p:tgtEl>
                                          <p:spTgt spid="20"/>
                                        </p:tgtEl>
                                      </p:cBhvr>
                                    </p:animEffect>
                                  </p:childTnLst>
                                </p:cTn>
                              </p:par>
                            </p:childTnLst>
                          </p:cTn>
                        </p:par>
                        <p:par>
                          <p:cTn id="150" fill="hold">
                            <p:stCondLst>
                              <p:cond delay="5500"/>
                            </p:stCondLst>
                            <p:childTnLst>
                              <p:par>
                                <p:cTn id="151" presetID="3" presetClass="entr" presetSubtype="10" fill="hold" nodeType="afterEffect">
                                  <p:stCondLst>
                                    <p:cond delay="0"/>
                                  </p:stCondLst>
                                  <p:childTnLst>
                                    <p:set>
                                      <p:cBhvr>
                                        <p:cTn id="152" dur="1" fill="hold">
                                          <p:stCondLst>
                                            <p:cond delay="0"/>
                                          </p:stCondLst>
                                        </p:cTn>
                                        <p:tgtEl>
                                          <p:spTgt spid="17"/>
                                        </p:tgtEl>
                                        <p:attrNameLst>
                                          <p:attrName>style.visibility</p:attrName>
                                        </p:attrNameLst>
                                      </p:cBhvr>
                                      <p:to>
                                        <p:strVal val="visible"/>
                                      </p:to>
                                    </p:set>
                                    <p:animEffect transition="in" filter="blinds(horizontal)">
                                      <p:cBhvr>
                                        <p:cTn id="153" dur="500"/>
                                        <p:tgtEl>
                                          <p:spTgt spid="17"/>
                                        </p:tgtEl>
                                      </p:cBhvr>
                                    </p:animEffect>
                                  </p:childTnLst>
                                </p:cTn>
                              </p:par>
                              <p:par>
                                <p:cTn id="154" presetID="3" presetClass="entr" presetSubtype="10" fill="hold" grpId="0" nodeType="withEffect">
                                  <p:stCondLst>
                                    <p:cond delay="0"/>
                                  </p:stCondLst>
                                  <p:childTnLst>
                                    <p:set>
                                      <p:cBhvr>
                                        <p:cTn id="155" dur="1" fill="hold">
                                          <p:stCondLst>
                                            <p:cond delay="0"/>
                                          </p:stCondLst>
                                        </p:cTn>
                                        <p:tgtEl>
                                          <p:spTgt spid="19"/>
                                        </p:tgtEl>
                                        <p:attrNameLst>
                                          <p:attrName>style.visibility</p:attrName>
                                        </p:attrNameLst>
                                      </p:cBhvr>
                                      <p:to>
                                        <p:strVal val="visible"/>
                                      </p:to>
                                    </p:set>
                                    <p:animEffect transition="in" filter="blinds(horizontal)">
                                      <p:cBhvr>
                                        <p:cTn id="156" dur="500"/>
                                        <p:tgtEl>
                                          <p:spTgt spid="19"/>
                                        </p:tgtEl>
                                      </p:cBhvr>
                                    </p:animEffect>
                                  </p:childTnLst>
                                </p:cTn>
                              </p:par>
                            </p:childTnLst>
                          </p:cTn>
                        </p:par>
                        <p:par>
                          <p:cTn id="157" fill="hold">
                            <p:stCondLst>
                              <p:cond delay="6000"/>
                            </p:stCondLst>
                            <p:childTnLst>
                              <p:par>
                                <p:cTn id="158" presetID="3" presetClass="entr" presetSubtype="10" fill="hold" nodeType="afterEffect">
                                  <p:stCondLst>
                                    <p:cond delay="0"/>
                                  </p:stCondLst>
                                  <p:childTnLst>
                                    <p:set>
                                      <p:cBhvr>
                                        <p:cTn id="159" dur="1" fill="hold">
                                          <p:stCondLst>
                                            <p:cond delay="0"/>
                                          </p:stCondLst>
                                        </p:cTn>
                                        <p:tgtEl>
                                          <p:spTgt spid="13"/>
                                        </p:tgtEl>
                                        <p:attrNameLst>
                                          <p:attrName>style.visibility</p:attrName>
                                        </p:attrNameLst>
                                      </p:cBhvr>
                                      <p:to>
                                        <p:strVal val="visible"/>
                                      </p:to>
                                    </p:set>
                                    <p:animEffect transition="in" filter="blinds(horizontal)">
                                      <p:cBhvr>
                                        <p:cTn id="160" dur="500"/>
                                        <p:tgtEl>
                                          <p:spTgt spid="13"/>
                                        </p:tgtEl>
                                      </p:cBhvr>
                                    </p:animEffect>
                                  </p:childTnLst>
                                </p:cTn>
                              </p:par>
                              <p:par>
                                <p:cTn id="161" presetID="3" presetClass="entr" presetSubtype="10" fill="hold" nodeType="withEffect">
                                  <p:stCondLst>
                                    <p:cond delay="0"/>
                                  </p:stCondLst>
                                  <p:childTnLst>
                                    <p:set>
                                      <p:cBhvr>
                                        <p:cTn id="162" dur="1" fill="hold">
                                          <p:stCondLst>
                                            <p:cond delay="0"/>
                                          </p:stCondLst>
                                        </p:cTn>
                                        <p:tgtEl>
                                          <p:spTgt spid="54"/>
                                        </p:tgtEl>
                                        <p:attrNameLst>
                                          <p:attrName>style.visibility</p:attrName>
                                        </p:attrNameLst>
                                      </p:cBhvr>
                                      <p:to>
                                        <p:strVal val="visible"/>
                                      </p:to>
                                    </p:set>
                                    <p:animEffect transition="in" filter="blinds(horizontal)">
                                      <p:cBhvr>
                                        <p:cTn id="163" dur="500"/>
                                        <p:tgtEl>
                                          <p:spTgt spid="54"/>
                                        </p:tgtEl>
                                      </p:cBhvr>
                                    </p:animEffect>
                                  </p:childTnLst>
                                </p:cTn>
                              </p:par>
                              <p:par>
                                <p:cTn id="164" presetID="3" presetClass="entr" presetSubtype="10" fill="hold" nodeType="withEffect">
                                  <p:stCondLst>
                                    <p:cond delay="0"/>
                                  </p:stCondLst>
                                  <p:childTnLst>
                                    <p:set>
                                      <p:cBhvr>
                                        <p:cTn id="165" dur="1" fill="hold">
                                          <p:stCondLst>
                                            <p:cond delay="0"/>
                                          </p:stCondLst>
                                        </p:cTn>
                                        <p:tgtEl>
                                          <p:spTgt spid="65"/>
                                        </p:tgtEl>
                                        <p:attrNameLst>
                                          <p:attrName>style.visibility</p:attrName>
                                        </p:attrNameLst>
                                      </p:cBhvr>
                                      <p:to>
                                        <p:strVal val="visible"/>
                                      </p:to>
                                    </p:set>
                                    <p:animEffect transition="in" filter="blinds(horizontal)">
                                      <p:cBhvr>
                                        <p:cTn id="166" dur="500"/>
                                        <p:tgtEl>
                                          <p:spTgt spid="65"/>
                                        </p:tgtEl>
                                      </p:cBhvr>
                                    </p:animEffect>
                                  </p:childTnLst>
                                </p:cTn>
                              </p:par>
                              <p:par>
                                <p:cTn id="167" presetID="3" presetClass="entr" presetSubtype="10" fill="hold" nodeType="withEffect">
                                  <p:stCondLst>
                                    <p:cond delay="0"/>
                                  </p:stCondLst>
                                  <p:childTnLst>
                                    <p:set>
                                      <p:cBhvr>
                                        <p:cTn id="168" dur="1" fill="hold">
                                          <p:stCondLst>
                                            <p:cond delay="0"/>
                                          </p:stCondLst>
                                        </p:cTn>
                                        <p:tgtEl>
                                          <p:spTgt spid="112"/>
                                        </p:tgtEl>
                                        <p:attrNameLst>
                                          <p:attrName>style.visibility</p:attrName>
                                        </p:attrNameLst>
                                      </p:cBhvr>
                                      <p:to>
                                        <p:strVal val="visible"/>
                                      </p:to>
                                    </p:set>
                                    <p:animEffect transition="in" filter="blinds(horizontal)">
                                      <p:cBhvr>
                                        <p:cTn id="169" dur="500"/>
                                        <p:tgtEl>
                                          <p:spTgt spid="112"/>
                                        </p:tgtEl>
                                      </p:cBhvr>
                                    </p:animEffect>
                                  </p:childTnLst>
                                </p:cTn>
                              </p:par>
                              <p:par>
                                <p:cTn id="170" presetID="3" presetClass="entr" presetSubtype="10" fill="hold" nodeType="withEffect">
                                  <p:stCondLst>
                                    <p:cond delay="0"/>
                                  </p:stCondLst>
                                  <p:childTnLst>
                                    <p:set>
                                      <p:cBhvr>
                                        <p:cTn id="171" dur="1" fill="hold">
                                          <p:stCondLst>
                                            <p:cond delay="0"/>
                                          </p:stCondLst>
                                        </p:cTn>
                                        <p:tgtEl>
                                          <p:spTgt spid="113"/>
                                        </p:tgtEl>
                                        <p:attrNameLst>
                                          <p:attrName>style.visibility</p:attrName>
                                        </p:attrNameLst>
                                      </p:cBhvr>
                                      <p:to>
                                        <p:strVal val="visible"/>
                                      </p:to>
                                    </p:set>
                                    <p:animEffect transition="in" filter="blinds(horizontal)">
                                      <p:cBhvr>
                                        <p:cTn id="172" dur="500"/>
                                        <p:tgtEl>
                                          <p:spTgt spid="113"/>
                                        </p:tgtEl>
                                      </p:cBhvr>
                                    </p:animEffect>
                                  </p:childTnLst>
                                </p:cTn>
                              </p:par>
                              <p:par>
                                <p:cTn id="173" presetID="3" presetClass="entr" presetSubtype="10" fill="hold" nodeType="withEffect">
                                  <p:stCondLst>
                                    <p:cond delay="0"/>
                                  </p:stCondLst>
                                  <p:childTnLst>
                                    <p:set>
                                      <p:cBhvr>
                                        <p:cTn id="174" dur="1" fill="hold">
                                          <p:stCondLst>
                                            <p:cond delay="0"/>
                                          </p:stCondLst>
                                        </p:cTn>
                                        <p:tgtEl>
                                          <p:spTgt spid="114"/>
                                        </p:tgtEl>
                                        <p:attrNameLst>
                                          <p:attrName>style.visibility</p:attrName>
                                        </p:attrNameLst>
                                      </p:cBhvr>
                                      <p:to>
                                        <p:strVal val="visible"/>
                                      </p:to>
                                    </p:set>
                                    <p:animEffect transition="in" filter="blinds(horizontal)">
                                      <p:cBhvr>
                                        <p:cTn id="175" dur="500"/>
                                        <p:tgtEl>
                                          <p:spTgt spid="114"/>
                                        </p:tgtEl>
                                      </p:cBhvr>
                                    </p:animEffect>
                                  </p:childTnLst>
                                </p:cTn>
                              </p:par>
                            </p:childTnLst>
                          </p:cTn>
                        </p:par>
                        <p:par>
                          <p:cTn id="176" fill="hold">
                            <p:stCondLst>
                              <p:cond delay="6500"/>
                            </p:stCondLst>
                            <p:childTnLst>
                              <p:par>
                                <p:cTn id="177" presetID="3" presetClass="entr" presetSubtype="10" fill="hold" grpId="0" nodeType="afterEffect">
                                  <p:stCondLst>
                                    <p:cond delay="0"/>
                                  </p:stCondLst>
                                  <p:childTnLst>
                                    <p:set>
                                      <p:cBhvr>
                                        <p:cTn id="178" dur="1" fill="hold">
                                          <p:stCondLst>
                                            <p:cond delay="0"/>
                                          </p:stCondLst>
                                        </p:cTn>
                                        <p:tgtEl>
                                          <p:spTgt spid="126"/>
                                        </p:tgtEl>
                                        <p:attrNameLst>
                                          <p:attrName>style.visibility</p:attrName>
                                        </p:attrNameLst>
                                      </p:cBhvr>
                                      <p:to>
                                        <p:strVal val="visible"/>
                                      </p:to>
                                    </p:set>
                                    <p:animEffect transition="in" filter="blinds(horizontal)">
                                      <p:cBhvr>
                                        <p:cTn id="179" dur="500"/>
                                        <p:tgtEl>
                                          <p:spTgt spid="126"/>
                                        </p:tgtEl>
                                      </p:cBhvr>
                                    </p:animEffect>
                                  </p:childTnLst>
                                </p:cTn>
                              </p:par>
                              <p:par>
                                <p:cTn id="180" presetID="3" presetClass="entr" presetSubtype="10" fill="hold" grpId="0" nodeType="withEffect">
                                  <p:stCondLst>
                                    <p:cond delay="0"/>
                                  </p:stCondLst>
                                  <p:childTnLst>
                                    <p:set>
                                      <p:cBhvr>
                                        <p:cTn id="181" dur="1" fill="hold">
                                          <p:stCondLst>
                                            <p:cond delay="0"/>
                                          </p:stCondLst>
                                        </p:cTn>
                                        <p:tgtEl>
                                          <p:spTgt spid="127"/>
                                        </p:tgtEl>
                                        <p:attrNameLst>
                                          <p:attrName>style.visibility</p:attrName>
                                        </p:attrNameLst>
                                      </p:cBhvr>
                                      <p:to>
                                        <p:strVal val="visible"/>
                                      </p:to>
                                    </p:set>
                                    <p:animEffect transition="in" filter="blinds(horizontal)">
                                      <p:cBhvr>
                                        <p:cTn id="182"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p:bldP spid="19" grpId="0"/>
      <p:bldP spid="20" grpId="0" animBg="1"/>
      <p:bldP spid="25" grpId="0" animBg="1"/>
      <p:bldP spid="26" grpId="0" animBg="1"/>
      <p:bldP spid="27" grpId="0" animBg="1"/>
      <p:bldP spid="28" grpId="0" animBg="1"/>
      <p:bldP spid="29" grpId="0" animBg="1"/>
      <p:bldP spid="30" grpId="0" animBg="1"/>
      <p:bldP spid="42" grpId="0" animBg="1"/>
      <p:bldP spid="76" grpId="0" animBg="1"/>
      <p:bldP spid="77" grpId="0" animBg="1"/>
      <p:bldP spid="78" grpId="0" animBg="1"/>
      <p:bldP spid="126" grpId="0"/>
      <p:bldP spid="127" grpId="0" animBg="1"/>
      <p:bldP spid="21" grpId="0" animBg="1"/>
      <p:bldP spid="7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ホームベース 23"/>
          <p:cNvSpPr/>
          <p:nvPr/>
        </p:nvSpPr>
        <p:spPr>
          <a:xfrm>
            <a:off x="2597515" y="5185705"/>
            <a:ext cx="1760235" cy="464736"/>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sp>
        <p:nvSpPr>
          <p:cNvPr id="10" name="ホームベース 121"/>
          <p:cNvSpPr/>
          <p:nvPr/>
        </p:nvSpPr>
        <p:spPr>
          <a:xfrm>
            <a:off x="9328224" y="5186723"/>
            <a:ext cx="1807176" cy="461628"/>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pic>
        <p:nvPicPr>
          <p:cNvPr id="107" name="Picture 298"/>
          <p:cNvPicPr>
            <a:picLocks noChangeAspect="1" noChangeArrowheads="1"/>
          </p:cNvPicPr>
          <p:nvPr/>
        </p:nvPicPr>
        <p:blipFill>
          <a:blip r:embed="rId2" cstate="print"/>
          <a:srcRect/>
          <a:stretch>
            <a:fillRect/>
          </a:stretch>
        </p:blipFill>
        <p:spPr bwMode="auto">
          <a:xfrm>
            <a:off x="487286" y="4572547"/>
            <a:ext cx="1145953" cy="97571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a:t>2. </a:t>
            </a:r>
            <a:r>
              <a:rPr lang="en-US" dirty="0" err="1"/>
              <a:t>RAC+Multitenant</a:t>
            </a:r>
            <a:r>
              <a:rPr lang="en-US" dirty="0"/>
              <a:t> - Node Maintenance</a:t>
            </a:r>
            <a:r>
              <a:rPr lang="ja-JP" altLang="en-US"/>
              <a:t> </a:t>
            </a:r>
            <a:endParaRPr lang="en-US" dirty="0"/>
          </a:p>
        </p:txBody>
      </p:sp>
      <p:pic>
        <p:nvPicPr>
          <p:cNvPr id="6"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25983" y="4917698"/>
            <a:ext cx="661865" cy="967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ホームベース 22"/>
          <p:cNvSpPr/>
          <p:nvPr/>
        </p:nvSpPr>
        <p:spPr>
          <a:xfrm>
            <a:off x="2652140" y="3918622"/>
            <a:ext cx="8483260" cy="490687"/>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pic>
        <p:nvPicPr>
          <p:cNvPr id="8"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2976" y="3680188"/>
            <a:ext cx="684874" cy="100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正方形/長方形 13"/>
          <p:cNvSpPr/>
          <p:nvPr/>
        </p:nvSpPr>
        <p:spPr bwMode="auto">
          <a:xfrm>
            <a:off x="803355" y="4340662"/>
            <a:ext cx="2147163" cy="366135"/>
          </a:xfrm>
          <a:prstGeom prst="rect">
            <a:avLst/>
          </a:prstGeom>
          <a:solidFill>
            <a:schemeClr val="bg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62446" rIns="48036"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RAC Node#1</a:t>
            </a:r>
            <a:endParaRPr lang="ja-JP" altLang="en-US" b="1" dirty="0">
              <a:solidFill>
                <a:srgbClr val="000000"/>
              </a:solidFill>
              <a:ea typeface="HG創英角ｺﾞｼｯｸUB" pitchFamily="49" charset="-128"/>
            </a:endParaRPr>
          </a:p>
        </p:txBody>
      </p:sp>
      <p:sp>
        <p:nvSpPr>
          <p:cNvPr id="11" name="ホームベース 172"/>
          <p:cNvSpPr/>
          <p:nvPr/>
        </p:nvSpPr>
        <p:spPr>
          <a:xfrm>
            <a:off x="2950511" y="3147914"/>
            <a:ext cx="8184887" cy="253797"/>
          </a:xfrm>
          <a:prstGeom prst="homePlat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cxnSp>
        <p:nvCxnSpPr>
          <p:cNvPr id="12" name="直線矢印コネクタ 33"/>
          <p:cNvCxnSpPr/>
          <p:nvPr/>
        </p:nvCxnSpPr>
        <p:spPr>
          <a:xfrm flipH="1">
            <a:off x="4717940" y="3291955"/>
            <a:ext cx="1568" cy="888837"/>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3" name="直線矢印コネクタ 149"/>
          <p:cNvCxnSpPr/>
          <p:nvPr/>
        </p:nvCxnSpPr>
        <p:spPr>
          <a:xfrm>
            <a:off x="9714372" y="3312662"/>
            <a:ext cx="0" cy="2088823"/>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sp>
        <p:nvSpPr>
          <p:cNvPr id="14" name="正方形/長方形 171"/>
          <p:cNvSpPr/>
          <p:nvPr/>
        </p:nvSpPr>
        <p:spPr bwMode="auto">
          <a:xfrm>
            <a:off x="987226" y="3077719"/>
            <a:ext cx="1993322" cy="355600"/>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400" b="1" dirty="0">
                <a:solidFill>
                  <a:srgbClr val="000000"/>
                </a:solidFill>
                <a:ea typeface="HG創英角ｺﾞｼｯｸUB" pitchFamily="49" charset="-128"/>
              </a:rPr>
              <a:t>WebLogic</a:t>
            </a:r>
            <a:endParaRPr lang="ja-JP" altLang="en-US" sz="2400" b="1" dirty="0">
              <a:solidFill>
                <a:srgbClr val="000000"/>
              </a:solidFill>
              <a:ea typeface="HG創英角ｺﾞｼｯｸUB" pitchFamily="49" charset="-128"/>
            </a:endParaRPr>
          </a:p>
        </p:txBody>
      </p:sp>
      <p:cxnSp>
        <p:nvCxnSpPr>
          <p:cNvPr id="15" name="直線コネクタ 11"/>
          <p:cNvCxnSpPr/>
          <p:nvPr/>
        </p:nvCxnSpPr>
        <p:spPr bwMode="auto">
          <a:xfrm flipH="1" flipV="1">
            <a:off x="4305928" y="3312662"/>
            <a:ext cx="22221" cy="2104881"/>
          </a:xfrm>
          <a:prstGeom prst="line">
            <a:avLst/>
          </a:prstGeom>
          <a:solidFill>
            <a:schemeClr val="bg1"/>
          </a:solidFill>
          <a:ln w="57150" cap="flat" cmpd="sng" algn="ctr">
            <a:solidFill>
              <a:schemeClr val="tx1"/>
            </a:solidFill>
            <a:prstDash val="sys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線矢印コネクタ 45"/>
          <p:cNvCxnSpPr/>
          <p:nvPr/>
        </p:nvCxnSpPr>
        <p:spPr bwMode="auto">
          <a:xfrm>
            <a:off x="4305928" y="2887153"/>
            <a:ext cx="5022294" cy="7200"/>
          </a:xfrm>
          <a:prstGeom prst="straightConnector1">
            <a:avLst/>
          </a:prstGeom>
          <a:solidFill>
            <a:schemeClr val="bg1"/>
          </a:solidFill>
          <a:ln w="50800" cap="flat" cmpd="sng" algn="ctr">
            <a:solidFill>
              <a:schemeClr val="tx1"/>
            </a:solidFill>
            <a:prstDash val="solid"/>
            <a:round/>
            <a:headEnd type="triangle" w="lg" len="lg"/>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矢印コネクタ 47"/>
          <p:cNvCxnSpPr/>
          <p:nvPr/>
        </p:nvCxnSpPr>
        <p:spPr bwMode="auto">
          <a:xfrm>
            <a:off x="9328225" y="2894353"/>
            <a:ext cx="1873671" cy="0"/>
          </a:xfrm>
          <a:prstGeom prst="straightConnector1">
            <a:avLst/>
          </a:prstGeom>
          <a:solidFill>
            <a:schemeClr val="bg1"/>
          </a:solidFill>
          <a:ln w="50800" cap="flat" cmpd="sng" algn="ctr">
            <a:solidFill>
              <a:schemeClr val="tx1"/>
            </a:solidFill>
            <a:prstDash val="solid"/>
            <a:round/>
            <a:headEnd type="triangle" w="lg" len="lg"/>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テキスト ボックス 51"/>
          <p:cNvSpPr txBox="1"/>
          <p:nvPr/>
        </p:nvSpPr>
        <p:spPr>
          <a:xfrm>
            <a:off x="5574286" y="2408430"/>
            <a:ext cx="2930030" cy="452471"/>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2100" dirty="0">
                <a:solidFill>
                  <a:srgbClr val="000000"/>
                </a:solidFill>
              </a:rPr>
              <a:t>Only Node#1</a:t>
            </a:r>
          </a:p>
        </p:txBody>
      </p:sp>
      <p:sp>
        <p:nvSpPr>
          <p:cNvPr id="19" name="テキスト ボックス 52"/>
          <p:cNvSpPr txBox="1"/>
          <p:nvPr/>
        </p:nvSpPr>
        <p:spPr>
          <a:xfrm>
            <a:off x="9575862" y="2408427"/>
            <a:ext cx="2269938" cy="452471"/>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2100" dirty="0">
                <a:solidFill>
                  <a:srgbClr val="000000"/>
                </a:solidFill>
              </a:rPr>
              <a:t>Both Nodes</a:t>
            </a:r>
          </a:p>
        </p:txBody>
      </p:sp>
      <p:sp>
        <p:nvSpPr>
          <p:cNvPr id="20" name="角丸四角形吹き出し 54"/>
          <p:cNvSpPr/>
          <p:nvPr/>
        </p:nvSpPr>
        <p:spPr bwMode="auto">
          <a:xfrm>
            <a:off x="8207618" y="4520181"/>
            <a:ext cx="946365" cy="415731"/>
          </a:xfrm>
          <a:prstGeom prst="wedgeRoundRectCallout">
            <a:avLst>
              <a:gd name="adj1" fmla="val 56248"/>
              <a:gd name="adj2" fmla="val 115914"/>
              <a:gd name="adj3" fmla="val 16667"/>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defTabSz="1220114" fontAlgn="base">
              <a:spcBef>
                <a:spcPct val="0"/>
              </a:spcBef>
              <a:spcAft>
                <a:spcPct val="0"/>
              </a:spcAft>
            </a:pPr>
            <a:r>
              <a:rPr lang="en-US" altLang="ja-JP" b="1" dirty="0">
                <a:ea typeface="HG創英角ｺﾞｼｯｸUB" pitchFamily="49" charset="-128"/>
              </a:rPr>
              <a:t>FAN</a:t>
            </a:r>
            <a:endParaRPr lang="en-US" altLang="ja-JP" sz="3200" dirty="0">
              <a:ea typeface="HG創英角ｺﾞｼｯｸUB" pitchFamily="49" charset="-128"/>
            </a:endParaRPr>
          </a:p>
        </p:txBody>
      </p:sp>
      <p:sp>
        <p:nvSpPr>
          <p:cNvPr id="22" name="正方形/長方形 61"/>
          <p:cNvSpPr/>
          <p:nvPr/>
        </p:nvSpPr>
        <p:spPr bwMode="auto">
          <a:xfrm>
            <a:off x="803356" y="5548262"/>
            <a:ext cx="2170171" cy="359039"/>
          </a:xfrm>
          <a:prstGeom prst="rect">
            <a:avLst/>
          </a:prstGeom>
          <a:solidFill>
            <a:schemeClr val="bg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62446" rIns="48036"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RAC Node#2</a:t>
            </a:r>
            <a:endParaRPr lang="ja-JP" altLang="en-US" b="1" dirty="0">
              <a:solidFill>
                <a:srgbClr val="000000"/>
              </a:solidFill>
              <a:ea typeface="HG創英角ｺﾞｼｯｸUB" pitchFamily="49" charset="-128"/>
            </a:endParaRPr>
          </a:p>
        </p:txBody>
      </p:sp>
      <p:cxnSp>
        <p:nvCxnSpPr>
          <p:cNvPr id="23" name="直線矢印コネクタ 48"/>
          <p:cNvCxnSpPr/>
          <p:nvPr/>
        </p:nvCxnSpPr>
        <p:spPr bwMode="auto">
          <a:xfrm flipV="1">
            <a:off x="2345409" y="2893337"/>
            <a:ext cx="1989332" cy="1020"/>
          </a:xfrm>
          <a:prstGeom prst="straightConnector1">
            <a:avLst/>
          </a:prstGeom>
          <a:solidFill>
            <a:schemeClr val="bg1"/>
          </a:solidFill>
          <a:ln w="50800" cap="flat" cmpd="sng" algn="ctr">
            <a:solidFill>
              <a:schemeClr val="tx1"/>
            </a:solidFill>
            <a:prstDash val="solid"/>
            <a:round/>
            <a:headEnd type="triangle" w="lg" len="lg"/>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テキスト ボックス 49"/>
          <p:cNvSpPr txBox="1"/>
          <p:nvPr/>
        </p:nvSpPr>
        <p:spPr>
          <a:xfrm>
            <a:off x="1983887" y="2408429"/>
            <a:ext cx="2215586" cy="452471"/>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2100" dirty="0">
                <a:solidFill>
                  <a:srgbClr val="000000"/>
                </a:solidFill>
              </a:rPr>
              <a:t>Both Nodes</a:t>
            </a:r>
          </a:p>
        </p:txBody>
      </p:sp>
      <p:sp>
        <p:nvSpPr>
          <p:cNvPr id="25" name="正方形/長方形 72"/>
          <p:cNvSpPr/>
          <p:nvPr/>
        </p:nvSpPr>
        <p:spPr bwMode="auto">
          <a:xfrm>
            <a:off x="4420084" y="5869435"/>
            <a:ext cx="1370200" cy="656048"/>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r" defTabSz="1220114" fontAlgn="base">
              <a:spcBef>
                <a:spcPct val="0"/>
              </a:spcBef>
              <a:spcAft>
                <a:spcPct val="0"/>
              </a:spcAft>
            </a:pPr>
            <a:r>
              <a:rPr lang="en-US" altLang="ja-JP" b="1" dirty="0">
                <a:solidFill>
                  <a:srgbClr val="000000"/>
                </a:solidFill>
                <a:ea typeface="HG創英角ｺﾞｼｯｸUB" pitchFamily="49" charset="-128"/>
              </a:rPr>
              <a:t>Stop</a:t>
            </a:r>
            <a:br>
              <a:rPr lang="en-US" altLang="ja-JP" b="1" dirty="0">
                <a:solidFill>
                  <a:srgbClr val="000000"/>
                </a:solidFill>
                <a:ea typeface="HG創英角ｺﾞｼｯｸUB" pitchFamily="49" charset="-128"/>
              </a:rPr>
            </a:br>
            <a:r>
              <a:rPr lang="en-US" altLang="ja-JP" b="1" dirty="0">
                <a:solidFill>
                  <a:srgbClr val="000000"/>
                </a:solidFill>
                <a:ea typeface="HG創英角ｺﾞｼｯｸUB" pitchFamily="49" charset="-128"/>
              </a:rPr>
              <a:t>Services</a:t>
            </a:r>
          </a:p>
        </p:txBody>
      </p:sp>
      <p:sp>
        <p:nvSpPr>
          <p:cNvPr id="26" name="円/楕円 127"/>
          <p:cNvSpPr/>
          <p:nvPr/>
        </p:nvSpPr>
        <p:spPr bwMode="auto">
          <a:xfrm>
            <a:off x="4138053" y="5992544"/>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1</a:t>
            </a:r>
            <a:endParaRPr lang="ja-JP" altLang="en-US" sz="2800" b="1" dirty="0">
              <a:solidFill>
                <a:srgbClr val="000000"/>
              </a:solidFill>
              <a:ea typeface="HG創英角ｺﾞｼｯｸUB" pitchFamily="49" charset="-128"/>
            </a:endParaRPr>
          </a:p>
        </p:txBody>
      </p:sp>
      <p:sp>
        <p:nvSpPr>
          <p:cNvPr id="27" name="正方形/長方形 76"/>
          <p:cNvSpPr/>
          <p:nvPr/>
        </p:nvSpPr>
        <p:spPr bwMode="auto">
          <a:xfrm>
            <a:off x="6649119" y="5841725"/>
            <a:ext cx="1305828" cy="656048"/>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r" defTabSz="1220114" fontAlgn="base">
              <a:spcBef>
                <a:spcPct val="0"/>
              </a:spcBef>
              <a:spcAft>
                <a:spcPct val="0"/>
              </a:spcAft>
            </a:pPr>
            <a:r>
              <a:rPr lang="en-US" altLang="ja-JP" b="1" dirty="0">
                <a:solidFill>
                  <a:srgbClr val="000000"/>
                </a:solidFill>
                <a:ea typeface="HG創英角ｺﾞｼｯｸUB" pitchFamily="49" charset="-128"/>
              </a:rPr>
              <a:t>Stop</a:t>
            </a:r>
          </a:p>
          <a:p>
            <a:pPr algn="r" defTabSz="1220114" fontAlgn="base">
              <a:spcBef>
                <a:spcPct val="0"/>
              </a:spcBef>
              <a:spcAft>
                <a:spcPct val="0"/>
              </a:spcAft>
            </a:pPr>
            <a:r>
              <a:rPr lang="en-US" altLang="ja-JP" b="1" dirty="0">
                <a:solidFill>
                  <a:srgbClr val="000000"/>
                </a:solidFill>
                <a:ea typeface="HG創英角ｺﾞｼｯｸUB" pitchFamily="49" charset="-128"/>
              </a:rPr>
              <a:t>Instance</a:t>
            </a:r>
          </a:p>
        </p:txBody>
      </p:sp>
      <p:sp>
        <p:nvSpPr>
          <p:cNvPr id="28" name="円/楕円 77"/>
          <p:cNvSpPr/>
          <p:nvPr/>
        </p:nvSpPr>
        <p:spPr bwMode="auto">
          <a:xfrm>
            <a:off x="6353085" y="5972120"/>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3</a:t>
            </a:r>
            <a:endParaRPr lang="ja-JP" altLang="en-US" sz="2800" b="1" dirty="0">
              <a:solidFill>
                <a:srgbClr val="000000"/>
              </a:solidFill>
              <a:ea typeface="HG創英角ｺﾞｼｯｸUB" pitchFamily="49" charset="-128"/>
            </a:endParaRPr>
          </a:p>
        </p:txBody>
      </p:sp>
      <p:sp>
        <p:nvSpPr>
          <p:cNvPr id="29" name="正方形/長方形 80"/>
          <p:cNvSpPr/>
          <p:nvPr/>
        </p:nvSpPr>
        <p:spPr bwMode="auto">
          <a:xfrm>
            <a:off x="9132646" y="5897144"/>
            <a:ext cx="1136767" cy="656048"/>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r" defTabSz="1220114" fontAlgn="base">
              <a:spcBef>
                <a:spcPct val="0"/>
              </a:spcBef>
              <a:spcAft>
                <a:spcPct val="0"/>
              </a:spcAft>
            </a:pPr>
            <a:r>
              <a:rPr lang="en-US" altLang="ja-JP" b="1" dirty="0">
                <a:solidFill>
                  <a:srgbClr val="000000"/>
                </a:solidFill>
                <a:ea typeface="HG創英角ｺﾞｼｯｸUB" pitchFamily="49" charset="-128"/>
              </a:rPr>
              <a:t>Restart</a:t>
            </a:r>
            <a:br>
              <a:rPr lang="en-US" altLang="ja-JP" b="1" dirty="0">
                <a:solidFill>
                  <a:srgbClr val="000000"/>
                </a:solidFill>
                <a:ea typeface="HG創英角ｺﾞｼｯｸUB" pitchFamily="49" charset="-128"/>
              </a:rPr>
            </a:br>
            <a:r>
              <a:rPr lang="en-US" altLang="ja-JP" b="1" dirty="0">
                <a:solidFill>
                  <a:srgbClr val="000000"/>
                </a:solidFill>
                <a:ea typeface="HG創英角ｺﾞｼｯｸUB" pitchFamily="49" charset="-128"/>
              </a:rPr>
              <a:t>Instance</a:t>
            </a:r>
          </a:p>
        </p:txBody>
      </p:sp>
      <p:sp>
        <p:nvSpPr>
          <p:cNvPr id="30" name="円/楕円 136"/>
          <p:cNvSpPr/>
          <p:nvPr/>
        </p:nvSpPr>
        <p:spPr bwMode="auto">
          <a:xfrm>
            <a:off x="8737455" y="5964655"/>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4</a:t>
            </a:r>
            <a:endParaRPr lang="ja-JP" altLang="en-US" sz="2800" b="1" dirty="0">
              <a:solidFill>
                <a:srgbClr val="000000"/>
              </a:solidFill>
              <a:ea typeface="HG創英角ｺﾞｼｯｸUB" pitchFamily="49" charset="-128"/>
            </a:endParaRPr>
          </a:p>
        </p:txBody>
      </p:sp>
      <p:cxnSp>
        <p:nvCxnSpPr>
          <p:cNvPr id="31" name="直線コネクタ 87"/>
          <p:cNvCxnSpPr/>
          <p:nvPr/>
        </p:nvCxnSpPr>
        <p:spPr bwMode="auto">
          <a:xfrm flipV="1">
            <a:off x="9328222" y="3310310"/>
            <a:ext cx="3" cy="2091180"/>
          </a:xfrm>
          <a:prstGeom prst="line">
            <a:avLst/>
          </a:prstGeom>
          <a:solidFill>
            <a:schemeClr val="bg1"/>
          </a:solidFill>
          <a:ln w="57150" cap="flat" cmpd="sng" algn="ctr">
            <a:solidFill>
              <a:schemeClr val="tx1"/>
            </a:solidFill>
            <a:prstDash val="sys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線矢印コネクタ 89"/>
          <p:cNvCxnSpPr/>
          <p:nvPr/>
        </p:nvCxnSpPr>
        <p:spPr>
          <a:xfrm>
            <a:off x="10245692" y="3293352"/>
            <a:ext cx="0" cy="873227"/>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33" name="直線矢印コネクタ 93"/>
          <p:cNvCxnSpPr/>
          <p:nvPr/>
        </p:nvCxnSpPr>
        <p:spPr>
          <a:xfrm>
            <a:off x="4067746" y="3284106"/>
            <a:ext cx="0" cy="2117383"/>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sp>
        <p:nvSpPr>
          <p:cNvPr id="34" name="正方形/長方形 46"/>
          <p:cNvSpPr/>
          <p:nvPr/>
        </p:nvSpPr>
        <p:spPr bwMode="auto">
          <a:xfrm>
            <a:off x="9001526" y="1423147"/>
            <a:ext cx="3114745" cy="846789"/>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spcCol="0" rtlCol="0" anchor="ctr" anchorCtr="0" compatLnSpc="1">
            <a:prstTxWarp prst="textNoShape">
              <a:avLst/>
            </a:prstTxWarp>
          </a:bodyPr>
          <a:lstStyle/>
          <a:p>
            <a:pPr marL="892063" indent="-185714" defTabSz="1220114" fontAlgn="base">
              <a:spcBef>
                <a:spcPct val="0"/>
              </a:spcBef>
              <a:spcAft>
                <a:spcPct val="0"/>
              </a:spcAft>
            </a:pPr>
            <a:r>
              <a:rPr lang="en-US" altLang="ja-JP" sz="2100" b="1" dirty="0">
                <a:solidFill>
                  <a:srgbClr val="000000"/>
                </a:solidFill>
                <a:ea typeface="HG創英角ｺﾞｼｯｸUB" pitchFamily="49" charset="-128"/>
              </a:rPr>
              <a:t>: request and response</a:t>
            </a:r>
          </a:p>
        </p:txBody>
      </p:sp>
      <p:cxnSp>
        <p:nvCxnSpPr>
          <p:cNvPr id="36" name="直線コネクタ 3"/>
          <p:cNvCxnSpPr/>
          <p:nvPr/>
        </p:nvCxnSpPr>
        <p:spPr bwMode="auto">
          <a:xfrm>
            <a:off x="4067749" y="5361334"/>
            <a:ext cx="1194485" cy="10261"/>
          </a:xfrm>
          <a:prstGeom prst="line">
            <a:avLst/>
          </a:prstGeom>
          <a:ln w="50800">
            <a:solidFill>
              <a:srgbClr val="0000FF"/>
            </a:solidFill>
            <a:prstDash val="solid"/>
            <a:tailEnd type="none"/>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2"/>
          </a:lnRef>
          <a:fillRef idx="0">
            <a:schemeClr val="accent2"/>
          </a:fillRef>
          <a:effectRef idx="0">
            <a:schemeClr val="accent2"/>
          </a:effectRef>
          <a:fontRef idx="minor">
            <a:schemeClr val="tx1"/>
          </a:fontRef>
        </p:style>
      </p:cxnSp>
      <p:cxnSp>
        <p:nvCxnSpPr>
          <p:cNvPr id="37" name="直線矢印コネクタ 56"/>
          <p:cNvCxnSpPr/>
          <p:nvPr/>
        </p:nvCxnSpPr>
        <p:spPr>
          <a:xfrm flipV="1">
            <a:off x="5262233" y="3267034"/>
            <a:ext cx="0" cy="2134452"/>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38" name="直線矢印コネクタ 57"/>
          <p:cNvCxnSpPr/>
          <p:nvPr/>
        </p:nvCxnSpPr>
        <p:spPr>
          <a:xfrm>
            <a:off x="3204196" y="3303991"/>
            <a:ext cx="0" cy="2097493"/>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40" name="直線コネクタ 65"/>
          <p:cNvCxnSpPr>
            <a:stCxn id="26" idx="0"/>
          </p:cNvCxnSpPr>
          <p:nvPr/>
        </p:nvCxnSpPr>
        <p:spPr bwMode="auto">
          <a:xfrm flipV="1">
            <a:off x="4354052" y="5445784"/>
            <a:ext cx="3698" cy="546761"/>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直線コネクタ 66"/>
          <p:cNvCxnSpPr/>
          <p:nvPr/>
        </p:nvCxnSpPr>
        <p:spPr bwMode="auto">
          <a:xfrm flipH="1" flipV="1">
            <a:off x="6561348" y="5417541"/>
            <a:ext cx="7737" cy="554579"/>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直線コネクタ 68"/>
          <p:cNvCxnSpPr>
            <a:stCxn id="30" idx="0"/>
          </p:cNvCxnSpPr>
          <p:nvPr/>
        </p:nvCxnSpPr>
        <p:spPr bwMode="auto">
          <a:xfrm flipH="1" flipV="1">
            <a:off x="8953454" y="5417542"/>
            <a:ext cx="1" cy="547113"/>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正方形/長方形 70"/>
          <p:cNvSpPr/>
          <p:nvPr/>
        </p:nvSpPr>
        <p:spPr bwMode="auto">
          <a:xfrm>
            <a:off x="10769918" y="5841725"/>
            <a:ext cx="1304799" cy="656048"/>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r" defTabSz="1220114" fontAlgn="base">
              <a:spcBef>
                <a:spcPct val="0"/>
              </a:spcBef>
              <a:spcAft>
                <a:spcPct val="0"/>
              </a:spcAft>
            </a:pPr>
            <a:r>
              <a:rPr lang="en-US" altLang="ja-JP" b="1" dirty="0">
                <a:solidFill>
                  <a:srgbClr val="000000"/>
                </a:solidFill>
                <a:ea typeface="HG創英角ｺﾞｼｯｸUB" pitchFamily="49" charset="-128"/>
              </a:rPr>
              <a:t>Restart</a:t>
            </a:r>
            <a:br>
              <a:rPr lang="en-US" altLang="ja-JP" b="1" dirty="0">
                <a:solidFill>
                  <a:srgbClr val="000000"/>
                </a:solidFill>
                <a:ea typeface="HG創英角ｺﾞｼｯｸUB" pitchFamily="49" charset="-128"/>
              </a:rPr>
            </a:br>
            <a:r>
              <a:rPr lang="en-US" altLang="ja-JP" b="1" dirty="0">
                <a:solidFill>
                  <a:srgbClr val="000000"/>
                </a:solidFill>
                <a:ea typeface="HG創英角ｺﾞｼｯｸUB" pitchFamily="49" charset="-128"/>
              </a:rPr>
              <a:t>Services</a:t>
            </a:r>
          </a:p>
        </p:txBody>
      </p:sp>
      <p:sp>
        <p:nvSpPr>
          <p:cNvPr id="45" name="円/楕円 71"/>
          <p:cNvSpPr/>
          <p:nvPr/>
        </p:nvSpPr>
        <p:spPr bwMode="auto">
          <a:xfrm>
            <a:off x="10481049" y="5972120"/>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5</a:t>
            </a:r>
            <a:endParaRPr lang="ja-JP" altLang="en-US" sz="2800" b="1" dirty="0">
              <a:solidFill>
                <a:srgbClr val="000000"/>
              </a:solidFill>
              <a:ea typeface="HG創英角ｺﾞｼｯｸUB" pitchFamily="49" charset="-128"/>
            </a:endParaRPr>
          </a:p>
        </p:txBody>
      </p:sp>
      <p:cxnSp>
        <p:nvCxnSpPr>
          <p:cNvPr id="46" name="直線コネクタ 73"/>
          <p:cNvCxnSpPr>
            <a:stCxn id="45" idx="1"/>
            <a:endCxn id="10" idx="1"/>
          </p:cNvCxnSpPr>
          <p:nvPr/>
        </p:nvCxnSpPr>
        <p:spPr bwMode="auto">
          <a:xfrm flipH="1" flipV="1">
            <a:off x="9328224" y="5417537"/>
            <a:ext cx="1216090" cy="617819"/>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直線矢印コネクタ 79"/>
          <p:cNvCxnSpPr/>
          <p:nvPr/>
        </p:nvCxnSpPr>
        <p:spPr>
          <a:xfrm flipV="1">
            <a:off x="3319709" y="3260771"/>
            <a:ext cx="0" cy="2156767"/>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48" name="直線矢印コネクタ 85"/>
          <p:cNvCxnSpPr/>
          <p:nvPr/>
        </p:nvCxnSpPr>
        <p:spPr>
          <a:xfrm flipH="1" flipV="1">
            <a:off x="4840629" y="3267035"/>
            <a:ext cx="3312" cy="913757"/>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50" name="直線矢印コネクタ 90"/>
          <p:cNvCxnSpPr/>
          <p:nvPr/>
        </p:nvCxnSpPr>
        <p:spPr>
          <a:xfrm>
            <a:off x="6855814" y="3291416"/>
            <a:ext cx="0" cy="889377"/>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51" name="直線矢印コネクタ 91"/>
          <p:cNvCxnSpPr/>
          <p:nvPr/>
        </p:nvCxnSpPr>
        <p:spPr>
          <a:xfrm flipH="1" flipV="1">
            <a:off x="6976936" y="3261330"/>
            <a:ext cx="1570" cy="919463"/>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52" name="直線矢印コネクタ 95"/>
          <p:cNvCxnSpPr/>
          <p:nvPr/>
        </p:nvCxnSpPr>
        <p:spPr>
          <a:xfrm>
            <a:off x="8778852" y="3286245"/>
            <a:ext cx="0" cy="894547"/>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53" name="直線矢印コネクタ 96"/>
          <p:cNvCxnSpPr/>
          <p:nvPr/>
        </p:nvCxnSpPr>
        <p:spPr>
          <a:xfrm flipV="1">
            <a:off x="8899974" y="3261432"/>
            <a:ext cx="0" cy="905147"/>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54" name="直線矢印コネクタ 100"/>
          <p:cNvCxnSpPr/>
          <p:nvPr/>
        </p:nvCxnSpPr>
        <p:spPr>
          <a:xfrm flipH="1" flipV="1">
            <a:off x="9840197" y="3236695"/>
            <a:ext cx="3" cy="2180848"/>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55" name="直線矢印コネクタ 102"/>
          <p:cNvCxnSpPr/>
          <p:nvPr/>
        </p:nvCxnSpPr>
        <p:spPr>
          <a:xfrm flipV="1">
            <a:off x="10377428" y="3247466"/>
            <a:ext cx="0" cy="933327"/>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56" name="直線矢印コネクタ 84"/>
          <p:cNvCxnSpPr/>
          <p:nvPr/>
        </p:nvCxnSpPr>
        <p:spPr>
          <a:xfrm flipH="1">
            <a:off x="3204196" y="5369271"/>
            <a:ext cx="127617" cy="0"/>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57" name="直線矢印コネクタ 98"/>
          <p:cNvCxnSpPr/>
          <p:nvPr/>
        </p:nvCxnSpPr>
        <p:spPr>
          <a:xfrm flipH="1">
            <a:off x="4717940" y="4152725"/>
            <a:ext cx="122691" cy="1"/>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62" name="直線矢印コネクタ 111"/>
          <p:cNvCxnSpPr/>
          <p:nvPr/>
        </p:nvCxnSpPr>
        <p:spPr>
          <a:xfrm flipH="1">
            <a:off x="6855815" y="4137965"/>
            <a:ext cx="122691" cy="1"/>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63" name="直線矢印コネクタ 112"/>
          <p:cNvCxnSpPr/>
          <p:nvPr/>
        </p:nvCxnSpPr>
        <p:spPr>
          <a:xfrm flipH="1">
            <a:off x="8780450" y="4146752"/>
            <a:ext cx="122691" cy="1"/>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64" name="直線矢印コネクタ 113"/>
          <p:cNvCxnSpPr/>
          <p:nvPr/>
        </p:nvCxnSpPr>
        <p:spPr>
          <a:xfrm flipH="1">
            <a:off x="10226244" y="4151813"/>
            <a:ext cx="149734" cy="1"/>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65" name="直線矢印コネクタ 115"/>
          <p:cNvCxnSpPr/>
          <p:nvPr/>
        </p:nvCxnSpPr>
        <p:spPr>
          <a:xfrm flipH="1">
            <a:off x="9701675" y="5388797"/>
            <a:ext cx="138525" cy="0"/>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66" name="直線矢印コネクタ 116"/>
          <p:cNvCxnSpPr/>
          <p:nvPr/>
        </p:nvCxnSpPr>
        <p:spPr>
          <a:xfrm>
            <a:off x="3657203" y="3302389"/>
            <a:ext cx="0" cy="878404"/>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67" name="直線矢印コネクタ 117"/>
          <p:cNvCxnSpPr/>
          <p:nvPr/>
        </p:nvCxnSpPr>
        <p:spPr>
          <a:xfrm flipV="1">
            <a:off x="3778325" y="3277469"/>
            <a:ext cx="0" cy="903323"/>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68" name="直線矢印コネクタ 118"/>
          <p:cNvCxnSpPr/>
          <p:nvPr/>
        </p:nvCxnSpPr>
        <p:spPr>
          <a:xfrm flipH="1">
            <a:off x="3655634" y="4148981"/>
            <a:ext cx="122691" cy="1"/>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72" name="直線矢印コネクタ 137"/>
          <p:cNvCxnSpPr/>
          <p:nvPr/>
        </p:nvCxnSpPr>
        <p:spPr>
          <a:xfrm>
            <a:off x="9499836" y="1534881"/>
            <a:ext cx="0" cy="662647"/>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73" name="直線矢印コネクタ 138"/>
          <p:cNvCxnSpPr/>
          <p:nvPr/>
        </p:nvCxnSpPr>
        <p:spPr>
          <a:xfrm flipH="1" flipV="1">
            <a:off x="9653795" y="1544078"/>
            <a:ext cx="0" cy="653449"/>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74" name="直線矢印コネクタ 139"/>
          <p:cNvCxnSpPr/>
          <p:nvPr/>
        </p:nvCxnSpPr>
        <p:spPr>
          <a:xfrm flipH="1" flipV="1">
            <a:off x="9484747" y="2189321"/>
            <a:ext cx="199201" cy="0"/>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sp>
        <p:nvSpPr>
          <p:cNvPr id="75" name="ホームベース 134"/>
          <p:cNvSpPr/>
          <p:nvPr/>
        </p:nvSpPr>
        <p:spPr bwMode="auto">
          <a:xfrm>
            <a:off x="4464095" y="5179922"/>
            <a:ext cx="1349967" cy="564653"/>
          </a:xfrm>
          <a:prstGeom prst="homePlate">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r>
              <a:rPr kumimoji="1" lang="en-US" altLang="ja-JP" sz="2100" b="1" dirty="0">
                <a:latin typeface="Arial" charset="0"/>
                <a:ea typeface="HGP創英角ｺﾞｼｯｸUB" pitchFamily="50" charset="-128"/>
              </a:rPr>
              <a:t>Drain</a:t>
            </a:r>
            <a:br>
              <a:rPr kumimoji="1" lang="en-US" altLang="ja-JP" sz="2100" b="1" dirty="0">
                <a:latin typeface="Arial" charset="0"/>
                <a:ea typeface="HGP創英角ｺﾞｼｯｸUB" pitchFamily="50" charset="-128"/>
              </a:rPr>
            </a:br>
            <a:r>
              <a:rPr kumimoji="1" lang="en-US" altLang="ja-JP" sz="2100" b="1" dirty="0">
                <a:latin typeface="Arial" charset="0"/>
                <a:ea typeface="HGP創英角ｺﾞｼｯｸUB" pitchFamily="50" charset="-128"/>
              </a:rPr>
              <a:t>Session</a:t>
            </a:r>
            <a:endParaRPr kumimoji="1" lang="ja-JP" altLang="en-US" sz="2100" b="1" dirty="0">
              <a:latin typeface="Arial" charset="0"/>
              <a:ea typeface="HGP創英角ｺﾞｼｯｸUB" pitchFamily="50" charset="-128"/>
            </a:endParaRPr>
          </a:p>
        </p:txBody>
      </p:sp>
      <p:sp>
        <p:nvSpPr>
          <p:cNvPr id="76" name="山形 135"/>
          <p:cNvSpPr/>
          <p:nvPr/>
        </p:nvSpPr>
        <p:spPr bwMode="auto">
          <a:xfrm>
            <a:off x="5657746" y="5179924"/>
            <a:ext cx="497289" cy="550281"/>
          </a:xfrm>
          <a:prstGeom prst="chevron">
            <a:avLst>
              <a:gd name="adj" fmla="val 55884"/>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endParaRPr kumimoji="1" lang="ja-JP" altLang="en-US" dirty="0">
              <a:latin typeface="Arial" charset="0"/>
              <a:ea typeface="HGP創英角ｺﾞｼｯｸUB" pitchFamily="50" charset="-128"/>
            </a:endParaRPr>
          </a:p>
        </p:txBody>
      </p:sp>
      <p:sp>
        <p:nvSpPr>
          <p:cNvPr id="77" name="山形 145"/>
          <p:cNvSpPr/>
          <p:nvPr/>
        </p:nvSpPr>
        <p:spPr bwMode="auto">
          <a:xfrm>
            <a:off x="5972859" y="5179924"/>
            <a:ext cx="497289" cy="550281"/>
          </a:xfrm>
          <a:prstGeom prst="chevron">
            <a:avLst>
              <a:gd name="adj" fmla="val 55884"/>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endParaRPr kumimoji="1" lang="ja-JP" altLang="en-US" dirty="0">
              <a:latin typeface="Arial" charset="0"/>
              <a:ea typeface="HGP創英角ｺﾞｼｯｸUB" pitchFamily="50" charset="-128"/>
            </a:endParaRPr>
          </a:p>
        </p:txBody>
      </p:sp>
      <p:sp>
        <p:nvSpPr>
          <p:cNvPr id="78" name="円/楕円 78"/>
          <p:cNvSpPr/>
          <p:nvPr/>
        </p:nvSpPr>
        <p:spPr bwMode="auto">
          <a:xfrm>
            <a:off x="5358284" y="4887787"/>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2</a:t>
            </a:r>
            <a:endParaRPr lang="ja-JP" altLang="en-US" sz="2800" b="1" dirty="0">
              <a:solidFill>
                <a:srgbClr val="000000"/>
              </a:solidFill>
              <a:ea typeface="HG創英角ｺﾞｼｯｸUB" pitchFamily="49" charset="-128"/>
            </a:endParaRPr>
          </a:p>
        </p:txBody>
      </p:sp>
      <p:cxnSp>
        <p:nvCxnSpPr>
          <p:cNvPr id="82" name="直線矢印コネクタ 90"/>
          <p:cNvCxnSpPr/>
          <p:nvPr/>
        </p:nvCxnSpPr>
        <p:spPr>
          <a:xfrm flipH="1">
            <a:off x="5657747" y="3295810"/>
            <a:ext cx="12521" cy="884983"/>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83" name="直線矢印コネクタ 91"/>
          <p:cNvCxnSpPr/>
          <p:nvPr/>
        </p:nvCxnSpPr>
        <p:spPr>
          <a:xfrm flipH="1" flipV="1">
            <a:off x="5791389" y="3251872"/>
            <a:ext cx="1570" cy="928921"/>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84" name="直線矢印コネクタ 111"/>
          <p:cNvCxnSpPr/>
          <p:nvPr/>
        </p:nvCxnSpPr>
        <p:spPr>
          <a:xfrm flipH="1">
            <a:off x="5670268" y="4142360"/>
            <a:ext cx="122691" cy="1"/>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85" name="直線矢印コネクタ 90"/>
          <p:cNvCxnSpPr/>
          <p:nvPr/>
        </p:nvCxnSpPr>
        <p:spPr>
          <a:xfrm>
            <a:off x="6265237" y="3282277"/>
            <a:ext cx="0" cy="898515"/>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86" name="直線矢印コネクタ 91"/>
          <p:cNvCxnSpPr/>
          <p:nvPr/>
        </p:nvCxnSpPr>
        <p:spPr>
          <a:xfrm flipH="1" flipV="1">
            <a:off x="6386359" y="3266047"/>
            <a:ext cx="1570" cy="900532"/>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87" name="直線矢印コネクタ 111"/>
          <p:cNvCxnSpPr/>
          <p:nvPr/>
        </p:nvCxnSpPr>
        <p:spPr>
          <a:xfrm flipH="1">
            <a:off x="6265239" y="4156537"/>
            <a:ext cx="122691" cy="1"/>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88" name="直線矢印コネクタ 90"/>
          <p:cNvCxnSpPr/>
          <p:nvPr/>
        </p:nvCxnSpPr>
        <p:spPr>
          <a:xfrm>
            <a:off x="7442296" y="3296456"/>
            <a:ext cx="1" cy="884337"/>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89" name="直線矢印コネクタ 91"/>
          <p:cNvCxnSpPr/>
          <p:nvPr/>
        </p:nvCxnSpPr>
        <p:spPr>
          <a:xfrm flipH="1" flipV="1">
            <a:off x="7563417" y="3280224"/>
            <a:ext cx="1570" cy="886355"/>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90" name="直線矢印コネクタ 111"/>
          <p:cNvCxnSpPr/>
          <p:nvPr/>
        </p:nvCxnSpPr>
        <p:spPr>
          <a:xfrm flipH="1">
            <a:off x="7442296" y="4142682"/>
            <a:ext cx="122691" cy="1"/>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91" name="直線矢印コネクタ 90"/>
          <p:cNvCxnSpPr/>
          <p:nvPr/>
        </p:nvCxnSpPr>
        <p:spPr>
          <a:xfrm>
            <a:off x="8093960" y="3310309"/>
            <a:ext cx="0" cy="870483"/>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92" name="直線矢印コネクタ 91"/>
          <p:cNvCxnSpPr/>
          <p:nvPr/>
        </p:nvCxnSpPr>
        <p:spPr>
          <a:xfrm flipV="1">
            <a:off x="8215081" y="3280226"/>
            <a:ext cx="0" cy="886353"/>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93" name="直線矢印コネクタ 111"/>
          <p:cNvCxnSpPr/>
          <p:nvPr/>
        </p:nvCxnSpPr>
        <p:spPr>
          <a:xfrm flipH="1">
            <a:off x="8093961" y="4143005"/>
            <a:ext cx="122691" cy="1"/>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sp>
        <p:nvSpPr>
          <p:cNvPr id="96" name="TextBox 95"/>
          <p:cNvSpPr txBox="1"/>
          <p:nvPr/>
        </p:nvSpPr>
        <p:spPr>
          <a:xfrm>
            <a:off x="5484244" y="2060518"/>
            <a:ext cx="3405046" cy="415476"/>
          </a:xfrm>
          <a:prstGeom prst="rect">
            <a:avLst/>
          </a:prstGeom>
          <a:noFill/>
        </p:spPr>
        <p:txBody>
          <a:bodyPr wrap="square" lIns="121899" tIns="60949" rIns="121899" bIns="60949" rtlCol="0">
            <a:spAutoFit/>
          </a:bodyPr>
          <a:lstStyle/>
          <a:p>
            <a:r>
              <a:rPr lang="en-US" u="sng" dirty="0"/>
              <a:t>Wait time is less than 1s</a:t>
            </a:r>
          </a:p>
        </p:txBody>
      </p:sp>
      <p:sp>
        <p:nvSpPr>
          <p:cNvPr id="21" name="角丸四角形吹き出し 55"/>
          <p:cNvSpPr/>
          <p:nvPr/>
        </p:nvSpPr>
        <p:spPr bwMode="auto">
          <a:xfrm>
            <a:off x="4843942" y="4340661"/>
            <a:ext cx="946365" cy="415731"/>
          </a:xfrm>
          <a:prstGeom prst="wedgeRoundRectCallout">
            <a:avLst>
              <a:gd name="adj1" fmla="val -93965"/>
              <a:gd name="adj2" fmla="val 122445"/>
              <a:gd name="adj3" fmla="val 16667"/>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defTabSz="1220114" fontAlgn="base">
              <a:spcBef>
                <a:spcPct val="0"/>
              </a:spcBef>
              <a:spcAft>
                <a:spcPct val="0"/>
              </a:spcAft>
            </a:pPr>
            <a:r>
              <a:rPr lang="en-US" altLang="ja-JP" b="1" dirty="0">
                <a:ea typeface="HG創英角ｺﾞｼｯｸUB" pitchFamily="49" charset="-128"/>
              </a:rPr>
              <a:t>FAN</a:t>
            </a:r>
            <a:endParaRPr lang="en-US" altLang="ja-JP" sz="3200" dirty="0">
              <a:ea typeface="HG創英角ｺﾞｼｯｸUB" pitchFamily="49" charset="-128"/>
            </a:endParaRPr>
          </a:p>
        </p:txBody>
      </p:sp>
      <p:sp>
        <p:nvSpPr>
          <p:cNvPr id="42" name="左右矢印 19"/>
          <p:cNvSpPr/>
          <p:nvPr/>
        </p:nvSpPr>
        <p:spPr bwMode="auto">
          <a:xfrm>
            <a:off x="6649119" y="5157497"/>
            <a:ext cx="2200973" cy="543795"/>
          </a:xfrm>
          <a:prstGeom prst="left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r>
              <a:rPr lang="en-US" altLang="ja-JP" b="1" dirty="0">
                <a:latin typeface="Arial" charset="0"/>
                <a:ea typeface="HGP創英角ｺﾞｼｯｸUB" pitchFamily="50" charset="-128"/>
              </a:rPr>
              <a:t>Maintenance</a:t>
            </a:r>
            <a:endParaRPr lang="ja-JP" altLang="en-US" b="1" dirty="0">
              <a:latin typeface="Arial" charset="0"/>
              <a:ea typeface="HGP創英角ｺﾞｼｯｸUB" pitchFamily="50" charset="-128"/>
            </a:endParaRPr>
          </a:p>
        </p:txBody>
      </p:sp>
      <p:sp>
        <p:nvSpPr>
          <p:cNvPr id="94" name="テキスト プレースホルダー"/>
          <p:cNvSpPr txBox="1">
            <a:spLocks/>
          </p:cNvSpPr>
          <p:nvPr/>
        </p:nvSpPr>
        <p:spPr bwMode="gray">
          <a:xfrm>
            <a:off x="152216" y="782041"/>
            <a:ext cx="11708950" cy="576000"/>
          </a:xfrm>
          <a:prstGeom prst="roundRect">
            <a:avLst/>
          </a:prstGeom>
          <a:solidFill>
            <a:schemeClr val="accent6">
              <a:lumMod val="75000"/>
              <a:lumOff val="25000"/>
            </a:schemeClr>
          </a:solidFill>
          <a:effectLst>
            <a:outerShdw blurRad="50800" dist="38100" dir="5400000" algn="t" rotWithShape="0">
              <a:prstClr val="black">
                <a:alpha val="40000"/>
              </a:prstClr>
            </a:outerShdw>
          </a:effectLst>
        </p:spPr>
        <p:txBody>
          <a:bodyPr lIns="121899" tIns="95983" rIns="121899" bIns="47992">
            <a:noAutofit/>
          </a:bodyPr>
          <a:lstStyle>
            <a:lvl1pPr marL="0" indent="0" algn="l" eaLnBrk="1" hangingPunct="1">
              <a:spcBef>
                <a:spcPts val="0"/>
              </a:spcBef>
              <a:buNone/>
              <a:defRPr>
                <a:solidFill>
                  <a:schemeClr val="bg1"/>
                </a:solidFill>
              </a:defRPr>
            </a:lvl1pPr>
            <a:lvl2pPr marL="72000" indent="0">
              <a:buNone/>
              <a:defRPr/>
            </a:lvl2pPr>
            <a:lvl3pPr marL="222962" indent="0">
              <a:buNone/>
              <a:defRPr/>
            </a:lvl3pPr>
            <a:lvl4pPr marL="327787" indent="0">
              <a:buNone/>
              <a:defRPr/>
            </a:lvl4pPr>
            <a:lvl5pPr marL="311400" indent="0">
              <a:buNone/>
              <a:defRPr/>
            </a:lvl5pPr>
          </a:lstStyle>
          <a:p>
            <a:pPr lvl="0" fontAlgn="base">
              <a:spcAft>
                <a:spcPct val="0"/>
              </a:spcAft>
              <a:buClr>
                <a:schemeClr val="accent6"/>
              </a:buClr>
            </a:pPr>
            <a:r>
              <a:rPr lang="en-US" altLang="ja-JP" sz="2700" kern="0" dirty="0"/>
              <a:t>Confirm no impact to clients</a:t>
            </a:r>
          </a:p>
        </p:txBody>
      </p:sp>
      <p:sp>
        <p:nvSpPr>
          <p:cNvPr id="98" name="Up Ribbon 97"/>
          <p:cNvSpPr/>
          <p:nvPr/>
        </p:nvSpPr>
        <p:spPr bwMode="auto">
          <a:xfrm>
            <a:off x="192870" y="1534880"/>
            <a:ext cx="3861025" cy="654441"/>
          </a:xfrm>
          <a:prstGeom prst="ribbon2">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899" tIns="60949" rIns="121899" bIns="60949" numCol="1" rtlCol="0" anchor="ctr" anchorCtr="0" compatLnSpc="1">
            <a:prstTxWarp prst="textNoShape">
              <a:avLst/>
            </a:prstTxWarp>
            <a:noAutofit/>
          </a:bodyPr>
          <a:lstStyle/>
          <a:p>
            <a:pPr algn="ctr" fontAlgn="base">
              <a:spcBef>
                <a:spcPct val="0"/>
              </a:spcBef>
              <a:spcAft>
                <a:spcPct val="0"/>
              </a:spcAft>
            </a:pPr>
            <a:r>
              <a:rPr lang="en-US" b="1" dirty="0">
                <a:solidFill>
                  <a:schemeClr val="bg1"/>
                </a:solidFill>
                <a:latin typeface="+mn-ea"/>
              </a:rPr>
              <a:t>No Impact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linds(horizontal)">
                                      <p:cBhvr>
                                        <p:cTn id="7" dur="500"/>
                                        <p:tgtEl>
                                          <p:spTgt spid="3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blinds(horizontal)">
                                      <p:cBhvr>
                                        <p:cTn id="11" dur="500"/>
                                        <p:tgtEl>
                                          <p:spTgt spid="40"/>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linds(horizontal)">
                                      <p:cBhvr>
                                        <p:cTn id="14" dur="500"/>
                                        <p:tgtEl>
                                          <p:spTgt spid="26"/>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linds(horizontal)">
                                      <p:cBhvr>
                                        <p:cTn id="17" dur="500"/>
                                        <p:tgtEl>
                                          <p:spTgt spid="25"/>
                                        </p:tgtEl>
                                      </p:cBhvr>
                                    </p:animEffect>
                                  </p:childTnLst>
                                </p:cTn>
                              </p:par>
                            </p:childTnLst>
                          </p:cTn>
                        </p:par>
                        <p:par>
                          <p:cTn id="18" fill="hold">
                            <p:stCondLst>
                              <p:cond delay="1000"/>
                            </p:stCondLst>
                            <p:childTnLst>
                              <p:par>
                                <p:cTn id="19" presetID="3" presetClass="entr" presetSubtype="1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linds(horizontal)">
                                      <p:cBhvr>
                                        <p:cTn id="21" dur="500"/>
                                        <p:tgtEl>
                                          <p:spTgt spid="15"/>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blinds(horizontal)">
                                      <p:cBhvr>
                                        <p:cTn id="24" dur="500"/>
                                        <p:tgtEl>
                                          <p:spTgt spid="21"/>
                                        </p:tgtEl>
                                      </p:cBhvr>
                                    </p:animEffect>
                                  </p:childTnLst>
                                </p:cTn>
                              </p:par>
                            </p:childTnLst>
                          </p:cTn>
                        </p:par>
                        <p:par>
                          <p:cTn id="25" fill="hold">
                            <p:stCondLst>
                              <p:cond delay="1500"/>
                            </p:stCondLst>
                            <p:childTnLst>
                              <p:par>
                                <p:cTn id="26" presetID="3" presetClass="entr" presetSubtype="1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blinds(horizontal)">
                                      <p:cBhvr>
                                        <p:cTn id="31" dur="500"/>
                                        <p:tgtEl>
                                          <p:spTgt spid="48"/>
                                        </p:tgtEl>
                                      </p:cBhvr>
                                    </p:animEffect>
                                  </p:childTnLst>
                                </p:cTn>
                              </p:par>
                              <p:par>
                                <p:cTn id="32" presetID="3" presetClass="entr" presetSubtype="10" fill="hold" nodeType="with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blinds(horizontal)">
                                      <p:cBhvr>
                                        <p:cTn id="34" dur="500"/>
                                        <p:tgtEl>
                                          <p:spTgt spid="57"/>
                                        </p:tgtEl>
                                      </p:cBhvr>
                                    </p:animEffect>
                                  </p:childTnLst>
                                </p:cTn>
                              </p:par>
                            </p:childTnLst>
                          </p:cTn>
                        </p:par>
                        <p:par>
                          <p:cTn id="35" fill="hold">
                            <p:stCondLst>
                              <p:cond delay="2000"/>
                            </p:stCondLst>
                            <p:childTnLst>
                              <p:par>
                                <p:cTn id="36" presetID="3" presetClass="entr" presetSubtype="1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blinds(horizontal)">
                                      <p:cBhvr>
                                        <p:cTn id="38" dur="500"/>
                                        <p:tgtEl>
                                          <p:spTgt spid="18"/>
                                        </p:tgtEl>
                                      </p:cBhvr>
                                    </p:animEffect>
                                  </p:childTnLst>
                                </p:cTn>
                              </p:par>
                              <p:par>
                                <p:cTn id="39" presetID="3" presetClass="entr" presetSubtype="1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blinds(horizontal)">
                                      <p:cBhvr>
                                        <p:cTn id="41" dur="500"/>
                                        <p:tgtEl>
                                          <p:spTgt spid="16"/>
                                        </p:tgtEl>
                                      </p:cBhvr>
                                    </p:animEffect>
                                  </p:childTnLst>
                                </p:cTn>
                              </p:par>
                            </p:childTnLst>
                          </p:cTn>
                        </p:par>
                        <p:par>
                          <p:cTn id="42" fill="hold">
                            <p:stCondLst>
                              <p:cond delay="2500"/>
                            </p:stCondLst>
                            <p:childTnLst>
                              <p:par>
                                <p:cTn id="43" presetID="3" presetClass="entr" presetSubtype="10" fill="hold" grpId="0" nodeType="after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blinds(horizontal)">
                                      <p:cBhvr>
                                        <p:cTn id="45" dur="500"/>
                                        <p:tgtEl>
                                          <p:spTgt spid="75"/>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blinds(horizontal)">
                                      <p:cBhvr>
                                        <p:cTn id="48" dur="500"/>
                                        <p:tgtEl>
                                          <p:spTgt spid="78"/>
                                        </p:tgtEl>
                                      </p:cBhvr>
                                    </p:animEffect>
                                  </p:childTnLst>
                                </p:cTn>
                              </p:par>
                            </p:childTnLst>
                          </p:cTn>
                        </p:par>
                        <p:par>
                          <p:cTn id="49" fill="hold">
                            <p:stCondLst>
                              <p:cond delay="3000"/>
                            </p:stCondLst>
                            <p:childTnLst>
                              <p:par>
                                <p:cTn id="50" presetID="3" presetClass="entr" presetSubtype="10"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blinds(horizontal)">
                                      <p:cBhvr>
                                        <p:cTn id="52" dur="500"/>
                                        <p:tgtEl>
                                          <p:spTgt spid="36"/>
                                        </p:tgtEl>
                                      </p:cBhvr>
                                    </p:animEffect>
                                  </p:childTnLst>
                                </p:cTn>
                              </p:par>
                              <p:par>
                                <p:cTn id="53" presetID="3" presetClass="entr" presetSubtype="10" fill="hold"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blinds(horizontal)">
                                      <p:cBhvr>
                                        <p:cTn id="55" dur="500"/>
                                        <p:tgtEl>
                                          <p:spTgt spid="37"/>
                                        </p:tgtEl>
                                      </p:cBhvr>
                                    </p:animEffect>
                                  </p:childTnLst>
                                </p:cTn>
                              </p:par>
                            </p:childTnLst>
                          </p:cTn>
                        </p:par>
                        <p:par>
                          <p:cTn id="56" fill="hold">
                            <p:stCondLst>
                              <p:cond delay="3500"/>
                            </p:stCondLst>
                            <p:childTnLst>
                              <p:par>
                                <p:cTn id="57" presetID="3" presetClass="entr" presetSubtype="1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blinds(horizontal)">
                                      <p:cBhvr>
                                        <p:cTn id="59" dur="500"/>
                                        <p:tgtEl>
                                          <p:spTgt spid="76"/>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Effect transition="in" filter="blinds(horizontal)">
                                      <p:cBhvr>
                                        <p:cTn id="62" dur="500"/>
                                        <p:tgtEl>
                                          <p:spTgt spid="77"/>
                                        </p:tgtEl>
                                      </p:cBhvr>
                                    </p:animEffect>
                                  </p:childTnLst>
                                </p:cTn>
                              </p:par>
                            </p:childTnLst>
                          </p:cTn>
                        </p:par>
                        <p:par>
                          <p:cTn id="63" fill="hold">
                            <p:stCondLst>
                              <p:cond delay="4000"/>
                            </p:stCondLst>
                            <p:childTnLst>
                              <p:par>
                                <p:cTn id="64" presetID="3" presetClass="entr" presetSubtype="10" fill="hold" nodeType="afterEffect">
                                  <p:stCondLst>
                                    <p:cond delay="0"/>
                                  </p:stCondLst>
                                  <p:childTnLst>
                                    <p:set>
                                      <p:cBhvr>
                                        <p:cTn id="65" dur="1" fill="hold">
                                          <p:stCondLst>
                                            <p:cond delay="0"/>
                                          </p:stCondLst>
                                        </p:cTn>
                                        <p:tgtEl>
                                          <p:spTgt spid="82"/>
                                        </p:tgtEl>
                                        <p:attrNameLst>
                                          <p:attrName>style.visibility</p:attrName>
                                        </p:attrNameLst>
                                      </p:cBhvr>
                                      <p:to>
                                        <p:strVal val="visible"/>
                                      </p:to>
                                    </p:set>
                                    <p:animEffect transition="in" filter="blinds(horizontal)">
                                      <p:cBhvr>
                                        <p:cTn id="66" dur="500"/>
                                        <p:tgtEl>
                                          <p:spTgt spid="82"/>
                                        </p:tgtEl>
                                      </p:cBhvr>
                                    </p:animEffect>
                                  </p:childTnLst>
                                </p:cTn>
                              </p:par>
                              <p:par>
                                <p:cTn id="67" presetID="3" presetClass="entr" presetSubtype="10" fill="hold" nodeType="withEffect">
                                  <p:stCondLst>
                                    <p:cond delay="0"/>
                                  </p:stCondLst>
                                  <p:childTnLst>
                                    <p:set>
                                      <p:cBhvr>
                                        <p:cTn id="68" dur="1" fill="hold">
                                          <p:stCondLst>
                                            <p:cond delay="0"/>
                                          </p:stCondLst>
                                        </p:cTn>
                                        <p:tgtEl>
                                          <p:spTgt spid="83"/>
                                        </p:tgtEl>
                                        <p:attrNameLst>
                                          <p:attrName>style.visibility</p:attrName>
                                        </p:attrNameLst>
                                      </p:cBhvr>
                                      <p:to>
                                        <p:strVal val="visible"/>
                                      </p:to>
                                    </p:set>
                                    <p:animEffect transition="in" filter="blinds(horizontal)">
                                      <p:cBhvr>
                                        <p:cTn id="69" dur="500"/>
                                        <p:tgtEl>
                                          <p:spTgt spid="83"/>
                                        </p:tgtEl>
                                      </p:cBhvr>
                                    </p:animEffect>
                                  </p:childTnLst>
                                </p:cTn>
                              </p:par>
                              <p:par>
                                <p:cTn id="70" presetID="3" presetClass="entr" presetSubtype="10" fill="hold" nodeType="with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blinds(horizontal)">
                                      <p:cBhvr>
                                        <p:cTn id="72" dur="500"/>
                                        <p:tgtEl>
                                          <p:spTgt spid="84"/>
                                        </p:tgtEl>
                                      </p:cBhvr>
                                    </p:animEffect>
                                  </p:childTnLst>
                                </p:cTn>
                              </p:par>
                              <p:par>
                                <p:cTn id="73" presetID="3" presetClass="entr" presetSubtype="10" fill="hold" nodeType="withEffect">
                                  <p:stCondLst>
                                    <p:cond delay="0"/>
                                  </p:stCondLst>
                                  <p:childTnLst>
                                    <p:set>
                                      <p:cBhvr>
                                        <p:cTn id="74" dur="1" fill="hold">
                                          <p:stCondLst>
                                            <p:cond delay="0"/>
                                          </p:stCondLst>
                                        </p:cTn>
                                        <p:tgtEl>
                                          <p:spTgt spid="85"/>
                                        </p:tgtEl>
                                        <p:attrNameLst>
                                          <p:attrName>style.visibility</p:attrName>
                                        </p:attrNameLst>
                                      </p:cBhvr>
                                      <p:to>
                                        <p:strVal val="visible"/>
                                      </p:to>
                                    </p:set>
                                    <p:animEffect transition="in" filter="blinds(horizontal)">
                                      <p:cBhvr>
                                        <p:cTn id="75" dur="500"/>
                                        <p:tgtEl>
                                          <p:spTgt spid="85"/>
                                        </p:tgtEl>
                                      </p:cBhvr>
                                    </p:animEffect>
                                  </p:childTnLst>
                                </p:cTn>
                              </p:par>
                              <p:par>
                                <p:cTn id="76" presetID="3" presetClass="entr" presetSubtype="10" fill="hold" nodeType="withEffect">
                                  <p:stCondLst>
                                    <p:cond delay="0"/>
                                  </p:stCondLst>
                                  <p:childTnLst>
                                    <p:set>
                                      <p:cBhvr>
                                        <p:cTn id="77" dur="1" fill="hold">
                                          <p:stCondLst>
                                            <p:cond delay="0"/>
                                          </p:stCondLst>
                                        </p:cTn>
                                        <p:tgtEl>
                                          <p:spTgt spid="86"/>
                                        </p:tgtEl>
                                        <p:attrNameLst>
                                          <p:attrName>style.visibility</p:attrName>
                                        </p:attrNameLst>
                                      </p:cBhvr>
                                      <p:to>
                                        <p:strVal val="visible"/>
                                      </p:to>
                                    </p:set>
                                    <p:animEffect transition="in" filter="blinds(horizontal)">
                                      <p:cBhvr>
                                        <p:cTn id="78" dur="500"/>
                                        <p:tgtEl>
                                          <p:spTgt spid="86"/>
                                        </p:tgtEl>
                                      </p:cBhvr>
                                    </p:animEffect>
                                  </p:childTnLst>
                                </p:cTn>
                              </p:par>
                              <p:par>
                                <p:cTn id="79" presetID="3" presetClass="entr" presetSubtype="10" fill="hold" nodeType="withEffect">
                                  <p:stCondLst>
                                    <p:cond delay="0"/>
                                  </p:stCondLst>
                                  <p:childTnLst>
                                    <p:set>
                                      <p:cBhvr>
                                        <p:cTn id="80" dur="1" fill="hold">
                                          <p:stCondLst>
                                            <p:cond delay="0"/>
                                          </p:stCondLst>
                                        </p:cTn>
                                        <p:tgtEl>
                                          <p:spTgt spid="87"/>
                                        </p:tgtEl>
                                        <p:attrNameLst>
                                          <p:attrName>style.visibility</p:attrName>
                                        </p:attrNameLst>
                                      </p:cBhvr>
                                      <p:to>
                                        <p:strVal val="visible"/>
                                      </p:to>
                                    </p:set>
                                    <p:animEffect transition="in" filter="blinds(horizontal)">
                                      <p:cBhvr>
                                        <p:cTn id="81" dur="500"/>
                                        <p:tgtEl>
                                          <p:spTgt spid="87"/>
                                        </p:tgtEl>
                                      </p:cBhvr>
                                    </p:animEffect>
                                  </p:childTnLst>
                                </p:cTn>
                              </p:par>
                            </p:childTnLst>
                          </p:cTn>
                        </p:par>
                        <p:par>
                          <p:cTn id="82" fill="hold">
                            <p:stCondLst>
                              <p:cond delay="4500"/>
                            </p:stCondLst>
                            <p:childTnLst>
                              <p:par>
                                <p:cTn id="83" presetID="3" presetClass="entr" presetSubtype="10" fill="hold" grpId="0"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blinds(horizontal)">
                                      <p:cBhvr>
                                        <p:cTn id="85" dur="500"/>
                                        <p:tgtEl>
                                          <p:spTgt spid="27"/>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blinds(horizontal)">
                                      <p:cBhvr>
                                        <p:cTn id="88" dur="500"/>
                                        <p:tgtEl>
                                          <p:spTgt spid="28"/>
                                        </p:tgtEl>
                                      </p:cBhvr>
                                    </p:animEffect>
                                  </p:childTnLst>
                                </p:cTn>
                              </p:par>
                              <p:par>
                                <p:cTn id="89" presetID="3" presetClass="entr" presetSubtype="10" fill="hold" nodeType="with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blinds(horizontal)">
                                      <p:cBhvr>
                                        <p:cTn id="91" dur="500"/>
                                        <p:tgtEl>
                                          <p:spTgt spid="41"/>
                                        </p:tgtEl>
                                      </p:cBhvr>
                                    </p:animEffect>
                                  </p:childTnLst>
                                </p:cTn>
                              </p:par>
                            </p:childTnLst>
                          </p:cTn>
                        </p:par>
                        <p:par>
                          <p:cTn id="92" fill="hold">
                            <p:stCondLst>
                              <p:cond delay="5000"/>
                            </p:stCondLst>
                            <p:childTnLst>
                              <p:par>
                                <p:cTn id="93" presetID="3" presetClass="entr" presetSubtype="10" fill="hold" nodeType="after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blinds(horizontal)">
                                      <p:cBhvr>
                                        <p:cTn id="95" dur="500"/>
                                        <p:tgtEl>
                                          <p:spTgt spid="50"/>
                                        </p:tgtEl>
                                      </p:cBhvr>
                                    </p:animEffect>
                                  </p:childTnLst>
                                </p:cTn>
                              </p:par>
                              <p:par>
                                <p:cTn id="96" presetID="3" presetClass="entr" presetSubtype="10" fill="hold" nodeType="with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blinds(horizontal)">
                                      <p:cBhvr>
                                        <p:cTn id="98" dur="500"/>
                                        <p:tgtEl>
                                          <p:spTgt spid="51"/>
                                        </p:tgtEl>
                                      </p:cBhvr>
                                    </p:animEffect>
                                  </p:childTnLst>
                                </p:cTn>
                              </p:par>
                              <p:par>
                                <p:cTn id="99" presetID="3" presetClass="entr" presetSubtype="10" fill="hold" nodeType="withEffect">
                                  <p:stCondLst>
                                    <p:cond delay="0"/>
                                  </p:stCondLst>
                                  <p:childTnLst>
                                    <p:set>
                                      <p:cBhvr>
                                        <p:cTn id="100" dur="1" fill="hold">
                                          <p:stCondLst>
                                            <p:cond delay="0"/>
                                          </p:stCondLst>
                                        </p:cTn>
                                        <p:tgtEl>
                                          <p:spTgt spid="62"/>
                                        </p:tgtEl>
                                        <p:attrNameLst>
                                          <p:attrName>style.visibility</p:attrName>
                                        </p:attrNameLst>
                                      </p:cBhvr>
                                      <p:to>
                                        <p:strVal val="visible"/>
                                      </p:to>
                                    </p:set>
                                    <p:animEffect transition="in" filter="blinds(horizontal)">
                                      <p:cBhvr>
                                        <p:cTn id="101" dur="500"/>
                                        <p:tgtEl>
                                          <p:spTgt spid="62"/>
                                        </p:tgtEl>
                                      </p:cBhvr>
                                    </p:animEffect>
                                  </p:childTnLst>
                                </p:cTn>
                              </p:par>
                              <p:par>
                                <p:cTn id="102" presetID="3" presetClass="entr" presetSubtype="10" fill="hold" nodeType="withEffect">
                                  <p:stCondLst>
                                    <p:cond delay="0"/>
                                  </p:stCondLst>
                                  <p:childTnLst>
                                    <p:set>
                                      <p:cBhvr>
                                        <p:cTn id="103" dur="1" fill="hold">
                                          <p:stCondLst>
                                            <p:cond delay="0"/>
                                          </p:stCondLst>
                                        </p:cTn>
                                        <p:tgtEl>
                                          <p:spTgt spid="88"/>
                                        </p:tgtEl>
                                        <p:attrNameLst>
                                          <p:attrName>style.visibility</p:attrName>
                                        </p:attrNameLst>
                                      </p:cBhvr>
                                      <p:to>
                                        <p:strVal val="visible"/>
                                      </p:to>
                                    </p:set>
                                    <p:animEffect transition="in" filter="blinds(horizontal)">
                                      <p:cBhvr>
                                        <p:cTn id="104" dur="500"/>
                                        <p:tgtEl>
                                          <p:spTgt spid="88"/>
                                        </p:tgtEl>
                                      </p:cBhvr>
                                    </p:animEffect>
                                  </p:childTnLst>
                                </p:cTn>
                              </p:par>
                              <p:par>
                                <p:cTn id="105" presetID="3" presetClass="entr" presetSubtype="10" fill="hold" nodeType="withEffect">
                                  <p:stCondLst>
                                    <p:cond delay="0"/>
                                  </p:stCondLst>
                                  <p:childTnLst>
                                    <p:set>
                                      <p:cBhvr>
                                        <p:cTn id="106" dur="1" fill="hold">
                                          <p:stCondLst>
                                            <p:cond delay="0"/>
                                          </p:stCondLst>
                                        </p:cTn>
                                        <p:tgtEl>
                                          <p:spTgt spid="89"/>
                                        </p:tgtEl>
                                        <p:attrNameLst>
                                          <p:attrName>style.visibility</p:attrName>
                                        </p:attrNameLst>
                                      </p:cBhvr>
                                      <p:to>
                                        <p:strVal val="visible"/>
                                      </p:to>
                                    </p:set>
                                    <p:animEffect transition="in" filter="blinds(horizontal)">
                                      <p:cBhvr>
                                        <p:cTn id="107" dur="500"/>
                                        <p:tgtEl>
                                          <p:spTgt spid="89"/>
                                        </p:tgtEl>
                                      </p:cBhvr>
                                    </p:animEffect>
                                  </p:childTnLst>
                                </p:cTn>
                              </p:par>
                              <p:par>
                                <p:cTn id="108" presetID="3" presetClass="entr" presetSubtype="10" fill="hold" nodeType="withEffect">
                                  <p:stCondLst>
                                    <p:cond delay="0"/>
                                  </p:stCondLst>
                                  <p:childTnLst>
                                    <p:set>
                                      <p:cBhvr>
                                        <p:cTn id="109" dur="1" fill="hold">
                                          <p:stCondLst>
                                            <p:cond delay="0"/>
                                          </p:stCondLst>
                                        </p:cTn>
                                        <p:tgtEl>
                                          <p:spTgt spid="90"/>
                                        </p:tgtEl>
                                        <p:attrNameLst>
                                          <p:attrName>style.visibility</p:attrName>
                                        </p:attrNameLst>
                                      </p:cBhvr>
                                      <p:to>
                                        <p:strVal val="visible"/>
                                      </p:to>
                                    </p:set>
                                    <p:animEffect transition="in" filter="blinds(horizontal)">
                                      <p:cBhvr>
                                        <p:cTn id="110" dur="500"/>
                                        <p:tgtEl>
                                          <p:spTgt spid="90"/>
                                        </p:tgtEl>
                                      </p:cBhvr>
                                    </p:animEffect>
                                  </p:childTnLst>
                                </p:cTn>
                              </p:par>
                              <p:par>
                                <p:cTn id="111" presetID="3" presetClass="entr" presetSubtype="10" fill="hold" nodeType="withEffect">
                                  <p:stCondLst>
                                    <p:cond delay="0"/>
                                  </p:stCondLst>
                                  <p:childTnLst>
                                    <p:set>
                                      <p:cBhvr>
                                        <p:cTn id="112" dur="1" fill="hold">
                                          <p:stCondLst>
                                            <p:cond delay="0"/>
                                          </p:stCondLst>
                                        </p:cTn>
                                        <p:tgtEl>
                                          <p:spTgt spid="91"/>
                                        </p:tgtEl>
                                        <p:attrNameLst>
                                          <p:attrName>style.visibility</p:attrName>
                                        </p:attrNameLst>
                                      </p:cBhvr>
                                      <p:to>
                                        <p:strVal val="visible"/>
                                      </p:to>
                                    </p:set>
                                    <p:animEffect transition="in" filter="blinds(horizontal)">
                                      <p:cBhvr>
                                        <p:cTn id="113" dur="500"/>
                                        <p:tgtEl>
                                          <p:spTgt spid="91"/>
                                        </p:tgtEl>
                                      </p:cBhvr>
                                    </p:animEffect>
                                  </p:childTnLst>
                                </p:cTn>
                              </p:par>
                              <p:par>
                                <p:cTn id="114" presetID="3" presetClass="entr" presetSubtype="10" fill="hold" nodeType="withEffect">
                                  <p:stCondLst>
                                    <p:cond delay="0"/>
                                  </p:stCondLst>
                                  <p:childTnLst>
                                    <p:set>
                                      <p:cBhvr>
                                        <p:cTn id="115" dur="1" fill="hold">
                                          <p:stCondLst>
                                            <p:cond delay="0"/>
                                          </p:stCondLst>
                                        </p:cTn>
                                        <p:tgtEl>
                                          <p:spTgt spid="92"/>
                                        </p:tgtEl>
                                        <p:attrNameLst>
                                          <p:attrName>style.visibility</p:attrName>
                                        </p:attrNameLst>
                                      </p:cBhvr>
                                      <p:to>
                                        <p:strVal val="visible"/>
                                      </p:to>
                                    </p:set>
                                    <p:animEffect transition="in" filter="blinds(horizontal)">
                                      <p:cBhvr>
                                        <p:cTn id="116" dur="500"/>
                                        <p:tgtEl>
                                          <p:spTgt spid="92"/>
                                        </p:tgtEl>
                                      </p:cBhvr>
                                    </p:animEffect>
                                  </p:childTnLst>
                                </p:cTn>
                              </p:par>
                              <p:par>
                                <p:cTn id="117" presetID="3" presetClass="entr" presetSubtype="10" fill="hold" nodeType="withEffect">
                                  <p:stCondLst>
                                    <p:cond delay="0"/>
                                  </p:stCondLst>
                                  <p:childTnLst>
                                    <p:set>
                                      <p:cBhvr>
                                        <p:cTn id="118" dur="1" fill="hold">
                                          <p:stCondLst>
                                            <p:cond delay="0"/>
                                          </p:stCondLst>
                                        </p:cTn>
                                        <p:tgtEl>
                                          <p:spTgt spid="93"/>
                                        </p:tgtEl>
                                        <p:attrNameLst>
                                          <p:attrName>style.visibility</p:attrName>
                                        </p:attrNameLst>
                                      </p:cBhvr>
                                      <p:to>
                                        <p:strVal val="visible"/>
                                      </p:to>
                                    </p:set>
                                    <p:animEffect transition="in" filter="blinds(horizontal)">
                                      <p:cBhvr>
                                        <p:cTn id="119" dur="500"/>
                                        <p:tgtEl>
                                          <p:spTgt spid="93"/>
                                        </p:tgtEl>
                                      </p:cBhvr>
                                    </p:animEffect>
                                  </p:childTnLst>
                                </p:cTn>
                              </p:par>
                              <p:par>
                                <p:cTn id="120" presetID="3" presetClass="entr" presetSubtype="10" fill="hold" grpId="0" nodeType="withEffect">
                                  <p:stCondLst>
                                    <p:cond delay="0"/>
                                  </p:stCondLst>
                                  <p:childTnLst>
                                    <p:set>
                                      <p:cBhvr>
                                        <p:cTn id="121" dur="1" fill="hold">
                                          <p:stCondLst>
                                            <p:cond delay="0"/>
                                          </p:stCondLst>
                                        </p:cTn>
                                        <p:tgtEl>
                                          <p:spTgt spid="42"/>
                                        </p:tgtEl>
                                        <p:attrNameLst>
                                          <p:attrName>style.visibility</p:attrName>
                                        </p:attrNameLst>
                                      </p:cBhvr>
                                      <p:to>
                                        <p:strVal val="visible"/>
                                      </p:to>
                                    </p:set>
                                    <p:animEffect transition="in" filter="blinds(horizontal)">
                                      <p:cBhvr>
                                        <p:cTn id="122" dur="500"/>
                                        <p:tgtEl>
                                          <p:spTgt spid="42"/>
                                        </p:tgtEl>
                                      </p:cBhvr>
                                    </p:animEffect>
                                  </p:childTnLst>
                                </p:cTn>
                              </p:par>
                            </p:childTnLst>
                          </p:cTn>
                        </p:par>
                        <p:par>
                          <p:cTn id="123" fill="hold">
                            <p:stCondLst>
                              <p:cond delay="5500"/>
                            </p:stCondLst>
                            <p:childTnLst>
                              <p:par>
                                <p:cTn id="124" presetID="3" presetClass="entr" presetSubtype="10" fill="hold" grpId="0" nodeType="afterEffect">
                                  <p:stCondLst>
                                    <p:cond delay="0"/>
                                  </p:stCondLst>
                                  <p:childTnLst>
                                    <p:set>
                                      <p:cBhvr>
                                        <p:cTn id="125" dur="1" fill="hold">
                                          <p:stCondLst>
                                            <p:cond delay="0"/>
                                          </p:stCondLst>
                                        </p:cTn>
                                        <p:tgtEl>
                                          <p:spTgt spid="29"/>
                                        </p:tgtEl>
                                        <p:attrNameLst>
                                          <p:attrName>style.visibility</p:attrName>
                                        </p:attrNameLst>
                                      </p:cBhvr>
                                      <p:to>
                                        <p:strVal val="visible"/>
                                      </p:to>
                                    </p:set>
                                    <p:animEffect transition="in" filter="blinds(horizontal)">
                                      <p:cBhvr>
                                        <p:cTn id="126" dur="500"/>
                                        <p:tgtEl>
                                          <p:spTgt spid="29"/>
                                        </p:tgtEl>
                                      </p:cBhvr>
                                    </p:animEffect>
                                  </p:childTnLst>
                                </p:cTn>
                              </p:par>
                              <p:par>
                                <p:cTn id="127" presetID="3" presetClass="entr" presetSubtype="10" fill="hold" grpId="0" nodeType="withEffect">
                                  <p:stCondLst>
                                    <p:cond delay="0"/>
                                  </p:stCondLst>
                                  <p:childTnLst>
                                    <p:set>
                                      <p:cBhvr>
                                        <p:cTn id="128" dur="1" fill="hold">
                                          <p:stCondLst>
                                            <p:cond delay="0"/>
                                          </p:stCondLst>
                                        </p:cTn>
                                        <p:tgtEl>
                                          <p:spTgt spid="30"/>
                                        </p:tgtEl>
                                        <p:attrNameLst>
                                          <p:attrName>style.visibility</p:attrName>
                                        </p:attrNameLst>
                                      </p:cBhvr>
                                      <p:to>
                                        <p:strVal val="visible"/>
                                      </p:to>
                                    </p:set>
                                    <p:animEffect transition="in" filter="blinds(horizontal)">
                                      <p:cBhvr>
                                        <p:cTn id="129" dur="500"/>
                                        <p:tgtEl>
                                          <p:spTgt spid="30"/>
                                        </p:tgtEl>
                                      </p:cBhvr>
                                    </p:animEffect>
                                  </p:childTnLst>
                                </p:cTn>
                              </p:par>
                              <p:par>
                                <p:cTn id="130" presetID="3" presetClass="entr" presetSubtype="10" fill="hold" nodeType="withEffect">
                                  <p:stCondLst>
                                    <p:cond delay="0"/>
                                  </p:stCondLst>
                                  <p:childTnLst>
                                    <p:set>
                                      <p:cBhvr>
                                        <p:cTn id="131" dur="1" fill="hold">
                                          <p:stCondLst>
                                            <p:cond delay="0"/>
                                          </p:stCondLst>
                                        </p:cTn>
                                        <p:tgtEl>
                                          <p:spTgt spid="43"/>
                                        </p:tgtEl>
                                        <p:attrNameLst>
                                          <p:attrName>style.visibility</p:attrName>
                                        </p:attrNameLst>
                                      </p:cBhvr>
                                      <p:to>
                                        <p:strVal val="visible"/>
                                      </p:to>
                                    </p:set>
                                    <p:animEffect transition="in" filter="blinds(horizontal)">
                                      <p:cBhvr>
                                        <p:cTn id="132" dur="500"/>
                                        <p:tgtEl>
                                          <p:spTgt spid="43"/>
                                        </p:tgtEl>
                                      </p:cBhvr>
                                    </p:animEffect>
                                  </p:childTnLst>
                                </p:cTn>
                              </p:par>
                            </p:childTnLst>
                          </p:cTn>
                        </p:par>
                        <p:par>
                          <p:cTn id="133" fill="hold">
                            <p:stCondLst>
                              <p:cond delay="6000"/>
                            </p:stCondLst>
                            <p:childTnLst>
                              <p:par>
                                <p:cTn id="134" presetID="3" presetClass="entr" presetSubtype="10" fill="hold" nodeType="afterEffect">
                                  <p:stCondLst>
                                    <p:cond delay="0"/>
                                  </p:stCondLst>
                                  <p:childTnLst>
                                    <p:set>
                                      <p:cBhvr>
                                        <p:cTn id="135" dur="1" fill="hold">
                                          <p:stCondLst>
                                            <p:cond delay="0"/>
                                          </p:stCondLst>
                                        </p:cTn>
                                        <p:tgtEl>
                                          <p:spTgt spid="52"/>
                                        </p:tgtEl>
                                        <p:attrNameLst>
                                          <p:attrName>style.visibility</p:attrName>
                                        </p:attrNameLst>
                                      </p:cBhvr>
                                      <p:to>
                                        <p:strVal val="visible"/>
                                      </p:to>
                                    </p:set>
                                    <p:animEffect transition="in" filter="blinds(horizontal)">
                                      <p:cBhvr>
                                        <p:cTn id="136" dur="500"/>
                                        <p:tgtEl>
                                          <p:spTgt spid="52"/>
                                        </p:tgtEl>
                                      </p:cBhvr>
                                    </p:animEffect>
                                  </p:childTnLst>
                                </p:cTn>
                              </p:par>
                              <p:par>
                                <p:cTn id="137" presetID="3" presetClass="entr" presetSubtype="10" fill="hold" nodeType="withEffect">
                                  <p:stCondLst>
                                    <p:cond delay="0"/>
                                  </p:stCondLst>
                                  <p:childTnLst>
                                    <p:set>
                                      <p:cBhvr>
                                        <p:cTn id="138" dur="1" fill="hold">
                                          <p:stCondLst>
                                            <p:cond delay="0"/>
                                          </p:stCondLst>
                                        </p:cTn>
                                        <p:tgtEl>
                                          <p:spTgt spid="53"/>
                                        </p:tgtEl>
                                        <p:attrNameLst>
                                          <p:attrName>style.visibility</p:attrName>
                                        </p:attrNameLst>
                                      </p:cBhvr>
                                      <p:to>
                                        <p:strVal val="visible"/>
                                      </p:to>
                                    </p:set>
                                    <p:animEffect transition="in" filter="blinds(horizontal)">
                                      <p:cBhvr>
                                        <p:cTn id="139" dur="500"/>
                                        <p:tgtEl>
                                          <p:spTgt spid="53"/>
                                        </p:tgtEl>
                                      </p:cBhvr>
                                    </p:animEffect>
                                  </p:childTnLst>
                                </p:cTn>
                              </p:par>
                              <p:par>
                                <p:cTn id="140" presetID="3" presetClass="entr" presetSubtype="10" fill="hold" nodeType="withEffect">
                                  <p:stCondLst>
                                    <p:cond delay="0"/>
                                  </p:stCondLst>
                                  <p:childTnLst>
                                    <p:set>
                                      <p:cBhvr>
                                        <p:cTn id="141" dur="1" fill="hold">
                                          <p:stCondLst>
                                            <p:cond delay="0"/>
                                          </p:stCondLst>
                                        </p:cTn>
                                        <p:tgtEl>
                                          <p:spTgt spid="63"/>
                                        </p:tgtEl>
                                        <p:attrNameLst>
                                          <p:attrName>style.visibility</p:attrName>
                                        </p:attrNameLst>
                                      </p:cBhvr>
                                      <p:to>
                                        <p:strVal val="visible"/>
                                      </p:to>
                                    </p:set>
                                    <p:animEffect transition="in" filter="blinds(horizontal)">
                                      <p:cBhvr>
                                        <p:cTn id="142" dur="500"/>
                                        <p:tgtEl>
                                          <p:spTgt spid="63"/>
                                        </p:tgtEl>
                                      </p:cBhvr>
                                    </p:animEffect>
                                  </p:childTnLst>
                                </p:cTn>
                              </p:par>
                            </p:childTnLst>
                          </p:cTn>
                        </p:par>
                        <p:par>
                          <p:cTn id="143" fill="hold">
                            <p:stCondLst>
                              <p:cond delay="6500"/>
                            </p:stCondLst>
                            <p:childTnLst>
                              <p:par>
                                <p:cTn id="144" presetID="3" presetClass="entr" presetSubtype="10" fill="hold" grpId="0" nodeType="afterEffect">
                                  <p:stCondLst>
                                    <p:cond delay="0"/>
                                  </p:stCondLst>
                                  <p:childTnLst>
                                    <p:set>
                                      <p:cBhvr>
                                        <p:cTn id="145" dur="1" fill="hold">
                                          <p:stCondLst>
                                            <p:cond delay="0"/>
                                          </p:stCondLst>
                                        </p:cTn>
                                        <p:tgtEl>
                                          <p:spTgt spid="44"/>
                                        </p:tgtEl>
                                        <p:attrNameLst>
                                          <p:attrName>style.visibility</p:attrName>
                                        </p:attrNameLst>
                                      </p:cBhvr>
                                      <p:to>
                                        <p:strVal val="visible"/>
                                      </p:to>
                                    </p:set>
                                    <p:animEffect transition="in" filter="blinds(horizontal)">
                                      <p:cBhvr>
                                        <p:cTn id="146" dur="500"/>
                                        <p:tgtEl>
                                          <p:spTgt spid="44"/>
                                        </p:tgtEl>
                                      </p:cBhvr>
                                    </p:animEffect>
                                  </p:childTnLst>
                                </p:cTn>
                              </p:par>
                              <p:par>
                                <p:cTn id="147" presetID="3" presetClass="entr" presetSubtype="10" fill="hold" grpId="0" nodeType="withEffect">
                                  <p:stCondLst>
                                    <p:cond delay="0"/>
                                  </p:stCondLst>
                                  <p:childTnLst>
                                    <p:set>
                                      <p:cBhvr>
                                        <p:cTn id="148" dur="1" fill="hold">
                                          <p:stCondLst>
                                            <p:cond delay="0"/>
                                          </p:stCondLst>
                                        </p:cTn>
                                        <p:tgtEl>
                                          <p:spTgt spid="45"/>
                                        </p:tgtEl>
                                        <p:attrNameLst>
                                          <p:attrName>style.visibility</p:attrName>
                                        </p:attrNameLst>
                                      </p:cBhvr>
                                      <p:to>
                                        <p:strVal val="visible"/>
                                      </p:to>
                                    </p:set>
                                    <p:animEffect transition="in" filter="blinds(horizontal)">
                                      <p:cBhvr>
                                        <p:cTn id="149" dur="500"/>
                                        <p:tgtEl>
                                          <p:spTgt spid="45"/>
                                        </p:tgtEl>
                                      </p:cBhvr>
                                    </p:animEffect>
                                  </p:childTnLst>
                                </p:cTn>
                              </p:par>
                              <p:par>
                                <p:cTn id="150" presetID="3" presetClass="entr" presetSubtype="10" fill="hold" nodeType="withEffect">
                                  <p:stCondLst>
                                    <p:cond delay="0"/>
                                  </p:stCondLst>
                                  <p:childTnLst>
                                    <p:set>
                                      <p:cBhvr>
                                        <p:cTn id="151" dur="1" fill="hold">
                                          <p:stCondLst>
                                            <p:cond delay="0"/>
                                          </p:stCondLst>
                                        </p:cTn>
                                        <p:tgtEl>
                                          <p:spTgt spid="46"/>
                                        </p:tgtEl>
                                        <p:attrNameLst>
                                          <p:attrName>style.visibility</p:attrName>
                                        </p:attrNameLst>
                                      </p:cBhvr>
                                      <p:to>
                                        <p:strVal val="visible"/>
                                      </p:to>
                                    </p:set>
                                    <p:animEffect transition="in" filter="blinds(horizontal)">
                                      <p:cBhvr>
                                        <p:cTn id="152" dur="500"/>
                                        <p:tgtEl>
                                          <p:spTgt spid="46"/>
                                        </p:tgtEl>
                                      </p:cBhvr>
                                    </p:animEffect>
                                  </p:childTnLst>
                                </p:cTn>
                              </p:par>
                            </p:childTnLst>
                          </p:cTn>
                        </p:par>
                        <p:par>
                          <p:cTn id="153" fill="hold">
                            <p:stCondLst>
                              <p:cond delay="7000"/>
                            </p:stCondLst>
                            <p:childTnLst>
                              <p:par>
                                <p:cTn id="154" presetID="3" presetClass="entr" presetSubtype="10" fill="hold" grpId="0" nodeType="afterEffect">
                                  <p:stCondLst>
                                    <p:cond delay="0"/>
                                  </p:stCondLst>
                                  <p:childTnLst>
                                    <p:set>
                                      <p:cBhvr>
                                        <p:cTn id="155" dur="1" fill="hold">
                                          <p:stCondLst>
                                            <p:cond delay="0"/>
                                          </p:stCondLst>
                                        </p:cTn>
                                        <p:tgtEl>
                                          <p:spTgt spid="20"/>
                                        </p:tgtEl>
                                        <p:attrNameLst>
                                          <p:attrName>style.visibility</p:attrName>
                                        </p:attrNameLst>
                                      </p:cBhvr>
                                      <p:to>
                                        <p:strVal val="visible"/>
                                      </p:to>
                                    </p:set>
                                    <p:animEffect transition="in" filter="blinds(horizontal)">
                                      <p:cBhvr>
                                        <p:cTn id="156" dur="500"/>
                                        <p:tgtEl>
                                          <p:spTgt spid="20"/>
                                        </p:tgtEl>
                                      </p:cBhvr>
                                    </p:animEffect>
                                  </p:childTnLst>
                                </p:cTn>
                              </p:par>
                              <p:par>
                                <p:cTn id="157" presetID="3" presetClass="entr" presetSubtype="10" fill="hold" nodeType="withEffect">
                                  <p:stCondLst>
                                    <p:cond delay="0"/>
                                  </p:stCondLst>
                                  <p:childTnLst>
                                    <p:set>
                                      <p:cBhvr>
                                        <p:cTn id="158" dur="1" fill="hold">
                                          <p:stCondLst>
                                            <p:cond delay="0"/>
                                          </p:stCondLst>
                                        </p:cTn>
                                        <p:tgtEl>
                                          <p:spTgt spid="31"/>
                                        </p:tgtEl>
                                        <p:attrNameLst>
                                          <p:attrName>style.visibility</p:attrName>
                                        </p:attrNameLst>
                                      </p:cBhvr>
                                      <p:to>
                                        <p:strVal val="visible"/>
                                      </p:to>
                                    </p:set>
                                    <p:animEffect transition="in" filter="blinds(horizontal)">
                                      <p:cBhvr>
                                        <p:cTn id="159" dur="500"/>
                                        <p:tgtEl>
                                          <p:spTgt spid="31"/>
                                        </p:tgtEl>
                                      </p:cBhvr>
                                    </p:animEffect>
                                  </p:childTnLst>
                                </p:cTn>
                              </p:par>
                            </p:childTnLst>
                          </p:cTn>
                        </p:par>
                        <p:par>
                          <p:cTn id="160" fill="hold">
                            <p:stCondLst>
                              <p:cond delay="7500"/>
                            </p:stCondLst>
                            <p:childTnLst>
                              <p:par>
                                <p:cTn id="161" presetID="3" presetClass="entr" presetSubtype="10" fill="hold" grpId="0" nodeType="afterEffect">
                                  <p:stCondLst>
                                    <p:cond delay="0"/>
                                  </p:stCondLst>
                                  <p:childTnLst>
                                    <p:set>
                                      <p:cBhvr>
                                        <p:cTn id="162" dur="1" fill="hold">
                                          <p:stCondLst>
                                            <p:cond delay="0"/>
                                          </p:stCondLst>
                                        </p:cTn>
                                        <p:tgtEl>
                                          <p:spTgt spid="19"/>
                                        </p:tgtEl>
                                        <p:attrNameLst>
                                          <p:attrName>style.visibility</p:attrName>
                                        </p:attrNameLst>
                                      </p:cBhvr>
                                      <p:to>
                                        <p:strVal val="visible"/>
                                      </p:to>
                                    </p:set>
                                    <p:animEffect transition="in" filter="blinds(horizontal)">
                                      <p:cBhvr>
                                        <p:cTn id="163" dur="500"/>
                                        <p:tgtEl>
                                          <p:spTgt spid="19"/>
                                        </p:tgtEl>
                                      </p:cBhvr>
                                    </p:animEffect>
                                  </p:childTnLst>
                                </p:cTn>
                              </p:par>
                              <p:par>
                                <p:cTn id="164" presetID="3" presetClass="entr" presetSubtype="10" fill="hold" nodeType="withEffect">
                                  <p:stCondLst>
                                    <p:cond delay="0"/>
                                  </p:stCondLst>
                                  <p:childTnLst>
                                    <p:set>
                                      <p:cBhvr>
                                        <p:cTn id="165" dur="1" fill="hold">
                                          <p:stCondLst>
                                            <p:cond delay="0"/>
                                          </p:stCondLst>
                                        </p:cTn>
                                        <p:tgtEl>
                                          <p:spTgt spid="17"/>
                                        </p:tgtEl>
                                        <p:attrNameLst>
                                          <p:attrName>style.visibility</p:attrName>
                                        </p:attrNameLst>
                                      </p:cBhvr>
                                      <p:to>
                                        <p:strVal val="visible"/>
                                      </p:to>
                                    </p:set>
                                    <p:animEffect transition="in" filter="blinds(horizontal)">
                                      <p:cBhvr>
                                        <p:cTn id="166" dur="500"/>
                                        <p:tgtEl>
                                          <p:spTgt spid="17"/>
                                        </p:tgtEl>
                                      </p:cBhvr>
                                    </p:animEffect>
                                  </p:childTnLst>
                                </p:cTn>
                              </p:par>
                            </p:childTnLst>
                          </p:cTn>
                        </p:par>
                        <p:par>
                          <p:cTn id="167" fill="hold">
                            <p:stCondLst>
                              <p:cond delay="8000"/>
                            </p:stCondLst>
                            <p:childTnLst>
                              <p:par>
                                <p:cTn id="168" presetID="3" presetClass="entr" presetSubtype="10" fill="hold" nodeType="afterEffect">
                                  <p:stCondLst>
                                    <p:cond delay="0"/>
                                  </p:stCondLst>
                                  <p:childTnLst>
                                    <p:set>
                                      <p:cBhvr>
                                        <p:cTn id="169" dur="1" fill="hold">
                                          <p:stCondLst>
                                            <p:cond delay="0"/>
                                          </p:stCondLst>
                                        </p:cTn>
                                        <p:tgtEl>
                                          <p:spTgt spid="13"/>
                                        </p:tgtEl>
                                        <p:attrNameLst>
                                          <p:attrName>style.visibility</p:attrName>
                                        </p:attrNameLst>
                                      </p:cBhvr>
                                      <p:to>
                                        <p:strVal val="visible"/>
                                      </p:to>
                                    </p:set>
                                    <p:animEffect transition="in" filter="blinds(horizontal)">
                                      <p:cBhvr>
                                        <p:cTn id="170" dur="500"/>
                                        <p:tgtEl>
                                          <p:spTgt spid="13"/>
                                        </p:tgtEl>
                                      </p:cBhvr>
                                    </p:animEffect>
                                  </p:childTnLst>
                                </p:cTn>
                              </p:par>
                              <p:par>
                                <p:cTn id="171" presetID="3" presetClass="entr" presetSubtype="10" fill="hold" nodeType="withEffect">
                                  <p:stCondLst>
                                    <p:cond delay="0"/>
                                  </p:stCondLst>
                                  <p:childTnLst>
                                    <p:set>
                                      <p:cBhvr>
                                        <p:cTn id="172" dur="1" fill="hold">
                                          <p:stCondLst>
                                            <p:cond delay="0"/>
                                          </p:stCondLst>
                                        </p:cTn>
                                        <p:tgtEl>
                                          <p:spTgt spid="32"/>
                                        </p:tgtEl>
                                        <p:attrNameLst>
                                          <p:attrName>style.visibility</p:attrName>
                                        </p:attrNameLst>
                                      </p:cBhvr>
                                      <p:to>
                                        <p:strVal val="visible"/>
                                      </p:to>
                                    </p:set>
                                    <p:animEffect transition="in" filter="blinds(horizontal)">
                                      <p:cBhvr>
                                        <p:cTn id="173" dur="500"/>
                                        <p:tgtEl>
                                          <p:spTgt spid="32"/>
                                        </p:tgtEl>
                                      </p:cBhvr>
                                    </p:animEffect>
                                  </p:childTnLst>
                                </p:cTn>
                              </p:par>
                              <p:par>
                                <p:cTn id="174" presetID="3" presetClass="entr" presetSubtype="10" fill="hold" nodeType="withEffect">
                                  <p:stCondLst>
                                    <p:cond delay="0"/>
                                  </p:stCondLst>
                                  <p:childTnLst>
                                    <p:set>
                                      <p:cBhvr>
                                        <p:cTn id="175" dur="1" fill="hold">
                                          <p:stCondLst>
                                            <p:cond delay="0"/>
                                          </p:stCondLst>
                                        </p:cTn>
                                        <p:tgtEl>
                                          <p:spTgt spid="54"/>
                                        </p:tgtEl>
                                        <p:attrNameLst>
                                          <p:attrName>style.visibility</p:attrName>
                                        </p:attrNameLst>
                                      </p:cBhvr>
                                      <p:to>
                                        <p:strVal val="visible"/>
                                      </p:to>
                                    </p:set>
                                    <p:animEffect transition="in" filter="blinds(horizontal)">
                                      <p:cBhvr>
                                        <p:cTn id="176" dur="500"/>
                                        <p:tgtEl>
                                          <p:spTgt spid="54"/>
                                        </p:tgtEl>
                                      </p:cBhvr>
                                    </p:animEffect>
                                  </p:childTnLst>
                                </p:cTn>
                              </p:par>
                              <p:par>
                                <p:cTn id="177" presetID="3" presetClass="entr" presetSubtype="10" fill="hold" nodeType="withEffect">
                                  <p:stCondLst>
                                    <p:cond delay="0"/>
                                  </p:stCondLst>
                                  <p:childTnLst>
                                    <p:set>
                                      <p:cBhvr>
                                        <p:cTn id="178" dur="1" fill="hold">
                                          <p:stCondLst>
                                            <p:cond delay="0"/>
                                          </p:stCondLst>
                                        </p:cTn>
                                        <p:tgtEl>
                                          <p:spTgt spid="55"/>
                                        </p:tgtEl>
                                        <p:attrNameLst>
                                          <p:attrName>style.visibility</p:attrName>
                                        </p:attrNameLst>
                                      </p:cBhvr>
                                      <p:to>
                                        <p:strVal val="visible"/>
                                      </p:to>
                                    </p:set>
                                    <p:animEffect transition="in" filter="blinds(horizontal)">
                                      <p:cBhvr>
                                        <p:cTn id="179" dur="500"/>
                                        <p:tgtEl>
                                          <p:spTgt spid="55"/>
                                        </p:tgtEl>
                                      </p:cBhvr>
                                    </p:animEffect>
                                  </p:childTnLst>
                                </p:cTn>
                              </p:par>
                              <p:par>
                                <p:cTn id="180" presetID="3" presetClass="entr" presetSubtype="10" fill="hold" nodeType="withEffect">
                                  <p:stCondLst>
                                    <p:cond delay="0"/>
                                  </p:stCondLst>
                                  <p:childTnLst>
                                    <p:set>
                                      <p:cBhvr>
                                        <p:cTn id="181" dur="1" fill="hold">
                                          <p:stCondLst>
                                            <p:cond delay="0"/>
                                          </p:stCondLst>
                                        </p:cTn>
                                        <p:tgtEl>
                                          <p:spTgt spid="64"/>
                                        </p:tgtEl>
                                        <p:attrNameLst>
                                          <p:attrName>style.visibility</p:attrName>
                                        </p:attrNameLst>
                                      </p:cBhvr>
                                      <p:to>
                                        <p:strVal val="visible"/>
                                      </p:to>
                                    </p:set>
                                    <p:animEffect transition="in" filter="blinds(horizontal)">
                                      <p:cBhvr>
                                        <p:cTn id="182" dur="500"/>
                                        <p:tgtEl>
                                          <p:spTgt spid="64"/>
                                        </p:tgtEl>
                                      </p:cBhvr>
                                    </p:animEffect>
                                  </p:childTnLst>
                                </p:cTn>
                              </p:par>
                              <p:par>
                                <p:cTn id="183" presetID="3" presetClass="entr" presetSubtype="10" fill="hold" nodeType="withEffect">
                                  <p:stCondLst>
                                    <p:cond delay="0"/>
                                  </p:stCondLst>
                                  <p:childTnLst>
                                    <p:set>
                                      <p:cBhvr>
                                        <p:cTn id="184" dur="1" fill="hold">
                                          <p:stCondLst>
                                            <p:cond delay="0"/>
                                          </p:stCondLst>
                                        </p:cTn>
                                        <p:tgtEl>
                                          <p:spTgt spid="65"/>
                                        </p:tgtEl>
                                        <p:attrNameLst>
                                          <p:attrName>style.visibility</p:attrName>
                                        </p:attrNameLst>
                                      </p:cBhvr>
                                      <p:to>
                                        <p:strVal val="visible"/>
                                      </p:to>
                                    </p:set>
                                    <p:animEffect transition="in" filter="blinds(horizontal)">
                                      <p:cBhvr>
                                        <p:cTn id="185" dur="500"/>
                                        <p:tgtEl>
                                          <p:spTgt spid="65"/>
                                        </p:tgtEl>
                                      </p:cBhvr>
                                    </p:animEffect>
                                  </p:childTnLst>
                                </p:cTn>
                              </p:par>
                              <p:par>
                                <p:cTn id="186" presetID="3" presetClass="entr" presetSubtype="10" fill="hold" grpId="0" nodeType="withEffect">
                                  <p:stCondLst>
                                    <p:cond delay="0"/>
                                  </p:stCondLst>
                                  <p:childTnLst>
                                    <p:set>
                                      <p:cBhvr>
                                        <p:cTn id="187" dur="1" fill="hold">
                                          <p:stCondLst>
                                            <p:cond delay="0"/>
                                          </p:stCondLst>
                                        </p:cTn>
                                        <p:tgtEl>
                                          <p:spTgt spid="96"/>
                                        </p:tgtEl>
                                        <p:attrNameLst>
                                          <p:attrName>style.visibility</p:attrName>
                                        </p:attrNameLst>
                                      </p:cBhvr>
                                      <p:to>
                                        <p:strVal val="visible"/>
                                      </p:to>
                                    </p:set>
                                    <p:animEffect transition="in" filter="blinds(horizontal)">
                                      <p:cBhvr>
                                        <p:cTn id="188" dur="500"/>
                                        <p:tgtEl>
                                          <p:spTgt spid="96"/>
                                        </p:tgtEl>
                                      </p:cBhvr>
                                    </p:animEffect>
                                  </p:childTnLst>
                                </p:cTn>
                              </p:par>
                              <p:par>
                                <p:cTn id="189" presetID="3" presetClass="entr" presetSubtype="10" fill="hold" grpId="0" nodeType="withEffect">
                                  <p:stCondLst>
                                    <p:cond delay="0"/>
                                  </p:stCondLst>
                                  <p:childTnLst>
                                    <p:set>
                                      <p:cBhvr>
                                        <p:cTn id="190" dur="1" fill="hold">
                                          <p:stCondLst>
                                            <p:cond delay="0"/>
                                          </p:stCondLst>
                                        </p:cTn>
                                        <p:tgtEl>
                                          <p:spTgt spid="98"/>
                                        </p:tgtEl>
                                        <p:attrNameLst>
                                          <p:attrName>style.visibility</p:attrName>
                                        </p:attrNameLst>
                                      </p:cBhvr>
                                      <p:to>
                                        <p:strVal val="visible"/>
                                      </p:to>
                                    </p:set>
                                    <p:animEffect transition="in" filter="blinds(horizontal)">
                                      <p:cBhvr>
                                        <p:cTn id="191"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animBg="1"/>
      <p:bldP spid="25" grpId="0" animBg="1"/>
      <p:bldP spid="26" grpId="0" animBg="1"/>
      <p:bldP spid="27" grpId="0" animBg="1"/>
      <p:bldP spid="28" grpId="0" animBg="1"/>
      <p:bldP spid="29" grpId="0" animBg="1"/>
      <p:bldP spid="30" grpId="0" animBg="1"/>
      <p:bldP spid="44" grpId="0" animBg="1"/>
      <p:bldP spid="45" grpId="0" animBg="1"/>
      <p:bldP spid="75" grpId="0" animBg="1"/>
      <p:bldP spid="76" grpId="0" animBg="1"/>
      <p:bldP spid="77" grpId="0" animBg="1"/>
      <p:bldP spid="78" grpId="0" animBg="1"/>
      <p:bldP spid="96" grpId="0"/>
      <p:bldP spid="21" grpId="0" animBg="1"/>
      <p:bldP spid="42" grpId="0" animBg="1"/>
      <p:bldP spid="9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3.Data Center Maintenance using RAC + Data Guard</a:t>
            </a:r>
          </a:p>
        </p:txBody>
      </p:sp>
      <p:sp>
        <p:nvSpPr>
          <p:cNvPr id="4" name="ホームベース 49"/>
          <p:cNvSpPr/>
          <p:nvPr/>
        </p:nvSpPr>
        <p:spPr>
          <a:xfrm>
            <a:off x="9312474" y="3784844"/>
            <a:ext cx="2313473" cy="467213"/>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b="1" dirty="0">
              <a:solidFill>
                <a:srgbClr val="FFFFFF"/>
              </a:solidFill>
              <a:cs typeface="Meiryo" pitchFamily="50" charset="-128"/>
            </a:endParaRPr>
          </a:p>
        </p:txBody>
      </p:sp>
      <p:sp>
        <p:nvSpPr>
          <p:cNvPr id="5" name="ホームベース 50"/>
          <p:cNvSpPr/>
          <p:nvPr/>
        </p:nvSpPr>
        <p:spPr>
          <a:xfrm>
            <a:off x="2478248" y="2940095"/>
            <a:ext cx="9147697" cy="245343"/>
          </a:xfrm>
          <a:prstGeom prst="homePlat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b="1" dirty="0">
              <a:solidFill>
                <a:srgbClr val="FFFFFF"/>
              </a:solidFill>
              <a:cs typeface="Meiryo" pitchFamily="50" charset="-128"/>
            </a:endParaRPr>
          </a:p>
        </p:txBody>
      </p:sp>
      <p:cxnSp>
        <p:nvCxnSpPr>
          <p:cNvPr id="6" name="直線コネクタ 41"/>
          <p:cNvCxnSpPr>
            <a:stCxn id="23" idx="3"/>
          </p:cNvCxnSpPr>
          <p:nvPr/>
        </p:nvCxnSpPr>
        <p:spPr bwMode="auto">
          <a:xfrm flipH="1" flipV="1">
            <a:off x="5200497" y="3074575"/>
            <a:ext cx="10363" cy="2670704"/>
          </a:xfrm>
          <a:prstGeom prst="line">
            <a:avLst/>
          </a:prstGeom>
          <a:solidFill>
            <a:schemeClr val="bg1"/>
          </a:solidFill>
          <a:ln w="57150" cap="flat" cmpd="sng" algn="ctr">
            <a:solidFill>
              <a:schemeClr val="tx1"/>
            </a:solidFill>
            <a:prstDash val="sys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角丸四角形吹き出し 44"/>
          <p:cNvSpPr/>
          <p:nvPr/>
        </p:nvSpPr>
        <p:spPr bwMode="auto">
          <a:xfrm>
            <a:off x="3945221" y="2245201"/>
            <a:ext cx="946365" cy="415731"/>
          </a:xfrm>
          <a:prstGeom prst="wedgeRoundRectCallout">
            <a:avLst>
              <a:gd name="adj1" fmla="val 58499"/>
              <a:gd name="adj2" fmla="val 88883"/>
              <a:gd name="adj3" fmla="val 16667"/>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ea typeface="HG創英角ｺﾞｼｯｸUB" pitchFamily="49" charset="-128"/>
              </a:rPr>
              <a:t>FAN</a:t>
            </a:r>
            <a:endParaRPr lang="en-US" altLang="ja-JP" dirty="0">
              <a:ea typeface="HG創英角ｺﾞｼｯｸUB" pitchFamily="49" charset="-128"/>
            </a:endParaRPr>
          </a:p>
        </p:txBody>
      </p:sp>
      <p:cxnSp>
        <p:nvCxnSpPr>
          <p:cNvPr id="8" name="直線コネクタ 45"/>
          <p:cNvCxnSpPr>
            <a:stCxn id="4" idx="1"/>
          </p:cNvCxnSpPr>
          <p:nvPr/>
        </p:nvCxnSpPr>
        <p:spPr bwMode="auto">
          <a:xfrm flipV="1">
            <a:off x="9312473" y="3052213"/>
            <a:ext cx="0" cy="966239"/>
          </a:xfrm>
          <a:prstGeom prst="line">
            <a:avLst/>
          </a:prstGeom>
          <a:solidFill>
            <a:schemeClr val="bg1"/>
          </a:solidFill>
          <a:ln w="57150" cap="flat" cmpd="sng" algn="ctr">
            <a:solidFill>
              <a:schemeClr val="tx1"/>
            </a:solidFill>
            <a:prstDash val="sys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正方形/長方形 48"/>
          <p:cNvSpPr/>
          <p:nvPr/>
        </p:nvSpPr>
        <p:spPr bwMode="auto">
          <a:xfrm>
            <a:off x="874506" y="2884960"/>
            <a:ext cx="1937041" cy="355600"/>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WebLogic</a:t>
            </a:r>
            <a:endParaRPr lang="ja-JP" altLang="en-US" b="1" dirty="0">
              <a:solidFill>
                <a:srgbClr val="000000"/>
              </a:solidFill>
              <a:ea typeface="HG創英角ｺﾞｼｯｸUB" pitchFamily="49" charset="-128"/>
            </a:endParaRPr>
          </a:p>
        </p:txBody>
      </p:sp>
      <p:sp>
        <p:nvSpPr>
          <p:cNvPr id="10" name="正方形/長方形 2"/>
          <p:cNvSpPr/>
          <p:nvPr/>
        </p:nvSpPr>
        <p:spPr bwMode="auto">
          <a:xfrm>
            <a:off x="5168442" y="6158443"/>
            <a:ext cx="1838168" cy="329020"/>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8036" tIns="48036" rIns="48036" bIns="48036" numCol="1" spcCol="0" rtlCol="0" anchor="ctr" anchorCtr="0" compatLnSpc="1">
            <a:prstTxWarp prst="textNoShape">
              <a:avLst/>
            </a:prstTxWarp>
          </a:bodyPr>
          <a:lstStyle/>
          <a:p>
            <a:pPr algn="r" defTabSz="1220114" fontAlgn="base">
              <a:spcBef>
                <a:spcPct val="0"/>
              </a:spcBef>
              <a:spcAft>
                <a:spcPct val="0"/>
              </a:spcAft>
            </a:pPr>
            <a:r>
              <a:rPr lang="en-US" altLang="ja-JP" sz="1600" b="1" dirty="0">
                <a:solidFill>
                  <a:srgbClr val="000000"/>
                </a:solidFill>
                <a:ea typeface="HG創英角ｺﾞｼｯｸUB" pitchFamily="49" charset="-128"/>
              </a:rPr>
              <a:t>Stop Services</a:t>
            </a:r>
            <a:endParaRPr lang="ja-JP" altLang="en-US" sz="1600" b="1" dirty="0">
              <a:solidFill>
                <a:srgbClr val="000000"/>
              </a:solidFill>
              <a:ea typeface="HG創英角ｺﾞｼｯｸUB" pitchFamily="49" charset="-128"/>
            </a:endParaRPr>
          </a:p>
        </p:txBody>
      </p:sp>
      <p:sp>
        <p:nvSpPr>
          <p:cNvPr id="11" name="円/楕円 79"/>
          <p:cNvSpPr/>
          <p:nvPr/>
        </p:nvSpPr>
        <p:spPr bwMode="auto">
          <a:xfrm>
            <a:off x="5010686" y="6096412"/>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1</a:t>
            </a:r>
            <a:endParaRPr lang="ja-JP" altLang="en-US" b="1" dirty="0">
              <a:solidFill>
                <a:srgbClr val="000000"/>
              </a:solidFill>
              <a:ea typeface="HG創英角ｺﾞｼｯｸUB" pitchFamily="49" charset="-128"/>
            </a:endParaRPr>
          </a:p>
        </p:txBody>
      </p:sp>
      <p:sp>
        <p:nvSpPr>
          <p:cNvPr id="12" name="角丸四角形吹き出し 61"/>
          <p:cNvSpPr/>
          <p:nvPr/>
        </p:nvSpPr>
        <p:spPr bwMode="auto">
          <a:xfrm>
            <a:off x="9887413" y="2405272"/>
            <a:ext cx="946365" cy="415731"/>
          </a:xfrm>
          <a:prstGeom prst="wedgeRoundRectCallout">
            <a:avLst>
              <a:gd name="adj1" fmla="val -111374"/>
              <a:gd name="adj2" fmla="val 92494"/>
              <a:gd name="adj3" fmla="val 16667"/>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ea typeface="HG創英角ｺﾞｼｯｸUB" pitchFamily="49" charset="-128"/>
              </a:rPr>
              <a:t>FAN</a:t>
            </a:r>
            <a:endParaRPr lang="en-US" altLang="ja-JP" dirty="0">
              <a:ea typeface="HG創英角ｺﾞｼｯｸUB" pitchFamily="49" charset="-128"/>
            </a:endParaRPr>
          </a:p>
        </p:txBody>
      </p:sp>
      <p:sp>
        <p:nvSpPr>
          <p:cNvPr id="13" name="正方形/長方形 60"/>
          <p:cNvSpPr/>
          <p:nvPr/>
        </p:nvSpPr>
        <p:spPr bwMode="auto">
          <a:xfrm>
            <a:off x="8846031" y="4624408"/>
            <a:ext cx="1185567" cy="62459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48036" tIns="48036" rIns="48036" bIns="48036" numCol="1" spcCol="0" rtlCol="0" anchor="ctr" anchorCtr="0" compatLnSpc="1">
            <a:prstTxWarp prst="textNoShape">
              <a:avLst/>
            </a:prstTxWarp>
          </a:bodyPr>
          <a:lstStyle/>
          <a:p>
            <a:pPr algn="r" fontAlgn="base">
              <a:spcBef>
                <a:spcPct val="0"/>
              </a:spcBef>
              <a:spcAft>
                <a:spcPct val="0"/>
              </a:spcAft>
            </a:pPr>
            <a:r>
              <a:rPr lang="en-US" altLang="ja-JP" sz="1600" b="1" dirty="0">
                <a:solidFill>
                  <a:srgbClr val="000000"/>
                </a:solidFill>
                <a:ea typeface="HG創英角ｺﾞｼｯｸUB" pitchFamily="49" charset="-128"/>
              </a:rPr>
              <a:t>Start</a:t>
            </a:r>
          </a:p>
          <a:p>
            <a:pPr algn="r" fontAlgn="base">
              <a:spcBef>
                <a:spcPct val="0"/>
              </a:spcBef>
              <a:spcAft>
                <a:spcPct val="0"/>
              </a:spcAft>
            </a:pPr>
            <a:r>
              <a:rPr lang="en-US" altLang="ja-JP" sz="1600" b="1" dirty="0">
                <a:solidFill>
                  <a:srgbClr val="000000"/>
                </a:solidFill>
                <a:ea typeface="HG創英角ｺﾞｼｯｸUB" pitchFamily="49" charset="-128"/>
              </a:rPr>
              <a:t>Instance</a:t>
            </a:r>
            <a:endParaRPr lang="ja-JP" altLang="en-US" sz="1600" b="1" dirty="0">
              <a:solidFill>
                <a:srgbClr val="000000"/>
              </a:solidFill>
              <a:ea typeface="HG創英角ｺﾞｼｯｸUB" pitchFamily="49" charset="-128"/>
            </a:endParaRPr>
          </a:p>
        </p:txBody>
      </p:sp>
      <p:cxnSp>
        <p:nvCxnSpPr>
          <p:cNvPr id="16" name="直線矢印コネクタ 46"/>
          <p:cNvCxnSpPr/>
          <p:nvPr/>
        </p:nvCxnSpPr>
        <p:spPr>
          <a:xfrm flipH="1" flipV="1">
            <a:off x="5642678" y="3062761"/>
            <a:ext cx="3794" cy="2651663"/>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7" name="直線矢印コネクタ 91"/>
          <p:cNvCxnSpPr/>
          <p:nvPr/>
        </p:nvCxnSpPr>
        <p:spPr bwMode="auto">
          <a:xfrm>
            <a:off x="4981831" y="2821004"/>
            <a:ext cx="4567312" cy="1"/>
          </a:xfrm>
          <a:prstGeom prst="straightConnector1">
            <a:avLst/>
          </a:prstGeom>
          <a:solidFill>
            <a:schemeClr val="bg1"/>
          </a:solidFill>
          <a:ln w="508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角丸四角形 8"/>
          <p:cNvSpPr/>
          <p:nvPr/>
        </p:nvSpPr>
        <p:spPr bwMode="auto">
          <a:xfrm>
            <a:off x="5101950" y="2200616"/>
            <a:ext cx="2641471" cy="444777"/>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28" tIns="45715" rIns="91428" bIns="45715" numCol="1" rtlCol="0" anchor="ctr" anchorCtr="0" compatLnSpc="1">
            <a:prstTxWarp prst="textNoShape">
              <a:avLst/>
            </a:prstTxWarp>
            <a:noAutofit/>
          </a:bodyPr>
          <a:lstStyle/>
          <a:p>
            <a:pPr fontAlgn="base">
              <a:spcBef>
                <a:spcPct val="0"/>
              </a:spcBef>
              <a:spcAft>
                <a:spcPct val="0"/>
              </a:spcAft>
              <a:defRPr/>
            </a:pPr>
            <a:r>
              <a:rPr lang="en-US" altLang="ja-JP" b="1" dirty="0">
                <a:solidFill>
                  <a:schemeClr val="tx1"/>
                </a:solidFill>
              </a:rPr>
              <a:t>Connection retry</a:t>
            </a:r>
          </a:p>
        </p:txBody>
      </p:sp>
      <p:cxnSp>
        <p:nvCxnSpPr>
          <p:cNvPr id="19" name="直線コネクタ 65"/>
          <p:cNvCxnSpPr>
            <a:stCxn id="47" idx="0"/>
          </p:cNvCxnSpPr>
          <p:nvPr/>
        </p:nvCxnSpPr>
        <p:spPr bwMode="auto">
          <a:xfrm flipV="1">
            <a:off x="8935808" y="4162000"/>
            <a:ext cx="0" cy="280435"/>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0" name="Picture 298"/>
          <p:cNvPicPr>
            <a:picLocks noChangeAspect="1" noChangeArrowheads="1"/>
          </p:cNvPicPr>
          <p:nvPr/>
        </p:nvPicPr>
        <p:blipFill>
          <a:blip r:embed="rId3" cstate="print"/>
          <a:srcRect/>
          <a:stretch>
            <a:fillRect/>
          </a:stretch>
        </p:blipFill>
        <p:spPr bwMode="auto">
          <a:xfrm>
            <a:off x="2981276" y="5305128"/>
            <a:ext cx="554878" cy="472448"/>
          </a:xfrm>
          <a:prstGeom prst="rect">
            <a:avLst/>
          </a:prstGeom>
          <a:noFill/>
          <a:ln w="9525">
            <a:noFill/>
            <a:miter lim="800000"/>
            <a:headEnd/>
            <a:tailEnd/>
          </a:ln>
        </p:spPr>
      </p:pic>
      <p:pic>
        <p:nvPicPr>
          <p:cNvPr id="21" name="Picture 5" descr="C:\Documents and Settings\0000011194198\Local Settings\Temporary Internet Files\Content.IE5\C1EJWT6N\MC90042897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85528" y="5063690"/>
            <a:ext cx="383473" cy="560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5" descr="C:\Documents and Settings\0000011194198\Local Settings\Temporary Internet Files\Content.IE5\C1EJWT6N\MC90042897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85528" y="5372349"/>
            <a:ext cx="383473" cy="560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ホームベース 22"/>
          <p:cNvSpPr/>
          <p:nvPr/>
        </p:nvSpPr>
        <p:spPr>
          <a:xfrm>
            <a:off x="3567883" y="5511672"/>
            <a:ext cx="1642977" cy="467213"/>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b="1" dirty="0">
              <a:solidFill>
                <a:srgbClr val="FFFFFF"/>
              </a:solidFill>
              <a:cs typeface="Meiryo" pitchFamily="50" charset="-128"/>
            </a:endParaRPr>
          </a:p>
        </p:txBody>
      </p:sp>
      <p:sp>
        <p:nvSpPr>
          <p:cNvPr id="24" name="Rectangle 44"/>
          <p:cNvSpPr>
            <a:spLocks noChangeArrowheads="1"/>
          </p:cNvSpPr>
          <p:nvPr/>
        </p:nvSpPr>
        <p:spPr bwMode="auto">
          <a:xfrm>
            <a:off x="2317500" y="5865695"/>
            <a:ext cx="1354314" cy="423333"/>
          </a:xfrm>
          <a:prstGeom prst="rect">
            <a:avLst/>
          </a:prstGeom>
          <a:solidFill>
            <a:srgbClr val="800000"/>
          </a:solidFill>
          <a:ln w="19050">
            <a:noFill/>
            <a:miter lim="800000"/>
            <a:headEnd/>
            <a:tailEnd/>
          </a:ln>
          <a:effectLst/>
        </p:spPr>
        <p:txBody>
          <a:bodyPr lIns="48034" tIns="48034" rIns="48034" bIns="48034" anchor="ctr"/>
          <a:lstStyle/>
          <a:p>
            <a:pPr algn="ctr" eaLnBrk="0" fontAlgn="base" hangingPunct="0">
              <a:spcBef>
                <a:spcPct val="0"/>
              </a:spcBef>
              <a:spcAft>
                <a:spcPct val="0"/>
              </a:spcAft>
              <a:defRPr/>
            </a:pPr>
            <a:r>
              <a:rPr lang="en-US" altLang="ja-JP" b="1" dirty="0">
                <a:solidFill>
                  <a:srgbClr val="FFFFFF"/>
                </a:solidFill>
                <a:cs typeface="Meiryo" pitchFamily="50" charset="-128"/>
              </a:rPr>
              <a:t>Primary</a:t>
            </a:r>
            <a:endParaRPr lang="ja-JP" altLang="en-US" b="1" dirty="0">
              <a:solidFill>
                <a:srgbClr val="FFFFFF"/>
              </a:solidFill>
              <a:cs typeface="Meiryo" pitchFamily="50" charset="-128"/>
            </a:endParaRPr>
          </a:p>
        </p:txBody>
      </p:sp>
      <p:pic>
        <p:nvPicPr>
          <p:cNvPr id="25" name="Picture 298"/>
          <p:cNvPicPr>
            <a:picLocks noChangeAspect="1" noChangeArrowheads="1"/>
          </p:cNvPicPr>
          <p:nvPr/>
        </p:nvPicPr>
        <p:blipFill>
          <a:blip r:embed="rId3" cstate="print"/>
          <a:srcRect/>
          <a:stretch>
            <a:fillRect/>
          </a:stretch>
        </p:blipFill>
        <p:spPr bwMode="auto">
          <a:xfrm>
            <a:off x="3002685" y="3754800"/>
            <a:ext cx="554878" cy="472448"/>
          </a:xfrm>
          <a:prstGeom prst="rect">
            <a:avLst/>
          </a:prstGeom>
          <a:noFill/>
          <a:ln w="9525">
            <a:noFill/>
            <a:miter lim="800000"/>
            <a:headEnd/>
            <a:tailEnd/>
          </a:ln>
        </p:spPr>
      </p:pic>
      <p:pic>
        <p:nvPicPr>
          <p:cNvPr id="26" name="Picture 5" descr="C:\Documents and Settings\0000011194198\Local Settings\Temporary Internet Files\Content.IE5\C1EJWT6N\MC90042897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05776" y="3517102"/>
            <a:ext cx="383473" cy="560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5" descr="C:\Documents and Settings\0000011194198\Local Settings\Temporary Internet Files\Content.IE5\C1EJWT6N\MC90042897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05776" y="3835282"/>
            <a:ext cx="383473" cy="560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44"/>
          <p:cNvSpPr>
            <a:spLocks noChangeArrowheads="1"/>
          </p:cNvSpPr>
          <p:nvPr/>
        </p:nvSpPr>
        <p:spPr bwMode="auto">
          <a:xfrm>
            <a:off x="2325423" y="4207502"/>
            <a:ext cx="1352198" cy="425449"/>
          </a:xfrm>
          <a:prstGeom prst="rect">
            <a:avLst/>
          </a:prstGeom>
          <a:solidFill>
            <a:srgbClr val="003E64"/>
          </a:solidFill>
          <a:ln w="19050">
            <a:noFill/>
            <a:miter lim="800000"/>
            <a:headEnd/>
            <a:tailEnd/>
          </a:ln>
          <a:effectLst/>
        </p:spPr>
        <p:txBody>
          <a:bodyPr lIns="48034" tIns="48034" rIns="48034" bIns="48034" anchor="ctr"/>
          <a:lstStyle/>
          <a:p>
            <a:pPr algn="ctr" eaLnBrk="0" fontAlgn="base" hangingPunct="0">
              <a:spcBef>
                <a:spcPct val="0"/>
              </a:spcBef>
              <a:spcAft>
                <a:spcPct val="0"/>
              </a:spcAft>
              <a:defRPr/>
            </a:pPr>
            <a:r>
              <a:rPr lang="en-US" altLang="ja-JP" b="1" dirty="0">
                <a:solidFill>
                  <a:srgbClr val="FFFFFF"/>
                </a:solidFill>
                <a:cs typeface="Meiryo" pitchFamily="50" charset="-128"/>
              </a:rPr>
              <a:t>Standby</a:t>
            </a:r>
          </a:p>
        </p:txBody>
      </p:sp>
      <p:cxnSp>
        <p:nvCxnSpPr>
          <p:cNvPr id="29" name="直線矢印コネクタ 59"/>
          <p:cNvCxnSpPr/>
          <p:nvPr/>
        </p:nvCxnSpPr>
        <p:spPr>
          <a:xfrm>
            <a:off x="4756805" y="3062764"/>
            <a:ext cx="0" cy="2682515"/>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30" name="直線コネクタ 42"/>
          <p:cNvCxnSpPr/>
          <p:nvPr/>
        </p:nvCxnSpPr>
        <p:spPr bwMode="auto">
          <a:xfrm flipV="1">
            <a:off x="4736852" y="5705723"/>
            <a:ext cx="927290" cy="12103"/>
          </a:xfrm>
          <a:prstGeom prst="line">
            <a:avLst/>
          </a:prstGeom>
          <a:ln w="50800">
            <a:solidFill>
              <a:srgbClr val="0000FF"/>
            </a:solidFill>
            <a:prstDash val="solid"/>
            <a:tailEnd type="none"/>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2"/>
          </a:lnRef>
          <a:fillRef idx="0">
            <a:schemeClr val="accent2"/>
          </a:fillRef>
          <a:effectRef idx="0">
            <a:schemeClr val="accent2"/>
          </a:effectRef>
          <a:fontRef idx="minor">
            <a:schemeClr val="tx1"/>
          </a:fontRef>
        </p:style>
      </p:cxnSp>
      <p:pic>
        <p:nvPicPr>
          <p:cNvPr id="31" name="Picture 298"/>
          <p:cNvPicPr>
            <a:picLocks noChangeAspect="1" noChangeArrowheads="1"/>
          </p:cNvPicPr>
          <p:nvPr/>
        </p:nvPicPr>
        <p:blipFill>
          <a:blip r:embed="rId3" cstate="print"/>
          <a:srcRect/>
          <a:stretch>
            <a:fillRect/>
          </a:stretch>
        </p:blipFill>
        <p:spPr bwMode="auto">
          <a:xfrm>
            <a:off x="7806599" y="3732965"/>
            <a:ext cx="554878" cy="472448"/>
          </a:xfrm>
          <a:prstGeom prst="rect">
            <a:avLst/>
          </a:prstGeom>
          <a:noFill/>
          <a:ln w="9525">
            <a:noFill/>
            <a:miter lim="800000"/>
            <a:headEnd/>
            <a:tailEnd/>
          </a:ln>
        </p:spPr>
      </p:pic>
      <p:pic>
        <p:nvPicPr>
          <p:cNvPr id="32" name="Picture 5" descr="C:\Documents and Settings\0000011194198\Local Settings\Temporary Internet Files\Content.IE5\C1EJWT6N\MC90042897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0851" y="3489245"/>
            <a:ext cx="383473" cy="560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5" descr="C:\Documents and Settings\0000011194198\Local Settings\Temporary Internet Files\Content.IE5\C1EJWT6N\MC90042897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0851" y="3807427"/>
            <a:ext cx="383473" cy="560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298"/>
          <p:cNvPicPr>
            <a:picLocks noChangeAspect="1" noChangeArrowheads="1"/>
          </p:cNvPicPr>
          <p:nvPr/>
        </p:nvPicPr>
        <p:blipFill>
          <a:blip r:embed="rId3" cstate="print"/>
          <a:srcRect/>
          <a:stretch>
            <a:fillRect/>
          </a:stretch>
        </p:blipFill>
        <p:spPr bwMode="auto">
          <a:xfrm>
            <a:off x="7819473" y="5335332"/>
            <a:ext cx="554878" cy="472448"/>
          </a:xfrm>
          <a:prstGeom prst="rect">
            <a:avLst/>
          </a:prstGeom>
          <a:noFill/>
          <a:ln w="9525">
            <a:noFill/>
            <a:miter lim="800000"/>
            <a:headEnd/>
            <a:tailEnd/>
          </a:ln>
        </p:spPr>
      </p:pic>
      <p:pic>
        <p:nvPicPr>
          <p:cNvPr id="35" name="Picture 5" descr="C:\Documents and Settings\0000011194198\Local Settings\Temporary Internet Files\Content.IE5\C1EJWT6N\MC90042897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3125" y="5093895"/>
            <a:ext cx="383473" cy="560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5" descr="C:\Documents and Settings\0000011194198\Local Settings\Temporary Internet Files\Content.IE5\C1EJWT6N\MC90042897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3125" y="5412075"/>
            <a:ext cx="383473" cy="560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44"/>
          <p:cNvSpPr>
            <a:spLocks noChangeArrowheads="1"/>
          </p:cNvSpPr>
          <p:nvPr/>
        </p:nvSpPr>
        <p:spPr bwMode="auto">
          <a:xfrm>
            <a:off x="7141716" y="4179649"/>
            <a:ext cx="1354314" cy="425449"/>
          </a:xfrm>
          <a:prstGeom prst="rect">
            <a:avLst/>
          </a:prstGeom>
          <a:solidFill>
            <a:srgbClr val="800000"/>
          </a:solidFill>
          <a:ln w="19050">
            <a:noFill/>
            <a:miter lim="800000"/>
            <a:headEnd/>
            <a:tailEnd/>
          </a:ln>
          <a:effectLst/>
        </p:spPr>
        <p:txBody>
          <a:bodyPr lIns="48034" tIns="48034" rIns="48034" bIns="48034" anchor="ctr"/>
          <a:lstStyle/>
          <a:p>
            <a:pPr algn="ctr" eaLnBrk="0" fontAlgn="base" hangingPunct="0">
              <a:spcBef>
                <a:spcPct val="0"/>
              </a:spcBef>
              <a:spcAft>
                <a:spcPct val="0"/>
              </a:spcAft>
              <a:defRPr/>
            </a:pPr>
            <a:r>
              <a:rPr lang="en-US" altLang="ja-JP" b="1" dirty="0">
                <a:solidFill>
                  <a:srgbClr val="FFFFFF"/>
                </a:solidFill>
                <a:cs typeface="Meiryo" pitchFamily="50" charset="-128"/>
              </a:rPr>
              <a:t>Primary</a:t>
            </a:r>
            <a:endParaRPr lang="ja-JP" altLang="en-US" b="1" dirty="0">
              <a:solidFill>
                <a:srgbClr val="FFFFFF"/>
              </a:solidFill>
              <a:cs typeface="Meiryo" pitchFamily="50" charset="-128"/>
            </a:endParaRPr>
          </a:p>
        </p:txBody>
      </p:sp>
      <p:sp>
        <p:nvSpPr>
          <p:cNvPr id="38" name="Rectangle 44"/>
          <p:cNvSpPr>
            <a:spLocks noChangeArrowheads="1"/>
          </p:cNvSpPr>
          <p:nvPr/>
        </p:nvSpPr>
        <p:spPr bwMode="auto">
          <a:xfrm>
            <a:off x="7234305" y="5895896"/>
            <a:ext cx="1352197" cy="423333"/>
          </a:xfrm>
          <a:prstGeom prst="rect">
            <a:avLst/>
          </a:prstGeom>
          <a:solidFill>
            <a:srgbClr val="003E64"/>
          </a:solidFill>
          <a:ln w="19050">
            <a:noFill/>
            <a:miter lim="800000"/>
            <a:headEnd/>
            <a:tailEnd/>
          </a:ln>
          <a:effectLst/>
        </p:spPr>
        <p:txBody>
          <a:bodyPr lIns="48034" tIns="48034" rIns="48034" bIns="48034" anchor="ctr"/>
          <a:lstStyle/>
          <a:p>
            <a:pPr algn="ctr" eaLnBrk="0" fontAlgn="base" hangingPunct="0">
              <a:spcBef>
                <a:spcPct val="0"/>
              </a:spcBef>
              <a:spcAft>
                <a:spcPct val="0"/>
              </a:spcAft>
              <a:defRPr/>
            </a:pPr>
            <a:r>
              <a:rPr lang="en-US" altLang="ja-JP" b="1" dirty="0">
                <a:solidFill>
                  <a:srgbClr val="FFFFFF"/>
                </a:solidFill>
                <a:cs typeface="Meiryo" pitchFamily="50" charset="-128"/>
              </a:rPr>
              <a:t>Standby</a:t>
            </a:r>
          </a:p>
        </p:txBody>
      </p:sp>
      <p:sp>
        <p:nvSpPr>
          <p:cNvPr id="39" name="環状矢印 1"/>
          <p:cNvSpPr/>
          <p:nvPr/>
        </p:nvSpPr>
        <p:spPr bwMode="auto">
          <a:xfrm rot="5400000">
            <a:off x="7391886" y="4434830"/>
            <a:ext cx="975360" cy="975106"/>
          </a:xfrm>
          <a:prstGeom prst="circularArrow">
            <a:avLst/>
          </a:prstGeom>
          <a:solidFill>
            <a:schemeClr val="accent1"/>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defTabSz="1220114" fontAlgn="base">
              <a:spcBef>
                <a:spcPct val="0"/>
              </a:spcBef>
              <a:spcAft>
                <a:spcPct val="0"/>
              </a:spcAft>
            </a:pPr>
            <a:endParaRPr lang="ja-JP" altLang="en-US" dirty="0">
              <a:solidFill>
                <a:srgbClr val="000000"/>
              </a:solidFill>
              <a:ea typeface="HG創英角ｺﾞｼｯｸUB" pitchFamily="49" charset="-128"/>
            </a:endParaRPr>
          </a:p>
        </p:txBody>
      </p:sp>
      <p:sp>
        <p:nvSpPr>
          <p:cNvPr id="40" name="環状矢印 47"/>
          <p:cNvSpPr/>
          <p:nvPr/>
        </p:nvSpPr>
        <p:spPr bwMode="auto">
          <a:xfrm rot="16200000">
            <a:off x="7349219" y="4472987"/>
            <a:ext cx="975360" cy="975106"/>
          </a:xfrm>
          <a:prstGeom prst="circularArrow">
            <a:avLst/>
          </a:prstGeom>
          <a:solidFill>
            <a:schemeClr val="accent1"/>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defTabSz="1220114" fontAlgn="base">
              <a:spcBef>
                <a:spcPct val="0"/>
              </a:spcBef>
              <a:spcAft>
                <a:spcPct val="0"/>
              </a:spcAft>
            </a:pPr>
            <a:endParaRPr lang="ja-JP" altLang="en-US" dirty="0">
              <a:solidFill>
                <a:srgbClr val="000000"/>
              </a:solidFill>
              <a:ea typeface="HG創英角ｺﾞｼｯｸUB" pitchFamily="49" charset="-128"/>
            </a:endParaRPr>
          </a:p>
        </p:txBody>
      </p:sp>
      <p:sp>
        <p:nvSpPr>
          <p:cNvPr id="41" name="正方形/長方形 58"/>
          <p:cNvSpPr/>
          <p:nvPr/>
        </p:nvSpPr>
        <p:spPr bwMode="auto">
          <a:xfrm>
            <a:off x="7114795" y="4807299"/>
            <a:ext cx="1450037" cy="287925"/>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ctr" defTabSz="1220114" fontAlgn="base">
              <a:spcBef>
                <a:spcPct val="0"/>
              </a:spcBef>
              <a:spcAft>
                <a:spcPct val="0"/>
              </a:spcAft>
            </a:pPr>
            <a:r>
              <a:rPr lang="en-US" altLang="ja-JP" sz="1600" b="1" dirty="0">
                <a:solidFill>
                  <a:srgbClr val="000000"/>
                </a:solidFill>
                <a:ea typeface="HG創英角ｺﾞｼｯｸUB" pitchFamily="49" charset="-128"/>
              </a:rPr>
              <a:t>Swichover</a:t>
            </a:r>
            <a:endParaRPr lang="ja-JP" altLang="en-US" sz="1600" b="1" dirty="0">
              <a:solidFill>
                <a:srgbClr val="000000"/>
              </a:solidFill>
              <a:ea typeface="HG創英角ｺﾞｼｯｸUB" pitchFamily="49" charset="-128"/>
            </a:endParaRPr>
          </a:p>
        </p:txBody>
      </p:sp>
      <p:cxnSp>
        <p:nvCxnSpPr>
          <p:cNvPr id="42" name="直線コネクタ 16"/>
          <p:cNvCxnSpPr>
            <a:stCxn id="11" idx="0"/>
          </p:cNvCxnSpPr>
          <p:nvPr/>
        </p:nvCxnSpPr>
        <p:spPr bwMode="auto">
          <a:xfrm flipV="1">
            <a:off x="5226685" y="5773636"/>
            <a:ext cx="0" cy="322779"/>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正方形/長方形 40"/>
          <p:cNvSpPr/>
          <p:nvPr/>
        </p:nvSpPr>
        <p:spPr bwMode="auto">
          <a:xfrm>
            <a:off x="845447" y="4159547"/>
            <a:ext cx="1518768" cy="355600"/>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RAC#1</a:t>
            </a:r>
            <a:endParaRPr lang="ja-JP" altLang="en-US" b="1" dirty="0">
              <a:solidFill>
                <a:srgbClr val="000000"/>
              </a:solidFill>
              <a:ea typeface="HG創英角ｺﾞｼｯｸUB" pitchFamily="49" charset="-128"/>
            </a:endParaRPr>
          </a:p>
        </p:txBody>
      </p:sp>
      <p:sp>
        <p:nvSpPr>
          <p:cNvPr id="44" name="正方形/長方形 39"/>
          <p:cNvSpPr/>
          <p:nvPr/>
        </p:nvSpPr>
        <p:spPr bwMode="auto">
          <a:xfrm>
            <a:off x="847939" y="5829440"/>
            <a:ext cx="1502745" cy="355600"/>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RAC#2</a:t>
            </a:r>
            <a:endParaRPr lang="ja-JP" altLang="en-US" b="1" dirty="0">
              <a:solidFill>
                <a:srgbClr val="000000"/>
              </a:solidFill>
              <a:ea typeface="HG創英角ｺﾞｼｯｸUB" pitchFamily="49" charset="-128"/>
            </a:endParaRPr>
          </a:p>
        </p:txBody>
      </p:sp>
      <p:sp>
        <p:nvSpPr>
          <p:cNvPr id="45" name="円/楕円 101"/>
          <p:cNvSpPr/>
          <p:nvPr/>
        </p:nvSpPr>
        <p:spPr bwMode="auto">
          <a:xfrm>
            <a:off x="2512434" y="3330060"/>
            <a:ext cx="1165191" cy="374083"/>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1220114" fontAlgn="base">
              <a:spcBef>
                <a:spcPct val="0"/>
              </a:spcBef>
              <a:spcAft>
                <a:spcPct val="0"/>
              </a:spcAft>
            </a:pPr>
            <a:r>
              <a:rPr lang="en-US" altLang="ja-JP" sz="1600" b="1" dirty="0">
                <a:solidFill>
                  <a:schemeClr val="bg1"/>
                </a:solidFill>
                <a:ea typeface="HG創英角ｺﾞｼｯｸUB" pitchFamily="49" charset="-128"/>
              </a:rPr>
              <a:t>Upgrade</a:t>
            </a:r>
            <a:endParaRPr lang="ja-JP" altLang="en-US" b="1" dirty="0">
              <a:solidFill>
                <a:schemeClr val="bg1"/>
              </a:solidFill>
              <a:ea typeface="HG創英角ｺﾞｼｯｸUB" pitchFamily="49" charset="-128"/>
            </a:endParaRPr>
          </a:p>
        </p:txBody>
      </p:sp>
      <p:sp>
        <p:nvSpPr>
          <p:cNvPr id="46" name="ホームベース 62"/>
          <p:cNvSpPr/>
          <p:nvPr/>
        </p:nvSpPr>
        <p:spPr>
          <a:xfrm>
            <a:off x="8799030" y="5595480"/>
            <a:ext cx="1629763" cy="356313"/>
          </a:xfrm>
          <a:prstGeom prst="homePlate">
            <a:avLst>
              <a:gd name="adj" fmla="val 0"/>
            </a:avLst>
          </a:prstGeom>
          <a:solidFill>
            <a:schemeClr val="bg1"/>
          </a:solidFill>
          <a:ln w="12700">
            <a:solidFill>
              <a:schemeClr val="tx1"/>
            </a:solidFill>
            <a:miter lim="800000"/>
            <a:headEnd/>
            <a:tailEnd/>
          </a:ln>
          <a:effectLst/>
        </p:spPr>
        <p:txBody>
          <a:bodyPr lIns="0" tIns="0" rIns="0" bIns="0" anchor="ctr"/>
          <a:lstStyle>
            <a:defPPr>
              <a:defRPr lang="ja-JP"/>
            </a:defPPr>
            <a:lvl1pPr algn="l" rtl="0" fontAlgn="base">
              <a:spcBef>
                <a:spcPct val="0"/>
              </a:spcBef>
              <a:spcAft>
                <a:spcPct val="0"/>
              </a:spcAft>
              <a:defRPr kumimoji="1" kern="1200">
                <a:solidFill>
                  <a:schemeClr val="tx1"/>
                </a:solidFill>
                <a:latin typeface="Arial" charset="0"/>
                <a:ea typeface="HG創英角ｺﾞｼｯｸUB" pitchFamily="49" charset="-128"/>
                <a:cs typeface="+mn-cs"/>
              </a:defRPr>
            </a:lvl1pPr>
            <a:lvl2pPr marL="457200" algn="l" rtl="0" fontAlgn="base">
              <a:spcBef>
                <a:spcPct val="0"/>
              </a:spcBef>
              <a:spcAft>
                <a:spcPct val="0"/>
              </a:spcAft>
              <a:defRPr kumimoji="1" kern="1200">
                <a:solidFill>
                  <a:schemeClr val="tx1"/>
                </a:solidFill>
                <a:latin typeface="Arial" charset="0"/>
                <a:ea typeface="HG創英角ｺﾞｼｯｸUB" pitchFamily="49" charset="-128"/>
                <a:cs typeface="+mn-cs"/>
              </a:defRPr>
            </a:lvl2pPr>
            <a:lvl3pPr marL="914400" algn="l" rtl="0" fontAlgn="base">
              <a:spcBef>
                <a:spcPct val="0"/>
              </a:spcBef>
              <a:spcAft>
                <a:spcPct val="0"/>
              </a:spcAft>
              <a:defRPr kumimoji="1" kern="1200">
                <a:solidFill>
                  <a:schemeClr val="tx1"/>
                </a:solidFill>
                <a:latin typeface="Arial" charset="0"/>
                <a:ea typeface="HG創英角ｺﾞｼｯｸUB" pitchFamily="49" charset="-128"/>
                <a:cs typeface="+mn-cs"/>
              </a:defRPr>
            </a:lvl3pPr>
            <a:lvl4pPr marL="1371600" algn="l" rtl="0" fontAlgn="base">
              <a:spcBef>
                <a:spcPct val="0"/>
              </a:spcBef>
              <a:spcAft>
                <a:spcPct val="0"/>
              </a:spcAft>
              <a:defRPr kumimoji="1" kern="1200">
                <a:solidFill>
                  <a:schemeClr val="tx1"/>
                </a:solidFill>
                <a:latin typeface="Arial" charset="0"/>
                <a:ea typeface="HG創英角ｺﾞｼｯｸUB" pitchFamily="49" charset="-128"/>
                <a:cs typeface="+mn-cs"/>
              </a:defRPr>
            </a:lvl4pPr>
            <a:lvl5pPr marL="1828800" algn="l" rtl="0" fontAlgn="base">
              <a:spcBef>
                <a:spcPct val="0"/>
              </a:spcBef>
              <a:spcAft>
                <a:spcPct val="0"/>
              </a:spcAft>
              <a:defRPr kumimoji="1" kern="1200">
                <a:solidFill>
                  <a:schemeClr val="tx1"/>
                </a:solidFill>
                <a:latin typeface="Arial" charset="0"/>
                <a:ea typeface="HG創英角ｺﾞｼｯｸUB" pitchFamily="49" charset="-128"/>
                <a:cs typeface="+mn-cs"/>
              </a:defRPr>
            </a:lvl5pPr>
            <a:lvl6pPr marL="2286000" algn="l" defTabSz="914400" rtl="0" eaLnBrk="1" latinLnBrk="0" hangingPunct="1">
              <a:defRPr kumimoji="1" kern="1200">
                <a:solidFill>
                  <a:schemeClr val="tx1"/>
                </a:solidFill>
                <a:latin typeface="Arial" charset="0"/>
                <a:ea typeface="HG創英角ｺﾞｼｯｸUB" pitchFamily="49" charset="-128"/>
                <a:cs typeface="+mn-cs"/>
              </a:defRPr>
            </a:lvl6pPr>
            <a:lvl7pPr marL="2743200" algn="l" defTabSz="914400" rtl="0" eaLnBrk="1" latinLnBrk="0" hangingPunct="1">
              <a:defRPr kumimoji="1" kern="1200">
                <a:solidFill>
                  <a:schemeClr val="tx1"/>
                </a:solidFill>
                <a:latin typeface="Arial" charset="0"/>
                <a:ea typeface="HG創英角ｺﾞｼｯｸUB" pitchFamily="49" charset="-128"/>
                <a:cs typeface="+mn-cs"/>
              </a:defRPr>
            </a:lvl7pPr>
            <a:lvl8pPr marL="3200400" algn="l" defTabSz="914400" rtl="0" eaLnBrk="1" latinLnBrk="0" hangingPunct="1">
              <a:defRPr kumimoji="1" kern="1200">
                <a:solidFill>
                  <a:schemeClr val="tx1"/>
                </a:solidFill>
                <a:latin typeface="Arial" charset="0"/>
                <a:ea typeface="HG創英角ｺﾞｼｯｸUB" pitchFamily="49" charset="-128"/>
                <a:cs typeface="+mn-cs"/>
              </a:defRPr>
            </a:lvl8pPr>
            <a:lvl9pPr marL="3657600" algn="l" defTabSz="914400" rtl="0" eaLnBrk="1" latinLnBrk="0" hangingPunct="1">
              <a:defRPr kumimoji="1" kern="1200">
                <a:solidFill>
                  <a:schemeClr val="tx1"/>
                </a:solidFill>
                <a:latin typeface="Arial" charset="0"/>
                <a:ea typeface="HG創英角ｺﾞｼｯｸUB" pitchFamily="49" charset="-128"/>
                <a:cs typeface="+mn-cs"/>
              </a:defRPr>
            </a:lvl9pPr>
          </a:lstStyle>
          <a:p>
            <a:pPr algn="ctr">
              <a:defRPr/>
            </a:pPr>
            <a:r>
              <a:rPr lang="en-US" altLang="ja-JP" sz="1600" b="1" dirty="0">
                <a:solidFill>
                  <a:srgbClr val="000000"/>
                </a:solidFill>
                <a:latin typeface="Arial"/>
                <a:ea typeface="HGP創英角ｺﾞｼｯｸUB"/>
                <a:cs typeface="メイリオ" pitchFamily="50" charset="-128"/>
              </a:rPr>
              <a:t>Maintenance</a:t>
            </a:r>
            <a:endParaRPr lang="ja-JP" altLang="en-US" sz="1600" b="1" dirty="0">
              <a:solidFill>
                <a:srgbClr val="000000"/>
              </a:solidFill>
              <a:latin typeface="Arial"/>
              <a:ea typeface="HGP創英角ｺﾞｼｯｸUB"/>
              <a:cs typeface="メイリオ" pitchFamily="50" charset="-128"/>
            </a:endParaRPr>
          </a:p>
        </p:txBody>
      </p:sp>
      <p:sp>
        <p:nvSpPr>
          <p:cNvPr id="47" name="円/楕円 81"/>
          <p:cNvSpPr/>
          <p:nvPr/>
        </p:nvSpPr>
        <p:spPr bwMode="auto">
          <a:xfrm>
            <a:off x="8719809" y="4442432"/>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4</a:t>
            </a:r>
            <a:endParaRPr lang="ja-JP" altLang="en-US" b="1" dirty="0">
              <a:solidFill>
                <a:srgbClr val="000000"/>
              </a:solidFill>
              <a:ea typeface="HG創英角ｺﾞｼｯｸUB" pitchFamily="49" charset="-128"/>
            </a:endParaRPr>
          </a:p>
        </p:txBody>
      </p:sp>
      <p:sp>
        <p:nvSpPr>
          <p:cNvPr id="48" name="正方形/長方形 124"/>
          <p:cNvSpPr/>
          <p:nvPr/>
        </p:nvSpPr>
        <p:spPr bwMode="auto">
          <a:xfrm>
            <a:off x="10255604" y="4624984"/>
            <a:ext cx="1185567" cy="62459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48036" tIns="48036" rIns="48036" bIns="48036" numCol="1" spcCol="0" rtlCol="0" anchor="ctr" anchorCtr="0" compatLnSpc="1">
            <a:prstTxWarp prst="textNoShape">
              <a:avLst/>
            </a:prstTxWarp>
          </a:bodyPr>
          <a:lstStyle/>
          <a:p>
            <a:pPr algn="r" fontAlgn="base">
              <a:spcBef>
                <a:spcPct val="0"/>
              </a:spcBef>
              <a:spcAft>
                <a:spcPct val="0"/>
              </a:spcAft>
            </a:pPr>
            <a:r>
              <a:rPr lang="en-US" altLang="ja-JP" sz="1600" b="1" dirty="0">
                <a:solidFill>
                  <a:srgbClr val="000000"/>
                </a:solidFill>
                <a:ea typeface="HG創英角ｺﾞｼｯｸUB" pitchFamily="49" charset="-128"/>
              </a:rPr>
              <a:t>Start</a:t>
            </a:r>
          </a:p>
          <a:p>
            <a:pPr algn="r" fontAlgn="base">
              <a:spcBef>
                <a:spcPct val="0"/>
              </a:spcBef>
              <a:spcAft>
                <a:spcPct val="0"/>
              </a:spcAft>
            </a:pPr>
            <a:r>
              <a:rPr lang="en-US" altLang="ja-JP" sz="1600" b="1" dirty="0">
                <a:solidFill>
                  <a:srgbClr val="000000"/>
                </a:solidFill>
                <a:ea typeface="HG創英角ｺﾞｼｯｸUB" pitchFamily="49" charset="-128"/>
              </a:rPr>
              <a:t>Services</a:t>
            </a:r>
            <a:endParaRPr lang="ja-JP" altLang="en-US" sz="1600" b="1" dirty="0">
              <a:solidFill>
                <a:srgbClr val="000000"/>
              </a:solidFill>
              <a:ea typeface="HG創英角ｺﾞｼｯｸUB" pitchFamily="49" charset="-128"/>
            </a:endParaRPr>
          </a:p>
        </p:txBody>
      </p:sp>
      <p:sp>
        <p:nvSpPr>
          <p:cNvPr id="49" name="円/楕円 125"/>
          <p:cNvSpPr/>
          <p:nvPr/>
        </p:nvSpPr>
        <p:spPr bwMode="auto">
          <a:xfrm>
            <a:off x="10129383" y="4443005"/>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5</a:t>
            </a:r>
            <a:endParaRPr lang="ja-JP" altLang="en-US" b="1" dirty="0">
              <a:solidFill>
                <a:srgbClr val="000000"/>
              </a:solidFill>
              <a:ea typeface="HG創英角ｺﾞｼｯｸUB" pitchFamily="49" charset="-128"/>
            </a:endParaRPr>
          </a:p>
        </p:txBody>
      </p:sp>
      <p:cxnSp>
        <p:nvCxnSpPr>
          <p:cNvPr id="50" name="直線コネクタ 126"/>
          <p:cNvCxnSpPr>
            <a:stCxn id="49" idx="1"/>
            <a:endCxn id="4" idx="1"/>
          </p:cNvCxnSpPr>
          <p:nvPr/>
        </p:nvCxnSpPr>
        <p:spPr bwMode="auto">
          <a:xfrm flipH="1" flipV="1">
            <a:off x="9312473" y="4018451"/>
            <a:ext cx="880175" cy="487791"/>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円/楕円 67"/>
          <p:cNvSpPr/>
          <p:nvPr/>
        </p:nvSpPr>
        <p:spPr bwMode="auto">
          <a:xfrm>
            <a:off x="5168442" y="5016420"/>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2</a:t>
            </a:r>
            <a:endParaRPr lang="ja-JP" altLang="en-US" b="1" dirty="0">
              <a:solidFill>
                <a:srgbClr val="000000"/>
              </a:solidFill>
              <a:ea typeface="HG創英角ｺﾞｼｯｸUB" pitchFamily="49" charset="-128"/>
            </a:endParaRPr>
          </a:p>
        </p:txBody>
      </p:sp>
      <p:sp>
        <p:nvSpPr>
          <p:cNvPr id="52" name="円/楕円 80"/>
          <p:cNvSpPr/>
          <p:nvPr/>
        </p:nvSpPr>
        <p:spPr bwMode="auto">
          <a:xfrm>
            <a:off x="6847306" y="4525856"/>
            <a:ext cx="431999" cy="4320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3</a:t>
            </a:r>
            <a:endParaRPr lang="ja-JP" altLang="en-US" b="1" dirty="0">
              <a:solidFill>
                <a:srgbClr val="000000"/>
              </a:solidFill>
              <a:ea typeface="HG創英角ｺﾞｼｯｸUB" pitchFamily="49" charset="-128"/>
            </a:endParaRPr>
          </a:p>
        </p:txBody>
      </p:sp>
      <p:cxnSp>
        <p:nvCxnSpPr>
          <p:cNvPr id="53" name="Straight Arrow Connector 16"/>
          <p:cNvCxnSpPr>
            <a:cxnSpLocks noChangeShapeType="1"/>
          </p:cNvCxnSpPr>
          <p:nvPr/>
        </p:nvCxnSpPr>
        <p:spPr bwMode="auto">
          <a:xfrm>
            <a:off x="5200497" y="2941897"/>
            <a:ext cx="90001" cy="360000"/>
          </a:xfrm>
          <a:prstGeom prst="straightConnector1">
            <a:avLst/>
          </a:prstGeom>
          <a:noFill/>
          <a:ln w="19050" algn="ctr">
            <a:solidFill>
              <a:schemeClr val="tx1"/>
            </a:solidFill>
            <a:round/>
            <a:headEnd type="none" w="med" len="med"/>
            <a:tailEnd type="triangle" w="med" len="med"/>
          </a:ln>
        </p:spPr>
      </p:cxnSp>
      <p:cxnSp>
        <p:nvCxnSpPr>
          <p:cNvPr id="54" name="Straight Arrow Connector 16"/>
          <p:cNvCxnSpPr>
            <a:cxnSpLocks noChangeShapeType="1"/>
          </p:cNvCxnSpPr>
          <p:nvPr/>
        </p:nvCxnSpPr>
        <p:spPr bwMode="auto">
          <a:xfrm flipH="1">
            <a:off x="5314762" y="2941897"/>
            <a:ext cx="90001" cy="359872"/>
          </a:xfrm>
          <a:prstGeom prst="straightConnector1">
            <a:avLst/>
          </a:prstGeom>
          <a:noFill/>
          <a:ln w="19050" algn="ctr">
            <a:solidFill>
              <a:schemeClr val="tx1"/>
            </a:solidFill>
            <a:round/>
            <a:headEnd type="triangle" w="med" len="med"/>
            <a:tailEnd type="none" w="med" len="med"/>
          </a:ln>
        </p:spPr>
      </p:cxnSp>
      <p:cxnSp>
        <p:nvCxnSpPr>
          <p:cNvPr id="55" name="Straight Arrow Connector 16"/>
          <p:cNvCxnSpPr>
            <a:cxnSpLocks noChangeShapeType="1"/>
          </p:cNvCxnSpPr>
          <p:nvPr/>
        </p:nvCxnSpPr>
        <p:spPr bwMode="auto">
          <a:xfrm>
            <a:off x="5438411" y="2949001"/>
            <a:ext cx="90001" cy="360000"/>
          </a:xfrm>
          <a:prstGeom prst="straightConnector1">
            <a:avLst/>
          </a:prstGeom>
          <a:noFill/>
          <a:ln w="19050" algn="ctr">
            <a:solidFill>
              <a:schemeClr val="tx1"/>
            </a:solidFill>
            <a:round/>
            <a:headEnd type="none" w="med" len="med"/>
            <a:tailEnd type="triangle" w="med" len="med"/>
          </a:ln>
        </p:spPr>
      </p:cxnSp>
      <p:cxnSp>
        <p:nvCxnSpPr>
          <p:cNvPr id="56" name="Straight Arrow Connector 16"/>
          <p:cNvCxnSpPr>
            <a:cxnSpLocks noChangeShapeType="1"/>
          </p:cNvCxnSpPr>
          <p:nvPr/>
        </p:nvCxnSpPr>
        <p:spPr bwMode="auto">
          <a:xfrm flipH="1">
            <a:off x="5552677" y="2949001"/>
            <a:ext cx="90001" cy="359872"/>
          </a:xfrm>
          <a:prstGeom prst="straightConnector1">
            <a:avLst/>
          </a:prstGeom>
          <a:noFill/>
          <a:ln w="19050" algn="ctr">
            <a:solidFill>
              <a:schemeClr val="tx1"/>
            </a:solidFill>
            <a:round/>
            <a:headEnd type="triangle" w="med" len="med"/>
            <a:tailEnd type="none" w="med" len="med"/>
          </a:ln>
        </p:spPr>
      </p:cxnSp>
      <p:cxnSp>
        <p:nvCxnSpPr>
          <p:cNvPr id="57" name="Straight Arrow Connector 16"/>
          <p:cNvCxnSpPr>
            <a:cxnSpLocks noChangeShapeType="1"/>
          </p:cNvCxnSpPr>
          <p:nvPr/>
        </p:nvCxnSpPr>
        <p:spPr bwMode="auto">
          <a:xfrm>
            <a:off x="5667249" y="2940911"/>
            <a:ext cx="90001" cy="360000"/>
          </a:xfrm>
          <a:prstGeom prst="straightConnector1">
            <a:avLst/>
          </a:prstGeom>
          <a:noFill/>
          <a:ln w="19050" algn="ctr">
            <a:solidFill>
              <a:schemeClr val="tx1"/>
            </a:solidFill>
            <a:round/>
            <a:headEnd type="none" w="med" len="med"/>
            <a:tailEnd type="triangle" w="med" len="med"/>
          </a:ln>
        </p:spPr>
      </p:cxnSp>
      <p:cxnSp>
        <p:nvCxnSpPr>
          <p:cNvPr id="58" name="Straight Arrow Connector 16"/>
          <p:cNvCxnSpPr>
            <a:cxnSpLocks noChangeShapeType="1"/>
          </p:cNvCxnSpPr>
          <p:nvPr/>
        </p:nvCxnSpPr>
        <p:spPr bwMode="auto">
          <a:xfrm flipH="1">
            <a:off x="5781515" y="2940911"/>
            <a:ext cx="90001" cy="359872"/>
          </a:xfrm>
          <a:prstGeom prst="straightConnector1">
            <a:avLst/>
          </a:prstGeom>
          <a:noFill/>
          <a:ln w="19050" algn="ctr">
            <a:solidFill>
              <a:schemeClr val="tx1"/>
            </a:solidFill>
            <a:round/>
            <a:headEnd type="triangle" w="med" len="med"/>
            <a:tailEnd type="none" w="med" len="med"/>
          </a:ln>
        </p:spPr>
      </p:cxnSp>
      <p:cxnSp>
        <p:nvCxnSpPr>
          <p:cNvPr id="59" name="Straight Arrow Connector 16"/>
          <p:cNvCxnSpPr>
            <a:cxnSpLocks noChangeShapeType="1"/>
          </p:cNvCxnSpPr>
          <p:nvPr/>
        </p:nvCxnSpPr>
        <p:spPr bwMode="auto">
          <a:xfrm>
            <a:off x="5909159" y="2950116"/>
            <a:ext cx="90001" cy="360000"/>
          </a:xfrm>
          <a:prstGeom prst="straightConnector1">
            <a:avLst/>
          </a:prstGeom>
          <a:noFill/>
          <a:ln w="19050" algn="ctr">
            <a:solidFill>
              <a:schemeClr val="tx1"/>
            </a:solidFill>
            <a:round/>
            <a:headEnd type="none" w="med" len="med"/>
            <a:tailEnd type="triangle" w="med" len="med"/>
          </a:ln>
        </p:spPr>
      </p:cxnSp>
      <p:cxnSp>
        <p:nvCxnSpPr>
          <p:cNvPr id="60" name="Straight Arrow Connector 16"/>
          <p:cNvCxnSpPr>
            <a:cxnSpLocks noChangeShapeType="1"/>
          </p:cNvCxnSpPr>
          <p:nvPr/>
        </p:nvCxnSpPr>
        <p:spPr bwMode="auto">
          <a:xfrm flipH="1">
            <a:off x="6023425" y="2950116"/>
            <a:ext cx="90001" cy="359872"/>
          </a:xfrm>
          <a:prstGeom prst="straightConnector1">
            <a:avLst/>
          </a:prstGeom>
          <a:noFill/>
          <a:ln w="19050" algn="ctr">
            <a:solidFill>
              <a:schemeClr val="tx1"/>
            </a:solidFill>
            <a:round/>
            <a:headEnd type="triangle" w="med" len="med"/>
            <a:tailEnd type="none" w="med" len="med"/>
          </a:ln>
        </p:spPr>
      </p:cxnSp>
      <p:cxnSp>
        <p:nvCxnSpPr>
          <p:cNvPr id="61" name="Straight Arrow Connector 16"/>
          <p:cNvCxnSpPr>
            <a:cxnSpLocks noChangeShapeType="1"/>
          </p:cNvCxnSpPr>
          <p:nvPr/>
        </p:nvCxnSpPr>
        <p:spPr bwMode="auto">
          <a:xfrm>
            <a:off x="6147076" y="2957219"/>
            <a:ext cx="90001" cy="360000"/>
          </a:xfrm>
          <a:prstGeom prst="straightConnector1">
            <a:avLst/>
          </a:prstGeom>
          <a:noFill/>
          <a:ln w="19050" algn="ctr">
            <a:solidFill>
              <a:schemeClr val="tx1"/>
            </a:solidFill>
            <a:round/>
            <a:headEnd type="none" w="med" len="med"/>
            <a:tailEnd type="triangle" w="med" len="med"/>
          </a:ln>
        </p:spPr>
      </p:cxnSp>
      <p:cxnSp>
        <p:nvCxnSpPr>
          <p:cNvPr id="62" name="Straight Arrow Connector 16"/>
          <p:cNvCxnSpPr>
            <a:cxnSpLocks noChangeShapeType="1"/>
          </p:cNvCxnSpPr>
          <p:nvPr/>
        </p:nvCxnSpPr>
        <p:spPr bwMode="auto">
          <a:xfrm flipH="1">
            <a:off x="6261342" y="2957219"/>
            <a:ext cx="90001" cy="359872"/>
          </a:xfrm>
          <a:prstGeom prst="straightConnector1">
            <a:avLst/>
          </a:prstGeom>
          <a:noFill/>
          <a:ln w="19050" algn="ctr">
            <a:solidFill>
              <a:schemeClr val="tx1"/>
            </a:solidFill>
            <a:round/>
            <a:headEnd type="triangle" w="med" len="med"/>
            <a:tailEnd type="none" w="med" len="med"/>
          </a:ln>
        </p:spPr>
      </p:cxnSp>
      <p:cxnSp>
        <p:nvCxnSpPr>
          <p:cNvPr id="63" name="Straight Arrow Connector 16"/>
          <p:cNvCxnSpPr>
            <a:cxnSpLocks noChangeShapeType="1"/>
          </p:cNvCxnSpPr>
          <p:nvPr/>
        </p:nvCxnSpPr>
        <p:spPr bwMode="auto">
          <a:xfrm>
            <a:off x="6375911" y="2949129"/>
            <a:ext cx="90001" cy="360000"/>
          </a:xfrm>
          <a:prstGeom prst="straightConnector1">
            <a:avLst/>
          </a:prstGeom>
          <a:noFill/>
          <a:ln w="19050" algn="ctr">
            <a:solidFill>
              <a:schemeClr val="tx1"/>
            </a:solidFill>
            <a:round/>
            <a:headEnd type="none" w="med" len="med"/>
            <a:tailEnd type="triangle" w="med" len="med"/>
          </a:ln>
        </p:spPr>
      </p:cxnSp>
      <p:cxnSp>
        <p:nvCxnSpPr>
          <p:cNvPr id="64" name="Straight Arrow Connector 16"/>
          <p:cNvCxnSpPr>
            <a:cxnSpLocks noChangeShapeType="1"/>
          </p:cNvCxnSpPr>
          <p:nvPr/>
        </p:nvCxnSpPr>
        <p:spPr bwMode="auto">
          <a:xfrm flipH="1">
            <a:off x="6490176" y="2949129"/>
            <a:ext cx="90001" cy="359872"/>
          </a:xfrm>
          <a:prstGeom prst="straightConnector1">
            <a:avLst/>
          </a:prstGeom>
          <a:noFill/>
          <a:ln w="19050" algn="ctr">
            <a:solidFill>
              <a:schemeClr val="tx1"/>
            </a:solidFill>
            <a:round/>
            <a:headEnd type="triangle" w="med" len="med"/>
            <a:tailEnd type="none" w="med" len="med"/>
          </a:ln>
        </p:spPr>
      </p:cxnSp>
      <p:cxnSp>
        <p:nvCxnSpPr>
          <p:cNvPr id="65" name="Straight Arrow Connector 16"/>
          <p:cNvCxnSpPr>
            <a:cxnSpLocks noChangeShapeType="1"/>
          </p:cNvCxnSpPr>
          <p:nvPr/>
        </p:nvCxnSpPr>
        <p:spPr bwMode="auto">
          <a:xfrm>
            <a:off x="6608286" y="2961905"/>
            <a:ext cx="90001" cy="360000"/>
          </a:xfrm>
          <a:prstGeom prst="straightConnector1">
            <a:avLst/>
          </a:prstGeom>
          <a:noFill/>
          <a:ln w="19050" algn="ctr">
            <a:solidFill>
              <a:schemeClr val="tx1"/>
            </a:solidFill>
            <a:round/>
            <a:headEnd type="none" w="med" len="med"/>
            <a:tailEnd type="triangle" w="med" len="med"/>
          </a:ln>
        </p:spPr>
      </p:cxnSp>
      <p:cxnSp>
        <p:nvCxnSpPr>
          <p:cNvPr id="66" name="Straight Arrow Connector 16"/>
          <p:cNvCxnSpPr>
            <a:cxnSpLocks noChangeShapeType="1"/>
          </p:cNvCxnSpPr>
          <p:nvPr/>
        </p:nvCxnSpPr>
        <p:spPr bwMode="auto">
          <a:xfrm flipH="1">
            <a:off x="6722554" y="2961905"/>
            <a:ext cx="90001" cy="359872"/>
          </a:xfrm>
          <a:prstGeom prst="straightConnector1">
            <a:avLst/>
          </a:prstGeom>
          <a:noFill/>
          <a:ln w="19050" algn="ctr">
            <a:solidFill>
              <a:schemeClr val="tx1"/>
            </a:solidFill>
            <a:round/>
            <a:headEnd type="triangle" w="med" len="med"/>
            <a:tailEnd type="none" w="med" len="med"/>
          </a:ln>
        </p:spPr>
      </p:cxnSp>
      <p:cxnSp>
        <p:nvCxnSpPr>
          <p:cNvPr id="67" name="Straight Arrow Connector 16"/>
          <p:cNvCxnSpPr>
            <a:cxnSpLocks noChangeShapeType="1"/>
          </p:cNvCxnSpPr>
          <p:nvPr/>
        </p:nvCxnSpPr>
        <p:spPr bwMode="auto">
          <a:xfrm>
            <a:off x="6846203" y="2969008"/>
            <a:ext cx="90001" cy="360000"/>
          </a:xfrm>
          <a:prstGeom prst="straightConnector1">
            <a:avLst/>
          </a:prstGeom>
          <a:noFill/>
          <a:ln w="19050" algn="ctr">
            <a:solidFill>
              <a:schemeClr val="tx1"/>
            </a:solidFill>
            <a:round/>
            <a:headEnd type="none" w="med" len="med"/>
            <a:tailEnd type="triangle" w="med" len="med"/>
          </a:ln>
        </p:spPr>
      </p:cxnSp>
      <p:cxnSp>
        <p:nvCxnSpPr>
          <p:cNvPr id="68" name="Straight Arrow Connector 16"/>
          <p:cNvCxnSpPr>
            <a:cxnSpLocks noChangeShapeType="1"/>
          </p:cNvCxnSpPr>
          <p:nvPr/>
        </p:nvCxnSpPr>
        <p:spPr bwMode="auto">
          <a:xfrm flipH="1">
            <a:off x="6960468" y="2969008"/>
            <a:ext cx="90001" cy="359872"/>
          </a:xfrm>
          <a:prstGeom prst="straightConnector1">
            <a:avLst/>
          </a:prstGeom>
          <a:noFill/>
          <a:ln w="19050" algn="ctr">
            <a:solidFill>
              <a:schemeClr val="tx1"/>
            </a:solidFill>
            <a:round/>
            <a:headEnd type="triangle" w="med" len="med"/>
            <a:tailEnd type="none" w="med" len="med"/>
          </a:ln>
        </p:spPr>
      </p:cxnSp>
      <p:cxnSp>
        <p:nvCxnSpPr>
          <p:cNvPr id="69" name="Straight Arrow Connector 16"/>
          <p:cNvCxnSpPr>
            <a:cxnSpLocks noChangeShapeType="1"/>
          </p:cNvCxnSpPr>
          <p:nvPr/>
        </p:nvCxnSpPr>
        <p:spPr bwMode="auto">
          <a:xfrm>
            <a:off x="7075037" y="2960917"/>
            <a:ext cx="90001" cy="360000"/>
          </a:xfrm>
          <a:prstGeom prst="straightConnector1">
            <a:avLst/>
          </a:prstGeom>
          <a:noFill/>
          <a:ln w="19050" algn="ctr">
            <a:solidFill>
              <a:schemeClr val="tx1"/>
            </a:solidFill>
            <a:round/>
            <a:headEnd type="none" w="med" len="med"/>
            <a:tailEnd type="triangle" w="med" len="med"/>
          </a:ln>
        </p:spPr>
      </p:cxnSp>
      <p:cxnSp>
        <p:nvCxnSpPr>
          <p:cNvPr id="70" name="Straight Arrow Connector 16"/>
          <p:cNvCxnSpPr>
            <a:cxnSpLocks noChangeShapeType="1"/>
          </p:cNvCxnSpPr>
          <p:nvPr/>
        </p:nvCxnSpPr>
        <p:spPr bwMode="auto">
          <a:xfrm flipH="1">
            <a:off x="7189303" y="2960917"/>
            <a:ext cx="90001" cy="359872"/>
          </a:xfrm>
          <a:prstGeom prst="straightConnector1">
            <a:avLst/>
          </a:prstGeom>
          <a:noFill/>
          <a:ln w="19050" algn="ctr">
            <a:solidFill>
              <a:schemeClr val="tx1"/>
            </a:solidFill>
            <a:round/>
            <a:headEnd type="triangle" w="med" len="med"/>
            <a:tailEnd type="none" w="med" len="med"/>
          </a:ln>
        </p:spPr>
      </p:cxnSp>
      <p:cxnSp>
        <p:nvCxnSpPr>
          <p:cNvPr id="71" name="直線矢印コネクタ 138"/>
          <p:cNvCxnSpPr/>
          <p:nvPr/>
        </p:nvCxnSpPr>
        <p:spPr>
          <a:xfrm>
            <a:off x="3903382" y="3062763"/>
            <a:ext cx="0" cy="2682516"/>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72" name="直線矢印コネクタ 139"/>
          <p:cNvCxnSpPr/>
          <p:nvPr/>
        </p:nvCxnSpPr>
        <p:spPr>
          <a:xfrm flipH="1" flipV="1">
            <a:off x="4024950" y="3052212"/>
            <a:ext cx="6049" cy="2693067"/>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73" name="直線矢印コネクタ 140"/>
          <p:cNvCxnSpPr/>
          <p:nvPr/>
        </p:nvCxnSpPr>
        <p:spPr>
          <a:xfrm flipH="1">
            <a:off x="3903382" y="5722915"/>
            <a:ext cx="127617" cy="0"/>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74" name="直線矢印コネクタ 141"/>
          <p:cNvCxnSpPr/>
          <p:nvPr/>
        </p:nvCxnSpPr>
        <p:spPr>
          <a:xfrm>
            <a:off x="9579394" y="3063395"/>
            <a:ext cx="4889" cy="927629"/>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75" name="直線矢印コネクタ 142"/>
          <p:cNvCxnSpPr/>
          <p:nvPr/>
        </p:nvCxnSpPr>
        <p:spPr>
          <a:xfrm flipH="1" flipV="1">
            <a:off x="9714987" y="3073496"/>
            <a:ext cx="7822" cy="917528"/>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76" name="直線矢印コネクタ 143"/>
          <p:cNvCxnSpPr/>
          <p:nvPr/>
        </p:nvCxnSpPr>
        <p:spPr>
          <a:xfrm flipH="1">
            <a:off x="9584284" y="3946112"/>
            <a:ext cx="138525" cy="0"/>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77" name="直線矢印コネクタ 150"/>
          <p:cNvCxnSpPr/>
          <p:nvPr/>
        </p:nvCxnSpPr>
        <p:spPr>
          <a:xfrm>
            <a:off x="10144688" y="3074575"/>
            <a:ext cx="4889" cy="916449"/>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78" name="直線矢印コネクタ 151"/>
          <p:cNvCxnSpPr/>
          <p:nvPr/>
        </p:nvCxnSpPr>
        <p:spPr>
          <a:xfrm flipH="1" flipV="1">
            <a:off x="10280281" y="3084677"/>
            <a:ext cx="7822" cy="906348"/>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79" name="直線矢印コネクタ 152"/>
          <p:cNvCxnSpPr/>
          <p:nvPr/>
        </p:nvCxnSpPr>
        <p:spPr>
          <a:xfrm flipH="1">
            <a:off x="10149578" y="3943439"/>
            <a:ext cx="138525" cy="0"/>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80" name="直線矢印コネクタ 153"/>
          <p:cNvCxnSpPr/>
          <p:nvPr/>
        </p:nvCxnSpPr>
        <p:spPr>
          <a:xfrm>
            <a:off x="10752222" y="3089355"/>
            <a:ext cx="4889" cy="901669"/>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81" name="直線矢印コネクタ 154"/>
          <p:cNvCxnSpPr/>
          <p:nvPr/>
        </p:nvCxnSpPr>
        <p:spPr>
          <a:xfrm flipH="1" flipV="1">
            <a:off x="10887815" y="3099456"/>
            <a:ext cx="7822" cy="891568"/>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82" name="直線矢印コネクタ 155"/>
          <p:cNvCxnSpPr/>
          <p:nvPr/>
        </p:nvCxnSpPr>
        <p:spPr>
          <a:xfrm flipH="1">
            <a:off x="10757112" y="3953056"/>
            <a:ext cx="138525" cy="0"/>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87" name="Straight Arrow Connector 16"/>
          <p:cNvCxnSpPr>
            <a:cxnSpLocks noChangeShapeType="1"/>
          </p:cNvCxnSpPr>
          <p:nvPr/>
        </p:nvCxnSpPr>
        <p:spPr bwMode="auto">
          <a:xfrm>
            <a:off x="9459142" y="2970057"/>
            <a:ext cx="90001" cy="360000"/>
          </a:xfrm>
          <a:prstGeom prst="straightConnector1">
            <a:avLst/>
          </a:prstGeom>
          <a:noFill/>
          <a:ln w="19050" algn="ctr">
            <a:solidFill>
              <a:schemeClr val="tx1"/>
            </a:solidFill>
            <a:round/>
            <a:headEnd type="none" w="med" len="med"/>
            <a:tailEnd type="triangle" w="med" len="med"/>
          </a:ln>
        </p:spPr>
      </p:cxnSp>
      <p:sp>
        <p:nvSpPr>
          <p:cNvPr id="88" name="ホームベース 163"/>
          <p:cNvSpPr/>
          <p:nvPr/>
        </p:nvSpPr>
        <p:spPr bwMode="auto">
          <a:xfrm>
            <a:off x="5338028" y="5458720"/>
            <a:ext cx="1349967" cy="564653"/>
          </a:xfrm>
          <a:prstGeom prst="homePlate">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r>
              <a:rPr kumimoji="1" lang="en-US" altLang="ja-JP" b="1" dirty="0">
                <a:latin typeface="Arial" charset="0"/>
                <a:ea typeface="HGP創英角ｺﾞｼｯｸUB" pitchFamily="50" charset="-128"/>
              </a:rPr>
              <a:t>Drain</a:t>
            </a:r>
            <a:br>
              <a:rPr kumimoji="1" lang="en-US" altLang="ja-JP" b="1" dirty="0">
                <a:latin typeface="Arial" charset="0"/>
                <a:ea typeface="HGP創英角ｺﾞｼｯｸUB" pitchFamily="50" charset="-128"/>
              </a:rPr>
            </a:br>
            <a:r>
              <a:rPr kumimoji="1" lang="en-US" altLang="ja-JP" b="1" dirty="0">
                <a:latin typeface="Arial" charset="0"/>
                <a:ea typeface="HGP創英角ｺﾞｼｯｸUB" pitchFamily="50" charset="-128"/>
              </a:rPr>
              <a:t>Session</a:t>
            </a:r>
            <a:endParaRPr kumimoji="1" lang="ja-JP" altLang="en-US" b="1" dirty="0">
              <a:latin typeface="Arial" charset="0"/>
              <a:ea typeface="HGP創英角ｺﾞｼｯｸUB" pitchFamily="50" charset="-128"/>
            </a:endParaRPr>
          </a:p>
        </p:txBody>
      </p:sp>
      <p:sp>
        <p:nvSpPr>
          <p:cNvPr id="89" name="山形 164"/>
          <p:cNvSpPr/>
          <p:nvPr/>
        </p:nvSpPr>
        <p:spPr bwMode="auto">
          <a:xfrm>
            <a:off x="6490176" y="5476225"/>
            <a:ext cx="497289" cy="550281"/>
          </a:xfrm>
          <a:prstGeom prst="chevron">
            <a:avLst>
              <a:gd name="adj" fmla="val 55884"/>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endParaRPr kumimoji="1" lang="ja-JP" altLang="en-US" dirty="0">
              <a:latin typeface="Arial" charset="0"/>
              <a:ea typeface="HGP創英角ｺﾞｼｯｸUB" pitchFamily="50" charset="-128"/>
            </a:endParaRPr>
          </a:p>
        </p:txBody>
      </p:sp>
      <p:sp>
        <p:nvSpPr>
          <p:cNvPr id="90" name="山形 165"/>
          <p:cNvSpPr/>
          <p:nvPr/>
        </p:nvSpPr>
        <p:spPr bwMode="auto">
          <a:xfrm>
            <a:off x="6788794" y="5488581"/>
            <a:ext cx="497289" cy="550281"/>
          </a:xfrm>
          <a:prstGeom prst="chevron">
            <a:avLst>
              <a:gd name="adj" fmla="val 55884"/>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endParaRPr kumimoji="1" lang="ja-JP" altLang="en-US" dirty="0">
              <a:latin typeface="Arial" charset="0"/>
              <a:ea typeface="HGP創英角ｺﾞｼｯｸUB" pitchFamily="50" charset="-128"/>
            </a:endParaRPr>
          </a:p>
        </p:txBody>
      </p:sp>
      <p:cxnSp>
        <p:nvCxnSpPr>
          <p:cNvPr id="91" name="Straight Arrow Connector 16"/>
          <p:cNvCxnSpPr>
            <a:cxnSpLocks noChangeShapeType="1"/>
          </p:cNvCxnSpPr>
          <p:nvPr/>
        </p:nvCxnSpPr>
        <p:spPr bwMode="auto">
          <a:xfrm>
            <a:off x="7301239" y="2992696"/>
            <a:ext cx="90001" cy="360000"/>
          </a:xfrm>
          <a:prstGeom prst="straightConnector1">
            <a:avLst/>
          </a:prstGeom>
          <a:noFill/>
          <a:ln w="19050" algn="ctr">
            <a:solidFill>
              <a:schemeClr val="tx1"/>
            </a:solidFill>
            <a:round/>
            <a:headEnd type="none" w="med" len="med"/>
            <a:tailEnd type="triangle" w="med" len="med"/>
          </a:ln>
        </p:spPr>
      </p:cxnSp>
      <p:cxnSp>
        <p:nvCxnSpPr>
          <p:cNvPr id="92" name="Straight Arrow Connector 16"/>
          <p:cNvCxnSpPr>
            <a:cxnSpLocks noChangeShapeType="1"/>
          </p:cNvCxnSpPr>
          <p:nvPr/>
        </p:nvCxnSpPr>
        <p:spPr bwMode="auto">
          <a:xfrm flipH="1">
            <a:off x="7415504" y="2992696"/>
            <a:ext cx="90001" cy="359872"/>
          </a:xfrm>
          <a:prstGeom prst="straightConnector1">
            <a:avLst/>
          </a:prstGeom>
          <a:noFill/>
          <a:ln w="19050" algn="ctr">
            <a:solidFill>
              <a:schemeClr val="tx1"/>
            </a:solidFill>
            <a:round/>
            <a:headEnd type="triangle" w="med" len="med"/>
            <a:tailEnd type="none" w="med" len="med"/>
          </a:ln>
        </p:spPr>
      </p:cxnSp>
      <p:cxnSp>
        <p:nvCxnSpPr>
          <p:cNvPr id="93" name="Straight Arrow Connector 16"/>
          <p:cNvCxnSpPr>
            <a:cxnSpLocks noChangeShapeType="1"/>
          </p:cNvCxnSpPr>
          <p:nvPr/>
        </p:nvCxnSpPr>
        <p:spPr bwMode="auto">
          <a:xfrm>
            <a:off x="7539153" y="2999800"/>
            <a:ext cx="90001" cy="360000"/>
          </a:xfrm>
          <a:prstGeom prst="straightConnector1">
            <a:avLst/>
          </a:prstGeom>
          <a:noFill/>
          <a:ln w="19050" algn="ctr">
            <a:solidFill>
              <a:schemeClr val="tx1"/>
            </a:solidFill>
            <a:round/>
            <a:headEnd type="none" w="med" len="med"/>
            <a:tailEnd type="triangle" w="med" len="med"/>
          </a:ln>
        </p:spPr>
      </p:cxnSp>
      <p:cxnSp>
        <p:nvCxnSpPr>
          <p:cNvPr id="94" name="Straight Arrow Connector 16"/>
          <p:cNvCxnSpPr>
            <a:cxnSpLocks noChangeShapeType="1"/>
          </p:cNvCxnSpPr>
          <p:nvPr/>
        </p:nvCxnSpPr>
        <p:spPr bwMode="auto">
          <a:xfrm flipH="1">
            <a:off x="7653420" y="2999800"/>
            <a:ext cx="90001" cy="359872"/>
          </a:xfrm>
          <a:prstGeom prst="straightConnector1">
            <a:avLst/>
          </a:prstGeom>
          <a:noFill/>
          <a:ln w="19050" algn="ctr">
            <a:solidFill>
              <a:schemeClr val="tx1"/>
            </a:solidFill>
            <a:round/>
            <a:headEnd type="triangle" w="med" len="med"/>
            <a:tailEnd type="none" w="med" len="med"/>
          </a:ln>
        </p:spPr>
      </p:cxnSp>
      <p:cxnSp>
        <p:nvCxnSpPr>
          <p:cNvPr id="95" name="Straight Arrow Connector 16"/>
          <p:cNvCxnSpPr>
            <a:cxnSpLocks noChangeShapeType="1"/>
          </p:cNvCxnSpPr>
          <p:nvPr/>
        </p:nvCxnSpPr>
        <p:spPr bwMode="auto">
          <a:xfrm>
            <a:off x="7767991" y="2991709"/>
            <a:ext cx="90001" cy="360000"/>
          </a:xfrm>
          <a:prstGeom prst="straightConnector1">
            <a:avLst/>
          </a:prstGeom>
          <a:noFill/>
          <a:ln w="19050" algn="ctr">
            <a:solidFill>
              <a:schemeClr val="tx1"/>
            </a:solidFill>
            <a:round/>
            <a:headEnd type="none" w="med" len="med"/>
            <a:tailEnd type="triangle" w="med" len="med"/>
          </a:ln>
        </p:spPr>
      </p:cxnSp>
      <p:cxnSp>
        <p:nvCxnSpPr>
          <p:cNvPr id="96" name="Straight Arrow Connector 16"/>
          <p:cNvCxnSpPr>
            <a:cxnSpLocks noChangeShapeType="1"/>
          </p:cNvCxnSpPr>
          <p:nvPr/>
        </p:nvCxnSpPr>
        <p:spPr bwMode="auto">
          <a:xfrm flipH="1">
            <a:off x="7882257" y="2991709"/>
            <a:ext cx="90001" cy="359872"/>
          </a:xfrm>
          <a:prstGeom prst="straightConnector1">
            <a:avLst/>
          </a:prstGeom>
          <a:noFill/>
          <a:ln w="19050" algn="ctr">
            <a:solidFill>
              <a:schemeClr val="tx1"/>
            </a:solidFill>
            <a:round/>
            <a:headEnd type="triangle" w="med" len="med"/>
            <a:tailEnd type="none" w="med" len="med"/>
          </a:ln>
        </p:spPr>
      </p:cxnSp>
      <p:cxnSp>
        <p:nvCxnSpPr>
          <p:cNvPr id="97" name="Straight Arrow Connector 16"/>
          <p:cNvCxnSpPr>
            <a:cxnSpLocks noChangeShapeType="1"/>
          </p:cNvCxnSpPr>
          <p:nvPr/>
        </p:nvCxnSpPr>
        <p:spPr bwMode="auto">
          <a:xfrm>
            <a:off x="8009901" y="3000915"/>
            <a:ext cx="90001" cy="360000"/>
          </a:xfrm>
          <a:prstGeom prst="straightConnector1">
            <a:avLst/>
          </a:prstGeom>
          <a:noFill/>
          <a:ln w="19050" algn="ctr">
            <a:solidFill>
              <a:schemeClr val="tx1"/>
            </a:solidFill>
            <a:round/>
            <a:headEnd type="none" w="med" len="med"/>
            <a:tailEnd type="triangle" w="med" len="med"/>
          </a:ln>
        </p:spPr>
      </p:cxnSp>
      <p:cxnSp>
        <p:nvCxnSpPr>
          <p:cNvPr id="98" name="Straight Arrow Connector 16"/>
          <p:cNvCxnSpPr>
            <a:cxnSpLocks noChangeShapeType="1"/>
          </p:cNvCxnSpPr>
          <p:nvPr/>
        </p:nvCxnSpPr>
        <p:spPr bwMode="auto">
          <a:xfrm flipH="1">
            <a:off x="8124168" y="3000915"/>
            <a:ext cx="90001" cy="359872"/>
          </a:xfrm>
          <a:prstGeom prst="straightConnector1">
            <a:avLst/>
          </a:prstGeom>
          <a:noFill/>
          <a:ln w="19050" algn="ctr">
            <a:solidFill>
              <a:schemeClr val="tx1"/>
            </a:solidFill>
            <a:round/>
            <a:headEnd type="triangle" w="med" len="med"/>
            <a:tailEnd type="none" w="med" len="med"/>
          </a:ln>
        </p:spPr>
      </p:cxnSp>
      <p:cxnSp>
        <p:nvCxnSpPr>
          <p:cNvPr id="99" name="Straight Arrow Connector 16"/>
          <p:cNvCxnSpPr>
            <a:cxnSpLocks noChangeShapeType="1"/>
          </p:cNvCxnSpPr>
          <p:nvPr/>
        </p:nvCxnSpPr>
        <p:spPr bwMode="auto">
          <a:xfrm>
            <a:off x="8247818" y="3008017"/>
            <a:ext cx="90001" cy="360000"/>
          </a:xfrm>
          <a:prstGeom prst="straightConnector1">
            <a:avLst/>
          </a:prstGeom>
          <a:noFill/>
          <a:ln w="19050" algn="ctr">
            <a:solidFill>
              <a:schemeClr val="tx1"/>
            </a:solidFill>
            <a:round/>
            <a:headEnd type="none" w="med" len="med"/>
            <a:tailEnd type="triangle" w="med" len="med"/>
          </a:ln>
        </p:spPr>
      </p:cxnSp>
      <p:cxnSp>
        <p:nvCxnSpPr>
          <p:cNvPr id="100" name="Straight Arrow Connector 16"/>
          <p:cNvCxnSpPr>
            <a:cxnSpLocks noChangeShapeType="1"/>
          </p:cNvCxnSpPr>
          <p:nvPr/>
        </p:nvCxnSpPr>
        <p:spPr bwMode="auto">
          <a:xfrm flipH="1">
            <a:off x="8362084" y="3008017"/>
            <a:ext cx="90001" cy="359872"/>
          </a:xfrm>
          <a:prstGeom prst="straightConnector1">
            <a:avLst/>
          </a:prstGeom>
          <a:noFill/>
          <a:ln w="19050" algn="ctr">
            <a:solidFill>
              <a:schemeClr val="tx1"/>
            </a:solidFill>
            <a:round/>
            <a:headEnd type="triangle" w="med" len="med"/>
            <a:tailEnd type="none" w="med" len="med"/>
          </a:ln>
        </p:spPr>
      </p:cxnSp>
      <p:cxnSp>
        <p:nvCxnSpPr>
          <p:cNvPr id="101" name="Straight Arrow Connector 16"/>
          <p:cNvCxnSpPr>
            <a:cxnSpLocks noChangeShapeType="1"/>
          </p:cNvCxnSpPr>
          <p:nvPr/>
        </p:nvCxnSpPr>
        <p:spPr bwMode="auto">
          <a:xfrm>
            <a:off x="8476653" y="2999928"/>
            <a:ext cx="90001" cy="360000"/>
          </a:xfrm>
          <a:prstGeom prst="straightConnector1">
            <a:avLst/>
          </a:prstGeom>
          <a:noFill/>
          <a:ln w="19050" algn="ctr">
            <a:solidFill>
              <a:schemeClr val="tx1"/>
            </a:solidFill>
            <a:round/>
            <a:headEnd type="none" w="med" len="med"/>
            <a:tailEnd type="triangle" w="med" len="med"/>
          </a:ln>
        </p:spPr>
      </p:cxnSp>
      <p:cxnSp>
        <p:nvCxnSpPr>
          <p:cNvPr id="102" name="Straight Arrow Connector 16"/>
          <p:cNvCxnSpPr>
            <a:cxnSpLocks noChangeShapeType="1"/>
          </p:cNvCxnSpPr>
          <p:nvPr/>
        </p:nvCxnSpPr>
        <p:spPr bwMode="auto">
          <a:xfrm flipH="1">
            <a:off x="8590918" y="2999928"/>
            <a:ext cx="90001" cy="359872"/>
          </a:xfrm>
          <a:prstGeom prst="straightConnector1">
            <a:avLst/>
          </a:prstGeom>
          <a:noFill/>
          <a:ln w="19050" algn="ctr">
            <a:solidFill>
              <a:schemeClr val="tx1"/>
            </a:solidFill>
            <a:round/>
            <a:headEnd type="triangle" w="med" len="med"/>
            <a:tailEnd type="none" w="med" len="med"/>
          </a:ln>
        </p:spPr>
      </p:cxnSp>
      <p:cxnSp>
        <p:nvCxnSpPr>
          <p:cNvPr id="103" name="Straight Arrow Connector 16"/>
          <p:cNvCxnSpPr>
            <a:cxnSpLocks noChangeShapeType="1"/>
          </p:cNvCxnSpPr>
          <p:nvPr/>
        </p:nvCxnSpPr>
        <p:spPr bwMode="auto">
          <a:xfrm>
            <a:off x="8709029" y="3012704"/>
            <a:ext cx="90001" cy="360000"/>
          </a:xfrm>
          <a:prstGeom prst="straightConnector1">
            <a:avLst/>
          </a:prstGeom>
          <a:noFill/>
          <a:ln w="19050" algn="ctr">
            <a:solidFill>
              <a:schemeClr val="tx1"/>
            </a:solidFill>
            <a:round/>
            <a:headEnd type="none" w="med" len="med"/>
            <a:tailEnd type="triangle" w="med" len="med"/>
          </a:ln>
        </p:spPr>
      </p:cxnSp>
      <p:cxnSp>
        <p:nvCxnSpPr>
          <p:cNvPr id="104" name="Straight Arrow Connector 16"/>
          <p:cNvCxnSpPr>
            <a:cxnSpLocks noChangeShapeType="1"/>
          </p:cNvCxnSpPr>
          <p:nvPr/>
        </p:nvCxnSpPr>
        <p:spPr bwMode="auto">
          <a:xfrm flipH="1">
            <a:off x="8823296" y="3012704"/>
            <a:ext cx="90001" cy="359872"/>
          </a:xfrm>
          <a:prstGeom prst="straightConnector1">
            <a:avLst/>
          </a:prstGeom>
          <a:noFill/>
          <a:ln w="19050" algn="ctr">
            <a:solidFill>
              <a:schemeClr val="tx1"/>
            </a:solidFill>
            <a:round/>
            <a:headEnd type="triangle" w="med" len="med"/>
            <a:tailEnd type="none" w="med" len="med"/>
          </a:ln>
        </p:spPr>
      </p:cxnSp>
      <p:cxnSp>
        <p:nvCxnSpPr>
          <p:cNvPr id="105" name="Straight Arrow Connector 16"/>
          <p:cNvCxnSpPr>
            <a:cxnSpLocks noChangeShapeType="1"/>
          </p:cNvCxnSpPr>
          <p:nvPr/>
        </p:nvCxnSpPr>
        <p:spPr bwMode="auto">
          <a:xfrm>
            <a:off x="8946945" y="3019807"/>
            <a:ext cx="90001" cy="360000"/>
          </a:xfrm>
          <a:prstGeom prst="straightConnector1">
            <a:avLst/>
          </a:prstGeom>
          <a:noFill/>
          <a:ln w="19050" algn="ctr">
            <a:solidFill>
              <a:schemeClr val="tx1"/>
            </a:solidFill>
            <a:round/>
            <a:headEnd type="none" w="med" len="med"/>
            <a:tailEnd type="triangle" w="med" len="med"/>
          </a:ln>
        </p:spPr>
      </p:cxnSp>
      <p:cxnSp>
        <p:nvCxnSpPr>
          <p:cNvPr id="106" name="Straight Arrow Connector 16"/>
          <p:cNvCxnSpPr>
            <a:cxnSpLocks noChangeShapeType="1"/>
          </p:cNvCxnSpPr>
          <p:nvPr/>
        </p:nvCxnSpPr>
        <p:spPr bwMode="auto">
          <a:xfrm flipH="1">
            <a:off x="9061210" y="3019807"/>
            <a:ext cx="90001" cy="359872"/>
          </a:xfrm>
          <a:prstGeom prst="straightConnector1">
            <a:avLst/>
          </a:prstGeom>
          <a:noFill/>
          <a:ln w="19050" algn="ctr">
            <a:solidFill>
              <a:schemeClr val="tx1"/>
            </a:solidFill>
            <a:round/>
            <a:headEnd type="triangle" w="med" len="med"/>
            <a:tailEnd type="none" w="med" len="med"/>
          </a:ln>
        </p:spPr>
      </p:cxnSp>
      <p:cxnSp>
        <p:nvCxnSpPr>
          <p:cNvPr id="107" name="Straight Arrow Connector 16"/>
          <p:cNvCxnSpPr>
            <a:cxnSpLocks noChangeShapeType="1"/>
          </p:cNvCxnSpPr>
          <p:nvPr/>
        </p:nvCxnSpPr>
        <p:spPr bwMode="auto">
          <a:xfrm>
            <a:off x="9175779" y="3011716"/>
            <a:ext cx="90001" cy="360000"/>
          </a:xfrm>
          <a:prstGeom prst="straightConnector1">
            <a:avLst/>
          </a:prstGeom>
          <a:noFill/>
          <a:ln w="19050" algn="ctr">
            <a:solidFill>
              <a:schemeClr val="tx1"/>
            </a:solidFill>
            <a:round/>
            <a:headEnd type="none" w="med" len="med"/>
            <a:tailEnd type="triangle" w="med" len="med"/>
          </a:ln>
        </p:spPr>
      </p:cxnSp>
      <p:cxnSp>
        <p:nvCxnSpPr>
          <p:cNvPr id="108" name="Straight Arrow Connector 16"/>
          <p:cNvCxnSpPr>
            <a:cxnSpLocks noChangeShapeType="1"/>
          </p:cNvCxnSpPr>
          <p:nvPr/>
        </p:nvCxnSpPr>
        <p:spPr bwMode="auto">
          <a:xfrm flipH="1">
            <a:off x="9290045" y="3011716"/>
            <a:ext cx="90001" cy="359872"/>
          </a:xfrm>
          <a:prstGeom prst="straightConnector1">
            <a:avLst/>
          </a:prstGeom>
          <a:noFill/>
          <a:ln w="19050" algn="ctr">
            <a:solidFill>
              <a:schemeClr val="tx1"/>
            </a:solidFill>
            <a:round/>
            <a:headEnd type="triangle" w="med" len="med"/>
            <a:tailEnd type="none" w="med" len="med"/>
          </a:ln>
        </p:spPr>
      </p:cxnSp>
      <p:sp>
        <p:nvSpPr>
          <p:cNvPr id="109" name="正方形/長方形 46"/>
          <p:cNvSpPr/>
          <p:nvPr/>
        </p:nvSpPr>
        <p:spPr bwMode="auto">
          <a:xfrm>
            <a:off x="9001526" y="1470822"/>
            <a:ext cx="3114745" cy="846789"/>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spcCol="0" rtlCol="0" anchor="ctr" anchorCtr="0" compatLnSpc="1">
            <a:prstTxWarp prst="textNoShape">
              <a:avLst/>
            </a:prstTxWarp>
          </a:bodyPr>
          <a:lstStyle/>
          <a:p>
            <a:pPr marL="892063" indent="-185714" defTabSz="1220114" fontAlgn="base">
              <a:spcBef>
                <a:spcPct val="0"/>
              </a:spcBef>
              <a:spcAft>
                <a:spcPct val="0"/>
              </a:spcAft>
            </a:pPr>
            <a:r>
              <a:rPr lang="en-US" altLang="ja-JP" sz="2100" b="1" dirty="0">
                <a:solidFill>
                  <a:srgbClr val="000000"/>
                </a:solidFill>
                <a:ea typeface="HG創英角ｺﾞｼｯｸUB" pitchFamily="49" charset="-128"/>
              </a:rPr>
              <a:t>: request and response</a:t>
            </a:r>
          </a:p>
        </p:txBody>
      </p:sp>
      <p:cxnSp>
        <p:nvCxnSpPr>
          <p:cNvPr id="113" name="直線矢印コネクタ 137"/>
          <p:cNvCxnSpPr/>
          <p:nvPr/>
        </p:nvCxnSpPr>
        <p:spPr>
          <a:xfrm>
            <a:off x="9499836" y="1582555"/>
            <a:ext cx="0" cy="662647"/>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14" name="直線矢印コネクタ 138"/>
          <p:cNvCxnSpPr/>
          <p:nvPr/>
        </p:nvCxnSpPr>
        <p:spPr>
          <a:xfrm flipH="1" flipV="1">
            <a:off x="9653795" y="1591753"/>
            <a:ext cx="0" cy="653449"/>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15" name="直線矢印コネクタ 139"/>
          <p:cNvCxnSpPr/>
          <p:nvPr/>
        </p:nvCxnSpPr>
        <p:spPr>
          <a:xfrm flipH="1" flipV="1">
            <a:off x="9484747" y="2236996"/>
            <a:ext cx="199201" cy="0"/>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16" name="直線矢印コネクタ 138"/>
          <p:cNvCxnSpPr/>
          <p:nvPr/>
        </p:nvCxnSpPr>
        <p:spPr>
          <a:xfrm>
            <a:off x="4290786" y="3095835"/>
            <a:ext cx="0" cy="2649444"/>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17" name="直線矢印コネクタ 139"/>
          <p:cNvCxnSpPr/>
          <p:nvPr/>
        </p:nvCxnSpPr>
        <p:spPr>
          <a:xfrm flipH="1" flipV="1">
            <a:off x="4412355" y="3071435"/>
            <a:ext cx="6049" cy="2673848"/>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18" name="直線矢印コネクタ 140"/>
          <p:cNvCxnSpPr/>
          <p:nvPr/>
        </p:nvCxnSpPr>
        <p:spPr>
          <a:xfrm flipH="1">
            <a:off x="4290787" y="5714423"/>
            <a:ext cx="127617" cy="0"/>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sp>
        <p:nvSpPr>
          <p:cNvPr id="120" name="Rectangle 37"/>
          <p:cNvSpPr>
            <a:spLocks noChangeArrowheads="1"/>
          </p:cNvSpPr>
          <p:nvPr/>
        </p:nvSpPr>
        <p:spPr bwMode="auto">
          <a:xfrm>
            <a:off x="5244047" y="3383820"/>
            <a:ext cx="2042036" cy="451461"/>
          </a:xfrm>
          <a:prstGeom prst="rect">
            <a:avLst/>
          </a:prstGeom>
          <a:noFill/>
          <a:ln w="38100" algn="ctr">
            <a:noFill/>
            <a:miter lim="800000"/>
            <a:headEnd/>
            <a:tailEnd/>
          </a:ln>
          <a:effectLst/>
        </p:spPr>
        <p:txBody>
          <a:bodyPr lIns="64039" tIns="64039" rIns="64039" bIns="64039"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lvl="1" algn="ctr" fontAlgn="base">
              <a:spcBef>
                <a:spcPct val="0"/>
              </a:spcBef>
              <a:spcAft>
                <a:spcPct val="0"/>
              </a:spcAft>
              <a:buClr>
                <a:srgbClr val="00B4A0"/>
              </a:buClr>
              <a:tabLst>
                <a:tab pos="508312" algn="l"/>
              </a:tabLst>
              <a:defRPr/>
            </a:pPr>
            <a:r>
              <a:rPr lang="en-US" altLang="ja-JP" sz="1900" b="1" u="sng" dirty="0">
                <a:solidFill>
                  <a:srgbClr val="000000"/>
                </a:solidFill>
                <a:cs typeface="Arial" charset="0"/>
              </a:rPr>
              <a:t>120 sec</a:t>
            </a:r>
          </a:p>
        </p:txBody>
      </p:sp>
      <p:sp>
        <p:nvSpPr>
          <p:cNvPr id="121" name="テキスト プレースホルダー"/>
          <p:cNvSpPr txBox="1">
            <a:spLocks/>
          </p:cNvSpPr>
          <p:nvPr/>
        </p:nvSpPr>
        <p:spPr bwMode="gray">
          <a:xfrm>
            <a:off x="152216" y="782041"/>
            <a:ext cx="11708950" cy="576000"/>
          </a:xfrm>
          <a:prstGeom prst="roundRect">
            <a:avLst/>
          </a:prstGeom>
          <a:solidFill>
            <a:schemeClr val="accent6">
              <a:lumMod val="75000"/>
              <a:lumOff val="25000"/>
            </a:schemeClr>
          </a:solidFill>
          <a:effectLst>
            <a:outerShdw blurRad="50800" dist="38100" dir="5400000" algn="t" rotWithShape="0">
              <a:prstClr val="black">
                <a:alpha val="40000"/>
              </a:prstClr>
            </a:outerShdw>
          </a:effectLst>
        </p:spPr>
        <p:txBody>
          <a:bodyPr lIns="121899" tIns="95983" rIns="121899" bIns="47992">
            <a:noAutofit/>
          </a:bodyPr>
          <a:lstStyle>
            <a:lvl1pPr marL="0" indent="0" algn="l" eaLnBrk="1" hangingPunct="1">
              <a:spcBef>
                <a:spcPts val="0"/>
              </a:spcBef>
              <a:buNone/>
              <a:defRPr>
                <a:solidFill>
                  <a:schemeClr val="bg1"/>
                </a:solidFill>
              </a:defRPr>
            </a:lvl1pPr>
            <a:lvl2pPr marL="72000" indent="0">
              <a:buNone/>
              <a:defRPr/>
            </a:lvl2pPr>
            <a:lvl3pPr marL="222962" indent="0">
              <a:buNone/>
              <a:defRPr/>
            </a:lvl3pPr>
            <a:lvl4pPr marL="327787" indent="0">
              <a:buNone/>
              <a:defRPr/>
            </a:lvl4pPr>
            <a:lvl5pPr marL="311400" indent="0">
              <a:buNone/>
              <a:defRPr/>
            </a:lvl5pPr>
          </a:lstStyle>
          <a:p>
            <a:pPr lvl="0" fontAlgn="base">
              <a:spcAft>
                <a:spcPct val="0"/>
              </a:spcAft>
              <a:buClr>
                <a:schemeClr val="accent6"/>
              </a:buClr>
            </a:pPr>
            <a:r>
              <a:rPr lang="en-US" altLang="ja-JP" sz="2700" kern="0" dirty="0"/>
              <a:t>Confirm no impact to clients</a:t>
            </a:r>
          </a:p>
        </p:txBody>
      </p:sp>
      <p:sp>
        <p:nvSpPr>
          <p:cNvPr id="123" name="Up Ribbon 122"/>
          <p:cNvSpPr/>
          <p:nvPr/>
        </p:nvSpPr>
        <p:spPr bwMode="auto">
          <a:xfrm>
            <a:off x="206720" y="1508623"/>
            <a:ext cx="3863160" cy="636572"/>
          </a:xfrm>
          <a:prstGeom prst="ribbon2">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899" tIns="60949" rIns="121899" bIns="60949" numCol="1" rtlCol="0" anchor="ctr" anchorCtr="0" compatLnSpc="1">
            <a:prstTxWarp prst="textNoShape">
              <a:avLst/>
            </a:prstTxWarp>
            <a:noAutofit/>
          </a:bodyPr>
          <a:lstStyle/>
          <a:p>
            <a:pPr algn="ctr" fontAlgn="base">
              <a:spcBef>
                <a:spcPct val="0"/>
              </a:spcBef>
              <a:spcAft>
                <a:spcPct val="0"/>
              </a:spcAft>
            </a:pPr>
            <a:r>
              <a:rPr lang="en-US" b="1" dirty="0">
                <a:solidFill>
                  <a:schemeClr val="bg1"/>
                </a:solidFill>
                <a:latin typeface="+mn-ea"/>
              </a:rPr>
              <a:t>No Impact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linds(horizontal)">
                                      <p:cBhvr>
                                        <p:cTn id="7" dur="500"/>
                                        <p:tgtEl>
                                          <p:spTgt spid="45"/>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blinds(horizontal)">
                                      <p:cBhvr>
                                        <p:cTn id="11" dur="500"/>
                                        <p:tgtEl>
                                          <p:spTgt spid="71"/>
                                        </p:tgtEl>
                                      </p:cBhvr>
                                    </p:animEffect>
                                  </p:childTnLst>
                                </p:cTn>
                              </p:par>
                              <p:par>
                                <p:cTn id="12" presetID="3" presetClass="entr" presetSubtype="10" fill="hold" nodeType="withEffect">
                                  <p:stCondLst>
                                    <p:cond delay="0"/>
                                  </p:stCondLst>
                                  <p:childTnLst>
                                    <p:set>
                                      <p:cBhvr>
                                        <p:cTn id="13" dur="1" fill="hold">
                                          <p:stCondLst>
                                            <p:cond delay="0"/>
                                          </p:stCondLst>
                                        </p:cTn>
                                        <p:tgtEl>
                                          <p:spTgt spid="72"/>
                                        </p:tgtEl>
                                        <p:attrNameLst>
                                          <p:attrName>style.visibility</p:attrName>
                                        </p:attrNameLst>
                                      </p:cBhvr>
                                      <p:to>
                                        <p:strVal val="visible"/>
                                      </p:to>
                                    </p:set>
                                    <p:animEffect transition="in" filter="blinds(horizontal)">
                                      <p:cBhvr>
                                        <p:cTn id="14" dur="500"/>
                                        <p:tgtEl>
                                          <p:spTgt spid="72"/>
                                        </p:tgtEl>
                                      </p:cBhvr>
                                    </p:animEffect>
                                  </p:childTnLst>
                                </p:cTn>
                              </p:par>
                              <p:par>
                                <p:cTn id="15" presetID="3" presetClass="entr" presetSubtype="10" fill="hold" nodeType="with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blinds(horizontal)">
                                      <p:cBhvr>
                                        <p:cTn id="17" dur="500"/>
                                        <p:tgtEl>
                                          <p:spTgt spid="73"/>
                                        </p:tgtEl>
                                      </p:cBhvr>
                                    </p:animEffect>
                                  </p:childTnLst>
                                </p:cTn>
                              </p:par>
                              <p:par>
                                <p:cTn id="18" presetID="3" presetClass="entr" presetSubtype="10" fill="hold" nodeType="withEffect">
                                  <p:stCondLst>
                                    <p:cond delay="0"/>
                                  </p:stCondLst>
                                  <p:childTnLst>
                                    <p:set>
                                      <p:cBhvr>
                                        <p:cTn id="19" dur="1" fill="hold">
                                          <p:stCondLst>
                                            <p:cond delay="0"/>
                                          </p:stCondLst>
                                        </p:cTn>
                                        <p:tgtEl>
                                          <p:spTgt spid="116"/>
                                        </p:tgtEl>
                                        <p:attrNameLst>
                                          <p:attrName>style.visibility</p:attrName>
                                        </p:attrNameLst>
                                      </p:cBhvr>
                                      <p:to>
                                        <p:strVal val="visible"/>
                                      </p:to>
                                    </p:set>
                                    <p:animEffect transition="in" filter="blinds(horizontal)">
                                      <p:cBhvr>
                                        <p:cTn id="20" dur="500"/>
                                        <p:tgtEl>
                                          <p:spTgt spid="116"/>
                                        </p:tgtEl>
                                      </p:cBhvr>
                                    </p:animEffect>
                                  </p:childTnLst>
                                </p:cTn>
                              </p:par>
                              <p:par>
                                <p:cTn id="21" presetID="3" presetClass="entr" presetSubtype="10" fill="hold" nodeType="withEffect">
                                  <p:stCondLst>
                                    <p:cond delay="0"/>
                                  </p:stCondLst>
                                  <p:childTnLst>
                                    <p:set>
                                      <p:cBhvr>
                                        <p:cTn id="22" dur="1" fill="hold">
                                          <p:stCondLst>
                                            <p:cond delay="0"/>
                                          </p:stCondLst>
                                        </p:cTn>
                                        <p:tgtEl>
                                          <p:spTgt spid="117"/>
                                        </p:tgtEl>
                                        <p:attrNameLst>
                                          <p:attrName>style.visibility</p:attrName>
                                        </p:attrNameLst>
                                      </p:cBhvr>
                                      <p:to>
                                        <p:strVal val="visible"/>
                                      </p:to>
                                    </p:set>
                                    <p:animEffect transition="in" filter="blinds(horizontal)">
                                      <p:cBhvr>
                                        <p:cTn id="23" dur="500"/>
                                        <p:tgtEl>
                                          <p:spTgt spid="117"/>
                                        </p:tgtEl>
                                      </p:cBhvr>
                                    </p:animEffect>
                                  </p:childTnLst>
                                </p:cTn>
                              </p:par>
                              <p:par>
                                <p:cTn id="24" presetID="3" presetClass="entr" presetSubtype="10" fill="hold" nodeType="withEffect">
                                  <p:stCondLst>
                                    <p:cond delay="0"/>
                                  </p:stCondLst>
                                  <p:childTnLst>
                                    <p:set>
                                      <p:cBhvr>
                                        <p:cTn id="25" dur="1" fill="hold">
                                          <p:stCondLst>
                                            <p:cond delay="0"/>
                                          </p:stCondLst>
                                        </p:cTn>
                                        <p:tgtEl>
                                          <p:spTgt spid="118"/>
                                        </p:tgtEl>
                                        <p:attrNameLst>
                                          <p:attrName>style.visibility</p:attrName>
                                        </p:attrNameLst>
                                      </p:cBhvr>
                                      <p:to>
                                        <p:strVal val="visible"/>
                                      </p:to>
                                    </p:set>
                                    <p:animEffect transition="in" filter="blinds(horizontal)">
                                      <p:cBhvr>
                                        <p:cTn id="26" dur="500"/>
                                        <p:tgtEl>
                                          <p:spTgt spid="118"/>
                                        </p:tgtEl>
                                      </p:cBhvr>
                                    </p:animEffect>
                                  </p:childTnLst>
                                </p:cTn>
                              </p:par>
                            </p:childTnLst>
                          </p:cTn>
                        </p:par>
                        <p:par>
                          <p:cTn id="27" fill="hold">
                            <p:stCondLst>
                              <p:cond delay="1000"/>
                            </p:stCondLst>
                            <p:childTnLst>
                              <p:par>
                                <p:cTn id="28" presetID="3" presetClass="entr" presetSubtype="10"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blinds(horizontal)">
                                      <p:cBhvr>
                                        <p:cTn id="30" dur="500"/>
                                        <p:tgtEl>
                                          <p:spTgt spid="29"/>
                                        </p:tgtEl>
                                      </p:cBhvr>
                                    </p:animEffect>
                                  </p:childTnLst>
                                </p:cTn>
                              </p:par>
                            </p:childTnLst>
                          </p:cTn>
                        </p:par>
                        <p:par>
                          <p:cTn id="31" fill="hold">
                            <p:stCondLst>
                              <p:cond delay="1500"/>
                            </p:stCondLst>
                            <p:childTnLst>
                              <p:par>
                                <p:cTn id="32" presetID="3" presetClass="entr" presetSubtype="1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linds(horizontal)">
                                      <p:cBhvr>
                                        <p:cTn id="34" dur="500"/>
                                        <p:tgtEl>
                                          <p:spTgt spid="10"/>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linds(horizontal)">
                                      <p:cBhvr>
                                        <p:cTn id="37" dur="500"/>
                                        <p:tgtEl>
                                          <p:spTgt spid="11"/>
                                        </p:tgtEl>
                                      </p:cBhvr>
                                    </p:animEffect>
                                  </p:childTnLst>
                                </p:cTn>
                              </p:par>
                              <p:par>
                                <p:cTn id="38" presetID="3" presetClass="entr" presetSubtype="10" fill="hold" nodeType="with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blinds(horizontal)">
                                      <p:cBhvr>
                                        <p:cTn id="40" dur="500"/>
                                        <p:tgtEl>
                                          <p:spTgt spid="42"/>
                                        </p:tgtEl>
                                      </p:cBhvr>
                                    </p:animEffect>
                                  </p:childTnLst>
                                </p:cTn>
                              </p:par>
                            </p:childTnLst>
                          </p:cTn>
                        </p:par>
                        <p:par>
                          <p:cTn id="41" fill="hold">
                            <p:stCondLst>
                              <p:cond delay="2000"/>
                            </p:stCondLst>
                            <p:childTnLst>
                              <p:par>
                                <p:cTn id="42" presetID="3" presetClass="entr" presetSubtype="1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blinds(horizontal)">
                                      <p:cBhvr>
                                        <p:cTn id="44" dur="500"/>
                                        <p:tgtEl>
                                          <p:spTgt spid="6"/>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blinds(horizontal)">
                                      <p:cBhvr>
                                        <p:cTn id="47" dur="500"/>
                                        <p:tgtEl>
                                          <p:spTgt spid="7"/>
                                        </p:tgtEl>
                                      </p:cBhvr>
                                    </p:animEffect>
                                  </p:childTnLst>
                                </p:cTn>
                              </p:par>
                            </p:childTnLst>
                          </p:cTn>
                        </p:par>
                        <p:par>
                          <p:cTn id="48" fill="hold">
                            <p:stCondLst>
                              <p:cond delay="2500"/>
                            </p:stCondLst>
                            <p:childTnLst>
                              <p:par>
                                <p:cTn id="49" presetID="3" presetClass="entr" presetSubtype="10" fill="hold" grpId="0" nodeType="afterEffect">
                                  <p:stCondLst>
                                    <p:cond delay="0"/>
                                  </p:stCondLst>
                                  <p:childTnLst>
                                    <p:set>
                                      <p:cBhvr>
                                        <p:cTn id="50" dur="1" fill="hold">
                                          <p:stCondLst>
                                            <p:cond delay="0"/>
                                          </p:stCondLst>
                                        </p:cTn>
                                        <p:tgtEl>
                                          <p:spTgt spid="88"/>
                                        </p:tgtEl>
                                        <p:attrNameLst>
                                          <p:attrName>style.visibility</p:attrName>
                                        </p:attrNameLst>
                                      </p:cBhvr>
                                      <p:to>
                                        <p:strVal val="visible"/>
                                      </p:to>
                                    </p:set>
                                    <p:animEffect transition="in" filter="blinds(horizontal)">
                                      <p:cBhvr>
                                        <p:cTn id="51" dur="500"/>
                                        <p:tgtEl>
                                          <p:spTgt spid="88"/>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blinds(horizontal)">
                                      <p:cBhvr>
                                        <p:cTn id="54" dur="500"/>
                                        <p:tgtEl>
                                          <p:spTgt spid="51"/>
                                        </p:tgtEl>
                                      </p:cBhvr>
                                    </p:animEffect>
                                  </p:childTnLst>
                                </p:cTn>
                              </p:par>
                            </p:childTnLst>
                          </p:cTn>
                        </p:par>
                        <p:par>
                          <p:cTn id="55" fill="hold">
                            <p:stCondLst>
                              <p:cond delay="3000"/>
                            </p:stCondLst>
                            <p:childTnLst>
                              <p:par>
                                <p:cTn id="56" presetID="3" presetClass="entr" presetSubtype="10"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blinds(horizontal)">
                                      <p:cBhvr>
                                        <p:cTn id="58" dur="500"/>
                                        <p:tgtEl>
                                          <p:spTgt spid="30"/>
                                        </p:tgtEl>
                                      </p:cBhvr>
                                    </p:animEffect>
                                  </p:childTnLst>
                                </p:cTn>
                              </p:par>
                              <p:par>
                                <p:cTn id="59" presetID="3" presetClass="entr" presetSubtype="10" fill="hold"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blinds(horizontal)">
                                      <p:cBhvr>
                                        <p:cTn id="61" dur="500"/>
                                        <p:tgtEl>
                                          <p:spTgt spid="16"/>
                                        </p:tgtEl>
                                      </p:cBhvr>
                                    </p:animEffect>
                                  </p:childTnLst>
                                </p:cTn>
                              </p:par>
                            </p:childTnLst>
                          </p:cTn>
                        </p:par>
                        <p:par>
                          <p:cTn id="62" fill="hold">
                            <p:stCondLst>
                              <p:cond delay="3500"/>
                            </p:stCondLst>
                            <p:childTnLst>
                              <p:par>
                                <p:cTn id="63" presetID="3" presetClass="entr" presetSubtype="10" fill="hold"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blinds(horizontal)">
                                      <p:cBhvr>
                                        <p:cTn id="65" dur="500"/>
                                        <p:tgtEl>
                                          <p:spTgt spid="17"/>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blinds(horizontal)">
                                      <p:cBhvr>
                                        <p:cTn id="68" dur="500"/>
                                        <p:tgtEl>
                                          <p:spTgt spid="18"/>
                                        </p:tgtEl>
                                      </p:cBhvr>
                                    </p:animEffect>
                                  </p:childTnLst>
                                </p:cTn>
                              </p:par>
                            </p:childTnLst>
                          </p:cTn>
                        </p:par>
                        <p:par>
                          <p:cTn id="69" fill="hold">
                            <p:stCondLst>
                              <p:cond delay="4000"/>
                            </p:stCondLst>
                            <p:childTnLst>
                              <p:par>
                                <p:cTn id="70" presetID="3" presetClass="entr" presetSubtype="10" fill="hold" nodeType="after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blinds(horizontal)">
                                      <p:cBhvr>
                                        <p:cTn id="72" dur="500"/>
                                        <p:tgtEl>
                                          <p:spTgt spid="53"/>
                                        </p:tgtEl>
                                      </p:cBhvr>
                                    </p:animEffect>
                                  </p:childTnLst>
                                </p:cTn>
                              </p:par>
                              <p:par>
                                <p:cTn id="73" presetID="3" presetClass="entr" presetSubtype="10" fill="hold" nodeType="with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blinds(horizontal)">
                                      <p:cBhvr>
                                        <p:cTn id="75" dur="500"/>
                                        <p:tgtEl>
                                          <p:spTgt spid="54"/>
                                        </p:tgtEl>
                                      </p:cBhvr>
                                    </p:animEffect>
                                  </p:childTnLst>
                                </p:cTn>
                              </p:par>
                              <p:par>
                                <p:cTn id="76" presetID="3" presetClass="entr" presetSubtype="10" fill="hold" nodeType="with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blinds(horizontal)">
                                      <p:cBhvr>
                                        <p:cTn id="78" dur="500"/>
                                        <p:tgtEl>
                                          <p:spTgt spid="55"/>
                                        </p:tgtEl>
                                      </p:cBhvr>
                                    </p:animEffect>
                                  </p:childTnLst>
                                </p:cTn>
                              </p:par>
                              <p:par>
                                <p:cTn id="79" presetID="3" presetClass="entr" presetSubtype="10" fill="hold" nodeType="with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blinds(horizontal)">
                                      <p:cBhvr>
                                        <p:cTn id="81" dur="500"/>
                                        <p:tgtEl>
                                          <p:spTgt spid="56"/>
                                        </p:tgtEl>
                                      </p:cBhvr>
                                    </p:animEffect>
                                  </p:childTnLst>
                                </p:cTn>
                              </p:par>
                              <p:par>
                                <p:cTn id="82" presetID="3" presetClass="entr" presetSubtype="10" fill="hold" nodeType="with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blinds(horizontal)">
                                      <p:cBhvr>
                                        <p:cTn id="84" dur="500"/>
                                        <p:tgtEl>
                                          <p:spTgt spid="57"/>
                                        </p:tgtEl>
                                      </p:cBhvr>
                                    </p:animEffect>
                                  </p:childTnLst>
                                </p:cTn>
                              </p:par>
                              <p:par>
                                <p:cTn id="85" presetID="3" presetClass="entr" presetSubtype="10"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blinds(horizontal)">
                                      <p:cBhvr>
                                        <p:cTn id="87" dur="500"/>
                                        <p:tgtEl>
                                          <p:spTgt spid="58"/>
                                        </p:tgtEl>
                                      </p:cBhvr>
                                    </p:animEffect>
                                  </p:childTnLst>
                                </p:cTn>
                              </p:par>
                              <p:par>
                                <p:cTn id="88" presetID="3" presetClass="entr" presetSubtype="10" fill="hold"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blinds(horizontal)">
                                      <p:cBhvr>
                                        <p:cTn id="90" dur="500"/>
                                        <p:tgtEl>
                                          <p:spTgt spid="59"/>
                                        </p:tgtEl>
                                      </p:cBhvr>
                                    </p:animEffect>
                                  </p:childTnLst>
                                </p:cTn>
                              </p:par>
                              <p:par>
                                <p:cTn id="91" presetID="3" presetClass="entr" presetSubtype="10" fill="hold" nodeType="withEffect">
                                  <p:stCondLst>
                                    <p:cond delay="0"/>
                                  </p:stCondLst>
                                  <p:childTnLst>
                                    <p:set>
                                      <p:cBhvr>
                                        <p:cTn id="92" dur="1" fill="hold">
                                          <p:stCondLst>
                                            <p:cond delay="0"/>
                                          </p:stCondLst>
                                        </p:cTn>
                                        <p:tgtEl>
                                          <p:spTgt spid="60"/>
                                        </p:tgtEl>
                                        <p:attrNameLst>
                                          <p:attrName>style.visibility</p:attrName>
                                        </p:attrNameLst>
                                      </p:cBhvr>
                                      <p:to>
                                        <p:strVal val="visible"/>
                                      </p:to>
                                    </p:set>
                                    <p:animEffect transition="in" filter="blinds(horizontal)">
                                      <p:cBhvr>
                                        <p:cTn id="93" dur="500"/>
                                        <p:tgtEl>
                                          <p:spTgt spid="60"/>
                                        </p:tgtEl>
                                      </p:cBhvr>
                                    </p:animEffect>
                                  </p:childTnLst>
                                </p:cTn>
                              </p:par>
                              <p:par>
                                <p:cTn id="94" presetID="3" presetClass="entr" presetSubtype="10" fill="hold" nodeType="with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blinds(horizontal)">
                                      <p:cBhvr>
                                        <p:cTn id="96" dur="500"/>
                                        <p:tgtEl>
                                          <p:spTgt spid="61"/>
                                        </p:tgtEl>
                                      </p:cBhvr>
                                    </p:animEffect>
                                  </p:childTnLst>
                                </p:cTn>
                              </p:par>
                              <p:par>
                                <p:cTn id="97" presetID="3" presetClass="entr" presetSubtype="10" fill="hold" nodeType="with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blinds(horizontal)">
                                      <p:cBhvr>
                                        <p:cTn id="99" dur="500"/>
                                        <p:tgtEl>
                                          <p:spTgt spid="62"/>
                                        </p:tgtEl>
                                      </p:cBhvr>
                                    </p:animEffect>
                                  </p:childTnLst>
                                </p:cTn>
                              </p:par>
                              <p:par>
                                <p:cTn id="100" presetID="3" presetClass="entr" presetSubtype="10" fill="hold" nodeType="withEffect">
                                  <p:stCondLst>
                                    <p:cond delay="0"/>
                                  </p:stCondLst>
                                  <p:childTnLst>
                                    <p:set>
                                      <p:cBhvr>
                                        <p:cTn id="101" dur="1" fill="hold">
                                          <p:stCondLst>
                                            <p:cond delay="0"/>
                                          </p:stCondLst>
                                        </p:cTn>
                                        <p:tgtEl>
                                          <p:spTgt spid="63"/>
                                        </p:tgtEl>
                                        <p:attrNameLst>
                                          <p:attrName>style.visibility</p:attrName>
                                        </p:attrNameLst>
                                      </p:cBhvr>
                                      <p:to>
                                        <p:strVal val="visible"/>
                                      </p:to>
                                    </p:set>
                                    <p:animEffect transition="in" filter="blinds(horizontal)">
                                      <p:cBhvr>
                                        <p:cTn id="102" dur="500"/>
                                        <p:tgtEl>
                                          <p:spTgt spid="63"/>
                                        </p:tgtEl>
                                      </p:cBhvr>
                                    </p:animEffect>
                                  </p:childTnLst>
                                </p:cTn>
                              </p:par>
                              <p:par>
                                <p:cTn id="103" presetID="3" presetClass="entr" presetSubtype="10" fill="hold" nodeType="withEffect">
                                  <p:stCondLst>
                                    <p:cond delay="0"/>
                                  </p:stCondLst>
                                  <p:childTnLst>
                                    <p:set>
                                      <p:cBhvr>
                                        <p:cTn id="104" dur="1" fill="hold">
                                          <p:stCondLst>
                                            <p:cond delay="0"/>
                                          </p:stCondLst>
                                        </p:cTn>
                                        <p:tgtEl>
                                          <p:spTgt spid="64"/>
                                        </p:tgtEl>
                                        <p:attrNameLst>
                                          <p:attrName>style.visibility</p:attrName>
                                        </p:attrNameLst>
                                      </p:cBhvr>
                                      <p:to>
                                        <p:strVal val="visible"/>
                                      </p:to>
                                    </p:set>
                                    <p:animEffect transition="in" filter="blinds(horizontal)">
                                      <p:cBhvr>
                                        <p:cTn id="105" dur="500"/>
                                        <p:tgtEl>
                                          <p:spTgt spid="64"/>
                                        </p:tgtEl>
                                      </p:cBhvr>
                                    </p:animEffect>
                                  </p:childTnLst>
                                </p:cTn>
                              </p:par>
                              <p:par>
                                <p:cTn id="106" presetID="3" presetClass="entr" presetSubtype="10" fill="hold" nodeType="withEffect">
                                  <p:stCondLst>
                                    <p:cond delay="0"/>
                                  </p:stCondLst>
                                  <p:childTnLst>
                                    <p:set>
                                      <p:cBhvr>
                                        <p:cTn id="107" dur="1" fill="hold">
                                          <p:stCondLst>
                                            <p:cond delay="0"/>
                                          </p:stCondLst>
                                        </p:cTn>
                                        <p:tgtEl>
                                          <p:spTgt spid="65"/>
                                        </p:tgtEl>
                                        <p:attrNameLst>
                                          <p:attrName>style.visibility</p:attrName>
                                        </p:attrNameLst>
                                      </p:cBhvr>
                                      <p:to>
                                        <p:strVal val="visible"/>
                                      </p:to>
                                    </p:set>
                                    <p:animEffect transition="in" filter="blinds(horizontal)">
                                      <p:cBhvr>
                                        <p:cTn id="108" dur="500"/>
                                        <p:tgtEl>
                                          <p:spTgt spid="65"/>
                                        </p:tgtEl>
                                      </p:cBhvr>
                                    </p:animEffect>
                                  </p:childTnLst>
                                </p:cTn>
                              </p:par>
                              <p:par>
                                <p:cTn id="109" presetID="3" presetClass="entr" presetSubtype="10" fill="hold" nodeType="withEffect">
                                  <p:stCondLst>
                                    <p:cond delay="0"/>
                                  </p:stCondLst>
                                  <p:childTnLst>
                                    <p:set>
                                      <p:cBhvr>
                                        <p:cTn id="110" dur="1" fill="hold">
                                          <p:stCondLst>
                                            <p:cond delay="0"/>
                                          </p:stCondLst>
                                        </p:cTn>
                                        <p:tgtEl>
                                          <p:spTgt spid="66"/>
                                        </p:tgtEl>
                                        <p:attrNameLst>
                                          <p:attrName>style.visibility</p:attrName>
                                        </p:attrNameLst>
                                      </p:cBhvr>
                                      <p:to>
                                        <p:strVal val="visible"/>
                                      </p:to>
                                    </p:set>
                                    <p:animEffect transition="in" filter="blinds(horizontal)">
                                      <p:cBhvr>
                                        <p:cTn id="111" dur="500"/>
                                        <p:tgtEl>
                                          <p:spTgt spid="66"/>
                                        </p:tgtEl>
                                      </p:cBhvr>
                                    </p:animEffect>
                                  </p:childTnLst>
                                </p:cTn>
                              </p:par>
                              <p:par>
                                <p:cTn id="112" presetID="3" presetClass="entr" presetSubtype="10" fill="hold" nodeType="withEffect">
                                  <p:stCondLst>
                                    <p:cond delay="0"/>
                                  </p:stCondLst>
                                  <p:childTnLst>
                                    <p:set>
                                      <p:cBhvr>
                                        <p:cTn id="113" dur="1" fill="hold">
                                          <p:stCondLst>
                                            <p:cond delay="0"/>
                                          </p:stCondLst>
                                        </p:cTn>
                                        <p:tgtEl>
                                          <p:spTgt spid="67"/>
                                        </p:tgtEl>
                                        <p:attrNameLst>
                                          <p:attrName>style.visibility</p:attrName>
                                        </p:attrNameLst>
                                      </p:cBhvr>
                                      <p:to>
                                        <p:strVal val="visible"/>
                                      </p:to>
                                    </p:set>
                                    <p:animEffect transition="in" filter="blinds(horizontal)">
                                      <p:cBhvr>
                                        <p:cTn id="114" dur="500"/>
                                        <p:tgtEl>
                                          <p:spTgt spid="67"/>
                                        </p:tgtEl>
                                      </p:cBhvr>
                                    </p:animEffect>
                                  </p:childTnLst>
                                </p:cTn>
                              </p:par>
                              <p:par>
                                <p:cTn id="115" presetID="3" presetClass="entr" presetSubtype="10" fill="hold" nodeType="withEffect">
                                  <p:stCondLst>
                                    <p:cond delay="0"/>
                                  </p:stCondLst>
                                  <p:childTnLst>
                                    <p:set>
                                      <p:cBhvr>
                                        <p:cTn id="116" dur="1" fill="hold">
                                          <p:stCondLst>
                                            <p:cond delay="0"/>
                                          </p:stCondLst>
                                        </p:cTn>
                                        <p:tgtEl>
                                          <p:spTgt spid="68"/>
                                        </p:tgtEl>
                                        <p:attrNameLst>
                                          <p:attrName>style.visibility</p:attrName>
                                        </p:attrNameLst>
                                      </p:cBhvr>
                                      <p:to>
                                        <p:strVal val="visible"/>
                                      </p:to>
                                    </p:set>
                                    <p:animEffect transition="in" filter="blinds(horizontal)">
                                      <p:cBhvr>
                                        <p:cTn id="117" dur="500"/>
                                        <p:tgtEl>
                                          <p:spTgt spid="68"/>
                                        </p:tgtEl>
                                      </p:cBhvr>
                                    </p:animEffect>
                                  </p:childTnLst>
                                </p:cTn>
                              </p:par>
                              <p:par>
                                <p:cTn id="118" presetID="3" presetClass="entr" presetSubtype="10" fill="hold" grpId="0" nodeType="withEffect">
                                  <p:stCondLst>
                                    <p:cond delay="0"/>
                                  </p:stCondLst>
                                  <p:childTnLst>
                                    <p:set>
                                      <p:cBhvr>
                                        <p:cTn id="119" dur="1" fill="hold">
                                          <p:stCondLst>
                                            <p:cond delay="0"/>
                                          </p:stCondLst>
                                        </p:cTn>
                                        <p:tgtEl>
                                          <p:spTgt spid="89"/>
                                        </p:tgtEl>
                                        <p:attrNameLst>
                                          <p:attrName>style.visibility</p:attrName>
                                        </p:attrNameLst>
                                      </p:cBhvr>
                                      <p:to>
                                        <p:strVal val="visible"/>
                                      </p:to>
                                    </p:set>
                                    <p:animEffect transition="in" filter="blinds(horizontal)">
                                      <p:cBhvr>
                                        <p:cTn id="120" dur="500"/>
                                        <p:tgtEl>
                                          <p:spTgt spid="89"/>
                                        </p:tgtEl>
                                      </p:cBhvr>
                                    </p:animEffect>
                                  </p:childTnLst>
                                </p:cTn>
                              </p:par>
                              <p:par>
                                <p:cTn id="121" presetID="3" presetClass="entr" presetSubtype="10" fill="hold" grpId="0" nodeType="withEffect">
                                  <p:stCondLst>
                                    <p:cond delay="0"/>
                                  </p:stCondLst>
                                  <p:childTnLst>
                                    <p:set>
                                      <p:cBhvr>
                                        <p:cTn id="122" dur="1" fill="hold">
                                          <p:stCondLst>
                                            <p:cond delay="0"/>
                                          </p:stCondLst>
                                        </p:cTn>
                                        <p:tgtEl>
                                          <p:spTgt spid="90"/>
                                        </p:tgtEl>
                                        <p:attrNameLst>
                                          <p:attrName>style.visibility</p:attrName>
                                        </p:attrNameLst>
                                      </p:cBhvr>
                                      <p:to>
                                        <p:strVal val="visible"/>
                                      </p:to>
                                    </p:set>
                                    <p:animEffect transition="in" filter="blinds(horizontal)">
                                      <p:cBhvr>
                                        <p:cTn id="123" dur="500"/>
                                        <p:tgtEl>
                                          <p:spTgt spid="90"/>
                                        </p:tgtEl>
                                      </p:cBhvr>
                                    </p:animEffect>
                                  </p:childTnLst>
                                </p:cTn>
                              </p:par>
                            </p:childTnLst>
                          </p:cTn>
                        </p:par>
                        <p:par>
                          <p:cTn id="124" fill="hold">
                            <p:stCondLst>
                              <p:cond delay="4500"/>
                            </p:stCondLst>
                            <p:childTnLst>
                              <p:par>
                                <p:cTn id="125" presetID="3" presetClass="entr" presetSubtype="10" fill="hold" nodeType="afterEffect">
                                  <p:stCondLst>
                                    <p:cond delay="0"/>
                                  </p:stCondLst>
                                  <p:childTnLst>
                                    <p:set>
                                      <p:cBhvr>
                                        <p:cTn id="126" dur="1" fill="hold">
                                          <p:stCondLst>
                                            <p:cond delay="0"/>
                                          </p:stCondLst>
                                        </p:cTn>
                                        <p:tgtEl>
                                          <p:spTgt spid="31"/>
                                        </p:tgtEl>
                                        <p:attrNameLst>
                                          <p:attrName>style.visibility</p:attrName>
                                        </p:attrNameLst>
                                      </p:cBhvr>
                                      <p:to>
                                        <p:strVal val="visible"/>
                                      </p:to>
                                    </p:set>
                                    <p:animEffect transition="in" filter="blinds(horizontal)">
                                      <p:cBhvr>
                                        <p:cTn id="127" dur="500"/>
                                        <p:tgtEl>
                                          <p:spTgt spid="31"/>
                                        </p:tgtEl>
                                      </p:cBhvr>
                                    </p:animEffect>
                                  </p:childTnLst>
                                </p:cTn>
                              </p:par>
                              <p:par>
                                <p:cTn id="128" presetID="3" presetClass="entr" presetSubtype="10" fill="hold" nodeType="withEffect">
                                  <p:stCondLst>
                                    <p:cond delay="0"/>
                                  </p:stCondLst>
                                  <p:childTnLst>
                                    <p:set>
                                      <p:cBhvr>
                                        <p:cTn id="129" dur="1" fill="hold">
                                          <p:stCondLst>
                                            <p:cond delay="0"/>
                                          </p:stCondLst>
                                        </p:cTn>
                                        <p:tgtEl>
                                          <p:spTgt spid="32"/>
                                        </p:tgtEl>
                                        <p:attrNameLst>
                                          <p:attrName>style.visibility</p:attrName>
                                        </p:attrNameLst>
                                      </p:cBhvr>
                                      <p:to>
                                        <p:strVal val="visible"/>
                                      </p:to>
                                    </p:set>
                                    <p:animEffect transition="in" filter="blinds(horizontal)">
                                      <p:cBhvr>
                                        <p:cTn id="130" dur="500"/>
                                        <p:tgtEl>
                                          <p:spTgt spid="32"/>
                                        </p:tgtEl>
                                      </p:cBhvr>
                                    </p:animEffect>
                                  </p:childTnLst>
                                </p:cTn>
                              </p:par>
                              <p:par>
                                <p:cTn id="131" presetID="3" presetClass="entr" presetSubtype="10" fill="hold" nodeType="withEffect">
                                  <p:stCondLst>
                                    <p:cond delay="0"/>
                                  </p:stCondLst>
                                  <p:childTnLst>
                                    <p:set>
                                      <p:cBhvr>
                                        <p:cTn id="132" dur="1" fill="hold">
                                          <p:stCondLst>
                                            <p:cond delay="0"/>
                                          </p:stCondLst>
                                        </p:cTn>
                                        <p:tgtEl>
                                          <p:spTgt spid="33"/>
                                        </p:tgtEl>
                                        <p:attrNameLst>
                                          <p:attrName>style.visibility</p:attrName>
                                        </p:attrNameLst>
                                      </p:cBhvr>
                                      <p:to>
                                        <p:strVal val="visible"/>
                                      </p:to>
                                    </p:set>
                                    <p:animEffect transition="in" filter="blinds(horizontal)">
                                      <p:cBhvr>
                                        <p:cTn id="133" dur="500"/>
                                        <p:tgtEl>
                                          <p:spTgt spid="33"/>
                                        </p:tgtEl>
                                      </p:cBhvr>
                                    </p:animEffect>
                                  </p:childTnLst>
                                </p:cTn>
                              </p:par>
                              <p:par>
                                <p:cTn id="134" presetID="3" presetClass="entr" presetSubtype="10" fill="hold" nodeType="withEffect">
                                  <p:stCondLst>
                                    <p:cond delay="0"/>
                                  </p:stCondLst>
                                  <p:childTnLst>
                                    <p:set>
                                      <p:cBhvr>
                                        <p:cTn id="135" dur="1" fill="hold">
                                          <p:stCondLst>
                                            <p:cond delay="0"/>
                                          </p:stCondLst>
                                        </p:cTn>
                                        <p:tgtEl>
                                          <p:spTgt spid="34"/>
                                        </p:tgtEl>
                                        <p:attrNameLst>
                                          <p:attrName>style.visibility</p:attrName>
                                        </p:attrNameLst>
                                      </p:cBhvr>
                                      <p:to>
                                        <p:strVal val="visible"/>
                                      </p:to>
                                    </p:set>
                                    <p:animEffect transition="in" filter="blinds(horizontal)">
                                      <p:cBhvr>
                                        <p:cTn id="136" dur="500"/>
                                        <p:tgtEl>
                                          <p:spTgt spid="34"/>
                                        </p:tgtEl>
                                      </p:cBhvr>
                                    </p:animEffect>
                                  </p:childTnLst>
                                </p:cTn>
                              </p:par>
                              <p:par>
                                <p:cTn id="137" presetID="3" presetClass="entr" presetSubtype="10" fill="hold" nodeType="withEffect">
                                  <p:stCondLst>
                                    <p:cond delay="0"/>
                                  </p:stCondLst>
                                  <p:childTnLst>
                                    <p:set>
                                      <p:cBhvr>
                                        <p:cTn id="138" dur="1" fill="hold">
                                          <p:stCondLst>
                                            <p:cond delay="0"/>
                                          </p:stCondLst>
                                        </p:cTn>
                                        <p:tgtEl>
                                          <p:spTgt spid="35"/>
                                        </p:tgtEl>
                                        <p:attrNameLst>
                                          <p:attrName>style.visibility</p:attrName>
                                        </p:attrNameLst>
                                      </p:cBhvr>
                                      <p:to>
                                        <p:strVal val="visible"/>
                                      </p:to>
                                    </p:set>
                                    <p:animEffect transition="in" filter="blinds(horizontal)">
                                      <p:cBhvr>
                                        <p:cTn id="139" dur="500"/>
                                        <p:tgtEl>
                                          <p:spTgt spid="35"/>
                                        </p:tgtEl>
                                      </p:cBhvr>
                                    </p:animEffect>
                                  </p:childTnLst>
                                </p:cTn>
                              </p:par>
                              <p:par>
                                <p:cTn id="140" presetID="3" presetClass="entr" presetSubtype="10" fill="hold" nodeType="withEffect">
                                  <p:stCondLst>
                                    <p:cond delay="0"/>
                                  </p:stCondLst>
                                  <p:childTnLst>
                                    <p:set>
                                      <p:cBhvr>
                                        <p:cTn id="141" dur="1" fill="hold">
                                          <p:stCondLst>
                                            <p:cond delay="0"/>
                                          </p:stCondLst>
                                        </p:cTn>
                                        <p:tgtEl>
                                          <p:spTgt spid="36"/>
                                        </p:tgtEl>
                                        <p:attrNameLst>
                                          <p:attrName>style.visibility</p:attrName>
                                        </p:attrNameLst>
                                      </p:cBhvr>
                                      <p:to>
                                        <p:strVal val="visible"/>
                                      </p:to>
                                    </p:set>
                                    <p:animEffect transition="in" filter="blinds(horizontal)">
                                      <p:cBhvr>
                                        <p:cTn id="142" dur="500"/>
                                        <p:tgtEl>
                                          <p:spTgt spid="36"/>
                                        </p:tgtEl>
                                      </p:cBhvr>
                                    </p:animEffect>
                                  </p:childTnLst>
                                </p:cTn>
                              </p:par>
                              <p:par>
                                <p:cTn id="143" presetID="3" presetClass="entr" presetSubtype="10" fill="hold" grpId="0" nodeType="with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blinds(horizontal)">
                                      <p:cBhvr>
                                        <p:cTn id="145" dur="500"/>
                                        <p:tgtEl>
                                          <p:spTgt spid="37"/>
                                        </p:tgtEl>
                                      </p:cBhvr>
                                    </p:animEffect>
                                  </p:childTnLst>
                                </p:cTn>
                              </p:par>
                              <p:par>
                                <p:cTn id="146" presetID="3" presetClass="entr" presetSubtype="10" fill="hold" grpId="0" nodeType="withEffect">
                                  <p:stCondLst>
                                    <p:cond delay="0"/>
                                  </p:stCondLst>
                                  <p:childTnLst>
                                    <p:set>
                                      <p:cBhvr>
                                        <p:cTn id="147" dur="1" fill="hold">
                                          <p:stCondLst>
                                            <p:cond delay="0"/>
                                          </p:stCondLst>
                                        </p:cTn>
                                        <p:tgtEl>
                                          <p:spTgt spid="38"/>
                                        </p:tgtEl>
                                        <p:attrNameLst>
                                          <p:attrName>style.visibility</p:attrName>
                                        </p:attrNameLst>
                                      </p:cBhvr>
                                      <p:to>
                                        <p:strVal val="visible"/>
                                      </p:to>
                                    </p:set>
                                    <p:animEffect transition="in" filter="blinds(horizontal)">
                                      <p:cBhvr>
                                        <p:cTn id="148" dur="500"/>
                                        <p:tgtEl>
                                          <p:spTgt spid="38"/>
                                        </p:tgtEl>
                                      </p:cBhvr>
                                    </p:animEffect>
                                  </p:childTnLst>
                                </p:cTn>
                              </p:par>
                              <p:par>
                                <p:cTn id="149" presetID="3" presetClass="entr" presetSubtype="10" fill="hold" grpId="0" nodeType="withEffect">
                                  <p:stCondLst>
                                    <p:cond delay="0"/>
                                  </p:stCondLst>
                                  <p:childTnLst>
                                    <p:set>
                                      <p:cBhvr>
                                        <p:cTn id="150" dur="1" fill="hold">
                                          <p:stCondLst>
                                            <p:cond delay="0"/>
                                          </p:stCondLst>
                                        </p:cTn>
                                        <p:tgtEl>
                                          <p:spTgt spid="39"/>
                                        </p:tgtEl>
                                        <p:attrNameLst>
                                          <p:attrName>style.visibility</p:attrName>
                                        </p:attrNameLst>
                                      </p:cBhvr>
                                      <p:to>
                                        <p:strVal val="visible"/>
                                      </p:to>
                                    </p:set>
                                    <p:animEffect transition="in" filter="blinds(horizontal)">
                                      <p:cBhvr>
                                        <p:cTn id="151" dur="500"/>
                                        <p:tgtEl>
                                          <p:spTgt spid="39"/>
                                        </p:tgtEl>
                                      </p:cBhvr>
                                    </p:animEffect>
                                  </p:childTnLst>
                                </p:cTn>
                              </p:par>
                              <p:par>
                                <p:cTn id="152" presetID="3" presetClass="entr" presetSubtype="10" fill="hold" grpId="0" nodeType="withEffect">
                                  <p:stCondLst>
                                    <p:cond delay="0"/>
                                  </p:stCondLst>
                                  <p:childTnLst>
                                    <p:set>
                                      <p:cBhvr>
                                        <p:cTn id="153" dur="1" fill="hold">
                                          <p:stCondLst>
                                            <p:cond delay="0"/>
                                          </p:stCondLst>
                                        </p:cTn>
                                        <p:tgtEl>
                                          <p:spTgt spid="40"/>
                                        </p:tgtEl>
                                        <p:attrNameLst>
                                          <p:attrName>style.visibility</p:attrName>
                                        </p:attrNameLst>
                                      </p:cBhvr>
                                      <p:to>
                                        <p:strVal val="visible"/>
                                      </p:to>
                                    </p:set>
                                    <p:animEffect transition="in" filter="blinds(horizontal)">
                                      <p:cBhvr>
                                        <p:cTn id="154" dur="500"/>
                                        <p:tgtEl>
                                          <p:spTgt spid="40"/>
                                        </p:tgtEl>
                                      </p:cBhvr>
                                    </p:animEffect>
                                  </p:childTnLst>
                                </p:cTn>
                              </p:par>
                              <p:par>
                                <p:cTn id="155" presetID="3" presetClass="entr" presetSubtype="10" fill="hold" grpId="0" nodeType="withEffect">
                                  <p:stCondLst>
                                    <p:cond delay="0"/>
                                  </p:stCondLst>
                                  <p:childTnLst>
                                    <p:set>
                                      <p:cBhvr>
                                        <p:cTn id="156" dur="1" fill="hold">
                                          <p:stCondLst>
                                            <p:cond delay="0"/>
                                          </p:stCondLst>
                                        </p:cTn>
                                        <p:tgtEl>
                                          <p:spTgt spid="41"/>
                                        </p:tgtEl>
                                        <p:attrNameLst>
                                          <p:attrName>style.visibility</p:attrName>
                                        </p:attrNameLst>
                                      </p:cBhvr>
                                      <p:to>
                                        <p:strVal val="visible"/>
                                      </p:to>
                                    </p:set>
                                    <p:animEffect transition="in" filter="blinds(horizontal)">
                                      <p:cBhvr>
                                        <p:cTn id="157" dur="500"/>
                                        <p:tgtEl>
                                          <p:spTgt spid="41"/>
                                        </p:tgtEl>
                                      </p:cBhvr>
                                    </p:animEffect>
                                  </p:childTnLst>
                                </p:cTn>
                              </p:par>
                              <p:par>
                                <p:cTn id="158" presetID="3" presetClass="entr" presetSubtype="10" fill="hold" grpId="0" nodeType="withEffect">
                                  <p:stCondLst>
                                    <p:cond delay="0"/>
                                  </p:stCondLst>
                                  <p:childTnLst>
                                    <p:set>
                                      <p:cBhvr>
                                        <p:cTn id="159" dur="1" fill="hold">
                                          <p:stCondLst>
                                            <p:cond delay="0"/>
                                          </p:stCondLst>
                                        </p:cTn>
                                        <p:tgtEl>
                                          <p:spTgt spid="52"/>
                                        </p:tgtEl>
                                        <p:attrNameLst>
                                          <p:attrName>style.visibility</p:attrName>
                                        </p:attrNameLst>
                                      </p:cBhvr>
                                      <p:to>
                                        <p:strVal val="visible"/>
                                      </p:to>
                                    </p:set>
                                    <p:animEffect transition="in" filter="blinds(horizontal)">
                                      <p:cBhvr>
                                        <p:cTn id="160" dur="500"/>
                                        <p:tgtEl>
                                          <p:spTgt spid="52"/>
                                        </p:tgtEl>
                                      </p:cBhvr>
                                    </p:animEffect>
                                  </p:childTnLst>
                                </p:cTn>
                              </p:par>
                            </p:childTnLst>
                          </p:cTn>
                        </p:par>
                        <p:par>
                          <p:cTn id="161" fill="hold">
                            <p:stCondLst>
                              <p:cond delay="5000"/>
                            </p:stCondLst>
                            <p:childTnLst>
                              <p:par>
                                <p:cTn id="162" presetID="3" presetClass="entr" presetSubtype="10" fill="hold" nodeType="afterEffect">
                                  <p:stCondLst>
                                    <p:cond delay="0"/>
                                  </p:stCondLst>
                                  <p:childTnLst>
                                    <p:set>
                                      <p:cBhvr>
                                        <p:cTn id="163" dur="1" fill="hold">
                                          <p:stCondLst>
                                            <p:cond delay="0"/>
                                          </p:stCondLst>
                                        </p:cTn>
                                        <p:tgtEl>
                                          <p:spTgt spid="69"/>
                                        </p:tgtEl>
                                        <p:attrNameLst>
                                          <p:attrName>style.visibility</p:attrName>
                                        </p:attrNameLst>
                                      </p:cBhvr>
                                      <p:to>
                                        <p:strVal val="visible"/>
                                      </p:to>
                                    </p:set>
                                    <p:animEffect transition="in" filter="blinds(horizontal)">
                                      <p:cBhvr>
                                        <p:cTn id="164" dur="500"/>
                                        <p:tgtEl>
                                          <p:spTgt spid="69"/>
                                        </p:tgtEl>
                                      </p:cBhvr>
                                    </p:animEffect>
                                  </p:childTnLst>
                                </p:cTn>
                              </p:par>
                              <p:par>
                                <p:cTn id="165" presetID="3" presetClass="entr" presetSubtype="10" fill="hold" nodeType="withEffect">
                                  <p:stCondLst>
                                    <p:cond delay="0"/>
                                  </p:stCondLst>
                                  <p:childTnLst>
                                    <p:set>
                                      <p:cBhvr>
                                        <p:cTn id="166" dur="1" fill="hold">
                                          <p:stCondLst>
                                            <p:cond delay="0"/>
                                          </p:stCondLst>
                                        </p:cTn>
                                        <p:tgtEl>
                                          <p:spTgt spid="70"/>
                                        </p:tgtEl>
                                        <p:attrNameLst>
                                          <p:attrName>style.visibility</p:attrName>
                                        </p:attrNameLst>
                                      </p:cBhvr>
                                      <p:to>
                                        <p:strVal val="visible"/>
                                      </p:to>
                                    </p:set>
                                    <p:animEffect transition="in" filter="blinds(horizontal)">
                                      <p:cBhvr>
                                        <p:cTn id="167" dur="500"/>
                                        <p:tgtEl>
                                          <p:spTgt spid="70"/>
                                        </p:tgtEl>
                                      </p:cBhvr>
                                    </p:animEffect>
                                  </p:childTnLst>
                                </p:cTn>
                              </p:par>
                              <p:par>
                                <p:cTn id="168" presetID="3" presetClass="entr" presetSubtype="10" fill="hold" nodeType="withEffect">
                                  <p:stCondLst>
                                    <p:cond delay="0"/>
                                  </p:stCondLst>
                                  <p:childTnLst>
                                    <p:set>
                                      <p:cBhvr>
                                        <p:cTn id="169" dur="1" fill="hold">
                                          <p:stCondLst>
                                            <p:cond delay="0"/>
                                          </p:stCondLst>
                                        </p:cTn>
                                        <p:tgtEl>
                                          <p:spTgt spid="91"/>
                                        </p:tgtEl>
                                        <p:attrNameLst>
                                          <p:attrName>style.visibility</p:attrName>
                                        </p:attrNameLst>
                                      </p:cBhvr>
                                      <p:to>
                                        <p:strVal val="visible"/>
                                      </p:to>
                                    </p:set>
                                    <p:animEffect transition="in" filter="blinds(horizontal)">
                                      <p:cBhvr>
                                        <p:cTn id="170" dur="500"/>
                                        <p:tgtEl>
                                          <p:spTgt spid="91"/>
                                        </p:tgtEl>
                                      </p:cBhvr>
                                    </p:animEffect>
                                  </p:childTnLst>
                                </p:cTn>
                              </p:par>
                              <p:par>
                                <p:cTn id="171" presetID="3" presetClass="entr" presetSubtype="10" fill="hold" nodeType="withEffect">
                                  <p:stCondLst>
                                    <p:cond delay="0"/>
                                  </p:stCondLst>
                                  <p:childTnLst>
                                    <p:set>
                                      <p:cBhvr>
                                        <p:cTn id="172" dur="1" fill="hold">
                                          <p:stCondLst>
                                            <p:cond delay="0"/>
                                          </p:stCondLst>
                                        </p:cTn>
                                        <p:tgtEl>
                                          <p:spTgt spid="92"/>
                                        </p:tgtEl>
                                        <p:attrNameLst>
                                          <p:attrName>style.visibility</p:attrName>
                                        </p:attrNameLst>
                                      </p:cBhvr>
                                      <p:to>
                                        <p:strVal val="visible"/>
                                      </p:to>
                                    </p:set>
                                    <p:animEffect transition="in" filter="blinds(horizontal)">
                                      <p:cBhvr>
                                        <p:cTn id="173" dur="500"/>
                                        <p:tgtEl>
                                          <p:spTgt spid="92"/>
                                        </p:tgtEl>
                                      </p:cBhvr>
                                    </p:animEffect>
                                  </p:childTnLst>
                                </p:cTn>
                              </p:par>
                              <p:par>
                                <p:cTn id="174" presetID="3" presetClass="entr" presetSubtype="10" fill="hold" nodeType="withEffect">
                                  <p:stCondLst>
                                    <p:cond delay="0"/>
                                  </p:stCondLst>
                                  <p:childTnLst>
                                    <p:set>
                                      <p:cBhvr>
                                        <p:cTn id="175" dur="1" fill="hold">
                                          <p:stCondLst>
                                            <p:cond delay="0"/>
                                          </p:stCondLst>
                                        </p:cTn>
                                        <p:tgtEl>
                                          <p:spTgt spid="93"/>
                                        </p:tgtEl>
                                        <p:attrNameLst>
                                          <p:attrName>style.visibility</p:attrName>
                                        </p:attrNameLst>
                                      </p:cBhvr>
                                      <p:to>
                                        <p:strVal val="visible"/>
                                      </p:to>
                                    </p:set>
                                    <p:animEffect transition="in" filter="blinds(horizontal)">
                                      <p:cBhvr>
                                        <p:cTn id="176" dur="500"/>
                                        <p:tgtEl>
                                          <p:spTgt spid="93"/>
                                        </p:tgtEl>
                                      </p:cBhvr>
                                    </p:animEffect>
                                  </p:childTnLst>
                                </p:cTn>
                              </p:par>
                              <p:par>
                                <p:cTn id="177" presetID="3" presetClass="entr" presetSubtype="10" fill="hold" nodeType="withEffect">
                                  <p:stCondLst>
                                    <p:cond delay="0"/>
                                  </p:stCondLst>
                                  <p:childTnLst>
                                    <p:set>
                                      <p:cBhvr>
                                        <p:cTn id="178" dur="1" fill="hold">
                                          <p:stCondLst>
                                            <p:cond delay="0"/>
                                          </p:stCondLst>
                                        </p:cTn>
                                        <p:tgtEl>
                                          <p:spTgt spid="94"/>
                                        </p:tgtEl>
                                        <p:attrNameLst>
                                          <p:attrName>style.visibility</p:attrName>
                                        </p:attrNameLst>
                                      </p:cBhvr>
                                      <p:to>
                                        <p:strVal val="visible"/>
                                      </p:to>
                                    </p:set>
                                    <p:animEffect transition="in" filter="blinds(horizontal)">
                                      <p:cBhvr>
                                        <p:cTn id="179" dur="500"/>
                                        <p:tgtEl>
                                          <p:spTgt spid="94"/>
                                        </p:tgtEl>
                                      </p:cBhvr>
                                    </p:animEffect>
                                  </p:childTnLst>
                                </p:cTn>
                              </p:par>
                              <p:par>
                                <p:cTn id="180" presetID="3" presetClass="entr" presetSubtype="10" fill="hold" nodeType="withEffect">
                                  <p:stCondLst>
                                    <p:cond delay="0"/>
                                  </p:stCondLst>
                                  <p:childTnLst>
                                    <p:set>
                                      <p:cBhvr>
                                        <p:cTn id="181" dur="1" fill="hold">
                                          <p:stCondLst>
                                            <p:cond delay="0"/>
                                          </p:stCondLst>
                                        </p:cTn>
                                        <p:tgtEl>
                                          <p:spTgt spid="95"/>
                                        </p:tgtEl>
                                        <p:attrNameLst>
                                          <p:attrName>style.visibility</p:attrName>
                                        </p:attrNameLst>
                                      </p:cBhvr>
                                      <p:to>
                                        <p:strVal val="visible"/>
                                      </p:to>
                                    </p:set>
                                    <p:animEffect transition="in" filter="blinds(horizontal)">
                                      <p:cBhvr>
                                        <p:cTn id="182" dur="500"/>
                                        <p:tgtEl>
                                          <p:spTgt spid="95"/>
                                        </p:tgtEl>
                                      </p:cBhvr>
                                    </p:animEffect>
                                  </p:childTnLst>
                                </p:cTn>
                              </p:par>
                              <p:par>
                                <p:cTn id="183" presetID="3" presetClass="entr" presetSubtype="10" fill="hold" nodeType="withEffect">
                                  <p:stCondLst>
                                    <p:cond delay="0"/>
                                  </p:stCondLst>
                                  <p:childTnLst>
                                    <p:set>
                                      <p:cBhvr>
                                        <p:cTn id="184" dur="1" fill="hold">
                                          <p:stCondLst>
                                            <p:cond delay="0"/>
                                          </p:stCondLst>
                                        </p:cTn>
                                        <p:tgtEl>
                                          <p:spTgt spid="96"/>
                                        </p:tgtEl>
                                        <p:attrNameLst>
                                          <p:attrName>style.visibility</p:attrName>
                                        </p:attrNameLst>
                                      </p:cBhvr>
                                      <p:to>
                                        <p:strVal val="visible"/>
                                      </p:to>
                                    </p:set>
                                    <p:animEffect transition="in" filter="blinds(horizontal)">
                                      <p:cBhvr>
                                        <p:cTn id="185" dur="500"/>
                                        <p:tgtEl>
                                          <p:spTgt spid="96"/>
                                        </p:tgtEl>
                                      </p:cBhvr>
                                    </p:animEffect>
                                  </p:childTnLst>
                                </p:cTn>
                              </p:par>
                              <p:par>
                                <p:cTn id="186" presetID="3" presetClass="entr" presetSubtype="10" fill="hold" nodeType="withEffect">
                                  <p:stCondLst>
                                    <p:cond delay="0"/>
                                  </p:stCondLst>
                                  <p:childTnLst>
                                    <p:set>
                                      <p:cBhvr>
                                        <p:cTn id="187" dur="1" fill="hold">
                                          <p:stCondLst>
                                            <p:cond delay="0"/>
                                          </p:stCondLst>
                                        </p:cTn>
                                        <p:tgtEl>
                                          <p:spTgt spid="97"/>
                                        </p:tgtEl>
                                        <p:attrNameLst>
                                          <p:attrName>style.visibility</p:attrName>
                                        </p:attrNameLst>
                                      </p:cBhvr>
                                      <p:to>
                                        <p:strVal val="visible"/>
                                      </p:to>
                                    </p:set>
                                    <p:animEffect transition="in" filter="blinds(horizontal)">
                                      <p:cBhvr>
                                        <p:cTn id="188" dur="500"/>
                                        <p:tgtEl>
                                          <p:spTgt spid="97"/>
                                        </p:tgtEl>
                                      </p:cBhvr>
                                    </p:animEffect>
                                  </p:childTnLst>
                                </p:cTn>
                              </p:par>
                              <p:par>
                                <p:cTn id="189" presetID="3" presetClass="entr" presetSubtype="10" fill="hold" nodeType="withEffect">
                                  <p:stCondLst>
                                    <p:cond delay="0"/>
                                  </p:stCondLst>
                                  <p:childTnLst>
                                    <p:set>
                                      <p:cBhvr>
                                        <p:cTn id="190" dur="1" fill="hold">
                                          <p:stCondLst>
                                            <p:cond delay="0"/>
                                          </p:stCondLst>
                                        </p:cTn>
                                        <p:tgtEl>
                                          <p:spTgt spid="98"/>
                                        </p:tgtEl>
                                        <p:attrNameLst>
                                          <p:attrName>style.visibility</p:attrName>
                                        </p:attrNameLst>
                                      </p:cBhvr>
                                      <p:to>
                                        <p:strVal val="visible"/>
                                      </p:to>
                                    </p:set>
                                    <p:animEffect transition="in" filter="blinds(horizontal)">
                                      <p:cBhvr>
                                        <p:cTn id="191" dur="500"/>
                                        <p:tgtEl>
                                          <p:spTgt spid="98"/>
                                        </p:tgtEl>
                                      </p:cBhvr>
                                    </p:animEffect>
                                  </p:childTnLst>
                                </p:cTn>
                              </p:par>
                              <p:par>
                                <p:cTn id="192" presetID="3" presetClass="entr" presetSubtype="10" fill="hold" nodeType="withEffect">
                                  <p:stCondLst>
                                    <p:cond delay="0"/>
                                  </p:stCondLst>
                                  <p:childTnLst>
                                    <p:set>
                                      <p:cBhvr>
                                        <p:cTn id="193" dur="1" fill="hold">
                                          <p:stCondLst>
                                            <p:cond delay="0"/>
                                          </p:stCondLst>
                                        </p:cTn>
                                        <p:tgtEl>
                                          <p:spTgt spid="99"/>
                                        </p:tgtEl>
                                        <p:attrNameLst>
                                          <p:attrName>style.visibility</p:attrName>
                                        </p:attrNameLst>
                                      </p:cBhvr>
                                      <p:to>
                                        <p:strVal val="visible"/>
                                      </p:to>
                                    </p:set>
                                    <p:animEffect transition="in" filter="blinds(horizontal)">
                                      <p:cBhvr>
                                        <p:cTn id="194" dur="500"/>
                                        <p:tgtEl>
                                          <p:spTgt spid="99"/>
                                        </p:tgtEl>
                                      </p:cBhvr>
                                    </p:animEffect>
                                  </p:childTnLst>
                                </p:cTn>
                              </p:par>
                              <p:par>
                                <p:cTn id="195" presetID="3" presetClass="entr" presetSubtype="10" fill="hold" nodeType="withEffect">
                                  <p:stCondLst>
                                    <p:cond delay="0"/>
                                  </p:stCondLst>
                                  <p:childTnLst>
                                    <p:set>
                                      <p:cBhvr>
                                        <p:cTn id="196" dur="1" fill="hold">
                                          <p:stCondLst>
                                            <p:cond delay="0"/>
                                          </p:stCondLst>
                                        </p:cTn>
                                        <p:tgtEl>
                                          <p:spTgt spid="100"/>
                                        </p:tgtEl>
                                        <p:attrNameLst>
                                          <p:attrName>style.visibility</p:attrName>
                                        </p:attrNameLst>
                                      </p:cBhvr>
                                      <p:to>
                                        <p:strVal val="visible"/>
                                      </p:to>
                                    </p:set>
                                    <p:animEffect transition="in" filter="blinds(horizontal)">
                                      <p:cBhvr>
                                        <p:cTn id="197" dur="500"/>
                                        <p:tgtEl>
                                          <p:spTgt spid="100"/>
                                        </p:tgtEl>
                                      </p:cBhvr>
                                    </p:animEffect>
                                  </p:childTnLst>
                                </p:cTn>
                              </p:par>
                            </p:childTnLst>
                          </p:cTn>
                        </p:par>
                        <p:par>
                          <p:cTn id="198" fill="hold">
                            <p:stCondLst>
                              <p:cond delay="5500"/>
                            </p:stCondLst>
                            <p:childTnLst>
                              <p:par>
                                <p:cTn id="199" presetID="3" presetClass="entr" presetSubtype="10" fill="hold" grpId="0" nodeType="afterEffect">
                                  <p:stCondLst>
                                    <p:cond delay="0"/>
                                  </p:stCondLst>
                                  <p:childTnLst>
                                    <p:set>
                                      <p:cBhvr>
                                        <p:cTn id="200" dur="1" fill="hold">
                                          <p:stCondLst>
                                            <p:cond delay="0"/>
                                          </p:stCondLst>
                                        </p:cTn>
                                        <p:tgtEl>
                                          <p:spTgt spid="13"/>
                                        </p:tgtEl>
                                        <p:attrNameLst>
                                          <p:attrName>style.visibility</p:attrName>
                                        </p:attrNameLst>
                                      </p:cBhvr>
                                      <p:to>
                                        <p:strVal val="visible"/>
                                      </p:to>
                                    </p:set>
                                    <p:animEffect transition="in" filter="blinds(horizontal)">
                                      <p:cBhvr>
                                        <p:cTn id="201" dur="500"/>
                                        <p:tgtEl>
                                          <p:spTgt spid="13"/>
                                        </p:tgtEl>
                                      </p:cBhvr>
                                    </p:animEffect>
                                  </p:childTnLst>
                                </p:cTn>
                              </p:par>
                              <p:par>
                                <p:cTn id="202" presetID="3" presetClass="entr" presetSubtype="10" fill="hold" nodeType="withEffect">
                                  <p:stCondLst>
                                    <p:cond delay="0"/>
                                  </p:stCondLst>
                                  <p:childTnLst>
                                    <p:set>
                                      <p:cBhvr>
                                        <p:cTn id="203" dur="1" fill="hold">
                                          <p:stCondLst>
                                            <p:cond delay="0"/>
                                          </p:stCondLst>
                                        </p:cTn>
                                        <p:tgtEl>
                                          <p:spTgt spid="19"/>
                                        </p:tgtEl>
                                        <p:attrNameLst>
                                          <p:attrName>style.visibility</p:attrName>
                                        </p:attrNameLst>
                                      </p:cBhvr>
                                      <p:to>
                                        <p:strVal val="visible"/>
                                      </p:to>
                                    </p:set>
                                    <p:animEffect transition="in" filter="blinds(horizontal)">
                                      <p:cBhvr>
                                        <p:cTn id="204" dur="500"/>
                                        <p:tgtEl>
                                          <p:spTgt spid="19"/>
                                        </p:tgtEl>
                                      </p:cBhvr>
                                    </p:animEffect>
                                  </p:childTnLst>
                                </p:cTn>
                              </p:par>
                              <p:par>
                                <p:cTn id="205" presetID="3" presetClass="entr" presetSubtype="10" fill="hold" grpId="0" nodeType="withEffect">
                                  <p:stCondLst>
                                    <p:cond delay="0"/>
                                  </p:stCondLst>
                                  <p:childTnLst>
                                    <p:set>
                                      <p:cBhvr>
                                        <p:cTn id="206" dur="1" fill="hold">
                                          <p:stCondLst>
                                            <p:cond delay="0"/>
                                          </p:stCondLst>
                                        </p:cTn>
                                        <p:tgtEl>
                                          <p:spTgt spid="47"/>
                                        </p:tgtEl>
                                        <p:attrNameLst>
                                          <p:attrName>style.visibility</p:attrName>
                                        </p:attrNameLst>
                                      </p:cBhvr>
                                      <p:to>
                                        <p:strVal val="visible"/>
                                      </p:to>
                                    </p:set>
                                    <p:animEffect transition="in" filter="blinds(horizontal)">
                                      <p:cBhvr>
                                        <p:cTn id="207" dur="500"/>
                                        <p:tgtEl>
                                          <p:spTgt spid="47"/>
                                        </p:tgtEl>
                                      </p:cBhvr>
                                    </p:animEffect>
                                  </p:childTnLst>
                                </p:cTn>
                              </p:par>
                            </p:childTnLst>
                          </p:cTn>
                        </p:par>
                        <p:par>
                          <p:cTn id="208" fill="hold">
                            <p:stCondLst>
                              <p:cond delay="6000"/>
                            </p:stCondLst>
                            <p:childTnLst>
                              <p:par>
                                <p:cTn id="209" presetID="3" presetClass="entr" presetSubtype="10" fill="hold" nodeType="afterEffect">
                                  <p:stCondLst>
                                    <p:cond delay="0"/>
                                  </p:stCondLst>
                                  <p:childTnLst>
                                    <p:set>
                                      <p:cBhvr>
                                        <p:cTn id="210" dur="1" fill="hold">
                                          <p:stCondLst>
                                            <p:cond delay="0"/>
                                          </p:stCondLst>
                                        </p:cTn>
                                        <p:tgtEl>
                                          <p:spTgt spid="87"/>
                                        </p:tgtEl>
                                        <p:attrNameLst>
                                          <p:attrName>style.visibility</p:attrName>
                                        </p:attrNameLst>
                                      </p:cBhvr>
                                      <p:to>
                                        <p:strVal val="visible"/>
                                      </p:to>
                                    </p:set>
                                    <p:animEffect transition="in" filter="blinds(horizontal)">
                                      <p:cBhvr>
                                        <p:cTn id="211" dur="500"/>
                                        <p:tgtEl>
                                          <p:spTgt spid="87"/>
                                        </p:tgtEl>
                                      </p:cBhvr>
                                    </p:animEffect>
                                  </p:childTnLst>
                                </p:cTn>
                              </p:par>
                              <p:par>
                                <p:cTn id="212" presetID="3" presetClass="entr" presetSubtype="10" fill="hold" nodeType="withEffect">
                                  <p:stCondLst>
                                    <p:cond delay="0"/>
                                  </p:stCondLst>
                                  <p:childTnLst>
                                    <p:set>
                                      <p:cBhvr>
                                        <p:cTn id="213" dur="1" fill="hold">
                                          <p:stCondLst>
                                            <p:cond delay="0"/>
                                          </p:stCondLst>
                                        </p:cTn>
                                        <p:tgtEl>
                                          <p:spTgt spid="101"/>
                                        </p:tgtEl>
                                        <p:attrNameLst>
                                          <p:attrName>style.visibility</p:attrName>
                                        </p:attrNameLst>
                                      </p:cBhvr>
                                      <p:to>
                                        <p:strVal val="visible"/>
                                      </p:to>
                                    </p:set>
                                    <p:animEffect transition="in" filter="blinds(horizontal)">
                                      <p:cBhvr>
                                        <p:cTn id="214" dur="500"/>
                                        <p:tgtEl>
                                          <p:spTgt spid="101"/>
                                        </p:tgtEl>
                                      </p:cBhvr>
                                    </p:animEffect>
                                  </p:childTnLst>
                                </p:cTn>
                              </p:par>
                              <p:par>
                                <p:cTn id="215" presetID="3" presetClass="entr" presetSubtype="10" fill="hold" nodeType="withEffect">
                                  <p:stCondLst>
                                    <p:cond delay="0"/>
                                  </p:stCondLst>
                                  <p:childTnLst>
                                    <p:set>
                                      <p:cBhvr>
                                        <p:cTn id="216" dur="1" fill="hold">
                                          <p:stCondLst>
                                            <p:cond delay="0"/>
                                          </p:stCondLst>
                                        </p:cTn>
                                        <p:tgtEl>
                                          <p:spTgt spid="102"/>
                                        </p:tgtEl>
                                        <p:attrNameLst>
                                          <p:attrName>style.visibility</p:attrName>
                                        </p:attrNameLst>
                                      </p:cBhvr>
                                      <p:to>
                                        <p:strVal val="visible"/>
                                      </p:to>
                                    </p:set>
                                    <p:animEffect transition="in" filter="blinds(horizontal)">
                                      <p:cBhvr>
                                        <p:cTn id="217" dur="500"/>
                                        <p:tgtEl>
                                          <p:spTgt spid="102"/>
                                        </p:tgtEl>
                                      </p:cBhvr>
                                    </p:animEffect>
                                  </p:childTnLst>
                                </p:cTn>
                              </p:par>
                              <p:par>
                                <p:cTn id="218" presetID="3" presetClass="entr" presetSubtype="10" fill="hold" nodeType="withEffect">
                                  <p:stCondLst>
                                    <p:cond delay="0"/>
                                  </p:stCondLst>
                                  <p:childTnLst>
                                    <p:set>
                                      <p:cBhvr>
                                        <p:cTn id="219" dur="1" fill="hold">
                                          <p:stCondLst>
                                            <p:cond delay="0"/>
                                          </p:stCondLst>
                                        </p:cTn>
                                        <p:tgtEl>
                                          <p:spTgt spid="103"/>
                                        </p:tgtEl>
                                        <p:attrNameLst>
                                          <p:attrName>style.visibility</p:attrName>
                                        </p:attrNameLst>
                                      </p:cBhvr>
                                      <p:to>
                                        <p:strVal val="visible"/>
                                      </p:to>
                                    </p:set>
                                    <p:animEffect transition="in" filter="blinds(horizontal)">
                                      <p:cBhvr>
                                        <p:cTn id="220" dur="500"/>
                                        <p:tgtEl>
                                          <p:spTgt spid="103"/>
                                        </p:tgtEl>
                                      </p:cBhvr>
                                    </p:animEffect>
                                  </p:childTnLst>
                                </p:cTn>
                              </p:par>
                              <p:par>
                                <p:cTn id="221" presetID="3" presetClass="entr" presetSubtype="10" fill="hold" nodeType="withEffect">
                                  <p:stCondLst>
                                    <p:cond delay="0"/>
                                  </p:stCondLst>
                                  <p:childTnLst>
                                    <p:set>
                                      <p:cBhvr>
                                        <p:cTn id="222" dur="1" fill="hold">
                                          <p:stCondLst>
                                            <p:cond delay="0"/>
                                          </p:stCondLst>
                                        </p:cTn>
                                        <p:tgtEl>
                                          <p:spTgt spid="104"/>
                                        </p:tgtEl>
                                        <p:attrNameLst>
                                          <p:attrName>style.visibility</p:attrName>
                                        </p:attrNameLst>
                                      </p:cBhvr>
                                      <p:to>
                                        <p:strVal val="visible"/>
                                      </p:to>
                                    </p:set>
                                    <p:animEffect transition="in" filter="blinds(horizontal)">
                                      <p:cBhvr>
                                        <p:cTn id="223" dur="500"/>
                                        <p:tgtEl>
                                          <p:spTgt spid="104"/>
                                        </p:tgtEl>
                                      </p:cBhvr>
                                    </p:animEffect>
                                  </p:childTnLst>
                                </p:cTn>
                              </p:par>
                              <p:par>
                                <p:cTn id="224" presetID="3" presetClass="entr" presetSubtype="10" fill="hold" nodeType="withEffect">
                                  <p:stCondLst>
                                    <p:cond delay="0"/>
                                  </p:stCondLst>
                                  <p:childTnLst>
                                    <p:set>
                                      <p:cBhvr>
                                        <p:cTn id="225" dur="1" fill="hold">
                                          <p:stCondLst>
                                            <p:cond delay="0"/>
                                          </p:stCondLst>
                                        </p:cTn>
                                        <p:tgtEl>
                                          <p:spTgt spid="105"/>
                                        </p:tgtEl>
                                        <p:attrNameLst>
                                          <p:attrName>style.visibility</p:attrName>
                                        </p:attrNameLst>
                                      </p:cBhvr>
                                      <p:to>
                                        <p:strVal val="visible"/>
                                      </p:to>
                                    </p:set>
                                    <p:animEffect transition="in" filter="blinds(horizontal)">
                                      <p:cBhvr>
                                        <p:cTn id="226" dur="500"/>
                                        <p:tgtEl>
                                          <p:spTgt spid="105"/>
                                        </p:tgtEl>
                                      </p:cBhvr>
                                    </p:animEffect>
                                  </p:childTnLst>
                                </p:cTn>
                              </p:par>
                              <p:par>
                                <p:cTn id="227" presetID="3" presetClass="entr" presetSubtype="10" fill="hold" nodeType="withEffect">
                                  <p:stCondLst>
                                    <p:cond delay="0"/>
                                  </p:stCondLst>
                                  <p:childTnLst>
                                    <p:set>
                                      <p:cBhvr>
                                        <p:cTn id="228" dur="1" fill="hold">
                                          <p:stCondLst>
                                            <p:cond delay="0"/>
                                          </p:stCondLst>
                                        </p:cTn>
                                        <p:tgtEl>
                                          <p:spTgt spid="106"/>
                                        </p:tgtEl>
                                        <p:attrNameLst>
                                          <p:attrName>style.visibility</p:attrName>
                                        </p:attrNameLst>
                                      </p:cBhvr>
                                      <p:to>
                                        <p:strVal val="visible"/>
                                      </p:to>
                                    </p:set>
                                    <p:animEffect transition="in" filter="blinds(horizontal)">
                                      <p:cBhvr>
                                        <p:cTn id="229" dur="500"/>
                                        <p:tgtEl>
                                          <p:spTgt spid="106"/>
                                        </p:tgtEl>
                                      </p:cBhvr>
                                    </p:animEffect>
                                  </p:childTnLst>
                                </p:cTn>
                              </p:par>
                              <p:par>
                                <p:cTn id="230" presetID="3" presetClass="entr" presetSubtype="10" fill="hold" nodeType="withEffect">
                                  <p:stCondLst>
                                    <p:cond delay="0"/>
                                  </p:stCondLst>
                                  <p:childTnLst>
                                    <p:set>
                                      <p:cBhvr>
                                        <p:cTn id="231" dur="1" fill="hold">
                                          <p:stCondLst>
                                            <p:cond delay="0"/>
                                          </p:stCondLst>
                                        </p:cTn>
                                        <p:tgtEl>
                                          <p:spTgt spid="107"/>
                                        </p:tgtEl>
                                        <p:attrNameLst>
                                          <p:attrName>style.visibility</p:attrName>
                                        </p:attrNameLst>
                                      </p:cBhvr>
                                      <p:to>
                                        <p:strVal val="visible"/>
                                      </p:to>
                                    </p:set>
                                    <p:animEffect transition="in" filter="blinds(horizontal)">
                                      <p:cBhvr>
                                        <p:cTn id="232" dur="500"/>
                                        <p:tgtEl>
                                          <p:spTgt spid="107"/>
                                        </p:tgtEl>
                                      </p:cBhvr>
                                    </p:animEffect>
                                  </p:childTnLst>
                                </p:cTn>
                              </p:par>
                              <p:par>
                                <p:cTn id="233" presetID="3" presetClass="entr" presetSubtype="10" fill="hold" nodeType="withEffect">
                                  <p:stCondLst>
                                    <p:cond delay="0"/>
                                  </p:stCondLst>
                                  <p:childTnLst>
                                    <p:set>
                                      <p:cBhvr>
                                        <p:cTn id="234" dur="1" fill="hold">
                                          <p:stCondLst>
                                            <p:cond delay="0"/>
                                          </p:stCondLst>
                                        </p:cTn>
                                        <p:tgtEl>
                                          <p:spTgt spid="108"/>
                                        </p:tgtEl>
                                        <p:attrNameLst>
                                          <p:attrName>style.visibility</p:attrName>
                                        </p:attrNameLst>
                                      </p:cBhvr>
                                      <p:to>
                                        <p:strVal val="visible"/>
                                      </p:to>
                                    </p:set>
                                    <p:animEffect transition="in" filter="blinds(horizontal)">
                                      <p:cBhvr>
                                        <p:cTn id="235" dur="500"/>
                                        <p:tgtEl>
                                          <p:spTgt spid="108"/>
                                        </p:tgtEl>
                                      </p:cBhvr>
                                    </p:animEffect>
                                  </p:childTnLst>
                                </p:cTn>
                              </p:par>
                            </p:childTnLst>
                          </p:cTn>
                        </p:par>
                        <p:par>
                          <p:cTn id="236" fill="hold">
                            <p:stCondLst>
                              <p:cond delay="6500"/>
                            </p:stCondLst>
                            <p:childTnLst>
                              <p:par>
                                <p:cTn id="237" presetID="3" presetClass="entr" presetSubtype="10" fill="hold" grpId="0" nodeType="afterEffect">
                                  <p:stCondLst>
                                    <p:cond delay="0"/>
                                  </p:stCondLst>
                                  <p:childTnLst>
                                    <p:set>
                                      <p:cBhvr>
                                        <p:cTn id="238" dur="1" fill="hold">
                                          <p:stCondLst>
                                            <p:cond delay="0"/>
                                          </p:stCondLst>
                                        </p:cTn>
                                        <p:tgtEl>
                                          <p:spTgt spid="48"/>
                                        </p:tgtEl>
                                        <p:attrNameLst>
                                          <p:attrName>style.visibility</p:attrName>
                                        </p:attrNameLst>
                                      </p:cBhvr>
                                      <p:to>
                                        <p:strVal val="visible"/>
                                      </p:to>
                                    </p:set>
                                    <p:animEffect transition="in" filter="blinds(horizontal)">
                                      <p:cBhvr>
                                        <p:cTn id="239" dur="500"/>
                                        <p:tgtEl>
                                          <p:spTgt spid="48"/>
                                        </p:tgtEl>
                                      </p:cBhvr>
                                    </p:animEffect>
                                  </p:childTnLst>
                                </p:cTn>
                              </p:par>
                              <p:par>
                                <p:cTn id="240" presetID="3" presetClass="entr" presetSubtype="10" fill="hold" grpId="0" nodeType="withEffect">
                                  <p:stCondLst>
                                    <p:cond delay="0"/>
                                  </p:stCondLst>
                                  <p:childTnLst>
                                    <p:set>
                                      <p:cBhvr>
                                        <p:cTn id="241" dur="1" fill="hold">
                                          <p:stCondLst>
                                            <p:cond delay="0"/>
                                          </p:stCondLst>
                                        </p:cTn>
                                        <p:tgtEl>
                                          <p:spTgt spid="49"/>
                                        </p:tgtEl>
                                        <p:attrNameLst>
                                          <p:attrName>style.visibility</p:attrName>
                                        </p:attrNameLst>
                                      </p:cBhvr>
                                      <p:to>
                                        <p:strVal val="visible"/>
                                      </p:to>
                                    </p:set>
                                    <p:animEffect transition="in" filter="blinds(horizontal)">
                                      <p:cBhvr>
                                        <p:cTn id="242" dur="500"/>
                                        <p:tgtEl>
                                          <p:spTgt spid="49"/>
                                        </p:tgtEl>
                                      </p:cBhvr>
                                    </p:animEffect>
                                  </p:childTnLst>
                                </p:cTn>
                              </p:par>
                              <p:par>
                                <p:cTn id="243" presetID="3" presetClass="entr" presetSubtype="10" fill="hold" nodeType="withEffect">
                                  <p:stCondLst>
                                    <p:cond delay="0"/>
                                  </p:stCondLst>
                                  <p:childTnLst>
                                    <p:set>
                                      <p:cBhvr>
                                        <p:cTn id="244" dur="1" fill="hold">
                                          <p:stCondLst>
                                            <p:cond delay="0"/>
                                          </p:stCondLst>
                                        </p:cTn>
                                        <p:tgtEl>
                                          <p:spTgt spid="50"/>
                                        </p:tgtEl>
                                        <p:attrNameLst>
                                          <p:attrName>style.visibility</p:attrName>
                                        </p:attrNameLst>
                                      </p:cBhvr>
                                      <p:to>
                                        <p:strVal val="visible"/>
                                      </p:to>
                                    </p:set>
                                    <p:animEffect transition="in" filter="blinds(horizontal)">
                                      <p:cBhvr>
                                        <p:cTn id="245" dur="500"/>
                                        <p:tgtEl>
                                          <p:spTgt spid="50"/>
                                        </p:tgtEl>
                                      </p:cBhvr>
                                    </p:animEffect>
                                  </p:childTnLst>
                                </p:cTn>
                              </p:par>
                            </p:childTnLst>
                          </p:cTn>
                        </p:par>
                        <p:par>
                          <p:cTn id="246" fill="hold">
                            <p:stCondLst>
                              <p:cond delay="7000"/>
                            </p:stCondLst>
                            <p:childTnLst>
                              <p:par>
                                <p:cTn id="247" presetID="3" presetClass="entr" presetSubtype="10" fill="hold" nodeType="afterEffect">
                                  <p:stCondLst>
                                    <p:cond delay="0"/>
                                  </p:stCondLst>
                                  <p:childTnLst>
                                    <p:set>
                                      <p:cBhvr>
                                        <p:cTn id="248" dur="1" fill="hold">
                                          <p:stCondLst>
                                            <p:cond delay="0"/>
                                          </p:stCondLst>
                                        </p:cTn>
                                        <p:tgtEl>
                                          <p:spTgt spid="8"/>
                                        </p:tgtEl>
                                        <p:attrNameLst>
                                          <p:attrName>style.visibility</p:attrName>
                                        </p:attrNameLst>
                                      </p:cBhvr>
                                      <p:to>
                                        <p:strVal val="visible"/>
                                      </p:to>
                                    </p:set>
                                    <p:animEffect transition="in" filter="blinds(horizontal)">
                                      <p:cBhvr>
                                        <p:cTn id="249" dur="500"/>
                                        <p:tgtEl>
                                          <p:spTgt spid="8"/>
                                        </p:tgtEl>
                                      </p:cBhvr>
                                    </p:animEffect>
                                  </p:childTnLst>
                                </p:cTn>
                              </p:par>
                              <p:par>
                                <p:cTn id="250" presetID="3" presetClass="entr" presetSubtype="10" fill="hold" grpId="0" nodeType="withEffect">
                                  <p:stCondLst>
                                    <p:cond delay="0"/>
                                  </p:stCondLst>
                                  <p:childTnLst>
                                    <p:set>
                                      <p:cBhvr>
                                        <p:cTn id="251" dur="1" fill="hold">
                                          <p:stCondLst>
                                            <p:cond delay="0"/>
                                          </p:stCondLst>
                                        </p:cTn>
                                        <p:tgtEl>
                                          <p:spTgt spid="12"/>
                                        </p:tgtEl>
                                        <p:attrNameLst>
                                          <p:attrName>style.visibility</p:attrName>
                                        </p:attrNameLst>
                                      </p:cBhvr>
                                      <p:to>
                                        <p:strVal val="visible"/>
                                      </p:to>
                                    </p:set>
                                    <p:animEffect transition="in" filter="blinds(horizontal)">
                                      <p:cBhvr>
                                        <p:cTn id="252" dur="500"/>
                                        <p:tgtEl>
                                          <p:spTgt spid="12"/>
                                        </p:tgtEl>
                                      </p:cBhvr>
                                    </p:animEffect>
                                  </p:childTnLst>
                                </p:cTn>
                              </p:par>
                            </p:childTnLst>
                          </p:cTn>
                        </p:par>
                        <p:par>
                          <p:cTn id="253" fill="hold">
                            <p:stCondLst>
                              <p:cond delay="7500"/>
                            </p:stCondLst>
                            <p:childTnLst>
                              <p:par>
                                <p:cTn id="254" presetID="3" presetClass="entr" presetSubtype="10" fill="hold" grpId="0" nodeType="afterEffect">
                                  <p:stCondLst>
                                    <p:cond delay="0"/>
                                  </p:stCondLst>
                                  <p:childTnLst>
                                    <p:set>
                                      <p:cBhvr>
                                        <p:cTn id="255" dur="1" fill="hold">
                                          <p:stCondLst>
                                            <p:cond delay="0"/>
                                          </p:stCondLst>
                                        </p:cTn>
                                        <p:tgtEl>
                                          <p:spTgt spid="120"/>
                                        </p:tgtEl>
                                        <p:attrNameLst>
                                          <p:attrName>style.visibility</p:attrName>
                                        </p:attrNameLst>
                                      </p:cBhvr>
                                      <p:to>
                                        <p:strVal val="visible"/>
                                      </p:to>
                                    </p:set>
                                    <p:animEffect transition="in" filter="blinds(horizontal)">
                                      <p:cBhvr>
                                        <p:cTn id="256" dur="500"/>
                                        <p:tgtEl>
                                          <p:spTgt spid="120"/>
                                        </p:tgtEl>
                                      </p:cBhvr>
                                    </p:animEffect>
                                  </p:childTnLst>
                                </p:cTn>
                              </p:par>
                            </p:childTnLst>
                          </p:cTn>
                        </p:par>
                        <p:par>
                          <p:cTn id="257" fill="hold">
                            <p:stCondLst>
                              <p:cond delay="8000"/>
                            </p:stCondLst>
                            <p:childTnLst>
                              <p:par>
                                <p:cTn id="258" presetID="3" presetClass="entr" presetSubtype="10" fill="hold" nodeType="afterEffect">
                                  <p:stCondLst>
                                    <p:cond delay="0"/>
                                  </p:stCondLst>
                                  <p:childTnLst>
                                    <p:set>
                                      <p:cBhvr>
                                        <p:cTn id="259" dur="1" fill="hold">
                                          <p:stCondLst>
                                            <p:cond delay="0"/>
                                          </p:stCondLst>
                                        </p:cTn>
                                        <p:tgtEl>
                                          <p:spTgt spid="74"/>
                                        </p:tgtEl>
                                        <p:attrNameLst>
                                          <p:attrName>style.visibility</p:attrName>
                                        </p:attrNameLst>
                                      </p:cBhvr>
                                      <p:to>
                                        <p:strVal val="visible"/>
                                      </p:to>
                                    </p:set>
                                    <p:animEffect transition="in" filter="blinds(horizontal)">
                                      <p:cBhvr>
                                        <p:cTn id="260" dur="500"/>
                                        <p:tgtEl>
                                          <p:spTgt spid="74"/>
                                        </p:tgtEl>
                                      </p:cBhvr>
                                    </p:animEffect>
                                  </p:childTnLst>
                                </p:cTn>
                              </p:par>
                              <p:par>
                                <p:cTn id="261" presetID="3" presetClass="entr" presetSubtype="10" fill="hold" nodeType="withEffect">
                                  <p:stCondLst>
                                    <p:cond delay="0"/>
                                  </p:stCondLst>
                                  <p:childTnLst>
                                    <p:set>
                                      <p:cBhvr>
                                        <p:cTn id="262" dur="1" fill="hold">
                                          <p:stCondLst>
                                            <p:cond delay="0"/>
                                          </p:stCondLst>
                                        </p:cTn>
                                        <p:tgtEl>
                                          <p:spTgt spid="75"/>
                                        </p:tgtEl>
                                        <p:attrNameLst>
                                          <p:attrName>style.visibility</p:attrName>
                                        </p:attrNameLst>
                                      </p:cBhvr>
                                      <p:to>
                                        <p:strVal val="visible"/>
                                      </p:to>
                                    </p:set>
                                    <p:animEffect transition="in" filter="blinds(horizontal)">
                                      <p:cBhvr>
                                        <p:cTn id="263" dur="500"/>
                                        <p:tgtEl>
                                          <p:spTgt spid="75"/>
                                        </p:tgtEl>
                                      </p:cBhvr>
                                    </p:animEffect>
                                  </p:childTnLst>
                                </p:cTn>
                              </p:par>
                              <p:par>
                                <p:cTn id="264" presetID="3" presetClass="entr" presetSubtype="10" fill="hold" nodeType="withEffect">
                                  <p:stCondLst>
                                    <p:cond delay="0"/>
                                  </p:stCondLst>
                                  <p:childTnLst>
                                    <p:set>
                                      <p:cBhvr>
                                        <p:cTn id="265" dur="1" fill="hold">
                                          <p:stCondLst>
                                            <p:cond delay="0"/>
                                          </p:stCondLst>
                                        </p:cTn>
                                        <p:tgtEl>
                                          <p:spTgt spid="76"/>
                                        </p:tgtEl>
                                        <p:attrNameLst>
                                          <p:attrName>style.visibility</p:attrName>
                                        </p:attrNameLst>
                                      </p:cBhvr>
                                      <p:to>
                                        <p:strVal val="visible"/>
                                      </p:to>
                                    </p:set>
                                    <p:animEffect transition="in" filter="blinds(horizontal)">
                                      <p:cBhvr>
                                        <p:cTn id="266" dur="500"/>
                                        <p:tgtEl>
                                          <p:spTgt spid="76"/>
                                        </p:tgtEl>
                                      </p:cBhvr>
                                    </p:animEffect>
                                  </p:childTnLst>
                                </p:cTn>
                              </p:par>
                              <p:par>
                                <p:cTn id="267" presetID="3" presetClass="entr" presetSubtype="10" fill="hold" nodeType="withEffect">
                                  <p:stCondLst>
                                    <p:cond delay="0"/>
                                  </p:stCondLst>
                                  <p:childTnLst>
                                    <p:set>
                                      <p:cBhvr>
                                        <p:cTn id="268" dur="1" fill="hold">
                                          <p:stCondLst>
                                            <p:cond delay="0"/>
                                          </p:stCondLst>
                                        </p:cTn>
                                        <p:tgtEl>
                                          <p:spTgt spid="77"/>
                                        </p:tgtEl>
                                        <p:attrNameLst>
                                          <p:attrName>style.visibility</p:attrName>
                                        </p:attrNameLst>
                                      </p:cBhvr>
                                      <p:to>
                                        <p:strVal val="visible"/>
                                      </p:to>
                                    </p:set>
                                    <p:animEffect transition="in" filter="blinds(horizontal)">
                                      <p:cBhvr>
                                        <p:cTn id="269" dur="500"/>
                                        <p:tgtEl>
                                          <p:spTgt spid="77"/>
                                        </p:tgtEl>
                                      </p:cBhvr>
                                    </p:animEffect>
                                  </p:childTnLst>
                                </p:cTn>
                              </p:par>
                              <p:par>
                                <p:cTn id="270" presetID="3" presetClass="entr" presetSubtype="10" fill="hold" nodeType="withEffect">
                                  <p:stCondLst>
                                    <p:cond delay="0"/>
                                  </p:stCondLst>
                                  <p:childTnLst>
                                    <p:set>
                                      <p:cBhvr>
                                        <p:cTn id="271" dur="1" fill="hold">
                                          <p:stCondLst>
                                            <p:cond delay="0"/>
                                          </p:stCondLst>
                                        </p:cTn>
                                        <p:tgtEl>
                                          <p:spTgt spid="78"/>
                                        </p:tgtEl>
                                        <p:attrNameLst>
                                          <p:attrName>style.visibility</p:attrName>
                                        </p:attrNameLst>
                                      </p:cBhvr>
                                      <p:to>
                                        <p:strVal val="visible"/>
                                      </p:to>
                                    </p:set>
                                    <p:animEffect transition="in" filter="blinds(horizontal)">
                                      <p:cBhvr>
                                        <p:cTn id="272" dur="500"/>
                                        <p:tgtEl>
                                          <p:spTgt spid="78"/>
                                        </p:tgtEl>
                                      </p:cBhvr>
                                    </p:animEffect>
                                  </p:childTnLst>
                                </p:cTn>
                              </p:par>
                              <p:par>
                                <p:cTn id="273" presetID="3" presetClass="entr" presetSubtype="10" fill="hold" nodeType="withEffect">
                                  <p:stCondLst>
                                    <p:cond delay="0"/>
                                  </p:stCondLst>
                                  <p:childTnLst>
                                    <p:set>
                                      <p:cBhvr>
                                        <p:cTn id="274" dur="1" fill="hold">
                                          <p:stCondLst>
                                            <p:cond delay="0"/>
                                          </p:stCondLst>
                                        </p:cTn>
                                        <p:tgtEl>
                                          <p:spTgt spid="79"/>
                                        </p:tgtEl>
                                        <p:attrNameLst>
                                          <p:attrName>style.visibility</p:attrName>
                                        </p:attrNameLst>
                                      </p:cBhvr>
                                      <p:to>
                                        <p:strVal val="visible"/>
                                      </p:to>
                                    </p:set>
                                    <p:animEffect transition="in" filter="blinds(horizontal)">
                                      <p:cBhvr>
                                        <p:cTn id="275" dur="500"/>
                                        <p:tgtEl>
                                          <p:spTgt spid="79"/>
                                        </p:tgtEl>
                                      </p:cBhvr>
                                    </p:animEffect>
                                  </p:childTnLst>
                                </p:cTn>
                              </p:par>
                              <p:par>
                                <p:cTn id="276" presetID="3" presetClass="entr" presetSubtype="10" fill="hold" nodeType="withEffect">
                                  <p:stCondLst>
                                    <p:cond delay="0"/>
                                  </p:stCondLst>
                                  <p:childTnLst>
                                    <p:set>
                                      <p:cBhvr>
                                        <p:cTn id="277" dur="1" fill="hold">
                                          <p:stCondLst>
                                            <p:cond delay="0"/>
                                          </p:stCondLst>
                                        </p:cTn>
                                        <p:tgtEl>
                                          <p:spTgt spid="80"/>
                                        </p:tgtEl>
                                        <p:attrNameLst>
                                          <p:attrName>style.visibility</p:attrName>
                                        </p:attrNameLst>
                                      </p:cBhvr>
                                      <p:to>
                                        <p:strVal val="visible"/>
                                      </p:to>
                                    </p:set>
                                    <p:animEffect transition="in" filter="blinds(horizontal)">
                                      <p:cBhvr>
                                        <p:cTn id="278" dur="500"/>
                                        <p:tgtEl>
                                          <p:spTgt spid="80"/>
                                        </p:tgtEl>
                                      </p:cBhvr>
                                    </p:animEffect>
                                  </p:childTnLst>
                                </p:cTn>
                              </p:par>
                              <p:par>
                                <p:cTn id="279" presetID="3" presetClass="entr" presetSubtype="10" fill="hold" nodeType="withEffect">
                                  <p:stCondLst>
                                    <p:cond delay="0"/>
                                  </p:stCondLst>
                                  <p:childTnLst>
                                    <p:set>
                                      <p:cBhvr>
                                        <p:cTn id="280" dur="1" fill="hold">
                                          <p:stCondLst>
                                            <p:cond delay="0"/>
                                          </p:stCondLst>
                                        </p:cTn>
                                        <p:tgtEl>
                                          <p:spTgt spid="81"/>
                                        </p:tgtEl>
                                        <p:attrNameLst>
                                          <p:attrName>style.visibility</p:attrName>
                                        </p:attrNameLst>
                                      </p:cBhvr>
                                      <p:to>
                                        <p:strVal val="visible"/>
                                      </p:to>
                                    </p:set>
                                    <p:animEffect transition="in" filter="blinds(horizontal)">
                                      <p:cBhvr>
                                        <p:cTn id="281" dur="500"/>
                                        <p:tgtEl>
                                          <p:spTgt spid="81"/>
                                        </p:tgtEl>
                                      </p:cBhvr>
                                    </p:animEffect>
                                  </p:childTnLst>
                                </p:cTn>
                              </p:par>
                              <p:par>
                                <p:cTn id="282" presetID="3" presetClass="entr" presetSubtype="10" fill="hold" nodeType="withEffect">
                                  <p:stCondLst>
                                    <p:cond delay="0"/>
                                  </p:stCondLst>
                                  <p:childTnLst>
                                    <p:set>
                                      <p:cBhvr>
                                        <p:cTn id="283" dur="1" fill="hold">
                                          <p:stCondLst>
                                            <p:cond delay="0"/>
                                          </p:stCondLst>
                                        </p:cTn>
                                        <p:tgtEl>
                                          <p:spTgt spid="82"/>
                                        </p:tgtEl>
                                        <p:attrNameLst>
                                          <p:attrName>style.visibility</p:attrName>
                                        </p:attrNameLst>
                                      </p:cBhvr>
                                      <p:to>
                                        <p:strVal val="visible"/>
                                      </p:to>
                                    </p:set>
                                    <p:animEffect transition="in" filter="blinds(horizontal)">
                                      <p:cBhvr>
                                        <p:cTn id="284" dur="500"/>
                                        <p:tgtEl>
                                          <p:spTgt spid="82"/>
                                        </p:tgtEl>
                                      </p:cBhvr>
                                    </p:animEffect>
                                  </p:childTnLst>
                                </p:cTn>
                              </p:par>
                            </p:childTnLst>
                          </p:cTn>
                        </p:par>
                        <p:par>
                          <p:cTn id="285" fill="hold">
                            <p:stCondLst>
                              <p:cond delay="8500"/>
                            </p:stCondLst>
                            <p:childTnLst>
                              <p:par>
                                <p:cTn id="286" presetID="3" presetClass="entr" presetSubtype="10" fill="hold" grpId="0" nodeType="afterEffect">
                                  <p:stCondLst>
                                    <p:cond delay="0"/>
                                  </p:stCondLst>
                                  <p:childTnLst>
                                    <p:set>
                                      <p:cBhvr>
                                        <p:cTn id="287" dur="1" fill="hold">
                                          <p:stCondLst>
                                            <p:cond delay="0"/>
                                          </p:stCondLst>
                                        </p:cTn>
                                        <p:tgtEl>
                                          <p:spTgt spid="46"/>
                                        </p:tgtEl>
                                        <p:attrNameLst>
                                          <p:attrName>style.visibility</p:attrName>
                                        </p:attrNameLst>
                                      </p:cBhvr>
                                      <p:to>
                                        <p:strVal val="visible"/>
                                      </p:to>
                                    </p:set>
                                    <p:animEffect transition="in" filter="blinds(horizontal)">
                                      <p:cBhvr>
                                        <p:cTn id="288" dur="500"/>
                                        <p:tgtEl>
                                          <p:spTgt spid="46"/>
                                        </p:tgtEl>
                                      </p:cBhvr>
                                    </p:animEffect>
                                  </p:childTnLst>
                                </p:cTn>
                              </p:par>
                            </p:childTnLst>
                          </p:cTn>
                        </p:par>
                        <p:par>
                          <p:cTn id="289" fill="hold">
                            <p:stCondLst>
                              <p:cond delay="9000"/>
                            </p:stCondLst>
                            <p:childTnLst>
                              <p:par>
                                <p:cTn id="290" presetID="3" presetClass="entr" presetSubtype="10" fill="hold" grpId="0" nodeType="afterEffect">
                                  <p:stCondLst>
                                    <p:cond delay="0"/>
                                  </p:stCondLst>
                                  <p:childTnLst>
                                    <p:set>
                                      <p:cBhvr>
                                        <p:cTn id="291" dur="1" fill="hold">
                                          <p:stCondLst>
                                            <p:cond delay="0"/>
                                          </p:stCondLst>
                                        </p:cTn>
                                        <p:tgtEl>
                                          <p:spTgt spid="123"/>
                                        </p:tgtEl>
                                        <p:attrNameLst>
                                          <p:attrName>style.visibility</p:attrName>
                                        </p:attrNameLst>
                                      </p:cBhvr>
                                      <p:to>
                                        <p:strVal val="visible"/>
                                      </p:to>
                                    </p:set>
                                    <p:animEffect transition="in" filter="blinds(horizontal)">
                                      <p:cBhvr>
                                        <p:cTn id="29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13" grpId="0" animBg="1"/>
      <p:bldP spid="18" grpId="0" animBg="1"/>
      <p:bldP spid="37" grpId="0" animBg="1"/>
      <p:bldP spid="38" grpId="0" animBg="1"/>
      <p:bldP spid="39" grpId="0" animBg="1"/>
      <p:bldP spid="40" grpId="0" animBg="1"/>
      <p:bldP spid="41" grpId="0" animBg="1"/>
      <p:bldP spid="45" grpId="0" animBg="1"/>
      <p:bldP spid="46" grpId="0" animBg="1"/>
      <p:bldP spid="47" grpId="0" animBg="1"/>
      <p:bldP spid="48" grpId="0" animBg="1"/>
      <p:bldP spid="49" grpId="0" animBg="1"/>
      <p:bldP spid="51" grpId="0" animBg="1"/>
      <p:bldP spid="52" grpId="0" animBg="1"/>
      <p:bldP spid="88" grpId="0" animBg="1"/>
      <p:bldP spid="89" grpId="0" animBg="1"/>
      <p:bldP spid="90" grpId="0" animBg="1"/>
      <p:bldP spid="120" grpId="0"/>
      <p:bldP spid="1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ホームベース 23"/>
          <p:cNvSpPr/>
          <p:nvPr/>
        </p:nvSpPr>
        <p:spPr>
          <a:xfrm>
            <a:off x="2263760" y="5461479"/>
            <a:ext cx="9751060" cy="243840"/>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sp>
        <p:nvSpPr>
          <p:cNvPr id="87" name="ホームベース 22"/>
          <p:cNvSpPr/>
          <p:nvPr/>
        </p:nvSpPr>
        <p:spPr>
          <a:xfrm>
            <a:off x="2260341" y="4194395"/>
            <a:ext cx="9751060" cy="243840"/>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sp>
        <p:nvSpPr>
          <p:cNvPr id="2" name="Title 1"/>
          <p:cNvSpPr>
            <a:spLocks noGrp="1"/>
          </p:cNvSpPr>
          <p:nvPr>
            <p:ph type="title"/>
          </p:nvPr>
        </p:nvSpPr>
        <p:spPr/>
        <p:txBody>
          <a:bodyPr/>
          <a:lstStyle/>
          <a:p>
            <a:r>
              <a:rPr lang="en-US" dirty="0"/>
              <a:t>4. </a:t>
            </a:r>
            <a:r>
              <a:rPr lang="en-US" dirty="0" err="1"/>
              <a:t>RAC+Multitenant</a:t>
            </a:r>
            <a:r>
              <a:rPr lang="en-US" dirty="0"/>
              <a:t> - PDB migration by Unplug/Plug</a:t>
            </a:r>
          </a:p>
        </p:txBody>
      </p:sp>
      <p:sp>
        <p:nvSpPr>
          <p:cNvPr id="5" name="ホームベース 23"/>
          <p:cNvSpPr/>
          <p:nvPr/>
        </p:nvSpPr>
        <p:spPr>
          <a:xfrm>
            <a:off x="10256407" y="4027691"/>
            <a:ext cx="1734852" cy="192811"/>
          </a:xfrm>
          <a:prstGeom prst="homePlat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sp>
        <p:nvSpPr>
          <p:cNvPr id="7" name="ホームベース 22"/>
          <p:cNvSpPr/>
          <p:nvPr/>
        </p:nvSpPr>
        <p:spPr>
          <a:xfrm>
            <a:off x="2260346" y="5180893"/>
            <a:ext cx="1829014" cy="243840"/>
          </a:xfrm>
          <a:prstGeom prst="homePlat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sp>
        <p:nvSpPr>
          <p:cNvPr id="11" name="ホームベース 172"/>
          <p:cNvSpPr/>
          <p:nvPr/>
        </p:nvSpPr>
        <p:spPr>
          <a:xfrm>
            <a:off x="2500674" y="3147914"/>
            <a:ext cx="9507284" cy="253797"/>
          </a:xfrm>
          <a:prstGeom prst="homePlat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lIns="122004" tIns="61001" rIns="122004" bIns="61001" anchor="ctr"/>
          <a:lstStyle/>
          <a:p>
            <a:pPr algn="ctr" fontAlgn="base">
              <a:spcBef>
                <a:spcPct val="0"/>
              </a:spcBef>
              <a:spcAft>
                <a:spcPct val="0"/>
              </a:spcAft>
              <a:defRPr/>
            </a:pPr>
            <a:endParaRPr lang="ja-JP" altLang="en-US" sz="2800" b="1" dirty="0">
              <a:solidFill>
                <a:srgbClr val="FFFFFF"/>
              </a:solidFill>
              <a:cs typeface="Meiryo" pitchFamily="50" charset="-128"/>
            </a:endParaRPr>
          </a:p>
        </p:txBody>
      </p:sp>
      <p:cxnSp>
        <p:nvCxnSpPr>
          <p:cNvPr id="15" name="直線コネクタ 11"/>
          <p:cNvCxnSpPr>
            <a:stCxn id="7" idx="3"/>
          </p:cNvCxnSpPr>
          <p:nvPr/>
        </p:nvCxnSpPr>
        <p:spPr bwMode="auto">
          <a:xfrm flipV="1">
            <a:off x="4089360" y="3274813"/>
            <a:ext cx="13149" cy="2028001"/>
          </a:xfrm>
          <a:prstGeom prst="line">
            <a:avLst/>
          </a:prstGeom>
          <a:solidFill>
            <a:schemeClr val="bg1"/>
          </a:solidFill>
          <a:ln w="57150" cap="flat" cmpd="sng" algn="ctr">
            <a:solidFill>
              <a:schemeClr val="tx1"/>
            </a:solidFill>
            <a:prstDash val="sys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角丸四角形吹き出し 54"/>
          <p:cNvSpPr/>
          <p:nvPr/>
        </p:nvSpPr>
        <p:spPr bwMode="auto">
          <a:xfrm>
            <a:off x="8895081" y="3472323"/>
            <a:ext cx="946365" cy="415731"/>
          </a:xfrm>
          <a:prstGeom prst="wedgeRoundRectCallout">
            <a:avLst>
              <a:gd name="adj1" fmla="val 77797"/>
              <a:gd name="adj2" fmla="val -94109"/>
              <a:gd name="adj3" fmla="val 16667"/>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ea typeface="HG創英角ｺﾞｼｯｸUB" pitchFamily="49" charset="-128"/>
              </a:rPr>
              <a:t>FAN</a:t>
            </a:r>
            <a:endParaRPr lang="en-US" altLang="ja-JP" sz="3200" dirty="0">
              <a:ea typeface="HG創英角ｺﾞｼｯｸUB" pitchFamily="49" charset="-128"/>
            </a:endParaRPr>
          </a:p>
        </p:txBody>
      </p:sp>
      <p:sp>
        <p:nvSpPr>
          <p:cNvPr id="27" name="正方形/長方形 76"/>
          <p:cNvSpPr/>
          <p:nvPr/>
        </p:nvSpPr>
        <p:spPr bwMode="auto">
          <a:xfrm>
            <a:off x="8838369" y="4638297"/>
            <a:ext cx="1160852" cy="656048"/>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r" defTabSz="1220114" fontAlgn="base">
              <a:spcBef>
                <a:spcPct val="0"/>
              </a:spcBef>
              <a:spcAft>
                <a:spcPct val="0"/>
              </a:spcAft>
            </a:pPr>
            <a:r>
              <a:rPr lang="en-US" altLang="ja-JP" sz="1600" b="1" dirty="0">
                <a:solidFill>
                  <a:srgbClr val="000000"/>
                </a:solidFill>
                <a:ea typeface="HG創英角ｺﾞｼｯｸUB" pitchFamily="49" charset="-128"/>
              </a:rPr>
              <a:t>Plug &amp; </a:t>
            </a:r>
          </a:p>
          <a:p>
            <a:pPr algn="r" defTabSz="1220114" fontAlgn="base">
              <a:spcBef>
                <a:spcPct val="0"/>
              </a:spcBef>
              <a:spcAft>
                <a:spcPct val="0"/>
              </a:spcAft>
            </a:pPr>
            <a:r>
              <a:rPr lang="en-US" altLang="ja-JP" sz="1600" b="1" dirty="0">
                <a:solidFill>
                  <a:srgbClr val="000000"/>
                </a:solidFill>
                <a:ea typeface="HG創英角ｺﾞｼｯｸUB" pitchFamily="49" charset="-128"/>
              </a:rPr>
              <a:t>Open PDB</a:t>
            </a:r>
          </a:p>
        </p:txBody>
      </p:sp>
      <p:sp>
        <p:nvSpPr>
          <p:cNvPr id="29" name="正方形/長方形 80"/>
          <p:cNvSpPr/>
          <p:nvPr/>
        </p:nvSpPr>
        <p:spPr bwMode="auto">
          <a:xfrm>
            <a:off x="10504047" y="4846118"/>
            <a:ext cx="1655245" cy="337401"/>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ctr" defTabSz="1220114" fontAlgn="base">
              <a:spcBef>
                <a:spcPct val="0"/>
              </a:spcBef>
              <a:spcAft>
                <a:spcPct val="0"/>
              </a:spcAft>
            </a:pPr>
            <a:r>
              <a:rPr lang="en-US" altLang="ja-JP" b="1" dirty="0">
                <a:solidFill>
                  <a:srgbClr val="000000"/>
                </a:solidFill>
                <a:ea typeface="HG創英角ｺﾞｼｯｸUB" pitchFamily="49" charset="-128"/>
              </a:rPr>
              <a:t>Start Service</a:t>
            </a:r>
          </a:p>
        </p:txBody>
      </p:sp>
      <p:sp>
        <p:nvSpPr>
          <p:cNvPr id="30" name="円/楕円 136"/>
          <p:cNvSpPr/>
          <p:nvPr/>
        </p:nvSpPr>
        <p:spPr bwMode="auto">
          <a:xfrm>
            <a:off x="10050516" y="4810256"/>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ja-JP" altLang="en-US" sz="2800" b="1" dirty="0">
                <a:solidFill>
                  <a:srgbClr val="000000"/>
                </a:solidFill>
                <a:ea typeface="HG創英角ｺﾞｼｯｸUB" pitchFamily="49" charset="-128"/>
              </a:rPr>
              <a:t>６</a:t>
            </a:r>
          </a:p>
        </p:txBody>
      </p:sp>
      <p:cxnSp>
        <p:nvCxnSpPr>
          <p:cNvPr id="31" name="直線コネクタ 87"/>
          <p:cNvCxnSpPr/>
          <p:nvPr/>
        </p:nvCxnSpPr>
        <p:spPr bwMode="auto">
          <a:xfrm flipH="1" flipV="1">
            <a:off x="10203277" y="3261318"/>
            <a:ext cx="10109" cy="943340"/>
          </a:xfrm>
          <a:prstGeom prst="line">
            <a:avLst/>
          </a:prstGeom>
          <a:solidFill>
            <a:schemeClr val="bg1"/>
          </a:solidFill>
          <a:ln w="57150" cap="flat" cmpd="sng" algn="ctr">
            <a:solidFill>
              <a:schemeClr val="tx1"/>
            </a:solidFill>
            <a:prstDash val="sys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正方形/長方形 46"/>
          <p:cNvSpPr/>
          <p:nvPr/>
        </p:nvSpPr>
        <p:spPr bwMode="auto">
          <a:xfrm>
            <a:off x="9001526" y="1561694"/>
            <a:ext cx="3114745" cy="846789"/>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spcCol="0" rtlCol="0" anchor="ctr" anchorCtr="0" compatLnSpc="1">
            <a:prstTxWarp prst="textNoShape">
              <a:avLst/>
            </a:prstTxWarp>
          </a:bodyPr>
          <a:lstStyle/>
          <a:p>
            <a:pPr marL="892063" indent="-185714" defTabSz="1220114" fontAlgn="base">
              <a:spcBef>
                <a:spcPct val="0"/>
              </a:spcBef>
              <a:spcAft>
                <a:spcPct val="0"/>
              </a:spcAft>
            </a:pPr>
            <a:r>
              <a:rPr lang="en-US" altLang="ja-JP" sz="2100" b="1" dirty="0">
                <a:solidFill>
                  <a:srgbClr val="000000"/>
                </a:solidFill>
                <a:ea typeface="HG創英角ｺﾞｼｯｸUB" pitchFamily="49" charset="-128"/>
              </a:rPr>
              <a:t>: request and response</a:t>
            </a:r>
          </a:p>
        </p:txBody>
      </p:sp>
      <p:cxnSp>
        <p:nvCxnSpPr>
          <p:cNvPr id="72" name="直線矢印コネクタ 137"/>
          <p:cNvCxnSpPr/>
          <p:nvPr/>
        </p:nvCxnSpPr>
        <p:spPr>
          <a:xfrm>
            <a:off x="9499836" y="1673427"/>
            <a:ext cx="0" cy="662647"/>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73" name="直線矢印コネクタ 138"/>
          <p:cNvCxnSpPr/>
          <p:nvPr/>
        </p:nvCxnSpPr>
        <p:spPr>
          <a:xfrm flipH="1" flipV="1">
            <a:off x="9653795" y="1682625"/>
            <a:ext cx="0" cy="653449"/>
          </a:xfrm>
          <a:prstGeom prst="straightConnector1">
            <a:avLst/>
          </a:prstGeom>
          <a:ln w="50800">
            <a:solidFill>
              <a:srgbClr val="0000FF"/>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74" name="直線矢印コネクタ 139"/>
          <p:cNvCxnSpPr/>
          <p:nvPr/>
        </p:nvCxnSpPr>
        <p:spPr>
          <a:xfrm flipH="1" flipV="1">
            <a:off x="9484747" y="2327868"/>
            <a:ext cx="199201" cy="0"/>
          </a:xfrm>
          <a:prstGeom prst="straightConnector1">
            <a:avLst/>
          </a:prstGeom>
          <a:ln w="50800">
            <a:solidFill>
              <a:srgbClr val="0000FF"/>
            </a:solidFill>
            <a:prstDash val="solid"/>
            <a:tailEnd type="none"/>
          </a:ln>
        </p:spPr>
        <p:style>
          <a:lnRef idx="1">
            <a:schemeClr val="accent2"/>
          </a:lnRef>
          <a:fillRef idx="0">
            <a:schemeClr val="accent2"/>
          </a:fillRef>
          <a:effectRef idx="0">
            <a:schemeClr val="accent2"/>
          </a:effectRef>
          <a:fontRef idx="minor">
            <a:schemeClr val="tx1"/>
          </a:fontRef>
        </p:style>
      </p:cxnSp>
      <p:sp>
        <p:nvSpPr>
          <p:cNvPr id="76" name="山形 135"/>
          <p:cNvSpPr/>
          <p:nvPr/>
        </p:nvSpPr>
        <p:spPr bwMode="auto">
          <a:xfrm>
            <a:off x="5455216" y="5149089"/>
            <a:ext cx="497289" cy="243840"/>
          </a:xfrm>
          <a:prstGeom prst="chevron">
            <a:avLst>
              <a:gd name="adj" fmla="val 55884"/>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endParaRPr kumimoji="1" lang="ja-JP" altLang="en-US" dirty="0">
              <a:latin typeface="Arial" charset="0"/>
              <a:ea typeface="HGP創英角ｺﾞｼｯｸUB" pitchFamily="50" charset="-128"/>
            </a:endParaRPr>
          </a:p>
        </p:txBody>
      </p:sp>
      <p:sp>
        <p:nvSpPr>
          <p:cNvPr id="77" name="山形 145"/>
          <p:cNvSpPr/>
          <p:nvPr/>
        </p:nvSpPr>
        <p:spPr bwMode="auto">
          <a:xfrm>
            <a:off x="5849199" y="5150511"/>
            <a:ext cx="497289" cy="243840"/>
          </a:xfrm>
          <a:prstGeom prst="chevron">
            <a:avLst>
              <a:gd name="adj" fmla="val 55884"/>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endParaRPr kumimoji="1" lang="ja-JP" altLang="en-US" dirty="0">
              <a:latin typeface="Arial" charset="0"/>
              <a:ea typeface="HGP創英角ｺﾞｼｯｸUB" pitchFamily="50" charset="-128"/>
            </a:endParaRPr>
          </a:p>
        </p:txBody>
      </p:sp>
      <p:pic>
        <p:nvPicPr>
          <p:cNvPr id="81" name="Picture 298"/>
          <p:cNvPicPr>
            <a:picLocks noChangeAspect="1" noChangeArrowheads="1"/>
          </p:cNvPicPr>
          <p:nvPr/>
        </p:nvPicPr>
        <p:blipFill>
          <a:blip r:embed="rId2" cstate="print"/>
          <a:srcRect/>
          <a:stretch>
            <a:fillRect/>
          </a:stretch>
        </p:blipFill>
        <p:spPr bwMode="auto">
          <a:xfrm>
            <a:off x="108687" y="3950150"/>
            <a:ext cx="1744602" cy="396049"/>
          </a:xfrm>
          <a:prstGeom prst="rect">
            <a:avLst/>
          </a:prstGeom>
          <a:noFill/>
          <a:ln w="9525">
            <a:noFill/>
            <a:miter lim="800000"/>
            <a:headEnd/>
            <a:tailEnd/>
          </a:ln>
        </p:spPr>
      </p:pic>
      <p:pic>
        <p:nvPicPr>
          <p:cNvPr id="82" name="Picture 298"/>
          <p:cNvPicPr>
            <a:picLocks noChangeAspect="1" noChangeArrowheads="1"/>
          </p:cNvPicPr>
          <p:nvPr/>
        </p:nvPicPr>
        <p:blipFill>
          <a:blip r:embed="rId2" cstate="print"/>
          <a:srcRect/>
          <a:stretch>
            <a:fillRect/>
          </a:stretch>
        </p:blipFill>
        <p:spPr bwMode="auto">
          <a:xfrm>
            <a:off x="152217" y="3746939"/>
            <a:ext cx="335418" cy="243840"/>
          </a:xfrm>
          <a:prstGeom prst="rect">
            <a:avLst/>
          </a:prstGeom>
          <a:noFill/>
          <a:ln w="9525">
            <a:noFill/>
            <a:miter lim="800000"/>
            <a:headEnd/>
            <a:tailEnd/>
          </a:ln>
        </p:spPr>
      </p:pic>
      <p:pic>
        <p:nvPicPr>
          <p:cNvPr id="8"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1182" y="3680188"/>
            <a:ext cx="684874" cy="100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正方形/長方形 13"/>
          <p:cNvSpPr/>
          <p:nvPr/>
        </p:nvSpPr>
        <p:spPr bwMode="auto">
          <a:xfrm>
            <a:off x="965710" y="4351196"/>
            <a:ext cx="1593013" cy="355600"/>
          </a:xfrm>
          <a:prstGeom prst="rect">
            <a:avLst/>
          </a:prstGeom>
          <a:solidFill>
            <a:schemeClr val="bg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62446" rIns="48036" bIns="62446" numCol="1" rtlCol="0" anchor="ctr" anchorCtr="0" compatLnSpc="1">
            <a:prstTxWarp prst="textNoShape">
              <a:avLst/>
            </a:prstTxWarp>
          </a:bodyPr>
          <a:lstStyle/>
          <a:p>
            <a:pPr algn="ctr" defTabSz="1220114" fontAlgn="base">
              <a:spcBef>
                <a:spcPct val="0"/>
              </a:spcBef>
              <a:spcAft>
                <a:spcPct val="0"/>
              </a:spcAft>
            </a:pPr>
            <a:r>
              <a:rPr lang="en-US" altLang="ja-JP" sz="2000" b="1" dirty="0">
                <a:solidFill>
                  <a:srgbClr val="000000"/>
                </a:solidFill>
                <a:ea typeface="HG創英角ｺﾞｼｯｸUB" pitchFamily="49" charset="-128"/>
              </a:rPr>
              <a:t>CDB#1</a:t>
            </a:r>
            <a:endParaRPr lang="ja-JP" altLang="en-US" sz="2000" b="1" dirty="0">
              <a:solidFill>
                <a:srgbClr val="000000"/>
              </a:solidFill>
              <a:ea typeface="HG創英角ｺﾞｼｯｸUB" pitchFamily="49" charset="-128"/>
            </a:endParaRPr>
          </a:p>
        </p:txBody>
      </p:sp>
      <p:sp>
        <p:nvSpPr>
          <p:cNvPr id="14" name="正方形/長方形 171"/>
          <p:cNvSpPr/>
          <p:nvPr/>
        </p:nvSpPr>
        <p:spPr bwMode="auto">
          <a:xfrm>
            <a:off x="526177" y="3077719"/>
            <a:ext cx="1993322" cy="355600"/>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000" b="1" dirty="0">
                <a:solidFill>
                  <a:srgbClr val="000000"/>
                </a:solidFill>
                <a:ea typeface="HG創英角ｺﾞｼｯｸUB" pitchFamily="49" charset="-128"/>
              </a:rPr>
              <a:t>WebLogic</a:t>
            </a:r>
            <a:endParaRPr lang="ja-JP" altLang="en-US" sz="2000" b="1" dirty="0">
              <a:solidFill>
                <a:srgbClr val="000000"/>
              </a:solidFill>
              <a:ea typeface="HG創英角ｺﾞｼｯｸUB" pitchFamily="49" charset="-128"/>
            </a:endParaRPr>
          </a:p>
        </p:txBody>
      </p:sp>
      <p:sp>
        <p:nvSpPr>
          <p:cNvPr id="93" name="テキスト ボックス 49"/>
          <p:cNvSpPr txBox="1"/>
          <p:nvPr/>
        </p:nvSpPr>
        <p:spPr>
          <a:xfrm>
            <a:off x="2187034" y="5151864"/>
            <a:ext cx="2215586" cy="304803"/>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1600" b="1" dirty="0">
                <a:solidFill>
                  <a:schemeClr val="bg1"/>
                </a:solidFill>
              </a:rPr>
              <a:t>Migration PDB</a:t>
            </a:r>
          </a:p>
        </p:txBody>
      </p:sp>
      <p:sp>
        <p:nvSpPr>
          <p:cNvPr id="94" name="テキスト ボックス 49"/>
          <p:cNvSpPr txBox="1"/>
          <p:nvPr/>
        </p:nvSpPr>
        <p:spPr>
          <a:xfrm>
            <a:off x="2462736" y="5427637"/>
            <a:ext cx="2215586" cy="304803"/>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1600" b="1" dirty="0">
                <a:solidFill>
                  <a:schemeClr val="bg1"/>
                </a:solidFill>
              </a:rPr>
              <a:t>Other PDBs</a:t>
            </a:r>
          </a:p>
          <a:p>
            <a:pPr fontAlgn="base">
              <a:spcBef>
                <a:spcPct val="0"/>
              </a:spcBef>
              <a:spcAft>
                <a:spcPct val="0"/>
              </a:spcAft>
              <a:defRPr/>
            </a:pPr>
            <a:endParaRPr lang="en-US" altLang="ja-JP" sz="1600" b="1" dirty="0">
              <a:solidFill>
                <a:schemeClr val="bg1"/>
              </a:solidFill>
            </a:endParaRPr>
          </a:p>
        </p:txBody>
      </p:sp>
      <p:sp>
        <p:nvSpPr>
          <p:cNvPr id="96" name="テキスト ボックス 49"/>
          <p:cNvSpPr txBox="1"/>
          <p:nvPr/>
        </p:nvSpPr>
        <p:spPr>
          <a:xfrm>
            <a:off x="2462736" y="4162120"/>
            <a:ext cx="2215586" cy="304803"/>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1600" b="1" dirty="0">
                <a:solidFill>
                  <a:schemeClr val="bg1"/>
                </a:solidFill>
              </a:rPr>
              <a:t>Other PDBs</a:t>
            </a:r>
          </a:p>
          <a:p>
            <a:pPr fontAlgn="base">
              <a:spcBef>
                <a:spcPct val="0"/>
              </a:spcBef>
              <a:spcAft>
                <a:spcPct val="0"/>
              </a:spcAft>
              <a:defRPr/>
            </a:pPr>
            <a:endParaRPr lang="en-US" altLang="ja-JP" sz="1600" b="1" dirty="0">
              <a:solidFill>
                <a:schemeClr val="bg1"/>
              </a:solidFill>
            </a:endParaRPr>
          </a:p>
        </p:txBody>
      </p:sp>
      <p:cxnSp>
        <p:nvCxnSpPr>
          <p:cNvPr id="112" name="直線矢印コネクタ 59"/>
          <p:cNvCxnSpPr/>
          <p:nvPr/>
        </p:nvCxnSpPr>
        <p:spPr>
          <a:xfrm>
            <a:off x="11145222" y="3264983"/>
            <a:ext cx="7478" cy="869428"/>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13" name="直線矢印コネクタ 86"/>
          <p:cNvCxnSpPr/>
          <p:nvPr/>
        </p:nvCxnSpPr>
        <p:spPr>
          <a:xfrm flipH="1" flipV="1">
            <a:off x="11288295" y="3288037"/>
            <a:ext cx="2931" cy="846375"/>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14" name="直線矢印コネクタ 99"/>
          <p:cNvCxnSpPr/>
          <p:nvPr/>
        </p:nvCxnSpPr>
        <p:spPr>
          <a:xfrm flipH="1">
            <a:off x="11152701" y="4096964"/>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sp>
        <p:nvSpPr>
          <p:cNvPr id="89" name="正方形/長方形 72"/>
          <p:cNvSpPr/>
          <p:nvPr/>
        </p:nvSpPr>
        <p:spPr bwMode="auto">
          <a:xfrm>
            <a:off x="4079454" y="6007712"/>
            <a:ext cx="1197735" cy="656048"/>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r" defTabSz="1220114" fontAlgn="base">
              <a:spcBef>
                <a:spcPct val="0"/>
              </a:spcBef>
              <a:spcAft>
                <a:spcPct val="0"/>
              </a:spcAft>
            </a:pPr>
            <a:r>
              <a:rPr lang="en-US" altLang="ja-JP" b="1" dirty="0">
                <a:solidFill>
                  <a:srgbClr val="000000"/>
                </a:solidFill>
                <a:ea typeface="HG創英角ｺﾞｼｯｸUB" pitchFamily="49" charset="-128"/>
              </a:rPr>
              <a:t>Stop</a:t>
            </a:r>
            <a:br>
              <a:rPr lang="en-US" altLang="ja-JP" b="1" dirty="0">
                <a:solidFill>
                  <a:srgbClr val="000000"/>
                </a:solidFill>
                <a:ea typeface="HG創英角ｺﾞｼｯｸUB" pitchFamily="49" charset="-128"/>
              </a:rPr>
            </a:br>
            <a:r>
              <a:rPr lang="en-US" altLang="ja-JP" b="1" dirty="0">
                <a:solidFill>
                  <a:srgbClr val="000000"/>
                </a:solidFill>
                <a:ea typeface="HG創英角ｺﾞｼｯｸUB" pitchFamily="49" charset="-128"/>
              </a:rPr>
              <a:t>Service</a:t>
            </a:r>
          </a:p>
        </p:txBody>
      </p:sp>
      <p:sp>
        <p:nvSpPr>
          <p:cNvPr id="91" name="円/楕円 127"/>
          <p:cNvSpPr/>
          <p:nvPr/>
        </p:nvSpPr>
        <p:spPr bwMode="auto">
          <a:xfrm>
            <a:off x="3882811" y="5961712"/>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1</a:t>
            </a:r>
            <a:endParaRPr lang="ja-JP" altLang="en-US" sz="2800" b="1" dirty="0">
              <a:solidFill>
                <a:srgbClr val="000000"/>
              </a:solidFill>
              <a:ea typeface="HG創英角ｺﾞｼｯｸUB" pitchFamily="49" charset="-128"/>
            </a:endParaRPr>
          </a:p>
        </p:txBody>
      </p:sp>
      <p:sp>
        <p:nvSpPr>
          <p:cNvPr id="92" name="正方形/長方形 76"/>
          <p:cNvSpPr/>
          <p:nvPr/>
        </p:nvSpPr>
        <p:spPr bwMode="auto">
          <a:xfrm>
            <a:off x="6360339" y="6007712"/>
            <a:ext cx="1570412" cy="656048"/>
          </a:xfrm>
          <a:prstGeom prst="rect">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48036" rIns="48036" bIns="48036" numCol="1" spcCol="0" rtlCol="0" anchor="ctr" anchorCtr="0" compatLnSpc="1">
            <a:prstTxWarp prst="textNoShape">
              <a:avLst/>
            </a:prstTxWarp>
          </a:bodyPr>
          <a:lstStyle/>
          <a:p>
            <a:pPr algn="ctr" defTabSz="1220114" fontAlgn="base">
              <a:spcBef>
                <a:spcPct val="0"/>
              </a:spcBef>
              <a:spcAft>
                <a:spcPct val="0"/>
              </a:spcAft>
            </a:pPr>
            <a:r>
              <a:rPr lang="en-US" altLang="ja-JP" sz="1600" b="1" dirty="0">
                <a:solidFill>
                  <a:srgbClr val="000000"/>
                </a:solidFill>
                <a:ea typeface="HG創英角ｺﾞｼｯｸUB" pitchFamily="49" charset="-128"/>
              </a:rPr>
              <a:t>Close &amp; </a:t>
            </a:r>
          </a:p>
          <a:p>
            <a:pPr algn="ctr" defTabSz="1220114" fontAlgn="base">
              <a:spcBef>
                <a:spcPct val="0"/>
              </a:spcBef>
              <a:spcAft>
                <a:spcPct val="0"/>
              </a:spcAft>
            </a:pPr>
            <a:r>
              <a:rPr lang="en-US" altLang="ja-JP" sz="1600" b="1" dirty="0">
                <a:solidFill>
                  <a:srgbClr val="000000"/>
                </a:solidFill>
                <a:ea typeface="HG創英角ｺﾞｼｯｸUB" pitchFamily="49" charset="-128"/>
              </a:rPr>
              <a:t>Unplug PDB</a:t>
            </a:r>
          </a:p>
        </p:txBody>
      </p:sp>
      <p:cxnSp>
        <p:nvCxnSpPr>
          <p:cNvPr id="117" name="直線コネクタ 65"/>
          <p:cNvCxnSpPr>
            <a:stCxn id="91" idx="0"/>
          </p:cNvCxnSpPr>
          <p:nvPr/>
        </p:nvCxnSpPr>
        <p:spPr bwMode="auto">
          <a:xfrm flipV="1">
            <a:off x="4098811" y="5298832"/>
            <a:ext cx="3698" cy="662880"/>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直線コネクタ 66"/>
          <p:cNvCxnSpPr>
            <a:stCxn id="115" idx="0"/>
          </p:cNvCxnSpPr>
          <p:nvPr/>
        </p:nvCxnSpPr>
        <p:spPr bwMode="auto">
          <a:xfrm flipH="1" flipV="1">
            <a:off x="6306107" y="5298301"/>
            <a:ext cx="7737" cy="670696"/>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2" name="ホームベース 134"/>
          <p:cNvSpPr/>
          <p:nvPr/>
        </p:nvSpPr>
        <p:spPr bwMode="auto">
          <a:xfrm>
            <a:off x="8866068" y="4027691"/>
            <a:ext cx="1390338" cy="202205"/>
          </a:xfrm>
          <a:prstGeom prst="homePlate">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endParaRPr kumimoji="1" lang="ja-JP" altLang="en-US" sz="2100" b="1" dirty="0">
              <a:latin typeface="Arial" charset="0"/>
              <a:ea typeface="HGP創英角ｺﾞｼｯｸUB" pitchFamily="50" charset="-128"/>
            </a:endParaRPr>
          </a:p>
        </p:txBody>
      </p:sp>
      <p:sp>
        <p:nvSpPr>
          <p:cNvPr id="134" name="円/楕円 78"/>
          <p:cNvSpPr/>
          <p:nvPr/>
        </p:nvSpPr>
        <p:spPr bwMode="auto">
          <a:xfrm>
            <a:off x="4186620" y="4515375"/>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2</a:t>
            </a:r>
            <a:endParaRPr lang="ja-JP" altLang="en-US" sz="2800" b="1" dirty="0">
              <a:solidFill>
                <a:srgbClr val="000000"/>
              </a:solidFill>
              <a:ea typeface="HG創英角ｺﾞｼｯｸUB" pitchFamily="49" charset="-128"/>
            </a:endParaRPr>
          </a:p>
        </p:txBody>
      </p:sp>
      <p:sp>
        <p:nvSpPr>
          <p:cNvPr id="136" name="円/楕円 77"/>
          <p:cNvSpPr/>
          <p:nvPr/>
        </p:nvSpPr>
        <p:spPr bwMode="auto">
          <a:xfrm>
            <a:off x="8583270" y="4519308"/>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5</a:t>
            </a:r>
          </a:p>
        </p:txBody>
      </p:sp>
      <p:cxnSp>
        <p:nvCxnSpPr>
          <p:cNvPr id="137" name="直線コネクタ 66"/>
          <p:cNvCxnSpPr>
            <a:stCxn id="136" idx="0"/>
            <a:endCxn id="122" idx="1"/>
          </p:cNvCxnSpPr>
          <p:nvPr/>
        </p:nvCxnSpPr>
        <p:spPr bwMode="auto">
          <a:xfrm flipV="1">
            <a:off x="8799269" y="4128793"/>
            <a:ext cx="66799" cy="390515"/>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9" name="Right Arrow 138"/>
          <p:cNvSpPr/>
          <p:nvPr/>
        </p:nvSpPr>
        <p:spPr bwMode="auto">
          <a:xfrm>
            <a:off x="6537828" y="4739678"/>
            <a:ext cx="2060678" cy="419833"/>
          </a:xfrm>
          <a:prstGeom prst="rightArrow">
            <a:avLst/>
          </a:prstGeom>
          <a:solidFill>
            <a:schemeClr val="accent3">
              <a:lumMod val="20000"/>
              <a:lumOff val="80000"/>
            </a:schemeClr>
          </a:solidFill>
          <a:ln w="9525" cap="flat" cmpd="sng" algn="ctr">
            <a:solidFill>
              <a:schemeClr val="tx1"/>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899" tIns="60949" rIns="121899" bIns="60949" numCol="1" rtlCol="0" anchor="ctr" anchorCtr="0" compatLnSpc="1">
            <a:prstTxWarp prst="textNoShape">
              <a:avLst/>
            </a:prstTxWarp>
            <a:noAutofit/>
          </a:bodyPr>
          <a:lstStyle/>
          <a:p>
            <a:pPr algn="ctr" defTabSz="1218987" fontAlgn="base">
              <a:spcBef>
                <a:spcPct val="0"/>
              </a:spcBef>
              <a:spcAft>
                <a:spcPct val="0"/>
              </a:spcAft>
            </a:pPr>
            <a:r>
              <a:rPr lang="en-US" dirty="0"/>
              <a:t> </a:t>
            </a:r>
            <a:r>
              <a:rPr lang="en-US" altLang="ja-JP" dirty="0"/>
              <a:t>File copy</a:t>
            </a:r>
            <a:endParaRPr kumimoji="1" lang="en-US" dirty="0">
              <a:latin typeface="Arial" charset="0"/>
              <a:ea typeface="HGP創英角ｺﾞｼｯｸUB" pitchFamily="50" charset="-128"/>
            </a:endParaRPr>
          </a:p>
        </p:txBody>
      </p:sp>
      <p:sp>
        <p:nvSpPr>
          <p:cNvPr id="28" name="円/楕円 77"/>
          <p:cNvSpPr/>
          <p:nvPr/>
        </p:nvSpPr>
        <p:spPr bwMode="auto">
          <a:xfrm>
            <a:off x="6313844" y="4438235"/>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4</a:t>
            </a:r>
            <a:endParaRPr lang="ja-JP" altLang="en-US" sz="2800" b="1" dirty="0">
              <a:solidFill>
                <a:srgbClr val="000000"/>
              </a:solidFill>
              <a:ea typeface="HG創英角ｺﾞｼｯｸUB" pitchFamily="49" charset="-128"/>
            </a:endParaRPr>
          </a:p>
        </p:txBody>
      </p:sp>
      <p:cxnSp>
        <p:nvCxnSpPr>
          <p:cNvPr id="95" name="直線矢印コネクタ 149"/>
          <p:cNvCxnSpPr/>
          <p:nvPr/>
        </p:nvCxnSpPr>
        <p:spPr>
          <a:xfrm>
            <a:off x="2834388" y="3274813"/>
            <a:ext cx="1813" cy="2029023"/>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97" name="直線矢印コネクタ 100"/>
          <p:cNvCxnSpPr/>
          <p:nvPr/>
        </p:nvCxnSpPr>
        <p:spPr>
          <a:xfrm flipH="1" flipV="1">
            <a:off x="2960213" y="3251489"/>
            <a:ext cx="14514" cy="2039159"/>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98" name="直線矢印コネクタ 115"/>
          <p:cNvCxnSpPr/>
          <p:nvPr/>
        </p:nvCxnSpPr>
        <p:spPr>
          <a:xfrm flipH="1">
            <a:off x="2836202" y="5254484"/>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00" name="直線矢印コネクタ 149"/>
          <p:cNvCxnSpPr/>
          <p:nvPr/>
        </p:nvCxnSpPr>
        <p:spPr>
          <a:xfrm flipH="1">
            <a:off x="3318747" y="3267928"/>
            <a:ext cx="3210" cy="2023803"/>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01" name="直線矢印コネクタ 100"/>
          <p:cNvCxnSpPr/>
          <p:nvPr/>
        </p:nvCxnSpPr>
        <p:spPr>
          <a:xfrm flipH="1" flipV="1">
            <a:off x="3447783" y="3236168"/>
            <a:ext cx="14514" cy="2055563"/>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02" name="直線矢印コネクタ 115"/>
          <p:cNvCxnSpPr/>
          <p:nvPr/>
        </p:nvCxnSpPr>
        <p:spPr>
          <a:xfrm flipH="1">
            <a:off x="3318748" y="5253505"/>
            <a:ext cx="143549"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08" name="直線矢印コネクタ 149"/>
          <p:cNvCxnSpPr/>
          <p:nvPr/>
        </p:nvCxnSpPr>
        <p:spPr>
          <a:xfrm>
            <a:off x="3897952" y="3274813"/>
            <a:ext cx="1" cy="2029023"/>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09" name="直線コネクタ 3"/>
          <p:cNvCxnSpPr/>
          <p:nvPr/>
        </p:nvCxnSpPr>
        <p:spPr bwMode="auto">
          <a:xfrm>
            <a:off x="3906074" y="5253791"/>
            <a:ext cx="1194485" cy="10261"/>
          </a:xfrm>
          <a:prstGeom prst="line">
            <a:avLst/>
          </a:prstGeom>
          <a:ln w="50800">
            <a:solidFill>
              <a:schemeClr val="accent6">
                <a:lumMod val="75000"/>
                <a:lumOff val="25000"/>
              </a:schemeClr>
            </a:solidFill>
            <a:prstDash val="solid"/>
            <a:tailEnd type="none"/>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2"/>
          </a:lnRef>
          <a:fillRef idx="0">
            <a:schemeClr val="accent2"/>
          </a:fillRef>
          <a:effectRef idx="0">
            <a:schemeClr val="accent2"/>
          </a:effectRef>
          <a:fontRef idx="minor">
            <a:schemeClr val="tx1"/>
          </a:fontRef>
        </p:style>
      </p:cxnSp>
      <p:cxnSp>
        <p:nvCxnSpPr>
          <p:cNvPr id="110" name="直線矢印コネクタ 56"/>
          <p:cNvCxnSpPr/>
          <p:nvPr/>
        </p:nvCxnSpPr>
        <p:spPr>
          <a:xfrm flipV="1">
            <a:off x="5100555" y="3261318"/>
            <a:ext cx="0" cy="2030413"/>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33" name="直線矢印コネクタ 59"/>
          <p:cNvCxnSpPr/>
          <p:nvPr/>
        </p:nvCxnSpPr>
        <p:spPr>
          <a:xfrm flipH="1">
            <a:off x="10619315" y="3251488"/>
            <a:ext cx="5180" cy="878363"/>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135" name="直線矢印コネクタ 86"/>
          <p:cNvCxnSpPr/>
          <p:nvPr/>
        </p:nvCxnSpPr>
        <p:spPr>
          <a:xfrm flipV="1">
            <a:off x="10763019" y="3274813"/>
            <a:ext cx="0" cy="849283"/>
          </a:xfrm>
          <a:prstGeom prst="straightConnector1">
            <a:avLst/>
          </a:prstGeom>
          <a:ln w="50800">
            <a:solidFill>
              <a:schemeClr val="accent6">
                <a:lumMod val="75000"/>
                <a:lumOff val="25000"/>
              </a:schemeClr>
            </a:solidFill>
            <a:prstDash val="solid"/>
            <a:tailEnd type="triangle"/>
          </a:ln>
        </p:spPr>
        <p:style>
          <a:lnRef idx="1">
            <a:schemeClr val="accent2"/>
          </a:lnRef>
          <a:fillRef idx="0">
            <a:schemeClr val="accent2"/>
          </a:fillRef>
          <a:effectRef idx="0">
            <a:schemeClr val="accent2"/>
          </a:effectRef>
          <a:fontRef idx="minor">
            <a:schemeClr val="tx1"/>
          </a:fontRef>
        </p:style>
      </p:cxnSp>
      <p:cxnSp>
        <p:nvCxnSpPr>
          <p:cNvPr id="138" name="直線矢印コネクタ 99"/>
          <p:cNvCxnSpPr/>
          <p:nvPr/>
        </p:nvCxnSpPr>
        <p:spPr>
          <a:xfrm flipH="1">
            <a:off x="10624495" y="4085493"/>
            <a:ext cx="138525" cy="0"/>
          </a:xfrm>
          <a:prstGeom prst="straightConnector1">
            <a:avLst/>
          </a:prstGeom>
          <a:ln w="50800">
            <a:solidFill>
              <a:schemeClr val="accent6">
                <a:lumMod val="75000"/>
                <a:lumOff val="25000"/>
              </a:schemeClr>
            </a:solidFill>
            <a:prstDash val="solid"/>
            <a:tailEnd type="none"/>
          </a:ln>
        </p:spPr>
        <p:style>
          <a:lnRef idx="1">
            <a:schemeClr val="accent2"/>
          </a:lnRef>
          <a:fillRef idx="0">
            <a:schemeClr val="accent2"/>
          </a:fillRef>
          <a:effectRef idx="0">
            <a:schemeClr val="accent2"/>
          </a:effectRef>
          <a:fontRef idx="minor">
            <a:schemeClr val="tx1"/>
          </a:fontRef>
        </p:style>
      </p:cxnSp>
      <p:cxnSp>
        <p:nvCxnSpPr>
          <p:cNvPr id="43" name="直線コネクタ 68"/>
          <p:cNvCxnSpPr/>
          <p:nvPr/>
        </p:nvCxnSpPr>
        <p:spPr bwMode="auto">
          <a:xfrm flipH="1" flipV="1">
            <a:off x="10213387" y="4162120"/>
            <a:ext cx="168216" cy="680405"/>
          </a:xfrm>
          <a:prstGeom prst="line">
            <a:avLst/>
          </a:prstGeom>
          <a:noFill/>
          <a:ln w="38100" cap="flat" cmpd="sng" algn="ctr">
            <a:solidFill>
              <a:schemeClr val="tx1"/>
            </a:solidFill>
            <a:prstDash val="solid"/>
            <a:round/>
            <a:headEnd type="none" w="med" len="med"/>
            <a:tailEnd type="oval"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75" name="Picture 298"/>
          <p:cNvPicPr>
            <a:picLocks noChangeAspect="1" noChangeArrowheads="1"/>
          </p:cNvPicPr>
          <p:nvPr/>
        </p:nvPicPr>
        <p:blipFill>
          <a:blip r:embed="rId2" cstate="print"/>
          <a:srcRect/>
          <a:stretch>
            <a:fillRect/>
          </a:stretch>
        </p:blipFill>
        <p:spPr bwMode="auto">
          <a:xfrm>
            <a:off x="76367" y="5123177"/>
            <a:ext cx="1744602" cy="396049"/>
          </a:xfrm>
          <a:prstGeom prst="rect">
            <a:avLst/>
          </a:prstGeom>
          <a:noFill/>
          <a:ln w="9525">
            <a:noFill/>
            <a:miter lim="800000"/>
            <a:headEnd/>
            <a:tailEnd/>
          </a:ln>
        </p:spPr>
      </p:pic>
      <p:pic>
        <p:nvPicPr>
          <p:cNvPr id="78" name="Picture 298"/>
          <p:cNvPicPr>
            <a:picLocks noChangeAspect="1" noChangeArrowheads="1"/>
          </p:cNvPicPr>
          <p:nvPr/>
        </p:nvPicPr>
        <p:blipFill>
          <a:blip r:embed="rId2" cstate="print"/>
          <a:srcRect/>
          <a:stretch>
            <a:fillRect/>
          </a:stretch>
        </p:blipFill>
        <p:spPr bwMode="auto">
          <a:xfrm>
            <a:off x="119896" y="4919965"/>
            <a:ext cx="335418" cy="243840"/>
          </a:xfrm>
          <a:prstGeom prst="rect">
            <a:avLst/>
          </a:prstGeom>
          <a:noFill/>
          <a:ln w="9525">
            <a:noFill/>
            <a:miter lim="800000"/>
            <a:headEnd/>
            <a:tailEnd/>
          </a:ln>
        </p:spPr>
      </p:pic>
      <p:pic>
        <p:nvPicPr>
          <p:cNvPr id="79" name="Picture 298"/>
          <p:cNvPicPr>
            <a:picLocks noChangeAspect="1" noChangeArrowheads="1"/>
          </p:cNvPicPr>
          <p:nvPr/>
        </p:nvPicPr>
        <p:blipFill>
          <a:blip r:embed="rId2" cstate="print"/>
          <a:srcRect/>
          <a:stretch>
            <a:fillRect/>
          </a:stretch>
        </p:blipFill>
        <p:spPr bwMode="auto">
          <a:xfrm>
            <a:off x="482663" y="4934475"/>
            <a:ext cx="335418" cy="243840"/>
          </a:xfrm>
          <a:prstGeom prst="rect">
            <a:avLst/>
          </a:prstGeom>
          <a:noFill/>
          <a:ln w="9525">
            <a:noFill/>
            <a:miter lim="800000"/>
            <a:headEnd/>
            <a:tailEnd/>
          </a:ln>
        </p:spPr>
      </p:pic>
      <p:pic>
        <p:nvPicPr>
          <p:cNvPr id="80" name="Picture 298"/>
          <p:cNvPicPr>
            <a:picLocks noChangeAspect="1" noChangeArrowheads="1"/>
          </p:cNvPicPr>
          <p:nvPr/>
        </p:nvPicPr>
        <p:blipFill>
          <a:blip r:embed="rId2" cstate="print"/>
          <a:srcRect/>
          <a:stretch>
            <a:fillRect/>
          </a:stretch>
        </p:blipFill>
        <p:spPr bwMode="auto">
          <a:xfrm>
            <a:off x="859941" y="4934469"/>
            <a:ext cx="335418" cy="243840"/>
          </a:xfrm>
          <a:prstGeom prst="rect">
            <a:avLst/>
          </a:prstGeom>
          <a:noFill/>
          <a:ln w="9525">
            <a:noFill/>
            <a:miter lim="800000"/>
            <a:headEnd/>
            <a:tailEnd/>
          </a:ln>
        </p:spPr>
      </p:pic>
      <p:pic>
        <p:nvPicPr>
          <p:cNvPr id="88" name="Picture 298"/>
          <p:cNvPicPr>
            <a:picLocks noChangeAspect="1" noChangeArrowheads="1"/>
          </p:cNvPicPr>
          <p:nvPr/>
        </p:nvPicPr>
        <p:blipFill>
          <a:blip r:embed="rId2" cstate="print"/>
          <a:srcRect/>
          <a:stretch>
            <a:fillRect/>
          </a:stretch>
        </p:blipFill>
        <p:spPr bwMode="auto">
          <a:xfrm>
            <a:off x="1485551" y="4942877"/>
            <a:ext cx="335418" cy="243840"/>
          </a:xfrm>
          <a:prstGeom prst="rect">
            <a:avLst/>
          </a:prstGeom>
          <a:noFill/>
          <a:ln w="9525">
            <a:noFill/>
            <a:miter lim="800000"/>
            <a:headEnd/>
            <a:tailEnd/>
          </a:ln>
        </p:spPr>
      </p:pic>
      <p:sp>
        <p:nvSpPr>
          <p:cNvPr id="99" name="TextBox 98"/>
          <p:cNvSpPr txBox="1"/>
          <p:nvPr/>
        </p:nvSpPr>
        <p:spPr>
          <a:xfrm>
            <a:off x="1107446" y="4874587"/>
            <a:ext cx="493518" cy="369332"/>
          </a:xfrm>
          <a:prstGeom prst="rect">
            <a:avLst/>
          </a:prstGeom>
          <a:noFill/>
        </p:spPr>
        <p:txBody>
          <a:bodyPr wrap="square" lIns="121899" tIns="60949" rIns="121899" bIns="60949" rtlCol="0">
            <a:spAutoFit/>
          </a:bodyPr>
          <a:lstStyle/>
          <a:p>
            <a:r>
              <a:rPr lang="en-US" sz="1600" b="1" dirty="0"/>
              <a:t>…</a:t>
            </a:r>
          </a:p>
        </p:txBody>
      </p:sp>
      <p:pic>
        <p:nvPicPr>
          <p:cNvPr id="6"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4189" y="4917698"/>
            <a:ext cx="661865" cy="967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正方形/長方形 61"/>
          <p:cNvSpPr/>
          <p:nvPr/>
        </p:nvSpPr>
        <p:spPr bwMode="auto">
          <a:xfrm>
            <a:off x="988719" y="5551700"/>
            <a:ext cx="1593013" cy="355600"/>
          </a:xfrm>
          <a:prstGeom prst="rect">
            <a:avLst/>
          </a:prstGeom>
          <a:solidFill>
            <a:schemeClr val="bg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8036" tIns="62446" rIns="48036" bIns="62446" numCol="1" rtlCol="0" anchor="ctr" anchorCtr="0" compatLnSpc="1">
            <a:prstTxWarp prst="textNoShape">
              <a:avLst/>
            </a:prstTxWarp>
          </a:bodyPr>
          <a:lstStyle/>
          <a:p>
            <a:pPr algn="ctr" defTabSz="1220114" fontAlgn="base">
              <a:spcBef>
                <a:spcPct val="0"/>
              </a:spcBef>
              <a:spcAft>
                <a:spcPct val="0"/>
              </a:spcAft>
            </a:pPr>
            <a:r>
              <a:rPr lang="en-US" altLang="ja-JP" sz="2000" b="1" dirty="0">
                <a:solidFill>
                  <a:srgbClr val="000000"/>
                </a:solidFill>
                <a:ea typeface="HG創英角ｺﾞｼｯｸUB" pitchFamily="49" charset="-128"/>
              </a:rPr>
              <a:t>CDB#2</a:t>
            </a:r>
            <a:endParaRPr lang="ja-JP" altLang="en-US" sz="2000" b="1" dirty="0">
              <a:solidFill>
                <a:srgbClr val="000000"/>
              </a:solidFill>
              <a:ea typeface="HG創英角ｺﾞｼｯｸUB" pitchFamily="49" charset="-128"/>
            </a:endParaRPr>
          </a:p>
        </p:txBody>
      </p:sp>
      <p:sp>
        <p:nvSpPr>
          <p:cNvPr id="21" name="角丸四角形吹き出し 55"/>
          <p:cNvSpPr/>
          <p:nvPr/>
        </p:nvSpPr>
        <p:spPr bwMode="auto">
          <a:xfrm>
            <a:off x="4314812" y="3714120"/>
            <a:ext cx="946365" cy="415731"/>
          </a:xfrm>
          <a:prstGeom prst="wedgeRoundRectCallout">
            <a:avLst>
              <a:gd name="adj1" fmla="val -62948"/>
              <a:gd name="adj2" fmla="val -140899"/>
              <a:gd name="adj3" fmla="val 16667"/>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b="1" dirty="0">
                <a:ea typeface="HG創英角ｺﾞｼｯｸUB" pitchFamily="49" charset="-128"/>
              </a:rPr>
              <a:t>FAN</a:t>
            </a:r>
            <a:endParaRPr lang="en-US" altLang="ja-JP" sz="3200" dirty="0">
              <a:ea typeface="HG創英角ｺﾞｼｯｸUB" pitchFamily="49" charset="-128"/>
            </a:endParaRPr>
          </a:p>
        </p:txBody>
      </p:sp>
      <p:sp>
        <p:nvSpPr>
          <p:cNvPr id="119" name="ホームベース 134"/>
          <p:cNvSpPr/>
          <p:nvPr/>
        </p:nvSpPr>
        <p:spPr bwMode="auto">
          <a:xfrm>
            <a:off x="4217809" y="5153745"/>
            <a:ext cx="1349967" cy="239185"/>
          </a:xfrm>
          <a:prstGeom prst="homePlate">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5" rIns="91428" bIns="45715" numCol="1" rtlCol="0" anchor="ctr" anchorCtr="0" compatLnSpc="1">
            <a:prstTxWarp prst="textNoShape">
              <a:avLst/>
            </a:prstTxWarp>
            <a:noAutofit/>
          </a:bodyPr>
          <a:lstStyle/>
          <a:p>
            <a:pPr algn="ctr" fontAlgn="base">
              <a:spcBef>
                <a:spcPct val="0"/>
              </a:spcBef>
              <a:spcAft>
                <a:spcPct val="0"/>
              </a:spcAft>
            </a:pPr>
            <a:r>
              <a:rPr kumimoji="1" lang="en-US" altLang="ja-JP" sz="1500" b="1" dirty="0">
                <a:latin typeface="Arial" charset="0"/>
                <a:ea typeface="HGP創英角ｺﾞｼｯｸUB" pitchFamily="50" charset="-128"/>
              </a:rPr>
              <a:t>Drain Session</a:t>
            </a:r>
            <a:endParaRPr kumimoji="1" lang="ja-JP" altLang="en-US" sz="1500" b="1" dirty="0">
              <a:latin typeface="Arial" charset="0"/>
              <a:ea typeface="HGP創英角ｺﾞｼｯｸUB" pitchFamily="50" charset="-128"/>
            </a:endParaRPr>
          </a:p>
        </p:txBody>
      </p:sp>
      <p:sp>
        <p:nvSpPr>
          <p:cNvPr id="115" name="円/楕円 77"/>
          <p:cNvSpPr/>
          <p:nvPr/>
        </p:nvSpPr>
        <p:spPr bwMode="auto">
          <a:xfrm>
            <a:off x="6097844" y="5968997"/>
            <a:ext cx="431999" cy="431800"/>
          </a:xfrm>
          <a:prstGeom prst="ellips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vert="horz" wrap="square" lIns="120090" tIns="62446" rIns="120090" bIns="62446" numCol="1" rtlCol="0" anchor="ctr" anchorCtr="0" compatLnSpc="1">
            <a:prstTxWarp prst="textNoShape">
              <a:avLst/>
            </a:prstTxWarp>
          </a:bodyPr>
          <a:lstStyle/>
          <a:p>
            <a:pPr algn="ctr" defTabSz="1220114" fontAlgn="base">
              <a:spcBef>
                <a:spcPct val="0"/>
              </a:spcBef>
              <a:spcAft>
                <a:spcPct val="0"/>
              </a:spcAft>
            </a:pPr>
            <a:r>
              <a:rPr lang="en-US" altLang="ja-JP" sz="2800" b="1" dirty="0">
                <a:solidFill>
                  <a:srgbClr val="000000"/>
                </a:solidFill>
                <a:ea typeface="HG創英角ｺﾞｼｯｸUB" pitchFamily="49" charset="-128"/>
              </a:rPr>
              <a:t>3</a:t>
            </a:r>
            <a:endParaRPr lang="ja-JP" altLang="en-US" sz="2800" b="1" dirty="0">
              <a:solidFill>
                <a:srgbClr val="000000"/>
              </a:solidFill>
              <a:ea typeface="HG創英角ｺﾞｼｯｸUB" pitchFamily="49" charset="-128"/>
            </a:endParaRPr>
          </a:p>
        </p:txBody>
      </p:sp>
      <p:sp>
        <p:nvSpPr>
          <p:cNvPr id="103" name="テキスト プレースホルダー"/>
          <p:cNvSpPr txBox="1">
            <a:spLocks/>
          </p:cNvSpPr>
          <p:nvPr/>
        </p:nvSpPr>
        <p:spPr bwMode="gray">
          <a:xfrm>
            <a:off x="152216" y="782041"/>
            <a:ext cx="11708950" cy="576000"/>
          </a:xfrm>
          <a:prstGeom prst="roundRect">
            <a:avLst/>
          </a:prstGeom>
          <a:solidFill>
            <a:schemeClr val="accent6">
              <a:lumMod val="75000"/>
              <a:lumOff val="25000"/>
            </a:schemeClr>
          </a:solidFill>
          <a:effectLst>
            <a:outerShdw blurRad="50800" dist="38100" dir="5400000" algn="t" rotWithShape="0">
              <a:prstClr val="black">
                <a:alpha val="40000"/>
              </a:prstClr>
            </a:outerShdw>
          </a:effectLst>
        </p:spPr>
        <p:txBody>
          <a:bodyPr lIns="121899" tIns="95983" rIns="121899" bIns="47992">
            <a:noAutofit/>
          </a:bodyPr>
          <a:lstStyle>
            <a:lvl1pPr marL="0" indent="0" algn="l" eaLnBrk="1" hangingPunct="1">
              <a:spcBef>
                <a:spcPts val="0"/>
              </a:spcBef>
              <a:buNone/>
              <a:defRPr>
                <a:solidFill>
                  <a:schemeClr val="bg1"/>
                </a:solidFill>
              </a:defRPr>
            </a:lvl1pPr>
            <a:lvl2pPr marL="72000" indent="0">
              <a:buNone/>
              <a:defRPr/>
            </a:lvl2pPr>
            <a:lvl3pPr marL="222962" indent="0">
              <a:buNone/>
              <a:defRPr/>
            </a:lvl3pPr>
            <a:lvl4pPr marL="327787" indent="0">
              <a:buNone/>
              <a:defRPr/>
            </a:lvl4pPr>
            <a:lvl5pPr marL="311400" indent="0">
              <a:buNone/>
              <a:defRPr/>
            </a:lvl5pPr>
          </a:lstStyle>
          <a:p>
            <a:pPr lvl="0" fontAlgn="base">
              <a:spcAft>
                <a:spcPct val="0"/>
              </a:spcAft>
              <a:buClr>
                <a:schemeClr val="accent6"/>
              </a:buClr>
            </a:pPr>
            <a:r>
              <a:rPr lang="en-US" altLang="ja-JP" sz="2700" kern="0" dirty="0"/>
              <a:t>Confirm no impact to all tenant’s clients</a:t>
            </a:r>
          </a:p>
        </p:txBody>
      </p:sp>
      <p:sp>
        <p:nvSpPr>
          <p:cNvPr id="104" name="円/楕円 101"/>
          <p:cNvSpPr/>
          <p:nvPr/>
        </p:nvSpPr>
        <p:spPr bwMode="auto">
          <a:xfrm>
            <a:off x="347412" y="3941057"/>
            <a:ext cx="1165191" cy="374083"/>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1220114" fontAlgn="base">
              <a:spcBef>
                <a:spcPct val="0"/>
              </a:spcBef>
              <a:spcAft>
                <a:spcPct val="0"/>
              </a:spcAft>
            </a:pPr>
            <a:r>
              <a:rPr lang="en-US" altLang="ja-JP" sz="1600" b="1" dirty="0">
                <a:solidFill>
                  <a:schemeClr val="bg1"/>
                </a:solidFill>
                <a:ea typeface="HG創英角ｺﾞｼｯｸUB" pitchFamily="49" charset="-128"/>
              </a:rPr>
              <a:t>Upgrade</a:t>
            </a:r>
            <a:endParaRPr lang="ja-JP" altLang="en-US" b="1" dirty="0">
              <a:solidFill>
                <a:schemeClr val="bg1"/>
              </a:solidFill>
              <a:ea typeface="HG創英角ｺﾞｼｯｸUB" pitchFamily="49" charset="-128"/>
            </a:endParaRPr>
          </a:p>
        </p:txBody>
      </p:sp>
      <p:sp>
        <p:nvSpPr>
          <p:cNvPr id="105" name="Up Ribbon 104"/>
          <p:cNvSpPr/>
          <p:nvPr/>
        </p:nvSpPr>
        <p:spPr bwMode="auto">
          <a:xfrm>
            <a:off x="123614" y="1516367"/>
            <a:ext cx="3824013" cy="783791"/>
          </a:xfrm>
          <a:prstGeom prst="ribbon2">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899" tIns="60949" rIns="121899" bIns="60949" numCol="1" rtlCol="0" anchor="ctr" anchorCtr="0" compatLnSpc="1">
            <a:prstTxWarp prst="textNoShape">
              <a:avLst/>
            </a:prstTxWarp>
            <a:noAutofit/>
          </a:bodyPr>
          <a:lstStyle/>
          <a:p>
            <a:pPr algn="ctr" fontAlgn="base">
              <a:spcBef>
                <a:spcPct val="0"/>
              </a:spcBef>
              <a:spcAft>
                <a:spcPct val="0"/>
              </a:spcAft>
            </a:pPr>
            <a:r>
              <a:rPr lang="en-US" b="1" dirty="0">
                <a:solidFill>
                  <a:schemeClr val="bg1"/>
                </a:solidFill>
                <a:latin typeface="+mn-ea"/>
              </a:rPr>
              <a:t>No Impact !!!</a:t>
            </a:r>
          </a:p>
        </p:txBody>
      </p:sp>
      <p:sp>
        <p:nvSpPr>
          <p:cNvPr id="71" name="テキスト ボックス 51"/>
          <p:cNvSpPr txBox="1"/>
          <p:nvPr/>
        </p:nvSpPr>
        <p:spPr>
          <a:xfrm>
            <a:off x="3976379" y="2723422"/>
            <a:ext cx="4026918" cy="452471"/>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1600" dirty="0">
                <a:solidFill>
                  <a:srgbClr val="000000"/>
                </a:solidFill>
              </a:rPr>
              <a:t>Application wait  </a:t>
            </a:r>
            <a:r>
              <a:rPr lang="en-US" altLang="ja-JP" sz="1600" b="1" u="sng" dirty="0">
                <a:solidFill>
                  <a:srgbClr val="000000"/>
                </a:solidFill>
              </a:rPr>
              <a:t>13s</a:t>
            </a:r>
            <a:endParaRPr lang="en-US" altLang="ja-JP" sz="1600" dirty="0">
              <a:solidFill>
                <a:srgbClr val="000000"/>
              </a:solidFill>
            </a:endParaRPr>
          </a:p>
        </p:txBody>
      </p:sp>
      <p:cxnSp>
        <p:nvCxnSpPr>
          <p:cNvPr id="83" name="直線矢印コネクタ 45"/>
          <p:cNvCxnSpPr/>
          <p:nvPr/>
        </p:nvCxnSpPr>
        <p:spPr bwMode="auto">
          <a:xfrm>
            <a:off x="4102510" y="3154252"/>
            <a:ext cx="2243979" cy="0"/>
          </a:xfrm>
          <a:prstGeom prst="straightConnector1">
            <a:avLst/>
          </a:prstGeom>
          <a:solidFill>
            <a:schemeClr val="bg1"/>
          </a:solidFill>
          <a:ln w="50800" cap="flat" cmpd="sng" algn="ctr">
            <a:solidFill>
              <a:schemeClr val="tx1"/>
            </a:solidFill>
            <a:prstDash val="dash"/>
            <a:round/>
            <a:headEnd type="triangle" w="lg" len="lg"/>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4" name="テキスト ボックス 51"/>
          <p:cNvSpPr txBox="1"/>
          <p:nvPr/>
        </p:nvSpPr>
        <p:spPr>
          <a:xfrm>
            <a:off x="8375296" y="2659722"/>
            <a:ext cx="4026918" cy="452471"/>
          </a:xfrm>
          <a:prstGeom prst="rect">
            <a:avLst/>
          </a:prstGeom>
          <a:noFill/>
        </p:spPr>
        <p:txBody>
          <a:bodyPr wrap="square" lIns="122011" tIns="61005" rIns="122011" bIns="61005" rtlCol="0">
            <a:noAutofit/>
          </a:bodyPr>
          <a:lstStyle/>
          <a:p>
            <a:pPr fontAlgn="base">
              <a:spcBef>
                <a:spcPct val="0"/>
              </a:spcBef>
              <a:spcAft>
                <a:spcPct val="0"/>
              </a:spcAft>
              <a:defRPr/>
            </a:pPr>
            <a:r>
              <a:rPr lang="en-US" altLang="ja-JP" sz="1600" dirty="0">
                <a:solidFill>
                  <a:srgbClr val="000000"/>
                </a:solidFill>
              </a:rPr>
              <a:t>Application wait  </a:t>
            </a:r>
            <a:r>
              <a:rPr lang="en-US" altLang="ja-JP" sz="1600" b="1" u="sng" dirty="0">
                <a:solidFill>
                  <a:srgbClr val="000000"/>
                </a:solidFill>
              </a:rPr>
              <a:t>42s</a:t>
            </a:r>
            <a:endParaRPr lang="en-US" altLang="ja-JP" sz="1600" dirty="0">
              <a:solidFill>
                <a:srgbClr val="000000"/>
              </a:solidFill>
            </a:endParaRPr>
          </a:p>
        </p:txBody>
      </p:sp>
      <p:cxnSp>
        <p:nvCxnSpPr>
          <p:cNvPr id="85" name="直線矢印コネクタ 45"/>
          <p:cNvCxnSpPr/>
          <p:nvPr/>
        </p:nvCxnSpPr>
        <p:spPr bwMode="auto">
          <a:xfrm>
            <a:off x="8598506" y="3140641"/>
            <a:ext cx="1790250" cy="20440"/>
          </a:xfrm>
          <a:prstGeom prst="straightConnector1">
            <a:avLst/>
          </a:prstGeom>
          <a:solidFill>
            <a:schemeClr val="bg1"/>
          </a:solidFill>
          <a:ln w="50800" cap="flat" cmpd="sng" algn="ctr">
            <a:solidFill>
              <a:schemeClr val="tx1"/>
            </a:solidFill>
            <a:prstDash val="dash"/>
            <a:round/>
            <a:headEnd type="triangle" w="lg" len="lg"/>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blinds(horizontal)">
                                      <p:cBhvr>
                                        <p:cTn id="7" dur="500"/>
                                        <p:tgtEl>
                                          <p:spTgt spid="104"/>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blinds(horizontal)">
                                      <p:cBhvr>
                                        <p:cTn id="11" dur="500"/>
                                        <p:tgtEl>
                                          <p:spTgt spid="108"/>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89"/>
                                        </p:tgtEl>
                                        <p:attrNameLst>
                                          <p:attrName>style.visibility</p:attrName>
                                        </p:attrNameLst>
                                      </p:cBhvr>
                                      <p:to>
                                        <p:strVal val="visible"/>
                                      </p:to>
                                    </p:set>
                                    <p:animEffect transition="in" filter="blinds(horizontal)">
                                      <p:cBhvr>
                                        <p:cTn id="15" dur="500"/>
                                        <p:tgtEl>
                                          <p:spTgt spid="89"/>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blinds(horizontal)">
                                      <p:cBhvr>
                                        <p:cTn id="18" dur="500"/>
                                        <p:tgtEl>
                                          <p:spTgt spid="91"/>
                                        </p:tgtEl>
                                      </p:cBhvr>
                                    </p:animEffect>
                                  </p:childTnLst>
                                </p:cTn>
                              </p:par>
                              <p:par>
                                <p:cTn id="19" presetID="3" presetClass="entr" presetSubtype="10" fill="hold" nodeType="withEffect">
                                  <p:stCondLst>
                                    <p:cond delay="0"/>
                                  </p:stCondLst>
                                  <p:childTnLst>
                                    <p:set>
                                      <p:cBhvr>
                                        <p:cTn id="20" dur="1" fill="hold">
                                          <p:stCondLst>
                                            <p:cond delay="0"/>
                                          </p:stCondLst>
                                        </p:cTn>
                                        <p:tgtEl>
                                          <p:spTgt spid="117"/>
                                        </p:tgtEl>
                                        <p:attrNameLst>
                                          <p:attrName>style.visibility</p:attrName>
                                        </p:attrNameLst>
                                      </p:cBhvr>
                                      <p:to>
                                        <p:strVal val="visible"/>
                                      </p:to>
                                    </p:set>
                                    <p:animEffect transition="in" filter="blinds(horizontal)">
                                      <p:cBhvr>
                                        <p:cTn id="21" dur="500"/>
                                        <p:tgtEl>
                                          <p:spTgt spid="117"/>
                                        </p:tgtEl>
                                      </p:cBhvr>
                                    </p:animEffect>
                                  </p:childTnLst>
                                </p:cTn>
                              </p:par>
                            </p:childTnLst>
                          </p:cTn>
                        </p:par>
                        <p:par>
                          <p:cTn id="22" fill="hold">
                            <p:stCondLst>
                              <p:cond delay="1500"/>
                            </p:stCondLst>
                            <p:childTnLst>
                              <p:par>
                                <p:cTn id="23" presetID="3" presetClass="entr" presetSubtype="1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linds(horizontal)">
                                      <p:cBhvr>
                                        <p:cTn id="25" dur="500"/>
                                        <p:tgtEl>
                                          <p:spTgt spid="15"/>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blinds(horizontal)">
                                      <p:cBhvr>
                                        <p:cTn id="28" dur="500"/>
                                        <p:tgtEl>
                                          <p:spTgt spid="21"/>
                                        </p:tgtEl>
                                      </p:cBhvr>
                                    </p:animEffect>
                                  </p:childTnLst>
                                </p:cTn>
                              </p:par>
                            </p:childTnLst>
                          </p:cTn>
                        </p:par>
                        <p:par>
                          <p:cTn id="29" fill="hold">
                            <p:stCondLst>
                              <p:cond delay="2000"/>
                            </p:stCondLst>
                            <p:childTnLst>
                              <p:par>
                                <p:cTn id="30" presetID="3" presetClass="entr" presetSubtype="10" fill="hold" grpId="0" nodeType="afterEffect">
                                  <p:stCondLst>
                                    <p:cond delay="0"/>
                                  </p:stCondLst>
                                  <p:childTnLst>
                                    <p:set>
                                      <p:cBhvr>
                                        <p:cTn id="31" dur="1" fill="hold">
                                          <p:stCondLst>
                                            <p:cond delay="0"/>
                                          </p:stCondLst>
                                        </p:cTn>
                                        <p:tgtEl>
                                          <p:spTgt spid="119"/>
                                        </p:tgtEl>
                                        <p:attrNameLst>
                                          <p:attrName>style.visibility</p:attrName>
                                        </p:attrNameLst>
                                      </p:cBhvr>
                                      <p:to>
                                        <p:strVal val="visible"/>
                                      </p:to>
                                    </p:set>
                                    <p:animEffect transition="in" filter="blinds(horizontal)">
                                      <p:cBhvr>
                                        <p:cTn id="32" dur="500"/>
                                        <p:tgtEl>
                                          <p:spTgt spid="119"/>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34"/>
                                        </p:tgtEl>
                                        <p:attrNameLst>
                                          <p:attrName>style.visibility</p:attrName>
                                        </p:attrNameLst>
                                      </p:cBhvr>
                                      <p:to>
                                        <p:strVal val="visible"/>
                                      </p:to>
                                    </p:set>
                                    <p:animEffect transition="in" filter="blinds(horizontal)">
                                      <p:cBhvr>
                                        <p:cTn id="35" dur="500"/>
                                        <p:tgtEl>
                                          <p:spTgt spid="134"/>
                                        </p:tgtEl>
                                      </p:cBhvr>
                                    </p:animEffect>
                                  </p:childTnLst>
                                </p:cTn>
                              </p:par>
                            </p:childTnLst>
                          </p:cTn>
                        </p:par>
                        <p:par>
                          <p:cTn id="36" fill="hold">
                            <p:stCondLst>
                              <p:cond delay="2500"/>
                            </p:stCondLst>
                            <p:childTnLst>
                              <p:par>
                                <p:cTn id="37" presetID="3" presetClass="entr" presetSubtype="10" fill="hold" nodeType="afterEffect">
                                  <p:stCondLst>
                                    <p:cond delay="0"/>
                                  </p:stCondLst>
                                  <p:childTnLst>
                                    <p:set>
                                      <p:cBhvr>
                                        <p:cTn id="38" dur="1" fill="hold">
                                          <p:stCondLst>
                                            <p:cond delay="0"/>
                                          </p:stCondLst>
                                        </p:cTn>
                                        <p:tgtEl>
                                          <p:spTgt spid="109"/>
                                        </p:tgtEl>
                                        <p:attrNameLst>
                                          <p:attrName>style.visibility</p:attrName>
                                        </p:attrNameLst>
                                      </p:cBhvr>
                                      <p:to>
                                        <p:strVal val="visible"/>
                                      </p:to>
                                    </p:set>
                                    <p:animEffect transition="in" filter="blinds(horizontal)">
                                      <p:cBhvr>
                                        <p:cTn id="39" dur="500"/>
                                        <p:tgtEl>
                                          <p:spTgt spid="109"/>
                                        </p:tgtEl>
                                      </p:cBhvr>
                                    </p:animEffect>
                                  </p:childTnLst>
                                </p:cTn>
                              </p:par>
                              <p:par>
                                <p:cTn id="40" presetID="3" presetClass="entr" presetSubtype="10" fill="hold" nodeType="withEffect">
                                  <p:stCondLst>
                                    <p:cond delay="0"/>
                                  </p:stCondLst>
                                  <p:childTnLst>
                                    <p:set>
                                      <p:cBhvr>
                                        <p:cTn id="41" dur="1" fill="hold">
                                          <p:stCondLst>
                                            <p:cond delay="0"/>
                                          </p:stCondLst>
                                        </p:cTn>
                                        <p:tgtEl>
                                          <p:spTgt spid="110"/>
                                        </p:tgtEl>
                                        <p:attrNameLst>
                                          <p:attrName>style.visibility</p:attrName>
                                        </p:attrNameLst>
                                      </p:cBhvr>
                                      <p:to>
                                        <p:strVal val="visible"/>
                                      </p:to>
                                    </p:set>
                                    <p:animEffect transition="in" filter="blinds(horizontal)">
                                      <p:cBhvr>
                                        <p:cTn id="42" dur="500"/>
                                        <p:tgtEl>
                                          <p:spTgt spid="110"/>
                                        </p:tgtEl>
                                      </p:cBhvr>
                                    </p:animEffect>
                                  </p:childTnLst>
                                </p:cTn>
                              </p:par>
                            </p:childTnLst>
                          </p:cTn>
                        </p:par>
                        <p:par>
                          <p:cTn id="43" fill="hold">
                            <p:stCondLst>
                              <p:cond delay="3000"/>
                            </p:stCondLst>
                            <p:childTnLst>
                              <p:par>
                                <p:cTn id="44" presetID="3" presetClass="entr" presetSubtype="10" fill="hold" grpId="0" nodeType="after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blinds(horizontal)">
                                      <p:cBhvr>
                                        <p:cTn id="46" dur="500"/>
                                        <p:tgtEl>
                                          <p:spTgt spid="7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blinds(horizontal)">
                                      <p:cBhvr>
                                        <p:cTn id="49" dur="500"/>
                                        <p:tgtEl>
                                          <p:spTgt spid="77"/>
                                        </p:tgtEl>
                                      </p:cBhvr>
                                    </p:animEffect>
                                  </p:childTnLst>
                                </p:cTn>
                              </p:par>
                            </p:childTnLst>
                          </p:cTn>
                        </p:par>
                        <p:par>
                          <p:cTn id="50" fill="hold">
                            <p:stCondLst>
                              <p:cond delay="3500"/>
                            </p:stCondLst>
                            <p:childTnLst>
                              <p:par>
                                <p:cTn id="51" presetID="3" presetClass="entr" presetSubtype="10" fill="hold" grpId="0" nodeType="afterEffect">
                                  <p:stCondLst>
                                    <p:cond delay="0"/>
                                  </p:stCondLst>
                                  <p:childTnLst>
                                    <p:set>
                                      <p:cBhvr>
                                        <p:cTn id="52" dur="1" fill="hold">
                                          <p:stCondLst>
                                            <p:cond delay="0"/>
                                          </p:stCondLst>
                                        </p:cTn>
                                        <p:tgtEl>
                                          <p:spTgt spid="92"/>
                                        </p:tgtEl>
                                        <p:attrNameLst>
                                          <p:attrName>style.visibility</p:attrName>
                                        </p:attrNameLst>
                                      </p:cBhvr>
                                      <p:to>
                                        <p:strVal val="visible"/>
                                      </p:to>
                                    </p:set>
                                    <p:animEffect transition="in" filter="blinds(horizontal)">
                                      <p:cBhvr>
                                        <p:cTn id="53" dur="500"/>
                                        <p:tgtEl>
                                          <p:spTgt spid="92"/>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115"/>
                                        </p:tgtEl>
                                        <p:attrNameLst>
                                          <p:attrName>style.visibility</p:attrName>
                                        </p:attrNameLst>
                                      </p:cBhvr>
                                      <p:to>
                                        <p:strVal val="visible"/>
                                      </p:to>
                                    </p:set>
                                    <p:animEffect transition="in" filter="blinds(horizontal)">
                                      <p:cBhvr>
                                        <p:cTn id="56" dur="500"/>
                                        <p:tgtEl>
                                          <p:spTgt spid="115"/>
                                        </p:tgtEl>
                                      </p:cBhvr>
                                    </p:animEffect>
                                  </p:childTnLst>
                                </p:cTn>
                              </p:par>
                              <p:par>
                                <p:cTn id="57" presetID="3" presetClass="entr" presetSubtype="10" fill="hold" nodeType="withEffect">
                                  <p:stCondLst>
                                    <p:cond delay="0"/>
                                  </p:stCondLst>
                                  <p:childTnLst>
                                    <p:set>
                                      <p:cBhvr>
                                        <p:cTn id="58" dur="1" fill="hold">
                                          <p:stCondLst>
                                            <p:cond delay="0"/>
                                          </p:stCondLst>
                                        </p:cTn>
                                        <p:tgtEl>
                                          <p:spTgt spid="118"/>
                                        </p:tgtEl>
                                        <p:attrNameLst>
                                          <p:attrName>style.visibility</p:attrName>
                                        </p:attrNameLst>
                                      </p:cBhvr>
                                      <p:to>
                                        <p:strVal val="visible"/>
                                      </p:to>
                                    </p:set>
                                    <p:animEffect transition="in" filter="blinds(horizontal)">
                                      <p:cBhvr>
                                        <p:cTn id="59" dur="500"/>
                                        <p:tgtEl>
                                          <p:spTgt spid="118"/>
                                        </p:tgtEl>
                                      </p:cBhvr>
                                    </p:animEffect>
                                  </p:childTnLst>
                                </p:cTn>
                              </p:par>
                            </p:childTnLst>
                          </p:cTn>
                        </p:par>
                        <p:par>
                          <p:cTn id="60" fill="hold">
                            <p:stCondLst>
                              <p:cond delay="4000"/>
                            </p:stCondLst>
                            <p:childTnLst>
                              <p:par>
                                <p:cTn id="61" presetID="3" presetClass="exit" presetSubtype="10" fill="hold" nodeType="afterEffect">
                                  <p:stCondLst>
                                    <p:cond delay="0"/>
                                  </p:stCondLst>
                                  <p:childTnLst>
                                    <p:animEffect transition="out" filter="blinds(horizontal)">
                                      <p:cBhvr>
                                        <p:cTn id="62" dur="500"/>
                                        <p:tgtEl>
                                          <p:spTgt spid="78"/>
                                        </p:tgtEl>
                                      </p:cBhvr>
                                    </p:animEffect>
                                    <p:set>
                                      <p:cBhvr>
                                        <p:cTn id="63" dur="1" fill="hold">
                                          <p:stCondLst>
                                            <p:cond delay="499"/>
                                          </p:stCondLst>
                                        </p:cTn>
                                        <p:tgtEl>
                                          <p:spTgt spid="78"/>
                                        </p:tgtEl>
                                        <p:attrNameLst>
                                          <p:attrName>style.visibility</p:attrName>
                                        </p:attrNameLst>
                                      </p:cBhvr>
                                      <p:to>
                                        <p:strVal val="hidden"/>
                                      </p:to>
                                    </p:set>
                                  </p:childTnLst>
                                </p:cTn>
                              </p:par>
                            </p:childTnLst>
                          </p:cTn>
                        </p:par>
                        <p:par>
                          <p:cTn id="64" fill="hold">
                            <p:stCondLst>
                              <p:cond delay="4500"/>
                            </p:stCondLst>
                            <p:childTnLst>
                              <p:par>
                                <p:cTn id="65" presetID="3" presetClass="entr" presetSubtype="10" fill="hold" grpId="0" nodeType="afterEffect">
                                  <p:stCondLst>
                                    <p:cond delay="0"/>
                                  </p:stCondLst>
                                  <p:childTnLst>
                                    <p:set>
                                      <p:cBhvr>
                                        <p:cTn id="66" dur="1" fill="hold">
                                          <p:stCondLst>
                                            <p:cond delay="0"/>
                                          </p:stCondLst>
                                        </p:cTn>
                                        <p:tgtEl>
                                          <p:spTgt spid="139"/>
                                        </p:tgtEl>
                                        <p:attrNameLst>
                                          <p:attrName>style.visibility</p:attrName>
                                        </p:attrNameLst>
                                      </p:cBhvr>
                                      <p:to>
                                        <p:strVal val="visible"/>
                                      </p:to>
                                    </p:set>
                                    <p:animEffect transition="in" filter="blinds(horizontal)">
                                      <p:cBhvr>
                                        <p:cTn id="67" dur="500"/>
                                        <p:tgtEl>
                                          <p:spTgt spid="139"/>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blinds(horizontal)">
                                      <p:cBhvr>
                                        <p:cTn id="70" dur="500"/>
                                        <p:tgtEl>
                                          <p:spTgt spid="28"/>
                                        </p:tgtEl>
                                      </p:cBhvr>
                                    </p:animEffect>
                                  </p:childTnLst>
                                </p:cTn>
                              </p:par>
                            </p:childTnLst>
                          </p:cTn>
                        </p:par>
                        <p:par>
                          <p:cTn id="71" fill="hold">
                            <p:stCondLst>
                              <p:cond delay="5000"/>
                            </p:stCondLst>
                            <p:childTnLst>
                              <p:par>
                                <p:cTn id="72" presetID="3" presetClass="entr" presetSubtype="10"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blinds(horizontal)">
                                      <p:cBhvr>
                                        <p:cTn id="74" dur="500"/>
                                        <p:tgtEl>
                                          <p:spTgt spid="27"/>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136"/>
                                        </p:tgtEl>
                                        <p:attrNameLst>
                                          <p:attrName>style.visibility</p:attrName>
                                        </p:attrNameLst>
                                      </p:cBhvr>
                                      <p:to>
                                        <p:strVal val="visible"/>
                                      </p:to>
                                    </p:set>
                                    <p:animEffect transition="in" filter="blinds(horizontal)">
                                      <p:cBhvr>
                                        <p:cTn id="77" dur="500"/>
                                        <p:tgtEl>
                                          <p:spTgt spid="136"/>
                                        </p:tgtEl>
                                      </p:cBhvr>
                                    </p:animEffect>
                                  </p:childTnLst>
                                </p:cTn>
                              </p:par>
                              <p:par>
                                <p:cTn id="78" presetID="3" presetClass="entr" presetSubtype="10" fill="hold" nodeType="withEffect">
                                  <p:stCondLst>
                                    <p:cond delay="0"/>
                                  </p:stCondLst>
                                  <p:childTnLst>
                                    <p:set>
                                      <p:cBhvr>
                                        <p:cTn id="79" dur="1" fill="hold">
                                          <p:stCondLst>
                                            <p:cond delay="0"/>
                                          </p:stCondLst>
                                        </p:cTn>
                                        <p:tgtEl>
                                          <p:spTgt spid="137"/>
                                        </p:tgtEl>
                                        <p:attrNameLst>
                                          <p:attrName>style.visibility</p:attrName>
                                        </p:attrNameLst>
                                      </p:cBhvr>
                                      <p:to>
                                        <p:strVal val="visible"/>
                                      </p:to>
                                    </p:set>
                                    <p:animEffect transition="in" filter="blinds(horizontal)">
                                      <p:cBhvr>
                                        <p:cTn id="80" dur="500"/>
                                        <p:tgtEl>
                                          <p:spTgt spid="137"/>
                                        </p:tgtEl>
                                      </p:cBhvr>
                                    </p:animEffect>
                                  </p:childTnLst>
                                </p:cTn>
                              </p:par>
                            </p:childTnLst>
                          </p:cTn>
                        </p:par>
                        <p:par>
                          <p:cTn id="81" fill="hold">
                            <p:stCondLst>
                              <p:cond delay="5500"/>
                            </p:stCondLst>
                            <p:childTnLst>
                              <p:par>
                                <p:cTn id="82" presetID="3" presetClass="entr" presetSubtype="10" fill="hold" grpId="0" nodeType="afterEffect">
                                  <p:stCondLst>
                                    <p:cond delay="0"/>
                                  </p:stCondLst>
                                  <p:childTnLst>
                                    <p:set>
                                      <p:cBhvr>
                                        <p:cTn id="83" dur="1" fill="hold">
                                          <p:stCondLst>
                                            <p:cond delay="0"/>
                                          </p:stCondLst>
                                        </p:cTn>
                                        <p:tgtEl>
                                          <p:spTgt spid="122"/>
                                        </p:tgtEl>
                                        <p:attrNameLst>
                                          <p:attrName>style.visibility</p:attrName>
                                        </p:attrNameLst>
                                      </p:cBhvr>
                                      <p:to>
                                        <p:strVal val="visible"/>
                                      </p:to>
                                    </p:set>
                                    <p:animEffect transition="in" filter="blinds(horizontal)">
                                      <p:cBhvr>
                                        <p:cTn id="84" dur="500"/>
                                        <p:tgtEl>
                                          <p:spTgt spid="122"/>
                                        </p:tgtEl>
                                      </p:cBhvr>
                                    </p:animEffect>
                                  </p:childTnLst>
                                </p:cTn>
                              </p:par>
                            </p:childTnLst>
                          </p:cTn>
                        </p:par>
                        <p:par>
                          <p:cTn id="85" fill="hold">
                            <p:stCondLst>
                              <p:cond delay="6000"/>
                            </p:stCondLst>
                            <p:childTnLst>
                              <p:par>
                                <p:cTn id="86" presetID="3" presetClass="entr" presetSubtype="10" fill="hold" nodeType="afterEffect">
                                  <p:stCondLst>
                                    <p:cond delay="0"/>
                                  </p:stCondLst>
                                  <p:childTnLst>
                                    <p:set>
                                      <p:cBhvr>
                                        <p:cTn id="87" dur="1" fill="hold">
                                          <p:stCondLst>
                                            <p:cond delay="0"/>
                                          </p:stCondLst>
                                        </p:cTn>
                                        <p:tgtEl>
                                          <p:spTgt spid="82"/>
                                        </p:tgtEl>
                                        <p:attrNameLst>
                                          <p:attrName>style.visibility</p:attrName>
                                        </p:attrNameLst>
                                      </p:cBhvr>
                                      <p:to>
                                        <p:strVal val="visible"/>
                                      </p:to>
                                    </p:set>
                                    <p:animEffect transition="in" filter="blinds(horizontal)">
                                      <p:cBhvr>
                                        <p:cTn id="88" dur="500"/>
                                        <p:tgtEl>
                                          <p:spTgt spid="82"/>
                                        </p:tgtEl>
                                      </p:cBhvr>
                                    </p:animEffect>
                                  </p:childTnLst>
                                </p:cTn>
                              </p:par>
                            </p:childTnLst>
                          </p:cTn>
                        </p:par>
                        <p:par>
                          <p:cTn id="89" fill="hold">
                            <p:stCondLst>
                              <p:cond delay="6500"/>
                            </p:stCondLst>
                            <p:childTnLst>
                              <p:par>
                                <p:cTn id="90" presetID="3" presetClass="entr" presetSubtype="10"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blinds(horizontal)">
                                      <p:cBhvr>
                                        <p:cTn id="92" dur="500"/>
                                        <p:tgtEl>
                                          <p:spTgt spid="29"/>
                                        </p:tgtEl>
                                      </p:cBhvr>
                                    </p:animEffect>
                                  </p:childTnLst>
                                </p:cTn>
                              </p:par>
                              <p:par>
                                <p:cTn id="93" presetID="3" presetClass="entr" presetSubtype="10" fill="hold" grpId="0" nodeType="with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blinds(horizontal)">
                                      <p:cBhvr>
                                        <p:cTn id="95" dur="500"/>
                                        <p:tgtEl>
                                          <p:spTgt spid="30"/>
                                        </p:tgtEl>
                                      </p:cBhvr>
                                    </p:animEffect>
                                  </p:childTnLst>
                                </p:cTn>
                              </p:par>
                              <p:par>
                                <p:cTn id="96" presetID="3" presetClass="entr" presetSubtype="10" fill="hold" nodeType="with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blinds(horizontal)">
                                      <p:cBhvr>
                                        <p:cTn id="98" dur="500"/>
                                        <p:tgtEl>
                                          <p:spTgt spid="43"/>
                                        </p:tgtEl>
                                      </p:cBhvr>
                                    </p:animEffect>
                                  </p:childTnLst>
                                </p:cTn>
                              </p:par>
                            </p:childTnLst>
                          </p:cTn>
                        </p:par>
                        <p:par>
                          <p:cTn id="99" fill="hold">
                            <p:stCondLst>
                              <p:cond delay="7000"/>
                            </p:stCondLst>
                            <p:childTnLst>
                              <p:par>
                                <p:cTn id="100" presetID="3" presetClass="entr" presetSubtype="10" fill="hold" grpId="0" nodeType="after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blinds(horizontal)">
                                      <p:cBhvr>
                                        <p:cTn id="102" dur="500"/>
                                        <p:tgtEl>
                                          <p:spTgt spid="20"/>
                                        </p:tgtEl>
                                      </p:cBhvr>
                                    </p:animEffect>
                                  </p:childTnLst>
                                </p:cTn>
                              </p:par>
                              <p:par>
                                <p:cTn id="103" presetID="3" presetClass="entr" presetSubtype="10" fill="hold" nodeType="withEffect">
                                  <p:stCondLst>
                                    <p:cond delay="0"/>
                                  </p:stCondLst>
                                  <p:childTnLst>
                                    <p:set>
                                      <p:cBhvr>
                                        <p:cTn id="104" dur="1" fill="hold">
                                          <p:stCondLst>
                                            <p:cond delay="0"/>
                                          </p:stCondLst>
                                        </p:cTn>
                                        <p:tgtEl>
                                          <p:spTgt spid="31"/>
                                        </p:tgtEl>
                                        <p:attrNameLst>
                                          <p:attrName>style.visibility</p:attrName>
                                        </p:attrNameLst>
                                      </p:cBhvr>
                                      <p:to>
                                        <p:strVal val="visible"/>
                                      </p:to>
                                    </p:set>
                                    <p:animEffect transition="in" filter="blinds(horizontal)">
                                      <p:cBhvr>
                                        <p:cTn id="105" dur="500"/>
                                        <p:tgtEl>
                                          <p:spTgt spid="31"/>
                                        </p:tgtEl>
                                      </p:cBhvr>
                                    </p:animEffect>
                                  </p:childTnLst>
                                </p:cTn>
                              </p:par>
                            </p:childTnLst>
                          </p:cTn>
                        </p:par>
                        <p:par>
                          <p:cTn id="106" fill="hold">
                            <p:stCondLst>
                              <p:cond delay="7500"/>
                            </p:stCondLst>
                            <p:childTnLst>
                              <p:par>
                                <p:cTn id="107" presetID="3" presetClass="entr" presetSubtype="10" fill="hold" nodeType="afterEffect">
                                  <p:stCondLst>
                                    <p:cond delay="0"/>
                                  </p:stCondLst>
                                  <p:childTnLst>
                                    <p:set>
                                      <p:cBhvr>
                                        <p:cTn id="108" dur="1" fill="hold">
                                          <p:stCondLst>
                                            <p:cond delay="0"/>
                                          </p:stCondLst>
                                        </p:cTn>
                                        <p:tgtEl>
                                          <p:spTgt spid="112"/>
                                        </p:tgtEl>
                                        <p:attrNameLst>
                                          <p:attrName>style.visibility</p:attrName>
                                        </p:attrNameLst>
                                      </p:cBhvr>
                                      <p:to>
                                        <p:strVal val="visible"/>
                                      </p:to>
                                    </p:set>
                                    <p:animEffect transition="in" filter="blinds(horizontal)">
                                      <p:cBhvr>
                                        <p:cTn id="109" dur="500"/>
                                        <p:tgtEl>
                                          <p:spTgt spid="112"/>
                                        </p:tgtEl>
                                      </p:cBhvr>
                                    </p:animEffect>
                                  </p:childTnLst>
                                </p:cTn>
                              </p:par>
                              <p:par>
                                <p:cTn id="110" presetID="3" presetClass="entr" presetSubtype="10" fill="hold" nodeType="withEffect">
                                  <p:stCondLst>
                                    <p:cond delay="0"/>
                                  </p:stCondLst>
                                  <p:childTnLst>
                                    <p:set>
                                      <p:cBhvr>
                                        <p:cTn id="111" dur="1" fill="hold">
                                          <p:stCondLst>
                                            <p:cond delay="0"/>
                                          </p:stCondLst>
                                        </p:cTn>
                                        <p:tgtEl>
                                          <p:spTgt spid="113"/>
                                        </p:tgtEl>
                                        <p:attrNameLst>
                                          <p:attrName>style.visibility</p:attrName>
                                        </p:attrNameLst>
                                      </p:cBhvr>
                                      <p:to>
                                        <p:strVal val="visible"/>
                                      </p:to>
                                    </p:set>
                                    <p:animEffect transition="in" filter="blinds(horizontal)">
                                      <p:cBhvr>
                                        <p:cTn id="112" dur="500"/>
                                        <p:tgtEl>
                                          <p:spTgt spid="113"/>
                                        </p:tgtEl>
                                      </p:cBhvr>
                                    </p:animEffect>
                                  </p:childTnLst>
                                </p:cTn>
                              </p:par>
                              <p:par>
                                <p:cTn id="113" presetID="3" presetClass="entr" presetSubtype="10" fill="hold" nodeType="withEffect">
                                  <p:stCondLst>
                                    <p:cond delay="0"/>
                                  </p:stCondLst>
                                  <p:childTnLst>
                                    <p:set>
                                      <p:cBhvr>
                                        <p:cTn id="114" dur="1" fill="hold">
                                          <p:stCondLst>
                                            <p:cond delay="0"/>
                                          </p:stCondLst>
                                        </p:cTn>
                                        <p:tgtEl>
                                          <p:spTgt spid="114"/>
                                        </p:tgtEl>
                                        <p:attrNameLst>
                                          <p:attrName>style.visibility</p:attrName>
                                        </p:attrNameLst>
                                      </p:cBhvr>
                                      <p:to>
                                        <p:strVal val="visible"/>
                                      </p:to>
                                    </p:set>
                                    <p:animEffect transition="in" filter="blinds(horizontal)">
                                      <p:cBhvr>
                                        <p:cTn id="115" dur="500"/>
                                        <p:tgtEl>
                                          <p:spTgt spid="114"/>
                                        </p:tgtEl>
                                      </p:cBhvr>
                                    </p:animEffect>
                                  </p:childTnLst>
                                </p:cTn>
                              </p:par>
                              <p:par>
                                <p:cTn id="116" presetID="3" presetClass="entr" presetSubtype="10" fill="hold" nodeType="withEffect">
                                  <p:stCondLst>
                                    <p:cond delay="0"/>
                                  </p:stCondLst>
                                  <p:childTnLst>
                                    <p:set>
                                      <p:cBhvr>
                                        <p:cTn id="117" dur="1" fill="hold">
                                          <p:stCondLst>
                                            <p:cond delay="0"/>
                                          </p:stCondLst>
                                        </p:cTn>
                                        <p:tgtEl>
                                          <p:spTgt spid="133"/>
                                        </p:tgtEl>
                                        <p:attrNameLst>
                                          <p:attrName>style.visibility</p:attrName>
                                        </p:attrNameLst>
                                      </p:cBhvr>
                                      <p:to>
                                        <p:strVal val="visible"/>
                                      </p:to>
                                    </p:set>
                                    <p:animEffect transition="in" filter="blinds(horizontal)">
                                      <p:cBhvr>
                                        <p:cTn id="118" dur="500"/>
                                        <p:tgtEl>
                                          <p:spTgt spid="133"/>
                                        </p:tgtEl>
                                      </p:cBhvr>
                                    </p:animEffect>
                                  </p:childTnLst>
                                </p:cTn>
                              </p:par>
                              <p:par>
                                <p:cTn id="119" presetID="3" presetClass="entr" presetSubtype="10" fill="hold" nodeType="withEffect">
                                  <p:stCondLst>
                                    <p:cond delay="0"/>
                                  </p:stCondLst>
                                  <p:childTnLst>
                                    <p:set>
                                      <p:cBhvr>
                                        <p:cTn id="120" dur="1" fill="hold">
                                          <p:stCondLst>
                                            <p:cond delay="0"/>
                                          </p:stCondLst>
                                        </p:cTn>
                                        <p:tgtEl>
                                          <p:spTgt spid="135"/>
                                        </p:tgtEl>
                                        <p:attrNameLst>
                                          <p:attrName>style.visibility</p:attrName>
                                        </p:attrNameLst>
                                      </p:cBhvr>
                                      <p:to>
                                        <p:strVal val="visible"/>
                                      </p:to>
                                    </p:set>
                                    <p:animEffect transition="in" filter="blinds(horizontal)">
                                      <p:cBhvr>
                                        <p:cTn id="121" dur="500"/>
                                        <p:tgtEl>
                                          <p:spTgt spid="135"/>
                                        </p:tgtEl>
                                      </p:cBhvr>
                                    </p:animEffect>
                                  </p:childTnLst>
                                </p:cTn>
                              </p:par>
                              <p:par>
                                <p:cTn id="122" presetID="3" presetClass="entr" presetSubtype="10" fill="hold" nodeType="withEffect">
                                  <p:stCondLst>
                                    <p:cond delay="0"/>
                                  </p:stCondLst>
                                  <p:childTnLst>
                                    <p:set>
                                      <p:cBhvr>
                                        <p:cTn id="123" dur="1" fill="hold">
                                          <p:stCondLst>
                                            <p:cond delay="0"/>
                                          </p:stCondLst>
                                        </p:cTn>
                                        <p:tgtEl>
                                          <p:spTgt spid="138"/>
                                        </p:tgtEl>
                                        <p:attrNameLst>
                                          <p:attrName>style.visibility</p:attrName>
                                        </p:attrNameLst>
                                      </p:cBhvr>
                                      <p:to>
                                        <p:strVal val="visible"/>
                                      </p:to>
                                    </p:set>
                                    <p:animEffect transition="in" filter="blinds(horizontal)">
                                      <p:cBhvr>
                                        <p:cTn id="124" dur="500"/>
                                        <p:tgtEl>
                                          <p:spTgt spid="138"/>
                                        </p:tgtEl>
                                      </p:cBhvr>
                                    </p:animEffect>
                                  </p:childTnLst>
                                </p:cTn>
                              </p:par>
                            </p:childTnLst>
                          </p:cTn>
                        </p:par>
                        <p:par>
                          <p:cTn id="125" fill="hold">
                            <p:stCondLst>
                              <p:cond delay="8000"/>
                            </p:stCondLst>
                            <p:childTnLst>
                              <p:par>
                                <p:cTn id="126" presetID="3" presetClass="entr" presetSubtype="10" fill="hold" grpId="0" nodeType="afterEffect">
                                  <p:stCondLst>
                                    <p:cond delay="0"/>
                                  </p:stCondLst>
                                  <p:childTnLst>
                                    <p:set>
                                      <p:cBhvr>
                                        <p:cTn id="127" dur="1" fill="hold">
                                          <p:stCondLst>
                                            <p:cond delay="0"/>
                                          </p:stCondLst>
                                        </p:cTn>
                                        <p:tgtEl>
                                          <p:spTgt spid="105"/>
                                        </p:tgtEl>
                                        <p:attrNameLst>
                                          <p:attrName>style.visibility</p:attrName>
                                        </p:attrNameLst>
                                      </p:cBhvr>
                                      <p:to>
                                        <p:strVal val="visible"/>
                                      </p:to>
                                    </p:set>
                                    <p:animEffect transition="in" filter="blinds(horizontal)">
                                      <p:cBhvr>
                                        <p:cTn id="128" dur="500"/>
                                        <p:tgtEl>
                                          <p:spTgt spid="105"/>
                                        </p:tgtEl>
                                      </p:cBhvr>
                                    </p:animEffect>
                                  </p:childTnLst>
                                </p:cTn>
                              </p:par>
                            </p:childTnLst>
                          </p:cTn>
                        </p:par>
                        <p:par>
                          <p:cTn id="129" fill="hold">
                            <p:stCondLst>
                              <p:cond delay="8500"/>
                            </p:stCondLst>
                            <p:childTnLst>
                              <p:par>
                                <p:cTn id="130" presetID="3" presetClass="entr" presetSubtype="10" fill="hold" nodeType="afterEffect">
                                  <p:stCondLst>
                                    <p:cond delay="0"/>
                                  </p:stCondLst>
                                  <p:childTnLst>
                                    <p:set>
                                      <p:cBhvr>
                                        <p:cTn id="131" dur="1" fill="hold">
                                          <p:stCondLst>
                                            <p:cond delay="0"/>
                                          </p:stCondLst>
                                        </p:cTn>
                                        <p:tgtEl>
                                          <p:spTgt spid="83"/>
                                        </p:tgtEl>
                                        <p:attrNameLst>
                                          <p:attrName>style.visibility</p:attrName>
                                        </p:attrNameLst>
                                      </p:cBhvr>
                                      <p:to>
                                        <p:strVal val="visible"/>
                                      </p:to>
                                    </p:set>
                                    <p:animEffect transition="in" filter="blinds(horizontal)">
                                      <p:cBhvr>
                                        <p:cTn id="132" dur="500"/>
                                        <p:tgtEl>
                                          <p:spTgt spid="83"/>
                                        </p:tgtEl>
                                      </p:cBhvr>
                                    </p:animEffect>
                                  </p:childTnLst>
                                </p:cTn>
                              </p:par>
                              <p:par>
                                <p:cTn id="133" presetID="3" presetClass="entr" presetSubtype="10" fill="hold" grpId="0" nodeType="withEffect">
                                  <p:stCondLst>
                                    <p:cond delay="0"/>
                                  </p:stCondLst>
                                  <p:childTnLst>
                                    <p:set>
                                      <p:cBhvr>
                                        <p:cTn id="134" dur="1" fill="hold">
                                          <p:stCondLst>
                                            <p:cond delay="0"/>
                                          </p:stCondLst>
                                        </p:cTn>
                                        <p:tgtEl>
                                          <p:spTgt spid="71"/>
                                        </p:tgtEl>
                                        <p:attrNameLst>
                                          <p:attrName>style.visibility</p:attrName>
                                        </p:attrNameLst>
                                      </p:cBhvr>
                                      <p:to>
                                        <p:strVal val="visible"/>
                                      </p:to>
                                    </p:set>
                                    <p:animEffect transition="in" filter="blinds(horizontal)">
                                      <p:cBhvr>
                                        <p:cTn id="135" dur="500"/>
                                        <p:tgtEl>
                                          <p:spTgt spid="71"/>
                                        </p:tgtEl>
                                      </p:cBhvr>
                                    </p:animEffect>
                                  </p:childTnLst>
                                </p:cTn>
                              </p:par>
                            </p:childTnLst>
                          </p:cTn>
                        </p:par>
                        <p:par>
                          <p:cTn id="136" fill="hold">
                            <p:stCondLst>
                              <p:cond delay="9000"/>
                            </p:stCondLst>
                            <p:childTnLst>
                              <p:par>
                                <p:cTn id="137" presetID="3" presetClass="entr" presetSubtype="10" fill="hold" nodeType="afterEffect">
                                  <p:stCondLst>
                                    <p:cond delay="0"/>
                                  </p:stCondLst>
                                  <p:childTnLst>
                                    <p:set>
                                      <p:cBhvr>
                                        <p:cTn id="138" dur="1" fill="hold">
                                          <p:stCondLst>
                                            <p:cond delay="0"/>
                                          </p:stCondLst>
                                        </p:cTn>
                                        <p:tgtEl>
                                          <p:spTgt spid="85"/>
                                        </p:tgtEl>
                                        <p:attrNameLst>
                                          <p:attrName>style.visibility</p:attrName>
                                        </p:attrNameLst>
                                      </p:cBhvr>
                                      <p:to>
                                        <p:strVal val="visible"/>
                                      </p:to>
                                    </p:set>
                                    <p:animEffect transition="in" filter="blinds(horizontal)">
                                      <p:cBhvr>
                                        <p:cTn id="139" dur="500"/>
                                        <p:tgtEl>
                                          <p:spTgt spid="85"/>
                                        </p:tgtEl>
                                      </p:cBhvr>
                                    </p:animEffect>
                                  </p:childTnLst>
                                </p:cTn>
                              </p:par>
                              <p:par>
                                <p:cTn id="140" presetID="3" presetClass="entr" presetSubtype="10" fill="hold" grpId="0" nodeType="withEffect">
                                  <p:stCondLst>
                                    <p:cond delay="0"/>
                                  </p:stCondLst>
                                  <p:childTnLst>
                                    <p:set>
                                      <p:cBhvr>
                                        <p:cTn id="141" dur="1" fill="hold">
                                          <p:stCondLst>
                                            <p:cond delay="0"/>
                                          </p:stCondLst>
                                        </p:cTn>
                                        <p:tgtEl>
                                          <p:spTgt spid="84"/>
                                        </p:tgtEl>
                                        <p:attrNameLst>
                                          <p:attrName>style.visibility</p:attrName>
                                        </p:attrNameLst>
                                      </p:cBhvr>
                                      <p:to>
                                        <p:strVal val="visible"/>
                                      </p:to>
                                    </p:set>
                                    <p:animEffect transition="in" filter="blinds(horizontal)">
                                      <p:cBhvr>
                                        <p:cTn id="142"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7" grpId="0" animBg="1"/>
      <p:bldP spid="29" grpId="0" animBg="1"/>
      <p:bldP spid="30" grpId="0" animBg="1"/>
      <p:bldP spid="76" grpId="0" animBg="1"/>
      <p:bldP spid="77" grpId="0" animBg="1"/>
      <p:bldP spid="89" grpId="0" animBg="1"/>
      <p:bldP spid="91" grpId="0" animBg="1"/>
      <p:bldP spid="92" grpId="0" animBg="1"/>
      <p:bldP spid="122" grpId="0" animBg="1"/>
      <p:bldP spid="134" grpId="0" animBg="1"/>
      <p:bldP spid="136" grpId="0" animBg="1"/>
      <p:bldP spid="139" grpId="0" animBg="1"/>
      <p:bldP spid="28" grpId="0" animBg="1"/>
      <p:bldP spid="21" grpId="0" animBg="1"/>
      <p:bldP spid="119" grpId="0" animBg="1"/>
      <p:bldP spid="115" grpId="0" animBg="1"/>
      <p:bldP spid="104" grpId="0" animBg="1"/>
      <p:bldP spid="105" grpId="0" animBg="1"/>
      <p:bldP spid="71" grpId="0"/>
      <p:bldP spid="8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19" name="テキスト プレースホルダー"/>
          <p:cNvSpPr txBox="1">
            <a:spLocks/>
          </p:cNvSpPr>
          <p:nvPr/>
        </p:nvSpPr>
        <p:spPr bwMode="gray">
          <a:xfrm>
            <a:off x="142332" y="698057"/>
            <a:ext cx="11708950" cy="1541307"/>
          </a:xfrm>
          <a:prstGeom prst="roundRect">
            <a:avLst/>
          </a:prstGeom>
          <a:solidFill>
            <a:schemeClr val="accent6">
              <a:lumMod val="75000"/>
              <a:lumOff val="25000"/>
            </a:schemeClr>
          </a:solidFill>
          <a:effectLst>
            <a:outerShdw blurRad="50800" dist="38100" dir="5400000" algn="t" rotWithShape="0">
              <a:prstClr val="black">
                <a:alpha val="40000"/>
              </a:prstClr>
            </a:outerShdw>
          </a:effectLst>
        </p:spPr>
        <p:txBody>
          <a:bodyPr lIns="121888" tIns="0" rIns="121888" bIns="0">
            <a:noAutofit/>
          </a:bodyPr>
          <a:lstStyle>
            <a:lvl1pPr marL="0" indent="0" algn="l" eaLnBrk="1" hangingPunct="1">
              <a:spcBef>
                <a:spcPts val="0"/>
              </a:spcBef>
              <a:buNone/>
              <a:defRPr>
                <a:solidFill>
                  <a:schemeClr val="bg1"/>
                </a:solidFill>
              </a:defRPr>
            </a:lvl1pPr>
            <a:lvl2pPr marL="72000" indent="0">
              <a:buNone/>
              <a:defRPr/>
            </a:lvl2pPr>
            <a:lvl3pPr marL="222962" indent="0">
              <a:buNone/>
              <a:defRPr/>
            </a:lvl3pPr>
            <a:lvl4pPr marL="327787" indent="0">
              <a:buNone/>
              <a:defRPr/>
            </a:lvl4pPr>
            <a:lvl5pPr marL="311400" indent="0">
              <a:buNone/>
              <a:defRPr/>
            </a:lvl5pPr>
          </a:lstStyle>
          <a:p>
            <a:pPr defTabSz="1218885" fontAlgn="base">
              <a:spcAft>
                <a:spcPct val="0"/>
              </a:spcAft>
              <a:buClr>
                <a:srgbClr val="002B62"/>
              </a:buClr>
              <a:buFont typeface="Arial" pitchFamily="34" charset="0"/>
              <a:buChar char="•"/>
            </a:pPr>
            <a:r>
              <a:rPr kumimoji="1" lang="en-US" sz="2400" dirty="0">
                <a:solidFill>
                  <a:srgbClr val="FFFFFF"/>
                </a:solidFill>
              </a:rPr>
              <a:t>NEC is ready to provide a Highly Available Cloud platform using RAC12</a:t>
            </a:r>
            <a:r>
              <a:rPr kumimoji="1" lang="en-US" sz="2400" i="1" dirty="0">
                <a:solidFill>
                  <a:srgbClr val="FFFFFF"/>
                </a:solidFill>
              </a:rPr>
              <a:t>c</a:t>
            </a:r>
            <a:r>
              <a:rPr kumimoji="1" lang="en-US" sz="2400" dirty="0">
                <a:solidFill>
                  <a:srgbClr val="FFFFFF"/>
                </a:solidFill>
              </a:rPr>
              <a:t>, FAN, </a:t>
            </a:r>
            <a:r>
              <a:rPr kumimoji="1" lang="en-US" sz="2400">
                <a:solidFill>
                  <a:srgbClr val="FFFFFF"/>
                </a:solidFill>
              </a:rPr>
              <a:t>Application Continuity, </a:t>
            </a:r>
            <a:r>
              <a:rPr kumimoji="1" lang="en-US" sz="2400" dirty="0">
                <a:solidFill>
                  <a:srgbClr val="FFFFFF"/>
                </a:solidFill>
              </a:rPr>
              <a:t>Multitenant, and WebLogic Active GridLink</a:t>
            </a:r>
          </a:p>
          <a:p>
            <a:pPr defTabSz="1218885" fontAlgn="base">
              <a:spcAft>
                <a:spcPct val="0"/>
              </a:spcAft>
              <a:buClr>
                <a:srgbClr val="002B62"/>
              </a:buClr>
              <a:buFont typeface="Arial" pitchFamily="34" charset="0"/>
              <a:buChar char="•"/>
            </a:pPr>
            <a:r>
              <a:rPr kumimoji="1" lang="en-US" sz="2400" dirty="0">
                <a:solidFill>
                  <a:srgbClr val="FFFFFF"/>
                </a:solidFill>
              </a:rPr>
              <a:t>NEC will provide Solutions for Society on such Cloud Platform with BigData, SDN, Cyber Security and IoT.</a:t>
            </a:r>
          </a:p>
        </p:txBody>
      </p:sp>
      <p:pic>
        <p:nvPicPr>
          <p:cNvPr id="45" name="グループ化 148"/>
          <p:cNvPicPr>
            <a:picLocks noChangeArrowheads="1"/>
          </p:cNvPicPr>
          <p:nvPr/>
        </p:nvPicPr>
        <p:blipFill>
          <a:blip r:embed="rId3" cstate="print"/>
          <a:srcRect/>
          <a:stretch>
            <a:fillRect/>
          </a:stretch>
        </p:blipFill>
        <p:spPr bwMode="auto">
          <a:xfrm>
            <a:off x="7271075" y="4889998"/>
            <a:ext cx="5020772" cy="1854719"/>
          </a:xfrm>
          <a:prstGeom prst="rect">
            <a:avLst/>
          </a:prstGeom>
          <a:noFill/>
          <a:ln w="9525">
            <a:noFill/>
            <a:miter lim="800000"/>
            <a:headEnd/>
            <a:tailEnd/>
          </a:ln>
        </p:spPr>
      </p:pic>
      <p:sp>
        <p:nvSpPr>
          <p:cNvPr id="47" name="Freeform 46"/>
          <p:cNvSpPr/>
          <p:nvPr/>
        </p:nvSpPr>
        <p:spPr>
          <a:xfrm>
            <a:off x="3250279" y="4648163"/>
            <a:ext cx="4738546" cy="1280160"/>
          </a:xfrm>
          <a:custGeom>
            <a:avLst/>
            <a:gdLst>
              <a:gd name="connsiteX0" fmla="*/ 0 w 3306870"/>
              <a:gd name="connsiteY0" fmla="*/ 196443 h 1571541"/>
              <a:gd name="connsiteX1" fmla="*/ 2521100 w 3306870"/>
              <a:gd name="connsiteY1" fmla="*/ 196443 h 1571541"/>
              <a:gd name="connsiteX2" fmla="*/ 2521100 w 3306870"/>
              <a:gd name="connsiteY2" fmla="*/ 0 h 1571541"/>
              <a:gd name="connsiteX3" fmla="*/ 3306870 w 3306870"/>
              <a:gd name="connsiteY3" fmla="*/ 785771 h 1571541"/>
              <a:gd name="connsiteX4" fmla="*/ 2521100 w 3306870"/>
              <a:gd name="connsiteY4" fmla="*/ 1571541 h 1571541"/>
              <a:gd name="connsiteX5" fmla="*/ 2521100 w 3306870"/>
              <a:gd name="connsiteY5" fmla="*/ 1375098 h 1571541"/>
              <a:gd name="connsiteX6" fmla="*/ 0 w 3306870"/>
              <a:gd name="connsiteY6" fmla="*/ 1375098 h 1571541"/>
              <a:gd name="connsiteX7" fmla="*/ 0 w 3306870"/>
              <a:gd name="connsiteY7" fmla="*/ 196443 h 157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6870" h="1571541">
                <a:moveTo>
                  <a:pt x="0" y="196443"/>
                </a:moveTo>
                <a:lnTo>
                  <a:pt x="2521100" y="196443"/>
                </a:lnTo>
                <a:lnTo>
                  <a:pt x="2521100" y="0"/>
                </a:lnTo>
                <a:lnTo>
                  <a:pt x="3306870" y="785771"/>
                </a:lnTo>
                <a:lnTo>
                  <a:pt x="2521100" y="1571541"/>
                </a:lnTo>
                <a:lnTo>
                  <a:pt x="2521100" y="1375098"/>
                </a:lnTo>
                <a:lnTo>
                  <a:pt x="0" y="1375098"/>
                </a:lnTo>
                <a:lnTo>
                  <a:pt x="0" y="196443"/>
                </a:lnTo>
                <a:close/>
              </a:path>
            </a:pathLst>
          </a:custGeom>
          <a:scene3d>
            <a:camera prst="orthographicFront"/>
            <a:lightRig rig="chilly" dir="t"/>
          </a:scene3d>
          <a:sp3d z="-12700" extrusionH="1700" prstMaterial="dkEdge">
            <a:bevelT w="25400" h="6350" prst="softRound"/>
            <a:bevelB w="0" h="0" prst="convex"/>
          </a:sp3d>
        </p:spPr>
        <p:style>
          <a:lnRef idx="1">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0" tIns="261856" rIns="487555" bIns="276245" numCol="1" spcCol="1693" anchor="ctr" anchorCtr="0">
            <a:noAutofit/>
          </a:bodyPr>
          <a:lstStyle/>
          <a:p>
            <a:pPr marL="228541" lvl="1" indent="-228541" defTabSz="1007272">
              <a:lnSpc>
                <a:spcPct val="90000"/>
              </a:lnSpc>
              <a:spcBef>
                <a:spcPct val="0"/>
              </a:spcBef>
              <a:spcAft>
                <a:spcPct val="15000"/>
              </a:spcAft>
              <a:buFontTx/>
              <a:buChar char="••"/>
            </a:pPr>
            <a:r>
              <a:rPr kumimoji="1" lang="en-US" sz="2300" b="1" dirty="0">
                <a:solidFill>
                  <a:srgbClr val="000000">
                    <a:hueOff val="0"/>
                    <a:satOff val="0"/>
                    <a:lumOff val="0"/>
                    <a:alphaOff val="0"/>
                  </a:srgbClr>
                </a:solidFill>
              </a:rPr>
              <a:t>No Impact to WebLogic and Applications</a:t>
            </a:r>
          </a:p>
        </p:txBody>
      </p:sp>
      <p:sp>
        <p:nvSpPr>
          <p:cNvPr id="48" name="Freeform 47"/>
          <p:cNvSpPr/>
          <p:nvPr/>
        </p:nvSpPr>
        <p:spPr>
          <a:xfrm>
            <a:off x="142332" y="4340325"/>
            <a:ext cx="3107942" cy="1946689"/>
          </a:xfrm>
          <a:custGeom>
            <a:avLst/>
            <a:gdLst>
              <a:gd name="connsiteX0" fmla="*/ 0 w 2204580"/>
              <a:gd name="connsiteY0" fmla="*/ 261929 h 1571541"/>
              <a:gd name="connsiteX1" fmla="*/ 76717 w 2204580"/>
              <a:gd name="connsiteY1" fmla="*/ 76717 h 1571541"/>
              <a:gd name="connsiteX2" fmla="*/ 261929 w 2204580"/>
              <a:gd name="connsiteY2" fmla="*/ 0 h 1571541"/>
              <a:gd name="connsiteX3" fmla="*/ 1942651 w 2204580"/>
              <a:gd name="connsiteY3" fmla="*/ 0 h 1571541"/>
              <a:gd name="connsiteX4" fmla="*/ 2127863 w 2204580"/>
              <a:gd name="connsiteY4" fmla="*/ 76717 h 1571541"/>
              <a:gd name="connsiteX5" fmla="*/ 2204580 w 2204580"/>
              <a:gd name="connsiteY5" fmla="*/ 261929 h 1571541"/>
              <a:gd name="connsiteX6" fmla="*/ 2204580 w 2204580"/>
              <a:gd name="connsiteY6" fmla="*/ 1309612 h 1571541"/>
              <a:gd name="connsiteX7" fmla="*/ 2127863 w 2204580"/>
              <a:gd name="connsiteY7" fmla="*/ 1494824 h 1571541"/>
              <a:gd name="connsiteX8" fmla="*/ 1942651 w 2204580"/>
              <a:gd name="connsiteY8" fmla="*/ 1571541 h 1571541"/>
              <a:gd name="connsiteX9" fmla="*/ 261929 w 2204580"/>
              <a:gd name="connsiteY9" fmla="*/ 1571541 h 1571541"/>
              <a:gd name="connsiteX10" fmla="*/ 76717 w 2204580"/>
              <a:gd name="connsiteY10" fmla="*/ 1494824 h 1571541"/>
              <a:gd name="connsiteX11" fmla="*/ 0 w 2204580"/>
              <a:gd name="connsiteY11" fmla="*/ 1309612 h 1571541"/>
              <a:gd name="connsiteX12" fmla="*/ 0 w 2204580"/>
              <a:gd name="connsiteY12" fmla="*/ 261929 h 157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04580" h="1571541">
                <a:moveTo>
                  <a:pt x="0" y="261929"/>
                </a:moveTo>
                <a:cubicBezTo>
                  <a:pt x="0" y="192461"/>
                  <a:pt x="27596" y="125838"/>
                  <a:pt x="76717" y="76717"/>
                </a:cubicBezTo>
                <a:cubicBezTo>
                  <a:pt x="125838" y="27596"/>
                  <a:pt x="192461" y="0"/>
                  <a:pt x="261929" y="0"/>
                </a:cubicBezTo>
                <a:lnTo>
                  <a:pt x="1942651" y="0"/>
                </a:lnTo>
                <a:cubicBezTo>
                  <a:pt x="2012119" y="0"/>
                  <a:pt x="2078742" y="27596"/>
                  <a:pt x="2127863" y="76717"/>
                </a:cubicBezTo>
                <a:cubicBezTo>
                  <a:pt x="2176984" y="125838"/>
                  <a:pt x="2204580" y="192461"/>
                  <a:pt x="2204580" y="261929"/>
                </a:cubicBezTo>
                <a:lnTo>
                  <a:pt x="2204580" y="1309612"/>
                </a:lnTo>
                <a:cubicBezTo>
                  <a:pt x="2204580" y="1379080"/>
                  <a:pt x="2176984" y="1445703"/>
                  <a:pt x="2127863" y="1494824"/>
                </a:cubicBezTo>
                <a:cubicBezTo>
                  <a:pt x="2078742" y="1543945"/>
                  <a:pt x="2012119" y="1571541"/>
                  <a:pt x="1942651" y="1571541"/>
                </a:cubicBezTo>
                <a:lnTo>
                  <a:pt x="261929" y="1571541"/>
                </a:lnTo>
                <a:cubicBezTo>
                  <a:pt x="192461" y="1571541"/>
                  <a:pt x="125838" y="1543945"/>
                  <a:pt x="76717" y="1494824"/>
                </a:cubicBezTo>
                <a:cubicBezTo>
                  <a:pt x="27596" y="1445703"/>
                  <a:pt x="0" y="1379080"/>
                  <a:pt x="0" y="1309612"/>
                </a:cubicBezTo>
                <a:lnTo>
                  <a:pt x="0" y="261929"/>
                </a:lnTo>
                <a:close/>
              </a:path>
            </a:pathLst>
          </a:cu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08913" tIns="155587" rIns="208913" bIns="155587" numCol="1" spcCol="1693" anchor="ctr" anchorCtr="0">
            <a:noAutofit/>
          </a:bodyPr>
          <a:lstStyle/>
          <a:p>
            <a:pPr algn="ctr" defTabSz="1244278">
              <a:lnSpc>
                <a:spcPct val="90000"/>
              </a:lnSpc>
              <a:spcBef>
                <a:spcPct val="0"/>
              </a:spcBef>
              <a:spcAft>
                <a:spcPct val="35000"/>
              </a:spcAft>
            </a:pPr>
            <a:r>
              <a:rPr kumimoji="1" lang="en-US" sz="2800" b="1" dirty="0">
                <a:solidFill>
                  <a:srgbClr val="FFFFFF"/>
                </a:solidFill>
              </a:rPr>
              <a:t>Scheduled DB Maintenance</a:t>
            </a:r>
          </a:p>
        </p:txBody>
      </p:sp>
      <p:sp>
        <p:nvSpPr>
          <p:cNvPr id="49" name="Freeform 48"/>
          <p:cNvSpPr/>
          <p:nvPr/>
        </p:nvSpPr>
        <p:spPr>
          <a:xfrm>
            <a:off x="3250276" y="2613973"/>
            <a:ext cx="4738544" cy="1276504"/>
          </a:xfrm>
          <a:custGeom>
            <a:avLst/>
            <a:gdLst>
              <a:gd name="connsiteX0" fmla="*/ 0 w 3306870"/>
              <a:gd name="connsiteY0" fmla="*/ 196443 h 1571541"/>
              <a:gd name="connsiteX1" fmla="*/ 2521100 w 3306870"/>
              <a:gd name="connsiteY1" fmla="*/ 196443 h 1571541"/>
              <a:gd name="connsiteX2" fmla="*/ 2521100 w 3306870"/>
              <a:gd name="connsiteY2" fmla="*/ 0 h 1571541"/>
              <a:gd name="connsiteX3" fmla="*/ 3306870 w 3306870"/>
              <a:gd name="connsiteY3" fmla="*/ 785771 h 1571541"/>
              <a:gd name="connsiteX4" fmla="*/ 2521100 w 3306870"/>
              <a:gd name="connsiteY4" fmla="*/ 1571541 h 1571541"/>
              <a:gd name="connsiteX5" fmla="*/ 2521100 w 3306870"/>
              <a:gd name="connsiteY5" fmla="*/ 1375098 h 1571541"/>
              <a:gd name="connsiteX6" fmla="*/ 0 w 3306870"/>
              <a:gd name="connsiteY6" fmla="*/ 1375098 h 1571541"/>
              <a:gd name="connsiteX7" fmla="*/ 0 w 3306870"/>
              <a:gd name="connsiteY7" fmla="*/ 196443 h 157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6870" h="1571541">
                <a:moveTo>
                  <a:pt x="0" y="196443"/>
                </a:moveTo>
                <a:lnTo>
                  <a:pt x="2521100" y="196443"/>
                </a:lnTo>
                <a:lnTo>
                  <a:pt x="2521100" y="0"/>
                </a:lnTo>
                <a:lnTo>
                  <a:pt x="3306870" y="785771"/>
                </a:lnTo>
                <a:lnTo>
                  <a:pt x="2521100" y="1571541"/>
                </a:lnTo>
                <a:lnTo>
                  <a:pt x="2521100" y="1375098"/>
                </a:lnTo>
                <a:lnTo>
                  <a:pt x="0" y="1375098"/>
                </a:lnTo>
                <a:lnTo>
                  <a:pt x="0" y="196443"/>
                </a:lnTo>
                <a:close/>
              </a:path>
            </a:pathLst>
          </a:custGeom>
          <a:scene3d>
            <a:camera prst="orthographicFront"/>
            <a:lightRig rig="chilly" dir="t"/>
          </a:scene3d>
          <a:sp3d z="-12700" extrusionH="1700" prstMaterial="dkEdge">
            <a:bevelT w="25400" h="6350" prst="softRound"/>
            <a:bevelB w="0" h="0" prst="convex"/>
          </a:sp3d>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0" tIns="121888" rIns="853220" bIns="121888" numCol="1" spcCol="1693" anchor="ctr" anchorCtr="0">
            <a:noAutofit/>
          </a:bodyPr>
          <a:lstStyle/>
          <a:p>
            <a:pPr marL="228541" lvl="1" indent="-228541" defTabSz="1007272">
              <a:lnSpc>
                <a:spcPct val="90000"/>
              </a:lnSpc>
              <a:spcBef>
                <a:spcPct val="0"/>
              </a:spcBef>
              <a:spcAft>
                <a:spcPct val="15000"/>
              </a:spcAft>
              <a:buFontTx/>
              <a:buChar char="••"/>
            </a:pPr>
            <a:r>
              <a:rPr kumimoji="1" lang="en-US" sz="2300" b="1" dirty="0">
                <a:solidFill>
                  <a:srgbClr val="000000">
                    <a:hueOff val="0"/>
                    <a:satOff val="0"/>
                    <a:lumOff val="0"/>
                    <a:alphaOff val="0"/>
                  </a:srgbClr>
                </a:solidFill>
              </a:rPr>
              <a:t>No Error to </a:t>
            </a:r>
            <a:r>
              <a:rPr kumimoji="1" lang="en-US" sz="2300" b="1" dirty="0" err="1">
                <a:solidFill>
                  <a:srgbClr val="000000">
                    <a:hueOff val="0"/>
                    <a:satOff val="0"/>
                    <a:lumOff val="0"/>
                    <a:alphaOff val="0"/>
                  </a:srgbClr>
                </a:solidFill>
              </a:rPr>
              <a:t>WebLogic</a:t>
            </a:r>
            <a:r>
              <a:rPr kumimoji="1" lang="en-US" sz="2300" b="1" dirty="0">
                <a:solidFill>
                  <a:srgbClr val="000000">
                    <a:hueOff val="0"/>
                    <a:satOff val="0"/>
                    <a:lumOff val="0"/>
                    <a:alphaOff val="0"/>
                  </a:srgbClr>
                </a:solidFill>
              </a:rPr>
              <a:t> and Applications</a:t>
            </a:r>
          </a:p>
        </p:txBody>
      </p:sp>
      <p:sp>
        <p:nvSpPr>
          <p:cNvPr id="50" name="Freeform 49"/>
          <p:cNvSpPr/>
          <p:nvPr/>
        </p:nvSpPr>
        <p:spPr>
          <a:xfrm>
            <a:off x="142332" y="2320189"/>
            <a:ext cx="3107942" cy="1946689"/>
          </a:xfrm>
          <a:custGeom>
            <a:avLst/>
            <a:gdLst>
              <a:gd name="connsiteX0" fmla="*/ 0 w 2204580"/>
              <a:gd name="connsiteY0" fmla="*/ 261929 h 1571541"/>
              <a:gd name="connsiteX1" fmla="*/ 76717 w 2204580"/>
              <a:gd name="connsiteY1" fmla="*/ 76717 h 1571541"/>
              <a:gd name="connsiteX2" fmla="*/ 261929 w 2204580"/>
              <a:gd name="connsiteY2" fmla="*/ 0 h 1571541"/>
              <a:gd name="connsiteX3" fmla="*/ 1942651 w 2204580"/>
              <a:gd name="connsiteY3" fmla="*/ 0 h 1571541"/>
              <a:gd name="connsiteX4" fmla="*/ 2127863 w 2204580"/>
              <a:gd name="connsiteY4" fmla="*/ 76717 h 1571541"/>
              <a:gd name="connsiteX5" fmla="*/ 2204580 w 2204580"/>
              <a:gd name="connsiteY5" fmla="*/ 261929 h 1571541"/>
              <a:gd name="connsiteX6" fmla="*/ 2204580 w 2204580"/>
              <a:gd name="connsiteY6" fmla="*/ 1309612 h 1571541"/>
              <a:gd name="connsiteX7" fmla="*/ 2127863 w 2204580"/>
              <a:gd name="connsiteY7" fmla="*/ 1494824 h 1571541"/>
              <a:gd name="connsiteX8" fmla="*/ 1942651 w 2204580"/>
              <a:gd name="connsiteY8" fmla="*/ 1571541 h 1571541"/>
              <a:gd name="connsiteX9" fmla="*/ 261929 w 2204580"/>
              <a:gd name="connsiteY9" fmla="*/ 1571541 h 1571541"/>
              <a:gd name="connsiteX10" fmla="*/ 76717 w 2204580"/>
              <a:gd name="connsiteY10" fmla="*/ 1494824 h 1571541"/>
              <a:gd name="connsiteX11" fmla="*/ 0 w 2204580"/>
              <a:gd name="connsiteY11" fmla="*/ 1309612 h 1571541"/>
              <a:gd name="connsiteX12" fmla="*/ 0 w 2204580"/>
              <a:gd name="connsiteY12" fmla="*/ 261929 h 157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04580" h="1571541">
                <a:moveTo>
                  <a:pt x="0" y="261929"/>
                </a:moveTo>
                <a:cubicBezTo>
                  <a:pt x="0" y="192461"/>
                  <a:pt x="27596" y="125838"/>
                  <a:pt x="76717" y="76717"/>
                </a:cubicBezTo>
                <a:cubicBezTo>
                  <a:pt x="125838" y="27596"/>
                  <a:pt x="192461" y="0"/>
                  <a:pt x="261929" y="0"/>
                </a:cubicBezTo>
                <a:lnTo>
                  <a:pt x="1942651" y="0"/>
                </a:lnTo>
                <a:cubicBezTo>
                  <a:pt x="2012119" y="0"/>
                  <a:pt x="2078742" y="27596"/>
                  <a:pt x="2127863" y="76717"/>
                </a:cubicBezTo>
                <a:cubicBezTo>
                  <a:pt x="2176984" y="125838"/>
                  <a:pt x="2204580" y="192461"/>
                  <a:pt x="2204580" y="261929"/>
                </a:cubicBezTo>
                <a:lnTo>
                  <a:pt x="2204580" y="1309612"/>
                </a:lnTo>
                <a:cubicBezTo>
                  <a:pt x="2204580" y="1379080"/>
                  <a:pt x="2176984" y="1445703"/>
                  <a:pt x="2127863" y="1494824"/>
                </a:cubicBezTo>
                <a:cubicBezTo>
                  <a:pt x="2078742" y="1543945"/>
                  <a:pt x="2012119" y="1571541"/>
                  <a:pt x="1942651" y="1571541"/>
                </a:cubicBezTo>
                <a:lnTo>
                  <a:pt x="261929" y="1571541"/>
                </a:lnTo>
                <a:cubicBezTo>
                  <a:pt x="192461" y="1571541"/>
                  <a:pt x="125838" y="1543945"/>
                  <a:pt x="76717" y="1494824"/>
                </a:cubicBezTo>
                <a:cubicBezTo>
                  <a:pt x="27596" y="1445703"/>
                  <a:pt x="0" y="1379080"/>
                  <a:pt x="0" y="1309612"/>
                </a:cubicBezTo>
                <a:lnTo>
                  <a:pt x="0" y="261929"/>
                </a:lnTo>
                <a:close/>
              </a:path>
            </a:pathLst>
          </a:cu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08913" tIns="155587" rIns="208913" bIns="155587" numCol="1" spcCol="1693" anchor="ctr" anchorCtr="0">
            <a:noAutofit/>
          </a:bodyPr>
          <a:lstStyle/>
          <a:p>
            <a:pPr algn="ctr" defTabSz="1244278">
              <a:lnSpc>
                <a:spcPct val="90000"/>
              </a:lnSpc>
              <a:spcBef>
                <a:spcPct val="0"/>
              </a:spcBef>
              <a:spcAft>
                <a:spcPct val="35000"/>
              </a:spcAft>
            </a:pPr>
            <a:r>
              <a:rPr kumimoji="1" lang="en-US" sz="2800" b="1" dirty="0">
                <a:solidFill>
                  <a:srgbClr val="FFFFFF"/>
                </a:solidFill>
              </a:rPr>
              <a:t>Unplanned DB Outage</a:t>
            </a:r>
          </a:p>
        </p:txBody>
      </p:sp>
      <p:pic>
        <p:nvPicPr>
          <p:cNvPr id="51" name="図 78"/>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gray">
          <a:xfrm>
            <a:off x="7589666" y="2231139"/>
            <a:ext cx="2970839" cy="3232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図 78"/>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gray">
          <a:xfrm>
            <a:off x="8604151" y="2419919"/>
            <a:ext cx="2970839" cy="3232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97820" y="4348333"/>
            <a:ext cx="2211079" cy="847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4"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11394" y="3022464"/>
            <a:ext cx="2761881" cy="878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TextBox 27"/>
          <p:cNvSpPr txBox="1">
            <a:spLocks noChangeArrowheads="1"/>
          </p:cNvSpPr>
          <p:nvPr/>
        </p:nvSpPr>
        <p:spPr bwMode="auto">
          <a:xfrm>
            <a:off x="7478938" y="5459929"/>
            <a:ext cx="4630488" cy="861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95" tIns="60997" rIns="121995" bIns="60997">
            <a:spAutoFit/>
          </a:bodyPr>
          <a:lstStyle>
            <a:defPPr>
              <a:defRPr lang="ja-JP"/>
            </a:defPPr>
            <a:lvl1pPr algn="l" rtl="0" fontAlgn="base">
              <a:spcBef>
                <a:spcPct val="0"/>
              </a:spcBef>
              <a:spcAft>
                <a:spcPct val="0"/>
              </a:spcAft>
              <a:defRPr kumimoji="1" kern="1200">
                <a:solidFill>
                  <a:schemeClr val="tx1"/>
                </a:solidFill>
                <a:latin typeface="Arial" charset="0"/>
                <a:ea typeface="HG創英角ｺﾞｼｯｸUB" pitchFamily="49" charset="-128"/>
                <a:cs typeface="+mn-cs"/>
              </a:defRPr>
            </a:lvl1pPr>
            <a:lvl2pPr marL="457200" algn="l" rtl="0" fontAlgn="base">
              <a:spcBef>
                <a:spcPct val="0"/>
              </a:spcBef>
              <a:spcAft>
                <a:spcPct val="0"/>
              </a:spcAft>
              <a:defRPr kumimoji="1" kern="1200">
                <a:solidFill>
                  <a:schemeClr val="tx1"/>
                </a:solidFill>
                <a:latin typeface="Arial" charset="0"/>
                <a:ea typeface="HG創英角ｺﾞｼｯｸUB" pitchFamily="49" charset="-128"/>
                <a:cs typeface="+mn-cs"/>
              </a:defRPr>
            </a:lvl2pPr>
            <a:lvl3pPr marL="914400" algn="l" rtl="0" fontAlgn="base">
              <a:spcBef>
                <a:spcPct val="0"/>
              </a:spcBef>
              <a:spcAft>
                <a:spcPct val="0"/>
              </a:spcAft>
              <a:defRPr kumimoji="1" kern="1200">
                <a:solidFill>
                  <a:schemeClr val="tx1"/>
                </a:solidFill>
                <a:latin typeface="Arial" charset="0"/>
                <a:ea typeface="HG創英角ｺﾞｼｯｸUB" pitchFamily="49" charset="-128"/>
                <a:cs typeface="+mn-cs"/>
              </a:defRPr>
            </a:lvl3pPr>
            <a:lvl4pPr marL="1371600" algn="l" rtl="0" fontAlgn="base">
              <a:spcBef>
                <a:spcPct val="0"/>
              </a:spcBef>
              <a:spcAft>
                <a:spcPct val="0"/>
              </a:spcAft>
              <a:defRPr kumimoji="1" kern="1200">
                <a:solidFill>
                  <a:schemeClr val="tx1"/>
                </a:solidFill>
                <a:latin typeface="Arial" charset="0"/>
                <a:ea typeface="HG創英角ｺﾞｼｯｸUB" pitchFamily="49" charset="-128"/>
                <a:cs typeface="+mn-cs"/>
              </a:defRPr>
            </a:lvl4pPr>
            <a:lvl5pPr marL="1828800" algn="l" rtl="0" fontAlgn="base">
              <a:spcBef>
                <a:spcPct val="0"/>
              </a:spcBef>
              <a:spcAft>
                <a:spcPct val="0"/>
              </a:spcAft>
              <a:defRPr kumimoji="1" kern="1200">
                <a:solidFill>
                  <a:schemeClr val="tx1"/>
                </a:solidFill>
                <a:latin typeface="Arial" charset="0"/>
                <a:ea typeface="HG創英角ｺﾞｼｯｸUB" pitchFamily="49" charset="-128"/>
                <a:cs typeface="+mn-cs"/>
              </a:defRPr>
            </a:lvl5pPr>
            <a:lvl6pPr marL="2286000" algn="l" defTabSz="914400" rtl="0" eaLnBrk="1" latinLnBrk="0" hangingPunct="1">
              <a:defRPr kumimoji="1" kern="1200">
                <a:solidFill>
                  <a:schemeClr val="tx1"/>
                </a:solidFill>
                <a:latin typeface="Arial" charset="0"/>
                <a:ea typeface="HG創英角ｺﾞｼｯｸUB" pitchFamily="49" charset="-128"/>
                <a:cs typeface="+mn-cs"/>
              </a:defRPr>
            </a:lvl6pPr>
            <a:lvl7pPr marL="2743200" algn="l" defTabSz="914400" rtl="0" eaLnBrk="1" latinLnBrk="0" hangingPunct="1">
              <a:defRPr kumimoji="1" kern="1200">
                <a:solidFill>
                  <a:schemeClr val="tx1"/>
                </a:solidFill>
                <a:latin typeface="Arial" charset="0"/>
                <a:ea typeface="HG創英角ｺﾞｼｯｸUB" pitchFamily="49" charset="-128"/>
                <a:cs typeface="+mn-cs"/>
              </a:defRPr>
            </a:lvl7pPr>
            <a:lvl8pPr marL="3200400" algn="l" defTabSz="914400" rtl="0" eaLnBrk="1" latinLnBrk="0" hangingPunct="1">
              <a:defRPr kumimoji="1" kern="1200">
                <a:solidFill>
                  <a:schemeClr val="tx1"/>
                </a:solidFill>
                <a:latin typeface="Arial" charset="0"/>
                <a:ea typeface="HG創英角ｺﾞｼｯｸUB" pitchFamily="49" charset="-128"/>
                <a:cs typeface="+mn-cs"/>
              </a:defRPr>
            </a:lvl8pPr>
            <a:lvl9pPr marL="3657600" algn="l" defTabSz="914400" rtl="0" eaLnBrk="1" latinLnBrk="0" hangingPunct="1">
              <a:defRPr kumimoji="1" kern="1200">
                <a:solidFill>
                  <a:schemeClr val="tx1"/>
                </a:solidFill>
                <a:latin typeface="Arial" charset="0"/>
                <a:ea typeface="HG創英角ｺﾞｼｯｸUB" pitchFamily="49" charset="-128"/>
                <a:cs typeface="+mn-cs"/>
              </a:defRPr>
            </a:lvl9pPr>
          </a:lstStyle>
          <a:p>
            <a:pPr algn="ctr" defTabSz="914247">
              <a:defRPr/>
            </a:pPr>
            <a:r>
              <a:rPr lang="en-US" altLang="ja-JP" sz="2400" b="1" dirty="0">
                <a:solidFill>
                  <a:srgbClr val="000000"/>
                </a:solidFill>
              </a:rPr>
              <a:t>High Available / Maintainable </a:t>
            </a:r>
          </a:p>
          <a:p>
            <a:pPr algn="ctr" defTabSz="914247">
              <a:defRPr/>
            </a:pPr>
            <a:r>
              <a:rPr lang="en-US" altLang="ja-JP" sz="2400" b="1" dirty="0">
                <a:solidFill>
                  <a:srgbClr val="000000"/>
                </a:solidFill>
              </a:rPr>
              <a:t>Cloud Platform</a:t>
            </a:r>
            <a:endParaRPr lang="en-US" altLang="ja-JP" sz="2400" b="1" u="sng" dirty="0">
              <a:solidFill>
                <a:srgbClr val="1414A0">
                  <a:lumMod val="60000"/>
                  <a:lumOff val="40000"/>
                </a:srgbClr>
              </a:solidFill>
            </a:endParaRPr>
          </a:p>
        </p:txBody>
      </p:sp>
      <p:sp>
        <p:nvSpPr>
          <p:cNvPr id="56" name="Flowchart: Alternate Process 55"/>
          <p:cNvSpPr/>
          <p:nvPr/>
        </p:nvSpPr>
        <p:spPr bwMode="auto">
          <a:xfrm>
            <a:off x="7988823" y="3817032"/>
            <a:ext cx="3406997" cy="609551"/>
          </a:xfrm>
          <a:prstGeom prst="flowChartAlternateProcess">
            <a:avLst/>
          </a:prstGeom>
          <a:solidFill>
            <a:schemeClr val="accent6"/>
          </a:solidFill>
          <a:ln>
            <a:noFill/>
          </a:ln>
          <a:effectLst/>
        </p:spPr>
        <p:txBody>
          <a:bodyPr rot="0" spcFirstLastPara="0" vertOverflow="overflow" horzOverflow="overflow" vert="horz" wrap="square" lIns="121888" tIns="60944" rIns="121888" bIns="60944" numCol="1" spcCol="0" rtlCol="0" fromWordArt="0" anchor="ctr" anchorCtr="0" forceAA="0" compatLnSpc="1">
            <a:prstTxWarp prst="textNoShape">
              <a:avLst/>
            </a:prstTxWarp>
            <a:noAutofit/>
          </a:bodyPr>
          <a:lstStyle/>
          <a:p>
            <a:pPr algn="ctr" defTabSz="1218885"/>
            <a:r>
              <a:rPr kumimoji="1" lang="en-US" sz="2100" b="1" dirty="0">
                <a:solidFill>
                  <a:srgbClr val="FFFFFF"/>
                </a:solidFill>
              </a:rPr>
              <a:t>RAC &amp; AC </a:t>
            </a:r>
          </a:p>
          <a:p>
            <a:pPr algn="ctr" defTabSz="1218885"/>
            <a:r>
              <a:rPr kumimoji="1" lang="en-US" sz="2100" b="1" dirty="0">
                <a:solidFill>
                  <a:srgbClr val="FFFFFF"/>
                </a:solidFill>
              </a:rPr>
              <a:t>Active GridLink</a:t>
            </a:r>
          </a:p>
        </p:txBody>
      </p:sp>
      <p:sp>
        <p:nvSpPr>
          <p:cNvPr id="15" name="Rectangular Callout 14"/>
          <p:cNvSpPr/>
          <p:nvPr/>
        </p:nvSpPr>
        <p:spPr bwMode="auto">
          <a:xfrm>
            <a:off x="3318876" y="3962400"/>
            <a:ext cx="4581824" cy="762000"/>
          </a:xfrm>
          <a:prstGeom prst="wedgeRectCallout">
            <a:avLst>
              <a:gd name="adj1" fmla="val -48010"/>
              <a:gd name="adj2" fmla="val -81847"/>
            </a:avLst>
          </a:prstGeom>
          <a:solidFill>
            <a:srgbClr val="FFFF99"/>
          </a:solidFill>
          <a:ln>
            <a:solidFill>
              <a:schemeClr val="accent1"/>
            </a:solidFill>
          </a:ln>
          <a:effectLst/>
        </p:spPr>
        <p:txBody>
          <a:bodyPr rot="0" spcFirstLastPara="0" vertOverflow="overflow" horzOverflow="overflow" vert="horz" wrap="square" lIns="0" tIns="60944" rIns="0" bIns="60944" numCol="1" spcCol="0" rtlCol="0" fromWordArt="0" anchor="ctr" anchorCtr="0" forceAA="0" compatLnSpc="1">
            <a:prstTxWarp prst="textNoShape">
              <a:avLst/>
            </a:prstTxWarp>
            <a:noAutofit/>
          </a:bodyPr>
          <a:lstStyle/>
          <a:p>
            <a:pPr algn="ctr" defTabSz="1218885">
              <a:spcBef>
                <a:spcPts val="400"/>
              </a:spcBef>
            </a:pPr>
            <a:r>
              <a:rPr lang="en-US" sz="1400" dirty="0"/>
              <a:t>Hide the Impact of Unplanned Outages from Your Application [CON8785]</a:t>
            </a:r>
          </a:p>
          <a:p>
            <a:pPr algn="ctr" defTabSz="1218885">
              <a:spcBef>
                <a:spcPts val="400"/>
              </a:spcBef>
            </a:pPr>
            <a:r>
              <a:rPr kumimoji="1" lang="en-US" sz="1200" dirty="0">
                <a:solidFill>
                  <a:srgbClr val="000000"/>
                </a:solidFill>
              </a:rPr>
              <a:t> Thursday 10:45 AM - </a:t>
            </a:r>
            <a:r>
              <a:rPr kumimoji="1" lang="en-US" sz="1200" dirty="0" err="1">
                <a:solidFill>
                  <a:srgbClr val="000000"/>
                </a:solidFill>
              </a:rPr>
              <a:t>Moscone</a:t>
            </a:r>
            <a:r>
              <a:rPr kumimoji="1" lang="en-US" sz="1200" dirty="0">
                <a:solidFill>
                  <a:srgbClr val="000000"/>
                </a:solidFill>
              </a:rPr>
              <a:t>  South—305</a:t>
            </a:r>
            <a:endParaRPr lang="en-US" altLang="ja-JP" sz="800" b="1" dirty="0">
              <a:solidFill>
                <a:srgbClr val="000000"/>
              </a:solidFill>
              <a:cs typeface="Verdan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NEC OneBox Appliance solution based on ODA</a:t>
            </a:r>
          </a:p>
        </p:txBody>
      </p:sp>
      <p:sp>
        <p:nvSpPr>
          <p:cNvPr id="3" name="Content Placeholder 2"/>
          <p:cNvSpPr>
            <a:spLocks noGrp="1"/>
          </p:cNvSpPr>
          <p:nvPr>
            <p:ph sz="quarter" idx="10"/>
          </p:nvPr>
        </p:nvSpPr>
        <p:spPr>
          <a:xfrm>
            <a:off x="33858" y="816000"/>
            <a:ext cx="12104180" cy="5637717"/>
          </a:xfrm>
        </p:spPr>
        <p:txBody>
          <a:bodyPr/>
          <a:lstStyle/>
          <a:p>
            <a:r>
              <a:rPr lang="en-US" dirty="0"/>
              <a:t>NEC will add best practices into NEC OneBox.</a:t>
            </a:r>
          </a:p>
        </p:txBody>
      </p:sp>
      <p:sp>
        <p:nvSpPr>
          <p:cNvPr id="11" name="Rectangle 10"/>
          <p:cNvSpPr/>
          <p:nvPr/>
        </p:nvSpPr>
        <p:spPr bwMode="ltGray">
          <a:xfrm>
            <a:off x="527244" y="1580102"/>
            <a:ext cx="5326295" cy="4683609"/>
          </a:xfrm>
          <a:prstGeom prst="rect">
            <a:avLst/>
          </a:prstGeom>
          <a:solidFill>
            <a:srgbClr val="0093A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AU" dirty="0"/>
          </a:p>
        </p:txBody>
      </p:sp>
      <p:sp>
        <p:nvSpPr>
          <p:cNvPr id="12" name="Rectangle 11"/>
          <p:cNvSpPr/>
          <p:nvPr/>
        </p:nvSpPr>
        <p:spPr bwMode="ltGray">
          <a:xfrm>
            <a:off x="549711" y="6263713"/>
            <a:ext cx="5305858" cy="2129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AU" dirty="0"/>
          </a:p>
        </p:txBody>
      </p:sp>
      <p:sp>
        <p:nvSpPr>
          <p:cNvPr id="13" name="Rectangle 12"/>
          <p:cNvSpPr/>
          <p:nvPr/>
        </p:nvSpPr>
        <p:spPr bwMode="ltGray">
          <a:xfrm>
            <a:off x="549711" y="1487315"/>
            <a:ext cx="5305858" cy="987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AU" dirty="0">
              <a:solidFill>
                <a:schemeClr val="tx1"/>
              </a:solidFill>
            </a:endParaRPr>
          </a:p>
        </p:txBody>
      </p:sp>
      <p:sp>
        <p:nvSpPr>
          <p:cNvPr id="14" name="Rectangle 13"/>
          <p:cNvSpPr/>
          <p:nvPr/>
        </p:nvSpPr>
        <p:spPr>
          <a:xfrm>
            <a:off x="630758" y="1681437"/>
            <a:ext cx="5175697" cy="4519164"/>
          </a:xfrm>
          <a:prstGeom prst="rect">
            <a:avLst/>
          </a:prstGeom>
        </p:spPr>
        <p:txBody>
          <a:bodyPr wrap="square" lIns="121899" tIns="60949" rIns="121899" bIns="60949">
            <a:spAutoFit/>
          </a:bodyPr>
          <a:lstStyle/>
          <a:p>
            <a:pPr marL="380933" indent="-380933">
              <a:lnSpc>
                <a:spcPct val="150000"/>
              </a:lnSpc>
              <a:spcAft>
                <a:spcPts val="267"/>
              </a:spcAft>
              <a:buClr>
                <a:schemeClr val="accent4"/>
              </a:buClr>
              <a:buFont typeface="Wingdings" panose="05000000000000000000" pitchFamily="2" charset="2"/>
              <a:buChar char="§"/>
              <a:defRPr/>
            </a:pPr>
            <a:r>
              <a:rPr lang="en-AU" sz="1600" b="1" kern="0" dirty="0">
                <a:effectLst>
                  <a:outerShdw blurRad="38100" dist="38100" dir="2700000" algn="tl">
                    <a:srgbClr val="000000">
                      <a:alpha val="43137"/>
                    </a:srgbClr>
                  </a:outerShdw>
                </a:effectLst>
              </a:rPr>
              <a:t>NEC OneBox Pre-Built Accelerated Templates.</a:t>
            </a:r>
          </a:p>
          <a:p>
            <a:pPr marL="380933" indent="-380933">
              <a:lnSpc>
                <a:spcPct val="150000"/>
              </a:lnSpc>
              <a:spcAft>
                <a:spcPts val="267"/>
              </a:spcAft>
              <a:buClr>
                <a:schemeClr val="accent4"/>
              </a:buClr>
              <a:buFont typeface="Wingdings" panose="05000000000000000000" pitchFamily="2" charset="2"/>
              <a:buChar char="§"/>
              <a:defRPr/>
            </a:pPr>
            <a:r>
              <a:rPr lang="en-AU" sz="1600" b="1" kern="0" dirty="0">
                <a:effectLst>
                  <a:outerShdw blurRad="38100" dist="38100" dir="2700000" algn="tl">
                    <a:srgbClr val="000000">
                      <a:alpha val="43137"/>
                    </a:srgbClr>
                  </a:outerShdw>
                </a:effectLst>
              </a:rPr>
              <a:t>Oracle Traffic Director (OTD)</a:t>
            </a:r>
          </a:p>
          <a:p>
            <a:pPr marL="380933" indent="-380933">
              <a:lnSpc>
                <a:spcPct val="150000"/>
              </a:lnSpc>
              <a:spcAft>
                <a:spcPts val="267"/>
              </a:spcAft>
              <a:buClr>
                <a:schemeClr val="accent4"/>
              </a:buClr>
              <a:buFont typeface="Wingdings" panose="05000000000000000000" pitchFamily="2" charset="2"/>
              <a:buChar char="§"/>
              <a:defRPr/>
            </a:pPr>
            <a:r>
              <a:rPr lang="en-AU" sz="1600" b="1" kern="0" dirty="0">
                <a:effectLst>
                  <a:outerShdw blurRad="38100" dist="38100" dir="2700000" algn="tl">
                    <a:srgbClr val="000000">
                      <a:alpha val="43137"/>
                    </a:srgbClr>
                  </a:outerShdw>
                </a:effectLst>
              </a:rPr>
              <a:t>Oracle Active Grid Link</a:t>
            </a:r>
          </a:p>
          <a:p>
            <a:pPr marL="380933" indent="-380933">
              <a:lnSpc>
                <a:spcPct val="150000"/>
              </a:lnSpc>
              <a:spcAft>
                <a:spcPts val="267"/>
              </a:spcAft>
              <a:buClr>
                <a:schemeClr val="accent4"/>
              </a:buClr>
              <a:buFont typeface="Wingdings" panose="05000000000000000000" pitchFamily="2" charset="2"/>
              <a:buChar char="§"/>
              <a:defRPr/>
            </a:pPr>
            <a:r>
              <a:rPr lang="en-AU" sz="1600" b="1" kern="0" dirty="0">
                <a:effectLst>
                  <a:outerShdw blurRad="38100" dist="38100" dir="2700000" algn="tl">
                    <a:srgbClr val="000000">
                      <a:alpha val="43137"/>
                    </a:srgbClr>
                  </a:outerShdw>
                </a:effectLst>
              </a:rPr>
              <a:t>Oracle WebLogic Enterprise Edition (WLS)</a:t>
            </a:r>
          </a:p>
          <a:p>
            <a:pPr marL="380933" indent="-380933">
              <a:lnSpc>
                <a:spcPct val="150000"/>
              </a:lnSpc>
              <a:spcAft>
                <a:spcPts val="267"/>
              </a:spcAft>
              <a:buClr>
                <a:schemeClr val="accent4"/>
              </a:buClr>
              <a:buFont typeface="Wingdings" panose="05000000000000000000" pitchFamily="2" charset="2"/>
              <a:buChar char="§"/>
              <a:defRPr/>
            </a:pPr>
            <a:r>
              <a:rPr lang="en-AU" sz="1600" b="1" kern="0" dirty="0">
                <a:effectLst>
                  <a:outerShdw blurRad="38100" dist="38100" dir="2700000" algn="tl">
                    <a:srgbClr val="000000">
                      <a:alpha val="43137"/>
                    </a:srgbClr>
                  </a:outerShdw>
                </a:effectLst>
              </a:rPr>
              <a:t>Oracle Enterprise Linux (OEL)</a:t>
            </a:r>
          </a:p>
          <a:p>
            <a:pPr marL="380933" indent="-380933">
              <a:lnSpc>
                <a:spcPct val="150000"/>
              </a:lnSpc>
              <a:spcAft>
                <a:spcPts val="267"/>
              </a:spcAft>
              <a:buClr>
                <a:schemeClr val="accent4"/>
              </a:buClr>
              <a:buFont typeface="Wingdings" panose="05000000000000000000" pitchFamily="2" charset="2"/>
              <a:buChar char="§"/>
              <a:defRPr/>
            </a:pPr>
            <a:r>
              <a:rPr lang="en-AU" sz="1600" b="1" kern="0" dirty="0">
                <a:effectLst>
                  <a:outerShdw blurRad="38100" dist="38100" dir="2700000" algn="tl">
                    <a:srgbClr val="000000">
                      <a:alpha val="43137"/>
                    </a:srgbClr>
                  </a:outerShdw>
                </a:effectLst>
              </a:rPr>
              <a:t>Oracle Virtual Machine (OVM)</a:t>
            </a:r>
          </a:p>
          <a:p>
            <a:pPr marL="380933" indent="-380933">
              <a:lnSpc>
                <a:spcPct val="150000"/>
              </a:lnSpc>
              <a:spcAft>
                <a:spcPts val="267"/>
              </a:spcAft>
              <a:buClr>
                <a:schemeClr val="accent4"/>
              </a:buClr>
              <a:buFont typeface="Wingdings" panose="05000000000000000000" pitchFamily="2" charset="2"/>
              <a:buChar char="§"/>
              <a:defRPr/>
            </a:pPr>
            <a:r>
              <a:rPr lang="en-AU" sz="1600" b="1" u="sng" kern="0" dirty="0">
                <a:effectLst>
                  <a:outerShdw blurRad="38100" dist="38100" dir="2700000" algn="tl">
                    <a:srgbClr val="000000">
                      <a:alpha val="43137"/>
                    </a:srgbClr>
                  </a:outerShdw>
                </a:effectLst>
              </a:rPr>
              <a:t>Oracle Real Application Cluster (RAC)</a:t>
            </a:r>
          </a:p>
          <a:p>
            <a:pPr marL="380933" indent="-380933">
              <a:lnSpc>
                <a:spcPct val="150000"/>
              </a:lnSpc>
              <a:spcAft>
                <a:spcPts val="267"/>
              </a:spcAft>
              <a:buClr>
                <a:schemeClr val="accent4"/>
              </a:buClr>
              <a:buFont typeface="Wingdings" panose="05000000000000000000" pitchFamily="2" charset="2"/>
              <a:buChar char="§"/>
              <a:defRPr/>
            </a:pPr>
            <a:r>
              <a:rPr lang="en-AU" sz="1600" b="1" kern="0" dirty="0">
                <a:effectLst>
                  <a:outerShdw blurRad="38100" dist="38100" dir="2700000" algn="tl">
                    <a:srgbClr val="000000">
                      <a:alpha val="43137"/>
                    </a:srgbClr>
                  </a:outerShdw>
                </a:effectLst>
              </a:rPr>
              <a:t>Oracle Grid Infrastructure &amp; ASM</a:t>
            </a:r>
          </a:p>
          <a:p>
            <a:pPr marL="380933" indent="-380933">
              <a:lnSpc>
                <a:spcPct val="150000"/>
              </a:lnSpc>
              <a:spcAft>
                <a:spcPts val="267"/>
              </a:spcAft>
              <a:buClr>
                <a:schemeClr val="accent4"/>
              </a:buClr>
              <a:buFont typeface="Wingdings" panose="05000000000000000000" pitchFamily="2" charset="2"/>
              <a:buChar char="§"/>
              <a:defRPr/>
            </a:pPr>
            <a:r>
              <a:rPr lang="en-AU" sz="1600" b="1" kern="0" dirty="0">
                <a:effectLst>
                  <a:outerShdw blurRad="38100" dist="38100" dir="2700000" algn="tl">
                    <a:srgbClr val="000000">
                      <a:alpha val="43137"/>
                    </a:srgbClr>
                  </a:outerShdw>
                </a:effectLst>
              </a:rPr>
              <a:t>Oracle Database Enterprise Edition</a:t>
            </a:r>
          </a:p>
          <a:p>
            <a:pPr marL="380933" indent="-380933">
              <a:lnSpc>
                <a:spcPct val="150000"/>
              </a:lnSpc>
              <a:spcAft>
                <a:spcPts val="267"/>
              </a:spcAft>
              <a:buClr>
                <a:schemeClr val="accent4"/>
              </a:buClr>
              <a:buFont typeface="Wingdings" panose="05000000000000000000" pitchFamily="2" charset="2"/>
              <a:buChar char="§"/>
              <a:defRPr/>
            </a:pPr>
            <a:r>
              <a:rPr lang="en-AU" sz="1600" b="1" u="sng" kern="0" dirty="0">
                <a:effectLst>
                  <a:outerShdw blurRad="38100" dist="38100" dir="2700000" algn="tl">
                    <a:srgbClr val="000000">
                      <a:alpha val="43137"/>
                    </a:srgbClr>
                  </a:outerShdw>
                </a:effectLst>
              </a:rPr>
              <a:t>Oracle Database Appliance (ODA)</a:t>
            </a:r>
          </a:p>
        </p:txBody>
      </p:sp>
      <p:pic>
        <p:nvPicPr>
          <p:cNvPr id="15" name="Picture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86383" y="1475299"/>
            <a:ext cx="5115053" cy="5001359"/>
          </a:xfrm>
          <a:prstGeom prst="rect">
            <a:avLst/>
          </a:prstGeom>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NEC </a:t>
            </a:r>
            <a:r>
              <a:rPr lang="en-US" dirty="0" err="1"/>
              <a:t>OneBox</a:t>
            </a:r>
            <a:r>
              <a:rPr lang="en-US" dirty="0"/>
              <a:t> Appliances - Solutions, Types</a:t>
            </a:r>
          </a:p>
        </p:txBody>
      </p:sp>
      <p:sp>
        <p:nvSpPr>
          <p:cNvPr id="3" name="Content Placeholder 2"/>
          <p:cNvSpPr>
            <a:spLocks noGrp="1"/>
          </p:cNvSpPr>
          <p:nvPr>
            <p:ph sz="quarter" idx="10"/>
          </p:nvPr>
        </p:nvSpPr>
        <p:spPr>
          <a:xfrm>
            <a:off x="33858" y="816000"/>
            <a:ext cx="12104180" cy="5637717"/>
          </a:xfrm>
        </p:spPr>
        <p:txBody>
          <a:bodyPr/>
          <a:lstStyle/>
          <a:p>
            <a:r>
              <a:rPr lang="en-US" altLang="ja-JP" dirty="0"/>
              <a:t>NEC </a:t>
            </a:r>
            <a:r>
              <a:rPr lang="en-US" altLang="ja-JP" dirty="0" err="1"/>
              <a:t>OneBox</a:t>
            </a:r>
            <a:r>
              <a:rPr lang="en-US" altLang="ja-JP" dirty="0"/>
              <a:t> has many Technology &amp; Application Appliance</a:t>
            </a:r>
            <a:endParaRPr lang="en-US" dirty="0"/>
          </a:p>
        </p:txBody>
      </p:sp>
      <p:sp>
        <p:nvSpPr>
          <p:cNvPr id="4" name="Rectangle 3"/>
          <p:cNvSpPr/>
          <p:nvPr/>
        </p:nvSpPr>
        <p:spPr bwMode="ltGray">
          <a:xfrm>
            <a:off x="527244" y="1540373"/>
            <a:ext cx="5855125" cy="4683609"/>
          </a:xfrm>
          <a:prstGeom prst="rect">
            <a:avLst/>
          </a:prstGeom>
          <a:solidFill>
            <a:srgbClr val="0093A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AU" dirty="0">
              <a:solidFill>
                <a:schemeClr val="tx1"/>
              </a:solidFill>
            </a:endParaRPr>
          </a:p>
        </p:txBody>
      </p:sp>
      <p:sp>
        <p:nvSpPr>
          <p:cNvPr id="6" name="Rectangle 5"/>
          <p:cNvSpPr/>
          <p:nvPr/>
        </p:nvSpPr>
        <p:spPr bwMode="ltGray">
          <a:xfrm>
            <a:off x="549712" y="6223984"/>
            <a:ext cx="5832659" cy="2129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AU" dirty="0"/>
          </a:p>
        </p:txBody>
      </p:sp>
      <p:sp>
        <p:nvSpPr>
          <p:cNvPr id="7" name="Rectangle 6"/>
          <p:cNvSpPr/>
          <p:nvPr/>
        </p:nvSpPr>
        <p:spPr bwMode="ltGray">
          <a:xfrm>
            <a:off x="549712" y="1447585"/>
            <a:ext cx="5832659" cy="987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AU" dirty="0"/>
          </a:p>
        </p:txBody>
      </p:sp>
      <p:sp>
        <p:nvSpPr>
          <p:cNvPr id="8" name="Rectangle 7"/>
          <p:cNvSpPr/>
          <p:nvPr/>
        </p:nvSpPr>
        <p:spPr>
          <a:xfrm>
            <a:off x="677842" y="1540384"/>
            <a:ext cx="6376427" cy="4832070"/>
          </a:xfrm>
          <a:prstGeom prst="rect">
            <a:avLst/>
          </a:prstGeom>
        </p:spPr>
        <p:txBody>
          <a:bodyPr wrap="square" lIns="121899" tIns="60949" rIns="121899" bIns="60949">
            <a:spAutoFit/>
          </a:bodyPr>
          <a:lstStyle/>
          <a:p>
            <a:pPr lvl="0">
              <a:lnSpc>
                <a:spcPct val="150000"/>
              </a:lnSpc>
              <a:buClr>
                <a:schemeClr val="accent4"/>
              </a:buClr>
              <a:defRPr/>
            </a:pPr>
            <a:r>
              <a:rPr lang="en-AU" b="1" u="sng" kern="0" dirty="0"/>
              <a:t>Technology Appliances:</a:t>
            </a:r>
          </a:p>
          <a:p>
            <a:pPr marL="380933" indent="-380933">
              <a:spcAft>
                <a:spcPts val="533"/>
              </a:spcAft>
              <a:buClr>
                <a:schemeClr val="accent4"/>
              </a:buClr>
              <a:buFont typeface="Wingdings" panose="05000000000000000000" pitchFamily="2" charset="2"/>
              <a:buChar char="§"/>
              <a:defRPr/>
            </a:pPr>
            <a:r>
              <a:rPr lang="en-AU" kern="0" dirty="0"/>
              <a:t>OneBox SOA Appliance</a:t>
            </a:r>
          </a:p>
          <a:p>
            <a:pPr marL="380933" indent="-380933">
              <a:spcAft>
                <a:spcPts val="533"/>
              </a:spcAft>
              <a:buClr>
                <a:schemeClr val="accent4"/>
              </a:buClr>
              <a:buFont typeface="Wingdings" panose="05000000000000000000" pitchFamily="2" charset="2"/>
              <a:buChar char="§"/>
              <a:defRPr/>
            </a:pPr>
            <a:r>
              <a:rPr lang="en-AU" kern="0" dirty="0"/>
              <a:t>OneBox BPM Appliance</a:t>
            </a:r>
          </a:p>
          <a:p>
            <a:pPr marL="380933" indent="-380933">
              <a:spcAft>
                <a:spcPts val="533"/>
              </a:spcAft>
              <a:buClr>
                <a:schemeClr val="accent4"/>
              </a:buClr>
              <a:buFont typeface="Wingdings" panose="05000000000000000000" pitchFamily="2" charset="2"/>
              <a:buChar char="§"/>
              <a:defRPr/>
            </a:pPr>
            <a:r>
              <a:rPr lang="en-AU" kern="0" dirty="0"/>
              <a:t>OneBox WebCenter Appliance</a:t>
            </a:r>
          </a:p>
          <a:p>
            <a:pPr marL="380933" indent="-380933">
              <a:spcAft>
                <a:spcPts val="533"/>
              </a:spcAft>
              <a:buClr>
                <a:schemeClr val="accent4"/>
              </a:buClr>
              <a:buFont typeface="Wingdings" panose="05000000000000000000" pitchFamily="2" charset="2"/>
              <a:buChar char="§"/>
              <a:defRPr/>
            </a:pPr>
            <a:r>
              <a:rPr lang="en-AU" kern="0" dirty="0"/>
              <a:t>OneBox IDAM Appliance</a:t>
            </a:r>
          </a:p>
          <a:p>
            <a:pPr marL="380933" indent="-380933">
              <a:spcAft>
                <a:spcPts val="533"/>
              </a:spcAft>
              <a:buClr>
                <a:schemeClr val="accent4"/>
              </a:buClr>
              <a:buFont typeface="Wingdings" panose="05000000000000000000" pitchFamily="2" charset="2"/>
              <a:buChar char="§"/>
              <a:defRPr/>
            </a:pPr>
            <a:r>
              <a:rPr lang="en-AU" kern="0" dirty="0"/>
              <a:t>OneBox Database Appliance</a:t>
            </a:r>
          </a:p>
          <a:p>
            <a:pPr lvl="0">
              <a:lnSpc>
                <a:spcPct val="150000"/>
              </a:lnSpc>
              <a:buClr>
                <a:schemeClr val="accent4"/>
              </a:buClr>
              <a:defRPr/>
            </a:pPr>
            <a:r>
              <a:rPr lang="en-AU" b="1" u="sng" kern="0" dirty="0"/>
              <a:t>Applications Appliances:</a:t>
            </a:r>
          </a:p>
          <a:p>
            <a:pPr marL="380933" indent="-380933">
              <a:spcAft>
                <a:spcPts val="533"/>
              </a:spcAft>
              <a:buClr>
                <a:schemeClr val="accent4"/>
              </a:buClr>
              <a:buFont typeface="Wingdings" panose="05000000000000000000" pitchFamily="2" charset="2"/>
              <a:buChar char="§"/>
              <a:defRPr/>
            </a:pPr>
            <a:r>
              <a:rPr lang="en-AU" kern="0" dirty="0"/>
              <a:t>OneBox eBusiness Appliance</a:t>
            </a:r>
          </a:p>
          <a:p>
            <a:pPr marL="380933" indent="-380933">
              <a:spcAft>
                <a:spcPts val="533"/>
              </a:spcAft>
              <a:buClr>
                <a:schemeClr val="accent4"/>
              </a:buClr>
              <a:buFont typeface="Wingdings" panose="05000000000000000000" pitchFamily="2" charset="2"/>
              <a:buChar char="§"/>
              <a:defRPr/>
            </a:pPr>
            <a:r>
              <a:rPr lang="en-AU" kern="0" dirty="0"/>
              <a:t>OneBox PeopleSoft Appliance</a:t>
            </a:r>
          </a:p>
          <a:p>
            <a:pPr marL="380933" indent="-380933">
              <a:spcAft>
                <a:spcPts val="533"/>
              </a:spcAft>
              <a:buClr>
                <a:schemeClr val="accent4"/>
              </a:buClr>
              <a:buFont typeface="Wingdings" panose="05000000000000000000" pitchFamily="2" charset="2"/>
              <a:buChar char="§"/>
              <a:defRPr/>
            </a:pPr>
            <a:r>
              <a:rPr lang="en-AU" kern="0" dirty="0"/>
              <a:t>OneBox JDEdwards Appliance</a:t>
            </a:r>
          </a:p>
          <a:p>
            <a:pPr marL="380933" indent="-380933">
              <a:spcAft>
                <a:spcPts val="533"/>
              </a:spcAft>
              <a:buClr>
                <a:schemeClr val="accent4"/>
              </a:buClr>
              <a:buFont typeface="Wingdings" panose="05000000000000000000" pitchFamily="2" charset="2"/>
              <a:buChar char="§"/>
              <a:defRPr/>
            </a:pPr>
            <a:r>
              <a:rPr lang="en-AU" kern="0" dirty="0"/>
              <a:t>OneBox Siebel Appliance</a:t>
            </a:r>
          </a:p>
          <a:p>
            <a:pPr marL="380933" indent="-380933">
              <a:spcAft>
                <a:spcPts val="533"/>
              </a:spcAft>
              <a:buClr>
                <a:schemeClr val="accent4"/>
              </a:buClr>
              <a:buFont typeface="Wingdings" panose="05000000000000000000" pitchFamily="2" charset="2"/>
              <a:buChar char="§"/>
              <a:defRPr/>
            </a:pPr>
            <a:r>
              <a:rPr lang="en-AU" kern="0" dirty="0"/>
              <a:t>OneBox Analytics Appliance</a:t>
            </a:r>
          </a:p>
          <a:p>
            <a:pPr>
              <a:spcAft>
                <a:spcPts val="533"/>
              </a:spcAft>
              <a:buClr>
                <a:schemeClr val="accent4"/>
              </a:buClr>
              <a:defRPr/>
            </a:pPr>
            <a:endParaRPr lang="en-AU" kern="0" dirty="0">
              <a:solidFill>
                <a:srgbClr val="FFFFFF"/>
              </a:solidFill>
            </a:endParaRPr>
          </a:p>
        </p:txBody>
      </p:sp>
      <p:pic>
        <p:nvPicPr>
          <p:cNvPr id="9" name="Picture 8"/>
          <p:cNvPicPr>
            <a:picLocks noChangeAspect="1"/>
          </p:cNvPicPr>
          <p:nvPr/>
        </p:nvPicPr>
        <p:blipFill>
          <a:blip r:embed="rId3" cstate="print"/>
          <a:stretch>
            <a:fillRect/>
          </a:stretch>
        </p:blipFill>
        <p:spPr>
          <a:xfrm>
            <a:off x="6862298" y="1444478"/>
            <a:ext cx="4988047" cy="494357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6"/>
          </p:nvPr>
        </p:nvSpPr>
        <p:spPr>
          <a:xfrm>
            <a:off x="684213" y="2189019"/>
            <a:ext cx="10381654" cy="990599"/>
          </a:xfrm>
        </p:spPr>
        <p:txBody>
          <a:bodyPr anchor="ctr">
            <a:noAutofit/>
          </a:bodyPr>
          <a:lstStyle/>
          <a:p>
            <a:pPr>
              <a:lnSpc>
                <a:spcPct val="130000"/>
              </a:lnSpc>
            </a:pPr>
            <a:r>
              <a:rPr lang="en-US" sz="1900" dirty="0"/>
              <a:t>NEC is ready to provide Highly Available and Maintainable Cloud platform with Application Continuity, Real Application Clusters, Oracle Multitenant, Oracle Security options and WebLogic Server Active GridLink on NEC HW. </a:t>
            </a:r>
            <a:br>
              <a:rPr lang="en-US" sz="1900" dirty="0"/>
            </a:br>
            <a:r>
              <a:rPr lang="en-US" sz="1900" dirty="0"/>
              <a:t>I believe this platform brings phenomenal value to our cloud customers because it hides unplanned outages and scheduled maintenance from application users. </a:t>
            </a:r>
          </a:p>
        </p:txBody>
      </p:sp>
      <p:sp>
        <p:nvSpPr>
          <p:cNvPr id="4" name="TextBox 3"/>
          <p:cNvSpPr txBox="1"/>
          <p:nvPr/>
        </p:nvSpPr>
        <p:spPr>
          <a:xfrm>
            <a:off x="6284019" y="-799255"/>
            <a:ext cx="246231" cy="400083"/>
          </a:xfrm>
          <a:prstGeom prst="rect">
            <a:avLst/>
          </a:prstGeom>
          <a:noFill/>
        </p:spPr>
        <p:txBody>
          <a:bodyPr wrap="none" lIns="121893" tIns="60947" rIns="121893" bIns="60947" rtlCol="0">
            <a:spAutoFit/>
          </a:bodyPr>
          <a:lstStyle/>
          <a:p>
            <a:pPr defTabSz="914400"/>
            <a:endParaRPr lang="en-US" sz="1800" dirty="0">
              <a:solidFill>
                <a:srgbClr val="5F5F5F"/>
              </a:solidFill>
            </a:endParaRPr>
          </a:p>
        </p:txBody>
      </p:sp>
      <p:sp>
        <p:nvSpPr>
          <p:cNvPr id="7" name="Slide Number Placeholder 3"/>
          <p:cNvSpPr txBox="1">
            <a:spLocks/>
          </p:cNvSpPr>
          <p:nvPr/>
        </p:nvSpPr>
        <p:spPr>
          <a:xfrm>
            <a:off x="11560342" y="6353176"/>
            <a:ext cx="755453" cy="365125"/>
          </a:xfrm>
          <a:prstGeom prst="rect">
            <a:avLst/>
          </a:prstGeom>
        </p:spPr>
        <p:txBody>
          <a:bodyPr vert="horz" lIns="121893" tIns="60947" rIns="121893" bIns="60947" rtlCol="0" anchor="ctr">
            <a:scene3d>
              <a:camera prst="orthographicFront"/>
              <a:lightRig rig="threePt" dir="t"/>
            </a:scene3d>
            <a:sp3d extrusionH="57150">
              <a:bevelT w="69850" h="38100" prst="cross"/>
            </a:sp3d>
          </a:bodyPr>
          <a:lstStyle/>
          <a:p>
            <a:pPr algn="ctr" defTabSz="609468" fontAlgn="base">
              <a:spcBef>
                <a:spcPct val="0"/>
              </a:spcBef>
              <a:spcAft>
                <a:spcPct val="0"/>
              </a:spcAft>
              <a:defRPr/>
            </a:pPr>
            <a:fld id="{0ECD8050-98C7-4410-9884-118F215E9D58}" type="slidenum">
              <a:rPr lang="en-US" smtClean="0">
                <a:solidFill>
                  <a:srgbClr val="FFFFFF"/>
                </a:solidFill>
                <a:latin typeface="Arial Black" pitchFamily="34" charset="0"/>
                <a:ea typeface="MS PGothic" pitchFamily="34" charset="-128"/>
              </a:rPr>
              <a:pPr algn="ctr" defTabSz="609468" fontAlgn="base">
                <a:spcBef>
                  <a:spcPct val="0"/>
                </a:spcBef>
                <a:spcAft>
                  <a:spcPct val="0"/>
                </a:spcAft>
                <a:defRPr/>
              </a:pPr>
              <a:t>18</a:t>
            </a:fld>
            <a:endParaRPr lang="en-US" dirty="0">
              <a:solidFill>
                <a:srgbClr val="FFFFFF"/>
              </a:solidFill>
              <a:latin typeface="Arial Black" pitchFamily="34" charset="0"/>
              <a:ea typeface="MS PGothic" pitchFamily="34" charset="-128"/>
            </a:endParaRPr>
          </a:p>
        </p:txBody>
      </p:sp>
      <p:sp>
        <p:nvSpPr>
          <p:cNvPr id="12" name="Text Placeholder 7"/>
          <p:cNvSpPr>
            <a:spLocks noGrp="1"/>
          </p:cNvSpPr>
          <p:nvPr>
            <p:ph type="body" sz="quarter" idx="16"/>
          </p:nvPr>
        </p:nvSpPr>
        <p:spPr>
          <a:xfrm>
            <a:off x="1217613" y="3733801"/>
            <a:ext cx="5324145" cy="591937"/>
          </a:xfrm>
        </p:spPr>
        <p:txBody>
          <a:bodyPr>
            <a:normAutofit/>
          </a:bodyPr>
          <a:lstStyle/>
          <a:p>
            <a:r>
              <a:rPr lang="en-US" sz="2000" dirty="0"/>
              <a:t>Yuki Moriyama</a:t>
            </a:r>
          </a:p>
        </p:txBody>
      </p:sp>
      <p:sp>
        <p:nvSpPr>
          <p:cNvPr id="13" name="Text Placeholder 5"/>
          <p:cNvSpPr>
            <a:spLocks noGrp="1"/>
          </p:cNvSpPr>
          <p:nvPr>
            <p:ph type="body" sz="quarter" idx="17"/>
          </p:nvPr>
        </p:nvSpPr>
        <p:spPr>
          <a:xfrm>
            <a:off x="1199157" y="4458163"/>
            <a:ext cx="5530090" cy="1155236"/>
          </a:xfrm>
        </p:spPr>
        <p:txBody>
          <a:bodyPr>
            <a:normAutofit/>
          </a:bodyPr>
          <a:lstStyle/>
          <a:p>
            <a:pPr>
              <a:spcAft>
                <a:spcPts val="400"/>
              </a:spcAft>
            </a:pPr>
            <a:r>
              <a:rPr lang="en-US" sz="1900" dirty="0"/>
              <a:t>Deputy General Manager</a:t>
            </a:r>
            <a:r>
              <a:rPr lang="en-US" sz="2000" dirty="0"/>
              <a:t>, NEC Corporation</a:t>
            </a:r>
          </a:p>
        </p:txBody>
      </p:sp>
      <p:pic>
        <p:nvPicPr>
          <p:cNvPr id="14" name="Picture 13" descr="RGB_PNG_statement_color_type1_m.png"/>
          <p:cNvPicPr>
            <a:picLocks noChangeAspect="1"/>
          </p:cNvPicPr>
          <p:nvPr/>
        </p:nvPicPr>
        <p:blipFill>
          <a:blip r:embed="rId3" cstate="print"/>
          <a:stretch>
            <a:fillRect/>
          </a:stretch>
        </p:blipFill>
        <p:spPr>
          <a:xfrm>
            <a:off x="6094412" y="304800"/>
            <a:ext cx="5693676" cy="1085090"/>
          </a:xfrm>
          <a:prstGeom prst="rect">
            <a:avLst/>
          </a:prstGeom>
        </p:spPr>
      </p:pic>
    </p:spTree>
    <p:extLst>
      <p:ext uri="{BB962C8B-B14F-4D97-AF65-F5344CB8AC3E}">
        <p14:creationId xmlns:p14="http://schemas.microsoft.com/office/powerpoint/2010/main" val="362685933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NEC Introduction</a:t>
            </a:r>
          </a:p>
        </p:txBody>
      </p:sp>
      <p:grpSp>
        <p:nvGrpSpPr>
          <p:cNvPr id="3" name="Group 3"/>
          <p:cNvGrpSpPr/>
          <p:nvPr/>
        </p:nvGrpSpPr>
        <p:grpSpPr>
          <a:xfrm>
            <a:off x="1577950" y="3025790"/>
            <a:ext cx="9205685" cy="3491275"/>
            <a:chOff x="201242" y="826825"/>
            <a:chExt cx="8907262" cy="6342357"/>
          </a:xfrm>
        </p:grpSpPr>
        <p:grpSp>
          <p:nvGrpSpPr>
            <p:cNvPr id="4" name="グループ化 1"/>
            <p:cNvGrpSpPr/>
            <p:nvPr/>
          </p:nvGrpSpPr>
          <p:grpSpPr>
            <a:xfrm>
              <a:off x="2576957" y="5272380"/>
              <a:ext cx="5383613" cy="1896802"/>
              <a:chOff x="4807974" y="5149543"/>
              <a:chExt cx="5123544" cy="3793600"/>
            </a:xfrm>
          </p:grpSpPr>
          <p:sp>
            <p:nvSpPr>
              <p:cNvPr id="27" name="Text Box 102"/>
              <p:cNvSpPr txBox="1">
                <a:spLocks noChangeArrowheads="1"/>
              </p:cNvSpPr>
              <p:nvPr/>
            </p:nvSpPr>
            <p:spPr bwMode="auto">
              <a:xfrm>
                <a:off x="4807974" y="5149543"/>
                <a:ext cx="3048563" cy="3793600"/>
              </a:xfrm>
              <a:prstGeom prst="rect">
                <a:avLst/>
              </a:prstGeom>
              <a:noFill/>
              <a:ln w="9525">
                <a:noFill/>
                <a:miter lim="800000"/>
                <a:headEnd/>
                <a:tailEnd/>
              </a:ln>
            </p:spPr>
            <p:txBody>
              <a:bodyPr wrap="square" lIns="0" tIns="0" rIns="0" bIns="0">
                <a:prstTxWarp prst="textNoShape">
                  <a:avLst/>
                </a:prstTxWarp>
                <a:spAutoFit/>
              </a:bodyPr>
              <a:lstStyle/>
              <a:p>
                <a:pPr algn="ctr" defTabSz="1218936" eaLnBrk="0" hangingPunct="0">
                  <a:lnSpc>
                    <a:spcPct val="115000"/>
                  </a:lnSpc>
                  <a:defRPr/>
                </a:pPr>
                <a:r>
                  <a:rPr kumimoji="1" lang="en-US" altLang="ja-JP" sz="5900" b="1" dirty="0">
                    <a:solidFill>
                      <a:srgbClr val="000000"/>
                    </a:solidFill>
                    <a:latin typeface="Arial"/>
                    <a:ea typeface="HGP創英角ｺﾞｼｯｸUB"/>
                    <a:cs typeface="HGP創英角ｺﾞｼｯｸUB" charset="0"/>
                  </a:rPr>
                  <a:t>25</a:t>
                </a:r>
                <a:endParaRPr kumimoji="1" lang="en-US" altLang="ja-JP" sz="5900" dirty="0">
                  <a:solidFill>
                    <a:srgbClr val="000000"/>
                  </a:solidFill>
                  <a:latin typeface="Arial"/>
                  <a:ea typeface="HGP創英角ｺﾞｼｯｸUB"/>
                  <a:cs typeface="HGP創英角ｺﾞｼｯｸUB" charset="0"/>
                </a:endParaRPr>
              </a:p>
            </p:txBody>
          </p:sp>
          <p:sp>
            <p:nvSpPr>
              <p:cNvPr id="28" name="Text Box 108"/>
              <p:cNvSpPr txBox="1">
                <a:spLocks noChangeArrowheads="1"/>
              </p:cNvSpPr>
              <p:nvPr/>
            </p:nvSpPr>
            <p:spPr bwMode="auto">
              <a:xfrm>
                <a:off x="6993643" y="6604614"/>
                <a:ext cx="2937875" cy="805125"/>
              </a:xfrm>
              <a:prstGeom prst="rect">
                <a:avLst/>
              </a:prstGeom>
              <a:noFill/>
              <a:ln w="9525">
                <a:noFill/>
                <a:miter lim="800000"/>
                <a:headEnd/>
                <a:tailEnd/>
              </a:ln>
            </p:spPr>
            <p:txBody>
              <a:bodyPr wrap="square" lIns="0" tIns="0" rIns="0" bIns="0">
                <a:prstTxWarp prst="textNoShape">
                  <a:avLst/>
                </a:prstTxWarp>
                <a:spAutoFit/>
              </a:bodyPr>
              <a:lstStyle/>
              <a:p>
                <a:pPr defTabSz="1218936">
                  <a:lnSpc>
                    <a:spcPct val="90000"/>
                  </a:lnSpc>
                  <a:defRPr/>
                </a:pPr>
                <a:r>
                  <a:rPr kumimoji="1" lang="en-US" altLang="ja-JP" sz="1600" dirty="0">
                    <a:solidFill>
                      <a:srgbClr val="000000"/>
                    </a:solidFill>
                    <a:latin typeface="Arial"/>
                    <a:ea typeface="HGP創英角ｺﾞｼｯｸUB"/>
                    <a:cs typeface="HGP創英角ｺﾞｼｯｸUB" charset="0"/>
                  </a:rPr>
                  <a:t>Billion dollar in FY2014 sales</a:t>
                </a:r>
              </a:p>
            </p:txBody>
          </p:sp>
        </p:grpSp>
        <p:grpSp>
          <p:nvGrpSpPr>
            <p:cNvPr id="5" name="Group 25"/>
            <p:cNvGrpSpPr/>
            <p:nvPr/>
          </p:nvGrpSpPr>
          <p:grpSpPr>
            <a:xfrm>
              <a:off x="201242" y="826825"/>
              <a:ext cx="8907262" cy="4878650"/>
              <a:chOff x="201242" y="826825"/>
              <a:chExt cx="8907262" cy="4878650"/>
            </a:xfrm>
          </p:grpSpPr>
          <p:sp>
            <p:nvSpPr>
              <p:cNvPr id="7" name="Rectangle 1266" descr="地図_g"/>
              <p:cNvSpPr>
                <a:spLocks noChangeArrowheads="1"/>
              </p:cNvSpPr>
              <p:nvPr/>
            </p:nvSpPr>
            <p:spPr bwMode="auto">
              <a:xfrm>
                <a:off x="762000" y="1409700"/>
                <a:ext cx="7620000" cy="4295775"/>
              </a:xfrm>
              <a:prstGeom prst="rect">
                <a:avLst/>
              </a:prstGeom>
              <a:blipFill dpi="0" rotWithShape="0">
                <a:blip r:embed="rId3" cstate="print"/>
                <a:srcRect/>
                <a:stretch>
                  <a:fillRect/>
                </a:stretch>
              </a:blipFill>
              <a:ln w="28575">
                <a:noFill/>
                <a:miter lim="800000"/>
                <a:headEnd/>
                <a:tailEnd/>
              </a:ln>
            </p:spPr>
            <p:txBody>
              <a:bodyPr wrap="none" anchor="ctr">
                <a:prstTxWarp prst="textNoShape">
                  <a:avLst/>
                </a:prstTxWarp>
              </a:bodyPr>
              <a:lstStyle/>
              <a:p>
                <a:pPr defTabSz="1218936">
                  <a:defRPr/>
                </a:pPr>
                <a:endParaRPr kumimoji="1" lang="en-US" dirty="0">
                  <a:solidFill>
                    <a:srgbClr val="000000"/>
                  </a:solidFill>
                  <a:latin typeface="Arial"/>
                  <a:ea typeface="HGP創英角ｺﾞｼｯｸUB"/>
                </a:endParaRPr>
              </a:p>
            </p:txBody>
          </p:sp>
          <p:sp>
            <p:nvSpPr>
              <p:cNvPr id="8" name="Oval 1269"/>
              <p:cNvSpPr>
                <a:spLocks noChangeAspect="1" noChangeArrowheads="1"/>
              </p:cNvSpPr>
              <p:nvPr/>
            </p:nvSpPr>
            <p:spPr bwMode="auto">
              <a:xfrm>
                <a:off x="695416" y="2395842"/>
                <a:ext cx="1231718" cy="1229704"/>
              </a:xfrm>
              <a:prstGeom prst="ellipse">
                <a:avLst/>
              </a:prstGeom>
              <a:solidFill>
                <a:schemeClr val="bg1">
                  <a:alpha val="50195"/>
                </a:schemeClr>
              </a:solidFill>
              <a:ln w="57150">
                <a:solidFill>
                  <a:schemeClr val="accent5"/>
                </a:solidFill>
                <a:round/>
                <a:headEnd/>
                <a:tailEnd/>
              </a:ln>
            </p:spPr>
            <p:txBody>
              <a:bodyPr wrap="none" anchor="ctr">
                <a:prstTxWarp prst="textNoShape">
                  <a:avLst/>
                </a:prstTxWarp>
              </a:bodyPr>
              <a:lstStyle/>
              <a:p>
                <a:pPr defTabSz="1218936">
                  <a:defRPr/>
                </a:pPr>
                <a:endParaRPr kumimoji="1" lang="en-US" dirty="0">
                  <a:solidFill>
                    <a:srgbClr val="000000"/>
                  </a:solidFill>
                  <a:latin typeface="Arial"/>
                  <a:ea typeface="HGP創英角ｺﾞｼｯｸUB"/>
                </a:endParaRPr>
              </a:p>
            </p:txBody>
          </p:sp>
          <p:sp>
            <p:nvSpPr>
              <p:cNvPr id="9" name="Text Box 102"/>
              <p:cNvSpPr txBox="1">
                <a:spLocks noChangeAspect="1" noChangeArrowheads="1"/>
              </p:cNvSpPr>
              <p:nvPr/>
            </p:nvSpPr>
            <p:spPr bwMode="auto">
              <a:xfrm>
                <a:off x="931499" y="2984090"/>
                <a:ext cx="727075" cy="868028"/>
              </a:xfrm>
              <a:prstGeom prst="rect">
                <a:avLst/>
              </a:prstGeom>
              <a:noFill/>
              <a:ln w="9525">
                <a:noFill/>
                <a:miter lim="800000"/>
                <a:headEnd/>
                <a:tailEnd/>
              </a:ln>
            </p:spPr>
            <p:txBody>
              <a:bodyPr lIns="0" tIns="0" rIns="0" bIns="0">
                <a:prstTxWarp prst="textNoShape">
                  <a:avLst/>
                </a:prstTxWarp>
                <a:spAutoFit/>
              </a:bodyPr>
              <a:lstStyle/>
              <a:p>
                <a:pPr algn="ctr" defTabSz="1218936" eaLnBrk="0" hangingPunct="0">
                  <a:lnSpc>
                    <a:spcPct val="115000"/>
                  </a:lnSpc>
                  <a:defRPr/>
                </a:pPr>
                <a:r>
                  <a:rPr kumimoji="1" lang="en-US" altLang="ja-JP" sz="2700" b="1" dirty="0">
                    <a:solidFill>
                      <a:srgbClr val="000000"/>
                    </a:solidFill>
                    <a:latin typeface="Arial"/>
                    <a:ea typeface="HGP創英角ｺﾞｼｯｸUB"/>
                    <a:cs typeface="HGP創英角ｺﾞｼｯｸUB" charset="0"/>
                  </a:rPr>
                  <a:t>9</a:t>
                </a:r>
                <a:endParaRPr kumimoji="1" lang="en-US" altLang="ja-JP" sz="3200" dirty="0">
                  <a:solidFill>
                    <a:srgbClr val="000000"/>
                  </a:solidFill>
                  <a:latin typeface="Arial"/>
                  <a:ea typeface="HGP創英角ｺﾞｼｯｸUB"/>
                  <a:cs typeface="HGP創英角ｺﾞｼｯｸUB" charset="0"/>
                </a:endParaRPr>
              </a:p>
            </p:txBody>
          </p:sp>
          <p:sp>
            <p:nvSpPr>
              <p:cNvPr id="10" name="Text Box 108"/>
              <p:cNvSpPr txBox="1">
                <a:spLocks noChangeAspect="1" noChangeArrowheads="1"/>
              </p:cNvSpPr>
              <p:nvPr/>
            </p:nvSpPr>
            <p:spPr bwMode="auto">
              <a:xfrm>
                <a:off x="919163" y="2543808"/>
                <a:ext cx="793750" cy="553525"/>
              </a:xfrm>
              <a:prstGeom prst="rect">
                <a:avLst/>
              </a:prstGeom>
              <a:noFill/>
              <a:ln w="9525">
                <a:noFill/>
                <a:miter lim="800000"/>
                <a:headEnd/>
                <a:tailEnd/>
              </a:ln>
            </p:spPr>
            <p:txBody>
              <a:bodyPr lIns="0" tIns="0" rIns="0" bIns="0">
                <a:prstTxWarp prst="textNoShape">
                  <a:avLst/>
                </a:prstTxWarp>
                <a:spAutoFit/>
              </a:bodyPr>
              <a:lstStyle/>
              <a:p>
                <a:pPr algn="ctr" defTabSz="1218936">
                  <a:lnSpc>
                    <a:spcPct val="90000"/>
                  </a:lnSpc>
                  <a:defRPr/>
                </a:pPr>
                <a:r>
                  <a:rPr kumimoji="1" lang="en-US" altLang="ja-JP" sz="1100" b="1" dirty="0">
                    <a:solidFill>
                      <a:srgbClr val="00B4A0"/>
                    </a:solidFill>
                    <a:latin typeface="Arial"/>
                    <a:ea typeface="HGP創英角ｺﾞｼｯｸUB"/>
                    <a:cs typeface="HGP創英角ｺﾞｼｯｸUB" charset="0"/>
                  </a:rPr>
                  <a:t>North</a:t>
                </a:r>
              </a:p>
              <a:p>
                <a:pPr algn="ctr" defTabSz="1218936">
                  <a:lnSpc>
                    <a:spcPct val="90000"/>
                  </a:lnSpc>
                  <a:defRPr/>
                </a:pPr>
                <a:r>
                  <a:rPr kumimoji="1" lang="en-US" altLang="ja-JP" sz="1100" b="1" dirty="0">
                    <a:solidFill>
                      <a:srgbClr val="00B4A0"/>
                    </a:solidFill>
                    <a:latin typeface="Arial"/>
                    <a:ea typeface="HGP創英角ｺﾞｼｯｸUB"/>
                    <a:cs typeface="HGP創英角ｺﾞｼｯｸUB" charset="0"/>
                  </a:rPr>
                  <a:t>America</a:t>
                </a:r>
              </a:p>
            </p:txBody>
          </p:sp>
          <p:sp>
            <p:nvSpPr>
              <p:cNvPr id="11" name="Text Box 102"/>
              <p:cNvSpPr txBox="1">
                <a:spLocks noChangeArrowheads="1"/>
              </p:cNvSpPr>
              <p:nvPr/>
            </p:nvSpPr>
            <p:spPr bwMode="auto">
              <a:xfrm>
                <a:off x="394961" y="1005115"/>
                <a:ext cx="1981201" cy="1703907"/>
              </a:xfrm>
              <a:prstGeom prst="rect">
                <a:avLst/>
              </a:prstGeom>
              <a:noFill/>
              <a:ln w="9525">
                <a:noFill/>
                <a:miter lim="800000"/>
                <a:headEnd/>
                <a:tailEnd/>
              </a:ln>
            </p:spPr>
            <p:txBody>
              <a:bodyPr lIns="0" tIns="0" rIns="0" bIns="0">
                <a:prstTxWarp prst="textNoShape">
                  <a:avLst/>
                </a:prstTxWarp>
                <a:spAutoFit/>
              </a:bodyPr>
              <a:lstStyle/>
              <a:p>
                <a:pPr algn="ctr" defTabSz="1218936" eaLnBrk="0" hangingPunct="0">
                  <a:lnSpc>
                    <a:spcPct val="115000"/>
                  </a:lnSpc>
                  <a:defRPr/>
                </a:pPr>
                <a:r>
                  <a:rPr kumimoji="1" lang="en-US" altLang="ja-JP" sz="5300" b="1" dirty="0">
                    <a:solidFill>
                      <a:srgbClr val="000000"/>
                    </a:solidFill>
                    <a:latin typeface="Arial"/>
                    <a:ea typeface="HGP創英角ｺﾞｼｯｸUB"/>
                    <a:cs typeface="HGP創英角ｺﾞｼｯｸUB" charset="0"/>
                  </a:rPr>
                  <a:t>140</a:t>
                </a:r>
                <a:endParaRPr kumimoji="1" lang="en-US" altLang="ja-JP" sz="7200" dirty="0">
                  <a:solidFill>
                    <a:srgbClr val="000000"/>
                  </a:solidFill>
                  <a:latin typeface="Arial"/>
                  <a:ea typeface="HGP創英角ｺﾞｼｯｸUB"/>
                  <a:cs typeface="HGP創英角ｺﾞｼｯｸUB" charset="0"/>
                </a:endParaRPr>
              </a:p>
            </p:txBody>
          </p:sp>
          <p:sp>
            <p:nvSpPr>
              <p:cNvPr id="12" name="Text Box 108"/>
              <p:cNvSpPr txBox="1">
                <a:spLocks noChangeArrowheads="1"/>
              </p:cNvSpPr>
              <p:nvPr/>
            </p:nvSpPr>
            <p:spPr bwMode="auto">
              <a:xfrm>
                <a:off x="201242" y="846907"/>
                <a:ext cx="3801500" cy="402563"/>
              </a:xfrm>
              <a:prstGeom prst="rect">
                <a:avLst/>
              </a:prstGeom>
              <a:noFill/>
              <a:ln w="9525">
                <a:noFill/>
                <a:miter lim="800000"/>
                <a:headEnd/>
                <a:tailEnd/>
              </a:ln>
            </p:spPr>
            <p:txBody>
              <a:bodyPr wrap="square" lIns="0" tIns="0" rIns="0" bIns="0">
                <a:prstTxWarp prst="textNoShape">
                  <a:avLst/>
                </a:prstTxWarp>
                <a:spAutoFit/>
              </a:bodyPr>
              <a:lstStyle/>
              <a:p>
                <a:pPr defTabSz="1218936">
                  <a:lnSpc>
                    <a:spcPct val="90000"/>
                  </a:lnSpc>
                  <a:defRPr/>
                </a:pPr>
                <a:r>
                  <a:rPr kumimoji="1" lang="en-US" altLang="ja-JP" sz="1600" dirty="0">
                    <a:solidFill>
                      <a:srgbClr val="000000"/>
                    </a:solidFill>
                    <a:latin typeface="Arial"/>
                    <a:ea typeface="HGP創英角ｺﾞｼｯｸUB"/>
                    <a:cs typeface="HGP創英角ｺﾞｼｯｸUB" charset="0"/>
                  </a:rPr>
                  <a:t>Business</a:t>
                </a:r>
                <a:r>
                  <a:rPr kumimoji="1" lang="ja-JP" altLang="en-US" sz="1600" dirty="0">
                    <a:solidFill>
                      <a:srgbClr val="000000"/>
                    </a:solidFill>
                    <a:latin typeface="Arial"/>
                    <a:ea typeface="HGP創英角ｺﾞｼｯｸUB"/>
                    <a:cs typeface="HGP創英角ｺﾞｼｯｸUB" charset="0"/>
                  </a:rPr>
                  <a:t> </a:t>
                </a:r>
                <a:r>
                  <a:rPr kumimoji="1" lang="en-US" altLang="ja-JP" sz="1600" dirty="0">
                    <a:solidFill>
                      <a:srgbClr val="000000"/>
                    </a:solidFill>
                    <a:latin typeface="Arial"/>
                    <a:ea typeface="HGP創英角ｺﾞｼｯｸUB"/>
                    <a:cs typeface="HGP創英角ｺﾞｼｯｸUB" charset="0"/>
                  </a:rPr>
                  <a:t>activities in over</a:t>
                </a:r>
              </a:p>
            </p:txBody>
          </p:sp>
          <p:sp>
            <p:nvSpPr>
              <p:cNvPr id="13" name="Text Box 108"/>
              <p:cNvSpPr txBox="1">
                <a:spLocks noChangeArrowheads="1"/>
              </p:cNvSpPr>
              <p:nvPr/>
            </p:nvSpPr>
            <p:spPr bwMode="auto">
              <a:xfrm>
                <a:off x="2200830" y="1592987"/>
                <a:ext cx="3952875" cy="478044"/>
              </a:xfrm>
              <a:prstGeom prst="rect">
                <a:avLst/>
              </a:prstGeom>
              <a:noFill/>
              <a:ln w="9525">
                <a:noFill/>
                <a:miter lim="800000"/>
                <a:headEnd/>
                <a:tailEnd/>
              </a:ln>
            </p:spPr>
            <p:txBody>
              <a:bodyPr wrap="square" lIns="0" tIns="0" rIns="0" bIns="0">
                <a:prstTxWarp prst="textNoShape">
                  <a:avLst/>
                </a:prstTxWarp>
                <a:spAutoFit/>
              </a:bodyPr>
              <a:lstStyle/>
              <a:p>
                <a:pPr defTabSz="1218936">
                  <a:lnSpc>
                    <a:spcPct val="90000"/>
                  </a:lnSpc>
                  <a:defRPr/>
                </a:pPr>
                <a:r>
                  <a:rPr kumimoji="1" lang="en-US" altLang="ja-JP" dirty="0">
                    <a:solidFill>
                      <a:srgbClr val="000000"/>
                    </a:solidFill>
                    <a:latin typeface="Arial"/>
                    <a:ea typeface="HGP創英角ｺﾞｼｯｸUB"/>
                    <a:cs typeface="HGP創英角ｺﾞｼｯｸUB" charset="0"/>
                  </a:rPr>
                  <a:t>Countries and territories</a:t>
                </a:r>
              </a:p>
            </p:txBody>
          </p:sp>
          <p:sp>
            <p:nvSpPr>
              <p:cNvPr id="14" name="Oval 1269"/>
              <p:cNvSpPr>
                <a:spLocks noChangeAspect="1" noChangeArrowheads="1"/>
              </p:cNvSpPr>
              <p:nvPr/>
            </p:nvSpPr>
            <p:spPr bwMode="auto">
              <a:xfrm>
                <a:off x="1774916" y="3919841"/>
                <a:ext cx="1231718" cy="1352537"/>
              </a:xfrm>
              <a:prstGeom prst="ellipse">
                <a:avLst/>
              </a:prstGeom>
              <a:solidFill>
                <a:schemeClr val="bg1">
                  <a:alpha val="50195"/>
                </a:schemeClr>
              </a:solidFill>
              <a:ln w="57150">
                <a:solidFill>
                  <a:schemeClr val="accent5"/>
                </a:solidFill>
                <a:round/>
                <a:headEnd/>
                <a:tailEnd/>
              </a:ln>
            </p:spPr>
            <p:txBody>
              <a:bodyPr wrap="none" anchor="ctr">
                <a:prstTxWarp prst="textNoShape">
                  <a:avLst/>
                </a:prstTxWarp>
              </a:bodyPr>
              <a:lstStyle/>
              <a:p>
                <a:pPr defTabSz="1218936">
                  <a:defRPr/>
                </a:pPr>
                <a:endParaRPr kumimoji="1" lang="en-US" dirty="0">
                  <a:solidFill>
                    <a:srgbClr val="000000"/>
                  </a:solidFill>
                  <a:latin typeface="Arial"/>
                  <a:ea typeface="HGP創英角ｺﾞｼｯｸUB"/>
                </a:endParaRPr>
              </a:p>
            </p:txBody>
          </p:sp>
          <p:sp>
            <p:nvSpPr>
              <p:cNvPr id="15" name="Text Box 102"/>
              <p:cNvSpPr txBox="1">
                <a:spLocks noChangeAspect="1" noChangeArrowheads="1"/>
              </p:cNvSpPr>
              <p:nvPr/>
            </p:nvSpPr>
            <p:spPr bwMode="auto">
              <a:xfrm>
                <a:off x="2016126" y="4469144"/>
                <a:ext cx="727075" cy="868028"/>
              </a:xfrm>
              <a:prstGeom prst="rect">
                <a:avLst/>
              </a:prstGeom>
              <a:noFill/>
              <a:ln w="9525">
                <a:noFill/>
                <a:miter lim="800000"/>
                <a:headEnd/>
                <a:tailEnd/>
              </a:ln>
            </p:spPr>
            <p:txBody>
              <a:bodyPr lIns="0" tIns="0" rIns="0" bIns="0">
                <a:prstTxWarp prst="textNoShape">
                  <a:avLst/>
                </a:prstTxWarp>
                <a:spAutoFit/>
              </a:bodyPr>
              <a:lstStyle/>
              <a:p>
                <a:pPr algn="ctr" defTabSz="1218936" eaLnBrk="0" hangingPunct="0">
                  <a:lnSpc>
                    <a:spcPct val="115000"/>
                  </a:lnSpc>
                  <a:defRPr/>
                </a:pPr>
                <a:r>
                  <a:rPr kumimoji="1" lang="en-US" altLang="ja-JP" sz="2700" b="1" dirty="0">
                    <a:solidFill>
                      <a:srgbClr val="000000"/>
                    </a:solidFill>
                    <a:latin typeface="Arial"/>
                    <a:ea typeface="HGP創英角ｺﾞｼｯｸUB"/>
                    <a:cs typeface="HGP創英角ｺﾞｼｯｸUB" charset="0"/>
                  </a:rPr>
                  <a:t>10</a:t>
                </a:r>
                <a:endParaRPr kumimoji="1" lang="en-US" altLang="ja-JP" sz="4300" dirty="0">
                  <a:solidFill>
                    <a:srgbClr val="000000"/>
                  </a:solidFill>
                  <a:latin typeface="Arial"/>
                  <a:ea typeface="HGP創英角ｺﾞｼｯｸUB"/>
                  <a:cs typeface="HGP創英角ｺﾞｼｯｸUB" charset="0"/>
                </a:endParaRPr>
              </a:p>
            </p:txBody>
          </p:sp>
          <p:sp>
            <p:nvSpPr>
              <p:cNvPr id="16" name="Text Box 108"/>
              <p:cNvSpPr txBox="1">
                <a:spLocks noChangeAspect="1" noChangeArrowheads="1"/>
              </p:cNvSpPr>
              <p:nvPr/>
            </p:nvSpPr>
            <p:spPr bwMode="auto">
              <a:xfrm>
                <a:off x="1998664" y="4105047"/>
                <a:ext cx="793750" cy="553525"/>
              </a:xfrm>
              <a:prstGeom prst="rect">
                <a:avLst/>
              </a:prstGeom>
              <a:noFill/>
              <a:ln w="9525">
                <a:noFill/>
                <a:miter lim="800000"/>
                <a:headEnd/>
                <a:tailEnd/>
              </a:ln>
            </p:spPr>
            <p:txBody>
              <a:bodyPr lIns="0" tIns="0" rIns="0" bIns="0">
                <a:prstTxWarp prst="textNoShape">
                  <a:avLst/>
                </a:prstTxWarp>
                <a:spAutoFit/>
              </a:bodyPr>
              <a:lstStyle/>
              <a:p>
                <a:pPr algn="ctr" defTabSz="1218936">
                  <a:lnSpc>
                    <a:spcPct val="90000"/>
                  </a:lnSpc>
                  <a:defRPr/>
                </a:pPr>
                <a:r>
                  <a:rPr kumimoji="1" lang="en-US" altLang="ja-JP" sz="1100" b="1" dirty="0">
                    <a:solidFill>
                      <a:srgbClr val="00B4A0"/>
                    </a:solidFill>
                    <a:latin typeface="Arial"/>
                    <a:ea typeface="HGP創英角ｺﾞｼｯｸUB"/>
                    <a:cs typeface="HGP創英角ｺﾞｼｯｸUB" charset="0"/>
                  </a:rPr>
                  <a:t>Latin</a:t>
                </a:r>
              </a:p>
              <a:p>
                <a:pPr algn="ctr" defTabSz="1218936">
                  <a:lnSpc>
                    <a:spcPct val="90000"/>
                  </a:lnSpc>
                  <a:defRPr/>
                </a:pPr>
                <a:r>
                  <a:rPr kumimoji="1" lang="en-US" altLang="ja-JP" sz="1100" b="1" dirty="0">
                    <a:solidFill>
                      <a:srgbClr val="00B4A0"/>
                    </a:solidFill>
                    <a:latin typeface="Arial"/>
                    <a:ea typeface="HGP創英角ｺﾞｼｯｸUB"/>
                    <a:cs typeface="HGP創英角ｺﾞｼｯｸUB" charset="0"/>
                  </a:rPr>
                  <a:t>America</a:t>
                </a:r>
              </a:p>
            </p:txBody>
          </p:sp>
          <p:sp>
            <p:nvSpPr>
              <p:cNvPr id="17" name="Oval 1269"/>
              <p:cNvSpPr>
                <a:spLocks noChangeAspect="1" noChangeArrowheads="1"/>
              </p:cNvSpPr>
              <p:nvPr/>
            </p:nvSpPr>
            <p:spPr bwMode="auto">
              <a:xfrm>
                <a:off x="6880316" y="2406955"/>
                <a:ext cx="1231718" cy="1229704"/>
              </a:xfrm>
              <a:prstGeom prst="ellipse">
                <a:avLst/>
              </a:prstGeom>
              <a:solidFill>
                <a:schemeClr val="bg1">
                  <a:alpha val="74901"/>
                </a:schemeClr>
              </a:solidFill>
              <a:ln w="57150">
                <a:solidFill>
                  <a:schemeClr val="accent5"/>
                </a:solidFill>
                <a:round/>
                <a:headEnd/>
                <a:tailEnd/>
              </a:ln>
            </p:spPr>
            <p:txBody>
              <a:bodyPr wrap="none" anchor="ctr">
                <a:prstTxWarp prst="textNoShape">
                  <a:avLst/>
                </a:prstTxWarp>
              </a:bodyPr>
              <a:lstStyle/>
              <a:p>
                <a:pPr defTabSz="1218936">
                  <a:defRPr/>
                </a:pPr>
                <a:endParaRPr kumimoji="1" lang="en-US" dirty="0">
                  <a:solidFill>
                    <a:srgbClr val="000000"/>
                  </a:solidFill>
                  <a:latin typeface="Arial"/>
                  <a:ea typeface="HGP創英角ｺﾞｼｯｸUB"/>
                </a:endParaRPr>
              </a:p>
            </p:txBody>
          </p:sp>
          <p:sp>
            <p:nvSpPr>
              <p:cNvPr id="18" name="Text Box 102"/>
              <p:cNvSpPr txBox="1">
                <a:spLocks noChangeAspect="1" noChangeArrowheads="1"/>
              </p:cNvSpPr>
              <p:nvPr/>
            </p:nvSpPr>
            <p:spPr bwMode="auto">
              <a:xfrm>
                <a:off x="7129463" y="2952719"/>
                <a:ext cx="727075" cy="771581"/>
              </a:xfrm>
              <a:prstGeom prst="rect">
                <a:avLst/>
              </a:prstGeom>
              <a:noFill/>
              <a:ln w="9525">
                <a:noFill/>
                <a:miter lim="800000"/>
                <a:headEnd/>
                <a:tailEnd/>
              </a:ln>
            </p:spPr>
            <p:txBody>
              <a:bodyPr lIns="0" tIns="0" rIns="0" bIns="0">
                <a:prstTxWarp prst="textNoShape">
                  <a:avLst/>
                </a:prstTxWarp>
                <a:spAutoFit/>
              </a:bodyPr>
              <a:lstStyle/>
              <a:p>
                <a:pPr algn="ctr" defTabSz="1218936" eaLnBrk="0" hangingPunct="0">
                  <a:lnSpc>
                    <a:spcPct val="115000"/>
                  </a:lnSpc>
                  <a:defRPr/>
                </a:pPr>
                <a:r>
                  <a:rPr kumimoji="1" lang="en-US" altLang="ja-JP" sz="2400" b="1" dirty="0">
                    <a:solidFill>
                      <a:srgbClr val="000000"/>
                    </a:solidFill>
                    <a:latin typeface="Arial"/>
                    <a:ea typeface="HGP創英角ｺﾞｼｯｸUB"/>
                    <a:cs typeface="HGP創英角ｺﾞｼｯｸUB" charset="0"/>
                  </a:rPr>
                  <a:t>18</a:t>
                </a:r>
                <a:endParaRPr kumimoji="1" lang="en-US" altLang="ja-JP" sz="2400" dirty="0">
                  <a:solidFill>
                    <a:srgbClr val="000000"/>
                  </a:solidFill>
                  <a:latin typeface="Arial"/>
                  <a:ea typeface="HGP創英角ｺﾞｼｯｸUB"/>
                  <a:cs typeface="HGP創英角ｺﾞｼｯｸUB" charset="0"/>
                </a:endParaRPr>
              </a:p>
            </p:txBody>
          </p:sp>
          <p:sp>
            <p:nvSpPr>
              <p:cNvPr id="19" name="Text Box 108"/>
              <p:cNvSpPr txBox="1">
                <a:spLocks noChangeAspect="1" noChangeArrowheads="1"/>
              </p:cNvSpPr>
              <p:nvPr/>
            </p:nvSpPr>
            <p:spPr bwMode="auto">
              <a:xfrm>
                <a:off x="7104063" y="2605019"/>
                <a:ext cx="793750" cy="553525"/>
              </a:xfrm>
              <a:prstGeom prst="rect">
                <a:avLst/>
              </a:prstGeom>
              <a:noFill/>
              <a:ln w="9525">
                <a:noFill/>
                <a:miter lim="800000"/>
                <a:headEnd/>
                <a:tailEnd/>
              </a:ln>
            </p:spPr>
            <p:txBody>
              <a:bodyPr lIns="0" tIns="0" rIns="0" bIns="0">
                <a:prstTxWarp prst="textNoShape">
                  <a:avLst/>
                </a:prstTxWarp>
                <a:spAutoFit/>
              </a:bodyPr>
              <a:lstStyle/>
              <a:p>
                <a:pPr algn="ctr" defTabSz="1218936">
                  <a:lnSpc>
                    <a:spcPct val="90000"/>
                  </a:lnSpc>
                  <a:defRPr/>
                </a:pPr>
                <a:r>
                  <a:rPr kumimoji="1" lang="en-US" altLang="ja-JP" sz="1100" b="1" dirty="0">
                    <a:solidFill>
                      <a:srgbClr val="00B4A0"/>
                    </a:solidFill>
                    <a:latin typeface="Arial"/>
                    <a:ea typeface="HGP創英角ｺﾞｼｯｸUB"/>
                    <a:cs typeface="HGP創英角ｺﾞｼｯｸUB" charset="0"/>
                  </a:rPr>
                  <a:t>Greater</a:t>
                </a:r>
              </a:p>
              <a:p>
                <a:pPr algn="ctr" defTabSz="1218936">
                  <a:lnSpc>
                    <a:spcPct val="90000"/>
                  </a:lnSpc>
                  <a:defRPr/>
                </a:pPr>
                <a:r>
                  <a:rPr kumimoji="1" lang="en-US" altLang="ja-JP" sz="1100" b="1" dirty="0">
                    <a:solidFill>
                      <a:srgbClr val="00B4A0"/>
                    </a:solidFill>
                    <a:latin typeface="Arial"/>
                    <a:ea typeface="HGP創英角ｺﾞｼｯｸUB"/>
                    <a:cs typeface="HGP創英角ｺﾞｼｯｸUB" charset="0"/>
                  </a:rPr>
                  <a:t>China</a:t>
                </a:r>
              </a:p>
            </p:txBody>
          </p:sp>
          <p:sp>
            <p:nvSpPr>
              <p:cNvPr id="20" name="Oval 1269"/>
              <p:cNvSpPr>
                <a:spLocks noChangeAspect="1" noChangeArrowheads="1"/>
              </p:cNvSpPr>
              <p:nvPr/>
            </p:nvSpPr>
            <p:spPr bwMode="auto">
              <a:xfrm>
                <a:off x="5724616" y="3635680"/>
                <a:ext cx="1231718" cy="1229704"/>
              </a:xfrm>
              <a:prstGeom prst="ellipse">
                <a:avLst/>
              </a:prstGeom>
              <a:solidFill>
                <a:schemeClr val="bg1">
                  <a:alpha val="50195"/>
                </a:schemeClr>
              </a:solidFill>
              <a:ln w="57150">
                <a:solidFill>
                  <a:schemeClr val="accent5"/>
                </a:solidFill>
                <a:round/>
                <a:headEnd/>
                <a:tailEnd/>
              </a:ln>
            </p:spPr>
            <p:txBody>
              <a:bodyPr wrap="none" anchor="ctr">
                <a:prstTxWarp prst="textNoShape">
                  <a:avLst/>
                </a:prstTxWarp>
              </a:bodyPr>
              <a:lstStyle/>
              <a:p>
                <a:pPr defTabSz="1218936">
                  <a:defRPr/>
                </a:pPr>
                <a:endParaRPr kumimoji="1" lang="en-US" dirty="0">
                  <a:solidFill>
                    <a:srgbClr val="000000"/>
                  </a:solidFill>
                  <a:latin typeface="Arial"/>
                  <a:ea typeface="HGP創英角ｺﾞｼｯｸUB"/>
                </a:endParaRPr>
              </a:p>
            </p:txBody>
          </p:sp>
          <p:sp>
            <p:nvSpPr>
              <p:cNvPr id="21" name="Text Box 108"/>
              <p:cNvSpPr txBox="1">
                <a:spLocks noChangeAspect="1" noChangeArrowheads="1"/>
              </p:cNvSpPr>
              <p:nvPr/>
            </p:nvSpPr>
            <p:spPr bwMode="auto">
              <a:xfrm>
                <a:off x="5948363" y="3781451"/>
                <a:ext cx="793750" cy="553525"/>
              </a:xfrm>
              <a:prstGeom prst="rect">
                <a:avLst/>
              </a:prstGeom>
              <a:noFill/>
              <a:ln w="9525">
                <a:noFill/>
                <a:miter lim="800000"/>
                <a:headEnd/>
                <a:tailEnd/>
              </a:ln>
            </p:spPr>
            <p:txBody>
              <a:bodyPr lIns="0" tIns="0" rIns="0" bIns="0">
                <a:prstTxWarp prst="textNoShape">
                  <a:avLst/>
                </a:prstTxWarp>
                <a:spAutoFit/>
              </a:bodyPr>
              <a:lstStyle/>
              <a:p>
                <a:pPr algn="ctr" defTabSz="1218936">
                  <a:lnSpc>
                    <a:spcPct val="90000"/>
                  </a:lnSpc>
                  <a:defRPr/>
                </a:pPr>
                <a:r>
                  <a:rPr kumimoji="1" lang="en-US" altLang="ja-JP" sz="1100" b="1" dirty="0">
                    <a:solidFill>
                      <a:srgbClr val="00B4A0"/>
                    </a:solidFill>
                    <a:latin typeface="Arial"/>
                    <a:ea typeface="HGP創英角ｺﾞｼｯｸUB"/>
                    <a:cs typeface="HGP創英角ｺﾞｼｯｸUB" charset="0"/>
                  </a:rPr>
                  <a:t>Asia-</a:t>
                </a:r>
                <a:br>
                  <a:rPr kumimoji="1" lang="en-US" altLang="ja-JP" sz="1100" b="1" dirty="0">
                    <a:solidFill>
                      <a:srgbClr val="00B4A0"/>
                    </a:solidFill>
                    <a:latin typeface="Arial"/>
                    <a:ea typeface="HGP創英角ｺﾞｼｯｸUB"/>
                    <a:cs typeface="HGP創英角ｺﾞｼｯｸUB" charset="0"/>
                  </a:rPr>
                </a:br>
                <a:r>
                  <a:rPr kumimoji="1" lang="en-US" altLang="ja-JP" sz="1100" b="1" dirty="0">
                    <a:solidFill>
                      <a:srgbClr val="00B4A0"/>
                    </a:solidFill>
                    <a:latin typeface="Arial"/>
                    <a:ea typeface="HGP創英角ｺﾞｼｯｸUB"/>
                    <a:cs typeface="HGP創英角ｺﾞｼｯｸUB" charset="0"/>
                  </a:rPr>
                  <a:t>Pacific</a:t>
                </a:r>
              </a:p>
            </p:txBody>
          </p:sp>
          <p:sp>
            <p:nvSpPr>
              <p:cNvPr id="22" name="Oval 1269"/>
              <p:cNvSpPr>
                <a:spLocks noChangeAspect="1" noChangeArrowheads="1"/>
              </p:cNvSpPr>
              <p:nvPr/>
            </p:nvSpPr>
            <p:spPr bwMode="auto">
              <a:xfrm>
                <a:off x="3298916" y="2178352"/>
                <a:ext cx="1231718" cy="1590208"/>
              </a:xfrm>
              <a:prstGeom prst="ellipse">
                <a:avLst/>
              </a:prstGeom>
              <a:solidFill>
                <a:schemeClr val="bg1">
                  <a:alpha val="50195"/>
                </a:schemeClr>
              </a:solidFill>
              <a:ln w="57150">
                <a:solidFill>
                  <a:schemeClr val="accent5"/>
                </a:solidFill>
                <a:round/>
                <a:headEnd/>
                <a:tailEnd/>
              </a:ln>
            </p:spPr>
            <p:txBody>
              <a:bodyPr wrap="none" anchor="ctr">
                <a:prstTxWarp prst="textNoShape">
                  <a:avLst/>
                </a:prstTxWarp>
              </a:bodyPr>
              <a:lstStyle/>
              <a:p>
                <a:pPr defTabSz="1218936">
                  <a:defRPr/>
                </a:pPr>
                <a:endParaRPr kumimoji="1" lang="en-US" dirty="0">
                  <a:solidFill>
                    <a:srgbClr val="000000"/>
                  </a:solidFill>
                  <a:latin typeface="Arial"/>
                  <a:ea typeface="HGP創英角ｺﾞｼｯｸUB"/>
                </a:endParaRPr>
              </a:p>
            </p:txBody>
          </p:sp>
          <p:sp>
            <p:nvSpPr>
              <p:cNvPr id="23" name="Text Box 102"/>
              <p:cNvSpPr txBox="1">
                <a:spLocks noChangeAspect="1" noChangeArrowheads="1"/>
              </p:cNvSpPr>
              <p:nvPr/>
            </p:nvSpPr>
            <p:spPr bwMode="auto">
              <a:xfrm>
                <a:off x="3548063" y="2998047"/>
                <a:ext cx="727075" cy="771581"/>
              </a:xfrm>
              <a:prstGeom prst="rect">
                <a:avLst/>
              </a:prstGeom>
              <a:noFill/>
              <a:ln w="9525">
                <a:noFill/>
                <a:miter lim="800000"/>
                <a:headEnd/>
                <a:tailEnd/>
              </a:ln>
            </p:spPr>
            <p:txBody>
              <a:bodyPr lIns="0" tIns="0" rIns="0" bIns="0">
                <a:prstTxWarp prst="textNoShape">
                  <a:avLst/>
                </a:prstTxWarp>
                <a:spAutoFit/>
              </a:bodyPr>
              <a:lstStyle/>
              <a:p>
                <a:pPr algn="ctr" defTabSz="1218936" eaLnBrk="0" hangingPunct="0">
                  <a:lnSpc>
                    <a:spcPct val="115000"/>
                  </a:lnSpc>
                  <a:defRPr/>
                </a:pPr>
                <a:r>
                  <a:rPr kumimoji="1" lang="en-US" altLang="ja-JP" sz="2400" b="1" dirty="0">
                    <a:solidFill>
                      <a:srgbClr val="000000"/>
                    </a:solidFill>
                    <a:latin typeface="Arial"/>
                    <a:ea typeface="HGP創英角ｺﾞｼｯｸUB"/>
                    <a:cs typeface="HGP創英角ｺﾞｼｯｸUB" charset="0"/>
                  </a:rPr>
                  <a:t>23</a:t>
                </a:r>
              </a:p>
            </p:txBody>
          </p:sp>
          <p:sp>
            <p:nvSpPr>
              <p:cNvPr id="24" name="Text Box 108"/>
              <p:cNvSpPr txBox="1">
                <a:spLocks noChangeAspect="1" noChangeArrowheads="1"/>
              </p:cNvSpPr>
              <p:nvPr/>
            </p:nvSpPr>
            <p:spPr bwMode="auto">
              <a:xfrm>
                <a:off x="3522663" y="2339157"/>
                <a:ext cx="793750" cy="830287"/>
              </a:xfrm>
              <a:prstGeom prst="rect">
                <a:avLst/>
              </a:prstGeom>
              <a:noFill/>
              <a:ln w="9525">
                <a:noFill/>
                <a:miter lim="800000"/>
                <a:headEnd/>
                <a:tailEnd/>
              </a:ln>
            </p:spPr>
            <p:txBody>
              <a:bodyPr lIns="0" tIns="0" rIns="0" bIns="0">
                <a:prstTxWarp prst="textNoShape">
                  <a:avLst/>
                </a:prstTxWarp>
                <a:spAutoFit/>
              </a:bodyPr>
              <a:lstStyle/>
              <a:p>
                <a:pPr algn="ctr" defTabSz="1218936">
                  <a:lnSpc>
                    <a:spcPct val="90000"/>
                  </a:lnSpc>
                  <a:defRPr/>
                </a:pPr>
                <a:r>
                  <a:rPr kumimoji="1" lang="en-US" altLang="ja-JP" sz="1100" b="1" dirty="0">
                    <a:solidFill>
                      <a:srgbClr val="00B4A0"/>
                    </a:solidFill>
                    <a:latin typeface="Arial"/>
                    <a:ea typeface="HGP創英角ｺﾞｼｯｸUB"/>
                    <a:cs typeface="HGP創英角ｺﾞｼｯｸUB" charset="0"/>
                  </a:rPr>
                  <a:t>Europe,</a:t>
                </a:r>
                <a:br>
                  <a:rPr kumimoji="1" lang="en-US" altLang="ja-JP" sz="1100" b="1" dirty="0">
                    <a:solidFill>
                      <a:srgbClr val="00B4A0"/>
                    </a:solidFill>
                    <a:latin typeface="Arial"/>
                    <a:ea typeface="HGP創英角ｺﾞｼｯｸUB"/>
                    <a:cs typeface="HGP創英角ｺﾞｼｯｸUB" charset="0"/>
                  </a:rPr>
                </a:br>
                <a:r>
                  <a:rPr kumimoji="1" lang="en-US" altLang="ja-JP" sz="1100" b="1" dirty="0">
                    <a:solidFill>
                      <a:srgbClr val="00B4A0"/>
                    </a:solidFill>
                    <a:latin typeface="Arial"/>
                    <a:ea typeface="HGP創英角ｺﾞｼｯｸUB"/>
                    <a:cs typeface="HGP創英角ｺﾞｼｯｸUB" charset="0"/>
                  </a:rPr>
                  <a:t>Middle East, and Africa</a:t>
                </a:r>
                <a:endParaRPr kumimoji="1" lang="en-US" altLang="ja-JP" sz="1300" b="1" dirty="0">
                  <a:solidFill>
                    <a:srgbClr val="00B4A0"/>
                  </a:solidFill>
                  <a:latin typeface="Arial"/>
                  <a:ea typeface="HGP創英角ｺﾞｼｯｸUB"/>
                  <a:cs typeface="HGP創英角ｺﾞｼｯｸUB" charset="0"/>
                </a:endParaRPr>
              </a:p>
            </p:txBody>
          </p:sp>
          <p:pic>
            <p:nvPicPr>
              <p:cNvPr id="2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742" y="826825"/>
                <a:ext cx="5105762" cy="754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 Box 102"/>
              <p:cNvSpPr txBox="1">
                <a:spLocks noChangeAspect="1" noChangeArrowheads="1"/>
              </p:cNvSpPr>
              <p:nvPr/>
            </p:nvSpPr>
            <p:spPr bwMode="auto">
              <a:xfrm>
                <a:off x="5968052" y="4140221"/>
                <a:ext cx="727075" cy="771581"/>
              </a:xfrm>
              <a:prstGeom prst="rect">
                <a:avLst/>
              </a:prstGeom>
              <a:noFill/>
              <a:ln w="9525">
                <a:noFill/>
                <a:miter lim="800000"/>
                <a:headEnd/>
                <a:tailEnd/>
              </a:ln>
            </p:spPr>
            <p:txBody>
              <a:bodyPr lIns="0" tIns="0" rIns="0" bIns="0">
                <a:prstTxWarp prst="textNoShape">
                  <a:avLst/>
                </a:prstTxWarp>
                <a:spAutoFit/>
              </a:bodyPr>
              <a:lstStyle/>
              <a:p>
                <a:pPr algn="ctr" defTabSz="1218936" eaLnBrk="0" hangingPunct="0">
                  <a:lnSpc>
                    <a:spcPct val="115000"/>
                  </a:lnSpc>
                  <a:defRPr/>
                </a:pPr>
                <a:r>
                  <a:rPr kumimoji="1" lang="en-US" altLang="ja-JP" sz="2400" b="1" dirty="0">
                    <a:solidFill>
                      <a:srgbClr val="000000"/>
                    </a:solidFill>
                    <a:latin typeface="Arial"/>
                    <a:ea typeface="HGP創英角ｺﾞｼｯｸUB"/>
                    <a:cs typeface="HGP創英角ｺﾞｼｯｸUB" charset="0"/>
                  </a:rPr>
                  <a:t>19</a:t>
                </a:r>
                <a:endParaRPr kumimoji="1" lang="en-US" altLang="ja-JP" sz="2400" dirty="0">
                  <a:solidFill>
                    <a:srgbClr val="000000"/>
                  </a:solidFill>
                  <a:latin typeface="Arial"/>
                  <a:ea typeface="HGP創英角ｺﾞｼｯｸUB"/>
                  <a:cs typeface="HGP創英角ｺﾞｼｯｸUB" charset="0"/>
                </a:endParaRPr>
              </a:p>
            </p:txBody>
          </p:sp>
        </p:grpSp>
      </p:grpSp>
      <p:sp>
        <p:nvSpPr>
          <p:cNvPr id="30" name="Rectangle 4"/>
          <p:cNvSpPr>
            <a:spLocks noChangeArrowheads="1"/>
          </p:cNvSpPr>
          <p:nvPr/>
        </p:nvSpPr>
        <p:spPr bwMode="auto">
          <a:xfrm>
            <a:off x="911188" y="796673"/>
            <a:ext cx="4082515" cy="1785934"/>
          </a:xfrm>
          <a:prstGeom prst="rect">
            <a:avLst/>
          </a:prstGeom>
          <a:noFill/>
          <a:ln w="9525">
            <a:noFill/>
            <a:miter lim="800000"/>
            <a:headEnd/>
            <a:tailEnd/>
          </a:ln>
        </p:spPr>
        <p:txBody>
          <a:bodyPr wrap="square" lIns="122740" tIns="61371" rIns="122740" bIns="61371">
            <a:spAutoFit/>
          </a:bodyPr>
          <a:lstStyle/>
          <a:p>
            <a:pPr defTabSz="1015780">
              <a:spcBef>
                <a:spcPct val="20000"/>
              </a:spcBef>
            </a:pPr>
            <a:r>
              <a:rPr kumimoji="1" lang="en-US" altLang="ja-JP" sz="2400" b="1" dirty="0">
                <a:solidFill>
                  <a:srgbClr val="000000"/>
                </a:solidFill>
              </a:rPr>
              <a:t>Company Name:</a:t>
            </a:r>
          </a:p>
          <a:p>
            <a:pPr defTabSz="1015780">
              <a:spcBef>
                <a:spcPct val="20000"/>
              </a:spcBef>
            </a:pPr>
            <a:r>
              <a:rPr kumimoji="1" lang="en-US" altLang="ja-JP" sz="2400" b="1" dirty="0">
                <a:solidFill>
                  <a:srgbClr val="000000"/>
                </a:solidFill>
              </a:rPr>
              <a:t>Established:</a:t>
            </a:r>
          </a:p>
          <a:p>
            <a:pPr defTabSz="1015780">
              <a:spcBef>
                <a:spcPct val="20000"/>
              </a:spcBef>
            </a:pPr>
            <a:r>
              <a:rPr kumimoji="1" lang="en-US" altLang="ja-JP" sz="2400" b="1" dirty="0">
                <a:solidFill>
                  <a:srgbClr val="000000"/>
                </a:solidFill>
              </a:rPr>
              <a:t>Operations:</a:t>
            </a:r>
          </a:p>
          <a:p>
            <a:pPr defTabSz="1015780">
              <a:spcBef>
                <a:spcPct val="10000"/>
              </a:spcBef>
            </a:pPr>
            <a:endParaRPr kumimoji="1" lang="en-US" altLang="ja-JP" sz="2400" b="1" dirty="0">
              <a:solidFill>
                <a:srgbClr val="000000"/>
              </a:solidFill>
            </a:endParaRPr>
          </a:p>
        </p:txBody>
      </p:sp>
      <p:sp>
        <p:nvSpPr>
          <p:cNvPr id="31" name="Rectangle 5"/>
          <p:cNvSpPr>
            <a:spLocks noChangeArrowheads="1"/>
          </p:cNvSpPr>
          <p:nvPr/>
        </p:nvSpPr>
        <p:spPr bwMode="auto">
          <a:xfrm>
            <a:off x="4573047" y="809624"/>
            <a:ext cx="7006459" cy="2118333"/>
          </a:xfrm>
          <a:prstGeom prst="rect">
            <a:avLst/>
          </a:prstGeom>
          <a:noFill/>
          <a:ln w="9525">
            <a:noFill/>
            <a:miter lim="800000"/>
            <a:headEnd/>
            <a:tailEnd/>
          </a:ln>
        </p:spPr>
        <p:txBody>
          <a:bodyPr lIns="122740" tIns="61371" rIns="122740" bIns="61371">
            <a:spAutoFit/>
          </a:bodyPr>
          <a:lstStyle/>
          <a:p>
            <a:pPr defTabSz="761835">
              <a:tabLst>
                <a:tab pos="2037909" algn="l"/>
              </a:tabLst>
            </a:pPr>
            <a:r>
              <a:rPr kumimoji="1" lang="en-US" altLang="ja-JP" sz="2400" b="1" dirty="0">
                <a:solidFill>
                  <a:srgbClr val="000000"/>
                </a:solidFill>
              </a:rPr>
              <a:t>NEC Corporation</a:t>
            </a:r>
          </a:p>
          <a:p>
            <a:pPr defTabSz="761835">
              <a:spcBef>
                <a:spcPct val="20000"/>
              </a:spcBef>
              <a:tabLst>
                <a:tab pos="2037909" algn="l"/>
              </a:tabLst>
            </a:pPr>
            <a:r>
              <a:rPr kumimoji="1" lang="en-US" altLang="ja-JP" sz="2400" b="1" dirty="0">
                <a:solidFill>
                  <a:srgbClr val="000000"/>
                </a:solidFill>
              </a:rPr>
              <a:t>July 17, 1899</a:t>
            </a:r>
          </a:p>
          <a:p>
            <a:pPr defTabSz="761835">
              <a:spcBef>
                <a:spcPct val="20000"/>
              </a:spcBef>
              <a:tabLst>
                <a:tab pos="2037909" algn="l"/>
              </a:tabLst>
            </a:pPr>
            <a:r>
              <a:rPr kumimoji="1" lang="en-US" altLang="ja-JP" sz="2400" b="1" dirty="0">
                <a:solidFill>
                  <a:srgbClr val="000000"/>
                </a:solidFill>
              </a:rPr>
              <a:t>Japanese multinational provider of information technology (IT) services and products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Freeform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03456">
            <a:off x="204398" y="1721020"/>
            <a:ext cx="11837385" cy="3687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ltLang="ja-JP" dirty="0">
                <a:latin typeface="+mj-ea"/>
              </a:rPr>
              <a:t>History of NEC/Oracle alliance</a:t>
            </a:r>
            <a:endParaRPr lang="en-US" dirty="0"/>
          </a:p>
        </p:txBody>
      </p:sp>
      <p:sp>
        <p:nvSpPr>
          <p:cNvPr id="5" name="Rectangle 11"/>
          <p:cNvSpPr>
            <a:spLocks noChangeArrowheads="1"/>
          </p:cNvSpPr>
          <p:nvPr/>
        </p:nvSpPr>
        <p:spPr bwMode="auto">
          <a:xfrm>
            <a:off x="3778304" y="4559321"/>
            <a:ext cx="854316" cy="452063"/>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ClrTx/>
              <a:buFontTx/>
              <a:buNone/>
            </a:pPr>
            <a:r>
              <a:rPr lang="en-US" altLang="ja-JP" sz="2100" b="1" dirty="0">
                <a:solidFill>
                  <a:srgbClr val="FF0000"/>
                </a:solidFill>
                <a:latin typeface="Arial"/>
              </a:rPr>
              <a:t>2005</a:t>
            </a:r>
          </a:p>
        </p:txBody>
      </p:sp>
      <p:sp>
        <p:nvSpPr>
          <p:cNvPr id="6" name="Text Box 12"/>
          <p:cNvSpPr txBox="1">
            <a:spLocks noChangeArrowheads="1"/>
          </p:cNvSpPr>
          <p:nvPr/>
        </p:nvSpPr>
        <p:spPr bwMode="auto">
          <a:xfrm>
            <a:off x="4876470" y="4559996"/>
            <a:ext cx="10138022" cy="451387"/>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6" tIns="60937" rIns="121876" bIns="60937">
            <a:spAutoFit/>
          </a:bodyPr>
          <a:lstStyle>
            <a:lvl1pPr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defTabSz="1218763">
              <a:spcBef>
                <a:spcPct val="0"/>
              </a:spcBef>
              <a:buClrTx/>
              <a:buNone/>
            </a:pPr>
            <a:r>
              <a:rPr lang="en-US" altLang="ja-JP" sz="2100" dirty="0">
                <a:solidFill>
                  <a:srgbClr val="000000"/>
                </a:solidFill>
                <a:latin typeface="Arial"/>
              </a:rPr>
              <a:t>STA (Strategic Technology Alliance) started</a:t>
            </a:r>
            <a:endParaRPr lang="ja-JP" altLang="en-US" sz="2100" dirty="0">
              <a:solidFill>
                <a:srgbClr val="000000"/>
              </a:solidFill>
              <a:latin typeface="Arial"/>
            </a:endParaRPr>
          </a:p>
        </p:txBody>
      </p:sp>
      <p:sp>
        <p:nvSpPr>
          <p:cNvPr id="9" name="Rectangle 19"/>
          <p:cNvSpPr>
            <a:spLocks noChangeArrowheads="1"/>
          </p:cNvSpPr>
          <p:nvPr/>
        </p:nvSpPr>
        <p:spPr bwMode="auto">
          <a:xfrm>
            <a:off x="1332438" y="6047715"/>
            <a:ext cx="7918692" cy="452044"/>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ClrTx/>
              <a:buFontTx/>
              <a:buNone/>
            </a:pPr>
            <a:r>
              <a:rPr lang="en-US" altLang="ja-JP" sz="2100" dirty="0">
                <a:solidFill>
                  <a:srgbClr val="000000"/>
                </a:solidFill>
                <a:latin typeface="Arial"/>
              </a:rPr>
              <a:t>NEC and Oracle OEM contract started(first in Japan)</a:t>
            </a:r>
            <a:endParaRPr lang="ja-JP" altLang="en-US" sz="2100" dirty="0">
              <a:solidFill>
                <a:srgbClr val="000000"/>
              </a:solidFill>
              <a:latin typeface="Arial"/>
            </a:endParaRPr>
          </a:p>
        </p:txBody>
      </p:sp>
      <p:sp>
        <p:nvSpPr>
          <p:cNvPr id="10" name="Rectangle 22"/>
          <p:cNvSpPr>
            <a:spLocks noChangeArrowheads="1"/>
          </p:cNvSpPr>
          <p:nvPr/>
        </p:nvSpPr>
        <p:spPr bwMode="auto">
          <a:xfrm>
            <a:off x="388462" y="6061478"/>
            <a:ext cx="854316" cy="452063"/>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ClrTx/>
              <a:buFontTx/>
              <a:buNone/>
            </a:pPr>
            <a:r>
              <a:rPr lang="en-US" altLang="ja-JP" sz="2100" b="1" dirty="0">
                <a:solidFill>
                  <a:srgbClr val="FF0000"/>
                </a:solidFill>
                <a:latin typeface="Arial"/>
              </a:rPr>
              <a:t>1987</a:t>
            </a:r>
          </a:p>
        </p:txBody>
      </p:sp>
      <p:sp>
        <p:nvSpPr>
          <p:cNvPr id="11" name="Rectangle 25"/>
          <p:cNvSpPr>
            <a:spLocks noChangeArrowheads="1"/>
          </p:cNvSpPr>
          <p:nvPr/>
        </p:nvSpPr>
        <p:spPr bwMode="auto">
          <a:xfrm>
            <a:off x="2964025" y="5032074"/>
            <a:ext cx="854316" cy="452063"/>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ClrTx/>
              <a:buFontTx/>
              <a:buNone/>
            </a:pPr>
            <a:r>
              <a:rPr lang="en-US" altLang="ja-JP" sz="2100" b="1" dirty="0">
                <a:solidFill>
                  <a:srgbClr val="FF0000"/>
                </a:solidFill>
                <a:latin typeface="Arial"/>
              </a:rPr>
              <a:t>2000</a:t>
            </a:r>
          </a:p>
        </p:txBody>
      </p:sp>
      <p:sp>
        <p:nvSpPr>
          <p:cNvPr id="12" name="Rectangle 26"/>
          <p:cNvSpPr>
            <a:spLocks noChangeArrowheads="1"/>
          </p:cNvSpPr>
          <p:nvPr/>
        </p:nvSpPr>
        <p:spPr bwMode="auto">
          <a:xfrm>
            <a:off x="4166124" y="5032091"/>
            <a:ext cx="6549886" cy="452039"/>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ClrTx/>
              <a:buFontTx/>
              <a:buNone/>
            </a:pPr>
            <a:r>
              <a:rPr lang="en-US" altLang="ja-JP" sz="2100" dirty="0">
                <a:solidFill>
                  <a:srgbClr val="000000"/>
                </a:solidFill>
                <a:latin typeface="Arial"/>
              </a:rPr>
              <a:t>Development alliance for mission critical systems</a:t>
            </a:r>
          </a:p>
        </p:txBody>
      </p:sp>
      <p:sp>
        <p:nvSpPr>
          <p:cNvPr id="15" name="Rectangle 20"/>
          <p:cNvSpPr>
            <a:spLocks noChangeArrowheads="1"/>
          </p:cNvSpPr>
          <p:nvPr/>
        </p:nvSpPr>
        <p:spPr bwMode="auto">
          <a:xfrm>
            <a:off x="3143970" y="5545095"/>
            <a:ext cx="5432069" cy="452044"/>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ClrTx/>
              <a:buFontTx/>
              <a:buNone/>
            </a:pPr>
            <a:r>
              <a:rPr lang="en-US" altLang="ja-JP" sz="2100" dirty="0">
                <a:solidFill>
                  <a:srgbClr val="000000"/>
                </a:solidFill>
                <a:latin typeface="Arial"/>
              </a:rPr>
              <a:t>NEC and BEA alliance started</a:t>
            </a:r>
            <a:endParaRPr lang="ja-JP" altLang="en-US" sz="2100" dirty="0">
              <a:solidFill>
                <a:srgbClr val="000000"/>
              </a:solidFill>
              <a:latin typeface="Arial"/>
            </a:endParaRPr>
          </a:p>
        </p:txBody>
      </p:sp>
      <p:sp>
        <p:nvSpPr>
          <p:cNvPr id="16" name="Rectangle 21"/>
          <p:cNvSpPr>
            <a:spLocks noChangeArrowheads="1"/>
          </p:cNvSpPr>
          <p:nvPr/>
        </p:nvSpPr>
        <p:spPr bwMode="auto">
          <a:xfrm>
            <a:off x="2063596" y="5598311"/>
            <a:ext cx="854316" cy="452063"/>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ClrTx/>
              <a:buFontTx/>
              <a:buNone/>
            </a:pPr>
            <a:r>
              <a:rPr lang="en-US" altLang="ja-JP" sz="2100" b="1" dirty="0">
                <a:solidFill>
                  <a:srgbClr val="FF0000"/>
                </a:solidFill>
                <a:latin typeface="Arial"/>
              </a:rPr>
              <a:t>1997</a:t>
            </a:r>
          </a:p>
        </p:txBody>
      </p:sp>
      <p:sp>
        <p:nvSpPr>
          <p:cNvPr id="17" name="Rectangle 43"/>
          <p:cNvSpPr>
            <a:spLocks noChangeArrowheads="1"/>
          </p:cNvSpPr>
          <p:nvPr/>
        </p:nvSpPr>
        <p:spPr bwMode="auto">
          <a:xfrm>
            <a:off x="6232403" y="3120855"/>
            <a:ext cx="854287" cy="452044"/>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a:spcBef>
                <a:spcPct val="0"/>
              </a:spcBef>
              <a:buClrTx/>
              <a:buFontTx/>
              <a:buNone/>
            </a:pPr>
            <a:r>
              <a:rPr lang="en-US" altLang="ja-JP" sz="2100" b="1" dirty="0">
                <a:solidFill>
                  <a:srgbClr val="FF0000"/>
                </a:solidFill>
                <a:latin typeface="Arial"/>
              </a:rPr>
              <a:t>2012</a:t>
            </a:r>
          </a:p>
        </p:txBody>
      </p:sp>
      <p:sp>
        <p:nvSpPr>
          <p:cNvPr id="24" name="Rectangle 43"/>
          <p:cNvSpPr>
            <a:spLocks noChangeArrowheads="1"/>
          </p:cNvSpPr>
          <p:nvPr/>
        </p:nvSpPr>
        <p:spPr bwMode="auto">
          <a:xfrm>
            <a:off x="6517847" y="2341755"/>
            <a:ext cx="854287" cy="452044"/>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a:spcBef>
                <a:spcPct val="0"/>
              </a:spcBef>
              <a:buClrTx/>
              <a:buFontTx/>
              <a:buNone/>
            </a:pPr>
            <a:r>
              <a:rPr lang="en-US" altLang="ja-JP" sz="2100" b="1" dirty="0">
                <a:solidFill>
                  <a:srgbClr val="FF0000"/>
                </a:solidFill>
                <a:latin typeface="Arial"/>
              </a:rPr>
              <a:t>2013</a:t>
            </a:r>
          </a:p>
        </p:txBody>
      </p:sp>
      <p:sp>
        <p:nvSpPr>
          <p:cNvPr id="25" name="Rectangle 43"/>
          <p:cNvSpPr>
            <a:spLocks noChangeArrowheads="1"/>
          </p:cNvSpPr>
          <p:nvPr/>
        </p:nvSpPr>
        <p:spPr bwMode="auto">
          <a:xfrm>
            <a:off x="7112578" y="1528243"/>
            <a:ext cx="854287" cy="452044"/>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a:spcBef>
                <a:spcPct val="0"/>
              </a:spcBef>
              <a:buClrTx/>
              <a:buFontTx/>
              <a:buNone/>
            </a:pPr>
            <a:r>
              <a:rPr lang="en-US" altLang="ja-JP" sz="2100" b="1" dirty="0">
                <a:solidFill>
                  <a:srgbClr val="FF0000"/>
                </a:solidFill>
                <a:latin typeface="Arial"/>
              </a:rPr>
              <a:t>2015</a:t>
            </a:r>
          </a:p>
        </p:txBody>
      </p:sp>
      <p:sp>
        <p:nvSpPr>
          <p:cNvPr id="26" name="Rectangle 13"/>
          <p:cNvSpPr>
            <a:spLocks noChangeArrowheads="1"/>
          </p:cNvSpPr>
          <p:nvPr/>
        </p:nvSpPr>
        <p:spPr bwMode="auto">
          <a:xfrm>
            <a:off x="4700494" y="4004007"/>
            <a:ext cx="854287" cy="452044"/>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ClrTx/>
              <a:buFontTx/>
              <a:buNone/>
            </a:pPr>
            <a:r>
              <a:rPr lang="en-US" altLang="ja-JP" sz="2100" b="1" dirty="0">
                <a:solidFill>
                  <a:srgbClr val="FF0000"/>
                </a:solidFill>
                <a:latin typeface="Arial"/>
              </a:rPr>
              <a:t>2006</a:t>
            </a:r>
          </a:p>
        </p:txBody>
      </p:sp>
      <p:sp>
        <p:nvSpPr>
          <p:cNvPr id="27" name="Text Box 12"/>
          <p:cNvSpPr txBox="1">
            <a:spLocks noChangeArrowheads="1"/>
          </p:cNvSpPr>
          <p:nvPr/>
        </p:nvSpPr>
        <p:spPr bwMode="auto">
          <a:xfrm>
            <a:off x="5697716" y="4004664"/>
            <a:ext cx="5783416" cy="451387"/>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6" tIns="60937" rIns="121876" bIns="60937">
            <a:spAutoFit/>
          </a:bodyPr>
          <a:lstStyle>
            <a:lvl1pPr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defTabSz="1218763">
              <a:spcBef>
                <a:spcPct val="0"/>
              </a:spcBef>
              <a:buClrTx/>
              <a:buNone/>
            </a:pPr>
            <a:r>
              <a:rPr lang="en-US" altLang="ja-JP" sz="2100" dirty="0">
                <a:solidFill>
                  <a:srgbClr val="000000"/>
                </a:solidFill>
                <a:latin typeface="Arial"/>
              </a:rPr>
              <a:t>NEC’s RAC 10gR2 fast failover best practice</a:t>
            </a:r>
          </a:p>
        </p:txBody>
      </p:sp>
      <p:sp>
        <p:nvSpPr>
          <p:cNvPr id="30" name="Text Box 12"/>
          <p:cNvSpPr txBox="1">
            <a:spLocks noChangeArrowheads="1"/>
          </p:cNvSpPr>
          <p:nvPr/>
        </p:nvSpPr>
        <p:spPr bwMode="auto">
          <a:xfrm>
            <a:off x="7112580" y="3136445"/>
            <a:ext cx="9147621" cy="451387"/>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6" tIns="60937" rIns="121876" bIns="60937">
            <a:spAutoFit/>
          </a:bodyPr>
          <a:lstStyle>
            <a:lvl1pPr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defTabSz="1218763">
              <a:spcBef>
                <a:spcPct val="0"/>
              </a:spcBef>
              <a:buClrTx/>
              <a:buNone/>
            </a:pPr>
            <a:r>
              <a:rPr lang="en-US" altLang="ja-JP" sz="2100" dirty="0">
                <a:solidFill>
                  <a:srgbClr val="000000"/>
                </a:solidFill>
                <a:latin typeface="Arial"/>
              </a:rPr>
              <a:t>NEC high available Linux DB platform</a:t>
            </a:r>
            <a:endParaRPr lang="ja-JP" altLang="en-US" sz="2100" dirty="0">
              <a:solidFill>
                <a:srgbClr val="000000"/>
              </a:solidFill>
              <a:latin typeface="Arial"/>
            </a:endParaRPr>
          </a:p>
        </p:txBody>
      </p:sp>
      <p:sp>
        <p:nvSpPr>
          <p:cNvPr id="31" name="Text Box 12"/>
          <p:cNvSpPr txBox="1">
            <a:spLocks noChangeArrowheads="1"/>
          </p:cNvSpPr>
          <p:nvPr/>
        </p:nvSpPr>
        <p:spPr bwMode="auto">
          <a:xfrm>
            <a:off x="7372136" y="2280214"/>
            <a:ext cx="5014759" cy="769395"/>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6" tIns="60937" rIns="121876" bIns="60937">
            <a:spAutoFit/>
          </a:bodyPr>
          <a:lstStyle>
            <a:lvl1pPr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defTabSz="1218763">
              <a:spcBef>
                <a:spcPct val="0"/>
              </a:spcBef>
              <a:buClrTx/>
              <a:buNone/>
            </a:pPr>
            <a:r>
              <a:rPr lang="en-US" altLang="ja-JP" sz="2100" b="1" dirty="0">
                <a:solidFill>
                  <a:srgbClr val="000000"/>
                </a:solidFill>
                <a:effectLst>
                  <a:outerShdw blurRad="38100" dist="38100" dir="2700000" algn="tl">
                    <a:srgbClr val="000000">
                      <a:alpha val="43137"/>
                    </a:srgbClr>
                  </a:outerShdw>
                </a:effectLst>
                <a:latin typeface="Arial"/>
              </a:rPr>
              <a:t>Zero error planned DB maintenance </a:t>
            </a:r>
          </a:p>
          <a:p>
            <a:pPr defTabSz="1218763">
              <a:spcBef>
                <a:spcPct val="0"/>
              </a:spcBef>
              <a:buClrTx/>
              <a:buNone/>
            </a:pPr>
            <a:r>
              <a:rPr lang="en-US" altLang="ja-JP" sz="2100" b="1" dirty="0">
                <a:solidFill>
                  <a:srgbClr val="000000"/>
                </a:solidFill>
                <a:effectLst>
                  <a:outerShdw blurRad="38100" dist="38100" dir="2700000" algn="tl">
                    <a:srgbClr val="000000">
                      <a:alpha val="43137"/>
                    </a:srgbClr>
                  </a:outerShdw>
                </a:effectLst>
                <a:latin typeface="Arial"/>
              </a:rPr>
              <a:t>and unplanned DB outage solution</a:t>
            </a:r>
            <a:endParaRPr lang="ja-JP" altLang="en-US" sz="2100" b="1" dirty="0">
              <a:solidFill>
                <a:srgbClr val="000000"/>
              </a:solidFill>
              <a:effectLst>
                <a:outerShdw blurRad="38100" dist="38100" dir="2700000" algn="tl">
                  <a:srgbClr val="000000">
                    <a:alpha val="43137"/>
                  </a:srgbClr>
                </a:outerShdw>
              </a:effectLst>
              <a:latin typeface="Arial"/>
            </a:endParaRPr>
          </a:p>
        </p:txBody>
      </p:sp>
      <p:sp>
        <p:nvSpPr>
          <p:cNvPr id="33" name="Text Box 12"/>
          <p:cNvSpPr txBox="1">
            <a:spLocks noChangeArrowheads="1"/>
          </p:cNvSpPr>
          <p:nvPr/>
        </p:nvSpPr>
        <p:spPr bwMode="auto">
          <a:xfrm>
            <a:off x="8088230" y="1501771"/>
            <a:ext cx="4100597" cy="769395"/>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6" tIns="60937" rIns="121876" bIns="60937">
            <a:spAutoFit/>
          </a:bodyPr>
          <a:lstStyle>
            <a:lvl1pPr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defTabSz="1218763">
              <a:spcBef>
                <a:spcPct val="0"/>
              </a:spcBef>
              <a:buClrTx/>
              <a:buNone/>
            </a:pPr>
            <a:r>
              <a:rPr lang="en-US" altLang="ja-JP" sz="2100" b="1" dirty="0">
                <a:solidFill>
                  <a:srgbClr val="000000"/>
                </a:solidFill>
                <a:effectLst>
                  <a:outerShdw blurRad="38100" dist="38100" dir="2700000" algn="tl">
                    <a:srgbClr val="000000">
                      <a:alpha val="43137"/>
                    </a:srgbClr>
                  </a:outerShdw>
                </a:effectLst>
                <a:latin typeface="Arial"/>
              </a:rPr>
              <a:t>Zero error solution </a:t>
            </a:r>
          </a:p>
          <a:p>
            <a:pPr defTabSz="1218763">
              <a:spcBef>
                <a:spcPct val="0"/>
              </a:spcBef>
              <a:buClrTx/>
              <a:buNone/>
            </a:pPr>
            <a:r>
              <a:rPr lang="en-US" altLang="ja-JP" sz="2100" b="1" dirty="0">
                <a:solidFill>
                  <a:srgbClr val="000000"/>
                </a:solidFill>
                <a:effectLst>
                  <a:outerShdw blurRad="38100" dist="38100" dir="2700000" algn="tl">
                    <a:srgbClr val="000000">
                      <a:alpha val="43137"/>
                    </a:srgbClr>
                  </a:outerShdw>
                </a:effectLst>
                <a:latin typeface="Arial"/>
              </a:rPr>
              <a:t>enhancement for cloud</a:t>
            </a:r>
            <a:endParaRPr lang="ja-JP" altLang="en-US" sz="2100" b="1" dirty="0">
              <a:solidFill>
                <a:srgbClr val="000000"/>
              </a:solidFill>
              <a:effectLst>
                <a:outerShdw blurRad="38100" dist="38100" dir="2700000" algn="tl">
                  <a:srgbClr val="000000">
                    <a:alpha val="43137"/>
                  </a:srgbClr>
                </a:outerShdw>
              </a:effectLst>
              <a:latin typeface="Arial"/>
            </a:endParaRPr>
          </a:p>
        </p:txBody>
      </p:sp>
      <p:pic>
        <p:nvPicPr>
          <p:cNvPr id="36" name="Picture 35" descr="ps_016.emf"/>
          <p:cNvPicPr>
            <a:picLocks noChangeAspect="1"/>
          </p:cNvPicPr>
          <p:nvPr/>
        </p:nvPicPr>
        <p:blipFill>
          <a:blip r:embed="rId4" cstate="print"/>
          <a:stretch>
            <a:fillRect/>
          </a:stretch>
        </p:blipFill>
        <p:spPr>
          <a:xfrm>
            <a:off x="1024271" y="1787502"/>
            <a:ext cx="4275648" cy="2012593"/>
          </a:xfrm>
          <a:prstGeom prst="rect">
            <a:avLst/>
          </a:prstGeom>
        </p:spPr>
      </p:pic>
      <p:sp>
        <p:nvSpPr>
          <p:cNvPr id="37" name="テキスト プレースホルダー"/>
          <p:cNvSpPr txBox="1">
            <a:spLocks/>
          </p:cNvSpPr>
          <p:nvPr/>
        </p:nvSpPr>
        <p:spPr bwMode="gray">
          <a:xfrm>
            <a:off x="104606" y="727649"/>
            <a:ext cx="12008965" cy="576000"/>
          </a:xfrm>
          <a:prstGeom prst="roundRect">
            <a:avLst/>
          </a:prstGeom>
          <a:solidFill>
            <a:schemeClr val="accent6">
              <a:lumMod val="75000"/>
              <a:lumOff val="25000"/>
            </a:schemeClr>
          </a:solidFill>
          <a:effectLst>
            <a:outerShdw blurRad="50800" dist="38100" dir="5400000" algn="t" rotWithShape="0">
              <a:prstClr val="black">
                <a:alpha val="40000"/>
              </a:prstClr>
            </a:outerShdw>
          </a:effectLst>
        </p:spPr>
        <p:txBody>
          <a:bodyPr lIns="121893" tIns="95979" rIns="121893" bIns="47990">
            <a:noAutofit/>
          </a:bodyPr>
          <a:lstStyle>
            <a:lvl1pPr marL="0" indent="0" algn="l" eaLnBrk="1" hangingPunct="1">
              <a:spcBef>
                <a:spcPts val="0"/>
              </a:spcBef>
              <a:buNone/>
              <a:defRPr>
                <a:solidFill>
                  <a:schemeClr val="bg1"/>
                </a:solidFill>
              </a:defRPr>
            </a:lvl1pPr>
            <a:lvl2pPr marL="72000" indent="0">
              <a:buNone/>
              <a:defRPr/>
            </a:lvl2pPr>
            <a:lvl3pPr marL="222962" indent="0">
              <a:buNone/>
              <a:defRPr/>
            </a:lvl3pPr>
            <a:lvl4pPr marL="327787" indent="0">
              <a:buNone/>
              <a:defRPr/>
            </a:lvl4pPr>
            <a:lvl5pPr marL="311400" indent="0">
              <a:buNone/>
              <a:defRPr/>
            </a:lvl5pPr>
          </a:lstStyle>
          <a:p>
            <a:pPr defTabSz="1218936">
              <a:spcBef>
                <a:spcPts val="3199"/>
              </a:spcBef>
            </a:pPr>
            <a:r>
              <a:rPr kumimoji="1" lang="en-US" sz="2700" dirty="0">
                <a:solidFill>
                  <a:srgbClr val="FFFFFF"/>
                </a:solidFill>
              </a:rPr>
              <a:t>The NEC and Oracle alliance is continuous over a quarter of a century</a:t>
            </a:r>
          </a:p>
        </p:txBody>
      </p:sp>
      <p:sp>
        <p:nvSpPr>
          <p:cNvPr id="22" name="Rectangle 13"/>
          <p:cNvSpPr>
            <a:spLocks noChangeArrowheads="1"/>
          </p:cNvSpPr>
          <p:nvPr/>
        </p:nvSpPr>
        <p:spPr bwMode="auto">
          <a:xfrm>
            <a:off x="5421665" y="3582367"/>
            <a:ext cx="854287" cy="452044"/>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531" tIns="61263" rIns="122531" bIns="61263">
            <a:spAutoFit/>
          </a:bodyPr>
          <a:lstStyle>
            <a:lvl1pPr defTabSz="912813"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defTabSz="912813"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defTabSz="912813"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defTabSz="912813"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defTabSz="912813" eaLnBrk="0" hangingPunct="0">
              <a:spcBef>
                <a:spcPct val="20000"/>
              </a:spcBef>
              <a:buChar char="»"/>
              <a:defRPr kumimoji="1" sz="2000">
                <a:solidFill>
                  <a:schemeClr val="tx1"/>
                </a:solidFill>
                <a:latin typeface="Arial" charset="0"/>
                <a:ea typeface="ＭＳ Ｐゴシック" charset="-128"/>
              </a:defRPr>
            </a:lvl5pPr>
            <a:lvl6pPr marL="25146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9128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ClrTx/>
              <a:buFontTx/>
              <a:buNone/>
            </a:pPr>
            <a:r>
              <a:rPr lang="en-US" altLang="ja-JP" sz="2100" b="1" dirty="0">
                <a:solidFill>
                  <a:srgbClr val="FF0000"/>
                </a:solidFill>
                <a:latin typeface="Arial"/>
              </a:rPr>
              <a:t>2008</a:t>
            </a:r>
          </a:p>
        </p:txBody>
      </p:sp>
      <p:sp>
        <p:nvSpPr>
          <p:cNvPr id="28" name="Text Box 12"/>
          <p:cNvSpPr txBox="1">
            <a:spLocks noChangeArrowheads="1"/>
          </p:cNvSpPr>
          <p:nvPr/>
        </p:nvSpPr>
        <p:spPr bwMode="auto">
          <a:xfrm>
            <a:off x="6418888" y="3583024"/>
            <a:ext cx="5783416" cy="451387"/>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6" tIns="60937" rIns="121876" bIns="60937">
            <a:spAutoFit/>
          </a:bodyPr>
          <a:lstStyle>
            <a:lvl1pPr eaLnBrk="0" hangingPunct="0">
              <a:spcBef>
                <a:spcPct val="20000"/>
              </a:spcBef>
              <a:buClr>
                <a:schemeClr val="hlink"/>
              </a:buClr>
              <a:buFont typeface="Arial" charset="0"/>
              <a:buChar char="▌"/>
              <a:defRPr kumimoji="1" sz="2200">
                <a:solidFill>
                  <a:schemeClr val="tx1"/>
                </a:solidFill>
                <a:latin typeface="Arial" charset="0"/>
                <a:ea typeface="HGP創英角ｺﾞｼｯｸUB" pitchFamily="50" charset="-128"/>
              </a:defRPr>
            </a:lvl1pPr>
            <a:lvl2pPr marL="742950" indent="-285750" eaLnBrk="0" hangingPunct="0">
              <a:spcBef>
                <a:spcPct val="20000"/>
              </a:spcBef>
              <a:buClr>
                <a:schemeClr val="hlink"/>
              </a:buClr>
              <a:buFont typeface="Wingdings" pitchFamily="2" charset="2"/>
              <a:buChar char="l"/>
              <a:defRPr kumimoji="1" sz="2000">
                <a:solidFill>
                  <a:schemeClr val="tx1"/>
                </a:solidFill>
                <a:latin typeface="Arial" charset="0"/>
                <a:ea typeface="HGP創英角ｺﾞｼｯｸUB" pitchFamily="50" charset="-128"/>
              </a:defRPr>
            </a:lvl2pPr>
            <a:lvl3pPr marL="1143000" indent="-228600" eaLnBrk="0" hangingPunct="0">
              <a:spcBef>
                <a:spcPct val="20000"/>
              </a:spcBef>
              <a:buClr>
                <a:schemeClr val="hlink"/>
              </a:buClr>
              <a:buFont typeface="Arial" charset="0"/>
              <a:buChar char="•"/>
              <a:defRPr kumimoji="1">
                <a:solidFill>
                  <a:schemeClr val="tx1"/>
                </a:solidFill>
                <a:latin typeface="Arial" charset="0"/>
                <a:ea typeface="HGP創英角ｺﾞｼｯｸUB" pitchFamily="50" charset="-128"/>
              </a:defRPr>
            </a:lvl3pPr>
            <a:lvl4pPr marL="1600200" indent="-228600" eaLnBrk="0" hangingPunct="0">
              <a:spcBef>
                <a:spcPct val="20000"/>
              </a:spcBef>
              <a:buClr>
                <a:schemeClr val="hlink"/>
              </a:buClr>
              <a:buFont typeface="Tahoma" pitchFamily="34" charset="0"/>
              <a:buChar char="–"/>
              <a:defRPr kumimoji="1" sz="1600">
                <a:solidFill>
                  <a:schemeClr val="tx1"/>
                </a:solidFill>
                <a:latin typeface="Arial" charset="0"/>
                <a:ea typeface="HGP創英角ｺﾞｼｯｸUB" pitchFamily="50"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defTabSz="1218763">
              <a:spcBef>
                <a:spcPct val="0"/>
              </a:spcBef>
              <a:buClrTx/>
              <a:buNone/>
            </a:pPr>
            <a:r>
              <a:rPr lang="en-US" altLang="ja-JP" sz="2100" dirty="0">
                <a:solidFill>
                  <a:srgbClr val="000000"/>
                </a:solidFill>
                <a:latin typeface="Arial"/>
              </a:rPr>
              <a:t>NEC’s RAC 11gR1 fast failover best practice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NEC’s Focus: Solutions for Society</a:t>
            </a:r>
            <a:endParaRPr lang="ja-JP" altLang="en-US" dirty="0">
              <a:latin typeface="+mn-ea"/>
              <a:ea typeface="+mn-ea"/>
            </a:endParaRPr>
          </a:p>
        </p:txBody>
      </p:sp>
      <p:sp>
        <p:nvSpPr>
          <p:cNvPr id="51" name="正方形/長方形 50"/>
          <p:cNvSpPr/>
          <p:nvPr/>
        </p:nvSpPr>
        <p:spPr>
          <a:xfrm>
            <a:off x="76655" y="908722"/>
            <a:ext cx="12023768" cy="1282700"/>
          </a:xfrm>
          <a:prstGeom prst="rect">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lstStyle/>
          <a:p>
            <a:pPr algn="ctr">
              <a:defRPr/>
            </a:pPr>
            <a:endParaRPr lang="ja-JP" altLang="en-US" sz="2100" dirty="0">
              <a:solidFill>
                <a:schemeClr val="tx1"/>
              </a:solidFill>
              <a:latin typeface="+mn-ea"/>
            </a:endParaRPr>
          </a:p>
        </p:txBody>
      </p:sp>
      <p:pic>
        <p:nvPicPr>
          <p:cNvPr id="52" name="図 14" descr="117144365.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53592" y="1045247"/>
            <a:ext cx="1618997" cy="946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図 15" descr="138585924.jpg"/>
          <p:cNvPicPr>
            <a:picLocks noChangeAspect="1"/>
          </p:cNvPicPr>
          <p:nvPr/>
        </p:nvPicPr>
        <p:blipFill>
          <a:blip r:embed="rId4" cstate="print">
            <a:lum bright="6000" contrast="26000"/>
            <a:extLst>
              <a:ext uri="{28A0092B-C50C-407E-A947-70E740481C1C}">
                <a14:useLocalDpi xmlns:a14="http://schemas.microsoft.com/office/drawing/2010/main" val="0"/>
              </a:ext>
            </a:extLst>
          </a:blip>
          <a:srcRect/>
          <a:stretch>
            <a:fillRect/>
          </a:stretch>
        </p:blipFill>
        <p:spPr bwMode="auto">
          <a:xfrm>
            <a:off x="918337" y="1059535"/>
            <a:ext cx="1579154" cy="946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テキスト ボックス 26"/>
          <p:cNvSpPr txBox="1">
            <a:spLocks noChangeArrowheads="1"/>
          </p:cNvSpPr>
          <p:nvPr/>
        </p:nvSpPr>
        <p:spPr bwMode="auto">
          <a:xfrm>
            <a:off x="3536645" y="931216"/>
            <a:ext cx="511553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9" tIns="60949" rIns="121899" bIns="60949">
            <a:spAutoFit/>
          </a:bodyPr>
          <a:lstStyle>
            <a:lvl1pPr algn="ctr" eaLnBrk="0" hangingPunct="0">
              <a:defRPr kumimoji="1" sz="2000">
                <a:solidFill>
                  <a:schemeClr val="tx1"/>
                </a:solidFill>
                <a:latin typeface="Arial" pitchFamily="34" charset="0"/>
                <a:ea typeface="HGP創英角ｺﾞｼｯｸUB" pitchFamily="50" charset="-128"/>
              </a:defRPr>
            </a:lvl1pPr>
            <a:lvl2pPr marL="742950" indent="-285750" algn="ctr" eaLnBrk="0" hangingPunct="0">
              <a:defRPr kumimoji="1" sz="2000">
                <a:solidFill>
                  <a:schemeClr val="tx1"/>
                </a:solidFill>
                <a:latin typeface="Arial" pitchFamily="34" charset="0"/>
                <a:ea typeface="HGP創英角ｺﾞｼｯｸUB" pitchFamily="50" charset="-128"/>
              </a:defRPr>
            </a:lvl2pPr>
            <a:lvl3pPr marL="1143000" indent="-228600" algn="ctr" eaLnBrk="0" hangingPunct="0">
              <a:defRPr kumimoji="1" sz="2000">
                <a:solidFill>
                  <a:schemeClr val="tx1"/>
                </a:solidFill>
                <a:latin typeface="Arial" pitchFamily="34" charset="0"/>
                <a:ea typeface="HGP創英角ｺﾞｼｯｸUB" pitchFamily="50" charset="-128"/>
              </a:defRPr>
            </a:lvl3pPr>
            <a:lvl4pPr marL="1600200" indent="-228600" algn="ctr" eaLnBrk="0" hangingPunct="0">
              <a:defRPr kumimoji="1" sz="2000">
                <a:solidFill>
                  <a:schemeClr val="tx1"/>
                </a:solidFill>
                <a:latin typeface="Arial" pitchFamily="34" charset="0"/>
                <a:ea typeface="HGP創英角ｺﾞｼｯｸUB" pitchFamily="50" charset="-128"/>
              </a:defRPr>
            </a:lvl4pPr>
            <a:lvl5pPr marL="2057400" indent="-228600" algn="ctr" eaLnBrk="0" hangingPunct="0">
              <a:defRPr kumimoji="1" sz="2000">
                <a:solidFill>
                  <a:schemeClr val="tx1"/>
                </a:solidFill>
                <a:latin typeface="Arial" pitchFamily="34" charset="0"/>
                <a:ea typeface="HGP創英角ｺﾞｼｯｸUB" pitchFamily="50" charset="-128"/>
              </a:defRPr>
            </a:lvl5pPr>
            <a:lvl6pPr marL="25146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6pPr>
            <a:lvl7pPr marL="29718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7pPr>
            <a:lvl8pPr marL="34290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8pPr>
            <a:lvl9pPr marL="38862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9pPr>
          </a:lstStyle>
          <a:p>
            <a:pPr eaLnBrk="1" hangingPunct="1">
              <a:defRPr/>
            </a:pPr>
            <a:r>
              <a:rPr lang="en-US" altLang="ja-JP" sz="3200" dirty="0">
                <a:solidFill>
                  <a:schemeClr val="accent5"/>
                </a:solidFill>
                <a:latin typeface="+mn-ea"/>
                <a:ea typeface="+mn-ea"/>
              </a:rPr>
              <a:t>Social Value Innovations</a:t>
            </a:r>
            <a:endParaRPr lang="ja-JP" altLang="en-US" sz="3200" dirty="0">
              <a:solidFill>
                <a:schemeClr val="accent5"/>
              </a:solidFill>
              <a:latin typeface="+mn-ea"/>
              <a:ea typeface="+mn-ea"/>
            </a:endParaRPr>
          </a:p>
        </p:txBody>
      </p:sp>
      <p:pic>
        <p:nvPicPr>
          <p:cNvPr id="5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20496" y="1386557"/>
            <a:ext cx="1739447" cy="614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77357" y="1386557"/>
            <a:ext cx="1750027" cy="614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53049" y="1380209"/>
            <a:ext cx="1760608" cy="62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206769" y="1381795"/>
            <a:ext cx="1773305" cy="62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 name="テキスト ボックス 36"/>
          <p:cNvSpPr txBox="1">
            <a:spLocks noChangeArrowheads="1"/>
          </p:cNvSpPr>
          <p:nvPr/>
        </p:nvSpPr>
        <p:spPr bwMode="auto">
          <a:xfrm>
            <a:off x="124026" y="1162698"/>
            <a:ext cx="677066" cy="835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121899" tIns="60949" rIns="121899" bIns="60949">
            <a:spAutoFit/>
          </a:bodyPr>
          <a:lstStyle>
            <a:lvl1pPr algn="ctr" eaLnBrk="0" hangingPunct="0">
              <a:defRPr kumimoji="1" sz="2000">
                <a:solidFill>
                  <a:schemeClr val="tx1"/>
                </a:solidFill>
                <a:latin typeface="Arial" pitchFamily="34" charset="0"/>
                <a:ea typeface="HGP創英角ｺﾞｼｯｸUB" pitchFamily="50" charset="-128"/>
              </a:defRPr>
            </a:lvl1pPr>
            <a:lvl2pPr marL="742950" indent="-285750" algn="ctr" eaLnBrk="0" hangingPunct="0">
              <a:defRPr kumimoji="1" sz="2000">
                <a:solidFill>
                  <a:schemeClr val="tx1"/>
                </a:solidFill>
                <a:latin typeface="Arial" pitchFamily="34" charset="0"/>
                <a:ea typeface="HGP創英角ｺﾞｼｯｸUB" pitchFamily="50" charset="-128"/>
              </a:defRPr>
            </a:lvl2pPr>
            <a:lvl3pPr marL="1143000" indent="-228600" algn="ctr" eaLnBrk="0" hangingPunct="0">
              <a:defRPr kumimoji="1" sz="2000">
                <a:solidFill>
                  <a:schemeClr val="tx1"/>
                </a:solidFill>
                <a:latin typeface="Arial" pitchFamily="34" charset="0"/>
                <a:ea typeface="HGP創英角ｺﾞｼｯｸUB" pitchFamily="50" charset="-128"/>
              </a:defRPr>
            </a:lvl3pPr>
            <a:lvl4pPr marL="1600200" indent="-228600" algn="ctr" eaLnBrk="0" hangingPunct="0">
              <a:defRPr kumimoji="1" sz="2000">
                <a:solidFill>
                  <a:schemeClr val="tx1"/>
                </a:solidFill>
                <a:latin typeface="Arial" pitchFamily="34" charset="0"/>
                <a:ea typeface="HGP創英角ｺﾞｼｯｸUB" pitchFamily="50" charset="-128"/>
              </a:defRPr>
            </a:lvl4pPr>
            <a:lvl5pPr marL="2057400" indent="-228600" algn="ctr" eaLnBrk="0" hangingPunct="0">
              <a:defRPr kumimoji="1" sz="2000">
                <a:solidFill>
                  <a:schemeClr val="tx1"/>
                </a:solidFill>
                <a:latin typeface="Arial" pitchFamily="34" charset="0"/>
                <a:ea typeface="HGP創英角ｺﾞｼｯｸUB" pitchFamily="50" charset="-128"/>
              </a:defRPr>
            </a:lvl5pPr>
            <a:lvl6pPr marL="25146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6pPr>
            <a:lvl7pPr marL="29718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7pPr>
            <a:lvl8pPr marL="34290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8pPr>
            <a:lvl9pPr marL="38862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9pPr>
          </a:lstStyle>
          <a:p>
            <a:pPr eaLnBrk="1" hangingPunct="1">
              <a:defRPr/>
            </a:pPr>
            <a:r>
              <a:rPr lang="en-US" altLang="ja-JP" sz="1400" dirty="0">
                <a:latin typeface="+mn-ea"/>
                <a:ea typeface="+mn-ea"/>
              </a:rPr>
              <a:t>Society/</a:t>
            </a:r>
            <a:br>
              <a:rPr lang="en-US" altLang="ja-JP" sz="1400" dirty="0">
                <a:latin typeface="+mn-ea"/>
                <a:ea typeface="+mn-ea"/>
              </a:rPr>
            </a:br>
            <a:r>
              <a:rPr lang="en-US" altLang="ja-JP" sz="1400" dirty="0">
                <a:latin typeface="+mn-ea"/>
                <a:ea typeface="+mn-ea"/>
              </a:rPr>
              <a:t>People</a:t>
            </a:r>
            <a:endParaRPr lang="ja-JP" altLang="en-US" sz="1400" dirty="0">
              <a:latin typeface="+mn-ea"/>
              <a:ea typeface="+mn-ea"/>
            </a:endParaRPr>
          </a:p>
        </p:txBody>
      </p:sp>
      <p:sp>
        <p:nvSpPr>
          <p:cNvPr id="61" name="AutoShape 7"/>
          <p:cNvSpPr>
            <a:spLocks noChangeArrowheads="1"/>
          </p:cNvSpPr>
          <p:nvPr/>
        </p:nvSpPr>
        <p:spPr bwMode="auto">
          <a:xfrm>
            <a:off x="4426918" y="2226628"/>
            <a:ext cx="3315954" cy="2364187"/>
          </a:xfrm>
          <a:prstGeom prst="upArrow">
            <a:avLst>
              <a:gd name="adj1" fmla="val 50000"/>
              <a:gd name="adj2" fmla="val 18447"/>
            </a:avLst>
          </a:prstGeom>
          <a:solidFill>
            <a:schemeClr val="accent5">
              <a:lumMod val="20000"/>
              <a:lumOff val="80000"/>
            </a:schemeClr>
          </a:solidFill>
          <a:ln>
            <a:noFill/>
          </a:ln>
          <a:effectLst/>
        </p:spPr>
        <p:txBody>
          <a:bodyPr wrap="none" lIns="121899" tIns="60949" rIns="121899" bIns="60949" anchor="ctr"/>
          <a:lstStyle/>
          <a:p>
            <a:pPr algn="ctr">
              <a:defRPr/>
            </a:pPr>
            <a:r>
              <a:rPr lang="ja-JP" altLang="en-US" sz="5900" dirty="0">
                <a:solidFill>
                  <a:srgbClr val="73A500"/>
                </a:solidFill>
                <a:effectLst>
                  <a:outerShdw blurRad="38100" dist="38100" dir="2700000" algn="tl">
                    <a:srgbClr val="000000"/>
                  </a:outerShdw>
                </a:effectLst>
                <a:latin typeface="+mn-ea"/>
              </a:rPr>
              <a:t>　　　</a:t>
            </a:r>
            <a:endParaRPr lang="ja-JP" altLang="en-US" sz="3700" dirty="0">
              <a:solidFill>
                <a:srgbClr val="000000"/>
              </a:solidFill>
              <a:latin typeface="+mn-ea"/>
            </a:endParaRPr>
          </a:p>
        </p:txBody>
      </p:sp>
      <p:sp>
        <p:nvSpPr>
          <p:cNvPr id="62" name="正方形/長方形 61"/>
          <p:cNvSpPr/>
          <p:nvPr/>
        </p:nvSpPr>
        <p:spPr>
          <a:xfrm>
            <a:off x="149704" y="4527923"/>
            <a:ext cx="11917962" cy="1914152"/>
          </a:xfrm>
          <a:prstGeom prst="rect">
            <a:avLst/>
          </a:prstGeom>
          <a:solidFill>
            <a:schemeClr val="accent5">
              <a:lumMod val="20000"/>
              <a:lumOff val="8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lstStyle/>
          <a:p>
            <a:pPr algn="ctr">
              <a:defRPr/>
            </a:pPr>
            <a:endParaRPr lang="ja-JP" altLang="en-US" sz="2100" dirty="0">
              <a:solidFill>
                <a:schemeClr val="tx1"/>
              </a:solidFill>
              <a:latin typeface="+mn-ea"/>
            </a:endParaRPr>
          </a:p>
        </p:txBody>
      </p:sp>
      <p:sp>
        <p:nvSpPr>
          <p:cNvPr id="63" name="正方形/長方形 62"/>
          <p:cNvSpPr/>
          <p:nvPr/>
        </p:nvSpPr>
        <p:spPr>
          <a:xfrm>
            <a:off x="152154" y="2778060"/>
            <a:ext cx="11917962" cy="1494573"/>
          </a:xfrm>
          <a:prstGeom prst="rect">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lstStyle/>
          <a:p>
            <a:pPr algn="ctr">
              <a:defRPr/>
            </a:pPr>
            <a:endParaRPr lang="ja-JP" altLang="en-US" sz="2100" dirty="0">
              <a:solidFill>
                <a:schemeClr val="tx1"/>
              </a:solidFill>
              <a:latin typeface="+mn-ea"/>
            </a:endParaRPr>
          </a:p>
        </p:txBody>
      </p:sp>
      <p:grpSp>
        <p:nvGrpSpPr>
          <p:cNvPr id="3" name="グループ化 63"/>
          <p:cNvGrpSpPr/>
          <p:nvPr/>
        </p:nvGrpSpPr>
        <p:grpSpPr>
          <a:xfrm>
            <a:off x="388989" y="3390830"/>
            <a:ext cx="11383601" cy="856609"/>
            <a:chOff x="719572" y="3192872"/>
            <a:chExt cx="8100899" cy="812192"/>
          </a:xfrm>
        </p:grpSpPr>
        <p:pic>
          <p:nvPicPr>
            <p:cNvPr id="65"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99673" y="3230972"/>
              <a:ext cx="1072027" cy="751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907704" y="3230972"/>
              <a:ext cx="1178501" cy="751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 name="Picture 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059832" y="3254040"/>
              <a:ext cx="1154375" cy="751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165703" y="3193673"/>
              <a:ext cx="1232447" cy="763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 name="Picture 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307675" y="3192872"/>
              <a:ext cx="1238369" cy="770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 name="Picture 7"/>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482893" y="3230973"/>
              <a:ext cx="1257459" cy="758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 name="Picture 9"/>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4617" r="3595"/>
            <a:stretch/>
          </p:blipFill>
          <p:spPr bwMode="auto">
            <a:xfrm>
              <a:off x="7632340" y="3243673"/>
              <a:ext cx="1143000" cy="758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2" name="直線コネクタ 71"/>
            <p:cNvCxnSpPr/>
            <p:nvPr/>
          </p:nvCxnSpPr>
          <p:spPr>
            <a:xfrm flipV="1">
              <a:off x="719572" y="3219326"/>
              <a:ext cx="8064895" cy="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flipV="1">
              <a:off x="755576" y="3992363"/>
              <a:ext cx="8064895" cy="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4" name="テキスト ボックス 26"/>
          <p:cNvSpPr txBox="1">
            <a:spLocks noChangeArrowheads="1"/>
          </p:cNvSpPr>
          <p:nvPr/>
        </p:nvSpPr>
        <p:spPr bwMode="auto">
          <a:xfrm>
            <a:off x="2126116" y="2737752"/>
            <a:ext cx="7908276" cy="6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9" tIns="60949" rIns="121899" bIns="60949" anchor="ctr" anchorCtr="0">
            <a:spAutoFit/>
          </a:bodyPr>
          <a:lstStyle>
            <a:lvl1pPr algn="ctr" eaLnBrk="0" hangingPunct="0">
              <a:defRPr kumimoji="1" sz="2000">
                <a:solidFill>
                  <a:schemeClr val="tx1"/>
                </a:solidFill>
                <a:latin typeface="Arial" pitchFamily="34" charset="0"/>
                <a:ea typeface="HGP創英角ｺﾞｼｯｸUB" pitchFamily="50" charset="-128"/>
              </a:defRPr>
            </a:lvl1pPr>
            <a:lvl2pPr marL="742950" indent="-285750" algn="ctr" eaLnBrk="0" hangingPunct="0">
              <a:defRPr kumimoji="1" sz="2000">
                <a:solidFill>
                  <a:schemeClr val="tx1"/>
                </a:solidFill>
                <a:latin typeface="Arial" pitchFamily="34" charset="0"/>
                <a:ea typeface="HGP創英角ｺﾞｼｯｸUB" pitchFamily="50" charset="-128"/>
              </a:defRPr>
            </a:lvl2pPr>
            <a:lvl3pPr marL="1143000" indent="-228600" algn="ctr" eaLnBrk="0" hangingPunct="0">
              <a:defRPr kumimoji="1" sz="2000">
                <a:solidFill>
                  <a:schemeClr val="tx1"/>
                </a:solidFill>
                <a:latin typeface="Arial" pitchFamily="34" charset="0"/>
                <a:ea typeface="HGP創英角ｺﾞｼｯｸUB" pitchFamily="50" charset="-128"/>
              </a:defRPr>
            </a:lvl3pPr>
            <a:lvl4pPr marL="1600200" indent="-228600" algn="ctr" eaLnBrk="0" hangingPunct="0">
              <a:defRPr kumimoji="1" sz="2000">
                <a:solidFill>
                  <a:schemeClr val="tx1"/>
                </a:solidFill>
                <a:latin typeface="Arial" pitchFamily="34" charset="0"/>
                <a:ea typeface="HGP創英角ｺﾞｼｯｸUB" pitchFamily="50" charset="-128"/>
              </a:defRPr>
            </a:lvl4pPr>
            <a:lvl5pPr marL="2057400" indent="-228600" algn="ctr" eaLnBrk="0" hangingPunct="0">
              <a:defRPr kumimoji="1" sz="2000">
                <a:solidFill>
                  <a:schemeClr val="tx1"/>
                </a:solidFill>
                <a:latin typeface="Arial" pitchFamily="34" charset="0"/>
                <a:ea typeface="HGP創英角ｺﾞｼｯｸUB" pitchFamily="50" charset="-128"/>
              </a:defRPr>
            </a:lvl5pPr>
            <a:lvl6pPr marL="25146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6pPr>
            <a:lvl7pPr marL="29718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7pPr>
            <a:lvl8pPr marL="34290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8pPr>
            <a:lvl9pPr marL="38862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9pPr>
          </a:lstStyle>
          <a:p>
            <a:pPr eaLnBrk="1" hangingPunct="1"/>
            <a:r>
              <a:rPr lang="en-US" altLang="ja-JP" sz="3700" dirty="0">
                <a:solidFill>
                  <a:schemeClr val="accent5"/>
                </a:solidFill>
                <a:latin typeface="+mn-ea"/>
                <a:ea typeface="+mn-ea"/>
              </a:rPr>
              <a:t>Themes for Social Value Creation</a:t>
            </a:r>
            <a:endParaRPr lang="ja-JP" altLang="en-US" sz="3700" dirty="0">
              <a:solidFill>
                <a:schemeClr val="accent5"/>
              </a:solidFill>
              <a:latin typeface="+mn-ea"/>
              <a:ea typeface="+mn-ea"/>
            </a:endParaRPr>
          </a:p>
        </p:txBody>
      </p:sp>
      <p:sp>
        <p:nvSpPr>
          <p:cNvPr id="75" name="角丸四角形 74"/>
          <p:cNvSpPr/>
          <p:nvPr/>
        </p:nvSpPr>
        <p:spPr>
          <a:xfrm>
            <a:off x="586437" y="5072924"/>
            <a:ext cx="3356159" cy="626467"/>
          </a:xfrm>
          <a:prstGeom prst="roundRect">
            <a:avLst/>
          </a:prstGeom>
          <a:solidFill>
            <a:schemeClr val="accent5">
              <a:lumMod val="60000"/>
              <a:lumOff val="40000"/>
            </a:schemeClr>
          </a:solidFill>
          <a:ln/>
          <a:scene3d>
            <a:camera prst="orthographicFront">
              <a:rot lat="0" lon="0" rev="0"/>
            </a:camera>
            <a:lightRig rig="threePt" dir="t">
              <a:rot lat="0" lon="0" rev="1200000"/>
            </a:lightRig>
          </a:scene3d>
          <a:sp3d>
            <a:bevelT w="63500" h="25400"/>
          </a:sp3d>
        </p:spPr>
        <p:style>
          <a:lnRef idx="0">
            <a:schemeClr val="accent5"/>
          </a:lnRef>
          <a:fillRef idx="3">
            <a:schemeClr val="accent5"/>
          </a:fillRef>
          <a:effectRef idx="3">
            <a:schemeClr val="accent5"/>
          </a:effectRef>
          <a:fontRef idx="minor">
            <a:schemeClr val="lt1"/>
          </a:fontRef>
        </p:style>
        <p:txBody>
          <a:bodyPr lIns="121899" tIns="60949" rIns="121899" bIns="60949" rtlCol="0" anchor="ctr"/>
          <a:lstStyle/>
          <a:p>
            <a:pPr algn="ctr"/>
            <a:r>
              <a:rPr lang="en-US" altLang="ja-JP" sz="3700" b="1" dirty="0">
                <a:effectLst>
                  <a:outerShdw blurRad="38100" dist="38100" dir="2700000" algn="tl">
                    <a:srgbClr val="000000">
                      <a:alpha val="43137"/>
                    </a:srgbClr>
                  </a:outerShdw>
                </a:effectLst>
                <a:latin typeface="+mn-ea"/>
              </a:rPr>
              <a:t>Real time</a:t>
            </a:r>
          </a:p>
        </p:txBody>
      </p:sp>
      <p:sp>
        <p:nvSpPr>
          <p:cNvPr id="76" name="角丸四角形 75"/>
          <p:cNvSpPr/>
          <p:nvPr/>
        </p:nvSpPr>
        <p:spPr>
          <a:xfrm>
            <a:off x="4408188" y="5072924"/>
            <a:ext cx="3356159" cy="626467"/>
          </a:xfrm>
          <a:prstGeom prst="roundRect">
            <a:avLst/>
          </a:prstGeom>
          <a:solidFill>
            <a:srgbClr val="00B050"/>
          </a:solidFill>
          <a:ln/>
          <a:scene3d>
            <a:camera prst="orthographicFront">
              <a:rot lat="0" lon="0" rev="0"/>
            </a:camera>
            <a:lightRig rig="threePt" dir="t">
              <a:rot lat="0" lon="0" rev="1200000"/>
            </a:lightRig>
          </a:scene3d>
          <a:sp3d>
            <a:bevelT w="63500" h="25400"/>
          </a:sp3d>
        </p:spPr>
        <p:style>
          <a:lnRef idx="0">
            <a:schemeClr val="accent5"/>
          </a:lnRef>
          <a:fillRef idx="3">
            <a:schemeClr val="accent5"/>
          </a:fillRef>
          <a:effectRef idx="3">
            <a:schemeClr val="accent5"/>
          </a:effectRef>
          <a:fontRef idx="minor">
            <a:schemeClr val="lt1"/>
          </a:fontRef>
        </p:style>
        <p:txBody>
          <a:bodyPr lIns="121899" tIns="60949" rIns="121899" bIns="60949" rtlCol="0" anchor="ctr"/>
          <a:lstStyle/>
          <a:p>
            <a:pPr algn="ctr"/>
            <a:r>
              <a:rPr lang="en-US" altLang="ja-JP" sz="3700" b="1" dirty="0">
                <a:effectLst>
                  <a:outerShdw blurRad="38100" dist="38100" dir="2700000" algn="tl">
                    <a:srgbClr val="000000">
                      <a:alpha val="43137"/>
                    </a:srgbClr>
                  </a:outerShdw>
                </a:effectLst>
                <a:latin typeface="+mn-ea"/>
              </a:rPr>
              <a:t>Dynamic</a:t>
            </a:r>
          </a:p>
        </p:txBody>
      </p:sp>
      <p:sp>
        <p:nvSpPr>
          <p:cNvPr id="77" name="角丸四角形 76"/>
          <p:cNvSpPr/>
          <p:nvPr/>
        </p:nvSpPr>
        <p:spPr>
          <a:xfrm>
            <a:off x="8251798" y="5071085"/>
            <a:ext cx="3356159" cy="626467"/>
          </a:xfrm>
          <a:prstGeom prst="roundRect">
            <a:avLst/>
          </a:prstGeom>
          <a:solidFill>
            <a:schemeClr val="accent2">
              <a:lumMod val="60000"/>
              <a:lumOff val="40000"/>
            </a:schemeClr>
          </a:solidFill>
          <a:ln/>
          <a:scene3d>
            <a:camera prst="orthographicFront">
              <a:rot lat="0" lon="0" rev="0"/>
            </a:camera>
            <a:lightRig rig="threePt" dir="t">
              <a:rot lat="0" lon="0" rev="1200000"/>
            </a:lightRig>
          </a:scene3d>
          <a:sp3d>
            <a:bevelT w="63500" h="25400"/>
          </a:sp3d>
        </p:spPr>
        <p:style>
          <a:lnRef idx="0">
            <a:schemeClr val="accent5"/>
          </a:lnRef>
          <a:fillRef idx="3">
            <a:schemeClr val="accent5"/>
          </a:fillRef>
          <a:effectRef idx="3">
            <a:schemeClr val="accent5"/>
          </a:effectRef>
          <a:fontRef idx="minor">
            <a:schemeClr val="lt1"/>
          </a:fontRef>
        </p:style>
        <p:txBody>
          <a:bodyPr lIns="121899" tIns="60949" rIns="121899" bIns="60949" rtlCol="0" anchor="ctr"/>
          <a:lstStyle/>
          <a:p>
            <a:pPr algn="ctr"/>
            <a:r>
              <a:rPr lang="en-US" altLang="ja-JP" sz="3700" b="1" dirty="0">
                <a:effectLst>
                  <a:outerShdw blurRad="38100" dist="38100" dir="2700000" algn="tl">
                    <a:srgbClr val="000000">
                      <a:alpha val="43137"/>
                    </a:srgbClr>
                  </a:outerShdw>
                </a:effectLst>
                <a:latin typeface="+mn-ea"/>
              </a:rPr>
              <a:t>Remote</a:t>
            </a:r>
          </a:p>
        </p:txBody>
      </p:sp>
      <p:sp>
        <p:nvSpPr>
          <p:cNvPr id="78" name="テキスト ボックス 26"/>
          <p:cNvSpPr txBox="1">
            <a:spLocks noChangeArrowheads="1"/>
          </p:cNvSpPr>
          <p:nvPr/>
        </p:nvSpPr>
        <p:spPr bwMode="auto">
          <a:xfrm>
            <a:off x="1958213" y="4450288"/>
            <a:ext cx="8247729" cy="6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9" tIns="60949" rIns="121899" bIns="60949" anchor="ctr" anchorCtr="0">
            <a:spAutoFit/>
          </a:bodyPr>
          <a:lstStyle>
            <a:lvl1pPr algn="ctr" eaLnBrk="0" hangingPunct="0">
              <a:defRPr kumimoji="1" sz="2000">
                <a:solidFill>
                  <a:schemeClr val="tx1"/>
                </a:solidFill>
                <a:latin typeface="Arial" pitchFamily="34" charset="0"/>
                <a:ea typeface="HGP創英角ｺﾞｼｯｸUB" pitchFamily="50" charset="-128"/>
              </a:defRPr>
            </a:lvl1pPr>
            <a:lvl2pPr marL="742950" indent="-285750" algn="ctr" eaLnBrk="0" hangingPunct="0">
              <a:defRPr kumimoji="1" sz="2000">
                <a:solidFill>
                  <a:schemeClr val="tx1"/>
                </a:solidFill>
                <a:latin typeface="Arial" pitchFamily="34" charset="0"/>
                <a:ea typeface="HGP創英角ｺﾞｼｯｸUB" pitchFamily="50" charset="-128"/>
              </a:defRPr>
            </a:lvl2pPr>
            <a:lvl3pPr marL="1143000" indent="-228600" algn="ctr" eaLnBrk="0" hangingPunct="0">
              <a:defRPr kumimoji="1" sz="2000">
                <a:solidFill>
                  <a:schemeClr val="tx1"/>
                </a:solidFill>
                <a:latin typeface="Arial" pitchFamily="34" charset="0"/>
                <a:ea typeface="HGP創英角ｺﾞｼｯｸUB" pitchFamily="50" charset="-128"/>
              </a:defRPr>
            </a:lvl3pPr>
            <a:lvl4pPr marL="1600200" indent="-228600" algn="ctr" eaLnBrk="0" hangingPunct="0">
              <a:defRPr kumimoji="1" sz="2000">
                <a:solidFill>
                  <a:schemeClr val="tx1"/>
                </a:solidFill>
                <a:latin typeface="Arial" pitchFamily="34" charset="0"/>
                <a:ea typeface="HGP創英角ｺﾞｼｯｸUB" pitchFamily="50" charset="-128"/>
              </a:defRPr>
            </a:lvl4pPr>
            <a:lvl5pPr marL="2057400" indent="-228600" algn="ctr" eaLnBrk="0" hangingPunct="0">
              <a:defRPr kumimoji="1" sz="2000">
                <a:solidFill>
                  <a:schemeClr val="tx1"/>
                </a:solidFill>
                <a:latin typeface="Arial" pitchFamily="34" charset="0"/>
                <a:ea typeface="HGP創英角ｺﾞｼｯｸUB" pitchFamily="50" charset="-128"/>
              </a:defRPr>
            </a:lvl5pPr>
            <a:lvl6pPr marL="25146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6pPr>
            <a:lvl7pPr marL="29718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7pPr>
            <a:lvl8pPr marL="34290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8pPr>
            <a:lvl9pPr marL="3886200" indent="-228600" algn="ctr" eaLnBrk="0" fontAlgn="base" hangingPunct="0">
              <a:spcBef>
                <a:spcPct val="0"/>
              </a:spcBef>
              <a:spcAft>
                <a:spcPct val="0"/>
              </a:spcAft>
              <a:defRPr kumimoji="1" sz="2000">
                <a:solidFill>
                  <a:schemeClr val="tx1"/>
                </a:solidFill>
                <a:latin typeface="Arial" pitchFamily="34" charset="0"/>
                <a:ea typeface="HGP創英角ｺﾞｼｯｸUB" pitchFamily="50" charset="-128"/>
              </a:defRPr>
            </a:lvl9pPr>
          </a:lstStyle>
          <a:p>
            <a:pPr eaLnBrk="1" hangingPunct="1"/>
            <a:r>
              <a:rPr lang="en-US" altLang="ja-JP" sz="3700" dirty="0">
                <a:solidFill>
                  <a:schemeClr val="accent5"/>
                </a:solidFill>
                <a:latin typeface="+mn-ea"/>
                <a:ea typeface="+mn-ea"/>
              </a:rPr>
              <a:t>Source of values generated by ICT</a:t>
            </a:r>
            <a:endParaRPr lang="ja-JP" altLang="en-US" sz="3700" dirty="0">
              <a:solidFill>
                <a:schemeClr val="accent5"/>
              </a:solidFill>
              <a:latin typeface="+mn-ea"/>
              <a:ea typeface="+mn-ea"/>
            </a:endParaRPr>
          </a:p>
        </p:txBody>
      </p:sp>
      <p:sp>
        <p:nvSpPr>
          <p:cNvPr id="79" name="円/楕円 78"/>
          <p:cNvSpPr/>
          <p:nvPr/>
        </p:nvSpPr>
        <p:spPr>
          <a:xfrm>
            <a:off x="3137423" y="5818388"/>
            <a:ext cx="2788835" cy="546568"/>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121899" tIns="60949" rIns="121899" bIns="60949" rtlCol="0" anchor="ctr"/>
          <a:lstStyle/>
          <a:p>
            <a:pPr algn="ctr"/>
            <a:r>
              <a:rPr lang="en-US" altLang="ja-JP" b="1" dirty="0">
                <a:solidFill>
                  <a:srgbClr val="002060"/>
                </a:solidFill>
                <a:latin typeface="+mn-ea"/>
              </a:rPr>
              <a:t>Big Data</a:t>
            </a:r>
            <a:endParaRPr kumimoji="1" lang="ja-JP" altLang="en-US" b="1" dirty="0">
              <a:solidFill>
                <a:srgbClr val="002060"/>
              </a:solidFill>
              <a:latin typeface="+mn-ea"/>
            </a:endParaRPr>
          </a:p>
        </p:txBody>
      </p:sp>
      <p:sp>
        <p:nvSpPr>
          <p:cNvPr id="80" name="円/楕円 79"/>
          <p:cNvSpPr/>
          <p:nvPr/>
        </p:nvSpPr>
        <p:spPr>
          <a:xfrm>
            <a:off x="9141739" y="5807160"/>
            <a:ext cx="2788835" cy="546568"/>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121899" tIns="60949" rIns="121899" bIns="60949" rtlCol="0" anchor="ctr"/>
          <a:lstStyle/>
          <a:p>
            <a:pPr algn="ctr"/>
            <a:r>
              <a:rPr kumimoji="1" lang="en-US" altLang="ja-JP" b="1" dirty="0">
                <a:solidFill>
                  <a:srgbClr val="002060"/>
                </a:solidFill>
                <a:latin typeface="+mn-ea"/>
              </a:rPr>
              <a:t>SDN</a:t>
            </a:r>
            <a:endParaRPr kumimoji="1" lang="ja-JP" altLang="en-US" b="1" dirty="0">
              <a:solidFill>
                <a:srgbClr val="002060"/>
              </a:solidFill>
              <a:latin typeface="+mn-ea"/>
            </a:endParaRPr>
          </a:p>
        </p:txBody>
      </p:sp>
      <p:sp>
        <p:nvSpPr>
          <p:cNvPr id="81" name="円/楕円 80"/>
          <p:cNvSpPr/>
          <p:nvPr/>
        </p:nvSpPr>
        <p:spPr>
          <a:xfrm>
            <a:off x="239289" y="5807160"/>
            <a:ext cx="2788835" cy="546568"/>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121899" tIns="60949" rIns="121899" bIns="60949" rtlCol="0" anchor="ctr"/>
          <a:lstStyle/>
          <a:p>
            <a:pPr algn="ctr"/>
            <a:r>
              <a:rPr kumimoji="1" lang="en-US" altLang="ja-JP" b="1" u="sng" dirty="0">
                <a:solidFill>
                  <a:srgbClr val="002060"/>
                </a:solidFill>
                <a:latin typeface="+mn-ea"/>
              </a:rPr>
              <a:t>Cloud</a:t>
            </a:r>
            <a:endParaRPr kumimoji="1" lang="ja-JP" altLang="en-US" b="1" u="sng" dirty="0">
              <a:solidFill>
                <a:srgbClr val="002060"/>
              </a:solidFill>
              <a:latin typeface="+mn-ea"/>
            </a:endParaRPr>
          </a:p>
        </p:txBody>
      </p:sp>
      <p:sp>
        <p:nvSpPr>
          <p:cNvPr id="82" name="円/楕円 81"/>
          <p:cNvSpPr/>
          <p:nvPr/>
        </p:nvSpPr>
        <p:spPr>
          <a:xfrm>
            <a:off x="6178684" y="5818388"/>
            <a:ext cx="2788835" cy="546568"/>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121899" tIns="60949" rIns="121899" bIns="60949" rtlCol="0" anchor="ctr"/>
          <a:lstStyle/>
          <a:p>
            <a:pPr algn="ctr"/>
            <a:r>
              <a:rPr lang="en-US" altLang="ja-JP" sz="2700" b="1" dirty="0">
                <a:solidFill>
                  <a:srgbClr val="002060"/>
                </a:solidFill>
                <a:latin typeface="+mn-ea"/>
              </a:rPr>
              <a:t>Cyber Security</a:t>
            </a:r>
            <a:endParaRPr kumimoji="1" lang="ja-JP" altLang="en-US" sz="2700" b="1" dirty="0">
              <a:solidFill>
                <a:srgbClr val="002060"/>
              </a:solidFill>
              <a:latin typeface="+mn-ea"/>
            </a:endParaRPr>
          </a:p>
        </p:txBody>
      </p:sp>
    </p:spTree>
    <p:extLst>
      <p:ext uri="{BB962C8B-B14F-4D97-AF65-F5344CB8AC3E}">
        <p14:creationId xmlns:p14="http://schemas.microsoft.com/office/powerpoint/2010/main" val="1734247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Introduction to Tests</a:t>
            </a:r>
            <a:endParaRPr kumimoji="1" lang="ja-JP" altLang="en-US"/>
          </a:p>
        </p:txBody>
      </p:sp>
    </p:spTree>
    <p:extLst>
      <p:ext uri="{BB962C8B-B14F-4D97-AF65-F5344CB8AC3E}">
        <p14:creationId xmlns:p14="http://schemas.microsoft.com/office/powerpoint/2010/main" val="2268348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of test</a:t>
            </a:r>
          </a:p>
        </p:txBody>
      </p:sp>
      <p:sp>
        <p:nvSpPr>
          <p:cNvPr id="3" name="Content Placeholder 2"/>
          <p:cNvSpPr>
            <a:spLocks noGrp="1"/>
          </p:cNvSpPr>
          <p:nvPr>
            <p:ph sz="quarter" idx="10"/>
          </p:nvPr>
        </p:nvSpPr>
        <p:spPr/>
        <p:txBody>
          <a:bodyPr/>
          <a:lstStyle/>
          <a:p>
            <a:r>
              <a:rPr lang="en-US" sz="3200" b="1" dirty="0">
                <a:solidFill>
                  <a:schemeClr val="tx1"/>
                </a:solidFill>
              </a:rPr>
              <a:t>Why NEC tests Scheduled Maintenance?</a:t>
            </a:r>
          </a:p>
          <a:p>
            <a:pPr lvl="1"/>
            <a:r>
              <a:rPr lang="en-US" altLang="ja-JP" sz="2400" dirty="0">
                <a:solidFill>
                  <a:schemeClr val="tx1"/>
                </a:solidFill>
                <a:latin typeface="+mj-ea"/>
              </a:rPr>
              <a:t>Important key point for </a:t>
            </a:r>
            <a:r>
              <a:rPr lang="en-US" sz="2400" dirty="0">
                <a:latin typeface="+mj-ea"/>
              </a:rPr>
              <a:t>highly available and maintainable  </a:t>
            </a:r>
            <a:r>
              <a:rPr lang="en-US" altLang="ja-JP" sz="2400" dirty="0">
                <a:solidFill>
                  <a:schemeClr val="tx1"/>
                </a:solidFill>
                <a:latin typeface="+mj-ea"/>
              </a:rPr>
              <a:t>cloud platform:</a:t>
            </a:r>
          </a:p>
          <a:p>
            <a:endParaRPr lang="en-US" altLang="ja-JP" sz="3200" b="1" dirty="0">
              <a:solidFill>
                <a:schemeClr val="tx1"/>
              </a:solidFill>
              <a:latin typeface="+mj-ea"/>
            </a:endParaRPr>
          </a:p>
          <a:p>
            <a:endParaRPr lang="en-US" altLang="ja-JP" sz="3200" b="1" dirty="0">
              <a:solidFill>
                <a:schemeClr val="tx1"/>
              </a:solidFill>
              <a:latin typeface="+mj-ea"/>
            </a:endParaRPr>
          </a:p>
          <a:p>
            <a:r>
              <a:rPr lang="en-US" sz="3200" dirty="0"/>
              <a:t>Purpose of the test</a:t>
            </a:r>
          </a:p>
          <a:p>
            <a:pPr lvl="1"/>
            <a:endParaRPr lang="en-US" sz="2700" dirty="0"/>
          </a:p>
          <a:p>
            <a:pPr lvl="1"/>
            <a:endParaRPr lang="en-US" sz="2700" dirty="0"/>
          </a:p>
          <a:p>
            <a:endParaRPr lang="en-US" dirty="0">
              <a:solidFill>
                <a:schemeClr val="tx1"/>
              </a:solidFill>
            </a:endParaRPr>
          </a:p>
        </p:txBody>
      </p:sp>
      <p:sp>
        <p:nvSpPr>
          <p:cNvPr id="4" name="Rounded Rectangle 3"/>
          <p:cNvSpPr/>
          <p:nvPr/>
        </p:nvSpPr>
        <p:spPr bwMode="auto">
          <a:xfrm>
            <a:off x="568489" y="1953663"/>
            <a:ext cx="11379745" cy="568036"/>
          </a:xfrm>
          <a:prstGeom prst="roundRect">
            <a:avLst/>
          </a:prstGeom>
          <a:solidFill>
            <a:srgbClr val="FFFF99"/>
          </a:solidFill>
          <a:ln>
            <a:solidFill>
              <a:schemeClr val="accent1"/>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marL="0" lvl="2" algn="ctr" defTabSz="1218936"/>
            <a:r>
              <a:rPr kumimoji="1" lang="en-US" sz="2700" b="1" dirty="0">
                <a:solidFill>
                  <a:srgbClr val="000000"/>
                </a:solidFill>
                <a:effectLst>
                  <a:outerShdw blurRad="38100" dist="38100" dir="2700000" algn="tl">
                    <a:srgbClr val="000000">
                      <a:alpha val="43137"/>
                    </a:srgbClr>
                  </a:outerShdw>
                </a:effectLst>
              </a:rPr>
              <a:t>Hide scheduled maintenance from clients</a:t>
            </a:r>
          </a:p>
        </p:txBody>
      </p:sp>
      <p:sp>
        <p:nvSpPr>
          <p:cNvPr id="7" name="Rounded Rectangle 6"/>
          <p:cNvSpPr/>
          <p:nvPr/>
        </p:nvSpPr>
        <p:spPr bwMode="auto">
          <a:xfrm>
            <a:off x="475052" y="3789803"/>
            <a:ext cx="11058267" cy="1894901"/>
          </a:xfrm>
          <a:prstGeom prst="roundRect">
            <a:avLst/>
          </a:prstGeom>
          <a:solidFill>
            <a:srgbClr val="CCFFCC"/>
          </a:solidFill>
          <a:ln>
            <a:solidFill>
              <a:schemeClr val="accent1"/>
            </a:solidFill>
          </a:ln>
          <a:effectLst/>
        </p:spPr>
        <p:txBody>
          <a:bodyPr rot="0" spcFirstLastPara="0" vertOverflow="overflow" horzOverflow="overflow" vert="horz" wrap="square" lIns="121893" tIns="243787" rIns="121893" bIns="60947" numCol="1" spcCol="0" rtlCol="0" fromWordArt="0" anchor="t" anchorCtr="0" forceAA="0" compatLnSpc="1">
            <a:prstTxWarp prst="textNoShape">
              <a:avLst/>
            </a:prstTxWarp>
            <a:noAutofit/>
          </a:bodyPr>
          <a:lstStyle/>
          <a:p>
            <a:pPr marL="143969" lvl="1" indent="-47990" defTabSz="1218936" eaLnBrk="0" fontAlgn="base" hangingPunct="0">
              <a:spcBef>
                <a:spcPct val="20000"/>
              </a:spcBef>
              <a:spcAft>
                <a:spcPct val="0"/>
              </a:spcAft>
              <a:buClr>
                <a:srgbClr val="002B62"/>
              </a:buClr>
            </a:pPr>
            <a:r>
              <a:rPr kumimoji="1" lang="en-US" altLang="en-US" sz="2700" b="1" kern="0" dirty="0">
                <a:solidFill>
                  <a:srgbClr val="000000"/>
                </a:solidFill>
              </a:rPr>
              <a:t>Confirm hiding scheduled maintenance from clients</a:t>
            </a:r>
          </a:p>
          <a:p>
            <a:pPr marL="143969" lvl="1" indent="-47990" defTabSz="1218936" eaLnBrk="0" fontAlgn="base" hangingPunct="0">
              <a:spcBef>
                <a:spcPct val="20000"/>
              </a:spcBef>
              <a:spcAft>
                <a:spcPct val="0"/>
              </a:spcAft>
              <a:buClr>
                <a:srgbClr val="002B62"/>
              </a:buClr>
            </a:pPr>
            <a:r>
              <a:rPr kumimoji="1" lang="en-US" altLang="en-US" sz="2700" b="1" kern="0" dirty="0">
                <a:solidFill>
                  <a:srgbClr val="000000"/>
                </a:solidFill>
              </a:rPr>
              <a:t>using RAC and FAN and </a:t>
            </a:r>
            <a:r>
              <a:rPr kumimoji="1" lang="en-US" altLang="en-US" sz="2700" b="1" kern="0" dirty="0" err="1">
                <a:solidFill>
                  <a:srgbClr val="000000"/>
                </a:solidFill>
              </a:rPr>
              <a:t>WebLogic</a:t>
            </a:r>
            <a:r>
              <a:rPr kumimoji="1" lang="en-US" altLang="en-US" sz="2700" b="1" kern="0" dirty="0">
                <a:solidFill>
                  <a:srgbClr val="000000"/>
                </a:solidFill>
              </a:rPr>
              <a:t> Active </a:t>
            </a:r>
            <a:r>
              <a:rPr kumimoji="1" lang="en-US" altLang="en-US" sz="2700" b="1" kern="0" dirty="0" err="1">
                <a:solidFill>
                  <a:srgbClr val="000000"/>
                </a:solidFill>
              </a:rPr>
              <a:t>GridLink</a:t>
            </a:r>
            <a:r>
              <a:rPr kumimoji="1" lang="en-US" altLang="en-US" sz="2700" b="1" kern="0" dirty="0">
                <a:solidFill>
                  <a:srgbClr val="000000"/>
                </a:solidFill>
              </a:rPr>
              <a:t> </a:t>
            </a:r>
          </a:p>
        </p:txBody>
      </p:sp>
      <p:sp>
        <p:nvSpPr>
          <p:cNvPr id="6" name="TextBox 5"/>
          <p:cNvSpPr txBox="1"/>
          <p:nvPr/>
        </p:nvSpPr>
        <p:spPr>
          <a:xfrm>
            <a:off x="719581" y="4987542"/>
            <a:ext cx="9824486" cy="907915"/>
          </a:xfrm>
          <a:prstGeom prst="rect">
            <a:avLst/>
          </a:prstGeom>
          <a:noFill/>
        </p:spPr>
        <p:txBody>
          <a:bodyPr wrap="square" lIns="121893" tIns="60947" rIns="121893" bIns="60947" rtlCol="0">
            <a:spAutoFit/>
          </a:bodyPr>
          <a:lstStyle/>
          <a:p>
            <a:pPr marL="0" lvl="1" defTabSz="1218936"/>
            <a:r>
              <a:rPr kumimoji="1" lang="en-US" altLang="en-US" sz="2700" b="1" kern="0" dirty="0">
                <a:solidFill>
                  <a:srgbClr val="000000"/>
                </a:solidFill>
              </a:rPr>
              <a:t>with </a:t>
            </a:r>
            <a:r>
              <a:rPr kumimoji="1" lang="en-US" altLang="en-US" sz="2700" b="1" u="sng" kern="0" dirty="0">
                <a:solidFill>
                  <a:srgbClr val="000000"/>
                </a:solidFill>
                <a:effectLst>
                  <a:outerShdw blurRad="38100" dist="38100" dir="2700000" algn="tl">
                    <a:srgbClr val="000000">
                      <a:alpha val="43137"/>
                    </a:srgbClr>
                  </a:outerShdw>
                </a:effectLst>
              </a:rPr>
              <a:t>Oracle Multitenant</a:t>
            </a:r>
          </a:p>
          <a:p>
            <a:pPr defTabSz="1218936"/>
            <a:endParaRPr kumimoji="1" lang="en-US" sz="24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icture 298"/>
          <p:cNvPicPr>
            <a:picLocks noChangeAspect="1" noChangeArrowheads="1"/>
          </p:cNvPicPr>
          <p:nvPr/>
        </p:nvPicPr>
        <p:blipFill>
          <a:blip r:embed="rId2" cstate="print"/>
          <a:srcRect/>
          <a:stretch>
            <a:fillRect/>
          </a:stretch>
        </p:blipFill>
        <p:spPr bwMode="auto">
          <a:xfrm>
            <a:off x="3279757" y="5786738"/>
            <a:ext cx="3769076" cy="566521"/>
          </a:xfrm>
          <a:prstGeom prst="rect">
            <a:avLst/>
          </a:prstGeom>
          <a:noFill/>
          <a:ln w="9525">
            <a:noFill/>
            <a:miter lim="800000"/>
            <a:headEnd/>
            <a:tailEnd/>
          </a:ln>
        </p:spPr>
      </p:pic>
      <p:pic>
        <p:nvPicPr>
          <p:cNvPr id="100" name="Picture 298"/>
          <p:cNvPicPr>
            <a:picLocks noChangeAspect="1" noChangeArrowheads="1"/>
          </p:cNvPicPr>
          <p:nvPr/>
        </p:nvPicPr>
        <p:blipFill>
          <a:blip r:embed="rId2" cstate="print"/>
          <a:srcRect/>
          <a:stretch>
            <a:fillRect/>
          </a:stretch>
        </p:blipFill>
        <p:spPr bwMode="auto">
          <a:xfrm>
            <a:off x="3370226" y="5267956"/>
            <a:ext cx="751880" cy="579013"/>
          </a:xfrm>
          <a:prstGeom prst="rect">
            <a:avLst/>
          </a:prstGeom>
          <a:noFill/>
          <a:ln w="9525">
            <a:noFill/>
            <a:miter lim="800000"/>
            <a:headEnd/>
            <a:tailEnd/>
          </a:ln>
        </p:spPr>
      </p:pic>
      <p:pic>
        <p:nvPicPr>
          <p:cNvPr id="101" name="Picture 298"/>
          <p:cNvPicPr>
            <a:picLocks noChangeAspect="1" noChangeArrowheads="1"/>
          </p:cNvPicPr>
          <p:nvPr/>
        </p:nvPicPr>
        <p:blipFill>
          <a:blip r:embed="rId2" cstate="print"/>
          <a:srcRect/>
          <a:stretch>
            <a:fillRect/>
          </a:stretch>
        </p:blipFill>
        <p:spPr bwMode="auto">
          <a:xfrm>
            <a:off x="4208449" y="5282460"/>
            <a:ext cx="751880" cy="579013"/>
          </a:xfrm>
          <a:prstGeom prst="rect">
            <a:avLst/>
          </a:prstGeom>
          <a:noFill/>
          <a:ln w="9525">
            <a:noFill/>
            <a:miter lim="800000"/>
            <a:headEnd/>
            <a:tailEnd/>
          </a:ln>
        </p:spPr>
      </p:pic>
      <p:pic>
        <p:nvPicPr>
          <p:cNvPr id="102" name="Picture 298"/>
          <p:cNvPicPr>
            <a:picLocks noChangeAspect="1" noChangeArrowheads="1"/>
          </p:cNvPicPr>
          <p:nvPr/>
        </p:nvPicPr>
        <p:blipFill>
          <a:blip r:embed="rId2" cstate="print"/>
          <a:srcRect/>
          <a:stretch>
            <a:fillRect/>
          </a:stretch>
        </p:blipFill>
        <p:spPr bwMode="auto">
          <a:xfrm>
            <a:off x="4992031" y="5282460"/>
            <a:ext cx="751880" cy="579013"/>
          </a:xfrm>
          <a:prstGeom prst="rect">
            <a:avLst/>
          </a:prstGeom>
          <a:noFill/>
          <a:ln w="9525">
            <a:noFill/>
            <a:miter lim="800000"/>
            <a:headEnd/>
            <a:tailEnd/>
          </a:ln>
        </p:spPr>
      </p:pic>
      <p:pic>
        <p:nvPicPr>
          <p:cNvPr id="103" name="Picture 298"/>
          <p:cNvPicPr>
            <a:picLocks noChangeAspect="1" noChangeArrowheads="1"/>
          </p:cNvPicPr>
          <p:nvPr/>
        </p:nvPicPr>
        <p:blipFill>
          <a:blip r:embed="rId2" cstate="print"/>
          <a:srcRect/>
          <a:stretch>
            <a:fillRect/>
          </a:stretch>
        </p:blipFill>
        <p:spPr bwMode="auto">
          <a:xfrm>
            <a:off x="6254473" y="5282471"/>
            <a:ext cx="751880" cy="579013"/>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a:t>Test Environment</a:t>
            </a:r>
          </a:p>
        </p:txBody>
      </p:sp>
      <p:sp>
        <p:nvSpPr>
          <p:cNvPr id="389" name="Rectangle 388"/>
          <p:cNvSpPr/>
          <p:nvPr/>
        </p:nvSpPr>
        <p:spPr>
          <a:xfrm>
            <a:off x="1842800" y="2468139"/>
            <a:ext cx="7092760" cy="1706880"/>
          </a:xfrm>
          <a:prstGeom prst="rect">
            <a:avLst/>
          </a:prstGeom>
          <a:solidFill>
            <a:schemeClr val="accent6">
              <a:lumMod val="50000"/>
              <a:lumOff val="50000"/>
            </a:schemeClr>
          </a:solidFill>
          <a:ln>
            <a:noFill/>
            <a:prstDash val="sysDash"/>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t" anchorCtr="1"/>
          <a:lstStyle/>
          <a:p>
            <a:pPr algn="ctr" defTabSz="1218987">
              <a:defRPr/>
            </a:pPr>
            <a:endParaRPr lang="en-US" sz="2000" b="1" kern="0" dirty="0">
              <a:solidFill>
                <a:srgbClr val="000000"/>
              </a:solidFill>
              <a:latin typeface="Calibri"/>
              <a:cs typeface="Arial" pitchFamily="34" charset="0"/>
            </a:endParaRPr>
          </a:p>
        </p:txBody>
      </p:sp>
      <p:sp>
        <p:nvSpPr>
          <p:cNvPr id="390" name="Rounded Rectangle 389"/>
          <p:cNvSpPr/>
          <p:nvPr/>
        </p:nvSpPr>
        <p:spPr>
          <a:xfrm>
            <a:off x="1915356" y="2984677"/>
            <a:ext cx="1340771" cy="1097280"/>
          </a:xfrm>
          <a:prstGeom prst="roundRect">
            <a:avLst>
              <a:gd name="adj" fmla="val 10194"/>
            </a:avLst>
          </a:prstGeom>
          <a:solidFill>
            <a:srgbClr val="7F7F7F"/>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t"/>
          <a:lstStyle/>
          <a:p>
            <a:pPr algn="ctr" defTabSz="1218987">
              <a:defRPr/>
            </a:pPr>
            <a:r>
              <a:rPr lang="en-US" sz="1500" b="1" kern="0" dirty="0" err="1">
                <a:solidFill>
                  <a:prstClr val="white"/>
                </a:solidFill>
                <a:effectLst>
                  <a:outerShdw blurRad="38100" dist="38100" dir="2700000" algn="tl">
                    <a:srgbClr val="000000">
                      <a:alpha val="43137"/>
                    </a:srgbClr>
                  </a:outerShdw>
                </a:effectLst>
                <a:latin typeface="Calibri"/>
              </a:rPr>
              <a:t>GridLink</a:t>
            </a:r>
            <a:r>
              <a:rPr lang="en-US" sz="1500" b="1" kern="0" dirty="0">
                <a:solidFill>
                  <a:prstClr val="white"/>
                </a:solidFill>
                <a:effectLst>
                  <a:outerShdw blurRad="38100" dist="38100" dir="2700000" algn="tl">
                    <a:srgbClr val="000000">
                      <a:alpha val="43137"/>
                    </a:srgbClr>
                  </a:outerShdw>
                </a:effectLst>
                <a:latin typeface="Calibri"/>
              </a:rPr>
              <a:t> DS1</a:t>
            </a:r>
          </a:p>
        </p:txBody>
      </p:sp>
      <p:sp>
        <p:nvSpPr>
          <p:cNvPr id="391" name="Rectangle 390"/>
          <p:cNvSpPr/>
          <p:nvPr/>
        </p:nvSpPr>
        <p:spPr>
          <a:xfrm>
            <a:off x="1689323" y="2511684"/>
            <a:ext cx="2400038" cy="415476"/>
          </a:xfrm>
          <a:prstGeom prst="rect">
            <a:avLst/>
          </a:prstGeom>
        </p:spPr>
        <p:txBody>
          <a:bodyPr wrap="none" lIns="121899" tIns="60949" rIns="121899" bIns="60949">
            <a:spAutoFit/>
          </a:bodyPr>
          <a:lstStyle/>
          <a:p>
            <a:pPr algn="ctr"/>
            <a:r>
              <a:rPr lang="en-US" b="1" dirty="0" err="1">
                <a:solidFill>
                  <a:srgbClr val="000000"/>
                </a:solidFill>
                <a:cs typeface="Arial" pitchFamily="34" charset="0"/>
              </a:rPr>
              <a:t>WebLogic</a:t>
            </a:r>
            <a:r>
              <a:rPr lang="en-US" b="1" dirty="0">
                <a:solidFill>
                  <a:srgbClr val="000000"/>
                </a:solidFill>
                <a:cs typeface="Arial" pitchFamily="34" charset="0"/>
              </a:rPr>
              <a:t> Server</a:t>
            </a:r>
          </a:p>
        </p:txBody>
      </p:sp>
      <p:sp>
        <p:nvSpPr>
          <p:cNvPr id="396" name="Rounded Rectangle 395"/>
          <p:cNvSpPr/>
          <p:nvPr/>
        </p:nvSpPr>
        <p:spPr>
          <a:xfrm>
            <a:off x="2130329" y="3435129"/>
            <a:ext cx="928667" cy="564444"/>
          </a:xfrm>
          <a:prstGeom prst="roundRect">
            <a:avLst/>
          </a:prstGeom>
          <a:solidFill>
            <a:srgbClr val="7F7F7F"/>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404" name="Oval 403"/>
          <p:cNvSpPr>
            <a:spLocks noChangeAspect="1"/>
          </p:cNvSpPr>
          <p:nvPr/>
        </p:nvSpPr>
        <p:spPr>
          <a:xfrm flipV="1">
            <a:off x="2230840" y="3548023"/>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405" name="Oval 404"/>
          <p:cNvSpPr>
            <a:spLocks noChangeAspect="1"/>
          </p:cNvSpPr>
          <p:nvPr/>
        </p:nvSpPr>
        <p:spPr>
          <a:xfrm flipV="1">
            <a:off x="2440863" y="3548023"/>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406" name="Oval 405"/>
          <p:cNvSpPr>
            <a:spLocks noChangeAspect="1"/>
          </p:cNvSpPr>
          <p:nvPr/>
        </p:nvSpPr>
        <p:spPr>
          <a:xfrm flipV="1">
            <a:off x="2650885" y="3548023"/>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407" name="Oval 406"/>
          <p:cNvSpPr>
            <a:spLocks noChangeAspect="1"/>
          </p:cNvSpPr>
          <p:nvPr/>
        </p:nvSpPr>
        <p:spPr>
          <a:xfrm flipV="1">
            <a:off x="2440863" y="3773802"/>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408" name="Oval 407"/>
          <p:cNvSpPr>
            <a:spLocks noChangeAspect="1"/>
          </p:cNvSpPr>
          <p:nvPr/>
        </p:nvSpPr>
        <p:spPr>
          <a:xfrm flipV="1">
            <a:off x="2650885" y="3773802"/>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409" name="Oval 408"/>
          <p:cNvSpPr>
            <a:spLocks noChangeAspect="1"/>
          </p:cNvSpPr>
          <p:nvPr/>
        </p:nvSpPr>
        <p:spPr>
          <a:xfrm flipV="1">
            <a:off x="2843407" y="3548023"/>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cxnSp>
        <p:nvCxnSpPr>
          <p:cNvPr id="412" name="Straight Arrow Connector 33"/>
          <p:cNvCxnSpPr>
            <a:cxnSpLocks noChangeShapeType="1"/>
            <a:stCxn id="147" idx="0"/>
            <a:endCxn id="407" idx="1"/>
          </p:cNvCxnSpPr>
          <p:nvPr/>
        </p:nvCxnSpPr>
        <p:spPr bwMode="auto">
          <a:xfrm flipH="1" flipV="1">
            <a:off x="2460327" y="3920154"/>
            <a:ext cx="2093372" cy="569076"/>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sp>
        <p:nvSpPr>
          <p:cNvPr id="421" name="TextBox 420"/>
          <p:cNvSpPr txBox="1"/>
          <p:nvPr/>
        </p:nvSpPr>
        <p:spPr>
          <a:xfrm>
            <a:off x="239287" y="812784"/>
            <a:ext cx="11395501" cy="1292639"/>
          </a:xfrm>
          <a:prstGeom prst="rect">
            <a:avLst/>
          </a:prstGeom>
          <a:noFill/>
        </p:spPr>
        <p:txBody>
          <a:bodyPr wrap="square" lIns="121899" tIns="60949" rIns="121899" bIns="60949" rtlCol="0">
            <a:spAutoFit/>
          </a:bodyPr>
          <a:lstStyle/>
          <a:p>
            <a:pPr>
              <a:buFont typeface="Wingdings" pitchFamily="2" charset="2"/>
              <a:buChar char="§"/>
            </a:pPr>
            <a:r>
              <a:rPr lang="en-US" b="1" dirty="0"/>
              <a:t>Oracle DB 12.1.0.2 RAC (Services + FAN + Application Continuity)</a:t>
            </a:r>
          </a:p>
          <a:p>
            <a:pPr>
              <a:buFont typeface="Wingdings" pitchFamily="2" charset="2"/>
              <a:buChar char="§"/>
            </a:pPr>
            <a:r>
              <a:rPr lang="en-US" b="1" dirty="0"/>
              <a:t>Oracle Multitenant (252 PDBs in one CDB)</a:t>
            </a:r>
          </a:p>
          <a:p>
            <a:pPr>
              <a:buFont typeface="Wingdings" pitchFamily="2" charset="2"/>
              <a:buChar char="§"/>
            </a:pPr>
            <a:r>
              <a:rPr lang="en-US" b="1" dirty="0"/>
              <a:t>Oracle </a:t>
            </a:r>
            <a:r>
              <a:rPr lang="en-US" b="1" dirty="0" err="1"/>
              <a:t>WebLogic</a:t>
            </a:r>
            <a:r>
              <a:rPr lang="en-US" b="1" dirty="0"/>
              <a:t>  Server 12.1.3 + Active </a:t>
            </a:r>
            <a:r>
              <a:rPr lang="en-US" b="1" dirty="0" err="1"/>
              <a:t>GridLink</a:t>
            </a:r>
            <a:r>
              <a:rPr lang="en-US" b="1" dirty="0"/>
              <a:t>    </a:t>
            </a:r>
          </a:p>
          <a:p>
            <a:pPr>
              <a:buFont typeface="Wingdings" pitchFamily="2" charset="2"/>
              <a:buChar char="§"/>
            </a:pPr>
            <a:r>
              <a:rPr lang="en-US" b="1" dirty="0"/>
              <a:t>Oracle Data Guard </a:t>
            </a:r>
          </a:p>
        </p:txBody>
      </p:sp>
      <p:sp>
        <p:nvSpPr>
          <p:cNvPr id="77" name="TextBox 76"/>
          <p:cNvSpPr txBox="1"/>
          <p:nvPr/>
        </p:nvSpPr>
        <p:spPr>
          <a:xfrm>
            <a:off x="3370225" y="5242251"/>
            <a:ext cx="864206" cy="369332"/>
          </a:xfrm>
          <a:prstGeom prst="rect">
            <a:avLst/>
          </a:prstGeom>
          <a:noFill/>
        </p:spPr>
        <p:txBody>
          <a:bodyPr wrap="square" lIns="121899" tIns="60949" rIns="121899" bIns="60949" rtlCol="0">
            <a:spAutoFit/>
          </a:bodyPr>
          <a:lstStyle/>
          <a:p>
            <a:r>
              <a:rPr lang="en-US" sz="1600" b="1" dirty="0">
                <a:solidFill>
                  <a:schemeClr val="bg1"/>
                </a:solidFill>
              </a:rPr>
              <a:t>PDB1</a:t>
            </a:r>
          </a:p>
        </p:txBody>
      </p:sp>
      <p:sp>
        <p:nvSpPr>
          <p:cNvPr id="80" name="TextBox 79"/>
          <p:cNvSpPr txBox="1"/>
          <p:nvPr/>
        </p:nvSpPr>
        <p:spPr>
          <a:xfrm>
            <a:off x="4182830" y="5242246"/>
            <a:ext cx="864206" cy="369332"/>
          </a:xfrm>
          <a:prstGeom prst="rect">
            <a:avLst/>
          </a:prstGeom>
          <a:noFill/>
        </p:spPr>
        <p:txBody>
          <a:bodyPr wrap="square" lIns="121899" tIns="60949" rIns="121899" bIns="60949" rtlCol="0">
            <a:spAutoFit/>
          </a:bodyPr>
          <a:lstStyle/>
          <a:p>
            <a:r>
              <a:rPr lang="en-US" sz="1600" b="1" dirty="0">
                <a:solidFill>
                  <a:schemeClr val="bg1"/>
                </a:solidFill>
              </a:rPr>
              <a:t>PDB2</a:t>
            </a:r>
          </a:p>
        </p:txBody>
      </p:sp>
      <p:sp>
        <p:nvSpPr>
          <p:cNvPr id="82" name="TextBox 81"/>
          <p:cNvSpPr txBox="1"/>
          <p:nvPr/>
        </p:nvSpPr>
        <p:spPr>
          <a:xfrm>
            <a:off x="4980923" y="5256755"/>
            <a:ext cx="864206" cy="369332"/>
          </a:xfrm>
          <a:prstGeom prst="rect">
            <a:avLst/>
          </a:prstGeom>
          <a:noFill/>
        </p:spPr>
        <p:txBody>
          <a:bodyPr wrap="square" lIns="121899" tIns="60949" rIns="121899" bIns="60949" rtlCol="0">
            <a:spAutoFit/>
          </a:bodyPr>
          <a:lstStyle/>
          <a:p>
            <a:r>
              <a:rPr lang="en-US" sz="1600" b="1" dirty="0">
                <a:solidFill>
                  <a:schemeClr val="bg1"/>
                </a:solidFill>
              </a:rPr>
              <a:t>PDB3</a:t>
            </a:r>
          </a:p>
        </p:txBody>
      </p:sp>
      <p:sp>
        <p:nvSpPr>
          <p:cNvPr id="84" name="TextBox 83"/>
          <p:cNvSpPr txBox="1"/>
          <p:nvPr/>
        </p:nvSpPr>
        <p:spPr>
          <a:xfrm>
            <a:off x="6206333" y="5296964"/>
            <a:ext cx="1386575" cy="307776"/>
          </a:xfrm>
          <a:prstGeom prst="rect">
            <a:avLst/>
          </a:prstGeom>
          <a:noFill/>
        </p:spPr>
        <p:txBody>
          <a:bodyPr wrap="square" lIns="121899" tIns="60949" rIns="121899" bIns="60949" rtlCol="0">
            <a:spAutoFit/>
          </a:bodyPr>
          <a:lstStyle/>
          <a:p>
            <a:r>
              <a:rPr lang="en-US" sz="1200" b="1" dirty="0">
                <a:solidFill>
                  <a:schemeClr val="bg1"/>
                </a:solidFill>
              </a:rPr>
              <a:t>PDB252</a:t>
            </a:r>
          </a:p>
        </p:txBody>
      </p:sp>
      <p:sp>
        <p:nvSpPr>
          <p:cNvPr id="85" name="TextBox 84"/>
          <p:cNvSpPr txBox="1"/>
          <p:nvPr/>
        </p:nvSpPr>
        <p:spPr>
          <a:xfrm>
            <a:off x="5760330" y="5387377"/>
            <a:ext cx="493518" cy="369332"/>
          </a:xfrm>
          <a:prstGeom prst="rect">
            <a:avLst/>
          </a:prstGeom>
          <a:noFill/>
        </p:spPr>
        <p:txBody>
          <a:bodyPr wrap="square" lIns="121899" tIns="60949" rIns="121899" bIns="60949" rtlCol="0">
            <a:spAutoFit/>
          </a:bodyPr>
          <a:lstStyle/>
          <a:p>
            <a:r>
              <a:rPr lang="en-US" sz="1600" b="1" dirty="0"/>
              <a:t>…</a:t>
            </a:r>
          </a:p>
        </p:txBody>
      </p:sp>
      <p:sp>
        <p:nvSpPr>
          <p:cNvPr id="86" name="TextBox 85"/>
          <p:cNvSpPr txBox="1"/>
          <p:nvPr/>
        </p:nvSpPr>
        <p:spPr>
          <a:xfrm>
            <a:off x="4569903" y="5972745"/>
            <a:ext cx="1594877" cy="369332"/>
          </a:xfrm>
          <a:prstGeom prst="rect">
            <a:avLst/>
          </a:prstGeom>
          <a:noFill/>
        </p:spPr>
        <p:txBody>
          <a:bodyPr wrap="square" lIns="121899" tIns="60949" rIns="121899" bIns="60949" rtlCol="0">
            <a:spAutoFit/>
          </a:bodyPr>
          <a:lstStyle/>
          <a:p>
            <a:pPr algn="ctr"/>
            <a:r>
              <a:rPr lang="en-US" sz="1600" b="1" dirty="0">
                <a:solidFill>
                  <a:schemeClr val="bg1"/>
                </a:solidFill>
              </a:rPr>
              <a:t>CDB</a:t>
            </a:r>
          </a:p>
        </p:txBody>
      </p:sp>
      <p:sp>
        <p:nvSpPr>
          <p:cNvPr id="108" name="Rounded Rectangle 107"/>
          <p:cNvSpPr/>
          <p:nvPr/>
        </p:nvSpPr>
        <p:spPr>
          <a:xfrm>
            <a:off x="3351928" y="2984672"/>
            <a:ext cx="1340771" cy="1097280"/>
          </a:xfrm>
          <a:prstGeom prst="roundRect">
            <a:avLst>
              <a:gd name="adj" fmla="val 10194"/>
            </a:avLst>
          </a:prstGeom>
          <a:solidFill>
            <a:srgbClr val="7F7F7F"/>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t"/>
          <a:lstStyle/>
          <a:p>
            <a:pPr algn="ctr" defTabSz="1218987">
              <a:defRPr/>
            </a:pPr>
            <a:r>
              <a:rPr lang="en-US" sz="1500" b="1" kern="0" dirty="0" err="1">
                <a:solidFill>
                  <a:prstClr val="white"/>
                </a:solidFill>
                <a:effectLst>
                  <a:outerShdw blurRad="38100" dist="38100" dir="2700000" algn="tl">
                    <a:srgbClr val="000000">
                      <a:alpha val="43137"/>
                    </a:srgbClr>
                  </a:outerShdw>
                </a:effectLst>
                <a:latin typeface="Calibri"/>
              </a:rPr>
              <a:t>GridLink</a:t>
            </a:r>
            <a:r>
              <a:rPr lang="en-US" sz="1500" b="1" kern="0" dirty="0">
                <a:solidFill>
                  <a:prstClr val="white"/>
                </a:solidFill>
                <a:effectLst>
                  <a:outerShdw blurRad="38100" dist="38100" dir="2700000" algn="tl">
                    <a:srgbClr val="000000">
                      <a:alpha val="43137"/>
                    </a:srgbClr>
                  </a:outerShdw>
                </a:effectLst>
                <a:latin typeface="Calibri"/>
              </a:rPr>
              <a:t> DS2</a:t>
            </a:r>
          </a:p>
        </p:txBody>
      </p:sp>
      <p:sp>
        <p:nvSpPr>
          <p:cNvPr id="109" name="Rounded Rectangle 108"/>
          <p:cNvSpPr/>
          <p:nvPr/>
        </p:nvSpPr>
        <p:spPr>
          <a:xfrm>
            <a:off x="3566902" y="3435123"/>
            <a:ext cx="928667" cy="564444"/>
          </a:xfrm>
          <a:prstGeom prst="roundRect">
            <a:avLst/>
          </a:prstGeom>
          <a:solidFill>
            <a:srgbClr val="7F7F7F"/>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10" name="Oval 109"/>
          <p:cNvSpPr>
            <a:spLocks noChangeAspect="1"/>
          </p:cNvSpPr>
          <p:nvPr/>
        </p:nvSpPr>
        <p:spPr>
          <a:xfrm flipV="1">
            <a:off x="3658661" y="3773796"/>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a:defRPr/>
            </a:pPr>
            <a:endParaRPr kumimoji="0" lang="en-US" kern="0">
              <a:solidFill>
                <a:srgbClr val="FFFFFF"/>
              </a:solidFill>
              <a:latin typeface="Calibri"/>
            </a:endParaRPr>
          </a:p>
        </p:txBody>
      </p:sp>
      <p:sp>
        <p:nvSpPr>
          <p:cNvPr id="111" name="Oval 110"/>
          <p:cNvSpPr>
            <a:spLocks noChangeAspect="1"/>
          </p:cNvSpPr>
          <p:nvPr/>
        </p:nvSpPr>
        <p:spPr>
          <a:xfrm flipV="1">
            <a:off x="3667413" y="3548018"/>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12" name="Oval 111"/>
          <p:cNvSpPr>
            <a:spLocks noChangeAspect="1"/>
          </p:cNvSpPr>
          <p:nvPr/>
        </p:nvSpPr>
        <p:spPr>
          <a:xfrm flipV="1">
            <a:off x="3877435" y="3548018"/>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13" name="Oval 112"/>
          <p:cNvSpPr>
            <a:spLocks noChangeAspect="1"/>
          </p:cNvSpPr>
          <p:nvPr/>
        </p:nvSpPr>
        <p:spPr>
          <a:xfrm flipV="1">
            <a:off x="4087458" y="3548018"/>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14" name="Oval 113"/>
          <p:cNvSpPr>
            <a:spLocks noChangeAspect="1"/>
          </p:cNvSpPr>
          <p:nvPr/>
        </p:nvSpPr>
        <p:spPr>
          <a:xfrm flipV="1">
            <a:off x="3877435" y="3773796"/>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15" name="Oval 114"/>
          <p:cNvSpPr>
            <a:spLocks noChangeAspect="1"/>
          </p:cNvSpPr>
          <p:nvPr/>
        </p:nvSpPr>
        <p:spPr>
          <a:xfrm flipV="1">
            <a:off x="4087458" y="3773796"/>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16" name="Oval 115"/>
          <p:cNvSpPr>
            <a:spLocks noChangeAspect="1"/>
          </p:cNvSpPr>
          <p:nvPr/>
        </p:nvSpPr>
        <p:spPr>
          <a:xfrm flipV="1">
            <a:off x="4279980" y="3548018"/>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17" name="Oval 116"/>
          <p:cNvSpPr>
            <a:spLocks noChangeAspect="1"/>
          </p:cNvSpPr>
          <p:nvPr/>
        </p:nvSpPr>
        <p:spPr>
          <a:xfrm flipV="1">
            <a:off x="4279980" y="3773796"/>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a:defRPr/>
            </a:pPr>
            <a:endParaRPr kumimoji="0" lang="en-US" kern="0" dirty="0">
              <a:solidFill>
                <a:srgbClr val="FFFFFF"/>
              </a:solidFill>
              <a:latin typeface="Calibri"/>
            </a:endParaRPr>
          </a:p>
        </p:txBody>
      </p:sp>
      <p:sp>
        <p:nvSpPr>
          <p:cNvPr id="118" name="Rounded Rectangle 117"/>
          <p:cNvSpPr/>
          <p:nvPr/>
        </p:nvSpPr>
        <p:spPr>
          <a:xfrm>
            <a:off x="4788501" y="2984667"/>
            <a:ext cx="1340771" cy="1097280"/>
          </a:xfrm>
          <a:prstGeom prst="roundRect">
            <a:avLst>
              <a:gd name="adj" fmla="val 10194"/>
            </a:avLst>
          </a:prstGeom>
          <a:solidFill>
            <a:srgbClr val="7F7F7F"/>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t"/>
          <a:lstStyle/>
          <a:p>
            <a:pPr algn="ctr" defTabSz="1218987">
              <a:defRPr/>
            </a:pPr>
            <a:r>
              <a:rPr lang="en-US" sz="1500" b="1" kern="0" dirty="0" err="1">
                <a:solidFill>
                  <a:prstClr val="white"/>
                </a:solidFill>
                <a:effectLst>
                  <a:outerShdw blurRad="38100" dist="38100" dir="2700000" algn="tl">
                    <a:srgbClr val="000000">
                      <a:alpha val="43137"/>
                    </a:srgbClr>
                  </a:outerShdw>
                </a:effectLst>
                <a:latin typeface="Calibri"/>
              </a:rPr>
              <a:t>GridLink</a:t>
            </a:r>
            <a:r>
              <a:rPr lang="en-US" sz="1500" b="1" kern="0" dirty="0">
                <a:solidFill>
                  <a:prstClr val="white"/>
                </a:solidFill>
                <a:effectLst>
                  <a:outerShdw blurRad="38100" dist="38100" dir="2700000" algn="tl">
                    <a:srgbClr val="000000">
                      <a:alpha val="43137"/>
                    </a:srgbClr>
                  </a:outerShdw>
                </a:effectLst>
                <a:latin typeface="Calibri"/>
              </a:rPr>
              <a:t> DS3 </a:t>
            </a:r>
          </a:p>
        </p:txBody>
      </p:sp>
      <p:sp>
        <p:nvSpPr>
          <p:cNvPr id="119" name="Rounded Rectangle 118"/>
          <p:cNvSpPr/>
          <p:nvPr/>
        </p:nvSpPr>
        <p:spPr>
          <a:xfrm>
            <a:off x="5003474" y="3435118"/>
            <a:ext cx="928667" cy="564444"/>
          </a:xfrm>
          <a:prstGeom prst="roundRect">
            <a:avLst/>
          </a:prstGeom>
          <a:solidFill>
            <a:srgbClr val="7F7F7F"/>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20" name="Oval 119"/>
          <p:cNvSpPr>
            <a:spLocks noChangeAspect="1"/>
          </p:cNvSpPr>
          <p:nvPr/>
        </p:nvSpPr>
        <p:spPr>
          <a:xfrm flipV="1">
            <a:off x="5095234" y="3773791"/>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a:defRPr/>
            </a:pPr>
            <a:endParaRPr kumimoji="0" lang="en-US" kern="0">
              <a:solidFill>
                <a:srgbClr val="FFFFFF"/>
              </a:solidFill>
              <a:latin typeface="Calibri"/>
            </a:endParaRPr>
          </a:p>
        </p:txBody>
      </p:sp>
      <p:sp>
        <p:nvSpPr>
          <p:cNvPr id="121" name="Oval 120"/>
          <p:cNvSpPr>
            <a:spLocks noChangeAspect="1"/>
          </p:cNvSpPr>
          <p:nvPr/>
        </p:nvSpPr>
        <p:spPr>
          <a:xfrm flipV="1">
            <a:off x="5103985" y="3548013"/>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22" name="Oval 121"/>
          <p:cNvSpPr>
            <a:spLocks noChangeAspect="1"/>
          </p:cNvSpPr>
          <p:nvPr/>
        </p:nvSpPr>
        <p:spPr>
          <a:xfrm flipV="1">
            <a:off x="5314008" y="3548013"/>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23" name="Oval 122"/>
          <p:cNvSpPr>
            <a:spLocks noChangeAspect="1"/>
          </p:cNvSpPr>
          <p:nvPr/>
        </p:nvSpPr>
        <p:spPr>
          <a:xfrm flipV="1">
            <a:off x="5524030" y="3548013"/>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24" name="Oval 123"/>
          <p:cNvSpPr>
            <a:spLocks noChangeAspect="1"/>
          </p:cNvSpPr>
          <p:nvPr/>
        </p:nvSpPr>
        <p:spPr>
          <a:xfrm flipV="1">
            <a:off x="5314008" y="3773791"/>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25" name="Oval 124"/>
          <p:cNvSpPr>
            <a:spLocks noChangeAspect="1"/>
          </p:cNvSpPr>
          <p:nvPr/>
        </p:nvSpPr>
        <p:spPr>
          <a:xfrm flipV="1">
            <a:off x="5524030" y="3773791"/>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26" name="Oval 125"/>
          <p:cNvSpPr>
            <a:spLocks noChangeAspect="1"/>
          </p:cNvSpPr>
          <p:nvPr/>
        </p:nvSpPr>
        <p:spPr>
          <a:xfrm flipV="1">
            <a:off x="5716552" y="3548013"/>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27" name="Oval 126"/>
          <p:cNvSpPr>
            <a:spLocks noChangeAspect="1"/>
          </p:cNvSpPr>
          <p:nvPr/>
        </p:nvSpPr>
        <p:spPr>
          <a:xfrm flipV="1">
            <a:off x="5718776" y="3773802"/>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a:defRPr/>
            </a:pPr>
            <a:endParaRPr kumimoji="0" lang="en-US" kern="0" dirty="0">
              <a:solidFill>
                <a:srgbClr val="FFFFFF"/>
              </a:solidFill>
              <a:latin typeface="Calibri"/>
            </a:endParaRPr>
          </a:p>
        </p:txBody>
      </p:sp>
      <p:sp>
        <p:nvSpPr>
          <p:cNvPr id="129" name="Rounded Rectangle 128"/>
          <p:cNvSpPr/>
          <p:nvPr/>
        </p:nvSpPr>
        <p:spPr>
          <a:xfrm>
            <a:off x="7414966" y="2999176"/>
            <a:ext cx="1340771" cy="1097280"/>
          </a:xfrm>
          <a:prstGeom prst="roundRect">
            <a:avLst>
              <a:gd name="adj" fmla="val 10194"/>
            </a:avLst>
          </a:prstGeom>
          <a:solidFill>
            <a:srgbClr val="7F7F7F"/>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121899" tIns="60949" rIns="121899" bIns="60949" rtlCol="0" anchor="t"/>
          <a:lstStyle/>
          <a:p>
            <a:pPr algn="ctr" defTabSz="1218987">
              <a:defRPr/>
            </a:pPr>
            <a:r>
              <a:rPr lang="en-US" sz="1500" b="1" kern="0" dirty="0" err="1">
                <a:solidFill>
                  <a:prstClr val="white"/>
                </a:solidFill>
                <a:effectLst>
                  <a:outerShdw blurRad="38100" dist="38100" dir="2700000" algn="tl">
                    <a:srgbClr val="000000">
                      <a:alpha val="43137"/>
                    </a:srgbClr>
                  </a:outerShdw>
                </a:effectLst>
                <a:latin typeface="Calibri"/>
              </a:rPr>
              <a:t>GridLink</a:t>
            </a:r>
            <a:r>
              <a:rPr lang="en-US" sz="1500" b="1" kern="0" dirty="0">
                <a:solidFill>
                  <a:prstClr val="white"/>
                </a:solidFill>
                <a:effectLst>
                  <a:outerShdw blurRad="38100" dist="38100" dir="2700000" algn="tl">
                    <a:srgbClr val="000000">
                      <a:alpha val="43137"/>
                    </a:srgbClr>
                  </a:outerShdw>
                </a:effectLst>
                <a:latin typeface="Calibri"/>
              </a:rPr>
              <a:t> DS252</a:t>
            </a:r>
          </a:p>
        </p:txBody>
      </p:sp>
      <p:sp>
        <p:nvSpPr>
          <p:cNvPr id="130" name="Rounded Rectangle 129"/>
          <p:cNvSpPr/>
          <p:nvPr/>
        </p:nvSpPr>
        <p:spPr>
          <a:xfrm>
            <a:off x="7629939" y="3449627"/>
            <a:ext cx="928667" cy="564444"/>
          </a:xfrm>
          <a:prstGeom prst="roundRect">
            <a:avLst/>
          </a:prstGeom>
          <a:solidFill>
            <a:srgbClr val="7F7F7F"/>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31" name="Oval 130"/>
          <p:cNvSpPr>
            <a:spLocks noChangeAspect="1"/>
          </p:cNvSpPr>
          <p:nvPr/>
        </p:nvSpPr>
        <p:spPr>
          <a:xfrm flipV="1">
            <a:off x="7721699" y="3788300"/>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a:defRPr/>
            </a:pPr>
            <a:endParaRPr kumimoji="0" lang="en-US" kern="0">
              <a:solidFill>
                <a:srgbClr val="FFFFFF"/>
              </a:solidFill>
              <a:latin typeface="Calibri"/>
            </a:endParaRPr>
          </a:p>
        </p:txBody>
      </p:sp>
      <p:sp>
        <p:nvSpPr>
          <p:cNvPr id="132" name="Oval 131"/>
          <p:cNvSpPr>
            <a:spLocks noChangeAspect="1"/>
          </p:cNvSpPr>
          <p:nvPr/>
        </p:nvSpPr>
        <p:spPr>
          <a:xfrm flipV="1">
            <a:off x="7730450" y="3562522"/>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33" name="Oval 132"/>
          <p:cNvSpPr>
            <a:spLocks noChangeAspect="1"/>
          </p:cNvSpPr>
          <p:nvPr/>
        </p:nvSpPr>
        <p:spPr>
          <a:xfrm flipV="1">
            <a:off x="7940473" y="3562522"/>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34" name="Oval 133"/>
          <p:cNvSpPr>
            <a:spLocks noChangeAspect="1"/>
          </p:cNvSpPr>
          <p:nvPr/>
        </p:nvSpPr>
        <p:spPr>
          <a:xfrm flipV="1">
            <a:off x="8150495" y="3562522"/>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35" name="Oval 134"/>
          <p:cNvSpPr>
            <a:spLocks noChangeAspect="1"/>
          </p:cNvSpPr>
          <p:nvPr/>
        </p:nvSpPr>
        <p:spPr>
          <a:xfrm flipV="1">
            <a:off x="7940473" y="3788300"/>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36" name="Oval 135"/>
          <p:cNvSpPr>
            <a:spLocks noChangeAspect="1"/>
          </p:cNvSpPr>
          <p:nvPr/>
        </p:nvSpPr>
        <p:spPr>
          <a:xfrm flipV="1">
            <a:off x="8150495" y="3788300"/>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37" name="Oval 136"/>
          <p:cNvSpPr>
            <a:spLocks noChangeAspect="1"/>
          </p:cNvSpPr>
          <p:nvPr/>
        </p:nvSpPr>
        <p:spPr>
          <a:xfrm flipV="1">
            <a:off x="8343017" y="3562522"/>
            <a:ext cx="132915" cy="171463"/>
          </a:xfrm>
          <a:prstGeom prst="ellipse">
            <a:avLst/>
          </a:prstGeom>
          <a:gradFill rotWithShape="1">
            <a:gsLst>
              <a:gs pos="0">
                <a:srgbClr val="8A133B">
                  <a:shade val="51000"/>
                  <a:satMod val="130000"/>
                </a:srgbClr>
              </a:gs>
              <a:gs pos="80000">
                <a:srgbClr val="8A133B">
                  <a:shade val="93000"/>
                  <a:satMod val="130000"/>
                </a:srgbClr>
              </a:gs>
              <a:gs pos="100000">
                <a:srgbClr val="8A133B">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138" name="Oval 137"/>
          <p:cNvSpPr>
            <a:spLocks noChangeAspect="1"/>
          </p:cNvSpPr>
          <p:nvPr/>
        </p:nvSpPr>
        <p:spPr>
          <a:xfrm flipV="1">
            <a:off x="8343017" y="3788300"/>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a:defRPr/>
            </a:pPr>
            <a:endParaRPr kumimoji="0" lang="en-US" kern="0" dirty="0">
              <a:solidFill>
                <a:srgbClr val="FFFFFF"/>
              </a:solidFill>
              <a:latin typeface="Calibri"/>
            </a:endParaRPr>
          </a:p>
        </p:txBody>
      </p:sp>
      <p:sp>
        <p:nvSpPr>
          <p:cNvPr id="139" name="TextBox 138"/>
          <p:cNvSpPr txBox="1"/>
          <p:nvPr/>
        </p:nvSpPr>
        <p:spPr>
          <a:xfrm>
            <a:off x="6486202" y="3363340"/>
            <a:ext cx="664849" cy="415476"/>
          </a:xfrm>
          <a:prstGeom prst="rect">
            <a:avLst/>
          </a:prstGeom>
          <a:noFill/>
        </p:spPr>
        <p:txBody>
          <a:bodyPr wrap="square" lIns="121899" tIns="60949" rIns="121899" bIns="60949" rtlCol="0">
            <a:spAutoFit/>
          </a:bodyPr>
          <a:lstStyle/>
          <a:p>
            <a:r>
              <a:rPr lang="en-US" b="1" dirty="0"/>
              <a:t>…</a:t>
            </a:r>
          </a:p>
        </p:txBody>
      </p:sp>
      <p:cxnSp>
        <p:nvCxnSpPr>
          <p:cNvPr id="145" name="Straight Arrow Connector 33"/>
          <p:cNvCxnSpPr>
            <a:cxnSpLocks noChangeShapeType="1"/>
            <a:stCxn id="146" idx="0"/>
            <a:endCxn id="408" idx="1"/>
          </p:cNvCxnSpPr>
          <p:nvPr/>
        </p:nvCxnSpPr>
        <p:spPr bwMode="auto">
          <a:xfrm flipH="1" flipV="1">
            <a:off x="2670350" y="3920154"/>
            <a:ext cx="2980864" cy="570969"/>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cxnSp>
        <p:nvCxnSpPr>
          <p:cNvPr id="149" name="Straight Arrow Connector 33"/>
          <p:cNvCxnSpPr>
            <a:cxnSpLocks noChangeShapeType="1"/>
            <a:stCxn id="147" idx="0"/>
            <a:endCxn id="114" idx="1"/>
          </p:cNvCxnSpPr>
          <p:nvPr/>
        </p:nvCxnSpPr>
        <p:spPr bwMode="auto">
          <a:xfrm flipH="1" flipV="1">
            <a:off x="3896899" y="3920149"/>
            <a:ext cx="656800" cy="569081"/>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cxnSp>
        <p:nvCxnSpPr>
          <p:cNvPr id="152" name="Straight Arrow Connector 33"/>
          <p:cNvCxnSpPr>
            <a:cxnSpLocks noChangeShapeType="1"/>
            <a:stCxn id="146" idx="0"/>
            <a:endCxn id="115" idx="7"/>
          </p:cNvCxnSpPr>
          <p:nvPr/>
        </p:nvCxnSpPr>
        <p:spPr bwMode="auto">
          <a:xfrm flipH="1" flipV="1">
            <a:off x="4200908" y="3920149"/>
            <a:ext cx="1450305" cy="570975"/>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cxnSp>
        <p:nvCxnSpPr>
          <p:cNvPr id="155" name="Straight Arrow Connector 33"/>
          <p:cNvCxnSpPr>
            <a:cxnSpLocks noChangeShapeType="1"/>
            <a:stCxn id="147" idx="0"/>
            <a:endCxn id="124" idx="0"/>
          </p:cNvCxnSpPr>
          <p:nvPr/>
        </p:nvCxnSpPr>
        <p:spPr bwMode="auto">
          <a:xfrm flipV="1">
            <a:off x="4553699" y="3945253"/>
            <a:ext cx="826766" cy="543976"/>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cxnSp>
        <p:nvCxnSpPr>
          <p:cNvPr id="158" name="Straight Arrow Connector 33"/>
          <p:cNvCxnSpPr>
            <a:cxnSpLocks noChangeShapeType="1"/>
            <a:stCxn id="146" idx="0"/>
            <a:endCxn id="125" idx="0"/>
          </p:cNvCxnSpPr>
          <p:nvPr/>
        </p:nvCxnSpPr>
        <p:spPr bwMode="auto">
          <a:xfrm flipH="1" flipV="1">
            <a:off x="5590488" y="3945254"/>
            <a:ext cx="60726" cy="545869"/>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cxnSp>
        <p:nvCxnSpPr>
          <p:cNvPr id="161" name="Straight Arrow Connector 33"/>
          <p:cNvCxnSpPr>
            <a:cxnSpLocks noChangeShapeType="1"/>
            <a:stCxn id="147" idx="0"/>
          </p:cNvCxnSpPr>
          <p:nvPr/>
        </p:nvCxnSpPr>
        <p:spPr bwMode="auto">
          <a:xfrm flipV="1">
            <a:off x="4553699" y="3932055"/>
            <a:ext cx="3093104" cy="557175"/>
          </a:xfrm>
          <a:prstGeom prst="straightConnector1">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cxnSp>
      <p:cxnSp>
        <p:nvCxnSpPr>
          <p:cNvPr id="165" name="Straight Arrow Connector 33"/>
          <p:cNvCxnSpPr>
            <a:cxnSpLocks noChangeShapeType="1"/>
            <a:stCxn id="146" idx="0"/>
            <a:endCxn id="136" idx="0"/>
          </p:cNvCxnSpPr>
          <p:nvPr/>
        </p:nvCxnSpPr>
        <p:spPr bwMode="auto">
          <a:xfrm flipV="1">
            <a:off x="5651213" y="3959763"/>
            <a:ext cx="2565740" cy="531360"/>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pic>
        <p:nvPicPr>
          <p:cNvPr id="146"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0788" y="4491123"/>
            <a:ext cx="540850" cy="79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7"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3274" y="4489230"/>
            <a:ext cx="540850" cy="79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 name="TextBox 147"/>
          <p:cNvSpPr txBox="1"/>
          <p:nvPr/>
        </p:nvSpPr>
        <p:spPr>
          <a:xfrm>
            <a:off x="4078578" y="4769149"/>
            <a:ext cx="997699" cy="615531"/>
          </a:xfrm>
          <a:prstGeom prst="rect">
            <a:avLst/>
          </a:prstGeom>
          <a:noFill/>
        </p:spPr>
        <p:txBody>
          <a:bodyPr wrap="square" lIns="121899" tIns="60949" rIns="121899" bIns="60949" rtlCol="0">
            <a:spAutoFit/>
          </a:bodyPr>
          <a:lstStyle/>
          <a:p>
            <a:r>
              <a:rPr lang="en-US" sz="1600" b="1" dirty="0"/>
              <a:t>  RAC</a:t>
            </a:r>
          </a:p>
          <a:p>
            <a:r>
              <a:rPr lang="en-US" sz="1600" b="1" dirty="0"/>
              <a:t>Node2</a:t>
            </a:r>
          </a:p>
        </p:txBody>
      </p:sp>
      <p:sp>
        <p:nvSpPr>
          <p:cNvPr id="150" name="TextBox 149"/>
          <p:cNvSpPr txBox="1"/>
          <p:nvPr/>
        </p:nvSpPr>
        <p:spPr>
          <a:xfrm>
            <a:off x="5221971" y="4769149"/>
            <a:ext cx="997699" cy="615531"/>
          </a:xfrm>
          <a:prstGeom prst="rect">
            <a:avLst/>
          </a:prstGeom>
          <a:noFill/>
        </p:spPr>
        <p:txBody>
          <a:bodyPr wrap="square" lIns="121899" tIns="60949" rIns="121899" bIns="60949" rtlCol="0">
            <a:spAutoFit/>
          </a:bodyPr>
          <a:lstStyle/>
          <a:p>
            <a:r>
              <a:rPr lang="en-US" sz="1600" b="1" dirty="0"/>
              <a:t> RAC</a:t>
            </a:r>
          </a:p>
          <a:p>
            <a:r>
              <a:rPr lang="en-US" sz="1600" b="1" dirty="0"/>
              <a:t>Node3</a:t>
            </a:r>
          </a:p>
        </p:txBody>
      </p:sp>
      <p:pic>
        <p:nvPicPr>
          <p:cNvPr id="71"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07983" y="4516939"/>
            <a:ext cx="540850" cy="79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1929" y="4491123"/>
            <a:ext cx="540850" cy="79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TextBox 72"/>
          <p:cNvSpPr txBox="1"/>
          <p:nvPr/>
        </p:nvSpPr>
        <p:spPr>
          <a:xfrm>
            <a:off x="3089760" y="4720140"/>
            <a:ext cx="997699" cy="615531"/>
          </a:xfrm>
          <a:prstGeom prst="rect">
            <a:avLst/>
          </a:prstGeom>
          <a:noFill/>
        </p:spPr>
        <p:txBody>
          <a:bodyPr wrap="square" lIns="121899" tIns="60949" rIns="121899" bIns="60949" rtlCol="0">
            <a:spAutoFit/>
          </a:bodyPr>
          <a:lstStyle/>
          <a:p>
            <a:r>
              <a:rPr lang="en-US" sz="1600" b="1" dirty="0"/>
              <a:t>  RAC</a:t>
            </a:r>
          </a:p>
          <a:p>
            <a:r>
              <a:rPr lang="en-US" sz="1600" b="1" dirty="0"/>
              <a:t>Node1</a:t>
            </a:r>
          </a:p>
        </p:txBody>
      </p:sp>
      <p:sp>
        <p:nvSpPr>
          <p:cNvPr id="74" name="TextBox 73"/>
          <p:cNvSpPr txBox="1"/>
          <p:nvPr/>
        </p:nvSpPr>
        <p:spPr>
          <a:xfrm>
            <a:off x="6330478" y="4760052"/>
            <a:ext cx="997699" cy="615531"/>
          </a:xfrm>
          <a:prstGeom prst="rect">
            <a:avLst/>
          </a:prstGeom>
          <a:noFill/>
        </p:spPr>
        <p:txBody>
          <a:bodyPr wrap="square" lIns="121899" tIns="60949" rIns="121899" bIns="60949" rtlCol="0">
            <a:spAutoFit/>
          </a:bodyPr>
          <a:lstStyle/>
          <a:p>
            <a:r>
              <a:rPr lang="en-US" sz="1600" b="1" dirty="0"/>
              <a:t> RAC</a:t>
            </a:r>
          </a:p>
          <a:p>
            <a:r>
              <a:rPr lang="en-US" sz="1600" b="1" dirty="0"/>
              <a:t>Node4</a:t>
            </a:r>
          </a:p>
        </p:txBody>
      </p:sp>
      <p:cxnSp>
        <p:nvCxnSpPr>
          <p:cNvPr id="75" name="Straight Arrow Connector 33"/>
          <p:cNvCxnSpPr>
            <a:cxnSpLocks noChangeShapeType="1"/>
            <a:stCxn id="72" idx="0"/>
          </p:cNvCxnSpPr>
          <p:nvPr/>
        </p:nvCxnSpPr>
        <p:spPr bwMode="auto">
          <a:xfrm flipH="1" flipV="1">
            <a:off x="2241556" y="3920155"/>
            <a:ext cx="1380798" cy="570968"/>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sp>
        <p:nvSpPr>
          <p:cNvPr id="79" name="Oval 78"/>
          <p:cNvSpPr>
            <a:spLocks noChangeAspect="1"/>
          </p:cNvSpPr>
          <p:nvPr/>
        </p:nvSpPr>
        <p:spPr>
          <a:xfrm flipV="1">
            <a:off x="2228478" y="3755327"/>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sp>
        <p:nvSpPr>
          <p:cNvPr id="81" name="Oval 80"/>
          <p:cNvSpPr>
            <a:spLocks noChangeAspect="1"/>
          </p:cNvSpPr>
          <p:nvPr/>
        </p:nvSpPr>
        <p:spPr>
          <a:xfrm flipV="1">
            <a:off x="2854032" y="3769182"/>
            <a:ext cx="132915" cy="171463"/>
          </a:xfrm>
          <a:prstGeom prst="ellipse">
            <a:avLst/>
          </a:prstGeom>
          <a:gradFill rotWithShape="1">
            <a:gsLst>
              <a:gs pos="0">
                <a:srgbClr val="FF0000">
                  <a:shade val="51000"/>
                  <a:satMod val="130000"/>
                </a:srgbClr>
              </a:gs>
              <a:gs pos="80000">
                <a:srgbClr val="FF0000">
                  <a:shade val="93000"/>
                  <a:satMod val="130000"/>
                </a:srgbClr>
              </a:gs>
              <a:gs pos="100000">
                <a:srgbClr val="FF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1899" tIns="60949" rIns="121899" bIns="60949" rtlCol="0" anchor="ctr"/>
          <a:lstStyle/>
          <a:p>
            <a:pPr algn="ctr" defTabSz="1218987">
              <a:defRPr/>
            </a:pPr>
            <a:endParaRPr lang="en-US" sz="2400" kern="0" dirty="0">
              <a:solidFill>
                <a:srgbClr val="FFFFFF"/>
              </a:solidFill>
              <a:latin typeface="Calibri"/>
            </a:endParaRPr>
          </a:p>
        </p:txBody>
      </p:sp>
      <p:cxnSp>
        <p:nvCxnSpPr>
          <p:cNvPr id="87" name="Straight Arrow Connector 33"/>
          <p:cNvCxnSpPr>
            <a:cxnSpLocks noChangeShapeType="1"/>
            <a:stCxn id="71" idx="0"/>
          </p:cNvCxnSpPr>
          <p:nvPr/>
        </p:nvCxnSpPr>
        <p:spPr bwMode="auto">
          <a:xfrm flipH="1" flipV="1">
            <a:off x="2893217" y="3926790"/>
            <a:ext cx="3885191" cy="590149"/>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cxnSp>
        <p:nvCxnSpPr>
          <p:cNvPr id="90" name="Straight Arrow Connector 33"/>
          <p:cNvCxnSpPr>
            <a:cxnSpLocks noChangeShapeType="1"/>
            <a:stCxn id="72" idx="0"/>
          </p:cNvCxnSpPr>
          <p:nvPr/>
        </p:nvCxnSpPr>
        <p:spPr bwMode="auto">
          <a:xfrm flipV="1">
            <a:off x="3622354" y="3855783"/>
            <a:ext cx="93292" cy="635340"/>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cxnSp>
        <p:nvCxnSpPr>
          <p:cNvPr id="94" name="Straight Arrow Connector 33"/>
          <p:cNvCxnSpPr>
            <a:cxnSpLocks noChangeShapeType="1"/>
            <a:stCxn id="71" idx="0"/>
          </p:cNvCxnSpPr>
          <p:nvPr/>
        </p:nvCxnSpPr>
        <p:spPr bwMode="auto">
          <a:xfrm flipH="1" flipV="1">
            <a:off x="4283274" y="3940646"/>
            <a:ext cx="2495134" cy="576293"/>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cxnSp>
        <p:nvCxnSpPr>
          <p:cNvPr id="97" name="Straight Arrow Connector 33"/>
          <p:cNvCxnSpPr>
            <a:cxnSpLocks noChangeShapeType="1"/>
            <a:stCxn id="72" idx="0"/>
            <a:endCxn id="120" idx="1"/>
          </p:cNvCxnSpPr>
          <p:nvPr/>
        </p:nvCxnSpPr>
        <p:spPr bwMode="auto">
          <a:xfrm flipV="1">
            <a:off x="3622354" y="3920143"/>
            <a:ext cx="1492345" cy="570980"/>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cxnSp>
        <p:nvCxnSpPr>
          <p:cNvPr id="105" name="Straight Arrow Connector 33"/>
          <p:cNvCxnSpPr>
            <a:cxnSpLocks noChangeShapeType="1"/>
            <a:stCxn id="72" idx="0"/>
            <a:endCxn id="131" idx="1"/>
          </p:cNvCxnSpPr>
          <p:nvPr/>
        </p:nvCxnSpPr>
        <p:spPr bwMode="auto">
          <a:xfrm flipV="1">
            <a:off x="3622354" y="3934653"/>
            <a:ext cx="4118810" cy="556471"/>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cxnSp>
        <p:nvCxnSpPr>
          <p:cNvPr id="128" name="Straight Arrow Connector 33"/>
          <p:cNvCxnSpPr>
            <a:cxnSpLocks noChangeShapeType="1"/>
            <a:endCxn id="135" idx="7"/>
          </p:cNvCxnSpPr>
          <p:nvPr/>
        </p:nvCxnSpPr>
        <p:spPr bwMode="auto">
          <a:xfrm flipV="1">
            <a:off x="4585312" y="3934653"/>
            <a:ext cx="3468612" cy="582287"/>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cxnSp>
        <p:nvCxnSpPr>
          <p:cNvPr id="141" name="Straight Arrow Connector 33"/>
          <p:cNvCxnSpPr>
            <a:cxnSpLocks noChangeShapeType="1"/>
          </p:cNvCxnSpPr>
          <p:nvPr/>
        </p:nvCxnSpPr>
        <p:spPr bwMode="auto">
          <a:xfrm flipV="1">
            <a:off x="6771054" y="3959763"/>
            <a:ext cx="1571964" cy="531360"/>
          </a:xfrm>
          <a:prstGeom prst="straightConnector1">
            <a:avLst/>
          </a:prstGeom>
          <a:ln>
            <a:headEnd type="triangle" w="med" len="med"/>
            <a:tailEnd type="none" w="med" len="med"/>
          </a:ln>
          <a:extLst>
            <a:ext uri="{909E8E84-426E-40DD-AFC4-6F175D3DCCD1}">
              <a14:hiddenFill xmlns:a14="http://schemas.microsoft.com/office/drawing/2010/main">
                <a:noFill/>
              </a14:hiddenFill>
            </a:ext>
          </a:extLst>
        </p:spPr>
        <p:style>
          <a:lnRef idx="1">
            <a:schemeClr val="dk1"/>
          </a:lnRef>
          <a:fillRef idx="0">
            <a:schemeClr val="dk1"/>
          </a:fillRef>
          <a:effectRef idx="0">
            <a:schemeClr val="dk1"/>
          </a:effectRef>
          <a:fontRef idx="minor">
            <a:schemeClr val="tx1"/>
          </a:fontRef>
        </p:style>
      </p:cxnSp>
      <p:sp>
        <p:nvSpPr>
          <p:cNvPr id="89" name="Left-Right Arrow 88"/>
          <p:cNvSpPr/>
          <p:nvPr/>
        </p:nvSpPr>
        <p:spPr bwMode="auto">
          <a:xfrm>
            <a:off x="7217167" y="5308715"/>
            <a:ext cx="1041365" cy="578184"/>
          </a:xfrm>
          <a:prstGeom prst="leftRightArrow">
            <a:avLst/>
          </a:prstGeom>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121899" tIns="60949" rIns="121899" bIns="60949" numCol="1" spcCol="0" rtlCol="0" fromWordArt="0" anchor="ctr" anchorCtr="0" forceAA="0" compatLnSpc="1">
            <a:prstTxWarp prst="textNoShape">
              <a:avLst/>
            </a:prstTxWarp>
            <a:noAutofit/>
          </a:bodyPr>
          <a:lstStyle/>
          <a:p>
            <a:pPr algn="ctr"/>
            <a:endParaRPr kumimoji="1" lang="en-US" b="1" dirty="0">
              <a:solidFill>
                <a:schemeClr val="bg1"/>
              </a:solidFill>
              <a:latin typeface="+mj-ea"/>
              <a:ea typeface="+mj-ea"/>
            </a:endParaRPr>
          </a:p>
        </p:txBody>
      </p:sp>
      <p:pic>
        <p:nvPicPr>
          <p:cNvPr id="91"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24310" y="4320180"/>
            <a:ext cx="540850" cy="79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19398" y="4345996"/>
            <a:ext cx="540850" cy="79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 name="TextBox 94"/>
          <p:cNvSpPr txBox="1"/>
          <p:nvPr/>
        </p:nvSpPr>
        <p:spPr>
          <a:xfrm>
            <a:off x="8800851" y="4598206"/>
            <a:ext cx="997699" cy="615531"/>
          </a:xfrm>
          <a:prstGeom prst="rect">
            <a:avLst/>
          </a:prstGeom>
          <a:noFill/>
        </p:spPr>
        <p:txBody>
          <a:bodyPr wrap="square" lIns="121899" tIns="60949" rIns="121899" bIns="60949" rtlCol="0">
            <a:spAutoFit/>
          </a:bodyPr>
          <a:lstStyle/>
          <a:p>
            <a:r>
              <a:rPr lang="en-US" sz="1600" b="1" dirty="0"/>
              <a:t>  RAC</a:t>
            </a:r>
          </a:p>
          <a:p>
            <a:r>
              <a:rPr lang="en-US" sz="1600" b="1" dirty="0"/>
              <a:t>Node5</a:t>
            </a:r>
          </a:p>
        </p:txBody>
      </p:sp>
      <p:sp>
        <p:nvSpPr>
          <p:cNvPr id="96" name="TextBox 95"/>
          <p:cNvSpPr txBox="1"/>
          <p:nvPr/>
        </p:nvSpPr>
        <p:spPr>
          <a:xfrm>
            <a:off x="10365493" y="4626693"/>
            <a:ext cx="997699" cy="615531"/>
          </a:xfrm>
          <a:prstGeom prst="rect">
            <a:avLst/>
          </a:prstGeom>
          <a:noFill/>
        </p:spPr>
        <p:txBody>
          <a:bodyPr wrap="square" lIns="121899" tIns="60949" rIns="121899" bIns="60949" rtlCol="0">
            <a:spAutoFit/>
          </a:bodyPr>
          <a:lstStyle/>
          <a:p>
            <a:r>
              <a:rPr lang="en-US" sz="1600" b="1" dirty="0"/>
              <a:t>  RAC</a:t>
            </a:r>
          </a:p>
          <a:p>
            <a:r>
              <a:rPr lang="en-US" sz="1600" b="1" dirty="0"/>
              <a:t>Node6</a:t>
            </a:r>
          </a:p>
        </p:txBody>
      </p:sp>
      <p:sp>
        <p:nvSpPr>
          <p:cNvPr id="154" name="TextBox 153"/>
          <p:cNvSpPr txBox="1"/>
          <p:nvPr/>
        </p:nvSpPr>
        <p:spPr>
          <a:xfrm>
            <a:off x="11477692" y="5271254"/>
            <a:ext cx="1171601" cy="615531"/>
          </a:xfrm>
          <a:prstGeom prst="rect">
            <a:avLst/>
          </a:prstGeom>
          <a:noFill/>
        </p:spPr>
        <p:txBody>
          <a:bodyPr wrap="square" lIns="121899" tIns="60949" rIns="121899" bIns="60949" rtlCol="0">
            <a:spAutoFit/>
          </a:bodyPr>
          <a:lstStyle/>
          <a:p>
            <a:r>
              <a:rPr lang="en-US" sz="1600" b="1" dirty="0">
                <a:solidFill>
                  <a:schemeClr val="bg1"/>
                </a:solidFill>
              </a:rPr>
              <a:t>PDB</a:t>
            </a:r>
          </a:p>
          <a:p>
            <a:r>
              <a:rPr lang="en-US" sz="1600" b="1" dirty="0">
                <a:solidFill>
                  <a:schemeClr val="bg1"/>
                </a:solidFill>
              </a:rPr>
              <a:t>252</a:t>
            </a:r>
          </a:p>
        </p:txBody>
      </p:sp>
      <p:pic>
        <p:nvPicPr>
          <p:cNvPr id="159" name="Picture 298"/>
          <p:cNvPicPr>
            <a:picLocks noChangeAspect="1" noChangeArrowheads="1"/>
          </p:cNvPicPr>
          <p:nvPr/>
        </p:nvPicPr>
        <p:blipFill>
          <a:blip r:embed="rId2" cstate="print"/>
          <a:srcRect/>
          <a:stretch>
            <a:fillRect/>
          </a:stretch>
        </p:blipFill>
        <p:spPr bwMode="auto">
          <a:xfrm>
            <a:off x="8283411" y="5801242"/>
            <a:ext cx="3769076" cy="566521"/>
          </a:xfrm>
          <a:prstGeom prst="rect">
            <a:avLst/>
          </a:prstGeom>
          <a:noFill/>
          <a:ln w="9525">
            <a:noFill/>
            <a:miter lim="800000"/>
            <a:headEnd/>
            <a:tailEnd/>
          </a:ln>
        </p:spPr>
      </p:pic>
      <p:pic>
        <p:nvPicPr>
          <p:cNvPr id="160" name="Picture 298"/>
          <p:cNvPicPr>
            <a:picLocks noChangeAspect="1" noChangeArrowheads="1"/>
          </p:cNvPicPr>
          <p:nvPr/>
        </p:nvPicPr>
        <p:blipFill>
          <a:blip r:embed="rId2" cstate="print"/>
          <a:srcRect/>
          <a:stretch>
            <a:fillRect/>
          </a:stretch>
        </p:blipFill>
        <p:spPr bwMode="auto">
          <a:xfrm>
            <a:off x="8373879" y="5282460"/>
            <a:ext cx="751880" cy="579013"/>
          </a:xfrm>
          <a:prstGeom prst="rect">
            <a:avLst/>
          </a:prstGeom>
          <a:noFill/>
          <a:ln w="9525">
            <a:noFill/>
            <a:miter lim="800000"/>
            <a:headEnd/>
            <a:tailEnd/>
          </a:ln>
        </p:spPr>
      </p:pic>
      <p:pic>
        <p:nvPicPr>
          <p:cNvPr id="162" name="Picture 298"/>
          <p:cNvPicPr>
            <a:picLocks noChangeAspect="1" noChangeArrowheads="1"/>
          </p:cNvPicPr>
          <p:nvPr/>
        </p:nvPicPr>
        <p:blipFill>
          <a:blip r:embed="rId2" cstate="print"/>
          <a:srcRect/>
          <a:stretch>
            <a:fillRect/>
          </a:stretch>
        </p:blipFill>
        <p:spPr bwMode="auto">
          <a:xfrm>
            <a:off x="9212102" y="5296964"/>
            <a:ext cx="751880" cy="579013"/>
          </a:xfrm>
          <a:prstGeom prst="rect">
            <a:avLst/>
          </a:prstGeom>
          <a:noFill/>
          <a:ln w="9525">
            <a:noFill/>
            <a:miter lim="800000"/>
            <a:headEnd/>
            <a:tailEnd/>
          </a:ln>
        </p:spPr>
      </p:pic>
      <p:pic>
        <p:nvPicPr>
          <p:cNvPr id="163" name="Picture 298"/>
          <p:cNvPicPr>
            <a:picLocks noChangeAspect="1" noChangeArrowheads="1"/>
          </p:cNvPicPr>
          <p:nvPr/>
        </p:nvPicPr>
        <p:blipFill>
          <a:blip r:embed="rId2" cstate="print"/>
          <a:srcRect/>
          <a:stretch>
            <a:fillRect/>
          </a:stretch>
        </p:blipFill>
        <p:spPr bwMode="auto">
          <a:xfrm>
            <a:off x="9995685" y="5296964"/>
            <a:ext cx="751880" cy="579013"/>
          </a:xfrm>
          <a:prstGeom prst="rect">
            <a:avLst/>
          </a:prstGeom>
          <a:noFill/>
          <a:ln w="9525">
            <a:noFill/>
            <a:miter lim="800000"/>
            <a:headEnd/>
            <a:tailEnd/>
          </a:ln>
        </p:spPr>
      </p:pic>
      <p:pic>
        <p:nvPicPr>
          <p:cNvPr id="164" name="Picture 298"/>
          <p:cNvPicPr>
            <a:picLocks noChangeAspect="1" noChangeArrowheads="1"/>
          </p:cNvPicPr>
          <p:nvPr/>
        </p:nvPicPr>
        <p:blipFill>
          <a:blip r:embed="rId2" cstate="print"/>
          <a:srcRect/>
          <a:stretch>
            <a:fillRect/>
          </a:stretch>
        </p:blipFill>
        <p:spPr bwMode="auto">
          <a:xfrm>
            <a:off x="11258127" y="5296975"/>
            <a:ext cx="751880" cy="579013"/>
          </a:xfrm>
          <a:prstGeom prst="rect">
            <a:avLst/>
          </a:prstGeom>
          <a:noFill/>
          <a:ln w="9525">
            <a:noFill/>
            <a:miter lim="800000"/>
            <a:headEnd/>
            <a:tailEnd/>
          </a:ln>
        </p:spPr>
      </p:pic>
      <p:sp>
        <p:nvSpPr>
          <p:cNvPr id="166" name="TextBox 165"/>
          <p:cNvSpPr txBox="1"/>
          <p:nvPr/>
        </p:nvSpPr>
        <p:spPr>
          <a:xfrm>
            <a:off x="8373879" y="5256755"/>
            <a:ext cx="864206" cy="369332"/>
          </a:xfrm>
          <a:prstGeom prst="rect">
            <a:avLst/>
          </a:prstGeom>
          <a:noFill/>
        </p:spPr>
        <p:txBody>
          <a:bodyPr wrap="square" lIns="121899" tIns="60949" rIns="121899" bIns="60949" rtlCol="0">
            <a:spAutoFit/>
          </a:bodyPr>
          <a:lstStyle/>
          <a:p>
            <a:r>
              <a:rPr lang="en-US" sz="1600" b="1" dirty="0">
                <a:solidFill>
                  <a:schemeClr val="bg1"/>
                </a:solidFill>
              </a:rPr>
              <a:t>PDB1</a:t>
            </a:r>
          </a:p>
        </p:txBody>
      </p:sp>
      <p:sp>
        <p:nvSpPr>
          <p:cNvPr id="167" name="TextBox 166"/>
          <p:cNvSpPr txBox="1"/>
          <p:nvPr/>
        </p:nvSpPr>
        <p:spPr>
          <a:xfrm>
            <a:off x="9186484" y="5256750"/>
            <a:ext cx="864206" cy="369332"/>
          </a:xfrm>
          <a:prstGeom prst="rect">
            <a:avLst/>
          </a:prstGeom>
          <a:noFill/>
        </p:spPr>
        <p:txBody>
          <a:bodyPr wrap="square" lIns="121899" tIns="60949" rIns="121899" bIns="60949" rtlCol="0">
            <a:spAutoFit/>
          </a:bodyPr>
          <a:lstStyle/>
          <a:p>
            <a:r>
              <a:rPr lang="en-US" sz="1600" b="1" dirty="0">
                <a:solidFill>
                  <a:schemeClr val="bg1"/>
                </a:solidFill>
              </a:rPr>
              <a:t>PDB2</a:t>
            </a:r>
          </a:p>
        </p:txBody>
      </p:sp>
      <p:sp>
        <p:nvSpPr>
          <p:cNvPr id="168" name="TextBox 167"/>
          <p:cNvSpPr txBox="1"/>
          <p:nvPr/>
        </p:nvSpPr>
        <p:spPr>
          <a:xfrm>
            <a:off x="9984577" y="5271259"/>
            <a:ext cx="864206" cy="369332"/>
          </a:xfrm>
          <a:prstGeom prst="rect">
            <a:avLst/>
          </a:prstGeom>
          <a:noFill/>
        </p:spPr>
        <p:txBody>
          <a:bodyPr wrap="square" lIns="121899" tIns="60949" rIns="121899" bIns="60949" rtlCol="0">
            <a:spAutoFit/>
          </a:bodyPr>
          <a:lstStyle/>
          <a:p>
            <a:r>
              <a:rPr lang="en-US" sz="1600" b="1" dirty="0">
                <a:solidFill>
                  <a:schemeClr val="bg1"/>
                </a:solidFill>
              </a:rPr>
              <a:t>PDB3</a:t>
            </a:r>
          </a:p>
        </p:txBody>
      </p:sp>
      <p:sp>
        <p:nvSpPr>
          <p:cNvPr id="169" name="TextBox 168"/>
          <p:cNvSpPr txBox="1"/>
          <p:nvPr/>
        </p:nvSpPr>
        <p:spPr>
          <a:xfrm>
            <a:off x="10763984" y="5401881"/>
            <a:ext cx="493518" cy="369332"/>
          </a:xfrm>
          <a:prstGeom prst="rect">
            <a:avLst/>
          </a:prstGeom>
          <a:noFill/>
        </p:spPr>
        <p:txBody>
          <a:bodyPr wrap="square" lIns="121899" tIns="60949" rIns="121899" bIns="60949" rtlCol="0">
            <a:spAutoFit/>
          </a:bodyPr>
          <a:lstStyle/>
          <a:p>
            <a:r>
              <a:rPr lang="en-US" sz="1600" b="1" dirty="0"/>
              <a:t>…</a:t>
            </a:r>
          </a:p>
        </p:txBody>
      </p:sp>
      <p:sp>
        <p:nvSpPr>
          <p:cNvPr id="170" name="TextBox 169"/>
          <p:cNvSpPr txBox="1"/>
          <p:nvPr/>
        </p:nvSpPr>
        <p:spPr>
          <a:xfrm>
            <a:off x="9573557" y="5987249"/>
            <a:ext cx="1594877" cy="369332"/>
          </a:xfrm>
          <a:prstGeom prst="rect">
            <a:avLst/>
          </a:prstGeom>
          <a:noFill/>
        </p:spPr>
        <p:txBody>
          <a:bodyPr wrap="square" lIns="121899" tIns="60949" rIns="121899" bIns="60949" rtlCol="0">
            <a:spAutoFit/>
          </a:bodyPr>
          <a:lstStyle/>
          <a:p>
            <a:pPr algn="ctr"/>
            <a:r>
              <a:rPr lang="en-US" sz="1600" b="1" dirty="0">
                <a:solidFill>
                  <a:schemeClr val="bg1"/>
                </a:solidFill>
              </a:rPr>
              <a:t>CDB</a:t>
            </a:r>
          </a:p>
        </p:txBody>
      </p:sp>
      <p:sp>
        <p:nvSpPr>
          <p:cNvPr id="171" name="TextBox 170"/>
          <p:cNvSpPr txBox="1"/>
          <p:nvPr/>
        </p:nvSpPr>
        <p:spPr>
          <a:xfrm>
            <a:off x="11211454" y="5318310"/>
            <a:ext cx="1171601" cy="615531"/>
          </a:xfrm>
          <a:prstGeom prst="rect">
            <a:avLst/>
          </a:prstGeom>
          <a:noFill/>
        </p:spPr>
        <p:txBody>
          <a:bodyPr wrap="square" lIns="121899" tIns="60949" rIns="121899" bIns="60949" rtlCol="0">
            <a:spAutoFit/>
          </a:bodyPr>
          <a:lstStyle/>
          <a:p>
            <a:r>
              <a:rPr lang="en-US" sz="1600" b="1" dirty="0">
                <a:solidFill>
                  <a:schemeClr val="bg1"/>
                </a:solidFill>
              </a:rPr>
              <a:t>PDB</a:t>
            </a:r>
          </a:p>
          <a:p>
            <a:r>
              <a:rPr lang="en-US" sz="1600" b="1" dirty="0">
                <a:solidFill>
                  <a:schemeClr val="bg1"/>
                </a:solidFill>
              </a:rPr>
              <a:t>252</a:t>
            </a:r>
          </a:p>
        </p:txBody>
      </p:sp>
      <p:cxnSp>
        <p:nvCxnSpPr>
          <p:cNvPr id="172" name="Straight Connector 171"/>
          <p:cNvCxnSpPr/>
          <p:nvPr/>
        </p:nvCxnSpPr>
        <p:spPr bwMode="auto">
          <a:xfrm>
            <a:off x="9560248" y="5135587"/>
            <a:ext cx="485032" cy="106659"/>
          </a:xfrm>
          <a:prstGeom prst="line">
            <a:avLst/>
          </a:prstGeom>
          <a:ln/>
          <a:extLst>
            <a:ext uri="{91240B29-F687-4F45-9708-019B960494DF}">
              <a14:hiddenLine xmlns:a14="http://schemas.microsoft.com/office/drawing/2010/main" w="317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style>
          <a:lnRef idx="1">
            <a:schemeClr val="dk1"/>
          </a:lnRef>
          <a:fillRef idx="0">
            <a:schemeClr val="dk1"/>
          </a:fillRef>
          <a:effectRef idx="0">
            <a:schemeClr val="dk1"/>
          </a:effectRef>
          <a:fontRef idx="minor">
            <a:schemeClr val="tx1"/>
          </a:fontRef>
        </p:style>
      </p:cxnSp>
      <p:cxnSp>
        <p:nvCxnSpPr>
          <p:cNvPr id="173" name="Straight Connector 172"/>
          <p:cNvCxnSpPr/>
          <p:nvPr/>
        </p:nvCxnSpPr>
        <p:spPr bwMode="auto">
          <a:xfrm flipH="1">
            <a:off x="10045280" y="5109771"/>
            <a:ext cx="446269" cy="132475"/>
          </a:xfrm>
          <a:prstGeom prst="line">
            <a:avLst/>
          </a:prstGeom>
          <a:ln/>
          <a:extLst>
            <a:ext uri="{91240B29-F687-4F45-9708-019B960494DF}">
              <a14:hiddenLine xmlns:a14="http://schemas.microsoft.com/office/drawing/2010/main" w="317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style>
          <a:lnRef idx="1">
            <a:schemeClr val="dk1"/>
          </a:lnRef>
          <a:fillRef idx="0">
            <a:schemeClr val="dk1"/>
          </a:fillRef>
          <a:effectRef idx="0">
            <a:schemeClr val="dk1"/>
          </a:effectRef>
          <a:fontRef idx="minor">
            <a:schemeClr val="tx1"/>
          </a:fontRef>
        </p:style>
      </p:cxnSp>
      <p:sp>
        <p:nvSpPr>
          <p:cNvPr id="174" name="TextBox 173"/>
          <p:cNvSpPr txBox="1"/>
          <p:nvPr/>
        </p:nvSpPr>
        <p:spPr>
          <a:xfrm>
            <a:off x="7274528" y="5841436"/>
            <a:ext cx="1462659" cy="615531"/>
          </a:xfrm>
          <a:prstGeom prst="rect">
            <a:avLst/>
          </a:prstGeom>
          <a:noFill/>
        </p:spPr>
        <p:txBody>
          <a:bodyPr wrap="square" lIns="121899" tIns="60949" rIns="121899" bIns="60949" rtlCol="0">
            <a:spAutoFit/>
          </a:bodyPr>
          <a:lstStyle/>
          <a:p>
            <a:r>
              <a:rPr lang="en-US" sz="1600" b="1" dirty="0"/>
              <a:t>Data</a:t>
            </a:r>
          </a:p>
          <a:p>
            <a:r>
              <a:rPr lang="en-US" sz="1600" b="1" dirty="0"/>
              <a:t>Guard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角丸四角形 58"/>
          <p:cNvSpPr/>
          <p:nvPr/>
        </p:nvSpPr>
        <p:spPr>
          <a:xfrm>
            <a:off x="6196157" y="1405081"/>
            <a:ext cx="5830869" cy="4635731"/>
          </a:xfrm>
          <a:prstGeom prst="roundRect">
            <a:avLst>
              <a:gd name="adj" fmla="val 12597"/>
            </a:avLst>
          </a:prstGeom>
          <a:solidFill>
            <a:srgbClr val="FFFF99"/>
          </a:solidFill>
          <a:ln/>
        </p:spPr>
        <p:style>
          <a:lnRef idx="1">
            <a:schemeClr val="accent2"/>
          </a:lnRef>
          <a:fillRef idx="2">
            <a:schemeClr val="accent2"/>
          </a:fillRef>
          <a:effectRef idx="1">
            <a:schemeClr val="accent2"/>
          </a:effectRef>
          <a:fontRef idx="minor">
            <a:schemeClr val="dk1"/>
          </a:fontRef>
        </p:style>
        <p:txBody>
          <a:bodyPr lIns="121888" tIns="60944" rIns="121888" bIns="60944" rtlCol="0" anchor="ctr"/>
          <a:lstStyle/>
          <a:p>
            <a:pPr algn="ctr" defTabSz="1218936"/>
            <a:endParaRPr kumimoji="1" lang="ja-JP" altLang="en-US" sz="2400">
              <a:solidFill>
                <a:srgbClr val="000000"/>
              </a:solidFill>
            </a:endParaRPr>
          </a:p>
        </p:txBody>
      </p:sp>
      <p:sp>
        <p:nvSpPr>
          <p:cNvPr id="161" name="角丸四角形 59"/>
          <p:cNvSpPr/>
          <p:nvPr/>
        </p:nvSpPr>
        <p:spPr>
          <a:xfrm>
            <a:off x="8453934" y="1691673"/>
            <a:ext cx="3422322" cy="4114579"/>
          </a:xfrm>
          <a:prstGeom prst="roundRect">
            <a:avLst>
              <a:gd name="adj" fmla="val 11198"/>
            </a:avLst>
          </a:prstGeom>
          <a:solidFill>
            <a:srgbClr val="CCFFCC"/>
          </a:solidFill>
          <a:ln/>
        </p:spPr>
        <p:style>
          <a:lnRef idx="1">
            <a:schemeClr val="accent6"/>
          </a:lnRef>
          <a:fillRef idx="2">
            <a:schemeClr val="accent6"/>
          </a:fillRef>
          <a:effectRef idx="1">
            <a:schemeClr val="accent6"/>
          </a:effectRef>
          <a:fontRef idx="minor">
            <a:schemeClr val="dk1"/>
          </a:fontRef>
        </p:style>
        <p:txBody>
          <a:bodyPr lIns="121888" tIns="60944" rIns="121888" bIns="60944" rtlCol="0" anchor="ctr"/>
          <a:lstStyle/>
          <a:p>
            <a:pPr algn="ctr" defTabSz="1218936"/>
            <a:endParaRPr kumimoji="1" lang="ja-JP" altLang="en-US" sz="2400">
              <a:solidFill>
                <a:srgbClr val="000000"/>
              </a:solidFill>
            </a:endParaRPr>
          </a:p>
        </p:txBody>
      </p:sp>
      <p:pic>
        <p:nvPicPr>
          <p:cNvPr id="164"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90833" y="1937968"/>
            <a:ext cx="826457" cy="120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4" name="Rounded Rectangle 213"/>
          <p:cNvSpPr/>
          <p:nvPr/>
        </p:nvSpPr>
        <p:spPr bwMode="auto">
          <a:xfrm>
            <a:off x="8785334" y="2745512"/>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PDB2</a:t>
            </a:r>
          </a:p>
        </p:txBody>
      </p:sp>
      <p:sp>
        <p:nvSpPr>
          <p:cNvPr id="213" name="Rounded Rectangle 212"/>
          <p:cNvSpPr/>
          <p:nvPr/>
        </p:nvSpPr>
        <p:spPr bwMode="auto">
          <a:xfrm>
            <a:off x="8748401" y="2057400"/>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PDB1</a:t>
            </a:r>
          </a:p>
        </p:txBody>
      </p:sp>
      <p:sp>
        <p:nvSpPr>
          <p:cNvPr id="104" name="角丸四角形 58"/>
          <p:cNvSpPr/>
          <p:nvPr/>
        </p:nvSpPr>
        <p:spPr>
          <a:xfrm>
            <a:off x="86929" y="1418261"/>
            <a:ext cx="5830869" cy="4635731"/>
          </a:xfrm>
          <a:prstGeom prst="roundRect">
            <a:avLst>
              <a:gd name="adj" fmla="val 12597"/>
            </a:avLst>
          </a:prstGeom>
          <a:solidFill>
            <a:srgbClr val="FFFF99"/>
          </a:solidFill>
          <a:ln/>
        </p:spPr>
        <p:style>
          <a:lnRef idx="1">
            <a:schemeClr val="accent2"/>
          </a:lnRef>
          <a:fillRef idx="2">
            <a:schemeClr val="accent2"/>
          </a:fillRef>
          <a:effectRef idx="1">
            <a:schemeClr val="accent2"/>
          </a:effectRef>
          <a:fontRef idx="minor">
            <a:schemeClr val="dk1"/>
          </a:fontRef>
        </p:style>
        <p:txBody>
          <a:bodyPr lIns="121888" tIns="60944" rIns="121888" bIns="60944" rtlCol="0" anchor="ctr"/>
          <a:lstStyle/>
          <a:p>
            <a:pPr algn="ctr" defTabSz="1218936"/>
            <a:endParaRPr kumimoji="1" lang="ja-JP" altLang="en-US" sz="2400">
              <a:solidFill>
                <a:srgbClr val="000000"/>
              </a:solidFill>
            </a:endParaRPr>
          </a:p>
        </p:txBody>
      </p:sp>
      <p:sp>
        <p:nvSpPr>
          <p:cNvPr id="106" name="角丸四角形 59"/>
          <p:cNvSpPr/>
          <p:nvPr/>
        </p:nvSpPr>
        <p:spPr>
          <a:xfrm>
            <a:off x="2344705" y="1704852"/>
            <a:ext cx="3422322" cy="4114579"/>
          </a:xfrm>
          <a:prstGeom prst="roundRect">
            <a:avLst>
              <a:gd name="adj" fmla="val 11198"/>
            </a:avLst>
          </a:prstGeom>
          <a:solidFill>
            <a:srgbClr val="CCFFCC"/>
          </a:solidFill>
          <a:ln/>
        </p:spPr>
        <p:style>
          <a:lnRef idx="1">
            <a:schemeClr val="accent6"/>
          </a:lnRef>
          <a:fillRef idx="2">
            <a:schemeClr val="accent6"/>
          </a:fillRef>
          <a:effectRef idx="1">
            <a:schemeClr val="accent6"/>
          </a:effectRef>
          <a:fontRef idx="minor">
            <a:schemeClr val="dk1"/>
          </a:fontRef>
        </p:style>
        <p:txBody>
          <a:bodyPr lIns="121888" tIns="60944" rIns="121888" bIns="60944" rtlCol="0" anchor="ctr"/>
          <a:lstStyle/>
          <a:p>
            <a:pPr algn="ctr" defTabSz="1218936"/>
            <a:endParaRPr kumimoji="1" lang="ja-JP" altLang="en-US" sz="2400">
              <a:solidFill>
                <a:srgbClr val="000000"/>
              </a:solidFill>
            </a:endParaRPr>
          </a:p>
        </p:txBody>
      </p:sp>
      <p:pic>
        <p:nvPicPr>
          <p:cNvPr id="109"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81606" y="1951145"/>
            <a:ext cx="826457" cy="120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 name="Rounded Rectangle 149"/>
          <p:cNvSpPr/>
          <p:nvPr/>
        </p:nvSpPr>
        <p:spPr bwMode="auto">
          <a:xfrm>
            <a:off x="2759928" y="2803945"/>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PDB2</a:t>
            </a:r>
          </a:p>
        </p:txBody>
      </p:sp>
      <p:sp>
        <p:nvSpPr>
          <p:cNvPr id="2" name="Title 1"/>
          <p:cNvSpPr>
            <a:spLocks noGrp="1"/>
          </p:cNvSpPr>
          <p:nvPr>
            <p:ph type="title"/>
          </p:nvPr>
        </p:nvSpPr>
        <p:spPr/>
        <p:txBody>
          <a:bodyPr/>
          <a:lstStyle/>
          <a:p>
            <a:r>
              <a:rPr lang="en-US" dirty="0"/>
              <a:t>Test cases</a:t>
            </a:r>
          </a:p>
        </p:txBody>
      </p:sp>
      <p:cxnSp>
        <p:nvCxnSpPr>
          <p:cNvPr id="8" name="Straight Connector 7"/>
          <p:cNvCxnSpPr/>
          <p:nvPr/>
        </p:nvCxnSpPr>
        <p:spPr bwMode="auto">
          <a:xfrm>
            <a:off x="5997464" y="886693"/>
            <a:ext cx="41553" cy="5541817"/>
          </a:xfrm>
          <a:prstGeom prst="line">
            <a:avLst/>
          </a:prstGeom>
          <a:solidFill>
            <a:schemeClr val="bg1"/>
          </a:solidFill>
          <a:ln>
            <a:solidFill>
              <a:schemeClr val="accent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0" name="AutoShape 8"/>
          <p:cNvSpPr>
            <a:spLocks noChangeArrowheads="1"/>
          </p:cNvSpPr>
          <p:nvPr/>
        </p:nvSpPr>
        <p:spPr bwMode="gray">
          <a:xfrm>
            <a:off x="115599" y="886692"/>
            <a:ext cx="5674099" cy="399435"/>
          </a:xfrm>
          <a:prstGeom prst="roundRect">
            <a:avLst>
              <a:gd name="adj" fmla="val 16667"/>
            </a:avLst>
          </a:prstGeom>
          <a:solidFill>
            <a:schemeClr val="accent5">
              <a:lumMod val="10000"/>
              <a:lumOff val="90000"/>
            </a:schemeClr>
          </a:solidFill>
          <a:ln w="31750" algn="ctr">
            <a:solidFill>
              <a:schemeClr val="accent5"/>
            </a:solidFill>
            <a:round/>
            <a:headEnd/>
            <a:tailEnd/>
          </a:ln>
        </p:spPr>
        <p:txBody>
          <a:bodyPr wrap="none" lIns="383917" tIns="119974" rIns="383917" bIns="119974" anchor="ctr"/>
          <a:lstStyle/>
          <a:p>
            <a:pPr algn="ctr" defTabSz="1218936"/>
            <a:r>
              <a:rPr kumimoji="1" lang="en-US" altLang="ja-JP" sz="2400" b="1" u="sng" dirty="0">
                <a:solidFill>
                  <a:srgbClr val="000000"/>
                </a:solidFill>
              </a:rPr>
              <a:t>1.PDB service stop</a:t>
            </a:r>
            <a:endParaRPr kumimoji="1" lang="ja-JP" altLang="en-US" sz="2400" b="1" u="sng" dirty="0">
              <a:solidFill>
                <a:srgbClr val="000000"/>
              </a:solidFill>
            </a:endParaRPr>
          </a:p>
        </p:txBody>
      </p:sp>
      <p:sp>
        <p:nvSpPr>
          <p:cNvPr id="11" name="AutoShape 8"/>
          <p:cNvSpPr>
            <a:spLocks noChangeArrowheads="1"/>
          </p:cNvSpPr>
          <p:nvPr/>
        </p:nvSpPr>
        <p:spPr bwMode="gray">
          <a:xfrm>
            <a:off x="6196157" y="890173"/>
            <a:ext cx="5674099" cy="399435"/>
          </a:xfrm>
          <a:prstGeom prst="roundRect">
            <a:avLst>
              <a:gd name="adj" fmla="val 16667"/>
            </a:avLst>
          </a:prstGeom>
          <a:solidFill>
            <a:schemeClr val="accent5">
              <a:lumMod val="10000"/>
              <a:lumOff val="90000"/>
            </a:schemeClr>
          </a:solidFill>
          <a:ln w="31750" algn="ctr">
            <a:solidFill>
              <a:schemeClr val="accent5"/>
            </a:solidFill>
            <a:round/>
            <a:headEnd/>
            <a:tailEnd/>
          </a:ln>
        </p:spPr>
        <p:txBody>
          <a:bodyPr wrap="none" lIns="383917" tIns="119974" rIns="383917" bIns="119974" anchor="ctr"/>
          <a:lstStyle/>
          <a:p>
            <a:pPr algn="ctr" defTabSz="1218936"/>
            <a:r>
              <a:rPr kumimoji="1" lang="en-US" altLang="ja-JP" sz="2400" b="1" u="sng" dirty="0">
                <a:solidFill>
                  <a:srgbClr val="000000"/>
                </a:solidFill>
              </a:rPr>
              <a:t>2.RAC node maintenance</a:t>
            </a:r>
            <a:endParaRPr kumimoji="1" lang="ja-JP" altLang="en-US" sz="2400" b="1" u="sng" dirty="0">
              <a:solidFill>
                <a:srgbClr val="000000"/>
              </a:solidFill>
            </a:endParaRPr>
          </a:p>
        </p:txBody>
      </p:sp>
      <p:sp>
        <p:nvSpPr>
          <p:cNvPr id="105" name="角丸四角形 62"/>
          <p:cNvSpPr/>
          <p:nvPr/>
        </p:nvSpPr>
        <p:spPr>
          <a:xfrm>
            <a:off x="1099735" y="1973756"/>
            <a:ext cx="1212087" cy="3589887"/>
          </a:xfrm>
          <a:prstGeom prst="roundRect">
            <a:avLst/>
          </a:prstGeom>
          <a:solidFill>
            <a:schemeClr val="accent2">
              <a:lumMod val="20000"/>
              <a:lumOff val="80000"/>
            </a:schemeClr>
          </a:solidFill>
          <a:ln/>
        </p:spPr>
        <p:style>
          <a:lnRef idx="1">
            <a:schemeClr val="accent3"/>
          </a:lnRef>
          <a:fillRef idx="2">
            <a:schemeClr val="accent3"/>
          </a:fillRef>
          <a:effectRef idx="1">
            <a:schemeClr val="accent3"/>
          </a:effectRef>
          <a:fontRef idx="minor">
            <a:schemeClr val="dk1"/>
          </a:fontRef>
        </p:style>
        <p:txBody>
          <a:bodyPr lIns="63975" tIns="81247" rIns="63975" bIns="81247" rtlCol="0" anchor="ctr"/>
          <a:lstStyle/>
          <a:p>
            <a:pPr algn="ctr" defTabSz="1218936"/>
            <a:endParaRPr kumimoji="1" lang="ja-JP" altLang="en-US" sz="1700" b="1" dirty="0">
              <a:solidFill>
                <a:srgbClr val="000000"/>
              </a:solidFill>
            </a:endParaRPr>
          </a:p>
        </p:txBody>
      </p:sp>
      <p:sp>
        <p:nvSpPr>
          <p:cNvPr id="107" name="正方形/長方形 85"/>
          <p:cNvSpPr/>
          <p:nvPr/>
        </p:nvSpPr>
        <p:spPr>
          <a:xfrm>
            <a:off x="1189516" y="2158967"/>
            <a:ext cx="901465" cy="260351"/>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pic>
        <p:nvPicPr>
          <p:cNvPr id="108" name="Picture 107" descr="nec_co_2014_prod_002.emf"/>
          <p:cNvPicPr>
            <a:picLocks noChangeAspect="1"/>
          </p:cNvPicPr>
          <p:nvPr/>
        </p:nvPicPr>
        <p:blipFill>
          <a:blip r:embed="rId4" cstate="print"/>
          <a:stretch>
            <a:fillRect/>
          </a:stretch>
        </p:blipFill>
        <p:spPr>
          <a:xfrm>
            <a:off x="396685" y="3150228"/>
            <a:ext cx="680361" cy="534709"/>
          </a:xfrm>
          <a:prstGeom prst="rect">
            <a:avLst/>
          </a:prstGeom>
        </p:spPr>
      </p:pic>
      <p:pic>
        <p:nvPicPr>
          <p:cNvPr id="110" name="Picture 298"/>
          <p:cNvPicPr>
            <a:picLocks noChangeAspect="1" noChangeArrowheads="1"/>
          </p:cNvPicPr>
          <p:nvPr/>
        </p:nvPicPr>
        <p:blipFill>
          <a:blip r:embed="rId5" cstate="print"/>
          <a:srcRect/>
          <a:stretch>
            <a:fillRect/>
          </a:stretch>
        </p:blipFill>
        <p:spPr bwMode="auto">
          <a:xfrm>
            <a:off x="3785204" y="3367237"/>
            <a:ext cx="1689593" cy="1075539"/>
          </a:xfrm>
          <a:prstGeom prst="rect">
            <a:avLst/>
          </a:prstGeom>
          <a:noFill/>
          <a:ln w="9525">
            <a:noFill/>
            <a:miter lim="800000"/>
            <a:headEnd/>
            <a:tailEnd/>
          </a:ln>
        </p:spPr>
      </p:pic>
      <p:pic>
        <p:nvPicPr>
          <p:cNvPr id="111"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4708" y="4240835"/>
            <a:ext cx="889398" cy="13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2" name="Straight Connector 111"/>
          <p:cNvCxnSpPr>
            <a:stCxn id="109" idx="3"/>
            <a:endCxn id="110" idx="1"/>
          </p:cNvCxnSpPr>
          <p:nvPr/>
        </p:nvCxnSpPr>
        <p:spPr bwMode="auto">
          <a:xfrm>
            <a:off x="3408062" y="2555239"/>
            <a:ext cx="377140" cy="1349768"/>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13" name="Straight Connector 112"/>
          <p:cNvCxnSpPr>
            <a:endCxn id="111" idx="3"/>
          </p:cNvCxnSpPr>
          <p:nvPr/>
        </p:nvCxnSpPr>
        <p:spPr bwMode="auto">
          <a:xfrm flipH="1">
            <a:off x="3554108" y="3826557"/>
            <a:ext cx="204180" cy="1064376"/>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14" name="直線矢印コネクタ 64"/>
          <p:cNvCxnSpPr/>
          <p:nvPr/>
        </p:nvCxnSpPr>
        <p:spPr>
          <a:xfrm>
            <a:off x="2090979" y="2315392"/>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16" name="Picture 298"/>
          <p:cNvPicPr>
            <a:picLocks noChangeAspect="1" noChangeArrowheads="1"/>
          </p:cNvPicPr>
          <p:nvPr/>
        </p:nvPicPr>
        <p:blipFill>
          <a:blip r:embed="rId5" cstate="print"/>
          <a:srcRect/>
          <a:stretch>
            <a:fillRect/>
          </a:stretch>
        </p:blipFill>
        <p:spPr bwMode="auto">
          <a:xfrm>
            <a:off x="4227546" y="3039533"/>
            <a:ext cx="371283" cy="433923"/>
          </a:xfrm>
          <a:prstGeom prst="rect">
            <a:avLst/>
          </a:prstGeom>
          <a:noFill/>
          <a:ln w="9525">
            <a:noFill/>
            <a:miter lim="800000"/>
            <a:headEnd/>
            <a:tailEnd/>
          </a:ln>
        </p:spPr>
      </p:pic>
      <p:pic>
        <p:nvPicPr>
          <p:cNvPr id="117" name="Picture 298"/>
          <p:cNvPicPr>
            <a:picLocks noChangeAspect="1" noChangeArrowheads="1"/>
          </p:cNvPicPr>
          <p:nvPr/>
        </p:nvPicPr>
        <p:blipFill>
          <a:blip r:embed="rId5" cstate="print"/>
          <a:srcRect/>
          <a:stretch>
            <a:fillRect/>
          </a:stretch>
        </p:blipFill>
        <p:spPr bwMode="auto">
          <a:xfrm>
            <a:off x="3828163" y="3034829"/>
            <a:ext cx="380921" cy="433923"/>
          </a:xfrm>
          <a:prstGeom prst="rect">
            <a:avLst/>
          </a:prstGeom>
          <a:noFill/>
          <a:ln w="9525">
            <a:noFill/>
            <a:miter lim="800000"/>
            <a:headEnd/>
            <a:tailEnd/>
          </a:ln>
        </p:spPr>
      </p:pic>
      <p:pic>
        <p:nvPicPr>
          <p:cNvPr id="118" name="Picture 298"/>
          <p:cNvPicPr>
            <a:picLocks noChangeAspect="1" noChangeArrowheads="1"/>
          </p:cNvPicPr>
          <p:nvPr/>
        </p:nvPicPr>
        <p:blipFill>
          <a:blip r:embed="rId5" cstate="print"/>
          <a:srcRect/>
          <a:stretch>
            <a:fillRect/>
          </a:stretch>
        </p:blipFill>
        <p:spPr bwMode="auto">
          <a:xfrm>
            <a:off x="4598829" y="3056918"/>
            <a:ext cx="381313" cy="398063"/>
          </a:xfrm>
          <a:prstGeom prst="rect">
            <a:avLst/>
          </a:prstGeom>
          <a:noFill/>
          <a:ln w="9525">
            <a:noFill/>
            <a:miter lim="800000"/>
            <a:headEnd/>
            <a:tailEnd/>
          </a:ln>
        </p:spPr>
      </p:pic>
      <p:sp>
        <p:nvSpPr>
          <p:cNvPr id="119" name="TextBox 118"/>
          <p:cNvSpPr txBox="1"/>
          <p:nvPr/>
        </p:nvSpPr>
        <p:spPr>
          <a:xfrm>
            <a:off x="3689673" y="2738882"/>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PDB1</a:t>
            </a:r>
          </a:p>
        </p:txBody>
      </p:sp>
      <p:sp>
        <p:nvSpPr>
          <p:cNvPr id="120" name="TextBox 119"/>
          <p:cNvSpPr txBox="1"/>
          <p:nvPr/>
        </p:nvSpPr>
        <p:spPr>
          <a:xfrm>
            <a:off x="4112127" y="2741518"/>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PDB2</a:t>
            </a:r>
          </a:p>
        </p:txBody>
      </p:sp>
      <p:sp>
        <p:nvSpPr>
          <p:cNvPr id="121" name="TextBox 120"/>
          <p:cNvSpPr txBox="1"/>
          <p:nvPr/>
        </p:nvSpPr>
        <p:spPr>
          <a:xfrm>
            <a:off x="4505231" y="2749669"/>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PDB3</a:t>
            </a:r>
          </a:p>
        </p:txBody>
      </p:sp>
      <p:pic>
        <p:nvPicPr>
          <p:cNvPr id="122" name="Picture 298"/>
          <p:cNvPicPr>
            <a:picLocks noChangeAspect="1" noChangeArrowheads="1"/>
          </p:cNvPicPr>
          <p:nvPr/>
        </p:nvPicPr>
        <p:blipFill>
          <a:blip r:embed="rId5" cstate="print"/>
          <a:srcRect/>
          <a:stretch>
            <a:fillRect/>
          </a:stretch>
        </p:blipFill>
        <p:spPr bwMode="auto">
          <a:xfrm>
            <a:off x="5100183" y="3047231"/>
            <a:ext cx="381313" cy="398063"/>
          </a:xfrm>
          <a:prstGeom prst="rect">
            <a:avLst/>
          </a:prstGeom>
          <a:noFill/>
          <a:ln w="9525">
            <a:noFill/>
            <a:miter lim="800000"/>
            <a:headEnd/>
            <a:tailEnd/>
          </a:ln>
        </p:spPr>
      </p:pic>
      <p:pic>
        <p:nvPicPr>
          <p:cNvPr id="123" name="Picture 122" descr="nec_co_2014_prod_002.emf"/>
          <p:cNvPicPr>
            <a:picLocks noChangeAspect="1"/>
          </p:cNvPicPr>
          <p:nvPr/>
        </p:nvPicPr>
        <p:blipFill>
          <a:blip r:embed="rId4" cstate="print"/>
          <a:stretch>
            <a:fillRect/>
          </a:stretch>
        </p:blipFill>
        <p:spPr>
          <a:xfrm>
            <a:off x="396685" y="4028816"/>
            <a:ext cx="680361" cy="534709"/>
          </a:xfrm>
          <a:prstGeom prst="rect">
            <a:avLst/>
          </a:prstGeom>
        </p:spPr>
      </p:pic>
      <p:sp>
        <p:nvSpPr>
          <p:cNvPr id="124" name="TextBox 123"/>
          <p:cNvSpPr txBox="1"/>
          <p:nvPr/>
        </p:nvSpPr>
        <p:spPr>
          <a:xfrm>
            <a:off x="5045190" y="2692152"/>
            <a:ext cx="872609" cy="461639"/>
          </a:xfrm>
          <a:prstGeom prst="rect">
            <a:avLst/>
          </a:prstGeom>
          <a:noFill/>
        </p:spPr>
        <p:txBody>
          <a:bodyPr wrap="square" lIns="121893" tIns="60947" rIns="121893" bIns="60947" rtlCol="0">
            <a:spAutoFit/>
          </a:bodyPr>
          <a:lstStyle/>
          <a:p>
            <a:pPr defTabSz="1218936"/>
            <a:r>
              <a:rPr kumimoji="1" lang="en-US" sz="1100" dirty="0">
                <a:solidFill>
                  <a:srgbClr val="000000"/>
                </a:solidFill>
              </a:rPr>
              <a:t>PDB</a:t>
            </a:r>
          </a:p>
          <a:p>
            <a:pPr defTabSz="1218936"/>
            <a:r>
              <a:rPr kumimoji="1" lang="en-US" sz="1100" dirty="0">
                <a:solidFill>
                  <a:srgbClr val="000000"/>
                </a:solidFill>
              </a:rPr>
              <a:t>252</a:t>
            </a:r>
          </a:p>
        </p:txBody>
      </p:sp>
      <p:sp>
        <p:nvSpPr>
          <p:cNvPr id="125" name="正方形/長方形 85"/>
          <p:cNvSpPr/>
          <p:nvPr/>
        </p:nvSpPr>
        <p:spPr>
          <a:xfrm>
            <a:off x="1231411" y="2811550"/>
            <a:ext cx="901465" cy="225700"/>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26" name="直線矢印コネクタ 64"/>
          <p:cNvCxnSpPr/>
          <p:nvPr/>
        </p:nvCxnSpPr>
        <p:spPr>
          <a:xfrm>
            <a:off x="2146384" y="2907899"/>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7" name="Flowchart: Process 126"/>
          <p:cNvSpPr/>
          <p:nvPr/>
        </p:nvSpPr>
        <p:spPr bwMode="auto">
          <a:xfrm>
            <a:off x="330302" y="5929299"/>
            <a:ext cx="5459394" cy="637756"/>
          </a:xfrm>
          <a:prstGeom prst="flowChartProcess">
            <a:avLst/>
          </a:prstGeom>
          <a:solidFill>
            <a:schemeClr val="accent2">
              <a:lumMod val="20000"/>
              <a:lumOff val="80000"/>
            </a:schemeClr>
          </a:solidFill>
          <a:ln>
            <a:solidFill>
              <a:srgbClr val="FF0000"/>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marL="1068916" lvl="1" indent="-482454" defTabSz="1218936">
              <a:buClr>
                <a:srgbClr val="1414A0">
                  <a:lumMod val="75000"/>
                </a:srgbClr>
              </a:buClr>
              <a:buFont typeface="Arial" pitchFamily="34" charset="0"/>
              <a:buChar char="•"/>
            </a:pPr>
            <a:r>
              <a:rPr lang="en-US" altLang="ja-JP" b="1" kern="0" dirty="0">
                <a:solidFill>
                  <a:srgbClr val="000000"/>
                </a:solidFill>
                <a:latin typeface="Arial"/>
                <a:ea typeface="HGP創英角ｺﾞｼｯｸUB"/>
              </a:rPr>
              <a:t>Gradual connection relocate </a:t>
            </a:r>
          </a:p>
          <a:p>
            <a:pPr marL="1068916" lvl="1" indent="-482454" defTabSz="1218936">
              <a:buClr>
                <a:srgbClr val="1414A0">
                  <a:lumMod val="75000"/>
                </a:srgbClr>
              </a:buClr>
              <a:buFont typeface="Arial" pitchFamily="34" charset="0"/>
              <a:buChar char="•"/>
            </a:pPr>
            <a:r>
              <a:rPr lang="en-US" altLang="ja-JP" b="1" kern="0" dirty="0">
                <a:solidFill>
                  <a:srgbClr val="000000"/>
                </a:solidFill>
                <a:latin typeface="Arial"/>
                <a:ea typeface="HGP創英角ｺﾞｼｯｸUB"/>
              </a:rPr>
              <a:t>Load Balance</a:t>
            </a:r>
          </a:p>
        </p:txBody>
      </p:sp>
      <p:cxnSp>
        <p:nvCxnSpPr>
          <p:cNvPr id="128" name="Straight Connector 127"/>
          <p:cNvCxnSpPr>
            <a:stCxn id="108" idx="3"/>
            <a:endCxn id="107" idx="1"/>
          </p:cNvCxnSpPr>
          <p:nvPr/>
        </p:nvCxnSpPr>
        <p:spPr bwMode="auto">
          <a:xfrm flipV="1">
            <a:off x="1077048" y="2289144"/>
            <a:ext cx="112468" cy="1128441"/>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29" name="Straight Connector 128"/>
          <p:cNvCxnSpPr/>
          <p:nvPr/>
        </p:nvCxnSpPr>
        <p:spPr bwMode="auto">
          <a:xfrm flipV="1">
            <a:off x="1077048" y="3081895"/>
            <a:ext cx="112468" cy="1206087"/>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38" name="TextBox 137"/>
          <p:cNvSpPr txBox="1"/>
          <p:nvPr/>
        </p:nvSpPr>
        <p:spPr>
          <a:xfrm>
            <a:off x="-16228" y="2743625"/>
            <a:ext cx="1289256" cy="584749"/>
          </a:xfrm>
          <a:prstGeom prst="rect">
            <a:avLst/>
          </a:prstGeom>
          <a:noFill/>
        </p:spPr>
        <p:txBody>
          <a:bodyPr wrap="square" lIns="121893" tIns="60947" rIns="121893" bIns="60947" rtlCol="0">
            <a:spAutoFit/>
          </a:bodyPr>
          <a:lstStyle/>
          <a:p>
            <a:pPr defTabSz="1218936"/>
            <a:r>
              <a:rPr kumimoji="1" lang="en-US" sz="1500" b="1" u="sng" dirty="0">
                <a:solidFill>
                  <a:srgbClr val="0070C0"/>
                </a:solidFill>
              </a:rPr>
              <a:t>No Impact</a:t>
            </a:r>
          </a:p>
        </p:txBody>
      </p:sp>
      <p:sp>
        <p:nvSpPr>
          <p:cNvPr id="139" name="TextBox 138"/>
          <p:cNvSpPr txBox="1"/>
          <p:nvPr/>
        </p:nvSpPr>
        <p:spPr>
          <a:xfrm>
            <a:off x="-6995" y="4969608"/>
            <a:ext cx="1289256" cy="584749"/>
          </a:xfrm>
          <a:prstGeom prst="rect">
            <a:avLst/>
          </a:prstGeom>
          <a:noFill/>
        </p:spPr>
        <p:txBody>
          <a:bodyPr wrap="square" lIns="121893" tIns="60947" rIns="121893" bIns="60947" rtlCol="0">
            <a:spAutoFit/>
          </a:bodyPr>
          <a:lstStyle/>
          <a:p>
            <a:pPr defTabSz="1218936"/>
            <a:r>
              <a:rPr kumimoji="1" lang="en-US" sz="1500" b="1" u="sng" dirty="0">
                <a:solidFill>
                  <a:srgbClr val="0070C0"/>
                </a:solidFill>
              </a:rPr>
              <a:t>No Impact</a:t>
            </a:r>
          </a:p>
        </p:txBody>
      </p:sp>
      <p:sp>
        <p:nvSpPr>
          <p:cNvPr id="140" name="TextBox 139"/>
          <p:cNvSpPr txBox="1"/>
          <p:nvPr/>
        </p:nvSpPr>
        <p:spPr>
          <a:xfrm>
            <a:off x="4306651" y="4530717"/>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CDB</a:t>
            </a:r>
          </a:p>
        </p:txBody>
      </p:sp>
      <p:sp>
        <p:nvSpPr>
          <p:cNvPr id="141" name="TextBox 140"/>
          <p:cNvSpPr txBox="1"/>
          <p:nvPr/>
        </p:nvSpPr>
        <p:spPr>
          <a:xfrm>
            <a:off x="237963" y="3644440"/>
            <a:ext cx="993445" cy="461639"/>
          </a:xfrm>
          <a:prstGeom prst="rect">
            <a:avLst/>
          </a:prstGeom>
          <a:noFill/>
        </p:spPr>
        <p:txBody>
          <a:bodyPr wrap="square" lIns="121893" tIns="60947" rIns="121893" bIns="60947" rtlCol="0">
            <a:spAutoFit/>
          </a:bodyPr>
          <a:lstStyle/>
          <a:p>
            <a:pPr defTabSz="1218936"/>
            <a:r>
              <a:rPr kumimoji="1" lang="en-US" altLang="ja-JP" sz="1100" dirty="0">
                <a:solidFill>
                  <a:srgbClr val="000000"/>
                </a:solidFill>
              </a:rPr>
              <a:t>Client for</a:t>
            </a:r>
          </a:p>
          <a:p>
            <a:pPr defTabSz="1218936"/>
            <a:r>
              <a:rPr kumimoji="1" lang="en-US" sz="1100" dirty="0">
                <a:solidFill>
                  <a:srgbClr val="000000"/>
                </a:solidFill>
              </a:rPr>
              <a:t>Tenant 1</a:t>
            </a:r>
          </a:p>
        </p:txBody>
      </p:sp>
      <p:sp>
        <p:nvSpPr>
          <p:cNvPr id="142" name="TextBox 141"/>
          <p:cNvSpPr txBox="1"/>
          <p:nvPr/>
        </p:nvSpPr>
        <p:spPr>
          <a:xfrm>
            <a:off x="330302" y="4540373"/>
            <a:ext cx="993445" cy="461639"/>
          </a:xfrm>
          <a:prstGeom prst="rect">
            <a:avLst/>
          </a:prstGeom>
          <a:noFill/>
        </p:spPr>
        <p:txBody>
          <a:bodyPr wrap="square" lIns="121893" tIns="60947" rIns="121893" bIns="60947" rtlCol="0">
            <a:spAutoFit/>
          </a:bodyPr>
          <a:lstStyle/>
          <a:p>
            <a:pPr defTabSz="1218936"/>
            <a:r>
              <a:rPr kumimoji="1" lang="en-US" altLang="ja-JP" sz="1100" dirty="0">
                <a:solidFill>
                  <a:srgbClr val="000000"/>
                </a:solidFill>
              </a:rPr>
              <a:t>Client for</a:t>
            </a:r>
          </a:p>
          <a:p>
            <a:pPr defTabSz="1218936"/>
            <a:r>
              <a:rPr kumimoji="1" lang="en-US" sz="1100" dirty="0">
                <a:solidFill>
                  <a:srgbClr val="000000"/>
                </a:solidFill>
              </a:rPr>
              <a:t>Tenant 2</a:t>
            </a:r>
          </a:p>
        </p:txBody>
      </p:sp>
      <p:pic>
        <p:nvPicPr>
          <p:cNvPr id="143" name="Picture 142" descr="C:\Users\AMATSUBA\AppData\Local\Microsoft\Windows\Temporary Internet Files\Content.IE5\9DXFVKRD\MC900428969[1].wmf"/>
          <p:cNvPicPr>
            <a:picLocks noChangeAspect="1" noChangeArrowheads="1"/>
          </p:cNvPicPr>
          <p:nvPr/>
        </p:nvPicPr>
        <p:blipFill>
          <a:blip r:embed="rId6" cstate="email"/>
          <a:srcRect/>
          <a:stretch>
            <a:fillRect/>
          </a:stretch>
        </p:blipFill>
        <p:spPr bwMode="auto">
          <a:xfrm>
            <a:off x="545808" y="1674052"/>
            <a:ext cx="531238" cy="737053"/>
          </a:xfrm>
          <a:prstGeom prst="rect">
            <a:avLst/>
          </a:prstGeom>
          <a:noFill/>
        </p:spPr>
      </p:pic>
      <p:sp>
        <p:nvSpPr>
          <p:cNvPr id="144" name="TextBox 143"/>
          <p:cNvSpPr txBox="1"/>
          <p:nvPr/>
        </p:nvSpPr>
        <p:spPr>
          <a:xfrm>
            <a:off x="3828165" y="4877940"/>
            <a:ext cx="1549675" cy="353921"/>
          </a:xfrm>
          <a:prstGeom prst="rect">
            <a:avLst/>
          </a:prstGeom>
          <a:noFill/>
        </p:spPr>
        <p:txBody>
          <a:bodyPr wrap="square" lIns="121893" tIns="60947" rIns="121893" bIns="60947" rtlCol="0">
            <a:spAutoFit/>
          </a:bodyPr>
          <a:lstStyle/>
          <a:p>
            <a:pPr defTabSz="1218936"/>
            <a:r>
              <a:rPr kumimoji="1" lang="en-US" sz="1500" b="1" dirty="0">
                <a:solidFill>
                  <a:srgbClr val="000000"/>
                </a:solidFill>
              </a:rPr>
              <a:t>Multitenant</a:t>
            </a:r>
          </a:p>
        </p:txBody>
      </p:sp>
      <p:sp>
        <p:nvSpPr>
          <p:cNvPr id="145" name="TextBox 144"/>
          <p:cNvSpPr txBox="1"/>
          <p:nvPr/>
        </p:nvSpPr>
        <p:spPr>
          <a:xfrm>
            <a:off x="3261564" y="1739310"/>
            <a:ext cx="993445" cy="353921"/>
          </a:xfrm>
          <a:prstGeom prst="rect">
            <a:avLst/>
          </a:prstGeom>
          <a:noFill/>
        </p:spPr>
        <p:txBody>
          <a:bodyPr wrap="square" lIns="121893" tIns="60947" rIns="121893" bIns="60947" rtlCol="0">
            <a:spAutoFit/>
          </a:bodyPr>
          <a:lstStyle/>
          <a:p>
            <a:pPr defTabSz="1218936"/>
            <a:r>
              <a:rPr kumimoji="1" lang="en-US" altLang="ja-JP" sz="1500" b="1" dirty="0">
                <a:solidFill>
                  <a:srgbClr val="000000"/>
                </a:solidFill>
              </a:rPr>
              <a:t>RAC</a:t>
            </a:r>
            <a:endParaRPr kumimoji="1" lang="en-US" sz="1500" b="1" dirty="0">
              <a:solidFill>
                <a:srgbClr val="000000"/>
              </a:solidFill>
            </a:endParaRPr>
          </a:p>
        </p:txBody>
      </p:sp>
      <p:sp>
        <p:nvSpPr>
          <p:cNvPr id="146" name="TextBox 145"/>
          <p:cNvSpPr txBox="1"/>
          <p:nvPr/>
        </p:nvSpPr>
        <p:spPr>
          <a:xfrm>
            <a:off x="-10029" y="2366979"/>
            <a:ext cx="1458504" cy="461639"/>
          </a:xfrm>
          <a:prstGeom prst="rect">
            <a:avLst/>
          </a:prstGeom>
          <a:noFill/>
        </p:spPr>
        <p:txBody>
          <a:bodyPr wrap="square" lIns="121893" tIns="60947" rIns="121893" bIns="60947" rtlCol="0">
            <a:spAutoFit/>
          </a:bodyPr>
          <a:lstStyle/>
          <a:p>
            <a:pPr defTabSz="1218936"/>
            <a:r>
              <a:rPr kumimoji="1" lang="en-US" sz="1100" b="1" dirty="0" err="1">
                <a:solidFill>
                  <a:srgbClr val="000000"/>
                </a:solidFill>
              </a:rPr>
              <a:t>WebLogic</a:t>
            </a:r>
            <a:endParaRPr kumimoji="1" lang="en-US" sz="1100" b="1" dirty="0">
              <a:solidFill>
                <a:srgbClr val="000000"/>
              </a:solidFill>
            </a:endParaRPr>
          </a:p>
          <a:p>
            <a:pPr defTabSz="1218936"/>
            <a:r>
              <a:rPr kumimoji="1" lang="en-US" sz="1100" b="1" dirty="0">
                <a:solidFill>
                  <a:srgbClr val="000000"/>
                </a:solidFill>
              </a:rPr>
              <a:t>Active </a:t>
            </a:r>
            <a:r>
              <a:rPr kumimoji="1" lang="en-US" sz="1100" b="1" dirty="0" err="1">
                <a:solidFill>
                  <a:srgbClr val="000000"/>
                </a:solidFill>
              </a:rPr>
              <a:t>GridLink</a:t>
            </a:r>
            <a:endParaRPr kumimoji="1" lang="en-US" sz="1100" b="1" dirty="0">
              <a:solidFill>
                <a:srgbClr val="000000"/>
              </a:solidFill>
            </a:endParaRPr>
          </a:p>
        </p:txBody>
      </p:sp>
      <p:sp>
        <p:nvSpPr>
          <p:cNvPr id="148" name="Horizontal Scroll 147"/>
          <p:cNvSpPr/>
          <p:nvPr/>
        </p:nvSpPr>
        <p:spPr bwMode="auto">
          <a:xfrm>
            <a:off x="237963" y="5362751"/>
            <a:ext cx="941811" cy="657049"/>
          </a:xfrm>
          <a:prstGeom prst="horizontalScroll">
            <a:avLst/>
          </a:prstGeom>
          <a:solidFill>
            <a:srgbClr val="99FF99"/>
          </a:solidFill>
          <a:ln>
            <a:solidFill>
              <a:schemeClr val="accent1"/>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500" b="1" dirty="0">
                <a:solidFill>
                  <a:srgbClr val="000000"/>
                </a:solidFill>
              </a:rPr>
              <a:t>Use cases</a:t>
            </a:r>
          </a:p>
        </p:txBody>
      </p:sp>
      <p:sp>
        <p:nvSpPr>
          <p:cNvPr id="149" name="Rounded Rectangle 148"/>
          <p:cNvSpPr/>
          <p:nvPr/>
        </p:nvSpPr>
        <p:spPr bwMode="auto">
          <a:xfrm>
            <a:off x="2722995" y="2115832"/>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PDB1</a:t>
            </a:r>
          </a:p>
        </p:txBody>
      </p:sp>
      <p:sp>
        <p:nvSpPr>
          <p:cNvPr id="151" name="Rounded Rectangle 150"/>
          <p:cNvSpPr/>
          <p:nvPr/>
        </p:nvSpPr>
        <p:spPr bwMode="auto">
          <a:xfrm>
            <a:off x="2847653" y="4469080"/>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PDB1</a:t>
            </a:r>
          </a:p>
        </p:txBody>
      </p:sp>
      <p:sp>
        <p:nvSpPr>
          <p:cNvPr id="152" name="Rounded Rectangle 151"/>
          <p:cNvSpPr/>
          <p:nvPr/>
        </p:nvSpPr>
        <p:spPr bwMode="auto">
          <a:xfrm>
            <a:off x="2884589" y="5157193"/>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PDB2</a:t>
            </a:r>
          </a:p>
        </p:txBody>
      </p:sp>
      <p:sp>
        <p:nvSpPr>
          <p:cNvPr id="160" name="角丸四角形 62"/>
          <p:cNvSpPr/>
          <p:nvPr/>
        </p:nvSpPr>
        <p:spPr>
          <a:xfrm>
            <a:off x="7208962" y="1960578"/>
            <a:ext cx="1212087" cy="3589887"/>
          </a:xfrm>
          <a:prstGeom prst="roundRect">
            <a:avLst/>
          </a:prstGeom>
          <a:solidFill>
            <a:schemeClr val="accent2">
              <a:lumMod val="20000"/>
              <a:lumOff val="80000"/>
            </a:schemeClr>
          </a:solidFill>
          <a:ln/>
        </p:spPr>
        <p:style>
          <a:lnRef idx="1">
            <a:schemeClr val="accent3"/>
          </a:lnRef>
          <a:fillRef idx="2">
            <a:schemeClr val="accent3"/>
          </a:fillRef>
          <a:effectRef idx="1">
            <a:schemeClr val="accent3"/>
          </a:effectRef>
          <a:fontRef idx="minor">
            <a:schemeClr val="dk1"/>
          </a:fontRef>
        </p:style>
        <p:txBody>
          <a:bodyPr lIns="63975" tIns="81247" rIns="63975" bIns="81247" rtlCol="0" anchor="ctr"/>
          <a:lstStyle/>
          <a:p>
            <a:pPr algn="ctr" defTabSz="1218936"/>
            <a:endParaRPr kumimoji="1" lang="ja-JP" altLang="en-US" sz="1700" b="1" dirty="0">
              <a:solidFill>
                <a:srgbClr val="000000"/>
              </a:solidFill>
            </a:endParaRPr>
          </a:p>
        </p:txBody>
      </p:sp>
      <p:sp>
        <p:nvSpPr>
          <p:cNvPr id="162" name="正方形/長方形 85"/>
          <p:cNvSpPr/>
          <p:nvPr/>
        </p:nvSpPr>
        <p:spPr>
          <a:xfrm>
            <a:off x="7298745" y="2145789"/>
            <a:ext cx="901465" cy="260351"/>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pic>
        <p:nvPicPr>
          <p:cNvPr id="163" name="Picture 162" descr="nec_co_2014_prod_002.emf"/>
          <p:cNvPicPr>
            <a:picLocks noChangeAspect="1"/>
          </p:cNvPicPr>
          <p:nvPr/>
        </p:nvPicPr>
        <p:blipFill>
          <a:blip r:embed="rId4" cstate="print"/>
          <a:stretch>
            <a:fillRect/>
          </a:stretch>
        </p:blipFill>
        <p:spPr>
          <a:xfrm>
            <a:off x="6505915" y="3137051"/>
            <a:ext cx="680361" cy="534709"/>
          </a:xfrm>
          <a:prstGeom prst="rect">
            <a:avLst/>
          </a:prstGeom>
        </p:spPr>
      </p:pic>
      <p:pic>
        <p:nvPicPr>
          <p:cNvPr id="165" name="Picture 298"/>
          <p:cNvPicPr>
            <a:picLocks noChangeAspect="1" noChangeArrowheads="1"/>
          </p:cNvPicPr>
          <p:nvPr/>
        </p:nvPicPr>
        <p:blipFill>
          <a:blip r:embed="rId5" cstate="print"/>
          <a:srcRect/>
          <a:stretch>
            <a:fillRect/>
          </a:stretch>
        </p:blipFill>
        <p:spPr bwMode="auto">
          <a:xfrm>
            <a:off x="9894433" y="3354060"/>
            <a:ext cx="1689593" cy="1075539"/>
          </a:xfrm>
          <a:prstGeom prst="rect">
            <a:avLst/>
          </a:prstGeom>
          <a:noFill/>
          <a:ln w="9525">
            <a:noFill/>
            <a:miter lim="800000"/>
            <a:headEnd/>
            <a:tailEnd/>
          </a:ln>
        </p:spPr>
      </p:pic>
      <p:pic>
        <p:nvPicPr>
          <p:cNvPr id="166"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3937" y="4227657"/>
            <a:ext cx="889398" cy="13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7" name="Straight Connector 166"/>
          <p:cNvCxnSpPr>
            <a:stCxn id="164" idx="3"/>
            <a:endCxn id="165" idx="1"/>
          </p:cNvCxnSpPr>
          <p:nvPr/>
        </p:nvCxnSpPr>
        <p:spPr bwMode="auto">
          <a:xfrm>
            <a:off x="9517291" y="2542060"/>
            <a:ext cx="377140" cy="1349768"/>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68" name="Straight Connector 167"/>
          <p:cNvCxnSpPr>
            <a:endCxn id="166" idx="3"/>
          </p:cNvCxnSpPr>
          <p:nvPr/>
        </p:nvCxnSpPr>
        <p:spPr bwMode="auto">
          <a:xfrm flipH="1">
            <a:off x="9663337" y="3813379"/>
            <a:ext cx="204180" cy="1064376"/>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69" name="直線矢印コネクタ 64"/>
          <p:cNvCxnSpPr/>
          <p:nvPr/>
        </p:nvCxnSpPr>
        <p:spPr>
          <a:xfrm>
            <a:off x="8200208" y="2302213"/>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70" name="Picture 298"/>
          <p:cNvPicPr>
            <a:picLocks noChangeAspect="1" noChangeArrowheads="1"/>
          </p:cNvPicPr>
          <p:nvPr/>
        </p:nvPicPr>
        <p:blipFill>
          <a:blip r:embed="rId5" cstate="print"/>
          <a:srcRect/>
          <a:stretch>
            <a:fillRect/>
          </a:stretch>
        </p:blipFill>
        <p:spPr bwMode="auto">
          <a:xfrm>
            <a:off x="10336775" y="3026353"/>
            <a:ext cx="371283" cy="433923"/>
          </a:xfrm>
          <a:prstGeom prst="rect">
            <a:avLst/>
          </a:prstGeom>
          <a:noFill/>
          <a:ln w="9525">
            <a:noFill/>
            <a:miter lim="800000"/>
            <a:headEnd/>
            <a:tailEnd/>
          </a:ln>
        </p:spPr>
      </p:pic>
      <p:pic>
        <p:nvPicPr>
          <p:cNvPr id="171" name="Picture 298"/>
          <p:cNvPicPr>
            <a:picLocks noChangeAspect="1" noChangeArrowheads="1"/>
          </p:cNvPicPr>
          <p:nvPr/>
        </p:nvPicPr>
        <p:blipFill>
          <a:blip r:embed="rId5" cstate="print"/>
          <a:srcRect/>
          <a:stretch>
            <a:fillRect/>
          </a:stretch>
        </p:blipFill>
        <p:spPr bwMode="auto">
          <a:xfrm>
            <a:off x="9937392" y="3021649"/>
            <a:ext cx="380921" cy="433923"/>
          </a:xfrm>
          <a:prstGeom prst="rect">
            <a:avLst/>
          </a:prstGeom>
          <a:noFill/>
          <a:ln w="9525">
            <a:noFill/>
            <a:miter lim="800000"/>
            <a:headEnd/>
            <a:tailEnd/>
          </a:ln>
        </p:spPr>
      </p:pic>
      <p:pic>
        <p:nvPicPr>
          <p:cNvPr id="172" name="Picture 298"/>
          <p:cNvPicPr>
            <a:picLocks noChangeAspect="1" noChangeArrowheads="1"/>
          </p:cNvPicPr>
          <p:nvPr/>
        </p:nvPicPr>
        <p:blipFill>
          <a:blip r:embed="rId5" cstate="print"/>
          <a:srcRect/>
          <a:stretch>
            <a:fillRect/>
          </a:stretch>
        </p:blipFill>
        <p:spPr bwMode="auto">
          <a:xfrm>
            <a:off x="10708058" y="3043739"/>
            <a:ext cx="381313" cy="398063"/>
          </a:xfrm>
          <a:prstGeom prst="rect">
            <a:avLst/>
          </a:prstGeom>
          <a:noFill/>
          <a:ln w="9525">
            <a:noFill/>
            <a:miter lim="800000"/>
            <a:headEnd/>
            <a:tailEnd/>
          </a:ln>
        </p:spPr>
      </p:pic>
      <p:sp>
        <p:nvSpPr>
          <p:cNvPr id="173" name="TextBox 172"/>
          <p:cNvSpPr txBox="1"/>
          <p:nvPr/>
        </p:nvSpPr>
        <p:spPr>
          <a:xfrm>
            <a:off x="9798901" y="2725703"/>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PDB1</a:t>
            </a:r>
          </a:p>
        </p:txBody>
      </p:sp>
      <p:sp>
        <p:nvSpPr>
          <p:cNvPr id="174" name="TextBox 173"/>
          <p:cNvSpPr txBox="1"/>
          <p:nvPr/>
        </p:nvSpPr>
        <p:spPr>
          <a:xfrm>
            <a:off x="10221355" y="2728339"/>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PDB2</a:t>
            </a:r>
          </a:p>
        </p:txBody>
      </p:sp>
      <p:sp>
        <p:nvSpPr>
          <p:cNvPr id="175" name="TextBox 174"/>
          <p:cNvSpPr txBox="1"/>
          <p:nvPr/>
        </p:nvSpPr>
        <p:spPr>
          <a:xfrm>
            <a:off x="10614460" y="2736490"/>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PDB3</a:t>
            </a:r>
          </a:p>
        </p:txBody>
      </p:sp>
      <p:pic>
        <p:nvPicPr>
          <p:cNvPr id="176" name="Picture 298"/>
          <p:cNvPicPr>
            <a:picLocks noChangeAspect="1" noChangeArrowheads="1"/>
          </p:cNvPicPr>
          <p:nvPr/>
        </p:nvPicPr>
        <p:blipFill>
          <a:blip r:embed="rId5" cstate="print"/>
          <a:srcRect/>
          <a:stretch>
            <a:fillRect/>
          </a:stretch>
        </p:blipFill>
        <p:spPr bwMode="auto">
          <a:xfrm>
            <a:off x="11209411" y="3034053"/>
            <a:ext cx="381313" cy="398063"/>
          </a:xfrm>
          <a:prstGeom prst="rect">
            <a:avLst/>
          </a:prstGeom>
          <a:noFill/>
          <a:ln w="9525">
            <a:noFill/>
            <a:miter lim="800000"/>
            <a:headEnd/>
            <a:tailEnd/>
          </a:ln>
        </p:spPr>
      </p:pic>
      <p:pic>
        <p:nvPicPr>
          <p:cNvPr id="177" name="Picture 176" descr="nec_co_2014_prod_002.emf"/>
          <p:cNvPicPr>
            <a:picLocks noChangeAspect="1"/>
          </p:cNvPicPr>
          <p:nvPr/>
        </p:nvPicPr>
        <p:blipFill>
          <a:blip r:embed="rId4" cstate="print"/>
          <a:stretch>
            <a:fillRect/>
          </a:stretch>
        </p:blipFill>
        <p:spPr>
          <a:xfrm>
            <a:off x="6505915" y="4015636"/>
            <a:ext cx="680361" cy="534709"/>
          </a:xfrm>
          <a:prstGeom prst="rect">
            <a:avLst/>
          </a:prstGeom>
        </p:spPr>
      </p:pic>
      <p:sp>
        <p:nvSpPr>
          <p:cNvPr id="178" name="TextBox 177"/>
          <p:cNvSpPr txBox="1"/>
          <p:nvPr/>
        </p:nvSpPr>
        <p:spPr>
          <a:xfrm>
            <a:off x="11154419" y="2678973"/>
            <a:ext cx="872609" cy="461639"/>
          </a:xfrm>
          <a:prstGeom prst="rect">
            <a:avLst/>
          </a:prstGeom>
          <a:noFill/>
        </p:spPr>
        <p:txBody>
          <a:bodyPr wrap="square" lIns="121893" tIns="60947" rIns="121893" bIns="60947" rtlCol="0">
            <a:spAutoFit/>
          </a:bodyPr>
          <a:lstStyle/>
          <a:p>
            <a:pPr defTabSz="1218936"/>
            <a:r>
              <a:rPr kumimoji="1" lang="en-US" sz="1100" dirty="0">
                <a:solidFill>
                  <a:srgbClr val="000000"/>
                </a:solidFill>
              </a:rPr>
              <a:t>PDB</a:t>
            </a:r>
          </a:p>
          <a:p>
            <a:pPr defTabSz="1218936"/>
            <a:r>
              <a:rPr kumimoji="1" lang="en-US" sz="1100" dirty="0">
                <a:solidFill>
                  <a:srgbClr val="000000"/>
                </a:solidFill>
              </a:rPr>
              <a:t>252</a:t>
            </a:r>
          </a:p>
        </p:txBody>
      </p:sp>
      <p:sp>
        <p:nvSpPr>
          <p:cNvPr id="179" name="正方形/長方形 85"/>
          <p:cNvSpPr/>
          <p:nvPr/>
        </p:nvSpPr>
        <p:spPr>
          <a:xfrm>
            <a:off x="7340639" y="2798371"/>
            <a:ext cx="901465" cy="225700"/>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80" name="直線矢印コネクタ 64"/>
          <p:cNvCxnSpPr/>
          <p:nvPr/>
        </p:nvCxnSpPr>
        <p:spPr>
          <a:xfrm>
            <a:off x="8255612" y="2894720"/>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1" name="Flowchart: Process 180"/>
          <p:cNvSpPr/>
          <p:nvPr/>
        </p:nvSpPr>
        <p:spPr bwMode="auto">
          <a:xfrm>
            <a:off x="6439531" y="5646772"/>
            <a:ext cx="5459394" cy="990235"/>
          </a:xfrm>
          <a:prstGeom prst="flowChartProcess">
            <a:avLst/>
          </a:prstGeom>
          <a:solidFill>
            <a:schemeClr val="accent2">
              <a:lumMod val="20000"/>
              <a:lumOff val="80000"/>
            </a:schemeClr>
          </a:solidFill>
          <a:ln>
            <a:solidFill>
              <a:srgbClr val="FF0000"/>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marL="1068916" lvl="1" indent="-482454" defTabSz="1218936">
              <a:buClr>
                <a:srgbClr val="1414A0">
                  <a:lumMod val="75000"/>
                </a:srgbClr>
              </a:buClr>
              <a:buFont typeface="Arial" pitchFamily="34" charset="0"/>
              <a:buChar char="•"/>
            </a:pPr>
            <a:r>
              <a:rPr lang="en-US" altLang="ja-JP" b="1" kern="0" dirty="0">
                <a:solidFill>
                  <a:srgbClr val="000000"/>
                </a:solidFill>
                <a:latin typeface="Arial"/>
                <a:ea typeface="HGP創英角ｺﾞｼｯｸUB"/>
              </a:rPr>
              <a:t>Applying Patch Set Update</a:t>
            </a:r>
          </a:p>
          <a:p>
            <a:pPr marL="1068916" lvl="1" indent="-482454" defTabSz="1218936">
              <a:buClr>
                <a:srgbClr val="1414A0">
                  <a:lumMod val="75000"/>
                </a:srgbClr>
              </a:buClr>
              <a:buFont typeface="Arial" pitchFamily="34" charset="0"/>
              <a:buChar char="•"/>
            </a:pPr>
            <a:r>
              <a:rPr lang="en-US" altLang="ja-JP" b="1" kern="0" dirty="0">
                <a:solidFill>
                  <a:srgbClr val="000000"/>
                </a:solidFill>
                <a:latin typeface="Arial"/>
                <a:ea typeface="HGP創英角ｺﾞｼｯｸUB"/>
              </a:rPr>
              <a:t>Configuration change</a:t>
            </a:r>
          </a:p>
          <a:p>
            <a:pPr marL="1068916" lvl="1" indent="-482454" defTabSz="1218936">
              <a:buClr>
                <a:srgbClr val="1414A0">
                  <a:lumMod val="75000"/>
                </a:srgbClr>
              </a:buClr>
              <a:buFont typeface="Arial" pitchFamily="34" charset="0"/>
              <a:buChar char="•"/>
            </a:pPr>
            <a:r>
              <a:rPr lang="en-US" altLang="ja-JP" b="1" kern="0" dirty="0">
                <a:solidFill>
                  <a:srgbClr val="000000"/>
                </a:solidFill>
                <a:latin typeface="Arial"/>
                <a:ea typeface="HGP創英角ｺﾞｼｯｸUB"/>
              </a:rPr>
              <a:t>Hardware maintenance</a:t>
            </a:r>
            <a:endParaRPr kumimoji="1" lang="en-US" sz="1300" b="1" dirty="0">
              <a:solidFill>
                <a:srgbClr val="000000"/>
              </a:solidFill>
            </a:endParaRPr>
          </a:p>
        </p:txBody>
      </p:sp>
      <p:cxnSp>
        <p:nvCxnSpPr>
          <p:cNvPr id="182" name="Straight Connector 181"/>
          <p:cNvCxnSpPr>
            <a:stCxn id="163" idx="3"/>
            <a:endCxn id="162" idx="1"/>
          </p:cNvCxnSpPr>
          <p:nvPr/>
        </p:nvCxnSpPr>
        <p:spPr bwMode="auto">
          <a:xfrm flipV="1">
            <a:off x="7186275" y="2275965"/>
            <a:ext cx="112468" cy="1128441"/>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83" name="Straight Connector 182"/>
          <p:cNvCxnSpPr/>
          <p:nvPr/>
        </p:nvCxnSpPr>
        <p:spPr bwMode="auto">
          <a:xfrm flipV="1">
            <a:off x="7186275" y="3068717"/>
            <a:ext cx="112468" cy="1206087"/>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90" name="TextBox 189"/>
          <p:cNvSpPr txBox="1"/>
          <p:nvPr/>
        </p:nvSpPr>
        <p:spPr>
          <a:xfrm>
            <a:off x="6093001" y="2730448"/>
            <a:ext cx="1289256" cy="584749"/>
          </a:xfrm>
          <a:prstGeom prst="rect">
            <a:avLst/>
          </a:prstGeom>
          <a:noFill/>
        </p:spPr>
        <p:txBody>
          <a:bodyPr wrap="square" lIns="121893" tIns="60947" rIns="121893" bIns="60947" rtlCol="0">
            <a:spAutoFit/>
          </a:bodyPr>
          <a:lstStyle/>
          <a:p>
            <a:pPr defTabSz="1218936"/>
            <a:r>
              <a:rPr kumimoji="1" lang="en-US" sz="1500" b="1" u="sng" dirty="0">
                <a:solidFill>
                  <a:srgbClr val="0070C0"/>
                </a:solidFill>
              </a:rPr>
              <a:t>No Impact</a:t>
            </a:r>
          </a:p>
        </p:txBody>
      </p:sp>
      <p:sp>
        <p:nvSpPr>
          <p:cNvPr id="191" name="TextBox 190"/>
          <p:cNvSpPr txBox="1"/>
          <p:nvPr/>
        </p:nvSpPr>
        <p:spPr>
          <a:xfrm>
            <a:off x="6102233" y="4956429"/>
            <a:ext cx="1289256" cy="584749"/>
          </a:xfrm>
          <a:prstGeom prst="rect">
            <a:avLst/>
          </a:prstGeom>
          <a:noFill/>
        </p:spPr>
        <p:txBody>
          <a:bodyPr wrap="square" lIns="121893" tIns="60947" rIns="121893" bIns="60947" rtlCol="0">
            <a:spAutoFit/>
          </a:bodyPr>
          <a:lstStyle/>
          <a:p>
            <a:pPr defTabSz="1218936"/>
            <a:r>
              <a:rPr kumimoji="1" lang="en-US" sz="1500" b="1" u="sng" dirty="0">
                <a:solidFill>
                  <a:srgbClr val="0070C0"/>
                </a:solidFill>
              </a:rPr>
              <a:t>No Impact</a:t>
            </a:r>
          </a:p>
        </p:txBody>
      </p:sp>
      <p:sp>
        <p:nvSpPr>
          <p:cNvPr id="192" name="TextBox 191"/>
          <p:cNvSpPr txBox="1"/>
          <p:nvPr/>
        </p:nvSpPr>
        <p:spPr>
          <a:xfrm>
            <a:off x="10415879" y="4517538"/>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CDB</a:t>
            </a:r>
          </a:p>
        </p:txBody>
      </p:sp>
      <p:sp>
        <p:nvSpPr>
          <p:cNvPr id="193" name="TextBox 192"/>
          <p:cNvSpPr txBox="1"/>
          <p:nvPr/>
        </p:nvSpPr>
        <p:spPr>
          <a:xfrm>
            <a:off x="6347192" y="3631261"/>
            <a:ext cx="993445" cy="461639"/>
          </a:xfrm>
          <a:prstGeom prst="rect">
            <a:avLst/>
          </a:prstGeom>
          <a:noFill/>
        </p:spPr>
        <p:txBody>
          <a:bodyPr wrap="square" lIns="121893" tIns="60947" rIns="121893" bIns="60947" rtlCol="0">
            <a:spAutoFit/>
          </a:bodyPr>
          <a:lstStyle/>
          <a:p>
            <a:pPr defTabSz="1218936"/>
            <a:r>
              <a:rPr kumimoji="1" lang="en-US" altLang="ja-JP" sz="1100" dirty="0">
                <a:solidFill>
                  <a:srgbClr val="000000"/>
                </a:solidFill>
              </a:rPr>
              <a:t>Client for</a:t>
            </a:r>
          </a:p>
          <a:p>
            <a:pPr defTabSz="1218936"/>
            <a:r>
              <a:rPr kumimoji="1" lang="en-US" sz="1100" dirty="0">
                <a:solidFill>
                  <a:srgbClr val="000000"/>
                </a:solidFill>
              </a:rPr>
              <a:t>Tenant 1</a:t>
            </a:r>
          </a:p>
        </p:txBody>
      </p:sp>
      <p:sp>
        <p:nvSpPr>
          <p:cNvPr id="194" name="TextBox 193"/>
          <p:cNvSpPr txBox="1"/>
          <p:nvPr/>
        </p:nvSpPr>
        <p:spPr>
          <a:xfrm>
            <a:off x="6439532" y="4527195"/>
            <a:ext cx="993445" cy="461639"/>
          </a:xfrm>
          <a:prstGeom prst="rect">
            <a:avLst/>
          </a:prstGeom>
          <a:noFill/>
        </p:spPr>
        <p:txBody>
          <a:bodyPr wrap="square" lIns="121893" tIns="60947" rIns="121893" bIns="60947" rtlCol="0">
            <a:spAutoFit/>
          </a:bodyPr>
          <a:lstStyle/>
          <a:p>
            <a:pPr defTabSz="1218936"/>
            <a:r>
              <a:rPr kumimoji="1" lang="en-US" altLang="ja-JP" sz="1100" dirty="0">
                <a:solidFill>
                  <a:srgbClr val="000000"/>
                </a:solidFill>
              </a:rPr>
              <a:t>Client for</a:t>
            </a:r>
          </a:p>
          <a:p>
            <a:pPr defTabSz="1218936"/>
            <a:r>
              <a:rPr kumimoji="1" lang="en-US" sz="1100" dirty="0">
                <a:solidFill>
                  <a:srgbClr val="000000"/>
                </a:solidFill>
              </a:rPr>
              <a:t>Tenant 2</a:t>
            </a:r>
          </a:p>
        </p:txBody>
      </p:sp>
      <p:pic>
        <p:nvPicPr>
          <p:cNvPr id="195" name="Picture 194" descr="C:\Users\AMATSUBA\AppData\Local\Microsoft\Windows\Temporary Internet Files\Content.IE5\9DXFVKRD\MC900428969[1].wmf"/>
          <p:cNvPicPr>
            <a:picLocks noChangeAspect="1" noChangeArrowheads="1"/>
          </p:cNvPicPr>
          <p:nvPr/>
        </p:nvPicPr>
        <p:blipFill>
          <a:blip r:embed="rId6" cstate="email"/>
          <a:srcRect/>
          <a:stretch>
            <a:fillRect/>
          </a:stretch>
        </p:blipFill>
        <p:spPr bwMode="auto">
          <a:xfrm>
            <a:off x="6655037" y="1660875"/>
            <a:ext cx="531238" cy="737053"/>
          </a:xfrm>
          <a:prstGeom prst="rect">
            <a:avLst/>
          </a:prstGeom>
          <a:noFill/>
        </p:spPr>
      </p:pic>
      <p:sp>
        <p:nvSpPr>
          <p:cNvPr id="196" name="TextBox 195"/>
          <p:cNvSpPr txBox="1"/>
          <p:nvPr/>
        </p:nvSpPr>
        <p:spPr>
          <a:xfrm>
            <a:off x="9937393" y="4864761"/>
            <a:ext cx="1549675" cy="353921"/>
          </a:xfrm>
          <a:prstGeom prst="rect">
            <a:avLst/>
          </a:prstGeom>
          <a:noFill/>
        </p:spPr>
        <p:txBody>
          <a:bodyPr wrap="square" lIns="121893" tIns="60947" rIns="121893" bIns="60947" rtlCol="0">
            <a:spAutoFit/>
          </a:bodyPr>
          <a:lstStyle/>
          <a:p>
            <a:pPr defTabSz="1218936"/>
            <a:r>
              <a:rPr kumimoji="1" lang="en-US" sz="1500" b="1" dirty="0">
                <a:solidFill>
                  <a:srgbClr val="000000"/>
                </a:solidFill>
              </a:rPr>
              <a:t>Multitenant</a:t>
            </a:r>
          </a:p>
        </p:txBody>
      </p:sp>
      <p:sp>
        <p:nvSpPr>
          <p:cNvPr id="197" name="TextBox 196"/>
          <p:cNvSpPr txBox="1"/>
          <p:nvPr/>
        </p:nvSpPr>
        <p:spPr>
          <a:xfrm>
            <a:off x="9370792" y="1726133"/>
            <a:ext cx="993445" cy="353921"/>
          </a:xfrm>
          <a:prstGeom prst="rect">
            <a:avLst/>
          </a:prstGeom>
          <a:noFill/>
        </p:spPr>
        <p:txBody>
          <a:bodyPr wrap="square" lIns="121893" tIns="60947" rIns="121893" bIns="60947" rtlCol="0">
            <a:spAutoFit/>
          </a:bodyPr>
          <a:lstStyle/>
          <a:p>
            <a:pPr defTabSz="1218936"/>
            <a:r>
              <a:rPr kumimoji="1" lang="en-US" altLang="ja-JP" sz="1500" b="1" dirty="0">
                <a:solidFill>
                  <a:srgbClr val="000000"/>
                </a:solidFill>
              </a:rPr>
              <a:t>RAC</a:t>
            </a:r>
            <a:endParaRPr kumimoji="1" lang="en-US" sz="1500" b="1" dirty="0">
              <a:solidFill>
                <a:srgbClr val="000000"/>
              </a:solidFill>
            </a:endParaRPr>
          </a:p>
        </p:txBody>
      </p:sp>
      <p:sp>
        <p:nvSpPr>
          <p:cNvPr id="198" name="TextBox 197"/>
          <p:cNvSpPr txBox="1"/>
          <p:nvPr/>
        </p:nvSpPr>
        <p:spPr>
          <a:xfrm>
            <a:off x="6099200" y="2353800"/>
            <a:ext cx="1458504" cy="461639"/>
          </a:xfrm>
          <a:prstGeom prst="rect">
            <a:avLst/>
          </a:prstGeom>
          <a:noFill/>
        </p:spPr>
        <p:txBody>
          <a:bodyPr wrap="square" lIns="121893" tIns="60947" rIns="121893" bIns="60947" rtlCol="0">
            <a:spAutoFit/>
          </a:bodyPr>
          <a:lstStyle/>
          <a:p>
            <a:pPr defTabSz="1218936"/>
            <a:r>
              <a:rPr kumimoji="1" lang="en-US" sz="1100" b="1" dirty="0" err="1">
                <a:solidFill>
                  <a:srgbClr val="000000"/>
                </a:solidFill>
              </a:rPr>
              <a:t>WebLogic</a:t>
            </a:r>
            <a:endParaRPr kumimoji="1" lang="en-US" sz="1100" b="1" dirty="0">
              <a:solidFill>
                <a:srgbClr val="000000"/>
              </a:solidFill>
            </a:endParaRPr>
          </a:p>
          <a:p>
            <a:pPr defTabSz="1218936"/>
            <a:r>
              <a:rPr kumimoji="1" lang="en-US" sz="1100" b="1" dirty="0">
                <a:solidFill>
                  <a:srgbClr val="000000"/>
                </a:solidFill>
              </a:rPr>
              <a:t>Active </a:t>
            </a:r>
            <a:r>
              <a:rPr kumimoji="1" lang="en-US" sz="1100" b="1" dirty="0" err="1">
                <a:solidFill>
                  <a:srgbClr val="000000"/>
                </a:solidFill>
              </a:rPr>
              <a:t>GridLink</a:t>
            </a:r>
            <a:endParaRPr kumimoji="1" lang="en-US" sz="1100" b="1" dirty="0">
              <a:solidFill>
                <a:srgbClr val="000000"/>
              </a:solidFill>
            </a:endParaRPr>
          </a:p>
        </p:txBody>
      </p:sp>
      <p:sp>
        <p:nvSpPr>
          <p:cNvPr id="199" name="Horizontal Scroll 198"/>
          <p:cNvSpPr/>
          <p:nvPr/>
        </p:nvSpPr>
        <p:spPr bwMode="auto">
          <a:xfrm>
            <a:off x="6102233" y="5383765"/>
            <a:ext cx="941811" cy="657049"/>
          </a:xfrm>
          <a:prstGeom prst="horizontalScroll">
            <a:avLst/>
          </a:prstGeom>
          <a:solidFill>
            <a:srgbClr val="99FF99"/>
          </a:solidFill>
          <a:ln>
            <a:solidFill>
              <a:schemeClr val="accent1"/>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500" b="1" dirty="0">
                <a:solidFill>
                  <a:srgbClr val="000000"/>
                </a:solidFill>
              </a:rPr>
              <a:t>Use cases</a:t>
            </a:r>
          </a:p>
        </p:txBody>
      </p:sp>
      <p:sp>
        <p:nvSpPr>
          <p:cNvPr id="202" name="Rounded Rectangle 201"/>
          <p:cNvSpPr/>
          <p:nvPr/>
        </p:nvSpPr>
        <p:spPr bwMode="auto">
          <a:xfrm>
            <a:off x="8956883" y="4455901"/>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PDB1</a:t>
            </a:r>
          </a:p>
        </p:txBody>
      </p:sp>
      <p:sp>
        <p:nvSpPr>
          <p:cNvPr id="203" name="Rounded Rectangle 202"/>
          <p:cNvSpPr/>
          <p:nvPr/>
        </p:nvSpPr>
        <p:spPr bwMode="auto">
          <a:xfrm>
            <a:off x="8993816" y="5144013"/>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PDB2</a:t>
            </a:r>
          </a:p>
        </p:txBody>
      </p:sp>
      <p:grpSp>
        <p:nvGrpSpPr>
          <p:cNvPr id="137" name="Group 136"/>
          <p:cNvGrpSpPr/>
          <p:nvPr/>
        </p:nvGrpSpPr>
        <p:grpSpPr>
          <a:xfrm>
            <a:off x="1077046" y="2743200"/>
            <a:ext cx="2751117" cy="2666400"/>
            <a:chOff x="1077046" y="2743200"/>
            <a:chExt cx="2751117" cy="2666400"/>
          </a:xfrm>
        </p:grpSpPr>
        <p:sp>
          <p:nvSpPr>
            <p:cNvPr id="153" name="円/楕円 2"/>
            <p:cNvSpPr/>
            <p:nvPr/>
          </p:nvSpPr>
          <p:spPr bwMode="auto">
            <a:xfrm>
              <a:off x="3052476" y="2743200"/>
              <a:ext cx="374936" cy="399709"/>
            </a:xfrm>
            <a:prstGeom prst="ellipse">
              <a:avLst/>
            </a:prstGeom>
            <a:solidFill>
              <a:schemeClr val="accent4">
                <a:lumMod val="20000"/>
                <a:lumOff val="80000"/>
              </a:schemeClr>
            </a:solidFill>
            <a:ln w="38100" cap="flat" cmpd="sng" algn="ctr">
              <a:solidFill>
                <a:schemeClr val="tx1"/>
              </a:solidFill>
              <a:prstDash val="solid"/>
              <a:round/>
              <a:headEnd type="none" w="med" len="med"/>
              <a:tailEnd type="none" w="med" len="med"/>
            </a:ln>
            <a:effectLst/>
          </p:spPr>
          <p:txBody>
            <a:bodyPr vert="horz" wrap="none" lIns="121883" tIns="60943" rIns="121883" bIns="60943" numCol="1" rtlCol="0" anchor="ctr" anchorCtr="0" compatLnSpc="1">
              <a:prstTxWarp prst="textNoShape">
                <a:avLst/>
              </a:prstTxWarp>
              <a:noAutofit/>
            </a:bodyPr>
            <a:lstStyle/>
            <a:p>
              <a:pPr algn="ctr" defTabSz="1218936" fontAlgn="base">
                <a:spcBef>
                  <a:spcPct val="0"/>
                </a:spcBef>
                <a:spcAft>
                  <a:spcPct val="0"/>
                </a:spcAft>
              </a:pPr>
              <a:endParaRPr kumimoji="1" lang="ja-JP" altLang="en-US" sz="1500" dirty="0">
                <a:solidFill>
                  <a:srgbClr val="000000"/>
                </a:solidFill>
                <a:latin typeface="Arial" charset="0"/>
                <a:ea typeface="HGP創英角ｺﾞｼｯｸUB" pitchFamily="50" charset="-128"/>
              </a:endParaRPr>
            </a:p>
          </p:txBody>
        </p:sp>
        <p:sp>
          <p:nvSpPr>
            <p:cNvPr id="56" name="ホームベース 98"/>
            <p:cNvSpPr/>
            <p:nvPr/>
          </p:nvSpPr>
          <p:spPr>
            <a:xfrm>
              <a:off x="2436812" y="3231567"/>
              <a:ext cx="1391351" cy="372032"/>
            </a:xfrm>
            <a:prstGeom prst="homePlate">
              <a:avLst>
                <a:gd name="adj" fmla="val 0"/>
              </a:avLst>
            </a:prstGeom>
            <a:solidFill>
              <a:schemeClr val="accent4">
                <a:lumMod val="20000"/>
                <a:lumOff val="80000"/>
              </a:schemeClr>
            </a:solidFill>
            <a:ln w="12700">
              <a:solidFill>
                <a:schemeClr val="tx1"/>
              </a:solidFill>
              <a:miter lim="800000"/>
              <a:headEnd/>
              <a:tailEnd/>
            </a:ln>
            <a:effectLst/>
          </p:spPr>
          <p:txBody>
            <a:bodyPr wrap="square" lIns="64037" tIns="64037" rIns="64037" bIns="64037" anchor="ctr"/>
            <a:lstStyle>
              <a:defPPr>
                <a:defRPr lang="ja-JP"/>
              </a:defPPr>
              <a:lvl1pPr algn="l" rtl="0" fontAlgn="base">
                <a:spcBef>
                  <a:spcPct val="0"/>
                </a:spcBef>
                <a:spcAft>
                  <a:spcPct val="0"/>
                </a:spcAft>
                <a:defRPr kumimoji="1" kern="1200">
                  <a:solidFill>
                    <a:schemeClr val="tx1"/>
                  </a:solidFill>
                  <a:latin typeface="Arial" charset="0"/>
                  <a:ea typeface="HG創英角ｺﾞｼｯｸUB" pitchFamily="49" charset="-128"/>
                  <a:cs typeface="+mn-cs"/>
                </a:defRPr>
              </a:lvl1pPr>
              <a:lvl2pPr marL="457200" algn="l" rtl="0" fontAlgn="base">
                <a:spcBef>
                  <a:spcPct val="0"/>
                </a:spcBef>
                <a:spcAft>
                  <a:spcPct val="0"/>
                </a:spcAft>
                <a:defRPr kumimoji="1" kern="1200">
                  <a:solidFill>
                    <a:schemeClr val="tx1"/>
                  </a:solidFill>
                  <a:latin typeface="Arial" charset="0"/>
                  <a:ea typeface="HG創英角ｺﾞｼｯｸUB" pitchFamily="49" charset="-128"/>
                  <a:cs typeface="+mn-cs"/>
                </a:defRPr>
              </a:lvl2pPr>
              <a:lvl3pPr marL="914400" algn="l" rtl="0" fontAlgn="base">
                <a:spcBef>
                  <a:spcPct val="0"/>
                </a:spcBef>
                <a:spcAft>
                  <a:spcPct val="0"/>
                </a:spcAft>
                <a:defRPr kumimoji="1" kern="1200">
                  <a:solidFill>
                    <a:schemeClr val="tx1"/>
                  </a:solidFill>
                  <a:latin typeface="Arial" charset="0"/>
                  <a:ea typeface="HG創英角ｺﾞｼｯｸUB" pitchFamily="49" charset="-128"/>
                  <a:cs typeface="+mn-cs"/>
                </a:defRPr>
              </a:lvl3pPr>
              <a:lvl4pPr marL="1371600" algn="l" rtl="0" fontAlgn="base">
                <a:spcBef>
                  <a:spcPct val="0"/>
                </a:spcBef>
                <a:spcAft>
                  <a:spcPct val="0"/>
                </a:spcAft>
                <a:defRPr kumimoji="1" kern="1200">
                  <a:solidFill>
                    <a:schemeClr val="tx1"/>
                  </a:solidFill>
                  <a:latin typeface="Arial" charset="0"/>
                  <a:ea typeface="HG創英角ｺﾞｼｯｸUB" pitchFamily="49" charset="-128"/>
                  <a:cs typeface="+mn-cs"/>
                </a:defRPr>
              </a:lvl4pPr>
              <a:lvl5pPr marL="1828800" algn="l" rtl="0" fontAlgn="base">
                <a:spcBef>
                  <a:spcPct val="0"/>
                </a:spcBef>
                <a:spcAft>
                  <a:spcPct val="0"/>
                </a:spcAft>
                <a:defRPr kumimoji="1" kern="1200">
                  <a:solidFill>
                    <a:schemeClr val="tx1"/>
                  </a:solidFill>
                  <a:latin typeface="Arial" charset="0"/>
                  <a:ea typeface="HG創英角ｺﾞｼｯｸUB" pitchFamily="49" charset="-128"/>
                  <a:cs typeface="+mn-cs"/>
                </a:defRPr>
              </a:lvl5pPr>
              <a:lvl6pPr marL="2286000" algn="l" defTabSz="914400" rtl="0" eaLnBrk="1" latinLnBrk="0" hangingPunct="1">
                <a:defRPr kumimoji="1" kern="1200">
                  <a:solidFill>
                    <a:schemeClr val="tx1"/>
                  </a:solidFill>
                  <a:latin typeface="Arial" charset="0"/>
                  <a:ea typeface="HG創英角ｺﾞｼｯｸUB" pitchFamily="49" charset="-128"/>
                  <a:cs typeface="+mn-cs"/>
                </a:defRPr>
              </a:lvl6pPr>
              <a:lvl7pPr marL="2743200" algn="l" defTabSz="914400" rtl="0" eaLnBrk="1" latinLnBrk="0" hangingPunct="1">
                <a:defRPr kumimoji="1" kern="1200">
                  <a:solidFill>
                    <a:schemeClr val="tx1"/>
                  </a:solidFill>
                  <a:latin typeface="Arial" charset="0"/>
                  <a:ea typeface="HG創英角ｺﾞｼｯｸUB" pitchFamily="49" charset="-128"/>
                  <a:cs typeface="+mn-cs"/>
                </a:defRPr>
              </a:lvl7pPr>
              <a:lvl8pPr marL="3200400" algn="l" defTabSz="914400" rtl="0" eaLnBrk="1" latinLnBrk="0" hangingPunct="1">
                <a:defRPr kumimoji="1" kern="1200">
                  <a:solidFill>
                    <a:schemeClr val="tx1"/>
                  </a:solidFill>
                  <a:latin typeface="Arial" charset="0"/>
                  <a:ea typeface="HG創英角ｺﾞｼｯｸUB" pitchFamily="49" charset="-128"/>
                  <a:cs typeface="+mn-cs"/>
                </a:defRPr>
              </a:lvl8pPr>
              <a:lvl9pPr marL="3657600" algn="l" defTabSz="914400" rtl="0" eaLnBrk="1" latinLnBrk="0" hangingPunct="1">
                <a:defRPr kumimoji="1" kern="1200">
                  <a:solidFill>
                    <a:schemeClr val="tx1"/>
                  </a:solidFill>
                  <a:latin typeface="Arial" charset="0"/>
                  <a:ea typeface="HG創英角ｺﾞｼｯｸUB" pitchFamily="49" charset="-128"/>
                  <a:cs typeface="+mn-cs"/>
                </a:defRPr>
              </a:lvl9pPr>
            </a:lstStyle>
            <a:p>
              <a:pPr algn="ctr" defTabSz="1218936">
                <a:defRPr/>
              </a:pPr>
              <a:r>
                <a:rPr lang="en-US" altLang="ja-JP" sz="1500" b="1" u="sng" dirty="0">
                  <a:solidFill>
                    <a:srgbClr val="000000"/>
                  </a:solidFill>
                  <a:latin typeface="Arial"/>
                  <a:ea typeface="HGP創英角ｺﾞｼｯｸUB"/>
                  <a:cs typeface="メイリオ" pitchFamily="50" charset="-128"/>
                </a:rPr>
                <a:t>Maintenance</a:t>
              </a:r>
            </a:p>
          </p:txBody>
        </p:sp>
        <p:cxnSp>
          <p:nvCxnSpPr>
            <p:cNvPr id="130" name="Straight Connector 129"/>
            <p:cNvCxnSpPr>
              <a:stCxn id="132" idx="1"/>
              <a:endCxn id="123" idx="3"/>
            </p:cNvCxnSpPr>
            <p:nvPr/>
          </p:nvCxnSpPr>
          <p:spPr bwMode="auto">
            <a:xfrm flipH="1" flipV="1">
              <a:off x="1077046" y="4296171"/>
              <a:ext cx="246360" cy="994340"/>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31" name="正方形/長方形 85"/>
            <p:cNvSpPr/>
            <p:nvPr/>
          </p:nvSpPr>
          <p:spPr>
            <a:xfrm>
              <a:off x="1323408" y="4534462"/>
              <a:ext cx="901465" cy="210753"/>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sp>
          <p:nvSpPr>
            <p:cNvPr id="132" name="正方形/長方形 85"/>
            <p:cNvSpPr/>
            <p:nvPr/>
          </p:nvSpPr>
          <p:spPr>
            <a:xfrm>
              <a:off x="1323408" y="5171421"/>
              <a:ext cx="901465" cy="238179"/>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33" name="Straight Connector 132"/>
            <p:cNvCxnSpPr>
              <a:stCxn id="108" idx="3"/>
              <a:endCxn id="131" idx="1"/>
            </p:cNvCxnSpPr>
            <p:nvPr/>
          </p:nvCxnSpPr>
          <p:spPr bwMode="auto">
            <a:xfrm>
              <a:off x="1077046" y="3417585"/>
              <a:ext cx="246360" cy="1222255"/>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34" name="直線矢印コネクタ 64"/>
            <p:cNvCxnSpPr/>
            <p:nvPr/>
          </p:nvCxnSpPr>
          <p:spPr>
            <a:xfrm>
              <a:off x="2252573" y="4624501"/>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5" name="直線矢印コネクタ 64"/>
            <p:cNvCxnSpPr/>
            <p:nvPr/>
          </p:nvCxnSpPr>
          <p:spPr>
            <a:xfrm>
              <a:off x="2192550" y="5326469"/>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5" name="Rounded Rectangular Callout 154"/>
            <p:cNvSpPr/>
            <p:nvPr/>
          </p:nvSpPr>
          <p:spPr bwMode="auto">
            <a:xfrm>
              <a:off x="1231409" y="3603599"/>
              <a:ext cx="1392092" cy="587908"/>
            </a:xfrm>
            <a:prstGeom prst="wedgeRoundRectCallout">
              <a:avLst>
                <a:gd name="adj1" fmla="val 30808"/>
                <a:gd name="adj2" fmla="val -94493"/>
                <a:gd name="adj3" fmla="val 16667"/>
              </a:avLst>
            </a:prstGeom>
            <a:solidFill>
              <a:srgbClr val="99FF33"/>
            </a:solidFill>
            <a:ln>
              <a:solidFill>
                <a:srgbClr val="4C8652"/>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100" b="1" dirty="0">
                  <a:solidFill>
                    <a:srgbClr val="000000"/>
                  </a:solidFill>
                </a:rPr>
                <a:t>Drain&amp;</a:t>
              </a:r>
            </a:p>
            <a:p>
              <a:pPr algn="ctr" defTabSz="1218936"/>
              <a:r>
                <a:rPr kumimoji="1" lang="en-US" sz="1100" b="1" dirty="0">
                  <a:solidFill>
                    <a:srgbClr val="000000"/>
                  </a:solidFill>
                </a:rPr>
                <a:t>Relocate connections</a:t>
              </a:r>
            </a:p>
          </p:txBody>
        </p:sp>
        <p:sp>
          <p:nvSpPr>
            <p:cNvPr id="210" name="Left Arrow 209"/>
            <p:cNvSpPr/>
            <p:nvPr/>
          </p:nvSpPr>
          <p:spPr bwMode="auto">
            <a:xfrm>
              <a:off x="2007563" y="2977963"/>
              <a:ext cx="674287" cy="336380"/>
            </a:xfrm>
            <a:prstGeom prst="leftArrow">
              <a:avLst/>
            </a:prstGeom>
            <a:solidFill>
              <a:schemeClr val="accent3">
                <a:lumMod val="25000"/>
                <a:lumOff val="75000"/>
              </a:schemeClr>
            </a:solidFill>
            <a:ln>
              <a:solidFill>
                <a:srgbClr val="00B050"/>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200" b="1" dirty="0">
                  <a:solidFill>
                    <a:srgbClr val="000000"/>
                  </a:solidFill>
                </a:rPr>
                <a:t>FAN</a:t>
              </a:r>
            </a:p>
          </p:txBody>
        </p:sp>
        <p:sp>
          <p:nvSpPr>
            <p:cNvPr id="154" name="等号 3"/>
            <p:cNvSpPr/>
            <p:nvPr/>
          </p:nvSpPr>
          <p:spPr bwMode="auto">
            <a:xfrm rot="5400000">
              <a:off x="3066823" y="2809904"/>
              <a:ext cx="322913" cy="305678"/>
            </a:xfrm>
            <a:prstGeom prst="mathEqual">
              <a:avLst>
                <a:gd name="adj1" fmla="val 23520"/>
                <a:gd name="adj2" fmla="val 30536"/>
              </a:avLst>
            </a:prstGeom>
            <a:solidFill>
              <a:schemeClr val="tx1"/>
            </a:solidFill>
            <a:ln w="9525" cap="flat" cmpd="sng" algn="ctr">
              <a:solidFill>
                <a:schemeClr val="tx1"/>
              </a:solidFill>
              <a:prstDash val="solid"/>
              <a:round/>
              <a:headEnd type="none" w="med" len="med"/>
              <a:tailEnd type="none" w="med" len="med"/>
            </a:ln>
            <a:effectLst/>
          </p:spPr>
          <p:txBody>
            <a:bodyPr vert="horz" wrap="none" lIns="121883" tIns="60943" rIns="121883" bIns="60943" numCol="1" rtlCol="0" anchor="ctr" anchorCtr="0" compatLnSpc="1">
              <a:prstTxWarp prst="textNoShape">
                <a:avLst/>
              </a:prstTxWarp>
              <a:noAutofit/>
            </a:bodyPr>
            <a:lstStyle/>
            <a:p>
              <a:pPr algn="ctr" defTabSz="1218936" fontAlgn="base">
                <a:spcBef>
                  <a:spcPct val="0"/>
                </a:spcBef>
                <a:spcAft>
                  <a:spcPct val="0"/>
                </a:spcAft>
              </a:pPr>
              <a:endParaRPr kumimoji="1" lang="ja-JP" altLang="en-US" sz="2400" dirty="0">
                <a:solidFill>
                  <a:srgbClr val="000000"/>
                </a:solidFill>
                <a:latin typeface="Arial" charset="0"/>
                <a:ea typeface="HGP創英角ｺﾞｼｯｸUB" pitchFamily="50" charset="-128"/>
              </a:endParaRPr>
            </a:p>
          </p:txBody>
        </p:sp>
      </p:grpSp>
      <p:grpSp>
        <p:nvGrpSpPr>
          <p:cNvPr id="212" name="Group 211"/>
          <p:cNvGrpSpPr/>
          <p:nvPr/>
        </p:nvGrpSpPr>
        <p:grpSpPr>
          <a:xfrm>
            <a:off x="7186275" y="2167123"/>
            <a:ext cx="2751118" cy="3229297"/>
            <a:chOff x="7186275" y="2167123"/>
            <a:chExt cx="2751118" cy="3229297"/>
          </a:xfrm>
        </p:grpSpPr>
        <p:sp>
          <p:nvSpPr>
            <p:cNvPr id="207" name="ホームベース 98"/>
            <p:cNvSpPr/>
            <p:nvPr/>
          </p:nvSpPr>
          <p:spPr>
            <a:xfrm>
              <a:off x="8609012" y="3218388"/>
              <a:ext cx="1328381" cy="372032"/>
            </a:xfrm>
            <a:prstGeom prst="homePlate">
              <a:avLst>
                <a:gd name="adj" fmla="val 0"/>
              </a:avLst>
            </a:prstGeom>
            <a:solidFill>
              <a:schemeClr val="accent4">
                <a:lumMod val="20000"/>
                <a:lumOff val="80000"/>
              </a:schemeClr>
            </a:solidFill>
            <a:ln w="12700">
              <a:solidFill>
                <a:schemeClr val="tx1"/>
              </a:solidFill>
              <a:miter lim="800000"/>
              <a:headEnd/>
              <a:tailEnd/>
            </a:ln>
            <a:effectLst/>
          </p:spPr>
          <p:txBody>
            <a:bodyPr wrap="square" lIns="64037" tIns="64037" rIns="64037" bIns="64037" anchor="ctr"/>
            <a:lstStyle>
              <a:defPPr>
                <a:defRPr lang="ja-JP"/>
              </a:defPPr>
              <a:lvl1pPr algn="l" rtl="0" fontAlgn="base">
                <a:spcBef>
                  <a:spcPct val="0"/>
                </a:spcBef>
                <a:spcAft>
                  <a:spcPct val="0"/>
                </a:spcAft>
                <a:defRPr kumimoji="1" kern="1200">
                  <a:solidFill>
                    <a:schemeClr val="tx1"/>
                  </a:solidFill>
                  <a:latin typeface="Arial" charset="0"/>
                  <a:ea typeface="HG創英角ｺﾞｼｯｸUB" pitchFamily="49" charset="-128"/>
                  <a:cs typeface="+mn-cs"/>
                </a:defRPr>
              </a:lvl1pPr>
              <a:lvl2pPr marL="457200" algn="l" rtl="0" fontAlgn="base">
                <a:spcBef>
                  <a:spcPct val="0"/>
                </a:spcBef>
                <a:spcAft>
                  <a:spcPct val="0"/>
                </a:spcAft>
                <a:defRPr kumimoji="1" kern="1200">
                  <a:solidFill>
                    <a:schemeClr val="tx1"/>
                  </a:solidFill>
                  <a:latin typeface="Arial" charset="0"/>
                  <a:ea typeface="HG創英角ｺﾞｼｯｸUB" pitchFamily="49" charset="-128"/>
                  <a:cs typeface="+mn-cs"/>
                </a:defRPr>
              </a:lvl2pPr>
              <a:lvl3pPr marL="914400" algn="l" rtl="0" fontAlgn="base">
                <a:spcBef>
                  <a:spcPct val="0"/>
                </a:spcBef>
                <a:spcAft>
                  <a:spcPct val="0"/>
                </a:spcAft>
                <a:defRPr kumimoji="1" kern="1200">
                  <a:solidFill>
                    <a:schemeClr val="tx1"/>
                  </a:solidFill>
                  <a:latin typeface="Arial" charset="0"/>
                  <a:ea typeface="HG創英角ｺﾞｼｯｸUB" pitchFamily="49" charset="-128"/>
                  <a:cs typeface="+mn-cs"/>
                </a:defRPr>
              </a:lvl3pPr>
              <a:lvl4pPr marL="1371600" algn="l" rtl="0" fontAlgn="base">
                <a:spcBef>
                  <a:spcPct val="0"/>
                </a:spcBef>
                <a:spcAft>
                  <a:spcPct val="0"/>
                </a:spcAft>
                <a:defRPr kumimoji="1" kern="1200">
                  <a:solidFill>
                    <a:schemeClr val="tx1"/>
                  </a:solidFill>
                  <a:latin typeface="Arial" charset="0"/>
                  <a:ea typeface="HG創英角ｺﾞｼｯｸUB" pitchFamily="49" charset="-128"/>
                  <a:cs typeface="+mn-cs"/>
                </a:defRPr>
              </a:lvl4pPr>
              <a:lvl5pPr marL="1828800" algn="l" rtl="0" fontAlgn="base">
                <a:spcBef>
                  <a:spcPct val="0"/>
                </a:spcBef>
                <a:spcAft>
                  <a:spcPct val="0"/>
                </a:spcAft>
                <a:defRPr kumimoji="1" kern="1200">
                  <a:solidFill>
                    <a:schemeClr val="tx1"/>
                  </a:solidFill>
                  <a:latin typeface="Arial" charset="0"/>
                  <a:ea typeface="HG創英角ｺﾞｼｯｸUB" pitchFamily="49" charset="-128"/>
                  <a:cs typeface="+mn-cs"/>
                </a:defRPr>
              </a:lvl5pPr>
              <a:lvl6pPr marL="2286000" algn="l" defTabSz="914400" rtl="0" eaLnBrk="1" latinLnBrk="0" hangingPunct="1">
                <a:defRPr kumimoji="1" kern="1200">
                  <a:solidFill>
                    <a:schemeClr val="tx1"/>
                  </a:solidFill>
                  <a:latin typeface="Arial" charset="0"/>
                  <a:ea typeface="HG創英角ｺﾞｼｯｸUB" pitchFamily="49" charset="-128"/>
                  <a:cs typeface="+mn-cs"/>
                </a:defRPr>
              </a:lvl6pPr>
              <a:lvl7pPr marL="2743200" algn="l" defTabSz="914400" rtl="0" eaLnBrk="1" latinLnBrk="0" hangingPunct="1">
                <a:defRPr kumimoji="1" kern="1200">
                  <a:solidFill>
                    <a:schemeClr val="tx1"/>
                  </a:solidFill>
                  <a:latin typeface="Arial" charset="0"/>
                  <a:ea typeface="HG創英角ｺﾞｼｯｸUB" pitchFamily="49" charset="-128"/>
                  <a:cs typeface="+mn-cs"/>
                </a:defRPr>
              </a:lvl7pPr>
              <a:lvl8pPr marL="3200400" algn="l" defTabSz="914400" rtl="0" eaLnBrk="1" latinLnBrk="0" hangingPunct="1">
                <a:defRPr kumimoji="1" kern="1200">
                  <a:solidFill>
                    <a:schemeClr val="tx1"/>
                  </a:solidFill>
                  <a:latin typeface="Arial" charset="0"/>
                  <a:ea typeface="HG創英角ｺﾞｼｯｸUB" pitchFamily="49" charset="-128"/>
                  <a:cs typeface="+mn-cs"/>
                </a:defRPr>
              </a:lvl8pPr>
              <a:lvl9pPr marL="3657600" algn="l" defTabSz="914400" rtl="0" eaLnBrk="1" latinLnBrk="0" hangingPunct="1">
                <a:defRPr kumimoji="1" kern="1200">
                  <a:solidFill>
                    <a:schemeClr val="tx1"/>
                  </a:solidFill>
                  <a:latin typeface="Arial" charset="0"/>
                  <a:ea typeface="HG創英角ｺﾞｼｯｸUB" pitchFamily="49" charset="-128"/>
                  <a:cs typeface="+mn-cs"/>
                </a:defRPr>
              </a:lvl9pPr>
            </a:lstStyle>
            <a:p>
              <a:pPr algn="ctr" defTabSz="1218936">
                <a:defRPr/>
              </a:pPr>
              <a:r>
                <a:rPr lang="en-US" altLang="ja-JP" sz="1500" b="1" u="sng" dirty="0">
                  <a:solidFill>
                    <a:srgbClr val="000000"/>
                  </a:solidFill>
                  <a:latin typeface="Arial"/>
                  <a:ea typeface="HGP創英角ｺﾞｼｯｸUB"/>
                  <a:cs typeface="メイリオ" pitchFamily="50" charset="-128"/>
                </a:rPr>
                <a:t>Maintenance</a:t>
              </a:r>
            </a:p>
          </p:txBody>
        </p:sp>
        <p:cxnSp>
          <p:nvCxnSpPr>
            <p:cNvPr id="184" name="Straight Connector 183"/>
            <p:cNvCxnSpPr>
              <a:stCxn id="186" idx="1"/>
              <a:endCxn id="177" idx="3"/>
            </p:cNvCxnSpPr>
            <p:nvPr/>
          </p:nvCxnSpPr>
          <p:spPr bwMode="auto">
            <a:xfrm flipH="1" flipV="1">
              <a:off x="7186275" y="4282991"/>
              <a:ext cx="246360" cy="994340"/>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85" name="正方形/長方形 85"/>
            <p:cNvSpPr/>
            <p:nvPr/>
          </p:nvSpPr>
          <p:spPr>
            <a:xfrm>
              <a:off x="7432637" y="4521284"/>
              <a:ext cx="901465" cy="210753"/>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sp>
          <p:nvSpPr>
            <p:cNvPr id="186" name="正方形/長方形 85"/>
            <p:cNvSpPr/>
            <p:nvPr/>
          </p:nvSpPr>
          <p:spPr>
            <a:xfrm>
              <a:off x="7432637" y="5158241"/>
              <a:ext cx="901465" cy="238179"/>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87" name="Straight Connector 186"/>
            <p:cNvCxnSpPr>
              <a:stCxn id="163" idx="3"/>
              <a:endCxn id="185" idx="1"/>
            </p:cNvCxnSpPr>
            <p:nvPr/>
          </p:nvCxnSpPr>
          <p:spPr bwMode="auto">
            <a:xfrm>
              <a:off x="7186275" y="3404406"/>
              <a:ext cx="246360" cy="1222255"/>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88" name="直線矢印コネクタ 64"/>
            <p:cNvCxnSpPr/>
            <p:nvPr/>
          </p:nvCxnSpPr>
          <p:spPr>
            <a:xfrm>
              <a:off x="8361802" y="4611323"/>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9" name="直線矢印コネクタ 64"/>
            <p:cNvCxnSpPr/>
            <p:nvPr/>
          </p:nvCxnSpPr>
          <p:spPr>
            <a:xfrm>
              <a:off x="8301779" y="5313291"/>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6" name="Rounded Rectangular Callout 205"/>
            <p:cNvSpPr/>
            <p:nvPr/>
          </p:nvSpPr>
          <p:spPr bwMode="auto">
            <a:xfrm>
              <a:off x="7340639" y="3590422"/>
              <a:ext cx="1392092" cy="587908"/>
            </a:xfrm>
            <a:prstGeom prst="wedgeRoundRectCallout">
              <a:avLst>
                <a:gd name="adj1" fmla="val 28818"/>
                <a:gd name="adj2" fmla="val -198183"/>
                <a:gd name="adj3" fmla="val 16667"/>
              </a:avLst>
            </a:prstGeom>
            <a:solidFill>
              <a:srgbClr val="99FF33"/>
            </a:solidFill>
            <a:ln>
              <a:solidFill>
                <a:srgbClr val="4C8652"/>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100" b="1" dirty="0">
                  <a:solidFill>
                    <a:srgbClr val="000000"/>
                  </a:solidFill>
                </a:rPr>
                <a:t>Drain&amp;</a:t>
              </a:r>
            </a:p>
            <a:p>
              <a:pPr algn="ctr" defTabSz="1218936"/>
              <a:r>
                <a:rPr kumimoji="1" lang="en-US" sz="1100" b="1" dirty="0">
                  <a:solidFill>
                    <a:srgbClr val="000000"/>
                  </a:solidFill>
                </a:rPr>
                <a:t>Relocate connections</a:t>
              </a:r>
            </a:p>
          </p:txBody>
        </p:sp>
        <p:sp>
          <p:nvSpPr>
            <p:cNvPr id="211" name="Left Arrow 210"/>
            <p:cNvSpPr/>
            <p:nvPr/>
          </p:nvSpPr>
          <p:spPr bwMode="auto">
            <a:xfrm>
              <a:off x="8006810" y="2419318"/>
              <a:ext cx="674287" cy="336380"/>
            </a:xfrm>
            <a:prstGeom prst="leftArrow">
              <a:avLst/>
            </a:prstGeom>
            <a:solidFill>
              <a:schemeClr val="accent3">
                <a:lumMod val="25000"/>
                <a:lumOff val="75000"/>
              </a:schemeClr>
            </a:solidFill>
            <a:ln>
              <a:solidFill>
                <a:srgbClr val="00B050"/>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200" b="1" dirty="0">
                  <a:solidFill>
                    <a:srgbClr val="000000"/>
                  </a:solidFill>
                </a:rPr>
                <a:t>FAN</a:t>
              </a:r>
            </a:p>
          </p:txBody>
        </p:sp>
        <p:sp>
          <p:nvSpPr>
            <p:cNvPr id="204" name="円/楕円 2"/>
            <p:cNvSpPr/>
            <p:nvPr/>
          </p:nvSpPr>
          <p:spPr bwMode="auto">
            <a:xfrm>
              <a:off x="8806347" y="2167123"/>
              <a:ext cx="710943" cy="740776"/>
            </a:xfrm>
            <a:prstGeom prst="ellipse">
              <a:avLst/>
            </a:prstGeom>
            <a:solidFill>
              <a:schemeClr val="accent4">
                <a:lumMod val="20000"/>
                <a:lumOff val="80000"/>
              </a:schemeClr>
            </a:solidFill>
            <a:ln w="38100" cap="flat" cmpd="sng" algn="ctr">
              <a:solidFill>
                <a:schemeClr val="tx1"/>
              </a:solidFill>
              <a:prstDash val="solid"/>
              <a:round/>
              <a:headEnd type="none" w="med" len="med"/>
              <a:tailEnd type="none" w="med" len="med"/>
            </a:ln>
            <a:effectLst/>
          </p:spPr>
          <p:txBody>
            <a:bodyPr vert="horz" wrap="none" lIns="121883" tIns="60943" rIns="121883" bIns="60943" numCol="1" rtlCol="0" anchor="ctr" anchorCtr="0" compatLnSpc="1">
              <a:prstTxWarp prst="textNoShape">
                <a:avLst/>
              </a:prstTxWarp>
              <a:noAutofit/>
            </a:bodyPr>
            <a:lstStyle/>
            <a:p>
              <a:pPr algn="ctr" defTabSz="1218936" fontAlgn="base">
                <a:spcBef>
                  <a:spcPct val="0"/>
                </a:spcBef>
                <a:spcAft>
                  <a:spcPct val="0"/>
                </a:spcAft>
              </a:pPr>
              <a:endParaRPr kumimoji="1" lang="ja-JP" altLang="en-US" sz="1500" dirty="0">
                <a:solidFill>
                  <a:srgbClr val="000000"/>
                </a:solidFill>
                <a:latin typeface="Arial" charset="0"/>
                <a:ea typeface="HGP創英角ｺﾞｼｯｸUB" pitchFamily="50" charset="-128"/>
              </a:endParaRPr>
            </a:p>
          </p:txBody>
        </p:sp>
        <p:sp>
          <p:nvSpPr>
            <p:cNvPr id="205" name="等号 3"/>
            <p:cNvSpPr/>
            <p:nvPr/>
          </p:nvSpPr>
          <p:spPr bwMode="auto">
            <a:xfrm rot="5400000">
              <a:off x="8773858" y="2288511"/>
              <a:ext cx="711949" cy="481920"/>
            </a:xfrm>
            <a:prstGeom prst="mathEqual">
              <a:avLst>
                <a:gd name="adj1" fmla="val 23520"/>
                <a:gd name="adj2" fmla="val 30536"/>
              </a:avLst>
            </a:prstGeom>
            <a:solidFill>
              <a:schemeClr val="tx1"/>
            </a:solidFill>
            <a:ln w="9525" cap="flat" cmpd="sng" algn="ctr">
              <a:solidFill>
                <a:schemeClr val="tx1"/>
              </a:solidFill>
              <a:prstDash val="solid"/>
              <a:round/>
              <a:headEnd type="none" w="med" len="med"/>
              <a:tailEnd type="none" w="med" len="med"/>
            </a:ln>
            <a:effectLst/>
          </p:spPr>
          <p:txBody>
            <a:bodyPr vert="horz" wrap="none" lIns="121883" tIns="60943" rIns="121883" bIns="60943" numCol="1" rtlCol="0" anchor="ctr" anchorCtr="0" compatLnSpc="1">
              <a:prstTxWarp prst="textNoShape">
                <a:avLst/>
              </a:prstTxWarp>
              <a:noAutofit/>
            </a:bodyPr>
            <a:lstStyle/>
            <a:p>
              <a:pPr algn="ctr" defTabSz="1218936" fontAlgn="base">
                <a:spcBef>
                  <a:spcPct val="0"/>
                </a:spcBef>
                <a:spcAft>
                  <a:spcPct val="0"/>
                </a:spcAft>
              </a:pPr>
              <a:endParaRPr kumimoji="1" lang="ja-JP" altLang="en-US" sz="2400" dirty="0">
                <a:solidFill>
                  <a:srgbClr val="000000"/>
                </a:solidFill>
                <a:latin typeface="Arial" charset="0"/>
                <a:ea typeface="HGP創英角ｺﾞｼｯｸUB" pitchFamily="50" charset="-128"/>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blinds(horizontal)">
                                      <p:cBhvr>
                                        <p:cTn id="7" dur="500"/>
                                        <p:tgtEl>
                                          <p:spTgt spid="13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12"/>
                                        </p:tgtEl>
                                        <p:attrNameLst>
                                          <p:attrName>style.visibility</p:attrName>
                                        </p:attrNameLst>
                                      </p:cBhvr>
                                      <p:to>
                                        <p:strVal val="visible"/>
                                      </p:to>
                                    </p:set>
                                    <p:animEffect transition="in" filter="blinds(horizontal)">
                                      <p:cBhvr>
                                        <p:cTn id="12" dur="500"/>
                                        <p:tgtEl>
                                          <p:spTgt spid="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角丸四角形 58"/>
          <p:cNvSpPr/>
          <p:nvPr/>
        </p:nvSpPr>
        <p:spPr>
          <a:xfrm>
            <a:off x="86929" y="1390552"/>
            <a:ext cx="5830869" cy="4635731"/>
          </a:xfrm>
          <a:prstGeom prst="roundRect">
            <a:avLst>
              <a:gd name="adj" fmla="val 12597"/>
            </a:avLst>
          </a:prstGeom>
          <a:solidFill>
            <a:srgbClr val="FFFF99"/>
          </a:solidFill>
          <a:ln/>
        </p:spPr>
        <p:style>
          <a:lnRef idx="1">
            <a:schemeClr val="accent2"/>
          </a:lnRef>
          <a:fillRef idx="2">
            <a:schemeClr val="accent2"/>
          </a:fillRef>
          <a:effectRef idx="1">
            <a:schemeClr val="accent2"/>
          </a:effectRef>
          <a:fontRef idx="minor">
            <a:schemeClr val="dk1"/>
          </a:fontRef>
        </p:style>
        <p:txBody>
          <a:bodyPr lIns="121888" tIns="60944" rIns="121888" bIns="60944" rtlCol="0" anchor="ctr"/>
          <a:lstStyle/>
          <a:p>
            <a:pPr algn="ctr" defTabSz="1218936"/>
            <a:endParaRPr kumimoji="1" lang="ja-JP" altLang="en-US" sz="2400">
              <a:solidFill>
                <a:srgbClr val="000000"/>
              </a:solidFill>
            </a:endParaRPr>
          </a:p>
        </p:txBody>
      </p:sp>
      <p:sp>
        <p:nvSpPr>
          <p:cNvPr id="231" name="角丸四角形 59"/>
          <p:cNvSpPr/>
          <p:nvPr/>
        </p:nvSpPr>
        <p:spPr>
          <a:xfrm>
            <a:off x="2396345" y="3846870"/>
            <a:ext cx="3422322" cy="1959383"/>
          </a:xfrm>
          <a:prstGeom prst="roundRect">
            <a:avLst>
              <a:gd name="adj" fmla="val 11198"/>
            </a:avLst>
          </a:prstGeom>
          <a:solidFill>
            <a:srgbClr val="CCFFCC"/>
          </a:solidFill>
          <a:ln/>
        </p:spPr>
        <p:style>
          <a:lnRef idx="1">
            <a:schemeClr val="accent6"/>
          </a:lnRef>
          <a:fillRef idx="2">
            <a:schemeClr val="accent6"/>
          </a:fillRef>
          <a:effectRef idx="1">
            <a:schemeClr val="accent6"/>
          </a:effectRef>
          <a:fontRef idx="minor">
            <a:schemeClr val="dk1"/>
          </a:fontRef>
        </p:style>
        <p:txBody>
          <a:bodyPr lIns="121888" tIns="60944" rIns="121888" bIns="60944" rtlCol="0" anchor="ctr"/>
          <a:lstStyle/>
          <a:p>
            <a:pPr algn="ctr" defTabSz="1218936"/>
            <a:endParaRPr kumimoji="1" lang="ja-JP" altLang="en-US" sz="2400">
              <a:solidFill>
                <a:srgbClr val="000000"/>
              </a:solidFill>
            </a:endParaRPr>
          </a:p>
        </p:txBody>
      </p:sp>
      <p:sp>
        <p:nvSpPr>
          <p:cNvPr id="2" name="Title 1"/>
          <p:cNvSpPr>
            <a:spLocks noGrp="1"/>
          </p:cNvSpPr>
          <p:nvPr>
            <p:ph type="title"/>
          </p:nvPr>
        </p:nvSpPr>
        <p:spPr/>
        <p:txBody>
          <a:bodyPr/>
          <a:lstStyle/>
          <a:p>
            <a:r>
              <a:rPr lang="en-US" dirty="0"/>
              <a:t>Test cases</a:t>
            </a:r>
          </a:p>
        </p:txBody>
      </p:sp>
      <p:cxnSp>
        <p:nvCxnSpPr>
          <p:cNvPr id="8" name="Straight Connector 7"/>
          <p:cNvCxnSpPr/>
          <p:nvPr/>
        </p:nvCxnSpPr>
        <p:spPr bwMode="auto">
          <a:xfrm>
            <a:off x="5997464" y="886693"/>
            <a:ext cx="41553" cy="5541817"/>
          </a:xfrm>
          <a:prstGeom prst="line">
            <a:avLst/>
          </a:prstGeom>
          <a:solidFill>
            <a:schemeClr val="bg1"/>
          </a:solidFill>
          <a:ln>
            <a:solidFill>
              <a:schemeClr val="accent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0" name="AutoShape 8"/>
          <p:cNvSpPr>
            <a:spLocks noChangeArrowheads="1"/>
          </p:cNvSpPr>
          <p:nvPr/>
        </p:nvSpPr>
        <p:spPr bwMode="gray">
          <a:xfrm>
            <a:off x="115599" y="886692"/>
            <a:ext cx="5674099" cy="399435"/>
          </a:xfrm>
          <a:prstGeom prst="roundRect">
            <a:avLst>
              <a:gd name="adj" fmla="val 16667"/>
            </a:avLst>
          </a:prstGeom>
          <a:solidFill>
            <a:schemeClr val="accent5">
              <a:lumMod val="10000"/>
              <a:lumOff val="90000"/>
            </a:schemeClr>
          </a:solidFill>
          <a:ln w="31750" algn="ctr">
            <a:solidFill>
              <a:schemeClr val="accent5"/>
            </a:solidFill>
            <a:round/>
            <a:headEnd/>
            <a:tailEnd/>
          </a:ln>
        </p:spPr>
        <p:txBody>
          <a:bodyPr wrap="none" lIns="383917" tIns="119974" rIns="383917" bIns="119974" anchor="ctr"/>
          <a:lstStyle/>
          <a:p>
            <a:pPr algn="ctr" defTabSz="1218936"/>
            <a:r>
              <a:rPr kumimoji="1" lang="en-US" altLang="ja-JP" sz="2400" b="1" u="sng" dirty="0">
                <a:solidFill>
                  <a:srgbClr val="000000"/>
                </a:solidFill>
              </a:rPr>
              <a:t>3.Data Center Maintenance</a:t>
            </a:r>
            <a:endParaRPr kumimoji="1" lang="ja-JP" altLang="en-US" sz="2400" b="1" u="sng" dirty="0">
              <a:solidFill>
                <a:srgbClr val="000000"/>
              </a:solidFill>
            </a:endParaRPr>
          </a:p>
        </p:txBody>
      </p:sp>
      <p:sp>
        <p:nvSpPr>
          <p:cNvPr id="11" name="AutoShape 8"/>
          <p:cNvSpPr>
            <a:spLocks noChangeArrowheads="1"/>
          </p:cNvSpPr>
          <p:nvPr/>
        </p:nvSpPr>
        <p:spPr bwMode="gray">
          <a:xfrm>
            <a:off x="6196157" y="890173"/>
            <a:ext cx="5674099" cy="399435"/>
          </a:xfrm>
          <a:prstGeom prst="roundRect">
            <a:avLst>
              <a:gd name="adj" fmla="val 16667"/>
            </a:avLst>
          </a:prstGeom>
          <a:solidFill>
            <a:schemeClr val="accent5">
              <a:lumMod val="10000"/>
              <a:lumOff val="90000"/>
            </a:schemeClr>
          </a:solidFill>
          <a:ln w="31750" algn="ctr">
            <a:solidFill>
              <a:schemeClr val="accent5"/>
            </a:solidFill>
            <a:round/>
            <a:headEnd/>
            <a:tailEnd/>
          </a:ln>
        </p:spPr>
        <p:txBody>
          <a:bodyPr wrap="none" lIns="383917" tIns="119974" rIns="383917" bIns="119974" anchor="ctr"/>
          <a:lstStyle/>
          <a:p>
            <a:pPr algn="ctr" defTabSz="1218936"/>
            <a:r>
              <a:rPr kumimoji="1" lang="en-US" altLang="ja-JP" sz="2400" b="1" u="sng" dirty="0">
                <a:solidFill>
                  <a:srgbClr val="000000"/>
                </a:solidFill>
              </a:rPr>
              <a:t>4. PDB migration by Unplug/Plug</a:t>
            </a:r>
            <a:endParaRPr kumimoji="1" lang="ja-JP" altLang="en-US" sz="2400" b="1" u="sng" dirty="0">
              <a:solidFill>
                <a:srgbClr val="000000"/>
              </a:solidFill>
            </a:endParaRPr>
          </a:p>
        </p:txBody>
      </p:sp>
      <p:sp>
        <p:nvSpPr>
          <p:cNvPr id="105" name="角丸四角形 62"/>
          <p:cNvSpPr/>
          <p:nvPr/>
        </p:nvSpPr>
        <p:spPr>
          <a:xfrm>
            <a:off x="1099734" y="1882550"/>
            <a:ext cx="1152840" cy="3908650"/>
          </a:xfrm>
          <a:prstGeom prst="roundRect">
            <a:avLst/>
          </a:prstGeom>
          <a:solidFill>
            <a:schemeClr val="accent2">
              <a:lumMod val="20000"/>
              <a:lumOff val="80000"/>
            </a:schemeClr>
          </a:solidFill>
          <a:ln/>
        </p:spPr>
        <p:style>
          <a:lnRef idx="1">
            <a:schemeClr val="accent3"/>
          </a:lnRef>
          <a:fillRef idx="2">
            <a:schemeClr val="accent3"/>
          </a:fillRef>
          <a:effectRef idx="1">
            <a:schemeClr val="accent3"/>
          </a:effectRef>
          <a:fontRef idx="minor">
            <a:schemeClr val="dk1"/>
          </a:fontRef>
        </p:style>
        <p:txBody>
          <a:bodyPr lIns="63975" tIns="81247" rIns="63975" bIns="81247" rtlCol="0" anchor="ctr"/>
          <a:lstStyle/>
          <a:p>
            <a:pPr algn="ctr" defTabSz="1218936"/>
            <a:endParaRPr kumimoji="1" lang="ja-JP" altLang="en-US" sz="1700" b="1" dirty="0">
              <a:solidFill>
                <a:srgbClr val="000000"/>
              </a:solidFill>
            </a:endParaRPr>
          </a:p>
        </p:txBody>
      </p:sp>
      <p:sp>
        <p:nvSpPr>
          <p:cNvPr id="106" name="角丸四角形 59"/>
          <p:cNvSpPr/>
          <p:nvPr/>
        </p:nvSpPr>
        <p:spPr>
          <a:xfrm>
            <a:off x="2344705" y="1660876"/>
            <a:ext cx="3422322" cy="2152505"/>
          </a:xfrm>
          <a:prstGeom prst="roundRect">
            <a:avLst>
              <a:gd name="adj" fmla="val 11198"/>
            </a:avLst>
          </a:prstGeom>
          <a:solidFill>
            <a:srgbClr val="CCFFCC"/>
          </a:solidFill>
          <a:ln/>
        </p:spPr>
        <p:style>
          <a:lnRef idx="1">
            <a:schemeClr val="accent6"/>
          </a:lnRef>
          <a:fillRef idx="2">
            <a:schemeClr val="accent6"/>
          </a:fillRef>
          <a:effectRef idx="1">
            <a:schemeClr val="accent6"/>
          </a:effectRef>
          <a:fontRef idx="minor">
            <a:schemeClr val="dk1"/>
          </a:fontRef>
        </p:style>
        <p:txBody>
          <a:bodyPr lIns="121888" tIns="60944" rIns="121888" bIns="60944" rtlCol="0" anchor="ctr"/>
          <a:lstStyle/>
          <a:p>
            <a:pPr algn="ctr" defTabSz="1218936"/>
            <a:endParaRPr kumimoji="1" lang="ja-JP" altLang="en-US" sz="2400">
              <a:solidFill>
                <a:srgbClr val="000000"/>
              </a:solidFill>
            </a:endParaRPr>
          </a:p>
        </p:txBody>
      </p:sp>
      <p:sp>
        <p:nvSpPr>
          <p:cNvPr id="107" name="正方形/長方形 85"/>
          <p:cNvSpPr/>
          <p:nvPr/>
        </p:nvSpPr>
        <p:spPr>
          <a:xfrm>
            <a:off x="1217218" y="2145789"/>
            <a:ext cx="901465" cy="194833"/>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pic>
        <p:nvPicPr>
          <p:cNvPr id="108" name="Picture 107" descr="nec_co_2014_prod_002.emf"/>
          <p:cNvPicPr>
            <a:picLocks noChangeAspect="1"/>
          </p:cNvPicPr>
          <p:nvPr/>
        </p:nvPicPr>
        <p:blipFill>
          <a:blip r:embed="rId2" cstate="print"/>
          <a:stretch>
            <a:fillRect/>
          </a:stretch>
        </p:blipFill>
        <p:spPr>
          <a:xfrm>
            <a:off x="396685" y="3150228"/>
            <a:ext cx="680361" cy="534709"/>
          </a:xfrm>
          <a:prstGeom prst="rect">
            <a:avLst/>
          </a:prstGeom>
        </p:spPr>
      </p:pic>
      <p:pic>
        <p:nvPicPr>
          <p:cNvPr id="109"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8052" y="2026711"/>
            <a:ext cx="602775" cy="88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 name="Picture 298"/>
          <p:cNvPicPr>
            <a:picLocks noChangeAspect="1" noChangeArrowheads="1"/>
          </p:cNvPicPr>
          <p:nvPr/>
        </p:nvPicPr>
        <p:blipFill>
          <a:blip r:embed="rId4" cstate="print"/>
          <a:srcRect/>
          <a:stretch>
            <a:fillRect/>
          </a:stretch>
        </p:blipFill>
        <p:spPr bwMode="auto">
          <a:xfrm>
            <a:off x="3785204" y="2688361"/>
            <a:ext cx="1689593" cy="661577"/>
          </a:xfrm>
          <a:prstGeom prst="rect">
            <a:avLst/>
          </a:prstGeom>
          <a:noFill/>
          <a:ln w="9525">
            <a:noFill/>
            <a:miter lim="800000"/>
            <a:headEnd/>
            <a:tailEnd/>
          </a:ln>
        </p:spPr>
      </p:pic>
      <p:pic>
        <p:nvPicPr>
          <p:cNvPr id="111"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6089" y="2840955"/>
            <a:ext cx="634736" cy="92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2" name="Straight Connector 111"/>
          <p:cNvCxnSpPr>
            <a:stCxn id="109" idx="3"/>
            <a:endCxn id="110" idx="1"/>
          </p:cNvCxnSpPr>
          <p:nvPr/>
        </p:nvCxnSpPr>
        <p:spPr bwMode="auto">
          <a:xfrm>
            <a:off x="3230827" y="2467305"/>
            <a:ext cx="554377" cy="551843"/>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13" name="Straight Connector 112"/>
          <p:cNvCxnSpPr>
            <a:stCxn id="110" idx="1"/>
            <a:endCxn id="111" idx="3"/>
          </p:cNvCxnSpPr>
          <p:nvPr/>
        </p:nvCxnSpPr>
        <p:spPr bwMode="auto">
          <a:xfrm flipH="1">
            <a:off x="3230827" y="3019149"/>
            <a:ext cx="554377" cy="285763"/>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14" name="直線矢印コネクタ 64"/>
          <p:cNvCxnSpPr/>
          <p:nvPr/>
        </p:nvCxnSpPr>
        <p:spPr>
          <a:xfrm>
            <a:off x="2090979" y="2675672"/>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16" name="Picture 298"/>
          <p:cNvPicPr>
            <a:picLocks noChangeAspect="1" noChangeArrowheads="1"/>
          </p:cNvPicPr>
          <p:nvPr/>
        </p:nvPicPr>
        <p:blipFill>
          <a:blip r:embed="rId4" cstate="print"/>
          <a:srcRect/>
          <a:stretch>
            <a:fillRect/>
          </a:stretch>
        </p:blipFill>
        <p:spPr bwMode="auto">
          <a:xfrm>
            <a:off x="4227546" y="2360653"/>
            <a:ext cx="371283" cy="433923"/>
          </a:xfrm>
          <a:prstGeom prst="rect">
            <a:avLst/>
          </a:prstGeom>
          <a:noFill/>
          <a:ln w="9525">
            <a:noFill/>
            <a:miter lim="800000"/>
            <a:headEnd/>
            <a:tailEnd/>
          </a:ln>
        </p:spPr>
      </p:pic>
      <p:pic>
        <p:nvPicPr>
          <p:cNvPr id="117" name="Picture 298"/>
          <p:cNvPicPr>
            <a:picLocks noChangeAspect="1" noChangeArrowheads="1"/>
          </p:cNvPicPr>
          <p:nvPr/>
        </p:nvPicPr>
        <p:blipFill>
          <a:blip r:embed="rId4" cstate="print"/>
          <a:srcRect/>
          <a:stretch>
            <a:fillRect/>
          </a:stretch>
        </p:blipFill>
        <p:spPr bwMode="auto">
          <a:xfrm>
            <a:off x="3828163" y="2355949"/>
            <a:ext cx="380921" cy="433923"/>
          </a:xfrm>
          <a:prstGeom prst="rect">
            <a:avLst/>
          </a:prstGeom>
          <a:noFill/>
          <a:ln w="9525">
            <a:noFill/>
            <a:miter lim="800000"/>
            <a:headEnd/>
            <a:tailEnd/>
          </a:ln>
        </p:spPr>
      </p:pic>
      <p:pic>
        <p:nvPicPr>
          <p:cNvPr id="118" name="Picture 298"/>
          <p:cNvPicPr>
            <a:picLocks noChangeAspect="1" noChangeArrowheads="1"/>
          </p:cNvPicPr>
          <p:nvPr/>
        </p:nvPicPr>
        <p:blipFill>
          <a:blip r:embed="rId4" cstate="print"/>
          <a:srcRect/>
          <a:stretch>
            <a:fillRect/>
          </a:stretch>
        </p:blipFill>
        <p:spPr bwMode="auto">
          <a:xfrm>
            <a:off x="4598829" y="2378039"/>
            <a:ext cx="381313" cy="398063"/>
          </a:xfrm>
          <a:prstGeom prst="rect">
            <a:avLst/>
          </a:prstGeom>
          <a:noFill/>
          <a:ln w="9525">
            <a:noFill/>
            <a:miter lim="800000"/>
            <a:headEnd/>
            <a:tailEnd/>
          </a:ln>
        </p:spPr>
      </p:pic>
      <p:sp>
        <p:nvSpPr>
          <p:cNvPr id="119" name="TextBox 118"/>
          <p:cNvSpPr txBox="1"/>
          <p:nvPr/>
        </p:nvSpPr>
        <p:spPr>
          <a:xfrm>
            <a:off x="3689673" y="2060003"/>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PDB1</a:t>
            </a:r>
          </a:p>
        </p:txBody>
      </p:sp>
      <p:sp>
        <p:nvSpPr>
          <p:cNvPr id="120" name="TextBox 119"/>
          <p:cNvSpPr txBox="1"/>
          <p:nvPr/>
        </p:nvSpPr>
        <p:spPr>
          <a:xfrm>
            <a:off x="4112127" y="2062639"/>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PDB2</a:t>
            </a:r>
          </a:p>
        </p:txBody>
      </p:sp>
      <p:sp>
        <p:nvSpPr>
          <p:cNvPr id="121" name="TextBox 120"/>
          <p:cNvSpPr txBox="1"/>
          <p:nvPr/>
        </p:nvSpPr>
        <p:spPr>
          <a:xfrm>
            <a:off x="4505231" y="2070789"/>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PDB3</a:t>
            </a:r>
          </a:p>
        </p:txBody>
      </p:sp>
      <p:pic>
        <p:nvPicPr>
          <p:cNvPr id="122" name="Picture 298"/>
          <p:cNvPicPr>
            <a:picLocks noChangeAspect="1" noChangeArrowheads="1"/>
          </p:cNvPicPr>
          <p:nvPr/>
        </p:nvPicPr>
        <p:blipFill>
          <a:blip r:embed="rId4" cstate="print"/>
          <a:srcRect/>
          <a:stretch>
            <a:fillRect/>
          </a:stretch>
        </p:blipFill>
        <p:spPr bwMode="auto">
          <a:xfrm>
            <a:off x="5100183" y="2368353"/>
            <a:ext cx="381313" cy="398063"/>
          </a:xfrm>
          <a:prstGeom prst="rect">
            <a:avLst/>
          </a:prstGeom>
          <a:noFill/>
          <a:ln w="9525">
            <a:noFill/>
            <a:miter lim="800000"/>
            <a:headEnd/>
            <a:tailEnd/>
          </a:ln>
        </p:spPr>
      </p:pic>
      <p:pic>
        <p:nvPicPr>
          <p:cNvPr id="123" name="Picture 122" descr="nec_co_2014_prod_002.emf"/>
          <p:cNvPicPr>
            <a:picLocks noChangeAspect="1"/>
          </p:cNvPicPr>
          <p:nvPr/>
        </p:nvPicPr>
        <p:blipFill>
          <a:blip r:embed="rId2" cstate="print"/>
          <a:stretch>
            <a:fillRect/>
          </a:stretch>
        </p:blipFill>
        <p:spPr>
          <a:xfrm>
            <a:off x="396685" y="4028816"/>
            <a:ext cx="680361" cy="534709"/>
          </a:xfrm>
          <a:prstGeom prst="rect">
            <a:avLst/>
          </a:prstGeom>
        </p:spPr>
      </p:pic>
      <p:sp>
        <p:nvSpPr>
          <p:cNvPr id="124" name="TextBox 123"/>
          <p:cNvSpPr txBox="1"/>
          <p:nvPr/>
        </p:nvSpPr>
        <p:spPr>
          <a:xfrm>
            <a:off x="5045190" y="2013273"/>
            <a:ext cx="872609" cy="461639"/>
          </a:xfrm>
          <a:prstGeom prst="rect">
            <a:avLst/>
          </a:prstGeom>
          <a:noFill/>
        </p:spPr>
        <p:txBody>
          <a:bodyPr wrap="square" lIns="121893" tIns="60947" rIns="121893" bIns="60947" rtlCol="0">
            <a:spAutoFit/>
          </a:bodyPr>
          <a:lstStyle/>
          <a:p>
            <a:pPr defTabSz="1218936"/>
            <a:r>
              <a:rPr kumimoji="1" lang="en-US" sz="1100" dirty="0">
                <a:solidFill>
                  <a:srgbClr val="000000"/>
                </a:solidFill>
              </a:rPr>
              <a:t>PDB</a:t>
            </a:r>
          </a:p>
          <a:p>
            <a:pPr defTabSz="1218936"/>
            <a:r>
              <a:rPr kumimoji="1" lang="en-US" sz="1100" dirty="0">
                <a:solidFill>
                  <a:srgbClr val="000000"/>
                </a:solidFill>
              </a:rPr>
              <a:t>252</a:t>
            </a:r>
          </a:p>
        </p:txBody>
      </p:sp>
      <p:sp>
        <p:nvSpPr>
          <p:cNvPr id="125" name="正方形/長方形 85"/>
          <p:cNvSpPr/>
          <p:nvPr/>
        </p:nvSpPr>
        <p:spPr>
          <a:xfrm>
            <a:off x="1217218" y="2517927"/>
            <a:ext cx="901465" cy="225700"/>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26" name="直線矢印コネクタ 64"/>
          <p:cNvCxnSpPr/>
          <p:nvPr/>
        </p:nvCxnSpPr>
        <p:spPr>
          <a:xfrm>
            <a:off x="2122940" y="2253353"/>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7" name="Flowchart: Process 126"/>
          <p:cNvSpPr/>
          <p:nvPr/>
        </p:nvSpPr>
        <p:spPr bwMode="auto">
          <a:xfrm>
            <a:off x="330302" y="6053993"/>
            <a:ext cx="5459394" cy="513065"/>
          </a:xfrm>
          <a:prstGeom prst="flowChartProcess">
            <a:avLst/>
          </a:prstGeom>
          <a:solidFill>
            <a:schemeClr val="accent2">
              <a:lumMod val="20000"/>
              <a:lumOff val="80000"/>
            </a:schemeClr>
          </a:solidFill>
          <a:ln>
            <a:solidFill>
              <a:srgbClr val="FF0000"/>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marL="1068916" lvl="1" indent="-482454" defTabSz="1218936">
              <a:buClr>
                <a:srgbClr val="1414A0">
                  <a:lumMod val="75000"/>
                </a:srgbClr>
              </a:buClr>
              <a:buFont typeface="Arial" pitchFamily="34" charset="0"/>
              <a:buChar char="•"/>
            </a:pPr>
            <a:r>
              <a:rPr lang="fr-FR" altLang="ja-JP" sz="1800" b="1" kern="0" dirty="0">
                <a:solidFill>
                  <a:srgbClr val="000000"/>
                </a:solidFill>
                <a:latin typeface="Arial"/>
                <a:ea typeface="HGP創英角ｺﾞｼｯｸUB"/>
              </a:rPr>
              <a:t>Data Center maintenance</a:t>
            </a:r>
          </a:p>
        </p:txBody>
      </p:sp>
      <p:cxnSp>
        <p:nvCxnSpPr>
          <p:cNvPr id="128" name="Straight Connector 127"/>
          <p:cNvCxnSpPr>
            <a:stCxn id="108" idx="3"/>
            <a:endCxn id="107" idx="1"/>
          </p:cNvCxnSpPr>
          <p:nvPr/>
        </p:nvCxnSpPr>
        <p:spPr bwMode="auto">
          <a:xfrm flipV="1">
            <a:off x="1077048" y="2243205"/>
            <a:ext cx="140170" cy="1174379"/>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29" name="Straight Connector 128"/>
          <p:cNvCxnSpPr>
            <a:endCxn id="125" idx="1"/>
          </p:cNvCxnSpPr>
          <p:nvPr/>
        </p:nvCxnSpPr>
        <p:spPr bwMode="auto">
          <a:xfrm flipV="1">
            <a:off x="989012" y="2630777"/>
            <a:ext cx="228206" cy="1560223"/>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31" name="正方形/長方形 85"/>
          <p:cNvSpPr/>
          <p:nvPr/>
        </p:nvSpPr>
        <p:spPr>
          <a:xfrm>
            <a:off x="1277236" y="3055210"/>
            <a:ext cx="901465" cy="210753"/>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33" name="Straight Connector 132"/>
          <p:cNvCxnSpPr>
            <a:stCxn id="108" idx="3"/>
            <a:endCxn id="131" idx="1"/>
          </p:cNvCxnSpPr>
          <p:nvPr/>
        </p:nvCxnSpPr>
        <p:spPr bwMode="auto">
          <a:xfrm flipV="1">
            <a:off x="1077046" y="3160587"/>
            <a:ext cx="200188" cy="256997"/>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34" name="直線矢印コネクタ 64"/>
          <p:cNvCxnSpPr/>
          <p:nvPr/>
        </p:nvCxnSpPr>
        <p:spPr>
          <a:xfrm>
            <a:off x="2192550" y="3159332"/>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8" name="TextBox 137"/>
          <p:cNvSpPr txBox="1"/>
          <p:nvPr/>
        </p:nvSpPr>
        <p:spPr>
          <a:xfrm>
            <a:off x="-16228" y="2691851"/>
            <a:ext cx="1289256" cy="584749"/>
          </a:xfrm>
          <a:prstGeom prst="rect">
            <a:avLst/>
          </a:prstGeom>
          <a:noFill/>
        </p:spPr>
        <p:txBody>
          <a:bodyPr wrap="square" lIns="121893" tIns="60947" rIns="121893" bIns="60947" rtlCol="0">
            <a:spAutoFit/>
          </a:bodyPr>
          <a:lstStyle/>
          <a:p>
            <a:pPr defTabSz="1218936"/>
            <a:r>
              <a:rPr kumimoji="1" lang="en-US" sz="1500" b="1" u="sng" dirty="0">
                <a:solidFill>
                  <a:srgbClr val="0070C0"/>
                </a:solidFill>
              </a:rPr>
              <a:t>No Impact</a:t>
            </a:r>
          </a:p>
        </p:txBody>
      </p:sp>
      <p:sp>
        <p:nvSpPr>
          <p:cNvPr id="139" name="TextBox 138"/>
          <p:cNvSpPr txBox="1"/>
          <p:nvPr/>
        </p:nvSpPr>
        <p:spPr>
          <a:xfrm>
            <a:off x="-6995" y="4969608"/>
            <a:ext cx="1289256" cy="584749"/>
          </a:xfrm>
          <a:prstGeom prst="rect">
            <a:avLst/>
          </a:prstGeom>
          <a:noFill/>
        </p:spPr>
        <p:txBody>
          <a:bodyPr wrap="square" lIns="121893" tIns="60947" rIns="121893" bIns="60947" rtlCol="0">
            <a:spAutoFit/>
          </a:bodyPr>
          <a:lstStyle/>
          <a:p>
            <a:pPr defTabSz="1218936"/>
            <a:r>
              <a:rPr kumimoji="1" lang="en-US" sz="1500" b="1" u="sng" dirty="0">
                <a:solidFill>
                  <a:srgbClr val="0070C0"/>
                </a:solidFill>
              </a:rPr>
              <a:t>No Impact</a:t>
            </a:r>
          </a:p>
        </p:txBody>
      </p:sp>
      <p:sp>
        <p:nvSpPr>
          <p:cNvPr id="140" name="TextBox 139"/>
          <p:cNvSpPr txBox="1"/>
          <p:nvPr/>
        </p:nvSpPr>
        <p:spPr>
          <a:xfrm>
            <a:off x="3689673" y="3460277"/>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CDB</a:t>
            </a:r>
          </a:p>
        </p:txBody>
      </p:sp>
      <p:sp>
        <p:nvSpPr>
          <p:cNvPr id="141" name="TextBox 140"/>
          <p:cNvSpPr txBox="1"/>
          <p:nvPr/>
        </p:nvSpPr>
        <p:spPr>
          <a:xfrm>
            <a:off x="237963" y="3644440"/>
            <a:ext cx="993445" cy="461639"/>
          </a:xfrm>
          <a:prstGeom prst="rect">
            <a:avLst/>
          </a:prstGeom>
          <a:noFill/>
        </p:spPr>
        <p:txBody>
          <a:bodyPr wrap="square" lIns="121893" tIns="60947" rIns="121893" bIns="60947" rtlCol="0">
            <a:spAutoFit/>
          </a:bodyPr>
          <a:lstStyle/>
          <a:p>
            <a:pPr defTabSz="1218936"/>
            <a:r>
              <a:rPr kumimoji="1" lang="en-US" altLang="ja-JP" sz="1100" dirty="0">
                <a:solidFill>
                  <a:srgbClr val="000000"/>
                </a:solidFill>
              </a:rPr>
              <a:t>Client for</a:t>
            </a:r>
          </a:p>
          <a:p>
            <a:pPr defTabSz="1218936"/>
            <a:r>
              <a:rPr kumimoji="1" lang="en-US" sz="1100" dirty="0">
                <a:solidFill>
                  <a:srgbClr val="000000"/>
                </a:solidFill>
              </a:rPr>
              <a:t>Tenant 1</a:t>
            </a:r>
          </a:p>
        </p:txBody>
      </p:sp>
      <p:sp>
        <p:nvSpPr>
          <p:cNvPr id="142" name="TextBox 141"/>
          <p:cNvSpPr txBox="1"/>
          <p:nvPr/>
        </p:nvSpPr>
        <p:spPr>
          <a:xfrm>
            <a:off x="330302" y="4540373"/>
            <a:ext cx="993445" cy="461639"/>
          </a:xfrm>
          <a:prstGeom prst="rect">
            <a:avLst/>
          </a:prstGeom>
          <a:noFill/>
        </p:spPr>
        <p:txBody>
          <a:bodyPr wrap="square" lIns="121893" tIns="60947" rIns="121893" bIns="60947" rtlCol="0">
            <a:spAutoFit/>
          </a:bodyPr>
          <a:lstStyle/>
          <a:p>
            <a:pPr defTabSz="1218936"/>
            <a:r>
              <a:rPr kumimoji="1" lang="en-US" altLang="ja-JP" sz="1100" dirty="0">
                <a:solidFill>
                  <a:srgbClr val="000000"/>
                </a:solidFill>
              </a:rPr>
              <a:t>Client for</a:t>
            </a:r>
          </a:p>
          <a:p>
            <a:pPr defTabSz="1218936"/>
            <a:r>
              <a:rPr kumimoji="1" lang="en-US" sz="1100" dirty="0">
                <a:solidFill>
                  <a:srgbClr val="000000"/>
                </a:solidFill>
              </a:rPr>
              <a:t>Tenant 2</a:t>
            </a:r>
          </a:p>
        </p:txBody>
      </p:sp>
      <p:pic>
        <p:nvPicPr>
          <p:cNvPr id="143" name="Picture 142" descr="C:\Users\AMATSUBA\AppData\Local\Microsoft\Windows\Temporary Internet Files\Content.IE5\9DXFVKRD\MC900428969[1].wmf"/>
          <p:cNvPicPr>
            <a:picLocks noChangeAspect="1" noChangeArrowheads="1"/>
          </p:cNvPicPr>
          <p:nvPr/>
        </p:nvPicPr>
        <p:blipFill>
          <a:blip r:embed="rId5" cstate="email"/>
          <a:srcRect/>
          <a:stretch>
            <a:fillRect/>
          </a:stretch>
        </p:blipFill>
        <p:spPr bwMode="auto">
          <a:xfrm>
            <a:off x="545808" y="1674052"/>
            <a:ext cx="531238" cy="737053"/>
          </a:xfrm>
          <a:prstGeom prst="rect">
            <a:avLst/>
          </a:prstGeom>
          <a:noFill/>
        </p:spPr>
      </p:pic>
      <p:sp>
        <p:nvSpPr>
          <p:cNvPr id="145" name="TextBox 144"/>
          <p:cNvSpPr txBox="1"/>
          <p:nvPr/>
        </p:nvSpPr>
        <p:spPr>
          <a:xfrm>
            <a:off x="3114061" y="3453489"/>
            <a:ext cx="993445" cy="353921"/>
          </a:xfrm>
          <a:prstGeom prst="rect">
            <a:avLst/>
          </a:prstGeom>
          <a:noFill/>
        </p:spPr>
        <p:txBody>
          <a:bodyPr wrap="square" lIns="121893" tIns="60947" rIns="121893" bIns="60947" rtlCol="0">
            <a:spAutoFit/>
          </a:bodyPr>
          <a:lstStyle/>
          <a:p>
            <a:pPr defTabSz="1218936"/>
            <a:r>
              <a:rPr kumimoji="1" lang="en-US" altLang="ja-JP" sz="1500" b="1" dirty="0">
                <a:solidFill>
                  <a:srgbClr val="000000"/>
                </a:solidFill>
              </a:rPr>
              <a:t>RAC</a:t>
            </a:r>
            <a:endParaRPr kumimoji="1" lang="en-US" sz="1500" b="1" dirty="0">
              <a:solidFill>
                <a:srgbClr val="000000"/>
              </a:solidFill>
            </a:endParaRPr>
          </a:p>
        </p:txBody>
      </p:sp>
      <p:sp>
        <p:nvSpPr>
          <p:cNvPr id="146" name="TextBox 145"/>
          <p:cNvSpPr txBox="1"/>
          <p:nvPr/>
        </p:nvSpPr>
        <p:spPr>
          <a:xfrm>
            <a:off x="-10029" y="2366979"/>
            <a:ext cx="1458504" cy="461639"/>
          </a:xfrm>
          <a:prstGeom prst="rect">
            <a:avLst/>
          </a:prstGeom>
          <a:noFill/>
        </p:spPr>
        <p:txBody>
          <a:bodyPr wrap="square" lIns="121893" tIns="60947" rIns="121893" bIns="60947" rtlCol="0">
            <a:spAutoFit/>
          </a:bodyPr>
          <a:lstStyle/>
          <a:p>
            <a:pPr defTabSz="1218936"/>
            <a:r>
              <a:rPr kumimoji="1" lang="en-US" sz="1100" b="1" dirty="0" err="1">
                <a:solidFill>
                  <a:srgbClr val="000000"/>
                </a:solidFill>
              </a:rPr>
              <a:t>WebLogic</a:t>
            </a:r>
            <a:endParaRPr kumimoji="1" lang="en-US" sz="1100" b="1" dirty="0">
              <a:solidFill>
                <a:srgbClr val="000000"/>
              </a:solidFill>
            </a:endParaRPr>
          </a:p>
          <a:p>
            <a:pPr defTabSz="1218936"/>
            <a:r>
              <a:rPr kumimoji="1" lang="en-US" sz="1100" b="1" dirty="0">
                <a:solidFill>
                  <a:srgbClr val="000000"/>
                </a:solidFill>
              </a:rPr>
              <a:t>Active </a:t>
            </a:r>
            <a:r>
              <a:rPr kumimoji="1" lang="en-US" sz="1100" b="1" dirty="0" err="1">
                <a:solidFill>
                  <a:srgbClr val="000000"/>
                </a:solidFill>
              </a:rPr>
              <a:t>GridLink</a:t>
            </a:r>
            <a:endParaRPr kumimoji="1" lang="en-US" sz="1100" b="1" dirty="0">
              <a:solidFill>
                <a:srgbClr val="000000"/>
              </a:solidFill>
            </a:endParaRPr>
          </a:p>
        </p:txBody>
      </p:sp>
      <p:sp>
        <p:nvSpPr>
          <p:cNvPr id="148" name="Horizontal Scroll 147"/>
          <p:cNvSpPr/>
          <p:nvPr/>
        </p:nvSpPr>
        <p:spPr bwMode="auto">
          <a:xfrm>
            <a:off x="57899" y="5508225"/>
            <a:ext cx="941811" cy="657049"/>
          </a:xfrm>
          <a:prstGeom prst="horizontalScroll">
            <a:avLst/>
          </a:prstGeom>
          <a:solidFill>
            <a:srgbClr val="99FF99"/>
          </a:solidFill>
          <a:ln>
            <a:solidFill>
              <a:schemeClr val="accent1"/>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500" b="1" dirty="0">
                <a:solidFill>
                  <a:srgbClr val="000000"/>
                </a:solidFill>
              </a:rPr>
              <a:t>Use case</a:t>
            </a:r>
          </a:p>
        </p:txBody>
      </p:sp>
      <p:pic>
        <p:nvPicPr>
          <p:cNvPr id="210"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2993" y="4227655"/>
            <a:ext cx="564496" cy="825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1"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80334" y="5019456"/>
            <a:ext cx="528729" cy="772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8" name="Picture 298"/>
          <p:cNvPicPr>
            <a:picLocks noChangeAspect="1" noChangeArrowheads="1"/>
          </p:cNvPicPr>
          <p:nvPr/>
        </p:nvPicPr>
        <p:blipFill>
          <a:blip r:embed="rId4" cstate="print"/>
          <a:srcRect/>
          <a:stretch>
            <a:fillRect/>
          </a:stretch>
        </p:blipFill>
        <p:spPr bwMode="auto">
          <a:xfrm>
            <a:off x="3780585" y="4845069"/>
            <a:ext cx="1689593" cy="661577"/>
          </a:xfrm>
          <a:prstGeom prst="rect">
            <a:avLst/>
          </a:prstGeom>
          <a:noFill/>
          <a:ln w="9525">
            <a:noFill/>
            <a:miter lim="800000"/>
            <a:headEnd/>
            <a:tailEnd/>
          </a:ln>
        </p:spPr>
      </p:pic>
      <p:pic>
        <p:nvPicPr>
          <p:cNvPr id="219" name="Picture 298"/>
          <p:cNvPicPr>
            <a:picLocks noChangeAspect="1" noChangeArrowheads="1"/>
          </p:cNvPicPr>
          <p:nvPr/>
        </p:nvPicPr>
        <p:blipFill>
          <a:blip r:embed="rId4" cstate="print"/>
          <a:srcRect/>
          <a:stretch>
            <a:fillRect/>
          </a:stretch>
        </p:blipFill>
        <p:spPr bwMode="auto">
          <a:xfrm>
            <a:off x="4222927" y="4517361"/>
            <a:ext cx="371283" cy="433923"/>
          </a:xfrm>
          <a:prstGeom prst="rect">
            <a:avLst/>
          </a:prstGeom>
          <a:noFill/>
          <a:ln w="9525">
            <a:noFill/>
            <a:miter lim="800000"/>
            <a:headEnd/>
            <a:tailEnd/>
          </a:ln>
        </p:spPr>
      </p:pic>
      <p:pic>
        <p:nvPicPr>
          <p:cNvPr id="220" name="Picture 298"/>
          <p:cNvPicPr>
            <a:picLocks noChangeAspect="1" noChangeArrowheads="1"/>
          </p:cNvPicPr>
          <p:nvPr/>
        </p:nvPicPr>
        <p:blipFill>
          <a:blip r:embed="rId4" cstate="print"/>
          <a:srcRect/>
          <a:stretch>
            <a:fillRect/>
          </a:stretch>
        </p:blipFill>
        <p:spPr bwMode="auto">
          <a:xfrm>
            <a:off x="3823545" y="4512657"/>
            <a:ext cx="380921" cy="433923"/>
          </a:xfrm>
          <a:prstGeom prst="rect">
            <a:avLst/>
          </a:prstGeom>
          <a:noFill/>
          <a:ln w="9525">
            <a:noFill/>
            <a:miter lim="800000"/>
            <a:headEnd/>
            <a:tailEnd/>
          </a:ln>
        </p:spPr>
      </p:pic>
      <p:pic>
        <p:nvPicPr>
          <p:cNvPr id="221" name="Picture 298"/>
          <p:cNvPicPr>
            <a:picLocks noChangeAspect="1" noChangeArrowheads="1"/>
          </p:cNvPicPr>
          <p:nvPr/>
        </p:nvPicPr>
        <p:blipFill>
          <a:blip r:embed="rId4" cstate="print"/>
          <a:srcRect/>
          <a:stretch>
            <a:fillRect/>
          </a:stretch>
        </p:blipFill>
        <p:spPr bwMode="auto">
          <a:xfrm>
            <a:off x="4594210" y="4534747"/>
            <a:ext cx="381313" cy="398063"/>
          </a:xfrm>
          <a:prstGeom prst="rect">
            <a:avLst/>
          </a:prstGeom>
          <a:noFill/>
          <a:ln w="9525">
            <a:noFill/>
            <a:miter lim="800000"/>
            <a:headEnd/>
            <a:tailEnd/>
          </a:ln>
        </p:spPr>
      </p:pic>
      <p:sp>
        <p:nvSpPr>
          <p:cNvPr id="222" name="TextBox 221"/>
          <p:cNvSpPr txBox="1"/>
          <p:nvPr/>
        </p:nvSpPr>
        <p:spPr>
          <a:xfrm>
            <a:off x="3685054" y="4216711"/>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PDB1</a:t>
            </a:r>
          </a:p>
        </p:txBody>
      </p:sp>
      <p:sp>
        <p:nvSpPr>
          <p:cNvPr id="223" name="TextBox 222"/>
          <p:cNvSpPr txBox="1"/>
          <p:nvPr/>
        </p:nvSpPr>
        <p:spPr>
          <a:xfrm>
            <a:off x="4107508" y="4219347"/>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PDB2</a:t>
            </a:r>
          </a:p>
        </p:txBody>
      </p:sp>
      <p:sp>
        <p:nvSpPr>
          <p:cNvPr id="224" name="TextBox 223"/>
          <p:cNvSpPr txBox="1"/>
          <p:nvPr/>
        </p:nvSpPr>
        <p:spPr>
          <a:xfrm>
            <a:off x="4500612" y="4227498"/>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PDB3</a:t>
            </a:r>
          </a:p>
        </p:txBody>
      </p:sp>
      <p:pic>
        <p:nvPicPr>
          <p:cNvPr id="225" name="Picture 298"/>
          <p:cNvPicPr>
            <a:picLocks noChangeAspect="1" noChangeArrowheads="1"/>
          </p:cNvPicPr>
          <p:nvPr/>
        </p:nvPicPr>
        <p:blipFill>
          <a:blip r:embed="rId4" cstate="print"/>
          <a:srcRect/>
          <a:stretch>
            <a:fillRect/>
          </a:stretch>
        </p:blipFill>
        <p:spPr bwMode="auto">
          <a:xfrm>
            <a:off x="5095564" y="4525061"/>
            <a:ext cx="381313" cy="398063"/>
          </a:xfrm>
          <a:prstGeom prst="rect">
            <a:avLst/>
          </a:prstGeom>
          <a:noFill/>
          <a:ln w="9525">
            <a:noFill/>
            <a:miter lim="800000"/>
            <a:headEnd/>
            <a:tailEnd/>
          </a:ln>
        </p:spPr>
      </p:pic>
      <p:sp>
        <p:nvSpPr>
          <p:cNvPr id="226" name="TextBox 225"/>
          <p:cNvSpPr txBox="1"/>
          <p:nvPr/>
        </p:nvSpPr>
        <p:spPr>
          <a:xfrm>
            <a:off x="5040572" y="4169981"/>
            <a:ext cx="872609" cy="461639"/>
          </a:xfrm>
          <a:prstGeom prst="rect">
            <a:avLst/>
          </a:prstGeom>
          <a:noFill/>
        </p:spPr>
        <p:txBody>
          <a:bodyPr wrap="square" lIns="121893" tIns="60947" rIns="121893" bIns="60947" rtlCol="0">
            <a:spAutoFit/>
          </a:bodyPr>
          <a:lstStyle/>
          <a:p>
            <a:pPr defTabSz="1218936"/>
            <a:r>
              <a:rPr kumimoji="1" lang="en-US" sz="1100" dirty="0">
                <a:solidFill>
                  <a:srgbClr val="000000"/>
                </a:solidFill>
              </a:rPr>
              <a:t>PDB</a:t>
            </a:r>
          </a:p>
          <a:p>
            <a:pPr defTabSz="1218936"/>
            <a:r>
              <a:rPr kumimoji="1" lang="en-US" sz="1100" dirty="0">
                <a:solidFill>
                  <a:srgbClr val="000000"/>
                </a:solidFill>
              </a:rPr>
              <a:t>252</a:t>
            </a:r>
          </a:p>
        </p:txBody>
      </p:sp>
      <p:sp>
        <p:nvSpPr>
          <p:cNvPr id="227" name="TextBox 226"/>
          <p:cNvSpPr txBox="1"/>
          <p:nvPr/>
        </p:nvSpPr>
        <p:spPr>
          <a:xfrm>
            <a:off x="3884612" y="5486400"/>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CDB</a:t>
            </a:r>
          </a:p>
        </p:txBody>
      </p:sp>
      <p:sp>
        <p:nvSpPr>
          <p:cNvPr id="232" name="TextBox 231"/>
          <p:cNvSpPr txBox="1"/>
          <p:nvPr/>
        </p:nvSpPr>
        <p:spPr>
          <a:xfrm>
            <a:off x="3192948" y="5457440"/>
            <a:ext cx="993445" cy="353921"/>
          </a:xfrm>
          <a:prstGeom prst="rect">
            <a:avLst/>
          </a:prstGeom>
          <a:noFill/>
        </p:spPr>
        <p:txBody>
          <a:bodyPr wrap="square" lIns="121893" tIns="60947" rIns="121893" bIns="60947" rtlCol="0">
            <a:spAutoFit/>
          </a:bodyPr>
          <a:lstStyle/>
          <a:p>
            <a:pPr defTabSz="1218936"/>
            <a:r>
              <a:rPr kumimoji="1" lang="en-US" altLang="ja-JP" sz="1500" b="1" dirty="0">
                <a:solidFill>
                  <a:srgbClr val="000000"/>
                </a:solidFill>
              </a:rPr>
              <a:t>RAC</a:t>
            </a:r>
            <a:endParaRPr kumimoji="1" lang="en-US" sz="1500" b="1" dirty="0">
              <a:solidFill>
                <a:srgbClr val="000000"/>
              </a:solidFill>
            </a:endParaRPr>
          </a:p>
        </p:txBody>
      </p:sp>
      <p:sp>
        <p:nvSpPr>
          <p:cNvPr id="207" name="ホームベース 98"/>
          <p:cNvSpPr/>
          <p:nvPr/>
        </p:nvSpPr>
        <p:spPr>
          <a:xfrm>
            <a:off x="4113212" y="1752600"/>
            <a:ext cx="1379649" cy="265109"/>
          </a:xfrm>
          <a:prstGeom prst="homePlate">
            <a:avLst>
              <a:gd name="adj" fmla="val 0"/>
            </a:avLst>
          </a:prstGeom>
          <a:solidFill>
            <a:schemeClr val="accent4">
              <a:lumMod val="20000"/>
              <a:lumOff val="80000"/>
            </a:schemeClr>
          </a:solidFill>
          <a:ln w="12700">
            <a:solidFill>
              <a:schemeClr val="tx1"/>
            </a:solidFill>
            <a:miter lim="800000"/>
            <a:headEnd/>
            <a:tailEnd/>
          </a:ln>
          <a:effectLst/>
        </p:spPr>
        <p:txBody>
          <a:bodyPr wrap="square" lIns="64037" tIns="64037" rIns="64037" bIns="64037" anchor="ctr"/>
          <a:lstStyle>
            <a:defPPr>
              <a:defRPr lang="ja-JP"/>
            </a:defPPr>
            <a:lvl1pPr algn="l" rtl="0" fontAlgn="base">
              <a:spcBef>
                <a:spcPct val="0"/>
              </a:spcBef>
              <a:spcAft>
                <a:spcPct val="0"/>
              </a:spcAft>
              <a:defRPr kumimoji="1" kern="1200">
                <a:solidFill>
                  <a:schemeClr val="tx1"/>
                </a:solidFill>
                <a:latin typeface="Arial" charset="0"/>
                <a:ea typeface="HG創英角ｺﾞｼｯｸUB" pitchFamily="49" charset="-128"/>
                <a:cs typeface="+mn-cs"/>
              </a:defRPr>
            </a:lvl1pPr>
            <a:lvl2pPr marL="457200" algn="l" rtl="0" fontAlgn="base">
              <a:spcBef>
                <a:spcPct val="0"/>
              </a:spcBef>
              <a:spcAft>
                <a:spcPct val="0"/>
              </a:spcAft>
              <a:defRPr kumimoji="1" kern="1200">
                <a:solidFill>
                  <a:schemeClr val="tx1"/>
                </a:solidFill>
                <a:latin typeface="Arial" charset="0"/>
                <a:ea typeface="HG創英角ｺﾞｼｯｸUB" pitchFamily="49" charset="-128"/>
                <a:cs typeface="+mn-cs"/>
              </a:defRPr>
            </a:lvl2pPr>
            <a:lvl3pPr marL="914400" algn="l" rtl="0" fontAlgn="base">
              <a:spcBef>
                <a:spcPct val="0"/>
              </a:spcBef>
              <a:spcAft>
                <a:spcPct val="0"/>
              </a:spcAft>
              <a:defRPr kumimoji="1" kern="1200">
                <a:solidFill>
                  <a:schemeClr val="tx1"/>
                </a:solidFill>
                <a:latin typeface="Arial" charset="0"/>
                <a:ea typeface="HG創英角ｺﾞｼｯｸUB" pitchFamily="49" charset="-128"/>
                <a:cs typeface="+mn-cs"/>
              </a:defRPr>
            </a:lvl3pPr>
            <a:lvl4pPr marL="1371600" algn="l" rtl="0" fontAlgn="base">
              <a:spcBef>
                <a:spcPct val="0"/>
              </a:spcBef>
              <a:spcAft>
                <a:spcPct val="0"/>
              </a:spcAft>
              <a:defRPr kumimoji="1" kern="1200">
                <a:solidFill>
                  <a:schemeClr val="tx1"/>
                </a:solidFill>
                <a:latin typeface="Arial" charset="0"/>
                <a:ea typeface="HG創英角ｺﾞｼｯｸUB" pitchFamily="49" charset="-128"/>
                <a:cs typeface="+mn-cs"/>
              </a:defRPr>
            </a:lvl4pPr>
            <a:lvl5pPr marL="1828800" algn="l" rtl="0" fontAlgn="base">
              <a:spcBef>
                <a:spcPct val="0"/>
              </a:spcBef>
              <a:spcAft>
                <a:spcPct val="0"/>
              </a:spcAft>
              <a:defRPr kumimoji="1" kern="1200">
                <a:solidFill>
                  <a:schemeClr val="tx1"/>
                </a:solidFill>
                <a:latin typeface="Arial" charset="0"/>
                <a:ea typeface="HG創英角ｺﾞｼｯｸUB" pitchFamily="49" charset="-128"/>
                <a:cs typeface="+mn-cs"/>
              </a:defRPr>
            </a:lvl5pPr>
            <a:lvl6pPr marL="2286000" algn="l" defTabSz="914400" rtl="0" eaLnBrk="1" latinLnBrk="0" hangingPunct="1">
              <a:defRPr kumimoji="1" kern="1200">
                <a:solidFill>
                  <a:schemeClr val="tx1"/>
                </a:solidFill>
                <a:latin typeface="Arial" charset="0"/>
                <a:ea typeface="HG創英角ｺﾞｼｯｸUB" pitchFamily="49" charset="-128"/>
                <a:cs typeface="+mn-cs"/>
              </a:defRPr>
            </a:lvl6pPr>
            <a:lvl7pPr marL="2743200" algn="l" defTabSz="914400" rtl="0" eaLnBrk="1" latinLnBrk="0" hangingPunct="1">
              <a:defRPr kumimoji="1" kern="1200">
                <a:solidFill>
                  <a:schemeClr val="tx1"/>
                </a:solidFill>
                <a:latin typeface="Arial" charset="0"/>
                <a:ea typeface="HG創英角ｺﾞｼｯｸUB" pitchFamily="49" charset="-128"/>
                <a:cs typeface="+mn-cs"/>
              </a:defRPr>
            </a:lvl7pPr>
            <a:lvl8pPr marL="3200400" algn="l" defTabSz="914400" rtl="0" eaLnBrk="1" latinLnBrk="0" hangingPunct="1">
              <a:defRPr kumimoji="1" kern="1200">
                <a:solidFill>
                  <a:schemeClr val="tx1"/>
                </a:solidFill>
                <a:latin typeface="Arial" charset="0"/>
                <a:ea typeface="HG創英角ｺﾞｼｯｸUB" pitchFamily="49" charset="-128"/>
                <a:cs typeface="+mn-cs"/>
              </a:defRPr>
            </a:lvl8pPr>
            <a:lvl9pPr marL="3657600" algn="l" defTabSz="914400" rtl="0" eaLnBrk="1" latinLnBrk="0" hangingPunct="1">
              <a:defRPr kumimoji="1" kern="1200">
                <a:solidFill>
                  <a:schemeClr val="tx1"/>
                </a:solidFill>
                <a:latin typeface="Arial" charset="0"/>
                <a:ea typeface="HG創英角ｺﾞｼｯｸUB" pitchFamily="49" charset="-128"/>
                <a:cs typeface="+mn-cs"/>
              </a:defRPr>
            </a:lvl9pPr>
          </a:lstStyle>
          <a:p>
            <a:pPr algn="ctr" defTabSz="1218936">
              <a:defRPr/>
            </a:pPr>
            <a:r>
              <a:rPr lang="en-US" altLang="ja-JP" sz="1500" b="1" u="sng" dirty="0">
                <a:solidFill>
                  <a:srgbClr val="000000"/>
                </a:solidFill>
                <a:latin typeface="Arial"/>
                <a:ea typeface="HGP創英角ｺﾞｼｯｸUB"/>
                <a:cs typeface="メイリオ" pitchFamily="50" charset="-128"/>
              </a:rPr>
              <a:t>Maintenance</a:t>
            </a:r>
          </a:p>
        </p:txBody>
      </p:sp>
      <p:sp>
        <p:nvSpPr>
          <p:cNvPr id="236" name="円/楕円 2"/>
          <p:cNvSpPr/>
          <p:nvPr/>
        </p:nvSpPr>
        <p:spPr bwMode="auto">
          <a:xfrm>
            <a:off x="2875354" y="2275963"/>
            <a:ext cx="1333729" cy="1156151"/>
          </a:xfrm>
          <a:prstGeom prst="ellipse">
            <a:avLst/>
          </a:prstGeom>
          <a:solidFill>
            <a:schemeClr val="accent4">
              <a:lumMod val="20000"/>
              <a:lumOff val="80000"/>
            </a:schemeClr>
          </a:solidFill>
          <a:ln w="38100" cap="flat" cmpd="sng" algn="ctr">
            <a:solidFill>
              <a:schemeClr val="tx1"/>
            </a:solidFill>
            <a:prstDash val="solid"/>
            <a:round/>
            <a:headEnd type="none" w="med" len="med"/>
            <a:tailEnd type="none" w="med" len="med"/>
          </a:ln>
          <a:effectLst/>
        </p:spPr>
        <p:txBody>
          <a:bodyPr vert="horz" wrap="none" lIns="121883" tIns="60943" rIns="121883" bIns="60943" numCol="1" rtlCol="0" anchor="ctr" anchorCtr="0" compatLnSpc="1">
            <a:prstTxWarp prst="textNoShape">
              <a:avLst/>
            </a:prstTxWarp>
            <a:noAutofit/>
          </a:bodyPr>
          <a:lstStyle/>
          <a:p>
            <a:pPr algn="ctr" defTabSz="1218936" fontAlgn="base">
              <a:spcBef>
                <a:spcPct val="0"/>
              </a:spcBef>
              <a:spcAft>
                <a:spcPct val="0"/>
              </a:spcAft>
            </a:pPr>
            <a:endParaRPr kumimoji="1" lang="ja-JP" altLang="en-US" sz="1500" dirty="0">
              <a:solidFill>
                <a:srgbClr val="000000"/>
              </a:solidFill>
              <a:latin typeface="Arial" charset="0"/>
              <a:ea typeface="HGP創英角ｺﾞｼｯｸUB" pitchFamily="50" charset="-128"/>
            </a:endParaRPr>
          </a:p>
        </p:txBody>
      </p:sp>
      <p:sp>
        <p:nvSpPr>
          <p:cNvPr id="233" name="Rounded Rectangular Callout 232"/>
          <p:cNvSpPr/>
          <p:nvPr/>
        </p:nvSpPr>
        <p:spPr bwMode="auto">
          <a:xfrm>
            <a:off x="2360612" y="3810000"/>
            <a:ext cx="1828800" cy="457200"/>
          </a:xfrm>
          <a:prstGeom prst="wedgeRoundRectCallout">
            <a:avLst>
              <a:gd name="adj1" fmla="val -78491"/>
              <a:gd name="adj2" fmla="val -9109"/>
              <a:gd name="adj3" fmla="val 16667"/>
            </a:avLst>
          </a:prstGeom>
          <a:solidFill>
            <a:srgbClr val="99FF33"/>
          </a:solidFill>
          <a:ln>
            <a:solidFill>
              <a:srgbClr val="4C8652"/>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100" b="1" dirty="0">
                <a:solidFill>
                  <a:srgbClr val="000000"/>
                </a:solidFill>
              </a:rPr>
              <a:t>Drain&amp; Relocate connections</a:t>
            </a:r>
          </a:p>
        </p:txBody>
      </p:sp>
      <p:sp>
        <p:nvSpPr>
          <p:cNvPr id="234" name="Left Arrow 233"/>
          <p:cNvSpPr/>
          <p:nvPr/>
        </p:nvSpPr>
        <p:spPr bwMode="auto">
          <a:xfrm>
            <a:off x="1876801" y="2745802"/>
            <a:ext cx="674287" cy="336380"/>
          </a:xfrm>
          <a:prstGeom prst="leftArrow">
            <a:avLst/>
          </a:prstGeom>
          <a:solidFill>
            <a:schemeClr val="accent3">
              <a:lumMod val="25000"/>
              <a:lumOff val="75000"/>
            </a:schemeClr>
          </a:solidFill>
          <a:ln>
            <a:solidFill>
              <a:srgbClr val="00B050"/>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200" b="1" dirty="0">
                <a:solidFill>
                  <a:srgbClr val="000000"/>
                </a:solidFill>
              </a:rPr>
              <a:t>FAN</a:t>
            </a:r>
          </a:p>
        </p:txBody>
      </p:sp>
      <p:sp>
        <p:nvSpPr>
          <p:cNvPr id="237" name="等号 3"/>
          <p:cNvSpPr/>
          <p:nvPr/>
        </p:nvSpPr>
        <p:spPr bwMode="auto">
          <a:xfrm rot="5400000">
            <a:off x="2942262" y="2378140"/>
            <a:ext cx="1233301" cy="930973"/>
          </a:xfrm>
          <a:prstGeom prst="mathEqual">
            <a:avLst>
              <a:gd name="adj1" fmla="val 23520"/>
              <a:gd name="adj2" fmla="val 30536"/>
            </a:avLst>
          </a:prstGeom>
          <a:solidFill>
            <a:schemeClr val="tx1"/>
          </a:solidFill>
          <a:ln w="9525" cap="flat" cmpd="sng" algn="ctr">
            <a:solidFill>
              <a:schemeClr val="tx1"/>
            </a:solidFill>
            <a:prstDash val="solid"/>
            <a:round/>
            <a:headEnd type="none" w="med" len="med"/>
            <a:tailEnd type="none" w="med" len="med"/>
          </a:ln>
          <a:effectLst/>
        </p:spPr>
        <p:txBody>
          <a:bodyPr vert="horz" wrap="none" lIns="121883" tIns="60943" rIns="121883" bIns="60943" numCol="1" rtlCol="0" anchor="ctr" anchorCtr="0" compatLnSpc="1">
            <a:prstTxWarp prst="textNoShape">
              <a:avLst/>
            </a:prstTxWarp>
            <a:noAutofit/>
          </a:bodyPr>
          <a:lstStyle/>
          <a:p>
            <a:pPr algn="ctr" defTabSz="1218936" fontAlgn="base">
              <a:spcBef>
                <a:spcPct val="0"/>
              </a:spcBef>
              <a:spcAft>
                <a:spcPct val="0"/>
              </a:spcAft>
            </a:pPr>
            <a:endParaRPr kumimoji="1" lang="ja-JP" altLang="en-US" sz="2400" dirty="0">
              <a:solidFill>
                <a:srgbClr val="000000"/>
              </a:solidFill>
              <a:latin typeface="Arial" charset="0"/>
              <a:ea typeface="HGP創英角ｺﾞｼｯｸUB" pitchFamily="50" charset="-128"/>
            </a:endParaRPr>
          </a:p>
        </p:txBody>
      </p:sp>
      <p:sp>
        <p:nvSpPr>
          <p:cNvPr id="238" name="TextBox 237"/>
          <p:cNvSpPr txBox="1"/>
          <p:nvPr/>
        </p:nvSpPr>
        <p:spPr>
          <a:xfrm>
            <a:off x="2491826" y="1708144"/>
            <a:ext cx="2008785" cy="353921"/>
          </a:xfrm>
          <a:prstGeom prst="rect">
            <a:avLst/>
          </a:prstGeom>
          <a:noFill/>
        </p:spPr>
        <p:txBody>
          <a:bodyPr wrap="square" lIns="121893" tIns="60947" rIns="121893" bIns="60947" rtlCol="0">
            <a:spAutoFit/>
          </a:bodyPr>
          <a:lstStyle/>
          <a:p>
            <a:pPr defTabSz="1218936"/>
            <a:r>
              <a:rPr kumimoji="1" lang="en-US" sz="1500" b="1" dirty="0">
                <a:solidFill>
                  <a:srgbClr val="000000"/>
                </a:solidFill>
              </a:rPr>
              <a:t>Data Center1</a:t>
            </a:r>
          </a:p>
        </p:txBody>
      </p:sp>
      <p:sp>
        <p:nvSpPr>
          <p:cNvPr id="239" name="TextBox 238"/>
          <p:cNvSpPr txBox="1"/>
          <p:nvPr/>
        </p:nvSpPr>
        <p:spPr>
          <a:xfrm>
            <a:off x="4314227" y="5437279"/>
            <a:ext cx="2008785" cy="353921"/>
          </a:xfrm>
          <a:prstGeom prst="rect">
            <a:avLst/>
          </a:prstGeom>
          <a:noFill/>
        </p:spPr>
        <p:txBody>
          <a:bodyPr wrap="square" lIns="121893" tIns="60947" rIns="121893" bIns="60947" rtlCol="0">
            <a:spAutoFit/>
          </a:bodyPr>
          <a:lstStyle/>
          <a:p>
            <a:pPr defTabSz="1218936"/>
            <a:r>
              <a:rPr kumimoji="1" lang="en-US" sz="1500" b="1" dirty="0">
                <a:solidFill>
                  <a:srgbClr val="000000"/>
                </a:solidFill>
              </a:rPr>
              <a:t>Data Center2</a:t>
            </a:r>
          </a:p>
        </p:txBody>
      </p:sp>
      <p:sp>
        <p:nvSpPr>
          <p:cNvPr id="240" name="Down Arrow 239"/>
          <p:cNvSpPr/>
          <p:nvPr/>
        </p:nvSpPr>
        <p:spPr bwMode="auto">
          <a:xfrm>
            <a:off x="4251291" y="3404404"/>
            <a:ext cx="474911" cy="678261"/>
          </a:xfrm>
          <a:prstGeom prst="downArrow">
            <a:avLst/>
          </a:prstGeom>
          <a:solidFill>
            <a:schemeClr val="accent6"/>
          </a:solidFill>
          <a:ln>
            <a:no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endParaRPr kumimoji="1" lang="en-US" sz="2400" b="1" dirty="0">
              <a:solidFill>
                <a:srgbClr val="000000"/>
              </a:solidFill>
            </a:endParaRPr>
          </a:p>
        </p:txBody>
      </p:sp>
      <p:sp>
        <p:nvSpPr>
          <p:cNvPr id="242" name="TextBox 241"/>
          <p:cNvSpPr txBox="1"/>
          <p:nvPr/>
        </p:nvSpPr>
        <p:spPr>
          <a:xfrm>
            <a:off x="4512176" y="3425881"/>
            <a:ext cx="1465398" cy="353921"/>
          </a:xfrm>
          <a:prstGeom prst="rect">
            <a:avLst/>
          </a:prstGeom>
          <a:noFill/>
        </p:spPr>
        <p:txBody>
          <a:bodyPr wrap="square" lIns="121893" tIns="60947" rIns="121893" bIns="60947" rtlCol="0">
            <a:spAutoFit/>
          </a:bodyPr>
          <a:lstStyle/>
          <a:p>
            <a:pPr defTabSz="1218936"/>
            <a:r>
              <a:rPr kumimoji="1" lang="en-US" sz="1500" b="1" dirty="0">
                <a:solidFill>
                  <a:srgbClr val="000000"/>
                </a:solidFill>
              </a:rPr>
              <a:t>Data Guard</a:t>
            </a:r>
          </a:p>
        </p:txBody>
      </p:sp>
      <p:sp>
        <p:nvSpPr>
          <p:cNvPr id="243" name="角丸四角形 58"/>
          <p:cNvSpPr/>
          <p:nvPr/>
        </p:nvSpPr>
        <p:spPr>
          <a:xfrm>
            <a:off x="6169874" y="1418261"/>
            <a:ext cx="5830869" cy="4635731"/>
          </a:xfrm>
          <a:prstGeom prst="roundRect">
            <a:avLst>
              <a:gd name="adj" fmla="val 12597"/>
            </a:avLst>
          </a:prstGeom>
          <a:solidFill>
            <a:srgbClr val="FFFF99"/>
          </a:solidFill>
          <a:ln/>
        </p:spPr>
        <p:style>
          <a:lnRef idx="1">
            <a:schemeClr val="accent2"/>
          </a:lnRef>
          <a:fillRef idx="2">
            <a:schemeClr val="accent2"/>
          </a:fillRef>
          <a:effectRef idx="1">
            <a:schemeClr val="accent2"/>
          </a:effectRef>
          <a:fontRef idx="minor">
            <a:schemeClr val="dk1"/>
          </a:fontRef>
        </p:style>
        <p:txBody>
          <a:bodyPr lIns="121888" tIns="60944" rIns="121888" bIns="60944" rtlCol="0" anchor="ctr"/>
          <a:lstStyle/>
          <a:p>
            <a:pPr algn="ctr" defTabSz="1218936"/>
            <a:endParaRPr kumimoji="1" lang="ja-JP" altLang="en-US" sz="2400">
              <a:solidFill>
                <a:srgbClr val="000000"/>
              </a:solidFill>
            </a:endParaRPr>
          </a:p>
        </p:txBody>
      </p:sp>
      <p:sp>
        <p:nvSpPr>
          <p:cNvPr id="244" name="角丸四角形 59"/>
          <p:cNvSpPr/>
          <p:nvPr/>
        </p:nvSpPr>
        <p:spPr>
          <a:xfrm>
            <a:off x="8479290" y="3874579"/>
            <a:ext cx="3422322" cy="1959383"/>
          </a:xfrm>
          <a:prstGeom prst="roundRect">
            <a:avLst>
              <a:gd name="adj" fmla="val 11198"/>
            </a:avLst>
          </a:prstGeom>
          <a:solidFill>
            <a:srgbClr val="CCFFCC"/>
          </a:solidFill>
          <a:ln/>
        </p:spPr>
        <p:style>
          <a:lnRef idx="1">
            <a:schemeClr val="accent6"/>
          </a:lnRef>
          <a:fillRef idx="2">
            <a:schemeClr val="accent6"/>
          </a:fillRef>
          <a:effectRef idx="1">
            <a:schemeClr val="accent6"/>
          </a:effectRef>
          <a:fontRef idx="minor">
            <a:schemeClr val="dk1"/>
          </a:fontRef>
        </p:style>
        <p:txBody>
          <a:bodyPr lIns="121888" tIns="60944" rIns="121888" bIns="60944" rtlCol="0" anchor="ctr"/>
          <a:lstStyle/>
          <a:p>
            <a:pPr algn="ctr" defTabSz="1218936"/>
            <a:endParaRPr kumimoji="1" lang="ja-JP" altLang="en-US" sz="2400">
              <a:solidFill>
                <a:srgbClr val="000000"/>
              </a:solidFill>
            </a:endParaRPr>
          </a:p>
        </p:txBody>
      </p:sp>
      <p:sp>
        <p:nvSpPr>
          <p:cNvPr id="245" name="角丸四角形 62"/>
          <p:cNvSpPr/>
          <p:nvPr/>
        </p:nvSpPr>
        <p:spPr>
          <a:xfrm>
            <a:off x="7182680" y="1910259"/>
            <a:ext cx="1152840" cy="3764223"/>
          </a:xfrm>
          <a:prstGeom prst="roundRect">
            <a:avLst/>
          </a:prstGeom>
          <a:solidFill>
            <a:schemeClr val="accent2">
              <a:lumMod val="20000"/>
              <a:lumOff val="80000"/>
            </a:schemeClr>
          </a:solidFill>
          <a:ln/>
        </p:spPr>
        <p:style>
          <a:lnRef idx="1">
            <a:schemeClr val="accent3"/>
          </a:lnRef>
          <a:fillRef idx="2">
            <a:schemeClr val="accent3"/>
          </a:fillRef>
          <a:effectRef idx="1">
            <a:schemeClr val="accent3"/>
          </a:effectRef>
          <a:fontRef idx="minor">
            <a:schemeClr val="dk1"/>
          </a:fontRef>
        </p:style>
        <p:txBody>
          <a:bodyPr lIns="63975" tIns="81247" rIns="63975" bIns="81247" rtlCol="0" anchor="ctr"/>
          <a:lstStyle/>
          <a:p>
            <a:pPr algn="ctr" defTabSz="1218936"/>
            <a:endParaRPr kumimoji="1" lang="ja-JP" altLang="en-US" sz="1700" b="1" dirty="0">
              <a:solidFill>
                <a:srgbClr val="000000"/>
              </a:solidFill>
            </a:endParaRPr>
          </a:p>
        </p:txBody>
      </p:sp>
      <p:sp>
        <p:nvSpPr>
          <p:cNvPr id="246" name="角丸四角形 59"/>
          <p:cNvSpPr/>
          <p:nvPr/>
        </p:nvSpPr>
        <p:spPr>
          <a:xfrm>
            <a:off x="8427650" y="1688585"/>
            <a:ext cx="3422322" cy="2152505"/>
          </a:xfrm>
          <a:prstGeom prst="roundRect">
            <a:avLst>
              <a:gd name="adj" fmla="val 11198"/>
            </a:avLst>
          </a:prstGeom>
          <a:solidFill>
            <a:srgbClr val="CCFFCC"/>
          </a:solidFill>
          <a:ln/>
        </p:spPr>
        <p:style>
          <a:lnRef idx="1">
            <a:schemeClr val="accent6"/>
          </a:lnRef>
          <a:fillRef idx="2">
            <a:schemeClr val="accent6"/>
          </a:fillRef>
          <a:effectRef idx="1">
            <a:schemeClr val="accent6"/>
          </a:effectRef>
          <a:fontRef idx="minor">
            <a:schemeClr val="dk1"/>
          </a:fontRef>
        </p:style>
        <p:txBody>
          <a:bodyPr lIns="121888" tIns="60944" rIns="121888" bIns="60944" rtlCol="0" anchor="ctr"/>
          <a:lstStyle/>
          <a:p>
            <a:pPr algn="ctr" defTabSz="1218936"/>
            <a:endParaRPr kumimoji="1" lang="ja-JP" altLang="en-US" sz="2400">
              <a:solidFill>
                <a:srgbClr val="000000"/>
              </a:solidFill>
            </a:endParaRPr>
          </a:p>
        </p:txBody>
      </p:sp>
      <p:sp>
        <p:nvSpPr>
          <p:cNvPr id="247" name="正方形/長方形 85"/>
          <p:cNvSpPr/>
          <p:nvPr/>
        </p:nvSpPr>
        <p:spPr>
          <a:xfrm>
            <a:off x="7300163" y="2173498"/>
            <a:ext cx="901465" cy="194833"/>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pic>
        <p:nvPicPr>
          <p:cNvPr id="248" name="Picture 247" descr="nec_co_2014_prod_002.emf"/>
          <p:cNvPicPr>
            <a:picLocks noChangeAspect="1"/>
          </p:cNvPicPr>
          <p:nvPr/>
        </p:nvPicPr>
        <p:blipFill>
          <a:blip r:embed="rId2" cstate="print"/>
          <a:stretch>
            <a:fillRect/>
          </a:stretch>
        </p:blipFill>
        <p:spPr>
          <a:xfrm>
            <a:off x="6479631" y="3177939"/>
            <a:ext cx="680361" cy="534709"/>
          </a:xfrm>
          <a:prstGeom prst="rect">
            <a:avLst/>
          </a:prstGeom>
        </p:spPr>
      </p:pic>
      <p:pic>
        <p:nvPicPr>
          <p:cNvPr id="249"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10997" y="2054422"/>
            <a:ext cx="602775" cy="88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0" name="Picture 298"/>
          <p:cNvPicPr>
            <a:picLocks noChangeAspect="1" noChangeArrowheads="1"/>
          </p:cNvPicPr>
          <p:nvPr/>
        </p:nvPicPr>
        <p:blipFill>
          <a:blip r:embed="rId4" cstate="print"/>
          <a:srcRect/>
          <a:stretch>
            <a:fillRect/>
          </a:stretch>
        </p:blipFill>
        <p:spPr bwMode="auto">
          <a:xfrm>
            <a:off x="9868149" y="2716070"/>
            <a:ext cx="1689593" cy="661577"/>
          </a:xfrm>
          <a:prstGeom prst="rect">
            <a:avLst/>
          </a:prstGeom>
          <a:noFill/>
          <a:ln w="9525">
            <a:noFill/>
            <a:miter lim="800000"/>
            <a:headEnd/>
            <a:tailEnd/>
          </a:ln>
        </p:spPr>
      </p:pic>
      <p:pic>
        <p:nvPicPr>
          <p:cNvPr id="251"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79034" y="2868664"/>
            <a:ext cx="634736" cy="92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2" name="Straight Connector 251"/>
          <p:cNvCxnSpPr>
            <a:stCxn id="249" idx="3"/>
            <a:endCxn id="250" idx="1"/>
          </p:cNvCxnSpPr>
          <p:nvPr/>
        </p:nvCxnSpPr>
        <p:spPr bwMode="auto">
          <a:xfrm>
            <a:off x="9313772" y="2495016"/>
            <a:ext cx="554377" cy="551843"/>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53" name="Straight Connector 252"/>
          <p:cNvCxnSpPr>
            <a:stCxn id="250" idx="1"/>
            <a:endCxn id="251" idx="3"/>
          </p:cNvCxnSpPr>
          <p:nvPr/>
        </p:nvCxnSpPr>
        <p:spPr bwMode="auto">
          <a:xfrm flipH="1">
            <a:off x="9313772" y="3046857"/>
            <a:ext cx="554377" cy="285763"/>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54" name="直線矢印コネクタ 64"/>
          <p:cNvCxnSpPr/>
          <p:nvPr/>
        </p:nvCxnSpPr>
        <p:spPr>
          <a:xfrm>
            <a:off x="8173924" y="2703381"/>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55" name="Picture 298"/>
          <p:cNvPicPr>
            <a:picLocks noChangeAspect="1" noChangeArrowheads="1"/>
          </p:cNvPicPr>
          <p:nvPr/>
        </p:nvPicPr>
        <p:blipFill>
          <a:blip r:embed="rId4" cstate="print"/>
          <a:srcRect/>
          <a:stretch>
            <a:fillRect/>
          </a:stretch>
        </p:blipFill>
        <p:spPr bwMode="auto">
          <a:xfrm>
            <a:off x="10310491" y="2388364"/>
            <a:ext cx="371283" cy="433923"/>
          </a:xfrm>
          <a:prstGeom prst="rect">
            <a:avLst/>
          </a:prstGeom>
          <a:noFill/>
          <a:ln w="9525">
            <a:noFill/>
            <a:miter lim="800000"/>
            <a:headEnd/>
            <a:tailEnd/>
          </a:ln>
        </p:spPr>
      </p:pic>
      <p:pic>
        <p:nvPicPr>
          <p:cNvPr id="256" name="Picture 298"/>
          <p:cNvPicPr>
            <a:picLocks noChangeAspect="1" noChangeArrowheads="1"/>
          </p:cNvPicPr>
          <p:nvPr/>
        </p:nvPicPr>
        <p:blipFill>
          <a:blip r:embed="rId4" cstate="print"/>
          <a:srcRect/>
          <a:stretch>
            <a:fillRect/>
          </a:stretch>
        </p:blipFill>
        <p:spPr bwMode="auto">
          <a:xfrm>
            <a:off x="9911108" y="2383660"/>
            <a:ext cx="380921" cy="433923"/>
          </a:xfrm>
          <a:prstGeom prst="rect">
            <a:avLst/>
          </a:prstGeom>
          <a:noFill/>
          <a:ln w="9525">
            <a:noFill/>
            <a:miter lim="800000"/>
            <a:headEnd/>
            <a:tailEnd/>
          </a:ln>
        </p:spPr>
      </p:pic>
      <p:pic>
        <p:nvPicPr>
          <p:cNvPr id="257" name="Picture 298"/>
          <p:cNvPicPr>
            <a:picLocks noChangeAspect="1" noChangeArrowheads="1"/>
          </p:cNvPicPr>
          <p:nvPr/>
        </p:nvPicPr>
        <p:blipFill>
          <a:blip r:embed="rId4" cstate="print"/>
          <a:srcRect/>
          <a:stretch>
            <a:fillRect/>
          </a:stretch>
        </p:blipFill>
        <p:spPr bwMode="auto">
          <a:xfrm>
            <a:off x="10681774" y="2405749"/>
            <a:ext cx="381313" cy="398063"/>
          </a:xfrm>
          <a:prstGeom prst="rect">
            <a:avLst/>
          </a:prstGeom>
          <a:noFill/>
          <a:ln w="9525">
            <a:noFill/>
            <a:miter lim="800000"/>
            <a:headEnd/>
            <a:tailEnd/>
          </a:ln>
        </p:spPr>
      </p:pic>
      <p:sp>
        <p:nvSpPr>
          <p:cNvPr id="258" name="TextBox 257"/>
          <p:cNvSpPr txBox="1"/>
          <p:nvPr/>
        </p:nvSpPr>
        <p:spPr>
          <a:xfrm>
            <a:off x="9772618" y="2087713"/>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PDB1</a:t>
            </a:r>
          </a:p>
        </p:txBody>
      </p:sp>
      <p:sp>
        <p:nvSpPr>
          <p:cNvPr id="259" name="TextBox 258"/>
          <p:cNvSpPr txBox="1"/>
          <p:nvPr/>
        </p:nvSpPr>
        <p:spPr>
          <a:xfrm>
            <a:off x="10195072" y="2090349"/>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PDB2</a:t>
            </a:r>
          </a:p>
        </p:txBody>
      </p:sp>
      <p:sp>
        <p:nvSpPr>
          <p:cNvPr id="260" name="TextBox 259"/>
          <p:cNvSpPr txBox="1"/>
          <p:nvPr/>
        </p:nvSpPr>
        <p:spPr>
          <a:xfrm>
            <a:off x="10588176" y="2098499"/>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PDB3</a:t>
            </a:r>
          </a:p>
        </p:txBody>
      </p:sp>
      <p:pic>
        <p:nvPicPr>
          <p:cNvPr id="261" name="Picture 298"/>
          <p:cNvPicPr>
            <a:picLocks noChangeAspect="1" noChangeArrowheads="1"/>
          </p:cNvPicPr>
          <p:nvPr/>
        </p:nvPicPr>
        <p:blipFill>
          <a:blip r:embed="rId4" cstate="print"/>
          <a:srcRect/>
          <a:stretch>
            <a:fillRect/>
          </a:stretch>
        </p:blipFill>
        <p:spPr bwMode="auto">
          <a:xfrm>
            <a:off x="11183127" y="2396062"/>
            <a:ext cx="381313" cy="398063"/>
          </a:xfrm>
          <a:prstGeom prst="rect">
            <a:avLst/>
          </a:prstGeom>
          <a:noFill/>
          <a:ln w="9525">
            <a:noFill/>
            <a:miter lim="800000"/>
            <a:headEnd/>
            <a:tailEnd/>
          </a:ln>
        </p:spPr>
      </p:pic>
      <p:pic>
        <p:nvPicPr>
          <p:cNvPr id="262" name="Picture 261" descr="nec_co_2014_prod_002.emf"/>
          <p:cNvPicPr>
            <a:picLocks noChangeAspect="1"/>
          </p:cNvPicPr>
          <p:nvPr/>
        </p:nvPicPr>
        <p:blipFill>
          <a:blip r:embed="rId2" cstate="print"/>
          <a:stretch>
            <a:fillRect/>
          </a:stretch>
        </p:blipFill>
        <p:spPr>
          <a:xfrm>
            <a:off x="6479631" y="4056524"/>
            <a:ext cx="680361" cy="534709"/>
          </a:xfrm>
          <a:prstGeom prst="rect">
            <a:avLst/>
          </a:prstGeom>
        </p:spPr>
      </p:pic>
      <p:sp>
        <p:nvSpPr>
          <p:cNvPr id="263" name="TextBox 262"/>
          <p:cNvSpPr txBox="1"/>
          <p:nvPr/>
        </p:nvSpPr>
        <p:spPr>
          <a:xfrm>
            <a:off x="11128135" y="2040983"/>
            <a:ext cx="872609" cy="461639"/>
          </a:xfrm>
          <a:prstGeom prst="rect">
            <a:avLst/>
          </a:prstGeom>
          <a:noFill/>
        </p:spPr>
        <p:txBody>
          <a:bodyPr wrap="square" lIns="121893" tIns="60947" rIns="121893" bIns="60947" rtlCol="0">
            <a:spAutoFit/>
          </a:bodyPr>
          <a:lstStyle/>
          <a:p>
            <a:pPr defTabSz="1218936"/>
            <a:r>
              <a:rPr kumimoji="1" lang="en-US" sz="1100" dirty="0">
                <a:solidFill>
                  <a:srgbClr val="000000"/>
                </a:solidFill>
              </a:rPr>
              <a:t>PDB</a:t>
            </a:r>
          </a:p>
          <a:p>
            <a:pPr defTabSz="1218936"/>
            <a:r>
              <a:rPr kumimoji="1" lang="en-US" sz="1100" dirty="0">
                <a:solidFill>
                  <a:srgbClr val="000000"/>
                </a:solidFill>
              </a:rPr>
              <a:t>252</a:t>
            </a:r>
          </a:p>
        </p:txBody>
      </p:sp>
      <p:sp>
        <p:nvSpPr>
          <p:cNvPr id="264" name="正方形/長方形 85"/>
          <p:cNvSpPr/>
          <p:nvPr/>
        </p:nvSpPr>
        <p:spPr>
          <a:xfrm>
            <a:off x="7300163" y="2545635"/>
            <a:ext cx="901465" cy="225700"/>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265" name="直線矢印コネクタ 64"/>
          <p:cNvCxnSpPr/>
          <p:nvPr/>
        </p:nvCxnSpPr>
        <p:spPr>
          <a:xfrm>
            <a:off x="8205885" y="2281063"/>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6" name="Flowchart: Process 265"/>
          <p:cNvSpPr/>
          <p:nvPr/>
        </p:nvSpPr>
        <p:spPr bwMode="auto">
          <a:xfrm>
            <a:off x="6413247" y="5820108"/>
            <a:ext cx="5459394" cy="774659"/>
          </a:xfrm>
          <a:prstGeom prst="flowChartProcess">
            <a:avLst/>
          </a:prstGeom>
          <a:solidFill>
            <a:schemeClr val="accent2">
              <a:lumMod val="20000"/>
              <a:lumOff val="80000"/>
            </a:schemeClr>
          </a:solidFill>
          <a:ln>
            <a:solidFill>
              <a:srgbClr val="FF0000"/>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marL="1068916" lvl="1" indent="-482454" defTabSz="1218936">
              <a:buClr>
                <a:srgbClr val="1414A0">
                  <a:lumMod val="75000"/>
                </a:srgbClr>
              </a:buClr>
              <a:buFont typeface="Arial" pitchFamily="34" charset="0"/>
              <a:buChar char="•"/>
            </a:pPr>
            <a:r>
              <a:rPr lang="en-US" altLang="ja-JP" sz="1800" b="1" kern="0" dirty="0">
                <a:solidFill>
                  <a:srgbClr val="000000"/>
                </a:solidFill>
                <a:latin typeface="Arial"/>
                <a:ea typeface="HGP創英角ｺﾞｼｯｸUB"/>
              </a:rPr>
              <a:t>Migration from on-premise to cloud </a:t>
            </a:r>
          </a:p>
          <a:p>
            <a:pPr marL="1068916" lvl="1" indent="-482454" defTabSz="1218936">
              <a:buClr>
                <a:srgbClr val="1414A0">
                  <a:lumMod val="75000"/>
                </a:srgbClr>
              </a:buClr>
              <a:buFont typeface="Arial" pitchFamily="34" charset="0"/>
              <a:buChar char="•"/>
            </a:pPr>
            <a:r>
              <a:rPr lang="en-US" altLang="ja-JP" sz="1800" b="1" kern="0" dirty="0">
                <a:solidFill>
                  <a:srgbClr val="000000"/>
                </a:solidFill>
                <a:latin typeface="Arial"/>
                <a:ea typeface="HGP創英角ｺﾞｼｯｸUB"/>
              </a:rPr>
              <a:t>Major version change</a:t>
            </a:r>
          </a:p>
          <a:p>
            <a:pPr marL="1068916" lvl="1" indent="-482454" defTabSz="1218936">
              <a:buClr>
                <a:srgbClr val="1414A0">
                  <a:lumMod val="75000"/>
                </a:srgbClr>
              </a:buClr>
              <a:buFont typeface="Arial" pitchFamily="34" charset="0"/>
              <a:buChar char="•"/>
            </a:pPr>
            <a:r>
              <a:rPr lang="en-US" altLang="ja-JP" sz="1800" b="1" kern="0" dirty="0">
                <a:solidFill>
                  <a:srgbClr val="000000"/>
                </a:solidFill>
                <a:latin typeface="Arial"/>
                <a:ea typeface="HGP創英角ｺﾞｼｯｸUB"/>
              </a:rPr>
              <a:t>Data center hardware replacement</a:t>
            </a:r>
          </a:p>
        </p:txBody>
      </p:sp>
      <p:cxnSp>
        <p:nvCxnSpPr>
          <p:cNvPr id="267" name="Straight Connector 266"/>
          <p:cNvCxnSpPr>
            <a:stCxn id="248" idx="3"/>
            <a:endCxn id="247" idx="1"/>
          </p:cNvCxnSpPr>
          <p:nvPr/>
        </p:nvCxnSpPr>
        <p:spPr bwMode="auto">
          <a:xfrm flipV="1">
            <a:off x="7159993" y="2270913"/>
            <a:ext cx="140170" cy="1174379"/>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68" name="Straight Connector 267"/>
          <p:cNvCxnSpPr>
            <a:endCxn id="264" idx="1"/>
          </p:cNvCxnSpPr>
          <p:nvPr/>
        </p:nvCxnSpPr>
        <p:spPr bwMode="auto">
          <a:xfrm flipV="1">
            <a:off x="7145799" y="2658487"/>
            <a:ext cx="154362" cy="2042461"/>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69" name="Straight Connector 268"/>
          <p:cNvCxnSpPr>
            <a:stCxn id="271" idx="1"/>
            <a:endCxn id="262" idx="3"/>
          </p:cNvCxnSpPr>
          <p:nvPr/>
        </p:nvCxnSpPr>
        <p:spPr bwMode="auto">
          <a:xfrm flipH="1">
            <a:off x="7159993" y="3600287"/>
            <a:ext cx="195982" cy="723593"/>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70" name="正方形/長方形 85"/>
          <p:cNvSpPr/>
          <p:nvPr/>
        </p:nvSpPr>
        <p:spPr>
          <a:xfrm>
            <a:off x="7360181" y="3082920"/>
            <a:ext cx="901465" cy="210753"/>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sp>
        <p:nvSpPr>
          <p:cNvPr id="271" name="正方形/長方形 85"/>
          <p:cNvSpPr/>
          <p:nvPr/>
        </p:nvSpPr>
        <p:spPr>
          <a:xfrm>
            <a:off x="7355975" y="3481197"/>
            <a:ext cx="901465" cy="238179"/>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272" name="Straight Connector 271"/>
          <p:cNvCxnSpPr>
            <a:stCxn id="248" idx="3"/>
            <a:endCxn id="270" idx="1"/>
          </p:cNvCxnSpPr>
          <p:nvPr/>
        </p:nvCxnSpPr>
        <p:spPr bwMode="auto">
          <a:xfrm flipV="1">
            <a:off x="7159991" y="3188296"/>
            <a:ext cx="200188" cy="256997"/>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73" name="直線矢印コネクタ 64"/>
          <p:cNvCxnSpPr/>
          <p:nvPr/>
        </p:nvCxnSpPr>
        <p:spPr>
          <a:xfrm>
            <a:off x="8275495" y="3187041"/>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4" name="直線矢印コネクタ 64"/>
          <p:cNvCxnSpPr/>
          <p:nvPr/>
        </p:nvCxnSpPr>
        <p:spPr>
          <a:xfrm>
            <a:off x="8275495" y="3600285"/>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5" name="TextBox 274"/>
          <p:cNvSpPr txBox="1"/>
          <p:nvPr/>
        </p:nvSpPr>
        <p:spPr>
          <a:xfrm>
            <a:off x="6066717" y="2771336"/>
            <a:ext cx="1289256" cy="584749"/>
          </a:xfrm>
          <a:prstGeom prst="rect">
            <a:avLst/>
          </a:prstGeom>
          <a:noFill/>
        </p:spPr>
        <p:txBody>
          <a:bodyPr wrap="square" lIns="121893" tIns="60947" rIns="121893" bIns="60947" rtlCol="0">
            <a:spAutoFit/>
          </a:bodyPr>
          <a:lstStyle/>
          <a:p>
            <a:pPr defTabSz="1218936"/>
            <a:r>
              <a:rPr kumimoji="1" lang="en-US" sz="1500" b="1" u="sng" dirty="0">
                <a:solidFill>
                  <a:srgbClr val="0070C0"/>
                </a:solidFill>
              </a:rPr>
              <a:t>No Impact</a:t>
            </a:r>
          </a:p>
        </p:txBody>
      </p:sp>
      <p:sp>
        <p:nvSpPr>
          <p:cNvPr id="276" name="TextBox 275"/>
          <p:cNvSpPr txBox="1"/>
          <p:nvPr/>
        </p:nvSpPr>
        <p:spPr>
          <a:xfrm>
            <a:off x="6075949" y="4997317"/>
            <a:ext cx="1289256" cy="584749"/>
          </a:xfrm>
          <a:prstGeom prst="rect">
            <a:avLst/>
          </a:prstGeom>
          <a:noFill/>
        </p:spPr>
        <p:txBody>
          <a:bodyPr wrap="square" lIns="121893" tIns="60947" rIns="121893" bIns="60947" rtlCol="0">
            <a:spAutoFit/>
          </a:bodyPr>
          <a:lstStyle/>
          <a:p>
            <a:pPr defTabSz="1218936"/>
            <a:r>
              <a:rPr kumimoji="1" lang="en-US" sz="1500" b="1" u="sng" dirty="0">
                <a:solidFill>
                  <a:srgbClr val="0070C0"/>
                </a:solidFill>
              </a:rPr>
              <a:t>No Impact</a:t>
            </a:r>
          </a:p>
        </p:txBody>
      </p:sp>
      <p:sp>
        <p:nvSpPr>
          <p:cNvPr id="278" name="TextBox 277"/>
          <p:cNvSpPr txBox="1"/>
          <p:nvPr/>
        </p:nvSpPr>
        <p:spPr>
          <a:xfrm>
            <a:off x="6320908" y="3672149"/>
            <a:ext cx="993445" cy="461639"/>
          </a:xfrm>
          <a:prstGeom prst="rect">
            <a:avLst/>
          </a:prstGeom>
          <a:noFill/>
        </p:spPr>
        <p:txBody>
          <a:bodyPr wrap="square" lIns="121893" tIns="60947" rIns="121893" bIns="60947" rtlCol="0">
            <a:spAutoFit/>
          </a:bodyPr>
          <a:lstStyle/>
          <a:p>
            <a:pPr defTabSz="1218936"/>
            <a:r>
              <a:rPr kumimoji="1" lang="en-US" altLang="ja-JP" sz="1100" dirty="0">
                <a:solidFill>
                  <a:srgbClr val="000000"/>
                </a:solidFill>
              </a:rPr>
              <a:t>Client for</a:t>
            </a:r>
          </a:p>
          <a:p>
            <a:pPr defTabSz="1218936"/>
            <a:r>
              <a:rPr kumimoji="1" lang="en-US" sz="1100" dirty="0">
                <a:solidFill>
                  <a:srgbClr val="000000"/>
                </a:solidFill>
              </a:rPr>
              <a:t>Tenant 1</a:t>
            </a:r>
          </a:p>
        </p:txBody>
      </p:sp>
      <p:sp>
        <p:nvSpPr>
          <p:cNvPr id="279" name="TextBox 278"/>
          <p:cNvSpPr txBox="1"/>
          <p:nvPr/>
        </p:nvSpPr>
        <p:spPr>
          <a:xfrm>
            <a:off x="6413247" y="4568083"/>
            <a:ext cx="993445" cy="461639"/>
          </a:xfrm>
          <a:prstGeom prst="rect">
            <a:avLst/>
          </a:prstGeom>
          <a:noFill/>
        </p:spPr>
        <p:txBody>
          <a:bodyPr wrap="square" lIns="121893" tIns="60947" rIns="121893" bIns="60947" rtlCol="0">
            <a:spAutoFit/>
          </a:bodyPr>
          <a:lstStyle/>
          <a:p>
            <a:pPr defTabSz="1218936"/>
            <a:r>
              <a:rPr kumimoji="1" lang="en-US" altLang="ja-JP" sz="1100" dirty="0">
                <a:solidFill>
                  <a:srgbClr val="000000"/>
                </a:solidFill>
              </a:rPr>
              <a:t>Client for</a:t>
            </a:r>
          </a:p>
          <a:p>
            <a:pPr defTabSz="1218936"/>
            <a:r>
              <a:rPr kumimoji="1" lang="en-US" sz="1100" dirty="0">
                <a:solidFill>
                  <a:srgbClr val="000000"/>
                </a:solidFill>
              </a:rPr>
              <a:t>Tenant 2</a:t>
            </a:r>
          </a:p>
        </p:txBody>
      </p:sp>
      <p:pic>
        <p:nvPicPr>
          <p:cNvPr id="280" name="Picture 279" descr="C:\Users\AMATSUBA\AppData\Local\Microsoft\Windows\Temporary Internet Files\Content.IE5\9DXFVKRD\MC900428969[1].wmf"/>
          <p:cNvPicPr>
            <a:picLocks noChangeAspect="1" noChangeArrowheads="1"/>
          </p:cNvPicPr>
          <p:nvPr/>
        </p:nvPicPr>
        <p:blipFill>
          <a:blip r:embed="rId5" cstate="email"/>
          <a:srcRect/>
          <a:stretch>
            <a:fillRect/>
          </a:stretch>
        </p:blipFill>
        <p:spPr bwMode="auto">
          <a:xfrm>
            <a:off x="6628753" y="1701763"/>
            <a:ext cx="531238" cy="737053"/>
          </a:xfrm>
          <a:prstGeom prst="rect">
            <a:avLst/>
          </a:prstGeom>
          <a:noFill/>
        </p:spPr>
      </p:pic>
      <p:sp>
        <p:nvSpPr>
          <p:cNvPr id="282" name="TextBox 281"/>
          <p:cNvSpPr txBox="1"/>
          <p:nvPr/>
        </p:nvSpPr>
        <p:spPr>
          <a:xfrm>
            <a:off x="6072916" y="2394688"/>
            <a:ext cx="1458504" cy="461639"/>
          </a:xfrm>
          <a:prstGeom prst="rect">
            <a:avLst/>
          </a:prstGeom>
          <a:noFill/>
        </p:spPr>
        <p:txBody>
          <a:bodyPr wrap="square" lIns="121893" tIns="60947" rIns="121893" bIns="60947" rtlCol="0">
            <a:spAutoFit/>
          </a:bodyPr>
          <a:lstStyle/>
          <a:p>
            <a:pPr defTabSz="1218936"/>
            <a:r>
              <a:rPr kumimoji="1" lang="en-US" sz="1100" b="1" dirty="0" err="1">
                <a:solidFill>
                  <a:srgbClr val="000000"/>
                </a:solidFill>
              </a:rPr>
              <a:t>WebLogic</a:t>
            </a:r>
            <a:endParaRPr kumimoji="1" lang="en-US" sz="1100" b="1" dirty="0">
              <a:solidFill>
                <a:srgbClr val="000000"/>
              </a:solidFill>
            </a:endParaRPr>
          </a:p>
          <a:p>
            <a:pPr defTabSz="1218936"/>
            <a:r>
              <a:rPr kumimoji="1" lang="en-US" sz="1100" b="1" dirty="0">
                <a:solidFill>
                  <a:srgbClr val="000000"/>
                </a:solidFill>
              </a:rPr>
              <a:t>Active </a:t>
            </a:r>
            <a:r>
              <a:rPr kumimoji="1" lang="en-US" sz="1100" b="1" dirty="0" err="1">
                <a:solidFill>
                  <a:srgbClr val="000000"/>
                </a:solidFill>
              </a:rPr>
              <a:t>GridLink</a:t>
            </a:r>
            <a:endParaRPr kumimoji="1" lang="en-US" sz="1100" b="1" dirty="0">
              <a:solidFill>
                <a:srgbClr val="000000"/>
              </a:solidFill>
            </a:endParaRPr>
          </a:p>
        </p:txBody>
      </p:sp>
      <p:sp>
        <p:nvSpPr>
          <p:cNvPr id="283" name="Horizontal Scroll 282"/>
          <p:cNvSpPr/>
          <p:nvPr/>
        </p:nvSpPr>
        <p:spPr bwMode="auto">
          <a:xfrm>
            <a:off x="6140844" y="5535934"/>
            <a:ext cx="941811" cy="657049"/>
          </a:xfrm>
          <a:prstGeom prst="horizontalScroll">
            <a:avLst/>
          </a:prstGeom>
          <a:solidFill>
            <a:srgbClr val="99FF99"/>
          </a:solidFill>
          <a:ln>
            <a:solidFill>
              <a:schemeClr val="accent1"/>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500" b="1" dirty="0">
                <a:solidFill>
                  <a:srgbClr val="000000"/>
                </a:solidFill>
              </a:rPr>
              <a:t>Use case</a:t>
            </a:r>
          </a:p>
        </p:txBody>
      </p:sp>
      <p:sp>
        <p:nvSpPr>
          <p:cNvPr id="284" name="ホームベース 98"/>
          <p:cNvSpPr/>
          <p:nvPr/>
        </p:nvSpPr>
        <p:spPr>
          <a:xfrm>
            <a:off x="10056812" y="1752600"/>
            <a:ext cx="1449662" cy="295832"/>
          </a:xfrm>
          <a:prstGeom prst="homePlate">
            <a:avLst>
              <a:gd name="adj" fmla="val 0"/>
            </a:avLst>
          </a:prstGeom>
          <a:solidFill>
            <a:schemeClr val="accent4">
              <a:lumMod val="20000"/>
              <a:lumOff val="80000"/>
            </a:schemeClr>
          </a:solidFill>
          <a:ln w="12700">
            <a:solidFill>
              <a:schemeClr val="tx1"/>
            </a:solidFill>
            <a:miter lim="800000"/>
            <a:headEnd/>
            <a:tailEnd/>
          </a:ln>
          <a:effectLst/>
        </p:spPr>
        <p:txBody>
          <a:bodyPr wrap="square" lIns="64037" tIns="64037" rIns="64037" bIns="64037" anchor="ctr"/>
          <a:lstStyle>
            <a:defPPr>
              <a:defRPr lang="ja-JP"/>
            </a:defPPr>
            <a:lvl1pPr algn="l" rtl="0" fontAlgn="base">
              <a:spcBef>
                <a:spcPct val="0"/>
              </a:spcBef>
              <a:spcAft>
                <a:spcPct val="0"/>
              </a:spcAft>
              <a:defRPr kumimoji="1" kern="1200">
                <a:solidFill>
                  <a:schemeClr val="tx1"/>
                </a:solidFill>
                <a:latin typeface="Arial" charset="0"/>
                <a:ea typeface="HG創英角ｺﾞｼｯｸUB" pitchFamily="49" charset="-128"/>
                <a:cs typeface="+mn-cs"/>
              </a:defRPr>
            </a:lvl1pPr>
            <a:lvl2pPr marL="457200" algn="l" rtl="0" fontAlgn="base">
              <a:spcBef>
                <a:spcPct val="0"/>
              </a:spcBef>
              <a:spcAft>
                <a:spcPct val="0"/>
              </a:spcAft>
              <a:defRPr kumimoji="1" kern="1200">
                <a:solidFill>
                  <a:schemeClr val="tx1"/>
                </a:solidFill>
                <a:latin typeface="Arial" charset="0"/>
                <a:ea typeface="HG創英角ｺﾞｼｯｸUB" pitchFamily="49" charset="-128"/>
                <a:cs typeface="+mn-cs"/>
              </a:defRPr>
            </a:lvl2pPr>
            <a:lvl3pPr marL="914400" algn="l" rtl="0" fontAlgn="base">
              <a:spcBef>
                <a:spcPct val="0"/>
              </a:spcBef>
              <a:spcAft>
                <a:spcPct val="0"/>
              </a:spcAft>
              <a:defRPr kumimoji="1" kern="1200">
                <a:solidFill>
                  <a:schemeClr val="tx1"/>
                </a:solidFill>
                <a:latin typeface="Arial" charset="0"/>
                <a:ea typeface="HG創英角ｺﾞｼｯｸUB" pitchFamily="49" charset="-128"/>
                <a:cs typeface="+mn-cs"/>
              </a:defRPr>
            </a:lvl3pPr>
            <a:lvl4pPr marL="1371600" algn="l" rtl="0" fontAlgn="base">
              <a:spcBef>
                <a:spcPct val="0"/>
              </a:spcBef>
              <a:spcAft>
                <a:spcPct val="0"/>
              </a:spcAft>
              <a:defRPr kumimoji="1" kern="1200">
                <a:solidFill>
                  <a:schemeClr val="tx1"/>
                </a:solidFill>
                <a:latin typeface="Arial" charset="0"/>
                <a:ea typeface="HG創英角ｺﾞｼｯｸUB" pitchFamily="49" charset="-128"/>
                <a:cs typeface="+mn-cs"/>
              </a:defRPr>
            </a:lvl4pPr>
            <a:lvl5pPr marL="1828800" algn="l" rtl="0" fontAlgn="base">
              <a:spcBef>
                <a:spcPct val="0"/>
              </a:spcBef>
              <a:spcAft>
                <a:spcPct val="0"/>
              </a:spcAft>
              <a:defRPr kumimoji="1" kern="1200">
                <a:solidFill>
                  <a:schemeClr val="tx1"/>
                </a:solidFill>
                <a:latin typeface="Arial" charset="0"/>
                <a:ea typeface="HG創英角ｺﾞｼｯｸUB" pitchFamily="49" charset="-128"/>
                <a:cs typeface="+mn-cs"/>
              </a:defRPr>
            </a:lvl5pPr>
            <a:lvl6pPr marL="2286000" algn="l" defTabSz="914400" rtl="0" eaLnBrk="1" latinLnBrk="0" hangingPunct="1">
              <a:defRPr kumimoji="1" kern="1200">
                <a:solidFill>
                  <a:schemeClr val="tx1"/>
                </a:solidFill>
                <a:latin typeface="Arial" charset="0"/>
                <a:ea typeface="HG創英角ｺﾞｼｯｸUB" pitchFamily="49" charset="-128"/>
                <a:cs typeface="+mn-cs"/>
              </a:defRPr>
            </a:lvl6pPr>
            <a:lvl7pPr marL="2743200" algn="l" defTabSz="914400" rtl="0" eaLnBrk="1" latinLnBrk="0" hangingPunct="1">
              <a:defRPr kumimoji="1" kern="1200">
                <a:solidFill>
                  <a:schemeClr val="tx1"/>
                </a:solidFill>
                <a:latin typeface="Arial" charset="0"/>
                <a:ea typeface="HG創英角ｺﾞｼｯｸUB" pitchFamily="49" charset="-128"/>
                <a:cs typeface="+mn-cs"/>
              </a:defRPr>
            </a:lvl7pPr>
            <a:lvl8pPr marL="3200400" algn="l" defTabSz="914400" rtl="0" eaLnBrk="1" latinLnBrk="0" hangingPunct="1">
              <a:defRPr kumimoji="1" kern="1200">
                <a:solidFill>
                  <a:schemeClr val="tx1"/>
                </a:solidFill>
                <a:latin typeface="Arial" charset="0"/>
                <a:ea typeface="HG創英角ｺﾞｼｯｸUB" pitchFamily="49" charset="-128"/>
                <a:cs typeface="+mn-cs"/>
              </a:defRPr>
            </a:lvl8pPr>
            <a:lvl9pPr marL="3657600" algn="l" defTabSz="914400" rtl="0" eaLnBrk="1" latinLnBrk="0" hangingPunct="1">
              <a:defRPr kumimoji="1" kern="1200">
                <a:solidFill>
                  <a:schemeClr val="tx1"/>
                </a:solidFill>
                <a:latin typeface="Arial" charset="0"/>
                <a:ea typeface="HG創英角ｺﾞｼｯｸUB" pitchFamily="49" charset="-128"/>
                <a:cs typeface="+mn-cs"/>
              </a:defRPr>
            </a:lvl9pPr>
          </a:lstStyle>
          <a:p>
            <a:pPr algn="ctr" defTabSz="1218936">
              <a:defRPr/>
            </a:pPr>
            <a:r>
              <a:rPr lang="en-US" altLang="ja-JP" sz="1500" b="1" u="sng" dirty="0">
                <a:solidFill>
                  <a:srgbClr val="000000"/>
                </a:solidFill>
                <a:latin typeface="Arial"/>
                <a:ea typeface="HGP創英角ｺﾞｼｯｸUB"/>
                <a:cs typeface="メイリオ" pitchFamily="50" charset="-128"/>
              </a:rPr>
              <a:t>Maintenance</a:t>
            </a:r>
          </a:p>
        </p:txBody>
      </p:sp>
      <p:pic>
        <p:nvPicPr>
          <p:cNvPr id="285"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5938" y="4255366"/>
            <a:ext cx="564496" cy="825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 name="Picture 5" descr="C:\Documents and Settings\0000011194198\Local Settings\Temporary Internet Files\Content.IE5\C1EJWT6N\MC9004289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63279" y="5047164"/>
            <a:ext cx="528729" cy="772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7" name="Picture 298"/>
          <p:cNvPicPr>
            <a:picLocks noChangeAspect="1" noChangeArrowheads="1"/>
          </p:cNvPicPr>
          <p:nvPr/>
        </p:nvPicPr>
        <p:blipFill>
          <a:blip r:embed="rId4" cstate="print"/>
          <a:srcRect/>
          <a:stretch>
            <a:fillRect/>
          </a:stretch>
        </p:blipFill>
        <p:spPr bwMode="auto">
          <a:xfrm>
            <a:off x="9863530" y="4872778"/>
            <a:ext cx="1689593" cy="661577"/>
          </a:xfrm>
          <a:prstGeom prst="rect">
            <a:avLst/>
          </a:prstGeom>
          <a:noFill/>
          <a:ln w="9525">
            <a:noFill/>
            <a:miter lim="800000"/>
            <a:headEnd/>
            <a:tailEnd/>
          </a:ln>
        </p:spPr>
      </p:pic>
      <p:pic>
        <p:nvPicPr>
          <p:cNvPr id="289" name="Picture 298"/>
          <p:cNvPicPr>
            <a:picLocks noChangeAspect="1" noChangeArrowheads="1"/>
          </p:cNvPicPr>
          <p:nvPr/>
        </p:nvPicPr>
        <p:blipFill>
          <a:blip r:embed="rId4" cstate="print"/>
          <a:srcRect/>
          <a:stretch>
            <a:fillRect/>
          </a:stretch>
        </p:blipFill>
        <p:spPr bwMode="auto">
          <a:xfrm>
            <a:off x="9906489" y="4540368"/>
            <a:ext cx="380921" cy="433923"/>
          </a:xfrm>
          <a:prstGeom prst="rect">
            <a:avLst/>
          </a:prstGeom>
          <a:noFill/>
          <a:ln w="9525">
            <a:noFill/>
            <a:miter lim="800000"/>
            <a:headEnd/>
            <a:tailEnd/>
          </a:ln>
        </p:spPr>
      </p:pic>
      <p:sp>
        <p:nvSpPr>
          <p:cNvPr id="291" name="TextBox 290"/>
          <p:cNvSpPr txBox="1"/>
          <p:nvPr/>
        </p:nvSpPr>
        <p:spPr>
          <a:xfrm>
            <a:off x="9772618" y="4323879"/>
            <a:ext cx="872609" cy="292367"/>
          </a:xfrm>
          <a:prstGeom prst="rect">
            <a:avLst/>
          </a:prstGeom>
          <a:noFill/>
        </p:spPr>
        <p:txBody>
          <a:bodyPr wrap="square" lIns="121893" tIns="60947" rIns="121893" bIns="60947" rtlCol="0">
            <a:spAutoFit/>
          </a:bodyPr>
          <a:lstStyle/>
          <a:p>
            <a:pPr defTabSz="1218936"/>
            <a:r>
              <a:rPr kumimoji="1" lang="en-US" sz="1100" dirty="0">
                <a:solidFill>
                  <a:srgbClr val="000000"/>
                </a:solidFill>
              </a:rPr>
              <a:t>PDB1</a:t>
            </a:r>
          </a:p>
        </p:txBody>
      </p:sp>
      <p:sp>
        <p:nvSpPr>
          <p:cNvPr id="296" name="TextBox 295"/>
          <p:cNvSpPr txBox="1"/>
          <p:nvPr/>
        </p:nvSpPr>
        <p:spPr>
          <a:xfrm>
            <a:off x="10666412" y="5313428"/>
            <a:ext cx="1273877" cy="553972"/>
          </a:xfrm>
          <a:prstGeom prst="rect">
            <a:avLst/>
          </a:prstGeom>
          <a:noFill/>
        </p:spPr>
        <p:txBody>
          <a:bodyPr wrap="square" lIns="121893" tIns="60947" rIns="121893" bIns="60947" rtlCol="0">
            <a:spAutoFit/>
          </a:bodyPr>
          <a:lstStyle/>
          <a:p>
            <a:pPr defTabSz="1218936"/>
            <a:endParaRPr kumimoji="1" lang="en-US" sz="1400" b="1" dirty="0">
              <a:solidFill>
                <a:srgbClr val="000000"/>
              </a:solidFill>
            </a:endParaRPr>
          </a:p>
          <a:p>
            <a:pPr defTabSz="1218936"/>
            <a:r>
              <a:rPr kumimoji="1" lang="en-US" sz="1400" b="1" dirty="0">
                <a:solidFill>
                  <a:srgbClr val="000000"/>
                </a:solidFill>
              </a:rPr>
              <a:t>CDB2</a:t>
            </a:r>
          </a:p>
        </p:txBody>
      </p:sp>
      <p:sp>
        <p:nvSpPr>
          <p:cNvPr id="297" name="TextBox 296"/>
          <p:cNvSpPr txBox="1"/>
          <p:nvPr/>
        </p:nvSpPr>
        <p:spPr>
          <a:xfrm>
            <a:off x="9275893" y="5485149"/>
            <a:ext cx="993445" cy="353921"/>
          </a:xfrm>
          <a:prstGeom prst="rect">
            <a:avLst/>
          </a:prstGeom>
          <a:noFill/>
        </p:spPr>
        <p:txBody>
          <a:bodyPr wrap="square" lIns="121893" tIns="60947" rIns="121893" bIns="60947" rtlCol="0">
            <a:spAutoFit/>
          </a:bodyPr>
          <a:lstStyle/>
          <a:p>
            <a:pPr defTabSz="1218936"/>
            <a:r>
              <a:rPr kumimoji="1" lang="en-US" altLang="ja-JP" sz="1500" b="1" dirty="0">
                <a:solidFill>
                  <a:srgbClr val="000000"/>
                </a:solidFill>
              </a:rPr>
              <a:t>RAC</a:t>
            </a:r>
            <a:endParaRPr kumimoji="1" lang="en-US" sz="1500" b="1" dirty="0">
              <a:solidFill>
                <a:srgbClr val="000000"/>
              </a:solidFill>
            </a:endParaRPr>
          </a:p>
        </p:txBody>
      </p:sp>
      <p:cxnSp>
        <p:nvCxnSpPr>
          <p:cNvPr id="306" name="Straight Connector 305"/>
          <p:cNvCxnSpPr/>
          <p:nvPr/>
        </p:nvCxnSpPr>
        <p:spPr bwMode="auto">
          <a:xfrm>
            <a:off x="3269168" y="4568081"/>
            <a:ext cx="554377" cy="551843"/>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307" name="Straight Connector 306"/>
          <p:cNvCxnSpPr/>
          <p:nvPr/>
        </p:nvCxnSpPr>
        <p:spPr bwMode="auto">
          <a:xfrm flipH="1">
            <a:off x="3269168" y="5119925"/>
            <a:ext cx="554377" cy="285763"/>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308" name="Straight Connector 307"/>
          <p:cNvCxnSpPr/>
          <p:nvPr/>
        </p:nvCxnSpPr>
        <p:spPr bwMode="auto">
          <a:xfrm>
            <a:off x="9313772" y="4621385"/>
            <a:ext cx="554377" cy="551843"/>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309" name="Straight Connector 308"/>
          <p:cNvCxnSpPr/>
          <p:nvPr/>
        </p:nvCxnSpPr>
        <p:spPr bwMode="auto">
          <a:xfrm flipH="1">
            <a:off x="9313772" y="5173229"/>
            <a:ext cx="554377" cy="285763"/>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10" name="Down Arrow 309"/>
          <p:cNvSpPr/>
          <p:nvPr/>
        </p:nvSpPr>
        <p:spPr bwMode="auto">
          <a:xfrm>
            <a:off x="9904412" y="3469808"/>
            <a:ext cx="393103" cy="814973"/>
          </a:xfrm>
          <a:prstGeom prst="downArrow">
            <a:avLst/>
          </a:prstGeom>
          <a:solidFill>
            <a:schemeClr val="accent1">
              <a:lumMod val="40000"/>
              <a:lumOff val="60000"/>
            </a:schemeClr>
          </a:solidFill>
          <a:ln>
            <a:solidFill>
              <a:schemeClr val="accent1">
                <a:lumMod val="7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endParaRPr kumimoji="1" lang="en-US" sz="2400" b="1" dirty="0">
              <a:solidFill>
                <a:srgbClr val="000000"/>
              </a:solidFill>
            </a:endParaRPr>
          </a:p>
        </p:txBody>
      </p:sp>
      <p:sp>
        <p:nvSpPr>
          <p:cNvPr id="311" name="円/楕円 101"/>
          <p:cNvSpPr/>
          <p:nvPr/>
        </p:nvSpPr>
        <p:spPr bwMode="auto">
          <a:xfrm>
            <a:off x="10269340" y="5088409"/>
            <a:ext cx="1165191" cy="374083"/>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1220064" fontAlgn="base">
              <a:spcBef>
                <a:spcPct val="0"/>
              </a:spcBef>
              <a:spcAft>
                <a:spcPct val="0"/>
              </a:spcAft>
            </a:pPr>
            <a:r>
              <a:rPr kumimoji="1" lang="en-US" altLang="ja-JP" sz="1600" b="1" dirty="0">
                <a:solidFill>
                  <a:srgbClr val="FFFFFF"/>
                </a:solidFill>
                <a:ea typeface="HG創英角ｺﾞｼｯｸUB" pitchFamily="49" charset="-128"/>
              </a:rPr>
              <a:t>Upgrade</a:t>
            </a:r>
            <a:endParaRPr kumimoji="1" lang="ja-JP" altLang="en-US" sz="2400" b="1" dirty="0">
              <a:solidFill>
                <a:srgbClr val="FFFFFF"/>
              </a:solidFill>
              <a:ea typeface="HG創英角ｺﾞｼｯｸUB" pitchFamily="49" charset="-128"/>
            </a:endParaRPr>
          </a:p>
        </p:txBody>
      </p:sp>
      <p:sp>
        <p:nvSpPr>
          <p:cNvPr id="312" name="Rounded Rectangular Callout 311"/>
          <p:cNvSpPr/>
          <p:nvPr/>
        </p:nvSpPr>
        <p:spPr bwMode="auto">
          <a:xfrm>
            <a:off x="10554977" y="4216711"/>
            <a:ext cx="1256297" cy="484236"/>
          </a:xfrm>
          <a:prstGeom prst="wedgeRoundRectCallout">
            <a:avLst>
              <a:gd name="adj1" fmla="val -70446"/>
              <a:gd name="adj2" fmla="val -92000"/>
              <a:gd name="adj3" fmla="val 16667"/>
            </a:avLst>
          </a:prstGeom>
          <a:solidFill>
            <a:schemeClr val="accent1">
              <a:lumMod val="20000"/>
              <a:lumOff val="80000"/>
            </a:schemeClr>
          </a:solidFill>
          <a:ln>
            <a:solidFill>
              <a:schemeClr val="accent1">
                <a:lumMod val="7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600" b="1" dirty="0">
                <a:solidFill>
                  <a:srgbClr val="000000"/>
                </a:solidFill>
              </a:rPr>
              <a:t>Unplug/Plug</a:t>
            </a:r>
          </a:p>
        </p:txBody>
      </p:sp>
      <p:sp>
        <p:nvSpPr>
          <p:cNvPr id="314" name="Rounded Rectangle 313"/>
          <p:cNvSpPr/>
          <p:nvPr/>
        </p:nvSpPr>
        <p:spPr bwMode="auto">
          <a:xfrm>
            <a:off x="8780797" y="2106685"/>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PDB1</a:t>
            </a:r>
          </a:p>
        </p:txBody>
      </p:sp>
      <p:sp>
        <p:nvSpPr>
          <p:cNvPr id="315" name="Rounded Rectangle 314"/>
          <p:cNvSpPr/>
          <p:nvPr/>
        </p:nvSpPr>
        <p:spPr bwMode="auto">
          <a:xfrm>
            <a:off x="8780797" y="2560984"/>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PDB2</a:t>
            </a:r>
          </a:p>
        </p:txBody>
      </p:sp>
      <p:sp>
        <p:nvSpPr>
          <p:cNvPr id="318" name="Rounded Rectangle 317"/>
          <p:cNvSpPr/>
          <p:nvPr/>
        </p:nvSpPr>
        <p:spPr bwMode="auto">
          <a:xfrm>
            <a:off x="8859283" y="3002617"/>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PDB1</a:t>
            </a:r>
          </a:p>
        </p:txBody>
      </p:sp>
      <p:sp>
        <p:nvSpPr>
          <p:cNvPr id="319" name="Rounded Rectangle 318"/>
          <p:cNvSpPr/>
          <p:nvPr/>
        </p:nvSpPr>
        <p:spPr bwMode="auto">
          <a:xfrm>
            <a:off x="8844283" y="3449892"/>
            <a:ext cx="966678"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PDB2</a:t>
            </a:r>
          </a:p>
        </p:txBody>
      </p:sp>
      <p:sp>
        <p:nvSpPr>
          <p:cNvPr id="298" name="Rounded Rectangular Callout 297"/>
          <p:cNvSpPr/>
          <p:nvPr/>
        </p:nvSpPr>
        <p:spPr bwMode="auto">
          <a:xfrm>
            <a:off x="8151812" y="3886200"/>
            <a:ext cx="1752600" cy="381000"/>
          </a:xfrm>
          <a:prstGeom prst="wedgeRoundRectCallout">
            <a:avLst>
              <a:gd name="adj1" fmla="val -62929"/>
              <a:gd name="adj2" fmla="val -28792"/>
              <a:gd name="adj3" fmla="val 16667"/>
            </a:avLst>
          </a:prstGeom>
          <a:solidFill>
            <a:srgbClr val="99FF33"/>
          </a:solidFill>
          <a:ln>
            <a:solidFill>
              <a:srgbClr val="4C8652"/>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100" b="1" dirty="0">
                <a:solidFill>
                  <a:srgbClr val="000000"/>
                </a:solidFill>
              </a:rPr>
              <a:t>Drain &amp; Relocate connections</a:t>
            </a:r>
          </a:p>
        </p:txBody>
      </p:sp>
      <p:sp>
        <p:nvSpPr>
          <p:cNvPr id="299" name="Left Arrow 298"/>
          <p:cNvSpPr/>
          <p:nvPr/>
        </p:nvSpPr>
        <p:spPr bwMode="auto">
          <a:xfrm>
            <a:off x="7959746" y="2773511"/>
            <a:ext cx="674287" cy="336380"/>
          </a:xfrm>
          <a:prstGeom prst="leftArrow">
            <a:avLst/>
          </a:prstGeom>
          <a:solidFill>
            <a:schemeClr val="accent3">
              <a:lumMod val="25000"/>
              <a:lumOff val="75000"/>
            </a:schemeClr>
          </a:solidFill>
          <a:ln>
            <a:solidFill>
              <a:srgbClr val="00B050"/>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1200" b="1" dirty="0">
                <a:solidFill>
                  <a:srgbClr val="000000"/>
                </a:solidFill>
              </a:rPr>
              <a:t>FAN</a:t>
            </a:r>
          </a:p>
        </p:txBody>
      </p:sp>
      <p:grpSp>
        <p:nvGrpSpPr>
          <p:cNvPr id="192" name="Group 191"/>
          <p:cNvGrpSpPr/>
          <p:nvPr/>
        </p:nvGrpSpPr>
        <p:grpSpPr>
          <a:xfrm>
            <a:off x="9053994" y="2060004"/>
            <a:ext cx="453425" cy="1337205"/>
            <a:chOff x="9053994" y="2060004"/>
            <a:chExt cx="453425" cy="1337205"/>
          </a:xfrm>
        </p:grpSpPr>
        <p:sp>
          <p:nvSpPr>
            <p:cNvPr id="316" name="円/楕円 2"/>
            <p:cNvSpPr/>
            <p:nvPr/>
          </p:nvSpPr>
          <p:spPr bwMode="auto">
            <a:xfrm>
              <a:off x="9053994" y="2060004"/>
              <a:ext cx="374936" cy="399709"/>
            </a:xfrm>
            <a:prstGeom prst="ellipse">
              <a:avLst/>
            </a:prstGeom>
            <a:solidFill>
              <a:schemeClr val="accent4">
                <a:lumMod val="20000"/>
                <a:lumOff val="80000"/>
              </a:schemeClr>
            </a:solidFill>
            <a:ln w="38100" cap="flat" cmpd="sng" algn="ctr">
              <a:solidFill>
                <a:schemeClr val="tx1"/>
              </a:solidFill>
              <a:prstDash val="solid"/>
              <a:round/>
              <a:headEnd type="none" w="med" len="med"/>
              <a:tailEnd type="none" w="med" len="med"/>
            </a:ln>
            <a:effectLst/>
          </p:spPr>
          <p:txBody>
            <a:bodyPr vert="horz" wrap="none" lIns="121883" tIns="60943" rIns="121883" bIns="60943" numCol="1" rtlCol="0" anchor="ctr" anchorCtr="0" compatLnSpc="1">
              <a:prstTxWarp prst="textNoShape">
                <a:avLst/>
              </a:prstTxWarp>
              <a:noAutofit/>
            </a:bodyPr>
            <a:lstStyle/>
            <a:p>
              <a:pPr algn="ctr" defTabSz="1218936" fontAlgn="base">
                <a:spcBef>
                  <a:spcPct val="0"/>
                </a:spcBef>
                <a:spcAft>
                  <a:spcPct val="0"/>
                </a:spcAft>
              </a:pPr>
              <a:endParaRPr kumimoji="1" lang="ja-JP" altLang="en-US" sz="1500" dirty="0">
                <a:solidFill>
                  <a:srgbClr val="000000"/>
                </a:solidFill>
                <a:latin typeface="Arial" charset="0"/>
                <a:ea typeface="HGP創英角ｺﾞｼｯｸUB" pitchFamily="50" charset="-128"/>
              </a:endParaRPr>
            </a:p>
          </p:txBody>
        </p:sp>
        <p:sp>
          <p:nvSpPr>
            <p:cNvPr id="320" name="円/楕円 2"/>
            <p:cNvSpPr/>
            <p:nvPr/>
          </p:nvSpPr>
          <p:spPr bwMode="auto">
            <a:xfrm>
              <a:off x="9132483" y="2997500"/>
              <a:ext cx="374936" cy="399709"/>
            </a:xfrm>
            <a:prstGeom prst="ellipse">
              <a:avLst/>
            </a:prstGeom>
            <a:solidFill>
              <a:schemeClr val="accent4">
                <a:lumMod val="20000"/>
                <a:lumOff val="80000"/>
              </a:schemeClr>
            </a:solidFill>
            <a:ln w="38100" cap="flat" cmpd="sng" algn="ctr">
              <a:solidFill>
                <a:schemeClr val="tx1"/>
              </a:solidFill>
              <a:prstDash val="solid"/>
              <a:round/>
              <a:headEnd type="none" w="med" len="med"/>
              <a:tailEnd type="none" w="med" len="med"/>
            </a:ln>
            <a:effectLst/>
          </p:spPr>
          <p:txBody>
            <a:bodyPr vert="horz" wrap="none" lIns="121883" tIns="60943" rIns="121883" bIns="60943" numCol="1" rtlCol="0" anchor="ctr" anchorCtr="0" compatLnSpc="1">
              <a:prstTxWarp prst="textNoShape">
                <a:avLst/>
              </a:prstTxWarp>
              <a:noAutofit/>
            </a:bodyPr>
            <a:lstStyle/>
            <a:p>
              <a:pPr algn="ctr" defTabSz="1218936" fontAlgn="base">
                <a:spcBef>
                  <a:spcPct val="0"/>
                </a:spcBef>
                <a:spcAft>
                  <a:spcPct val="0"/>
                </a:spcAft>
              </a:pPr>
              <a:endParaRPr kumimoji="1" lang="ja-JP" altLang="en-US" sz="1500" dirty="0">
                <a:solidFill>
                  <a:srgbClr val="000000"/>
                </a:solidFill>
                <a:latin typeface="Arial" charset="0"/>
                <a:ea typeface="HGP創英角ｺﾞｼｯｸUB" pitchFamily="50" charset="-128"/>
              </a:endParaRPr>
            </a:p>
          </p:txBody>
        </p:sp>
        <p:sp>
          <p:nvSpPr>
            <p:cNvPr id="317" name="等号 3"/>
            <p:cNvSpPr/>
            <p:nvPr/>
          </p:nvSpPr>
          <p:spPr bwMode="auto">
            <a:xfrm rot="5400000">
              <a:off x="9077714" y="2096810"/>
              <a:ext cx="322913" cy="305678"/>
            </a:xfrm>
            <a:prstGeom prst="mathEqual">
              <a:avLst>
                <a:gd name="adj1" fmla="val 23520"/>
                <a:gd name="adj2" fmla="val 30536"/>
              </a:avLst>
            </a:prstGeom>
            <a:solidFill>
              <a:schemeClr val="tx1"/>
            </a:solidFill>
            <a:ln w="9525" cap="flat" cmpd="sng" algn="ctr">
              <a:solidFill>
                <a:schemeClr val="tx1"/>
              </a:solidFill>
              <a:prstDash val="solid"/>
              <a:round/>
              <a:headEnd type="none" w="med" len="med"/>
              <a:tailEnd type="none" w="med" len="med"/>
            </a:ln>
            <a:effectLst/>
          </p:spPr>
          <p:txBody>
            <a:bodyPr vert="horz" wrap="none" lIns="121883" tIns="60943" rIns="121883" bIns="60943" numCol="1" rtlCol="0" anchor="ctr" anchorCtr="0" compatLnSpc="1">
              <a:prstTxWarp prst="textNoShape">
                <a:avLst/>
              </a:prstTxWarp>
              <a:noAutofit/>
            </a:bodyPr>
            <a:lstStyle/>
            <a:p>
              <a:pPr algn="ctr" defTabSz="1218936" fontAlgn="base">
                <a:spcBef>
                  <a:spcPct val="0"/>
                </a:spcBef>
                <a:spcAft>
                  <a:spcPct val="0"/>
                </a:spcAft>
              </a:pPr>
              <a:endParaRPr kumimoji="1" lang="ja-JP" altLang="en-US" sz="2400" dirty="0">
                <a:solidFill>
                  <a:srgbClr val="000000"/>
                </a:solidFill>
                <a:latin typeface="Arial" charset="0"/>
                <a:ea typeface="HGP創英角ｺﾞｼｯｸUB" pitchFamily="50" charset="-128"/>
              </a:endParaRPr>
            </a:p>
          </p:txBody>
        </p:sp>
        <p:sp>
          <p:nvSpPr>
            <p:cNvPr id="321" name="等号 3"/>
            <p:cNvSpPr/>
            <p:nvPr/>
          </p:nvSpPr>
          <p:spPr bwMode="auto">
            <a:xfrm rot="5400000">
              <a:off x="9156202" y="3034308"/>
              <a:ext cx="322913" cy="305678"/>
            </a:xfrm>
            <a:prstGeom prst="mathEqual">
              <a:avLst>
                <a:gd name="adj1" fmla="val 23520"/>
                <a:gd name="adj2" fmla="val 30536"/>
              </a:avLst>
            </a:prstGeom>
            <a:solidFill>
              <a:schemeClr val="tx1"/>
            </a:solidFill>
            <a:ln w="9525" cap="flat" cmpd="sng" algn="ctr">
              <a:solidFill>
                <a:schemeClr val="tx1"/>
              </a:solidFill>
              <a:prstDash val="solid"/>
              <a:round/>
              <a:headEnd type="none" w="med" len="med"/>
              <a:tailEnd type="none" w="med" len="med"/>
            </a:ln>
            <a:effectLst/>
          </p:spPr>
          <p:txBody>
            <a:bodyPr vert="horz" wrap="none" lIns="121883" tIns="60943" rIns="121883" bIns="60943" numCol="1" rtlCol="0" anchor="ctr" anchorCtr="0" compatLnSpc="1">
              <a:prstTxWarp prst="textNoShape">
                <a:avLst/>
              </a:prstTxWarp>
              <a:noAutofit/>
            </a:bodyPr>
            <a:lstStyle/>
            <a:p>
              <a:pPr algn="ctr" defTabSz="1218936" fontAlgn="base">
                <a:spcBef>
                  <a:spcPct val="0"/>
                </a:spcBef>
                <a:spcAft>
                  <a:spcPct val="0"/>
                </a:spcAft>
              </a:pPr>
              <a:endParaRPr kumimoji="1" lang="ja-JP" altLang="en-US" sz="2400" dirty="0">
                <a:solidFill>
                  <a:srgbClr val="000000"/>
                </a:solidFill>
                <a:latin typeface="Arial" charset="0"/>
                <a:ea typeface="HGP創英角ｺﾞｼｯｸUB" pitchFamily="50" charset="-128"/>
              </a:endParaRPr>
            </a:p>
          </p:txBody>
        </p:sp>
      </p:grpSp>
      <p:sp>
        <p:nvSpPr>
          <p:cNvPr id="144" name="正方形/長方形 85"/>
          <p:cNvSpPr/>
          <p:nvPr/>
        </p:nvSpPr>
        <p:spPr>
          <a:xfrm>
            <a:off x="1306747" y="3429000"/>
            <a:ext cx="901465" cy="194833"/>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52" name="直線矢印コネクタ 64"/>
          <p:cNvCxnSpPr/>
          <p:nvPr/>
        </p:nvCxnSpPr>
        <p:spPr>
          <a:xfrm>
            <a:off x="2208212" y="3505200"/>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3" name="Straight Connector 152"/>
          <p:cNvCxnSpPr>
            <a:endCxn id="144" idx="1"/>
          </p:cNvCxnSpPr>
          <p:nvPr/>
        </p:nvCxnSpPr>
        <p:spPr bwMode="auto">
          <a:xfrm flipV="1">
            <a:off x="989012" y="3526417"/>
            <a:ext cx="317735" cy="664583"/>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175" name="Group 174"/>
          <p:cNvGrpSpPr/>
          <p:nvPr/>
        </p:nvGrpSpPr>
        <p:grpSpPr>
          <a:xfrm>
            <a:off x="989013" y="3505200"/>
            <a:ext cx="1851213" cy="2133600"/>
            <a:chOff x="989013" y="3505200"/>
            <a:chExt cx="1851213" cy="2133600"/>
          </a:xfrm>
        </p:grpSpPr>
        <p:cxnSp>
          <p:nvCxnSpPr>
            <p:cNvPr id="130" name="Straight Connector 129"/>
            <p:cNvCxnSpPr>
              <a:stCxn id="132" idx="1"/>
            </p:cNvCxnSpPr>
            <p:nvPr/>
          </p:nvCxnSpPr>
          <p:spPr bwMode="auto">
            <a:xfrm flipH="1" flipV="1">
              <a:off x="1141412" y="3505200"/>
              <a:ext cx="131618" cy="881090"/>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32" name="正方形/長方形 85"/>
            <p:cNvSpPr/>
            <p:nvPr/>
          </p:nvSpPr>
          <p:spPr>
            <a:xfrm>
              <a:off x="1273030" y="4267200"/>
              <a:ext cx="901465" cy="238179"/>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35" name="直線矢印コネクタ 64"/>
            <p:cNvCxnSpPr/>
            <p:nvPr/>
          </p:nvCxnSpPr>
          <p:spPr>
            <a:xfrm>
              <a:off x="2132012" y="4386942"/>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9" name="直線矢印コネクタ 64"/>
            <p:cNvCxnSpPr/>
            <p:nvPr/>
          </p:nvCxnSpPr>
          <p:spPr>
            <a:xfrm>
              <a:off x="2208212" y="4771572"/>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0" name="正方形/長方形 85"/>
            <p:cNvSpPr/>
            <p:nvPr/>
          </p:nvSpPr>
          <p:spPr>
            <a:xfrm>
              <a:off x="1293812" y="4648200"/>
              <a:ext cx="901465" cy="225700"/>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54" name="Straight Connector 153"/>
            <p:cNvCxnSpPr>
              <a:endCxn id="156" idx="1"/>
            </p:cNvCxnSpPr>
            <p:nvPr/>
          </p:nvCxnSpPr>
          <p:spPr bwMode="auto">
            <a:xfrm>
              <a:off x="1065212" y="3581400"/>
              <a:ext cx="241535" cy="1571024"/>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55" name="Straight Connector 154"/>
            <p:cNvCxnSpPr>
              <a:stCxn id="157" idx="1"/>
            </p:cNvCxnSpPr>
            <p:nvPr/>
          </p:nvCxnSpPr>
          <p:spPr bwMode="auto">
            <a:xfrm flipH="1" flipV="1">
              <a:off x="1065212" y="4724400"/>
              <a:ext cx="241535" cy="795311"/>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56" name="正方形/長方形 85"/>
            <p:cNvSpPr/>
            <p:nvPr/>
          </p:nvSpPr>
          <p:spPr>
            <a:xfrm>
              <a:off x="1306747" y="5047047"/>
              <a:ext cx="901465" cy="210753"/>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sp>
          <p:nvSpPr>
            <p:cNvPr id="157" name="正方形/長方形 85"/>
            <p:cNvSpPr/>
            <p:nvPr/>
          </p:nvSpPr>
          <p:spPr>
            <a:xfrm>
              <a:off x="1306747" y="5400621"/>
              <a:ext cx="901465" cy="238179"/>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58" name="直線矢印コネクタ 64"/>
            <p:cNvCxnSpPr/>
            <p:nvPr/>
          </p:nvCxnSpPr>
          <p:spPr>
            <a:xfrm>
              <a:off x="2208212" y="5181600"/>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9" name="直線矢印コネクタ 64"/>
            <p:cNvCxnSpPr/>
            <p:nvPr/>
          </p:nvCxnSpPr>
          <p:spPr>
            <a:xfrm>
              <a:off x="2185798" y="5515428"/>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2" name="Straight Connector 171"/>
            <p:cNvCxnSpPr>
              <a:stCxn id="150" idx="1"/>
            </p:cNvCxnSpPr>
            <p:nvPr/>
          </p:nvCxnSpPr>
          <p:spPr bwMode="auto">
            <a:xfrm flipH="1" flipV="1">
              <a:off x="989013" y="4191001"/>
              <a:ext cx="304799" cy="570049"/>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sp>
        <p:nvSpPr>
          <p:cNvPr id="176" name="TextBox 175"/>
          <p:cNvSpPr txBox="1"/>
          <p:nvPr/>
        </p:nvSpPr>
        <p:spPr>
          <a:xfrm>
            <a:off x="10666412" y="3124200"/>
            <a:ext cx="1273877" cy="553972"/>
          </a:xfrm>
          <a:prstGeom prst="rect">
            <a:avLst/>
          </a:prstGeom>
          <a:noFill/>
        </p:spPr>
        <p:txBody>
          <a:bodyPr wrap="square" lIns="121893" tIns="60947" rIns="121893" bIns="60947" rtlCol="0">
            <a:spAutoFit/>
          </a:bodyPr>
          <a:lstStyle/>
          <a:p>
            <a:pPr defTabSz="1218936"/>
            <a:endParaRPr kumimoji="1" lang="en-US" sz="1400" b="1" dirty="0">
              <a:solidFill>
                <a:srgbClr val="000000"/>
              </a:solidFill>
            </a:endParaRPr>
          </a:p>
          <a:p>
            <a:pPr defTabSz="1218936"/>
            <a:r>
              <a:rPr kumimoji="1" lang="en-US" sz="1400" b="1" dirty="0">
                <a:solidFill>
                  <a:srgbClr val="000000"/>
                </a:solidFill>
              </a:rPr>
              <a:t>CDB1</a:t>
            </a:r>
          </a:p>
        </p:txBody>
      </p:sp>
      <p:grpSp>
        <p:nvGrpSpPr>
          <p:cNvPr id="193" name="Group 192"/>
          <p:cNvGrpSpPr/>
          <p:nvPr/>
        </p:nvGrpSpPr>
        <p:grpSpPr>
          <a:xfrm>
            <a:off x="7138798" y="3505200"/>
            <a:ext cx="2689414" cy="1862555"/>
            <a:chOff x="7138798" y="3505200"/>
            <a:chExt cx="2689414" cy="1862555"/>
          </a:xfrm>
        </p:grpSpPr>
        <p:cxnSp>
          <p:nvCxnSpPr>
            <p:cNvPr id="178" name="Straight Connector 177"/>
            <p:cNvCxnSpPr>
              <a:stCxn id="179" idx="1"/>
            </p:cNvCxnSpPr>
            <p:nvPr/>
          </p:nvCxnSpPr>
          <p:spPr bwMode="auto">
            <a:xfrm flipH="1" flipV="1">
              <a:off x="7214998" y="3505200"/>
              <a:ext cx="131618" cy="881090"/>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79" name="正方形/長方形 85"/>
            <p:cNvSpPr/>
            <p:nvPr/>
          </p:nvSpPr>
          <p:spPr>
            <a:xfrm>
              <a:off x="7346616" y="4267200"/>
              <a:ext cx="901465" cy="238179"/>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80" name="直線矢印コネクタ 64"/>
            <p:cNvCxnSpPr/>
            <p:nvPr/>
          </p:nvCxnSpPr>
          <p:spPr>
            <a:xfrm>
              <a:off x="8205598" y="4386942"/>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3" name="Straight Connector 182"/>
            <p:cNvCxnSpPr>
              <a:endCxn id="185" idx="1"/>
            </p:cNvCxnSpPr>
            <p:nvPr/>
          </p:nvCxnSpPr>
          <p:spPr bwMode="auto">
            <a:xfrm>
              <a:off x="7138798" y="3581400"/>
              <a:ext cx="241535" cy="1571024"/>
            </a:xfrm>
            <a:prstGeom prst="line">
              <a:avLst/>
            </a:prstGeom>
            <a:solidFill>
              <a:schemeClr val="bg1"/>
            </a:solidFill>
            <a:ln>
              <a:solidFill>
                <a:schemeClr val="tx1"/>
              </a:solidFil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85" name="正方形/長方形 85"/>
            <p:cNvSpPr/>
            <p:nvPr/>
          </p:nvSpPr>
          <p:spPr>
            <a:xfrm>
              <a:off x="7380333" y="5047047"/>
              <a:ext cx="901465" cy="210753"/>
            </a:xfrm>
            <a:prstGeom prst="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lIns="47988" tIns="47988" rIns="47988" bIns="47988" rtlCol="0" anchor="ctr"/>
            <a:lstStyle/>
            <a:p>
              <a:pPr algn="ctr" defTabSz="1218936"/>
              <a:r>
                <a:rPr kumimoji="1" lang="en-US" altLang="ja-JP" sz="1200" dirty="0">
                  <a:solidFill>
                    <a:srgbClr val="000000"/>
                  </a:solidFill>
                </a:rPr>
                <a:t>request</a:t>
              </a:r>
              <a:endParaRPr kumimoji="1" lang="ja-JP" altLang="en-US" sz="1200" dirty="0">
                <a:solidFill>
                  <a:srgbClr val="000000"/>
                </a:solidFill>
              </a:endParaRPr>
            </a:p>
          </p:txBody>
        </p:sp>
        <p:cxnSp>
          <p:nvCxnSpPr>
            <p:cNvPr id="187" name="直線矢印コネクタ 64"/>
            <p:cNvCxnSpPr/>
            <p:nvPr/>
          </p:nvCxnSpPr>
          <p:spPr>
            <a:xfrm>
              <a:off x="8281798" y="5181600"/>
              <a:ext cx="6320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0" name="Rounded Rectangle 189"/>
            <p:cNvSpPr/>
            <p:nvPr/>
          </p:nvSpPr>
          <p:spPr bwMode="auto">
            <a:xfrm>
              <a:off x="8837612" y="4267200"/>
              <a:ext cx="914400"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PDB1</a:t>
              </a:r>
            </a:p>
          </p:txBody>
        </p:sp>
        <p:sp>
          <p:nvSpPr>
            <p:cNvPr id="191" name="Rounded Rectangle 190"/>
            <p:cNvSpPr/>
            <p:nvPr/>
          </p:nvSpPr>
          <p:spPr bwMode="auto">
            <a:xfrm>
              <a:off x="8913812" y="5029200"/>
              <a:ext cx="914400" cy="338555"/>
            </a:xfrm>
            <a:prstGeom prst="roundRect">
              <a:avLst/>
            </a:prstGeom>
            <a:solidFill>
              <a:schemeClr val="accent6">
                <a:lumMod val="10000"/>
                <a:lumOff val="90000"/>
              </a:schemeClr>
            </a:solidFill>
            <a:ln>
              <a:solidFill>
                <a:schemeClr val="accent6">
                  <a:lumMod val="75000"/>
                  <a:lumOff val="25000"/>
                </a:schemeClr>
              </a:solidFill>
            </a:ln>
            <a:effectLst/>
          </p:spPr>
          <p:txBody>
            <a:bodyPr rot="0" spcFirstLastPara="0" vertOverflow="overflow" horzOverflow="overflow" vert="horz" wrap="square" lIns="121893" tIns="60947" rIns="121893" bIns="60947" numCol="1" spcCol="0" rtlCol="0" fromWordArt="0" anchor="ctr" anchorCtr="0" forceAA="0" compatLnSpc="1">
              <a:prstTxWarp prst="textNoShape">
                <a:avLst/>
              </a:prstTxWarp>
              <a:noAutofit/>
            </a:bodyPr>
            <a:lstStyle/>
            <a:p>
              <a:pPr algn="ctr" defTabSz="1218936"/>
              <a:r>
                <a:rPr kumimoji="1" lang="en-US" sz="900" b="1" dirty="0">
                  <a:solidFill>
                    <a:srgbClr val="000000"/>
                  </a:solidFill>
                </a:rPr>
                <a:t>Service for PDB1</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6"/>
                                        </p:tgtEl>
                                        <p:attrNameLst>
                                          <p:attrName>style.visibility</p:attrName>
                                        </p:attrNameLst>
                                      </p:cBhvr>
                                      <p:to>
                                        <p:strVal val="visible"/>
                                      </p:to>
                                    </p:set>
                                    <p:animEffect transition="in" filter="blinds(horizontal)">
                                      <p:cBhvr>
                                        <p:cTn id="7" dur="500"/>
                                        <p:tgtEl>
                                          <p:spTgt spid="23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37"/>
                                        </p:tgtEl>
                                        <p:attrNameLst>
                                          <p:attrName>style.visibility</p:attrName>
                                        </p:attrNameLst>
                                      </p:cBhvr>
                                      <p:to>
                                        <p:strVal val="visible"/>
                                      </p:to>
                                    </p:set>
                                    <p:animEffect transition="in" filter="blinds(horizontal)">
                                      <p:cBhvr>
                                        <p:cTn id="10" dur="500"/>
                                        <p:tgtEl>
                                          <p:spTgt spid="23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07"/>
                                        </p:tgtEl>
                                        <p:attrNameLst>
                                          <p:attrName>style.visibility</p:attrName>
                                        </p:attrNameLst>
                                      </p:cBhvr>
                                      <p:to>
                                        <p:strVal val="visible"/>
                                      </p:to>
                                    </p:set>
                                    <p:animEffect transition="in" filter="blinds(horizontal)">
                                      <p:cBhvr>
                                        <p:cTn id="13" dur="500"/>
                                        <p:tgtEl>
                                          <p:spTgt spid="20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34"/>
                                        </p:tgtEl>
                                        <p:attrNameLst>
                                          <p:attrName>style.visibility</p:attrName>
                                        </p:attrNameLst>
                                      </p:cBhvr>
                                      <p:to>
                                        <p:strVal val="visible"/>
                                      </p:to>
                                    </p:set>
                                    <p:animEffect transition="in" filter="blinds(horizontal)">
                                      <p:cBhvr>
                                        <p:cTn id="16" dur="500"/>
                                        <p:tgtEl>
                                          <p:spTgt spid="234"/>
                                        </p:tgtEl>
                                      </p:cBhvr>
                                    </p:animEffect>
                                  </p:childTnLst>
                                </p:cTn>
                              </p:par>
                            </p:childTnLst>
                          </p:cTn>
                        </p:par>
                        <p:par>
                          <p:cTn id="17" fill="hold">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233"/>
                                        </p:tgtEl>
                                        <p:attrNameLst>
                                          <p:attrName>style.visibility</p:attrName>
                                        </p:attrNameLst>
                                      </p:cBhvr>
                                      <p:to>
                                        <p:strVal val="visible"/>
                                      </p:to>
                                    </p:set>
                                    <p:animEffect transition="in" filter="blinds(horizontal)">
                                      <p:cBhvr>
                                        <p:cTn id="20" dur="500"/>
                                        <p:tgtEl>
                                          <p:spTgt spid="233"/>
                                        </p:tgtEl>
                                      </p:cBhvr>
                                    </p:animEffect>
                                  </p:childTnLst>
                                </p:cTn>
                              </p:par>
                            </p:childTnLst>
                          </p:cTn>
                        </p:par>
                        <p:par>
                          <p:cTn id="21" fill="hold">
                            <p:stCondLst>
                              <p:cond delay="1000"/>
                            </p:stCondLst>
                            <p:childTnLst>
                              <p:par>
                                <p:cTn id="22" presetID="3" presetClass="entr" presetSubtype="10" fill="hold" nodeType="afterEffect">
                                  <p:stCondLst>
                                    <p:cond delay="0"/>
                                  </p:stCondLst>
                                  <p:childTnLst>
                                    <p:set>
                                      <p:cBhvr>
                                        <p:cTn id="23" dur="1" fill="hold">
                                          <p:stCondLst>
                                            <p:cond delay="0"/>
                                          </p:stCondLst>
                                        </p:cTn>
                                        <p:tgtEl>
                                          <p:spTgt spid="175"/>
                                        </p:tgtEl>
                                        <p:attrNameLst>
                                          <p:attrName>style.visibility</p:attrName>
                                        </p:attrNameLst>
                                      </p:cBhvr>
                                      <p:to>
                                        <p:strVal val="visible"/>
                                      </p:to>
                                    </p:set>
                                    <p:animEffect transition="in" filter="blinds(horizontal)">
                                      <p:cBhvr>
                                        <p:cTn id="24" dur="500"/>
                                        <p:tgtEl>
                                          <p:spTgt spid="175"/>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192"/>
                                        </p:tgtEl>
                                        <p:attrNameLst>
                                          <p:attrName>style.visibility</p:attrName>
                                        </p:attrNameLst>
                                      </p:cBhvr>
                                      <p:to>
                                        <p:strVal val="visible"/>
                                      </p:to>
                                    </p:set>
                                    <p:animEffect transition="in" filter="blinds(horizontal)">
                                      <p:cBhvr>
                                        <p:cTn id="29" dur="500"/>
                                        <p:tgtEl>
                                          <p:spTgt spid="192"/>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99"/>
                                        </p:tgtEl>
                                        <p:attrNameLst>
                                          <p:attrName>style.visibility</p:attrName>
                                        </p:attrNameLst>
                                      </p:cBhvr>
                                      <p:to>
                                        <p:strVal val="visible"/>
                                      </p:to>
                                    </p:set>
                                    <p:animEffect transition="in" filter="blinds(horizontal)">
                                      <p:cBhvr>
                                        <p:cTn id="32" dur="500"/>
                                        <p:tgtEl>
                                          <p:spTgt spid="299"/>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284"/>
                                        </p:tgtEl>
                                        <p:attrNameLst>
                                          <p:attrName>style.visibility</p:attrName>
                                        </p:attrNameLst>
                                      </p:cBhvr>
                                      <p:to>
                                        <p:strVal val="visible"/>
                                      </p:to>
                                    </p:set>
                                    <p:animEffect transition="in" filter="blinds(horizontal)">
                                      <p:cBhvr>
                                        <p:cTn id="35" dur="500"/>
                                        <p:tgtEl>
                                          <p:spTgt spid="284"/>
                                        </p:tgtEl>
                                      </p:cBhvr>
                                    </p:animEffect>
                                  </p:childTnLst>
                                </p:cTn>
                              </p:par>
                            </p:childTnLst>
                          </p:cTn>
                        </p:par>
                        <p:par>
                          <p:cTn id="36" fill="hold">
                            <p:stCondLst>
                              <p:cond delay="500"/>
                            </p:stCondLst>
                            <p:childTnLst>
                              <p:par>
                                <p:cTn id="37" presetID="3" presetClass="entr" presetSubtype="10" fill="hold" grpId="0" nodeType="afterEffect">
                                  <p:stCondLst>
                                    <p:cond delay="0"/>
                                  </p:stCondLst>
                                  <p:childTnLst>
                                    <p:set>
                                      <p:cBhvr>
                                        <p:cTn id="38" dur="1" fill="hold">
                                          <p:stCondLst>
                                            <p:cond delay="0"/>
                                          </p:stCondLst>
                                        </p:cTn>
                                        <p:tgtEl>
                                          <p:spTgt spid="298"/>
                                        </p:tgtEl>
                                        <p:attrNameLst>
                                          <p:attrName>style.visibility</p:attrName>
                                        </p:attrNameLst>
                                      </p:cBhvr>
                                      <p:to>
                                        <p:strVal val="visible"/>
                                      </p:to>
                                    </p:set>
                                    <p:animEffect transition="in" filter="blinds(horizontal)">
                                      <p:cBhvr>
                                        <p:cTn id="39" dur="500"/>
                                        <p:tgtEl>
                                          <p:spTgt spid="298"/>
                                        </p:tgtEl>
                                      </p:cBhvr>
                                    </p:animEffect>
                                  </p:childTnLst>
                                </p:cTn>
                              </p:par>
                            </p:childTnLst>
                          </p:cTn>
                        </p:par>
                        <p:par>
                          <p:cTn id="40" fill="hold">
                            <p:stCondLst>
                              <p:cond delay="1000"/>
                            </p:stCondLst>
                            <p:childTnLst>
                              <p:par>
                                <p:cTn id="41" presetID="3" presetClass="exit" presetSubtype="10" fill="hold" grpId="0" nodeType="afterEffect">
                                  <p:stCondLst>
                                    <p:cond delay="0"/>
                                  </p:stCondLst>
                                  <p:childTnLst>
                                    <p:animEffect transition="out" filter="blinds(horizontal)">
                                      <p:cBhvr>
                                        <p:cTn id="42" dur="500"/>
                                        <p:tgtEl>
                                          <p:spTgt spid="258"/>
                                        </p:tgtEl>
                                      </p:cBhvr>
                                    </p:animEffect>
                                    <p:set>
                                      <p:cBhvr>
                                        <p:cTn id="43" dur="1" fill="hold">
                                          <p:stCondLst>
                                            <p:cond delay="499"/>
                                          </p:stCondLst>
                                        </p:cTn>
                                        <p:tgtEl>
                                          <p:spTgt spid="258"/>
                                        </p:tgtEl>
                                        <p:attrNameLst>
                                          <p:attrName>style.visibility</p:attrName>
                                        </p:attrNameLst>
                                      </p:cBhvr>
                                      <p:to>
                                        <p:strVal val="hidden"/>
                                      </p:to>
                                    </p:set>
                                  </p:childTnLst>
                                </p:cTn>
                              </p:par>
                              <p:par>
                                <p:cTn id="44" presetID="3" presetClass="exit" presetSubtype="10" fill="hold" nodeType="withEffect">
                                  <p:stCondLst>
                                    <p:cond delay="0"/>
                                  </p:stCondLst>
                                  <p:childTnLst>
                                    <p:animEffect transition="out" filter="blinds(horizontal)">
                                      <p:cBhvr>
                                        <p:cTn id="45" dur="500"/>
                                        <p:tgtEl>
                                          <p:spTgt spid="256"/>
                                        </p:tgtEl>
                                      </p:cBhvr>
                                    </p:animEffect>
                                    <p:set>
                                      <p:cBhvr>
                                        <p:cTn id="46" dur="1" fill="hold">
                                          <p:stCondLst>
                                            <p:cond delay="499"/>
                                          </p:stCondLst>
                                        </p:cTn>
                                        <p:tgtEl>
                                          <p:spTgt spid="256"/>
                                        </p:tgtEl>
                                        <p:attrNameLst>
                                          <p:attrName>style.visibility</p:attrName>
                                        </p:attrNameLst>
                                      </p:cBhvr>
                                      <p:to>
                                        <p:strVal val="hidden"/>
                                      </p:to>
                                    </p:set>
                                  </p:childTnLst>
                                </p:cTn>
                              </p:par>
                            </p:childTnLst>
                          </p:cTn>
                        </p:par>
                        <p:par>
                          <p:cTn id="47" fill="hold">
                            <p:stCondLst>
                              <p:cond delay="1500"/>
                            </p:stCondLst>
                            <p:childTnLst>
                              <p:par>
                                <p:cTn id="48" presetID="3" presetClass="entr" presetSubtype="10" fill="hold" grpId="0" nodeType="afterEffect">
                                  <p:stCondLst>
                                    <p:cond delay="0"/>
                                  </p:stCondLst>
                                  <p:childTnLst>
                                    <p:set>
                                      <p:cBhvr>
                                        <p:cTn id="49" dur="1" fill="hold">
                                          <p:stCondLst>
                                            <p:cond delay="0"/>
                                          </p:stCondLst>
                                        </p:cTn>
                                        <p:tgtEl>
                                          <p:spTgt spid="310"/>
                                        </p:tgtEl>
                                        <p:attrNameLst>
                                          <p:attrName>style.visibility</p:attrName>
                                        </p:attrNameLst>
                                      </p:cBhvr>
                                      <p:to>
                                        <p:strVal val="visible"/>
                                      </p:to>
                                    </p:set>
                                    <p:animEffect transition="in" filter="blinds(horizontal)">
                                      <p:cBhvr>
                                        <p:cTn id="50" dur="500"/>
                                        <p:tgtEl>
                                          <p:spTgt spid="310"/>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312"/>
                                        </p:tgtEl>
                                        <p:attrNameLst>
                                          <p:attrName>style.visibility</p:attrName>
                                        </p:attrNameLst>
                                      </p:cBhvr>
                                      <p:to>
                                        <p:strVal val="visible"/>
                                      </p:to>
                                    </p:set>
                                    <p:animEffect transition="in" filter="blinds(horizontal)">
                                      <p:cBhvr>
                                        <p:cTn id="53" dur="500"/>
                                        <p:tgtEl>
                                          <p:spTgt spid="312"/>
                                        </p:tgtEl>
                                      </p:cBhvr>
                                    </p:animEffect>
                                  </p:childTnLst>
                                </p:cTn>
                              </p:par>
                            </p:childTnLst>
                          </p:cTn>
                        </p:par>
                        <p:par>
                          <p:cTn id="54" fill="hold">
                            <p:stCondLst>
                              <p:cond delay="2000"/>
                            </p:stCondLst>
                            <p:childTnLst>
                              <p:par>
                                <p:cTn id="55" presetID="3" presetClass="entr" presetSubtype="10" fill="hold" nodeType="afterEffect">
                                  <p:stCondLst>
                                    <p:cond delay="0"/>
                                  </p:stCondLst>
                                  <p:childTnLst>
                                    <p:set>
                                      <p:cBhvr>
                                        <p:cTn id="56" dur="1" fill="hold">
                                          <p:stCondLst>
                                            <p:cond delay="0"/>
                                          </p:stCondLst>
                                        </p:cTn>
                                        <p:tgtEl>
                                          <p:spTgt spid="289"/>
                                        </p:tgtEl>
                                        <p:attrNameLst>
                                          <p:attrName>style.visibility</p:attrName>
                                        </p:attrNameLst>
                                      </p:cBhvr>
                                      <p:to>
                                        <p:strVal val="visible"/>
                                      </p:to>
                                    </p:set>
                                    <p:animEffect transition="in" filter="blinds(horizontal)">
                                      <p:cBhvr>
                                        <p:cTn id="57" dur="500"/>
                                        <p:tgtEl>
                                          <p:spTgt spid="289"/>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291"/>
                                        </p:tgtEl>
                                        <p:attrNameLst>
                                          <p:attrName>style.visibility</p:attrName>
                                        </p:attrNameLst>
                                      </p:cBhvr>
                                      <p:to>
                                        <p:strVal val="visible"/>
                                      </p:to>
                                    </p:set>
                                    <p:animEffect transition="in" filter="blinds(horizontal)">
                                      <p:cBhvr>
                                        <p:cTn id="60" dur="500"/>
                                        <p:tgtEl>
                                          <p:spTgt spid="291"/>
                                        </p:tgtEl>
                                      </p:cBhvr>
                                    </p:animEffect>
                                  </p:childTnLst>
                                </p:cTn>
                              </p:par>
                            </p:childTnLst>
                          </p:cTn>
                        </p:par>
                        <p:par>
                          <p:cTn id="61" fill="hold">
                            <p:stCondLst>
                              <p:cond delay="2500"/>
                            </p:stCondLst>
                            <p:childTnLst>
                              <p:par>
                                <p:cTn id="62" presetID="3" presetClass="entr" presetSubtype="10" fill="hold" nodeType="afterEffect">
                                  <p:stCondLst>
                                    <p:cond delay="0"/>
                                  </p:stCondLst>
                                  <p:childTnLst>
                                    <p:set>
                                      <p:cBhvr>
                                        <p:cTn id="63" dur="1" fill="hold">
                                          <p:stCondLst>
                                            <p:cond delay="0"/>
                                          </p:stCondLst>
                                        </p:cTn>
                                        <p:tgtEl>
                                          <p:spTgt spid="193"/>
                                        </p:tgtEl>
                                        <p:attrNameLst>
                                          <p:attrName>style.visibility</p:attrName>
                                        </p:attrNameLst>
                                      </p:cBhvr>
                                      <p:to>
                                        <p:strVal val="visible"/>
                                      </p:to>
                                    </p:set>
                                    <p:animEffect transition="in" filter="blinds(horizontal)">
                                      <p:cBhvr>
                                        <p:cTn id="64"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 grpId="0" animBg="1"/>
      <p:bldP spid="236" grpId="0" animBg="1"/>
      <p:bldP spid="233" grpId="0" animBg="1"/>
      <p:bldP spid="234" grpId="0" animBg="1"/>
      <p:bldP spid="237" grpId="0" animBg="1"/>
      <p:bldP spid="258" grpId="0"/>
      <p:bldP spid="284" grpId="0" animBg="1"/>
      <p:bldP spid="291" grpId="0"/>
      <p:bldP spid="310" grpId="0" animBg="1"/>
      <p:bldP spid="312" grpId="0" animBg="1"/>
      <p:bldP spid="298" grpId="0" animBg="1"/>
      <p:bldP spid="29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1_Oracle_16x9_2014">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extLst>
    <a:ext uri="{05A4C25C-085E-4340-85A3-A5531E510DB2}">
      <thm15:themeFamily xmlns:thm15="http://schemas.microsoft.com/office/thememl/2012/main" name="Oracle_16x9_2014_521" id="{11138A86-4CFD-4AAE-84ED-85FDB159739F}" vid="{ADD436DE-0EC9-4932-BD4C-5E9FA04FA01B}"/>
    </a:ext>
  </a:extLst>
</a:theme>
</file>

<file path=ppt/theme/theme2.xml><?xml version="1.0" encoding="utf-8"?>
<a:theme xmlns:a="http://schemas.openxmlformats.org/drawingml/2006/main" name="Oracle_16x9_2014">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extLst>
    <a:ext uri="{05A4C25C-085E-4340-85A3-A5531E510DB2}">
      <thm15:themeFamily xmlns:thm15="http://schemas.microsoft.com/office/thememl/2012/main" name="Oracle_16x9_2014_521" id="{11138A86-4CFD-4AAE-84ED-85FDB159739F}" vid="{ADD436DE-0EC9-4932-BD4C-5E9FA04FA01B}"/>
    </a:ext>
  </a:extLst>
</a:theme>
</file>

<file path=ppt/theme/theme3.xml><?xml version="1.0" encoding="utf-8"?>
<a:theme xmlns:a="http://schemas.openxmlformats.org/drawingml/2006/main" name="2_NEC_standard_16_9_2015">
  <a:themeElements>
    <a:clrScheme name="orchestratedcolor_C">
      <a:dk1>
        <a:srgbClr val="000000"/>
      </a:dk1>
      <a:lt1>
        <a:srgbClr val="FFFFFF"/>
      </a:lt1>
      <a:dk2>
        <a:srgbClr val="000000"/>
      </a:dk2>
      <a:lt2>
        <a:srgbClr val="FFFFFF"/>
      </a:lt2>
      <a:accent1>
        <a:srgbClr val="76491B"/>
      </a:accent1>
      <a:accent2>
        <a:srgbClr val="76161B"/>
      </a:accent2>
      <a:accent3>
        <a:srgbClr val="203315"/>
      </a:accent3>
      <a:accent4>
        <a:srgbClr val="1C4A50"/>
      </a:accent4>
      <a:accent5>
        <a:srgbClr val="31253B"/>
      </a:accent5>
      <a:accent6>
        <a:srgbClr val="002B62"/>
      </a:accent6>
      <a:hlink>
        <a:srgbClr val="4575FD"/>
      </a:hlink>
      <a:folHlink>
        <a:srgbClr val="9E5ECE"/>
      </a:folHlink>
    </a:clrScheme>
    <a:fontScheme name="ユーザー定義 2">
      <a:majorFont>
        <a:latin typeface="メイリオ"/>
        <a:ea typeface="メイリオ"/>
        <a:cs typeface=""/>
      </a:majorFont>
      <a:minorFont>
        <a:latin typeface="メイリオ"/>
        <a:ea typeface="メイリオ"/>
        <a:cs typeface=""/>
      </a:minorFont>
    </a:fontScheme>
    <a:fmtScheme name="エレメント">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b="1" dirty="0">
            <a:latin typeface="+mj-ea"/>
            <a:ea typeface="+mj-ea"/>
          </a:defRPr>
        </a:defPPr>
      </a:lstStyle>
    </a:spDef>
    <a:ln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w="317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1_stream_st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eam_st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eam_st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eam_st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eam_st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eam_st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eam_st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eam_st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eam_st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eam_st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eam_st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eam_st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stream_stn 13">
        <a:dk1>
          <a:srgbClr val="000000"/>
        </a:dk1>
        <a:lt1>
          <a:srgbClr val="FFFFFF"/>
        </a:lt1>
        <a:dk2>
          <a:srgbClr val="000000"/>
        </a:dk2>
        <a:lt2>
          <a:srgbClr val="808080"/>
        </a:lt2>
        <a:accent1>
          <a:srgbClr val="FFD200"/>
        </a:accent1>
        <a:accent2>
          <a:srgbClr val="E62D00"/>
        </a:accent2>
        <a:accent3>
          <a:srgbClr val="FFFFFF"/>
        </a:accent3>
        <a:accent4>
          <a:srgbClr val="000000"/>
        </a:accent4>
        <a:accent5>
          <a:srgbClr val="FFE5AA"/>
        </a:accent5>
        <a:accent6>
          <a:srgbClr val="D02800"/>
        </a:accent6>
        <a:hlink>
          <a:srgbClr val="00B4A0"/>
        </a:hlink>
        <a:folHlink>
          <a:srgbClr val="69B43C"/>
        </a:folHlink>
      </a:clrScheme>
      <a:clrMap bg1="lt1" tx1="dk1" bg2="lt2" tx2="dk2" accent1="accent1" accent2="accent2" accent3="accent3" accent4="accent4" accent5="accent5" accent6="accent6" hlink="hlink" folHlink="folHlink"/>
    </a:extraClrScheme>
    <a:extraClrScheme>
      <a:clrScheme name="1_stream_stn 14">
        <a:dk1>
          <a:srgbClr val="000000"/>
        </a:dk1>
        <a:lt1>
          <a:srgbClr val="FFFFFF"/>
        </a:lt1>
        <a:dk2>
          <a:srgbClr val="000066"/>
        </a:dk2>
        <a:lt2>
          <a:srgbClr val="808080"/>
        </a:lt2>
        <a:accent1>
          <a:srgbClr val="FFD200"/>
        </a:accent1>
        <a:accent2>
          <a:srgbClr val="E62D00"/>
        </a:accent2>
        <a:accent3>
          <a:srgbClr val="FFFFFF"/>
        </a:accent3>
        <a:accent4>
          <a:srgbClr val="000000"/>
        </a:accent4>
        <a:accent5>
          <a:srgbClr val="FFE5AA"/>
        </a:accent5>
        <a:accent6>
          <a:srgbClr val="D02800"/>
        </a:accent6>
        <a:hlink>
          <a:srgbClr val="00B4A0"/>
        </a:hlink>
        <a:folHlink>
          <a:srgbClr val="69B43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NEC_standard_16_9_2015">
  <a:themeElements>
    <a:clrScheme name="orchestratedcolor_C">
      <a:dk1>
        <a:srgbClr val="000000"/>
      </a:dk1>
      <a:lt1>
        <a:srgbClr val="FFFFFF"/>
      </a:lt1>
      <a:dk2>
        <a:srgbClr val="000000"/>
      </a:dk2>
      <a:lt2>
        <a:srgbClr val="FFFFFF"/>
      </a:lt2>
      <a:accent1>
        <a:srgbClr val="76491B"/>
      </a:accent1>
      <a:accent2>
        <a:srgbClr val="76161B"/>
      </a:accent2>
      <a:accent3>
        <a:srgbClr val="203315"/>
      </a:accent3>
      <a:accent4>
        <a:srgbClr val="1C4A50"/>
      </a:accent4>
      <a:accent5>
        <a:srgbClr val="31253B"/>
      </a:accent5>
      <a:accent6>
        <a:srgbClr val="002B62"/>
      </a:accent6>
      <a:hlink>
        <a:srgbClr val="4575FD"/>
      </a:hlink>
      <a:folHlink>
        <a:srgbClr val="9E5ECE"/>
      </a:folHlink>
    </a:clrScheme>
    <a:fontScheme name="ユーザー定義 2">
      <a:majorFont>
        <a:latin typeface="メイリオ"/>
        <a:ea typeface="メイリオ"/>
        <a:cs typeface=""/>
      </a:majorFont>
      <a:minorFont>
        <a:latin typeface="メイリオ"/>
        <a:ea typeface="メイリオ"/>
        <a:cs typeface=""/>
      </a:minorFont>
    </a:fontScheme>
    <a:fmtScheme name="エレメント">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b="1" dirty="0">
            <a:latin typeface="+mj-ea"/>
            <a:ea typeface="+mj-ea"/>
          </a:defRPr>
        </a:defPPr>
      </a:lstStyle>
    </a:spDef>
    <a:ln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w="317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1_stream_st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eam_st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eam_st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eam_st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eam_st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eam_st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eam_st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eam_st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eam_st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eam_st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eam_st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eam_st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stream_stn 13">
        <a:dk1>
          <a:srgbClr val="000000"/>
        </a:dk1>
        <a:lt1>
          <a:srgbClr val="FFFFFF"/>
        </a:lt1>
        <a:dk2>
          <a:srgbClr val="000000"/>
        </a:dk2>
        <a:lt2>
          <a:srgbClr val="808080"/>
        </a:lt2>
        <a:accent1>
          <a:srgbClr val="FFD200"/>
        </a:accent1>
        <a:accent2>
          <a:srgbClr val="E62D00"/>
        </a:accent2>
        <a:accent3>
          <a:srgbClr val="FFFFFF"/>
        </a:accent3>
        <a:accent4>
          <a:srgbClr val="000000"/>
        </a:accent4>
        <a:accent5>
          <a:srgbClr val="FFE5AA"/>
        </a:accent5>
        <a:accent6>
          <a:srgbClr val="D02800"/>
        </a:accent6>
        <a:hlink>
          <a:srgbClr val="00B4A0"/>
        </a:hlink>
        <a:folHlink>
          <a:srgbClr val="69B43C"/>
        </a:folHlink>
      </a:clrScheme>
      <a:clrMap bg1="lt1" tx1="dk1" bg2="lt2" tx2="dk2" accent1="accent1" accent2="accent2" accent3="accent3" accent4="accent4" accent5="accent5" accent6="accent6" hlink="hlink" folHlink="folHlink"/>
    </a:extraClrScheme>
    <a:extraClrScheme>
      <a:clrScheme name="1_stream_stn 14">
        <a:dk1>
          <a:srgbClr val="000000"/>
        </a:dk1>
        <a:lt1>
          <a:srgbClr val="FFFFFF"/>
        </a:lt1>
        <a:dk2>
          <a:srgbClr val="000066"/>
        </a:dk2>
        <a:lt2>
          <a:srgbClr val="808080"/>
        </a:lt2>
        <a:accent1>
          <a:srgbClr val="FFD200"/>
        </a:accent1>
        <a:accent2>
          <a:srgbClr val="E62D00"/>
        </a:accent2>
        <a:accent3>
          <a:srgbClr val="FFFFFF"/>
        </a:accent3>
        <a:accent4>
          <a:srgbClr val="000000"/>
        </a:accent4>
        <a:accent5>
          <a:srgbClr val="FFE5AA"/>
        </a:accent5>
        <a:accent6>
          <a:srgbClr val="D02800"/>
        </a:accent6>
        <a:hlink>
          <a:srgbClr val="00B4A0"/>
        </a:hlink>
        <a:folHlink>
          <a:srgbClr val="69B43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014_XXX_COLRAIN">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extLst>
    <a:ext uri="{05A4C25C-085E-4340-85A3-A5531E510DB2}">
      <thm15:themeFamily xmlns:thm15="http://schemas.microsoft.com/office/thememl/2012/main" name="Oracle_16x9_2014_521" id="{11138A86-4CFD-4AAE-84ED-85FDB159739F}" vid="{ADD436DE-0EC9-4932-BD4C-5E9FA04FA01B}"/>
    </a:ext>
  </a:extLst>
</a:theme>
</file>

<file path=ppt/theme/theme6.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90936</TotalTime>
  <Words>1640</Words>
  <Application>Microsoft Office PowerPoint</Application>
  <PresentationFormat>Custom</PresentationFormat>
  <Paragraphs>467</Paragraphs>
  <Slides>18</Slides>
  <Notes>10</Notes>
  <HiddenSlides>0</HiddenSlides>
  <MMClips>0</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18</vt:i4>
      </vt:variant>
    </vt:vector>
  </HeadingPairs>
  <TitlesOfParts>
    <vt:vector size="31" baseType="lpstr">
      <vt:lpstr>HGP創英角ｺﾞｼｯｸUB</vt:lpstr>
      <vt:lpstr>メイリオ</vt:lpstr>
      <vt:lpstr>ＭＳ Ｐゴシック</vt:lpstr>
      <vt:lpstr>Arial</vt:lpstr>
      <vt:lpstr>Arial Black</vt:lpstr>
      <vt:lpstr>Calibri</vt:lpstr>
      <vt:lpstr>Tahoma</vt:lpstr>
      <vt:lpstr>Wingdings</vt:lpstr>
      <vt:lpstr>1_Oracle_16x9_2014</vt:lpstr>
      <vt:lpstr>Oracle_16x9_2014</vt:lpstr>
      <vt:lpstr>2_NEC_standard_16_9_2015</vt:lpstr>
      <vt:lpstr>NEC_standard_16_9_2015</vt:lpstr>
      <vt:lpstr>2014_XXX_COLRAIN</vt:lpstr>
      <vt:lpstr>NEC Testing: Scheduled Maintenance Test  for Highly Available Cloud Platform</vt:lpstr>
      <vt:lpstr>NEC Introduction</vt:lpstr>
      <vt:lpstr>History of NEC/Oracle alliance</vt:lpstr>
      <vt:lpstr>NEC’s Focus: Solutions for Society</vt:lpstr>
      <vt:lpstr>Introduction to Tests</vt:lpstr>
      <vt:lpstr>Introduction of test</vt:lpstr>
      <vt:lpstr>Test Environment</vt:lpstr>
      <vt:lpstr>Test cases</vt:lpstr>
      <vt:lpstr>Test cases</vt:lpstr>
      <vt:lpstr>Test Results</vt:lpstr>
      <vt:lpstr>1.RAC+Multitenant - PDB service stop</vt:lpstr>
      <vt:lpstr>2. RAC+Multitenant - Node Maintenance </vt:lpstr>
      <vt:lpstr>3.Data Center Maintenance using RAC + Data Guard</vt:lpstr>
      <vt:lpstr>4. RAC+Multitenant - PDB migration by Unplug/Plug</vt:lpstr>
      <vt:lpstr>Conclusion</vt:lpstr>
      <vt:lpstr>NEC OneBox Appliance solution based on ODA</vt:lpstr>
      <vt:lpstr>NEC OneBox Appliances - Solutions, Types</vt:lpstr>
      <vt:lpstr>PowerPoint Presentation</vt:lpstr>
    </vt:vector>
  </TitlesOfParts>
  <Company>Oracle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Hiding Planned Maintenance and Unplanned Outages from Applications</dc:title>
  <dc:subject>Client Failover</dc:subject>
  <dc:creator>Carol Colrain</dc:creator>
  <cp:keywords>Client failover, planned maintenance, application continuity, hiding outages, transacton guard</cp:keywords>
  <dc:description>Uptime is up. Downtime is down. Maintenance is planned. There is no reason using today’s existing technology for applications and users to suffer downtime during planned maintenance related to database servers. Following simple application and operational practices, planned maintenance operations are hidden from applications and users. Nil errors are reported back to applications for new incoming work and existing work during maintenance events. Rebalancing of database sessions occurs silently, during and after the maintenance or repairs are completed.
For unplanned outages impacting database sessions, 12c Application Continuity hides the outages from applications by recovering the in-flight work, appearing to the users as a slightly slower execution. Application Continuity is available out-of-the-box with Oracle Database 12.1.0.2 for Oracle and many 3rd Party Java Application Servers. We will walk you through protecting your Java application with AC.
This overview provides easy to use steps in the areas of development practices, configuration, and DBA operation so “uptime is up” for your applications and users.</dc:description>
  <cp:lastModifiedBy>Ian Cookson</cp:lastModifiedBy>
  <cp:revision>1057</cp:revision>
  <dcterms:created xsi:type="dcterms:W3CDTF">2014-07-16T23:07:07Z</dcterms:created>
  <dcterms:modified xsi:type="dcterms:W3CDTF">2021-03-01T04:09:35Z</dcterms:modified>
  <cp:category>High Availability</cp:category>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